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" roundtripDataSignature="AMtx7mjcPUEzU4kY+EpfcZKJw654rYBy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119d16b4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8119d16b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leanstack.com/leancanva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youtu.be/pvIN9STpzCQ?si=VDWUUsaUuXxwFYx_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564546" y="0"/>
            <a:ext cx="43383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Business Model Canvas</a:t>
            </a:r>
            <a:endParaRPr/>
          </a:p>
        </p:txBody>
      </p:sp>
      <p:sp>
        <p:nvSpPr>
          <p:cNvPr id="85" name="Google Shape;85;p1"/>
          <p:cNvSpPr/>
          <p:nvPr/>
        </p:nvSpPr>
        <p:spPr>
          <a:xfrm>
            <a:off x="1676401" y="4639985"/>
            <a:ext cx="4398041" cy="1338408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5400000" scaled="0"/>
          </a:gradFill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Structure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your fixed and variable cos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Acquisition costs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Distribution costs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People, etc.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6074442" y="4639985"/>
            <a:ext cx="4398041" cy="1338408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5400000" scaled="0"/>
          </a:gradFill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Revenue Streams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your sources of revenue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Revenue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 Time Value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Gross Margin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1676400" y="664126"/>
            <a:ext cx="1764792" cy="3975859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5400000" scaled="0"/>
          </a:gradFill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Partners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partners are the companies or people your business works with to create a strategic relationship. A few examples of key partners are suppliers or distribution partners in the supply chain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3441192" y="664126"/>
            <a:ext cx="1764792" cy="1987929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5400000" scaled="0"/>
          </a:gradFill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Activities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activities are specific activities or tasks that are fundamental to the operation of your business. An example of a key activity would be the procurement of fresh produce in bulk for a restaurant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3441192" y="2652055"/>
            <a:ext cx="1764792" cy="1987929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5400000" scaled="0"/>
          </a:gradFill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Resources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resources are the assets necessary to operate and deliver your value proposition. For example, a diamond mining company cannot operate without mining equipment.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5178106" y="664126"/>
            <a:ext cx="1764792" cy="3975859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5400000" scaled="0"/>
          </a:gradFill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Unique Value Proposition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Single, clear, compelling message that states why you are different and worth paying attention, The value proposition determines the fundamental offering the company is trying to give its customers.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6942898" y="649749"/>
            <a:ext cx="1764792" cy="2433626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5400000" scaled="0"/>
          </a:gradFill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Relationship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ustomer relationships are the different types of interactions a company has with its customers. For example, a designer suit company will provide significant help for the customer, tailoring to their needs and working directly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them to create the suit they want.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6942898" y="3083375"/>
            <a:ext cx="1764792" cy="1556609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5400000" scaled="0"/>
          </a:gradFill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Channels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your Path to customers</a:t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8707690" y="664126"/>
            <a:ext cx="1764792" cy="3975859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5400000" scaled="0"/>
          </a:gradFill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Segments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your Target customers and users</a:t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1676400" y="664126"/>
            <a:ext cx="8796082" cy="5314267"/>
          </a:xfrm>
          <a:prstGeom prst="roundRect">
            <a:avLst>
              <a:gd fmla="val 0" name="adj"/>
            </a:avLst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95860" y="6443247"/>
            <a:ext cx="261469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Ref: </a:t>
            </a: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https://leanstack.com/leancanvas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119d16b4b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Video </a:t>
            </a:r>
            <a:endParaRPr/>
          </a:p>
        </p:txBody>
      </p:sp>
      <p:sp>
        <p:nvSpPr>
          <p:cNvPr id="101" name="Google Shape;101;g28119d16b4b_1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How to Fill in a Canvas 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https://youtu.be/pvIN9STpzCQ?si=VDWUUsaUuXxwFYx_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2023-08-17T12:39:56Z</dcterms:created>
  <dc:creator>Aditya Khodke</dc:creator>
</cp:coreProperties>
</file>