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E57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72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E57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F572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E57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82446" y="2668905"/>
            <a:ext cx="7559040" cy="580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67543" y="2279999"/>
            <a:ext cx="7096125" cy="524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E57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8790" y="340817"/>
            <a:ext cx="11237722" cy="1310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E57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735" y="1923033"/>
            <a:ext cx="15687040" cy="62163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72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545" y="2859151"/>
            <a:ext cx="5287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0" dirty="0"/>
              <a:t>SMART</a:t>
            </a:r>
            <a:r>
              <a:rPr sz="6000" spc="470" dirty="0"/>
              <a:t> </a:t>
            </a:r>
            <a:r>
              <a:rPr sz="6000" spc="170" dirty="0"/>
              <a:t>VISION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10783823" y="2470404"/>
            <a:ext cx="6489700" cy="6358255"/>
            <a:chOff x="10783823" y="2470404"/>
            <a:chExt cx="6489700" cy="6358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2485644"/>
              <a:ext cx="6476999" cy="63367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89919" y="2476500"/>
              <a:ext cx="6477000" cy="6346190"/>
            </a:xfrm>
            <a:custGeom>
              <a:avLst/>
              <a:gdLst/>
              <a:ahLst/>
              <a:cxnLst/>
              <a:rect l="l" t="t" r="r" b="b"/>
              <a:pathLst>
                <a:path w="6477000" h="6346190">
                  <a:moveTo>
                    <a:pt x="0" y="3172841"/>
                  </a:moveTo>
                  <a:lnTo>
                    <a:pt x="380" y="3125089"/>
                  </a:lnTo>
                  <a:lnTo>
                    <a:pt x="1397" y="3077591"/>
                  </a:lnTo>
                  <a:lnTo>
                    <a:pt x="3175" y="3030220"/>
                  </a:lnTo>
                  <a:lnTo>
                    <a:pt x="5714" y="2983103"/>
                  </a:lnTo>
                  <a:lnTo>
                    <a:pt x="8889" y="2936113"/>
                  </a:lnTo>
                  <a:lnTo>
                    <a:pt x="12700" y="2889250"/>
                  </a:lnTo>
                  <a:lnTo>
                    <a:pt x="17272" y="2842641"/>
                  </a:lnTo>
                  <a:lnTo>
                    <a:pt x="22605" y="2796159"/>
                  </a:lnTo>
                  <a:lnTo>
                    <a:pt x="28448" y="2749930"/>
                  </a:lnTo>
                  <a:lnTo>
                    <a:pt x="35051" y="2703957"/>
                  </a:lnTo>
                  <a:lnTo>
                    <a:pt x="42418" y="2658237"/>
                  </a:lnTo>
                  <a:lnTo>
                    <a:pt x="50291" y="2612644"/>
                  </a:lnTo>
                  <a:lnTo>
                    <a:pt x="58927" y="2567304"/>
                  </a:lnTo>
                  <a:lnTo>
                    <a:pt x="68199" y="2522092"/>
                  </a:lnTo>
                  <a:lnTo>
                    <a:pt x="78104" y="2477262"/>
                  </a:lnTo>
                  <a:lnTo>
                    <a:pt x="88646" y="2432558"/>
                  </a:lnTo>
                  <a:lnTo>
                    <a:pt x="99822" y="2388235"/>
                  </a:lnTo>
                  <a:lnTo>
                    <a:pt x="111632" y="2344039"/>
                  </a:lnTo>
                  <a:lnTo>
                    <a:pt x="124078" y="2300097"/>
                  </a:lnTo>
                  <a:lnTo>
                    <a:pt x="137159" y="2256536"/>
                  </a:lnTo>
                  <a:lnTo>
                    <a:pt x="150749" y="2213102"/>
                  </a:lnTo>
                  <a:lnTo>
                    <a:pt x="165100" y="2170049"/>
                  </a:lnTo>
                  <a:lnTo>
                    <a:pt x="179958" y="2127123"/>
                  </a:lnTo>
                  <a:lnTo>
                    <a:pt x="195579" y="2084577"/>
                  </a:lnTo>
                  <a:lnTo>
                    <a:pt x="211581" y="2042287"/>
                  </a:lnTo>
                  <a:lnTo>
                    <a:pt x="228346" y="2000250"/>
                  </a:lnTo>
                  <a:lnTo>
                    <a:pt x="245618" y="1958594"/>
                  </a:lnTo>
                  <a:lnTo>
                    <a:pt x="263525" y="1917191"/>
                  </a:lnTo>
                  <a:lnTo>
                    <a:pt x="281939" y="1876044"/>
                  </a:lnTo>
                  <a:lnTo>
                    <a:pt x="300989" y="1835277"/>
                  </a:lnTo>
                  <a:lnTo>
                    <a:pt x="320548" y="1794764"/>
                  </a:lnTo>
                  <a:lnTo>
                    <a:pt x="340740" y="1754632"/>
                  </a:lnTo>
                  <a:lnTo>
                    <a:pt x="361441" y="1714753"/>
                  </a:lnTo>
                  <a:lnTo>
                    <a:pt x="382777" y="1675257"/>
                  </a:lnTo>
                  <a:lnTo>
                    <a:pt x="404622" y="1636014"/>
                  </a:lnTo>
                  <a:lnTo>
                    <a:pt x="426974" y="1597152"/>
                  </a:lnTo>
                  <a:lnTo>
                    <a:pt x="449833" y="1558671"/>
                  </a:lnTo>
                  <a:lnTo>
                    <a:pt x="473328" y="1520444"/>
                  </a:lnTo>
                  <a:lnTo>
                    <a:pt x="497204" y="1482725"/>
                  </a:lnTo>
                  <a:lnTo>
                    <a:pt x="521715" y="1445260"/>
                  </a:lnTo>
                  <a:lnTo>
                    <a:pt x="546734" y="1408049"/>
                  </a:lnTo>
                  <a:lnTo>
                    <a:pt x="572261" y="1371346"/>
                  </a:lnTo>
                  <a:lnTo>
                    <a:pt x="598297" y="1335024"/>
                  </a:lnTo>
                  <a:lnTo>
                    <a:pt x="624839" y="1298955"/>
                  </a:lnTo>
                  <a:lnTo>
                    <a:pt x="651890" y="1263396"/>
                  </a:lnTo>
                  <a:lnTo>
                    <a:pt x="679450" y="1228217"/>
                  </a:lnTo>
                  <a:lnTo>
                    <a:pt x="707389" y="1193292"/>
                  </a:lnTo>
                  <a:lnTo>
                    <a:pt x="735964" y="1158875"/>
                  </a:lnTo>
                  <a:lnTo>
                    <a:pt x="764921" y="1124839"/>
                  </a:lnTo>
                  <a:lnTo>
                    <a:pt x="794384" y="1091183"/>
                  </a:lnTo>
                  <a:lnTo>
                    <a:pt x="824229" y="1058036"/>
                  </a:lnTo>
                  <a:lnTo>
                    <a:pt x="854709" y="1025144"/>
                  </a:lnTo>
                  <a:lnTo>
                    <a:pt x="885444" y="992758"/>
                  </a:lnTo>
                  <a:lnTo>
                    <a:pt x="916812" y="960881"/>
                  </a:lnTo>
                  <a:lnTo>
                    <a:pt x="948562" y="929258"/>
                  </a:lnTo>
                  <a:lnTo>
                    <a:pt x="980694" y="898271"/>
                  </a:lnTo>
                  <a:lnTo>
                    <a:pt x="1013332" y="867536"/>
                  </a:lnTo>
                  <a:lnTo>
                    <a:pt x="1046479" y="837310"/>
                  </a:lnTo>
                  <a:lnTo>
                    <a:pt x="1079880" y="807593"/>
                  </a:lnTo>
                  <a:lnTo>
                    <a:pt x="1113789" y="778255"/>
                  </a:lnTo>
                  <a:lnTo>
                    <a:pt x="1148206" y="749426"/>
                  </a:lnTo>
                  <a:lnTo>
                    <a:pt x="1182877" y="720978"/>
                  </a:lnTo>
                  <a:lnTo>
                    <a:pt x="1218056" y="693039"/>
                  </a:lnTo>
                  <a:lnTo>
                    <a:pt x="1253616" y="665606"/>
                  </a:lnTo>
                  <a:lnTo>
                    <a:pt x="1289557" y="638682"/>
                  </a:lnTo>
                  <a:lnTo>
                    <a:pt x="1325879" y="612140"/>
                  </a:lnTo>
                  <a:lnTo>
                    <a:pt x="1362582" y="586231"/>
                  </a:lnTo>
                  <a:lnTo>
                    <a:pt x="1399794" y="560704"/>
                  </a:lnTo>
                  <a:lnTo>
                    <a:pt x="1437258" y="535685"/>
                  </a:lnTo>
                  <a:lnTo>
                    <a:pt x="1475104" y="511175"/>
                  </a:lnTo>
                  <a:lnTo>
                    <a:pt x="1513331" y="487172"/>
                  </a:lnTo>
                  <a:lnTo>
                    <a:pt x="1551939" y="463676"/>
                  </a:lnTo>
                  <a:lnTo>
                    <a:pt x="1590928" y="440690"/>
                  </a:lnTo>
                  <a:lnTo>
                    <a:pt x="1630172" y="418338"/>
                  </a:lnTo>
                  <a:lnTo>
                    <a:pt x="1669923" y="396367"/>
                  </a:lnTo>
                  <a:lnTo>
                    <a:pt x="1709927" y="375030"/>
                  </a:lnTo>
                  <a:lnTo>
                    <a:pt x="1750186" y="354202"/>
                  </a:lnTo>
                  <a:lnTo>
                    <a:pt x="1790953" y="333882"/>
                  </a:lnTo>
                  <a:lnTo>
                    <a:pt x="1831975" y="314071"/>
                  </a:lnTo>
                  <a:lnTo>
                    <a:pt x="1873250" y="294894"/>
                  </a:lnTo>
                  <a:lnTo>
                    <a:pt x="1914905" y="276225"/>
                  </a:lnTo>
                  <a:lnTo>
                    <a:pt x="1956815" y="258191"/>
                  </a:lnTo>
                  <a:lnTo>
                    <a:pt x="1999106" y="240665"/>
                  </a:lnTo>
                  <a:lnTo>
                    <a:pt x="2041652" y="223774"/>
                  </a:lnTo>
                  <a:lnTo>
                    <a:pt x="2084577" y="207391"/>
                  </a:lnTo>
                  <a:lnTo>
                    <a:pt x="2127757" y="191516"/>
                  </a:lnTo>
                  <a:lnTo>
                    <a:pt x="2171191" y="176402"/>
                  </a:lnTo>
                  <a:lnTo>
                    <a:pt x="2214879" y="161798"/>
                  </a:lnTo>
                  <a:lnTo>
                    <a:pt x="2258949" y="147700"/>
                  </a:lnTo>
                  <a:lnTo>
                    <a:pt x="2303145" y="134366"/>
                  </a:lnTo>
                  <a:lnTo>
                    <a:pt x="2347722" y="121539"/>
                  </a:lnTo>
                  <a:lnTo>
                    <a:pt x="2392553" y="109347"/>
                  </a:lnTo>
                  <a:lnTo>
                    <a:pt x="2437637" y="97790"/>
                  </a:lnTo>
                  <a:lnTo>
                    <a:pt x="2482976" y="86868"/>
                  </a:lnTo>
                  <a:lnTo>
                    <a:pt x="2528570" y="76453"/>
                  </a:lnTo>
                  <a:lnTo>
                    <a:pt x="2574289" y="66801"/>
                  </a:lnTo>
                  <a:lnTo>
                    <a:pt x="2620391" y="57784"/>
                  </a:lnTo>
                  <a:lnTo>
                    <a:pt x="2666745" y="49275"/>
                  </a:lnTo>
                  <a:lnTo>
                    <a:pt x="2713228" y="41528"/>
                  </a:lnTo>
                  <a:lnTo>
                    <a:pt x="2759964" y="34417"/>
                  </a:lnTo>
                  <a:lnTo>
                    <a:pt x="2806953" y="27940"/>
                  </a:lnTo>
                  <a:lnTo>
                    <a:pt x="2854070" y="22098"/>
                  </a:lnTo>
                  <a:lnTo>
                    <a:pt x="2901441" y="17018"/>
                  </a:lnTo>
                  <a:lnTo>
                    <a:pt x="2949066" y="12446"/>
                  </a:lnTo>
                  <a:lnTo>
                    <a:pt x="2996818" y="8763"/>
                  </a:lnTo>
                  <a:lnTo>
                    <a:pt x="3044824" y="5588"/>
                  </a:lnTo>
                  <a:lnTo>
                    <a:pt x="3092958" y="3175"/>
                  </a:lnTo>
                  <a:lnTo>
                    <a:pt x="3141345" y="1397"/>
                  </a:lnTo>
                  <a:lnTo>
                    <a:pt x="3189858" y="380"/>
                  </a:lnTo>
                  <a:lnTo>
                    <a:pt x="3238499" y="0"/>
                  </a:lnTo>
                  <a:lnTo>
                    <a:pt x="3287141" y="380"/>
                  </a:lnTo>
                  <a:lnTo>
                    <a:pt x="3335654" y="1397"/>
                  </a:lnTo>
                  <a:lnTo>
                    <a:pt x="3384041" y="3175"/>
                  </a:lnTo>
                  <a:lnTo>
                    <a:pt x="3432174" y="5588"/>
                  </a:lnTo>
                  <a:lnTo>
                    <a:pt x="3480181" y="8763"/>
                  </a:lnTo>
                  <a:lnTo>
                    <a:pt x="3527933" y="12446"/>
                  </a:lnTo>
                  <a:lnTo>
                    <a:pt x="3575558" y="17018"/>
                  </a:lnTo>
                  <a:lnTo>
                    <a:pt x="3622928" y="22098"/>
                  </a:lnTo>
                  <a:lnTo>
                    <a:pt x="3670045" y="27940"/>
                  </a:lnTo>
                  <a:lnTo>
                    <a:pt x="3717035" y="34417"/>
                  </a:lnTo>
                  <a:lnTo>
                    <a:pt x="3763772" y="41528"/>
                  </a:lnTo>
                  <a:lnTo>
                    <a:pt x="3810253" y="49275"/>
                  </a:lnTo>
                  <a:lnTo>
                    <a:pt x="3856608" y="57784"/>
                  </a:lnTo>
                  <a:lnTo>
                    <a:pt x="3902710" y="66801"/>
                  </a:lnTo>
                  <a:lnTo>
                    <a:pt x="3948429" y="76453"/>
                  </a:lnTo>
                  <a:lnTo>
                    <a:pt x="3994022" y="86868"/>
                  </a:lnTo>
                  <a:lnTo>
                    <a:pt x="4039362" y="97790"/>
                  </a:lnTo>
                  <a:lnTo>
                    <a:pt x="4084447" y="109347"/>
                  </a:lnTo>
                  <a:lnTo>
                    <a:pt x="4129278" y="121539"/>
                  </a:lnTo>
                  <a:lnTo>
                    <a:pt x="4173854" y="134366"/>
                  </a:lnTo>
                  <a:lnTo>
                    <a:pt x="4218051" y="147700"/>
                  </a:lnTo>
                  <a:lnTo>
                    <a:pt x="4262120" y="161798"/>
                  </a:lnTo>
                  <a:lnTo>
                    <a:pt x="4305808" y="176402"/>
                  </a:lnTo>
                  <a:lnTo>
                    <a:pt x="4349241" y="191516"/>
                  </a:lnTo>
                  <a:lnTo>
                    <a:pt x="4392422" y="207391"/>
                  </a:lnTo>
                  <a:lnTo>
                    <a:pt x="4435347" y="223774"/>
                  </a:lnTo>
                  <a:lnTo>
                    <a:pt x="4477893" y="240665"/>
                  </a:lnTo>
                  <a:lnTo>
                    <a:pt x="4520183" y="258191"/>
                  </a:lnTo>
                  <a:lnTo>
                    <a:pt x="4562093" y="276225"/>
                  </a:lnTo>
                  <a:lnTo>
                    <a:pt x="4603749" y="294894"/>
                  </a:lnTo>
                  <a:lnTo>
                    <a:pt x="4645024" y="314071"/>
                  </a:lnTo>
                  <a:lnTo>
                    <a:pt x="4686045" y="333882"/>
                  </a:lnTo>
                  <a:lnTo>
                    <a:pt x="4726812" y="354202"/>
                  </a:lnTo>
                  <a:lnTo>
                    <a:pt x="4767072" y="375030"/>
                  </a:lnTo>
                  <a:lnTo>
                    <a:pt x="4807076" y="396367"/>
                  </a:lnTo>
                  <a:lnTo>
                    <a:pt x="4846828" y="418338"/>
                  </a:lnTo>
                  <a:lnTo>
                    <a:pt x="4886070" y="440690"/>
                  </a:lnTo>
                  <a:lnTo>
                    <a:pt x="4925060" y="463676"/>
                  </a:lnTo>
                  <a:lnTo>
                    <a:pt x="4963668" y="487172"/>
                  </a:lnTo>
                  <a:lnTo>
                    <a:pt x="5001895" y="511175"/>
                  </a:lnTo>
                  <a:lnTo>
                    <a:pt x="5039741" y="535685"/>
                  </a:lnTo>
                  <a:lnTo>
                    <a:pt x="5077206" y="560704"/>
                  </a:lnTo>
                  <a:lnTo>
                    <a:pt x="5114416" y="586231"/>
                  </a:lnTo>
                  <a:lnTo>
                    <a:pt x="5151120" y="612140"/>
                  </a:lnTo>
                  <a:lnTo>
                    <a:pt x="5187441" y="638682"/>
                  </a:lnTo>
                  <a:lnTo>
                    <a:pt x="5223383" y="665606"/>
                  </a:lnTo>
                  <a:lnTo>
                    <a:pt x="5258943" y="693039"/>
                  </a:lnTo>
                  <a:lnTo>
                    <a:pt x="5294122" y="720978"/>
                  </a:lnTo>
                  <a:lnTo>
                    <a:pt x="5328793" y="749426"/>
                  </a:lnTo>
                  <a:lnTo>
                    <a:pt x="5363210" y="778255"/>
                  </a:lnTo>
                  <a:lnTo>
                    <a:pt x="5397118" y="807593"/>
                  </a:lnTo>
                  <a:lnTo>
                    <a:pt x="5430520" y="837310"/>
                  </a:lnTo>
                  <a:lnTo>
                    <a:pt x="5463666" y="867536"/>
                  </a:lnTo>
                  <a:lnTo>
                    <a:pt x="5496306" y="898271"/>
                  </a:lnTo>
                  <a:lnTo>
                    <a:pt x="5528437" y="929258"/>
                  </a:lnTo>
                  <a:lnTo>
                    <a:pt x="5560187" y="960881"/>
                  </a:lnTo>
                  <a:lnTo>
                    <a:pt x="5591428" y="992758"/>
                  </a:lnTo>
                  <a:lnTo>
                    <a:pt x="5622289" y="1025144"/>
                  </a:lnTo>
                  <a:lnTo>
                    <a:pt x="5652770" y="1058036"/>
                  </a:lnTo>
                  <a:lnTo>
                    <a:pt x="5682614" y="1091183"/>
                  </a:lnTo>
                  <a:lnTo>
                    <a:pt x="5712078" y="1124839"/>
                  </a:lnTo>
                  <a:lnTo>
                    <a:pt x="5741035" y="1158875"/>
                  </a:lnTo>
                  <a:lnTo>
                    <a:pt x="5769610" y="1193292"/>
                  </a:lnTo>
                  <a:lnTo>
                    <a:pt x="5797549" y="1228217"/>
                  </a:lnTo>
                  <a:lnTo>
                    <a:pt x="5825108" y="1263396"/>
                  </a:lnTo>
                  <a:lnTo>
                    <a:pt x="5852160" y="1298955"/>
                  </a:lnTo>
                  <a:lnTo>
                    <a:pt x="5878703" y="1335024"/>
                  </a:lnTo>
                  <a:lnTo>
                    <a:pt x="5904737" y="1371346"/>
                  </a:lnTo>
                  <a:lnTo>
                    <a:pt x="5930264" y="1408049"/>
                  </a:lnTo>
                  <a:lnTo>
                    <a:pt x="5955283" y="1445260"/>
                  </a:lnTo>
                  <a:lnTo>
                    <a:pt x="5979795" y="1482725"/>
                  </a:lnTo>
                  <a:lnTo>
                    <a:pt x="6003670" y="1520444"/>
                  </a:lnTo>
                  <a:lnTo>
                    <a:pt x="6027166" y="1558671"/>
                  </a:lnTo>
                  <a:lnTo>
                    <a:pt x="6050026" y="1597152"/>
                  </a:lnTo>
                  <a:lnTo>
                    <a:pt x="6072378" y="1636014"/>
                  </a:lnTo>
                  <a:lnTo>
                    <a:pt x="6094222" y="1675257"/>
                  </a:lnTo>
                  <a:lnTo>
                    <a:pt x="6115558" y="1714753"/>
                  </a:lnTo>
                  <a:lnTo>
                    <a:pt x="6136258" y="1754632"/>
                  </a:lnTo>
                  <a:lnTo>
                    <a:pt x="6156451" y="1794764"/>
                  </a:lnTo>
                  <a:lnTo>
                    <a:pt x="6176010" y="1835277"/>
                  </a:lnTo>
                  <a:lnTo>
                    <a:pt x="6195060" y="1876044"/>
                  </a:lnTo>
                  <a:lnTo>
                    <a:pt x="6213474" y="1917191"/>
                  </a:lnTo>
                  <a:lnTo>
                    <a:pt x="6231382" y="1958594"/>
                  </a:lnTo>
                  <a:lnTo>
                    <a:pt x="6248653" y="2000250"/>
                  </a:lnTo>
                  <a:lnTo>
                    <a:pt x="6265418" y="2042287"/>
                  </a:lnTo>
                  <a:lnTo>
                    <a:pt x="6281420" y="2084577"/>
                  </a:lnTo>
                  <a:lnTo>
                    <a:pt x="6297041" y="2127123"/>
                  </a:lnTo>
                  <a:lnTo>
                    <a:pt x="6311899" y="2170049"/>
                  </a:lnTo>
                  <a:lnTo>
                    <a:pt x="6326251" y="2213102"/>
                  </a:lnTo>
                  <a:lnTo>
                    <a:pt x="6339839" y="2256536"/>
                  </a:lnTo>
                  <a:lnTo>
                    <a:pt x="6352920" y="2300097"/>
                  </a:lnTo>
                  <a:lnTo>
                    <a:pt x="6365366" y="2344039"/>
                  </a:lnTo>
                  <a:lnTo>
                    <a:pt x="6377178" y="2388235"/>
                  </a:lnTo>
                  <a:lnTo>
                    <a:pt x="6388353" y="2432558"/>
                  </a:lnTo>
                  <a:lnTo>
                    <a:pt x="6398895" y="2477262"/>
                  </a:lnTo>
                  <a:lnTo>
                    <a:pt x="6408801" y="2522092"/>
                  </a:lnTo>
                  <a:lnTo>
                    <a:pt x="6418072" y="2567304"/>
                  </a:lnTo>
                  <a:lnTo>
                    <a:pt x="6426708" y="2612644"/>
                  </a:lnTo>
                  <a:lnTo>
                    <a:pt x="6434582" y="2658237"/>
                  </a:lnTo>
                  <a:lnTo>
                    <a:pt x="6441820" y="2703957"/>
                  </a:lnTo>
                  <a:lnTo>
                    <a:pt x="6448424" y="2749930"/>
                  </a:lnTo>
                  <a:lnTo>
                    <a:pt x="6454393" y="2796159"/>
                  </a:lnTo>
                  <a:lnTo>
                    <a:pt x="6459728" y="2842641"/>
                  </a:lnTo>
                  <a:lnTo>
                    <a:pt x="6464299" y="2889250"/>
                  </a:lnTo>
                  <a:lnTo>
                    <a:pt x="6468110" y="2936113"/>
                  </a:lnTo>
                  <a:lnTo>
                    <a:pt x="6471285" y="2983103"/>
                  </a:lnTo>
                  <a:lnTo>
                    <a:pt x="6473824" y="3030220"/>
                  </a:lnTo>
                  <a:lnTo>
                    <a:pt x="6475603" y="3077591"/>
                  </a:lnTo>
                  <a:lnTo>
                    <a:pt x="6476618" y="3125089"/>
                  </a:lnTo>
                  <a:lnTo>
                    <a:pt x="6476999" y="3172841"/>
                  </a:lnTo>
                  <a:lnTo>
                    <a:pt x="6476618" y="3220592"/>
                  </a:lnTo>
                  <a:lnTo>
                    <a:pt x="6475603" y="3268091"/>
                  </a:lnTo>
                  <a:lnTo>
                    <a:pt x="6473824" y="3315462"/>
                  </a:lnTo>
                  <a:lnTo>
                    <a:pt x="6471285" y="3362579"/>
                  </a:lnTo>
                  <a:lnTo>
                    <a:pt x="6468110" y="3409569"/>
                  </a:lnTo>
                  <a:lnTo>
                    <a:pt x="6464299" y="3456432"/>
                  </a:lnTo>
                  <a:lnTo>
                    <a:pt x="6459728" y="3503041"/>
                  </a:lnTo>
                  <a:lnTo>
                    <a:pt x="6454393" y="3549523"/>
                  </a:lnTo>
                  <a:lnTo>
                    <a:pt x="6448424" y="3595624"/>
                  </a:lnTo>
                  <a:lnTo>
                    <a:pt x="6441820" y="3641725"/>
                  </a:lnTo>
                  <a:lnTo>
                    <a:pt x="6434582" y="3687445"/>
                  </a:lnTo>
                  <a:lnTo>
                    <a:pt x="6426708" y="3733038"/>
                  </a:lnTo>
                  <a:lnTo>
                    <a:pt x="6418072" y="3778377"/>
                  </a:lnTo>
                  <a:lnTo>
                    <a:pt x="6408801" y="3823589"/>
                  </a:lnTo>
                  <a:lnTo>
                    <a:pt x="6398895" y="3868420"/>
                  </a:lnTo>
                  <a:lnTo>
                    <a:pt x="6388353" y="3913124"/>
                  </a:lnTo>
                  <a:lnTo>
                    <a:pt x="6377178" y="3957447"/>
                  </a:lnTo>
                  <a:lnTo>
                    <a:pt x="6365366" y="4001642"/>
                  </a:lnTo>
                  <a:lnTo>
                    <a:pt x="6352920" y="4045585"/>
                  </a:lnTo>
                  <a:lnTo>
                    <a:pt x="6339839" y="4089146"/>
                  </a:lnTo>
                  <a:lnTo>
                    <a:pt x="6326251" y="4132579"/>
                  </a:lnTo>
                  <a:lnTo>
                    <a:pt x="6311899" y="4175633"/>
                  </a:lnTo>
                  <a:lnTo>
                    <a:pt x="6297041" y="4218559"/>
                  </a:lnTo>
                  <a:lnTo>
                    <a:pt x="6281420" y="4261104"/>
                  </a:lnTo>
                  <a:lnTo>
                    <a:pt x="6265418" y="4303395"/>
                  </a:lnTo>
                  <a:lnTo>
                    <a:pt x="6248653" y="4345432"/>
                  </a:lnTo>
                  <a:lnTo>
                    <a:pt x="6231382" y="4387088"/>
                  </a:lnTo>
                  <a:lnTo>
                    <a:pt x="6213474" y="4428490"/>
                  </a:lnTo>
                  <a:lnTo>
                    <a:pt x="6195060" y="4469638"/>
                  </a:lnTo>
                  <a:lnTo>
                    <a:pt x="6176010" y="4510405"/>
                  </a:lnTo>
                  <a:lnTo>
                    <a:pt x="6156451" y="4550918"/>
                  </a:lnTo>
                  <a:lnTo>
                    <a:pt x="6136258" y="4591050"/>
                  </a:lnTo>
                  <a:lnTo>
                    <a:pt x="6115558" y="4630928"/>
                  </a:lnTo>
                  <a:lnTo>
                    <a:pt x="6094222" y="4670425"/>
                  </a:lnTo>
                  <a:lnTo>
                    <a:pt x="6072378" y="4709668"/>
                  </a:lnTo>
                  <a:lnTo>
                    <a:pt x="6050026" y="4748530"/>
                  </a:lnTo>
                  <a:lnTo>
                    <a:pt x="6027166" y="4787011"/>
                  </a:lnTo>
                  <a:lnTo>
                    <a:pt x="6003670" y="4825238"/>
                  </a:lnTo>
                  <a:lnTo>
                    <a:pt x="5979795" y="4862957"/>
                  </a:lnTo>
                  <a:lnTo>
                    <a:pt x="5955283" y="4900422"/>
                  </a:lnTo>
                  <a:lnTo>
                    <a:pt x="5930264" y="4937633"/>
                  </a:lnTo>
                  <a:lnTo>
                    <a:pt x="5904737" y="4974336"/>
                  </a:lnTo>
                  <a:lnTo>
                    <a:pt x="5878703" y="5010658"/>
                  </a:lnTo>
                  <a:lnTo>
                    <a:pt x="5852160" y="5046726"/>
                  </a:lnTo>
                  <a:lnTo>
                    <a:pt x="5825108" y="5082286"/>
                  </a:lnTo>
                  <a:lnTo>
                    <a:pt x="5797549" y="5117465"/>
                  </a:lnTo>
                  <a:lnTo>
                    <a:pt x="5769610" y="5152390"/>
                  </a:lnTo>
                  <a:lnTo>
                    <a:pt x="5741035" y="5186807"/>
                  </a:lnTo>
                  <a:lnTo>
                    <a:pt x="5712078" y="5220843"/>
                  </a:lnTo>
                  <a:lnTo>
                    <a:pt x="5682614" y="5254498"/>
                  </a:lnTo>
                  <a:lnTo>
                    <a:pt x="5652770" y="5287645"/>
                  </a:lnTo>
                  <a:lnTo>
                    <a:pt x="5622289" y="5320411"/>
                  </a:lnTo>
                  <a:lnTo>
                    <a:pt x="5591428" y="5352923"/>
                  </a:lnTo>
                  <a:lnTo>
                    <a:pt x="5560187" y="5384800"/>
                  </a:lnTo>
                  <a:lnTo>
                    <a:pt x="5528437" y="5416423"/>
                  </a:lnTo>
                  <a:lnTo>
                    <a:pt x="5496306" y="5447411"/>
                  </a:lnTo>
                  <a:lnTo>
                    <a:pt x="5463666" y="5478145"/>
                  </a:lnTo>
                  <a:lnTo>
                    <a:pt x="5430520" y="5508371"/>
                  </a:lnTo>
                  <a:lnTo>
                    <a:pt x="5397118" y="5538089"/>
                  </a:lnTo>
                  <a:lnTo>
                    <a:pt x="5363210" y="5567426"/>
                  </a:lnTo>
                  <a:lnTo>
                    <a:pt x="5328793" y="5596255"/>
                  </a:lnTo>
                  <a:lnTo>
                    <a:pt x="5294122" y="5624703"/>
                  </a:lnTo>
                  <a:lnTo>
                    <a:pt x="5258943" y="5652643"/>
                  </a:lnTo>
                  <a:lnTo>
                    <a:pt x="5223383" y="5680075"/>
                  </a:lnTo>
                  <a:lnTo>
                    <a:pt x="5187441" y="5706999"/>
                  </a:lnTo>
                  <a:lnTo>
                    <a:pt x="5151120" y="5733542"/>
                  </a:lnTo>
                  <a:lnTo>
                    <a:pt x="5114416" y="5759450"/>
                  </a:lnTo>
                  <a:lnTo>
                    <a:pt x="5077206" y="5784977"/>
                  </a:lnTo>
                  <a:lnTo>
                    <a:pt x="5039741" y="5809996"/>
                  </a:lnTo>
                  <a:lnTo>
                    <a:pt x="5001895" y="5834507"/>
                  </a:lnTo>
                  <a:lnTo>
                    <a:pt x="4963668" y="5858510"/>
                  </a:lnTo>
                  <a:lnTo>
                    <a:pt x="4925060" y="5882005"/>
                  </a:lnTo>
                  <a:lnTo>
                    <a:pt x="4886070" y="5904992"/>
                  </a:lnTo>
                  <a:lnTo>
                    <a:pt x="4846828" y="5927344"/>
                  </a:lnTo>
                  <a:lnTo>
                    <a:pt x="4807076" y="5949315"/>
                  </a:lnTo>
                  <a:lnTo>
                    <a:pt x="4767072" y="5970651"/>
                  </a:lnTo>
                  <a:lnTo>
                    <a:pt x="4726812" y="5991479"/>
                  </a:lnTo>
                  <a:lnTo>
                    <a:pt x="4686045" y="6011799"/>
                  </a:lnTo>
                  <a:lnTo>
                    <a:pt x="4645024" y="6031611"/>
                  </a:lnTo>
                  <a:lnTo>
                    <a:pt x="4603749" y="6050788"/>
                  </a:lnTo>
                  <a:lnTo>
                    <a:pt x="4562093" y="6069457"/>
                  </a:lnTo>
                  <a:lnTo>
                    <a:pt x="4520183" y="6087491"/>
                  </a:lnTo>
                  <a:lnTo>
                    <a:pt x="4477893" y="6105017"/>
                  </a:lnTo>
                  <a:lnTo>
                    <a:pt x="4435347" y="6121908"/>
                  </a:lnTo>
                  <a:lnTo>
                    <a:pt x="4392422" y="6138291"/>
                  </a:lnTo>
                  <a:lnTo>
                    <a:pt x="4349241" y="6154166"/>
                  </a:lnTo>
                  <a:lnTo>
                    <a:pt x="4305808" y="6169279"/>
                  </a:lnTo>
                  <a:lnTo>
                    <a:pt x="4262120" y="6183883"/>
                  </a:lnTo>
                  <a:lnTo>
                    <a:pt x="4218051" y="6197981"/>
                  </a:lnTo>
                  <a:lnTo>
                    <a:pt x="4173854" y="6211316"/>
                  </a:lnTo>
                  <a:lnTo>
                    <a:pt x="4129278" y="6224143"/>
                  </a:lnTo>
                  <a:lnTo>
                    <a:pt x="4084447" y="6236335"/>
                  </a:lnTo>
                  <a:lnTo>
                    <a:pt x="4039362" y="6247892"/>
                  </a:lnTo>
                  <a:lnTo>
                    <a:pt x="3994022" y="6258814"/>
                  </a:lnTo>
                  <a:lnTo>
                    <a:pt x="3948429" y="6269228"/>
                  </a:lnTo>
                  <a:lnTo>
                    <a:pt x="3902710" y="6278880"/>
                  </a:lnTo>
                  <a:lnTo>
                    <a:pt x="3856608" y="6287897"/>
                  </a:lnTo>
                  <a:lnTo>
                    <a:pt x="3810253" y="6296406"/>
                  </a:lnTo>
                  <a:lnTo>
                    <a:pt x="3763772" y="6304153"/>
                  </a:lnTo>
                  <a:lnTo>
                    <a:pt x="3717035" y="6311265"/>
                  </a:lnTo>
                  <a:lnTo>
                    <a:pt x="3670045" y="6317742"/>
                  </a:lnTo>
                  <a:lnTo>
                    <a:pt x="3622928" y="6323584"/>
                  </a:lnTo>
                  <a:lnTo>
                    <a:pt x="3575558" y="6328664"/>
                  </a:lnTo>
                  <a:lnTo>
                    <a:pt x="3527933" y="6333236"/>
                  </a:lnTo>
                  <a:lnTo>
                    <a:pt x="3480181" y="6336919"/>
                  </a:lnTo>
                  <a:lnTo>
                    <a:pt x="3432174" y="6340094"/>
                  </a:lnTo>
                  <a:lnTo>
                    <a:pt x="3384041" y="6342507"/>
                  </a:lnTo>
                  <a:lnTo>
                    <a:pt x="3335654" y="6344285"/>
                  </a:lnTo>
                  <a:lnTo>
                    <a:pt x="3287141" y="6345301"/>
                  </a:lnTo>
                  <a:lnTo>
                    <a:pt x="3238499" y="6345682"/>
                  </a:lnTo>
                  <a:lnTo>
                    <a:pt x="3189858" y="6345301"/>
                  </a:lnTo>
                  <a:lnTo>
                    <a:pt x="3141345" y="6344285"/>
                  </a:lnTo>
                  <a:lnTo>
                    <a:pt x="3092958" y="6342507"/>
                  </a:lnTo>
                  <a:lnTo>
                    <a:pt x="3044824" y="6340094"/>
                  </a:lnTo>
                  <a:lnTo>
                    <a:pt x="2996818" y="6336919"/>
                  </a:lnTo>
                  <a:lnTo>
                    <a:pt x="2949066" y="6333236"/>
                  </a:lnTo>
                  <a:lnTo>
                    <a:pt x="2901441" y="6328664"/>
                  </a:lnTo>
                  <a:lnTo>
                    <a:pt x="2854070" y="6323584"/>
                  </a:lnTo>
                  <a:lnTo>
                    <a:pt x="2806953" y="6317742"/>
                  </a:lnTo>
                  <a:lnTo>
                    <a:pt x="2759964" y="6311265"/>
                  </a:lnTo>
                  <a:lnTo>
                    <a:pt x="2713228" y="6304153"/>
                  </a:lnTo>
                  <a:lnTo>
                    <a:pt x="2666745" y="6296406"/>
                  </a:lnTo>
                  <a:lnTo>
                    <a:pt x="2620391" y="6287897"/>
                  </a:lnTo>
                  <a:lnTo>
                    <a:pt x="2574289" y="6278880"/>
                  </a:lnTo>
                  <a:lnTo>
                    <a:pt x="2528570" y="6269228"/>
                  </a:lnTo>
                  <a:lnTo>
                    <a:pt x="2482976" y="6258814"/>
                  </a:lnTo>
                  <a:lnTo>
                    <a:pt x="2437637" y="6247892"/>
                  </a:lnTo>
                  <a:lnTo>
                    <a:pt x="2392553" y="6236335"/>
                  </a:lnTo>
                  <a:lnTo>
                    <a:pt x="2347722" y="6224143"/>
                  </a:lnTo>
                  <a:lnTo>
                    <a:pt x="2303145" y="6211316"/>
                  </a:lnTo>
                  <a:lnTo>
                    <a:pt x="2258949" y="6197981"/>
                  </a:lnTo>
                  <a:lnTo>
                    <a:pt x="2214879" y="6183883"/>
                  </a:lnTo>
                  <a:lnTo>
                    <a:pt x="2171191" y="6169279"/>
                  </a:lnTo>
                  <a:lnTo>
                    <a:pt x="2127757" y="6154166"/>
                  </a:lnTo>
                  <a:lnTo>
                    <a:pt x="2084577" y="6138291"/>
                  </a:lnTo>
                  <a:lnTo>
                    <a:pt x="2041652" y="6121908"/>
                  </a:lnTo>
                  <a:lnTo>
                    <a:pt x="1999106" y="6105017"/>
                  </a:lnTo>
                  <a:lnTo>
                    <a:pt x="1956815" y="6087491"/>
                  </a:lnTo>
                  <a:lnTo>
                    <a:pt x="1914905" y="6069457"/>
                  </a:lnTo>
                  <a:lnTo>
                    <a:pt x="1873250" y="6050788"/>
                  </a:lnTo>
                  <a:lnTo>
                    <a:pt x="1831975" y="6031611"/>
                  </a:lnTo>
                  <a:lnTo>
                    <a:pt x="1790953" y="6011799"/>
                  </a:lnTo>
                  <a:lnTo>
                    <a:pt x="1750186" y="5991479"/>
                  </a:lnTo>
                  <a:lnTo>
                    <a:pt x="1709927" y="5970651"/>
                  </a:lnTo>
                  <a:lnTo>
                    <a:pt x="1669923" y="5949315"/>
                  </a:lnTo>
                  <a:lnTo>
                    <a:pt x="1630172" y="5927344"/>
                  </a:lnTo>
                  <a:lnTo>
                    <a:pt x="1590928" y="5904992"/>
                  </a:lnTo>
                  <a:lnTo>
                    <a:pt x="1551939" y="5882005"/>
                  </a:lnTo>
                  <a:lnTo>
                    <a:pt x="1513331" y="5858510"/>
                  </a:lnTo>
                  <a:lnTo>
                    <a:pt x="1475104" y="5834507"/>
                  </a:lnTo>
                  <a:lnTo>
                    <a:pt x="1437258" y="5809996"/>
                  </a:lnTo>
                  <a:lnTo>
                    <a:pt x="1399794" y="5784977"/>
                  </a:lnTo>
                  <a:lnTo>
                    <a:pt x="1362582" y="5759450"/>
                  </a:lnTo>
                  <a:lnTo>
                    <a:pt x="1325879" y="5733542"/>
                  </a:lnTo>
                  <a:lnTo>
                    <a:pt x="1289557" y="5706999"/>
                  </a:lnTo>
                  <a:lnTo>
                    <a:pt x="1253616" y="5680075"/>
                  </a:lnTo>
                  <a:lnTo>
                    <a:pt x="1218056" y="5652643"/>
                  </a:lnTo>
                  <a:lnTo>
                    <a:pt x="1182877" y="5624703"/>
                  </a:lnTo>
                  <a:lnTo>
                    <a:pt x="1148206" y="5596255"/>
                  </a:lnTo>
                  <a:lnTo>
                    <a:pt x="1113789" y="5567426"/>
                  </a:lnTo>
                  <a:lnTo>
                    <a:pt x="1079880" y="5538089"/>
                  </a:lnTo>
                  <a:lnTo>
                    <a:pt x="1046479" y="5508371"/>
                  </a:lnTo>
                  <a:lnTo>
                    <a:pt x="1013332" y="5478145"/>
                  </a:lnTo>
                  <a:lnTo>
                    <a:pt x="980694" y="5447411"/>
                  </a:lnTo>
                  <a:lnTo>
                    <a:pt x="948562" y="5416423"/>
                  </a:lnTo>
                  <a:lnTo>
                    <a:pt x="916812" y="5384800"/>
                  </a:lnTo>
                  <a:lnTo>
                    <a:pt x="885444" y="5352923"/>
                  </a:lnTo>
                  <a:lnTo>
                    <a:pt x="854709" y="5320411"/>
                  </a:lnTo>
                  <a:lnTo>
                    <a:pt x="824229" y="5287645"/>
                  </a:lnTo>
                  <a:lnTo>
                    <a:pt x="794384" y="5254498"/>
                  </a:lnTo>
                  <a:lnTo>
                    <a:pt x="764921" y="5220843"/>
                  </a:lnTo>
                  <a:lnTo>
                    <a:pt x="735964" y="5186807"/>
                  </a:lnTo>
                  <a:lnTo>
                    <a:pt x="707389" y="5152390"/>
                  </a:lnTo>
                  <a:lnTo>
                    <a:pt x="679450" y="5117465"/>
                  </a:lnTo>
                  <a:lnTo>
                    <a:pt x="651890" y="5082286"/>
                  </a:lnTo>
                  <a:lnTo>
                    <a:pt x="624839" y="5046726"/>
                  </a:lnTo>
                  <a:lnTo>
                    <a:pt x="598297" y="5010658"/>
                  </a:lnTo>
                  <a:lnTo>
                    <a:pt x="572261" y="4974336"/>
                  </a:lnTo>
                  <a:lnTo>
                    <a:pt x="546734" y="4937633"/>
                  </a:lnTo>
                  <a:lnTo>
                    <a:pt x="521715" y="4900422"/>
                  </a:lnTo>
                  <a:lnTo>
                    <a:pt x="497204" y="4862957"/>
                  </a:lnTo>
                  <a:lnTo>
                    <a:pt x="473328" y="4825238"/>
                  </a:lnTo>
                  <a:lnTo>
                    <a:pt x="449833" y="4787011"/>
                  </a:lnTo>
                  <a:lnTo>
                    <a:pt x="426974" y="4748530"/>
                  </a:lnTo>
                  <a:lnTo>
                    <a:pt x="404622" y="4709668"/>
                  </a:lnTo>
                  <a:lnTo>
                    <a:pt x="382777" y="4670425"/>
                  </a:lnTo>
                  <a:lnTo>
                    <a:pt x="361441" y="4630928"/>
                  </a:lnTo>
                  <a:lnTo>
                    <a:pt x="340740" y="4591050"/>
                  </a:lnTo>
                  <a:lnTo>
                    <a:pt x="320548" y="4550918"/>
                  </a:lnTo>
                  <a:lnTo>
                    <a:pt x="300989" y="4510405"/>
                  </a:lnTo>
                  <a:lnTo>
                    <a:pt x="281939" y="4469638"/>
                  </a:lnTo>
                  <a:lnTo>
                    <a:pt x="263525" y="4428490"/>
                  </a:lnTo>
                  <a:lnTo>
                    <a:pt x="245618" y="4387088"/>
                  </a:lnTo>
                  <a:lnTo>
                    <a:pt x="228346" y="4345432"/>
                  </a:lnTo>
                  <a:lnTo>
                    <a:pt x="211581" y="4303395"/>
                  </a:lnTo>
                  <a:lnTo>
                    <a:pt x="195579" y="4261104"/>
                  </a:lnTo>
                  <a:lnTo>
                    <a:pt x="179958" y="4218559"/>
                  </a:lnTo>
                  <a:lnTo>
                    <a:pt x="165100" y="4175633"/>
                  </a:lnTo>
                  <a:lnTo>
                    <a:pt x="150749" y="4132579"/>
                  </a:lnTo>
                  <a:lnTo>
                    <a:pt x="137159" y="4089146"/>
                  </a:lnTo>
                  <a:lnTo>
                    <a:pt x="124078" y="4045585"/>
                  </a:lnTo>
                  <a:lnTo>
                    <a:pt x="111632" y="4001642"/>
                  </a:lnTo>
                  <a:lnTo>
                    <a:pt x="99822" y="3957447"/>
                  </a:lnTo>
                  <a:lnTo>
                    <a:pt x="88646" y="3913124"/>
                  </a:lnTo>
                  <a:lnTo>
                    <a:pt x="78104" y="3868420"/>
                  </a:lnTo>
                  <a:lnTo>
                    <a:pt x="68199" y="3823589"/>
                  </a:lnTo>
                  <a:lnTo>
                    <a:pt x="58927" y="3778377"/>
                  </a:lnTo>
                  <a:lnTo>
                    <a:pt x="50291" y="3733038"/>
                  </a:lnTo>
                  <a:lnTo>
                    <a:pt x="42418" y="3687445"/>
                  </a:lnTo>
                  <a:lnTo>
                    <a:pt x="35051" y="3641725"/>
                  </a:lnTo>
                  <a:lnTo>
                    <a:pt x="28448" y="3595624"/>
                  </a:lnTo>
                  <a:lnTo>
                    <a:pt x="22605" y="3549523"/>
                  </a:lnTo>
                  <a:lnTo>
                    <a:pt x="17272" y="3503041"/>
                  </a:lnTo>
                  <a:lnTo>
                    <a:pt x="12700" y="3456432"/>
                  </a:lnTo>
                  <a:lnTo>
                    <a:pt x="8889" y="3409569"/>
                  </a:lnTo>
                  <a:lnTo>
                    <a:pt x="5714" y="3362579"/>
                  </a:lnTo>
                  <a:lnTo>
                    <a:pt x="3175" y="3315462"/>
                  </a:lnTo>
                  <a:lnTo>
                    <a:pt x="1397" y="3268091"/>
                  </a:lnTo>
                  <a:lnTo>
                    <a:pt x="380" y="3220592"/>
                  </a:lnTo>
                  <a:lnTo>
                    <a:pt x="0" y="3172841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19400" y="3817620"/>
            <a:ext cx="5501640" cy="0"/>
          </a:xfrm>
          <a:custGeom>
            <a:avLst/>
            <a:gdLst/>
            <a:ahLst/>
            <a:cxnLst/>
            <a:rect l="l" t="t" r="r" b="b"/>
            <a:pathLst>
              <a:path w="5501640">
                <a:moveTo>
                  <a:pt x="0" y="0"/>
                </a:moveTo>
                <a:lnTo>
                  <a:pt x="550164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7491" y="4520031"/>
            <a:ext cx="9418955" cy="2028189"/>
          </a:xfrm>
          <a:prstGeom prst="rect">
            <a:avLst/>
          </a:prstGeom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4400" b="1" spc="-114" dirty="0">
                <a:solidFill>
                  <a:srgbClr val="EF572A"/>
                </a:solidFill>
                <a:latin typeface="Georgia"/>
                <a:cs typeface="Georgia"/>
              </a:rPr>
              <a:t>Smart</a:t>
            </a:r>
            <a:r>
              <a:rPr sz="4400" b="1" spc="-229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400" b="1" spc="-70" dirty="0">
                <a:solidFill>
                  <a:srgbClr val="EF572A"/>
                </a:solidFill>
                <a:latin typeface="Georgia"/>
                <a:cs typeface="Georgia"/>
              </a:rPr>
              <a:t>Assistive</a:t>
            </a:r>
            <a:r>
              <a:rPr sz="4400" b="1" spc="-18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400" b="1" spc="-114" dirty="0">
                <a:solidFill>
                  <a:srgbClr val="EF572A"/>
                </a:solidFill>
                <a:latin typeface="Georgia"/>
                <a:cs typeface="Georgia"/>
              </a:rPr>
              <a:t>Navigation</a:t>
            </a:r>
            <a:r>
              <a:rPr sz="4400" b="1" spc="-229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400" b="1" spc="-10" dirty="0">
                <a:solidFill>
                  <a:srgbClr val="EF572A"/>
                </a:solidFill>
                <a:latin typeface="Georgia"/>
                <a:cs typeface="Georgia"/>
              </a:rPr>
              <a:t>Device</a:t>
            </a:r>
            <a:endParaRPr sz="4400">
              <a:latin typeface="Georgia"/>
              <a:cs typeface="Georgia"/>
            </a:endParaRPr>
          </a:p>
          <a:p>
            <a:pPr marL="93980" algn="ctr">
              <a:lnSpc>
                <a:spcPct val="100000"/>
              </a:lnSpc>
              <a:spcBef>
                <a:spcPts val="2605"/>
              </a:spcBef>
            </a:pPr>
            <a:r>
              <a:rPr sz="4400" spc="60" dirty="0">
                <a:latin typeface="Georgia"/>
                <a:cs typeface="Georgia"/>
              </a:rPr>
              <a:t>for</a:t>
            </a:r>
            <a:r>
              <a:rPr sz="4400" spc="75" dirty="0">
                <a:latin typeface="Georgia"/>
                <a:cs typeface="Georgia"/>
              </a:rPr>
              <a:t> </a:t>
            </a:r>
            <a:r>
              <a:rPr sz="4400" spc="85" dirty="0">
                <a:latin typeface="Georgia"/>
                <a:cs typeface="Georgia"/>
              </a:rPr>
              <a:t>Blind</a:t>
            </a:r>
            <a:r>
              <a:rPr sz="4400" spc="80" dirty="0">
                <a:latin typeface="Georgia"/>
                <a:cs typeface="Georgia"/>
              </a:rPr>
              <a:t> </a:t>
            </a:r>
            <a:r>
              <a:rPr sz="4400" spc="114" dirty="0">
                <a:latin typeface="Georgia"/>
                <a:cs typeface="Georgia"/>
              </a:rPr>
              <a:t>and</a:t>
            </a:r>
            <a:r>
              <a:rPr sz="4400" spc="125" dirty="0">
                <a:latin typeface="Georgia"/>
                <a:cs typeface="Georgia"/>
              </a:rPr>
              <a:t> </a:t>
            </a:r>
            <a:r>
              <a:rPr sz="4400" spc="90" dirty="0">
                <a:latin typeface="Georgia"/>
                <a:cs typeface="Georgia"/>
              </a:rPr>
              <a:t>Visually</a:t>
            </a:r>
            <a:r>
              <a:rPr sz="4400" spc="125" dirty="0">
                <a:latin typeface="Georgia"/>
                <a:cs typeface="Georgia"/>
              </a:rPr>
              <a:t> </a:t>
            </a:r>
            <a:r>
              <a:rPr sz="4400" spc="105" dirty="0">
                <a:latin typeface="Georgia"/>
                <a:cs typeface="Georgia"/>
              </a:rPr>
              <a:t>Impaired</a:t>
            </a:r>
            <a:endParaRPr sz="4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892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Ecosystem</a:t>
            </a:r>
            <a:r>
              <a:rPr spc="-310" dirty="0"/>
              <a:t> </a:t>
            </a:r>
            <a:r>
              <a:rPr spc="13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7283" y="4895469"/>
            <a:ext cx="286956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EF572A"/>
                </a:solidFill>
                <a:latin typeface="Georgia"/>
                <a:cs typeface="Georgia"/>
              </a:rPr>
              <a:t>Industrial </a:t>
            </a:r>
            <a:r>
              <a:rPr sz="3600" b="1" spc="-90" dirty="0">
                <a:solidFill>
                  <a:srgbClr val="EF572A"/>
                </a:solidFill>
                <a:latin typeface="Georgia"/>
                <a:cs typeface="Georgia"/>
              </a:rPr>
              <a:t>Applications</a:t>
            </a:r>
            <a:endParaRPr sz="3600">
              <a:latin typeface="Georgia"/>
              <a:cs typeface="Georgia"/>
            </a:endParaRPr>
          </a:p>
          <a:p>
            <a:pPr marL="24765" marR="43180" algn="ctr">
              <a:lnSpc>
                <a:spcPct val="100000"/>
              </a:lnSpc>
              <a:spcBef>
                <a:spcPts val="2039"/>
              </a:spcBef>
            </a:pPr>
            <a:r>
              <a:rPr sz="2000" dirty="0">
                <a:latin typeface="Georgia"/>
                <a:cs typeface="Georgia"/>
              </a:rPr>
              <a:t>Video</a:t>
            </a:r>
            <a:r>
              <a:rPr sz="2000" spc="1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Enabled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Machine </a:t>
            </a:r>
            <a:r>
              <a:rPr sz="2000" spc="35" dirty="0">
                <a:latin typeface="Georgia"/>
                <a:cs typeface="Georgia"/>
              </a:rPr>
              <a:t>Maintenance</a:t>
            </a:r>
            <a:endParaRPr sz="2000">
              <a:latin typeface="Georgia"/>
              <a:cs typeface="Georgia"/>
            </a:endParaRPr>
          </a:p>
          <a:p>
            <a:pPr marL="73660" marR="89535" algn="ctr">
              <a:lnSpc>
                <a:spcPct val="100000"/>
              </a:lnSpc>
            </a:pPr>
            <a:r>
              <a:rPr sz="2000" spc="55" dirty="0">
                <a:latin typeface="Georgia"/>
                <a:cs typeface="Georgia"/>
              </a:rPr>
              <a:t>Employee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Productivity </a:t>
            </a:r>
            <a:r>
              <a:rPr sz="2000" spc="35" dirty="0">
                <a:latin typeface="Georgia"/>
                <a:cs typeface="Georgia"/>
              </a:rPr>
              <a:t>monitoring</a:t>
            </a:r>
            <a:r>
              <a:rPr sz="2000" spc="50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Warehouse</a:t>
            </a:r>
            <a:r>
              <a:rPr sz="2000" spc="18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Inventory </a:t>
            </a:r>
            <a:r>
              <a:rPr sz="2000" spc="45" dirty="0">
                <a:latin typeface="Georgia"/>
                <a:cs typeface="Georgia"/>
              </a:rPr>
              <a:t>Management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4732" y="2933700"/>
            <a:ext cx="1813560" cy="1811655"/>
            <a:chOff x="1284732" y="2933700"/>
            <a:chExt cx="1813560" cy="18116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828" y="3101339"/>
              <a:ext cx="1801368" cy="15666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0828" y="2939795"/>
              <a:ext cx="1801495" cy="1799589"/>
            </a:xfrm>
            <a:custGeom>
              <a:avLst/>
              <a:gdLst/>
              <a:ahLst/>
              <a:cxnLst/>
              <a:rect l="l" t="t" r="r" b="b"/>
              <a:pathLst>
                <a:path w="1801495" h="1799589">
                  <a:moveTo>
                    <a:pt x="0" y="899667"/>
                  </a:moveTo>
                  <a:lnTo>
                    <a:pt x="1269" y="851915"/>
                  </a:lnTo>
                  <a:lnTo>
                    <a:pt x="4953" y="804799"/>
                  </a:lnTo>
                  <a:lnTo>
                    <a:pt x="11049" y="758444"/>
                  </a:lnTo>
                  <a:lnTo>
                    <a:pt x="19431" y="712724"/>
                  </a:lnTo>
                  <a:lnTo>
                    <a:pt x="30225" y="667893"/>
                  </a:lnTo>
                  <a:lnTo>
                    <a:pt x="43053" y="624077"/>
                  </a:lnTo>
                  <a:lnTo>
                    <a:pt x="58165" y="581025"/>
                  </a:lnTo>
                  <a:lnTo>
                    <a:pt x="75184" y="539114"/>
                  </a:lnTo>
                  <a:lnTo>
                    <a:pt x="94360" y="498348"/>
                  </a:lnTo>
                  <a:lnTo>
                    <a:pt x="115443" y="458597"/>
                  </a:lnTo>
                  <a:lnTo>
                    <a:pt x="138556" y="420115"/>
                  </a:lnTo>
                  <a:lnTo>
                    <a:pt x="163322" y="382904"/>
                  </a:lnTo>
                  <a:lnTo>
                    <a:pt x="189991" y="346963"/>
                  </a:lnTo>
                  <a:lnTo>
                    <a:pt x="218185" y="312547"/>
                  </a:lnTo>
                  <a:lnTo>
                    <a:pt x="248158" y="279526"/>
                  </a:lnTo>
                  <a:lnTo>
                    <a:pt x="279781" y="248030"/>
                  </a:lnTo>
                  <a:lnTo>
                    <a:pt x="312800" y="218058"/>
                  </a:lnTo>
                  <a:lnTo>
                    <a:pt x="347345" y="189737"/>
                  </a:lnTo>
                  <a:lnTo>
                    <a:pt x="383285" y="163195"/>
                  </a:lnTo>
                  <a:lnTo>
                    <a:pt x="420497" y="138429"/>
                  </a:lnTo>
                  <a:lnTo>
                    <a:pt x="458978" y="115443"/>
                  </a:lnTo>
                  <a:lnTo>
                    <a:pt x="498728" y="94360"/>
                  </a:lnTo>
                  <a:lnTo>
                    <a:pt x="539622" y="75183"/>
                  </a:lnTo>
                  <a:lnTo>
                    <a:pt x="581660" y="58038"/>
                  </a:lnTo>
                  <a:lnTo>
                    <a:pt x="624585" y="43052"/>
                  </a:lnTo>
                  <a:lnTo>
                    <a:pt x="668528" y="30099"/>
                  </a:lnTo>
                  <a:lnTo>
                    <a:pt x="713485" y="19430"/>
                  </a:lnTo>
                  <a:lnTo>
                    <a:pt x="759079" y="11049"/>
                  </a:lnTo>
                  <a:lnTo>
                    <a:pt x="805560" y="4952"/>
                  </a:lnTo>
                  <a:lnTo>
                    <a:pt x="852804" y="1270"/>
                  </a:lnTo>
                  <a:lnTo>
                    <a:pt x="900557" y="0"/>
                  </a:lnTo>
                  <a:lnTo>
                    <a:pt x="948435" y="1270"/>
                  </a:lnTo>
                  <a:lnTo>
                    <a:pt x="995679" y="4952"/>
                  </a:lnTo>
                  <a:lnTo>
                    <a:pt x="1042161" y="11049"/>
                  </a:lnTo>
                  <a:lnTo>
                    <a:pt x="1087755" y="19430"/>
                  </a:lnTo>
                  <a:lnTo>
                    <a:pt x="1132713" y="30099"/>
                  </a:lnTo>
                  <a:lnTo>
                    <a:pt x="1176655" y="43052"/>
                  </a:lnTo>
                  <a:lnTo>
                    <a:pt x="1219580" y="58038"/>
                  </a:lnTo>
                  <a:lnTo>
                    <a:pt x="1261617" y="75183"/>
                  </a:lnTo>
                  <a:lnTo>
                    <a:pt x="1302511" y="94360"/>
                  </a:lnTo>
                  <a:lnTo>
                    <a:pt x="1342263" y="115443"/>
                  </a:lnTo>
                  <a:lnTo>
                    <a:pt x="1380744" y="138429"/>
                  </a:lnTo>
                  <a:lnTo>
                    <a:pt x="1417955" y="163195"/>
                  </a:lnTo>
                  <a:lnTo>
                    <a:pt x="1453896" y="189737"/>
                  </a:lnTo>
                  <a:lnTo>
                    <a:pt x="1488440" y="218058"/>
                  </a:lnTo>
                  <a:lnTo>
                    <a:pt x="1521460" y="248030"/>
                  </a:lnTo>
                  <a:lnTo>
                    <a:pt x="1553083" y="279526"/>
                  </a:lnTo>
                  <a:lnTo>
                    <a:pt x="1583055" y="312547"/>
                  </a:lnTo>
                  <a:lnTo>
                    <a:pt x="1611248" y="346963"/>
                  </a:lnTo>
                  <a:lnTo>
                    <a:pt x="1637919" y="382904"/>
                  </a:lnTo>
                  <a:lnTo>
                    <a:pt x="1662684" y="420115"/>
                  </a:lnTo>
                  <a:lnTo>
                    <a:pt x="1685798" y="458597"/>
                  </a:lnTo>
                  <a:lnTo>
                    <a:pt x="1706879" y="498348"/>
                  </a:lnTo>
                  <a:lnTo>
                    <a:pt x="1726057" y="539114"/>
                  </a:lnTo>
                  <a:lnTo>
                    <a:pt x="1743075" y="581025"/>
                  </a:lnTo>
                  <a:lnTo>
                    <a:pt x="1758188" y="624077"/>
                  </a:lnTo>
                  <a:lnTo>
                    <a:pt x="1771014" y="667893"/>
                  </a:lnTo>
                  <a:lnTo>
                    <a:pt x="1781810" y="712724"/>
                  </a:lnTo>
                  <a:lnTo>
                    <a:pt x="1790191" y="758444"/>
                  </a:lnTo>
                  <a:lnTo>
                    <a:pt x="1796288" y="804799"/>
                  </a:lnTo>
                  <a:lnTo>
                    <a:pt x="1799971" y="851915"/>
                  </a:lnTo>
                  <a:lnTo>
                    <a:pt x="1801240" y="899667"/>
                  </a:lnTo>
                  <a:lnTo>
                    <a:pt x="1799971" y="947546"/>
                  </a:lnTo>
                  <a:lnTo>
                    <a:pt x="1796288" y="994663"/>
                  </a:lnTo>
                  <a:lnTo>
                    <a:pt x="1790191" y="1041018"/>
                  </a:lnTo>
                  <a:lnTo>
                    <a:pt x="1781810" y="1086739"/>
                  </a:lnTo>
                  <a:lnTo>
                    <a:pt x="1771014" y="1131569"/>
                  </a:lnTo>
                  <a:lnTo>
                    <a:pt x="1758188" y="1175384"/>
                  </a:lnTo>
                  <a:lnTo>
                    <a:pt x="1743075" y="1218311"/>
                  </a:lnTo>
                  <a:lnTo>
                    <a:pt x="1726057" y="1260348"/>
                  </a:lnTo>
                  <a:lnTo>
                    <a:pt x="1706879" y="1301114"/>
                  </a:lnTo>
                  <a:lnTo>
                    <a:pt x="1685798" y="1340865"/>
                  </a:lnTo>
                  <a:lnTo>
                    <a:pt x="1662684" y="1379346"/>
                  </a:lnTo>
                  <a:lnTo>
                    <a:pt x="1637919" y="1416557"/>
                  </a:lnTo>
                  <a:lnTo>
                    <a:pt x="1611248" y="1452499"/>
                  </a:lnTo>
                  <a:lnTo>
                    <a:pt x="1583055" y="1486915"/>
                  </a:lnTo>
                  <a:lnTo>
                    <a:pt x="1553083" y="1519936"/>
                  </a:lnTo>
                  <a:lnTo>
                    <a:pt x="1521460" y="1551431"/>
                  </a:lnTo>
                  <a:lnTo>
                    <a:pt x="1488440" y="1581403"/>
                  </a:lnTo>
                  <a:lnTo>
                    <a:pt x="1453896" y="1609725"/>
                  </a:lnTo>
                  <a:lnTo>
                    <a:pt x="1417955" y="1636267"/>
                  </a:lnTo>
                  <a:lnTo>
                    <a:pt x="1380744" y="1661032"/>
                  </a:lnTo>
                  <a:lnTo>
                    <a:pt x="1342263" y="1684019"/>
                  </a:lnTo>
                  <a:lnTo>
                    <a:pt x="1302511" y="1705102"/>
                  </a:lnTo>
                  <a:lnTo>
                    <a:pt x="1261617" y="1724278"/>
                  </a:lnTo>
                  <a:lnTo>
                    <a:pt x="1219580" y="1741424"/>
                  </a:lnTo>
                  <a:lnTo>
                    <a:pt x="1176655" y="1756409"/>
                  </a:lnTo>
                  <a:lnTo>
                    <a:pt x="1132713" y="1769364"/>
                  </a:lnTo>
                  <a:lnTo>
                    <a:pt x="1087755" y="1780031"/>
                  </a:lnTo>
                  <a:lnTo>
                    <a:pt x="1042161" y="1788414"/>
                  </a:lnTo>
                  <a:lnTo>
                    <a:pt x="995679" y="1794509"/>
                  </a:lnTo>
                  <a:lnTo>
                    <a:pt x="948435" y="1798192"/>
                  </a:lnTo>
                  <a:lnTo>
                    <a:pt x="900557" y="1799463"/>
                  </a:lnTo>
                  <a:lnTo>
                    <a:pt x="852804" y="1798192"/>
                  </a:lnTo>
                  <a:lnTo>
                    <a:pt x="805560" y="1794509"/>
                  </a:lnTo>
                  <a:lnTo>
                    <a:pt x="759079" y="1788414"/>
                  </a:lnTo>
                  <a:lnTo>
                    <a:pt x="713485" y="1780031"/>
                  </a:lnTo>
                  <a:lnTo>
                    <a:pt x="668528" y="1769364"/>
                  </a:lnTo>
                  <a:lnTo>
                    <a:pt x="624585" y="1756409"/>
                  </a:lnTo>
                  <a:lnTo>
                    <a:pt x="581660" y="1741424"/>
                  </a:lnTo>
                  <a:lnTo>
                    <a:pt x="539622" y="1724278"/>
                  </a:lnTo>
                  <a:lnTo>
                    <a:pt x="498728" y="1705102"/>
                  </a:lnTo>
                  <a:lnTo>
                    <a:pt x="458978" y="1684019"/>
                  </a:lnTo>
                  <a:lnTo>
                    <a:pt x="420497" y="1661032"/>
                  </a:lnTo>
                  <a:lnTo>
                    <a:pt x="383285" y="1636267"/>
                  </a:lnTo>
                  <a:lnTo>
                    <a:pt x="347345" y="1609725"/>
                  </a:lnTo>
                  <a:lnTo>
                    <a:pt x="312800" y="1581403"/>
                  </a:lnTo>
                  <a:lnTo>
                    <a:pt x="279781" y="1551431"/>
                  </a:lnTo>
                  <a:lnTo>
                    <a:pt x="248158" y="1519936"/>
                  </a:lnTo>
                  <a:lnTo>
                    <a:pt x="218185" y="1486915"/>
                  </a:lnTo>
                  <a:lnTo>
                    <a:pt x="189991" y="1452499"/>
                  </a:lnTo>
                  <a:lnTo>
                    <a:pt x="163322" y="1416557"/>
                  </a:lnTo>
                  <a:lnTo>
                    <a:pt x="138556" y="1379346"/>
                  </a:lnTo>
                  <a:lnTo>
                    <a:pt x="115443" y="1340865"/>
                  </a:lnTo>
                  <a:lnTo>
                    <a:pt x="94360" y="1301114"/>
                  </a:lnTo>
                  <a:lnTo>
                    <a:pt x="75184" y="1260348"/>
                  </a:lnTo>
                  <a:lnTo>
                    <a:pt x="58165" y="1218311"/>
                  </a:lnTo>
                  <a:lnTo>
                    <a:pt x="43053" y="1175384"/>
                  </a:lnTo>
                  <a:lnTo>
                    <a:pt x="30225" y="1131569"/>
                  </a:lnTo>
                  <a:lnTo>
                    <a:pt x="19431" y="1086739"/>
                  </a:lnTo>
                  <a:lnTo>
                    <a:pt x="11049" y="1041018"/>
                  </a:lnTo>
                  <a:lnTo>
                    <a:pt x="4953" y="994663"/>
                  </a:lnTo>
                  <a:lnTo>
                    <a:pt x="1269" y="947546"/>
                  </a:lnTo>
                  <a:lnTo>
                    <a:pt x="0" y="89966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161266" y="5168646"/>
            <a:ext cx="163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EF572A"/>
                </a:solidFill>
                <a:latin typeface="Georgia"/>
                <a:cs typeface="Georgia"/>
              </a:rPr>
              <a:t>E-</a:t>
            </a:r>
            <a:r>
              <a:rPr sz="3600" b="1" spc="-20" dirty="0">
                <a:solidFill>
                  <a:srgbClr val="EF572A"/>
                </a:solidFill>
                <a:latin typeface="Georgia"/>
                <a:cs typeface="Georgia"/>
              </a:rPr>
              <a:t>Tech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76633" y="6217157"/>
            <a:ext cx="26047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Reading</a:t>
            </a:r>
            <a:r>
              <a:rPr sz="2000" spc="4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Difficulty </a:t>
            </a:r>
            <a:r>
              <a:rPr sz="2000" dirty="0">
                <a:latin typeface="Georgia"/>
                <a:cs typeface="Georgia"/>
              </a:rPr>
              <a:t>Educational</a:t>
            </a:r>
            <a:r>
              <a:rPr sz="2000" spc="10" dirty="0">
                <a:latin typeface="Georgia"/>
                <a:cs typeface="Georgia"/>
              </a:rPr>
              <a:t>  </a:t>
            </a:r>
            <a:r>
              <a:rPr sz="2000" spc="50" dirty="0">
                <a:latin typeface="Georgia"/>
                <a:cs typeface="Georgia"/>
              </a:rPr>
              <a:t>Learning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67031" y="2933700"/>
            <a:ext cx="1811655" cy="1811655"/>
            <a:chOff x="12067031" y="2933700"/>
            <a:chExt cx="1811655" cy="18116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3127" y="2939795"/>
              <a:ext cx="1799843" cy="17998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73127" y="2939795"/>
              <a:ext cx="1799589" cy="1799589"/>
            </a:xfrm>
            <a:custGeom>
              <a:avLst/>
              <a:gdLst/>
              <a:ahLst/>
              <a:cxnLst/>
              <a:rect l="l" t="t" r="r" b="b"/>
              <a:pathLst>
                <a:path w="1799590" h="1799589">
                  <a:moveTo>
                    <a:pt x="0" y="899667"/>
                  </a:moveTo>
                  <a:lnTo>
                    <a:pt x="1270" y="851915"/>
                  </a:lnTo>
                  <a:lnTo>
                    <a:pt x="4952" y="804799"/>
                  </a:lnTo>
                  <a:lnTo>
                    <a:pt x="11049" y="758444"/>
                  </a:lnTo>
                  <a:lnTo>
                    <a:pt x="19430" y="712724"/>
                  </a:lnTo>
                  <a:lnTo>
                    <a:pt x="30099" y="667893"/>
                  </a:lnTo>
                  <a:lnTo>
                    <a:pt x="43052" y="624077"/>
                  </a:lnTo>
                  <a:lnTo>
                    <a:pt x="58039" y="581025"/>
                  </a:lnTo>
                  <a:lnTo>
                    <a:pt x="75183" y="539114"/>
                  </a:lnTo>
                  <a:lnTo>
                    <a:pt x="94361" y="498348"/>
                  </a:lnTo>
                  <a:lnTo>
                    <a:pt x="115443" y="458597"/>
                  </a:lnTo>
                  <a:lnTo>
                    <a:pt x="138429" y="420115"/>
                  </a:lnTo>
                  <a:lnTo>
                    <a:pt x="163195" y="382904"/>
                  </a:lnTo>
                  <a:lnTo>
                    <a:pt x="189738" y="346963"/>
                  </a:lnTo>
                  <a:lnTo>
                    <a:pt x="218058" y="312547"/>
                  </a:lnTo>
                  <a:lnTo>
                    <a:pt x="248030" y="279526"/>
                  </a:lnTo>
                  <a:lnTo>
                    <a:pt x="279526" y="248030"/>
                  </a:lnTo>
                  <a:lnTo>
                    <a:pt x="312547" y="218058"/>
                  </a:lnTo>
                  <a:lnTo>
                    <a:pt x="346964" y="189737"/>
                  </a:lnTo>
                  <a:lnTo>
                    <a:pt x="382904" y="163195"/>
                  </a:lnTo>
                  <a:lnTo>
                    <a:pt x="420116" y="138429"/>
                  </a:lnTo>
                  <a:lnTo>
                    <a:pt x="458597" y="115443"/>
                  </a:lnTo>
                  <a:lnTo>
                    <a:pt x="498348" y="94360"/>
                  </a:lnTo>
                  <a:lnTo>
                    <a:pt x="539115" y="75183"/>
                  </a:lnTo>
                  <a:lnTo>
                    <a:pt x="581025" y="58038"/>
                  </a:lnTo>
                  <a:lnTo>
                    <a:pt x="624077" y="43052"/>
                  </a:lnTo>
                  <a:lnTo>
                    <a:pt x="667893" y="30099"/>
                  </a:lnTo>
                  <a:lnTo>
                    <a:pt x="712724" y="19430"/>
                  </a:lnTo>
                  <a:lnTo>
                    <a:pt x="758444" y="11049"/>
                  </a:lnTo>
                  <a:lnTo>
                    <a:pt x="804799" y="4952"/>
                  </a:lnTo>
                  <a:lnTo>
                    <a:pt x="851916" y="1270"/>
                  </a:lnTo>
                  <a:lnTo>
                    <a:pt x="899668" y="0"/>
                  </a:lnTo>
                  <a:lnTo>
                    <a:pt x="947547" y="1270"/>
                  </a:lnTo>
                  <a:lnTo>
                    <a:pt x="994664" y="4952"/>
                  </a:lnTo>
                  <a:lnTo>
                    <a:pt x="1041018" y="11049"/>
                  </a:lnTo>
                  <a:lnTo>
                    <a:pt x="1086739" y="19430"/>
                  </a:lnTo>
                  <a:lnTo>
                    <a:pt x="1131570" y="30099"/>
                  </a:lnTo>
                  <a:lnTo>
                    <a:pt x="1175385" y="43052"/>
                  </a:lnTo>
                  <a:lnTo>
                    <a:pt x="1218310" y="58038"/>
                  </a:lnTo>
                  <a:lnTo>
                    <a:pt x="1260348" y="75183"/>
                  </a:lnTo>
                  <a:lnTo>
                    <a:pt x="1301114" y="94360"/>
                  </a:lnTo>
                  <a:lnTo>
                    <a:pt x="1340866" y="115443"/>
                  </a:lnTo>
                  <a:lnTo>
                    <a:pt x="1379347" y="138429"/>
                  </a:lnTo>
                  <a:lnTo>
                    <a:pt x="1416558" y="163195"/>
                  </a:lnTo>
                  <a:lnTo>
                    <a:pt x="1452499" y="189737"/>
                  </a:lnTo>
                  <a:lnTo>
                    <a:pt x="1486916" y="218058"/>
                  </a:lnTo>
                  <a:lnTo>
                    <a:pt x="1519935" y="248030"/>
                  </a:lnTo>
                  <a:lnTo>
                    <a:pt x="1551431" y="279526"/>
                  </a:lnTo>
                  <a:lnTo>
                    <a:pt x="1581404" y="312547"/>
                  </a:lnTo>
                  <a:lnTo>
                    <a:pt x="1609725" y="346963"/>
                  </a:lnTo>
                  <a:lnTo>
                    <a:pt x="1636268" y="382904"/>
                  </a:lnTo>
                  <a:lnTo>
                    <a:pt x="1661033" y="420115"/>
                  </a:lnTo>
                  <a:lnTo>
                    <a:pt x="1684020" y="458597"/>
                  </a:lnTo>
                  <a:lnTo>
                    <a:pt x="1705102" y="498348"/>
                  </a:lnTo>
                  <a:lnTo>
                    <a:pt x="1724279" y="539114"/>
                  </a:lnTo>
                  <a:lnTo>
                    <a:pt x="1741424" y="581025"/>
                  </a:lnTo>
                  <a:lnTo>
                    <a:pt x="1756410" y="624077"/>
                  </a:lnTo>
                  <a:lnTo>
                    <a:pt x="1769364" y="667893"/>
                  </a:lnTo>
                  <a:lnTo>
                    <a:pt x="1780031" y="712724"/>
                  </a:lnTo>
                  <a:lnTo>
                    <a:pt x="1788414" y="758444"/>
                  </a:lnTo>
                  <a:lnTo>
                    <a:pt x="1794510" y="804799"/>
                  </a:lnTo>
                  <a:lnTo>
                    <a:pt x="1798193" y="851915"/>
                  </a:lnTo>
                  <a:lnTo>
                    <a:pt x="1799462" y="899667"/>
                  </a:lnTo>
                  <a:lnTo>
                    <a:pt x="1798193" y="947546"/>
                  </a:lnTo>
                  <a:lnTo>
                    <a:pt x="1794510" y="994663"/>
                  </a:lnTo>
                  <a:lnTo>
                    <a:pt x="1788414" y="1041018"/>
                  </a:lnTo>
                  <a:lnTo>
                    <a:pt x="1780031" y="1086739"/>
                  </a:lnTo>
                  <a:lnTo>
                    <a:pt x="1769364" y="1131569"/>
                  </a:lnTo>
                  <a:lnTo>
                    <a:pt x="1756410" y="1175384"/>
                  </a:lnTo>
                  <a:lnTo>
                    <a:pt x="1741424" y="1218311"/>
                  </a:lnTo>
                  <a:lnTo>
                    <a:pt x="1724279" y="1260348"/>
                  </a:lnTo>
                  <a:lnTo>
                    <a:pt x="1705102" y="1301114"/>
                  </a:lnTo>
                  <a:lnTo>
                    <a:pt x="1684020" y="1340865"/>
                  </a:lnTo>
                  <a:lnTo>
                    <a:pt x="1661033" y="1379346"/>
                  </a:lnTo>
                  <a:lnTo>
                    <a:pt x="1636268" y="1416557"/>
                  </a:lnTo>
                  <a:lnTo>
                    <a:pt x="1609725" y="1452499"/>
                  </a:lnTo>
                  <a:lnTo>
                    <a:pt x="1581404" y="1486915"/>
                  </a:lnTo>
                  <a:lnTo>
                    <a:pt x="1551431" y="1519936"/>
                  </a:lnTo>
                  <a:lnTo>
                    <a:pt x="1519935" y="1551431"/>
                  </a:lnTo>
                  <a:lnTo>
                    <a:pt x="1486916" y="1581403"/>
                  </a:lnTo>
                  <a:lnTo>
                    <a:pt x="1452499" y="1609725"/>
                  </a:lnTo>
                  <a:lnTo>
                    <a:pt x="1416558" y="1636267"/>
                  </a:lnTo>
                  <a:lnTo>
                    <a:pt x="1379347" y="1661032"/>
                  </a:lnTo>
                  <a:lnTo>
                    <a:pt x="1340866" y="1684019"/>
                  </a:lnTo>
                  <a:lnTo>
                    <a:pt x="1301114" y="1705102"/>
                  </a:lnTo>
                  <a:lnTo>
                    <a:pt x="1260348" y="1724278"/>
                  </a:lnTo>
                  <a:lnTo>
                    <a:pt x="1218310" y="1741424"/>
                  </a:lnTo>
                  <a:lnTo>
                    <a:pt x="1175385" y="1756409"/>
                  </a:lnTo>
                  <a:lnTo>
                    <a:pt x="1131570" y="1769364"/>
                  </a:lnTo>
                  <a:lnTo>
                    <a:pt x="1086739" y="1780031"/>
                  </a:lnTo>
                  <a:lnTo>
                    <a:pt x="1041018" y="1788414"/>
                  </a:lnTo>
                  <a:lnTo>
                    <a:pt x="994664" y="1794509"/>
                  </a:lnTo>
                  <a:lnTo>
                    <a:pt x="947547" y="1798192"/>
                  </a:lnTo>
                  <a:lnTo>
                    <a:pt x="899668" y="1799463"/>
                  </a:lnTo>
                  <a:lnTo>
                    <a:pt x="851916" y="1798192"/>
                  </a:lnTo>
                  <a:lnTo>
                    <a:pt x="804799" y="1794509"/>
                  </a:lnTo>
                  <a:lnTo>
                    <a:pt x="758444" y="1788414"/>
                  </a:lnTo>
                  <a:lnTo>
                    <a:pt x="712724" y="1780031"/>
                  </a:lnTo>
                  <a:lnTo>
                    <a:pt x="667893" y="1769364"/>
                  </a:lnTo>
                  <a:lnTo>
                    <a:pt x="624077" y="1756409"/>
                  </a:lnTo>
                  <a:lnTo>
                    <a:pt x="581025" y="1741424"/>
                  </a:lnTo>
                  <a:lnTo>
                    <a:pt x="539115" y="1724278"/>
                  </a:lnTo>
                  <a:lnTo>
                    <a:pt x="498348" y="1705102"/>
                  </a:lnTo>
                  <a:lnTo>
                    <a:pt x="458597" y="1684019"/>
                  </a:lnTo>
                  <a:lnTo>
                    <a:pt x="420116" y="1661032"/>
                  </a:lnTo>
                  <a:lnTo>
                    <a:pt x="382904" y="1636267"/>
                  </a:lnTo>
                  <a:lnTo>
                    <a:pt x="346964" y="1609725"/>
                  </a:lnTo>
                  <a:lnTo>
                    <a:pt x="312547" y="1581403"/>
                  </a:lnTo>
                  <a:lnTo>
                    <a:pt x="279526" y="1551431"/>
                  </a:lnTo>
                  <a:lnTo>
                    <a:pt x="248030" y="1519936"/>
                  </a:lnTo>
                  <a:lnTo>
                    <a:pt x="218058" y="1486915"/>
                  </a:lnTo>
                  <a:lnTo>
                    <a:pt x="189738" y="1452499"/>
                  </a:lnTo>
                  <a:lnTo>
                    <a:pt x="163195" y="1416557"/>
                  </a:lnTo>
                  <a:lnTo>
                    <a:pt x="138429" y="1379346"/>
                  </a:lnTo>
                  <a:lnTo>
                    <a:pt x="115443" y="1340865"/>
                  </a:lnTo>
                  <a:lnTo>
                    <a:pt x="94361" y="1301114"/>
                  </a:lnTo>
                  <a:lnTo>
                    <a:pt x="75183" y="1260348"/>
                  </a:lnTo>
                  <a:lnTo>
                    <a:pt x="58039" y="1218311"/>
                  </a:lnTo>
                  <a:lnTo>
                    <a:pt x="43052" y="1175384"/>
                  </a:lnTo>
                  <a:lnTo>
                    <a:pt x="30099" y="1131569"/>
                  </a:lnTo>
                  <a:lnTo>
                    <a:pt x="19430" y="1086739"/>
                  </a:lnTo>
                  <a:lnTo>
                    <a:pt x="11049" y="1041018"/>
                  </a:lnTo>
                  <a:lnTo>
                    <a:pt x="4952" y="994663"/>
                  </a:lnTo>
                  <a:lnTo>
                    <a:pt x="1270" y="947546"/>
                  </a:lnTo>
                  <a:lnTo>
                    <a:pt x="0" y="89966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80552" y="5208778"/>
            <a:ext cx="190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EF572A"/>
                </a:solidFill>
                <a:latin typeface="Georgia"/>
                <a:cs typeface="Georgia"/>
              </a:rPr>
              <a:t>FinTech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7964" y="6257289"/>
            <a:ext cx="2146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latin typeface="Georgia"/>
                <a:cs typeface="Georgia"/>
              </a:rPr>
              <a:t>Payment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Gateway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25256" y="3011423"/>
            <a:ext cx="1811655" cy="1811655"/>
            <a:chOff x="8525256" y="3011423"/>
            <a:chExt cx="1811655" cy="181165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352" y="3125723"/>
              <a:ext cx="1799844" cy="15834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31352" y="3017519"/>
              <a:ext cx="1799589" cy="1799589"/>
            </a:xfrm>
            <a:custGeom>
              <a:avLst/>
              <a:gdLst/>
              <a:ahLst/>
              <a:cxnLst/>
              <a:rect l="l" t="t" r="r" b="b"/>
              <a:pathLst>
                <a:path w="1799590" h="1799589">
                  <a:moveTo>
                    <a:pt x="0" y="899667"/>
                  </a:moveTo>
                  <a:lnTo>
                    <a:pt x="1270" y="851915"/>
                  </a:lnTo>
                  <a:lnTo>
                    <a:pt x="4952" y="804799"/>
                  </a:lnTo>
                  <a:lnTo>
                    <a:pt x="11049" y="758444"/>
                  </a:lnTo>
                  <a:lnTo>
                    <a:pt x="19430" y="712724"/>
                  </a:lnTo>
                  <a:lnTo>
                    <a:pt x="30099" y="667893"/>
                  </a:lnTo>
                  <a:lnTo>
                    <a:pt x="43052" y="624077"/>
                  </a:lnTo>
                  <a:lnTo>
                    <a:pt x="58039" y="581025"/>
                  </a:lnTo>
                  <a:lnTo>
                    <a:pt x="75183" y="539114"/>
                  </a:lnTo>
                  <a:lnTo>
                    <a:pt x="94361" y="498348"/>
                  </a:lnTo>
                  <a:lnTo>
                    <a:pt x="115443" y="458597"/>
                  </a:lnTo>
                  <a:lnTo>
                    <a:pt x="138429" y="420115"/>
                  </a:lnTo>
                  <a:lnTo>
                    <a:pt x="163195" y="382904"/>
                  </a:lnTo>
                  <a:lnTo>
                    <a:pt x="189738" y="346963"/>
                  </a:lnTo>
                  <a:lnTo>
                    <a:pt x="218058" y="312547"/>
                  </a:lnTo>
                  <a:lnTo>
                    <a:pt x="248030" y="279526"/>
                  </a:lnTo>
                  <a:lnTo>
                    <a:pt x="279526" y="248030"/>
                  </a:lnTo>
                  <a:lnTo>
                    <a:pt x="312547" y="218058"/>
                  </a:lnTo>
                  <a:lnTo>
                    <a:pt x="346964" y="189737"/>
                  </a:lnTo>
                  <a:lnTo>
                    <a:pt x="382904" y="163195"/>
                  </a:lnTo>
                  <a:lnTo>
                    <a:pt x="420116" y="138429"/>
                  </a:lnTo>
                  <a:lnTo>
                    <a:pt x="458597" y="115443"/>
                  </a:lnTo>
                  <a:lnTo>
                    <a:pt x="498348" y="94360"/>
                  </a:lnTo>
                  <a:lnTo>
                    <a:pt x="539115" y="75183"/>
                  </a:lnTo>
                  <a:lnTo>
                    <a:pt x="581025" y="58038"/>
                  </a:lnTo>
                  <a:lnTo>
                    <a:pt x="624077" y="43052"/>
                  </a:lnTo>
                  <a:lnTo>
                    <a:pt x="667893" y="30099"/>
                  </a:lnTo>
                  <a:lnTo>
                    <a:pt x="712724" y="19430"/>
                  </a:lnTo>
                  <a:lnTo>
                    <a:pt x="758444" y="11049"/>
                  </a:lnTo>
                  <a:lnTo>
                    <a:pt x="804799" y="4952"/>
                  </a:lnTo>
                  <a:lnTo>
                    <a:pt x="851916" y="1270"/>
                  </a:lnTo>
                  <a:lnTo>
                    <a:pt x="899668" y="0"/>
                  </a:lnTo>
                  <a:lnTo>
                    <a:pt x="947547" y="1270"/>
                  </a:lnTo>
                  <a:lnTo>
                    <a:pt x="994664" y="4952"/>
                  </a:lnTo>
                  <a:lnTo>
                    <a:pt x="1041019" y="11049"/>
                  </a:lnTo>
                  <a:lnTo>
                    <a:pt x="1086739" y="19430"/>
                  </a:lnTo>
                  <a:lnTo>
                    <a:pt x="1131570" y="30099"/>
                  </a:lnTo>
                  <a:lnTo>
                    <a:pt x="1175384" y="43052"/>
                  </a:lnTo>
                  <a:lnTo>
                    <a:pt x="1218311" y="58038"/>
                  </a:lnTo>
                  <a:lnTo>
                    <a:pt x="1260348" y="75183"/>
                  </a:lnTo>
                  <a:lnTo>
                    <a:pt x="1301115" y="94360"/>
                  </a:lnTo>
                  <a:lnTo>
                    <a:pt x="1340866" y="115443"/>
                  </a:lnTo>
                  <a:lnTo>
                    <a:pt x="1379347" y="138429"/>
                  </a:lnTo>
                  <a:lnTo>
                    <a:pt x="1416557" y="163195"/>
                  </a:lnTo>
                  <a:lnTo>
                    <a:pt x="1452499" y="189737"/>
                  </a:lnTo>
                  <a:lnTo>
                    <a:pt x="1486916" y="218058"/>
                  </a:lnTo>
                  <a:lnTo>
                    <a:pt x="1519936" y="248030"/>
                  </a:lnTo>
                  <a:lnTo>
                    <a:pt x="1551431" y="279526"/>
                  </a:lnTo>
                  <a:lnTo>
                    <a:pt x="1581403" y="312547"/>
                  </a:lnTo>
                  <a:lnTo>
                    <a:pt x="1609725" y="346963"/>
                  </a:lnTo>
                  <a:lnTo>
                    <a:pt x="1636268" y="382904"/>
                  </a:lnTo>
                  <a:lnTo>
                    <a:pt x="1661032" y="420115"/>
                  </a:lnTo>
                  <a:lnTo>
                    <a:pt x="1684020" y="458597"/>
                  </a:lnTo>
                  <a:lnTo>
                    <a:pt x="1705102" y="498348"/>
                  </a:lnTo>
                  <a:lnTo>
                    <a:pt x="1724278" y="539114"/>
                  </a:lnTo>
                  <a:lnTo>
                    <a:pt x="1741424" y="581025"/>
                  </a:lnTo>
                  <a:lnTo>
                    <a:pt x="1756409" y="624077"/>
                  </a:lnTo>
                  <a:lnTo>
                    <a:pt x="1769364" y="667893"/>
                  </a:lnTo>
                  <a:lnTo>
                    <a:pt x="1780031" y="712724"/>
                  </a:lnTo>
                  <a:lnTo>
                    <a:pt x="1788414" y="758444"/>
                  </a:lnTo>
                  <a:lnTo>
                    <a:pt x="1794509" y="804799"/>
                  </a:lnTo>
                  <a:lnTo>
                    <a:pt x="1798193" y="851915"/>
                  </a:lnTo>
                  <a:lnTo>
                    <a:pt x="1799463" y="899667"/>
                  </a:lnTo>
                  <a:lnTo>
                    <a:pt x="1798193" y="947546"/>
                  </a:lnTo>
                  <a:lnTo>
                    <a:pt x="1794509" y="994663"/>
                  </a:lnTo>
                  <a:lnTo>
                    <a:pt x="1788414" y="1041018"/>
                  </a:lnTo>
                  <a:lnTo>
                    <a:pt x="1780031" y="1086739"/>
                  </a:lnTo>
                  <a:lnTo>
                    <a:pt x="1769364" y="1131569"/>
                  </a:lnTo>
                  <a:lnTo>
                    <a:pt x="1756409" y="1175384"/>
                  </a:lnTo>
                  <a:lnTo>
                    <a:pt x="1741424" y="1218310"/>
                  </a:lnTo>
                  <a:lnTo>
                    <a:pt x="1724278" y="1260347"/>
                  </a:lnTo>
                  <a:lnTo>
                    <a:pt x="1705102" y="1301114"/>
                  </a:lnTo>
                  <a:lnTo>
                    <a:pt x="1684020" y="1340865"/>
                  </a:lnTo>
                  <a:lnTo>
                    <a:pt x="1661032" y="1379346"/>
                  </a:lnTo>
                  <a:lnTo>
                    <a:pt x="1636268" y="1416557"/>
                  </a:lnTo>
                  <a:lnTo>
                    <a:pt x="1609725" y="1452499"/>
                  </a:lnTo>
                  <a:lnTo>
                    <a:pt x="1581403" y="1486915"/>
                  </a:lnTo>
                  <a:lnTo>
                    <a:pt x="1551431" y="1519935"/>
                  </a:lnTo>
                  <a:lnTo>
                    <a:pt x="1519936" y="1551431"/>
                  </a:lnTo>
                  <a:lnTo>
                    <a:pt x="1486916" y="1581403"/>
                  </a:lnTo>
                  <a:lnTo>
                    <a:pt x="1452499" y="1609725"/>
                  </a:lnTo>
                  <a:lnTo>
                    <a:pt x="1416557" y="1636267"/>
                  </a:lnTo>
                  <a:lnTo>
                    <a:pt x="1379347" y="1661032"/>
                  </a:lnTo>
                  <a:lnTo>
                    <a:pt x="1340866" y="1684019"/>
                  </a:lnTo>
                  <a:lnTo>
                    <a:pt x="1301115" y="1705102"/>
                  </a:lnTo>
                  <a:lnTo>
                    <a:pt x="1260348" y="1724278"/>
                  </a:lnTo>
                  <a:lnTo>
                    <a:pt x="1218311" y="1741424"/>
                  </a:lnTo>
                  <a:lnTo>
                    <a:pt x="1175384" y="1756409"/>
                  </a:lnTo>
                  <a:lnTo>
                    <a:pt x="1131570" y="1769364"/>
                  </a:lnTo>
                  <a:lnTo>
                    <a:pt x="1086739" y="1780031"/>
                  </a:lnTo>
                  <a:lnTo>
                    <a:pt x="1041019" y="1788414"/>
                  </a:lnTo>
                  <a:lnTo>
                    <a:pt x="994664" y="1794509"/>
                  </a:lnTo>
                  <a:lnTo>
                    <a:pt x="947547" y="1798192"/>
                  </a:lnTo>
                  <a:lnTo>
                    <a:pt x="899668" y="1799463"/>
                  </a:lnTo>
                  <a:lnTo>
                    <a:pt x="851916" y="1798192"/>
                  </a:lnTo>
                  <a:lnTo>
                    <a:pt x="804799" y="1794509"/>
                  </a:lnTo>
                  <a:lnTo>
                    <a:pt x="758444" y="1788414"/>
                  </a:lnTo>
                  <a:lnTo>
                    <a:pt x="712724" y="1780031"/>
                  </a:lnTo>
                  <a:lnTo>
                    <a:pt x="667893" y="1769364"/>
                  </a:lnTo>
                  <a:lnTo>
                    <a:pt x="624077" y="1756409"/>
                  </a:lnTo>
                  <a:lnTo>
                    <a:pt x="581025" y="1741424"/>
                  </a:lnTo>
                  <a:lnTo>
                    <a:pt x="539115" y="1724278"/>
                  </a:lnTo>
                  <a:lnTo>
                    <a:pt x="498348" y="1705102"/>
                  </a:lnTo>
                  <a:lnTo>
                    <a:pt x="458597" y="1684019"/>
                  </a:lnTo>
                  <a:lnTo>
                    <a:pt x="420116" y="1661032"/>
                  </a:lnTo>
                  <a:lnTo>
                    <a:pt x="382904" y="1636267"/>
                  </a:lnTo>
                  <a:lnTo>
                    <a:pt x="346964" y="1609725"/>
                  </a:lnTo>
                  <a:lnTo>
                    <a:pt x="312547" y="1581403"/>
                  </a:lnTo>
                  <a:lnTo>
                    <a:pt x="279526" y="1551431"/>
                  </a:lnTo>
                  <a:lnTo>
                    <a:pt x="248030" y="1519935"/>
                  </a:lnTo>
                  <a:lnTo>
                    <a:pt x="218058" y="1486915"/>
                  </a:lnTo>
                  <a:lnTo>
                    <a:pt x="189738" y="1452499"/>
                  </a:lnTo>
                  <a:lnTo>
                    <a:pt x="163195" y="1416557"/>
                  </a:lnTo>
                  <a:lnTo>
                    <a:pt x="138429" y="1379346"/>
                  </a:lnTo>
                  <a:lnTo>
                    <a:pt x="115443" y="1340865"/>
                  </a:lnTo>
                  <a:lnTo>
                    <a:pt x="94361" y="1301114"/>
                  </a:lnTo>
                  <a:lnTo>
                    <a:pt x="75183" y="1260347"/>
                  </a:lnTo>
                  <a:lnTo>
                    <a:pt x="58039" y="1218310"/>
                  </a:lnTo>
                  <a:lnTo>
                    <a:pt x="43052" y="1175384"/>
                  </a:lnTo>
                  <a:lnTo>
                    <a:pt x="30099" y="1131569"/>
                  </a:lnTo>
                  <a:lnTo>
                    <a:pt x="19430" y="1086739"/>
                  </a:lnTo>
                  <a:lnTo>
                    <a:pt x="11049" y="1041018"/>
                  </a:lnTo>
                  <a:lnTo>
                    <a:pt x="4952" y="994663"/>
                  </a:lnTo>
                  <a:lnTo>
                    <a:pt x="1270" y="947546"/>
                  </a:lnTo>
                  <a:lnTo>
                    <a:pt x="0" y="89966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06827" y="5236590"/>
            <a:ext cx="19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EF572A"/>
                </a:solidFill>
                <a:latin typeface="Georgia"/>
                <a:cs typeface="Georgia"/>
              </a:rPr>
              <a:t>Security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62378" y="6285102"/>
            <a:ext cx="29959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Body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Camera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for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12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Law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000" spc="45" dirty="0">
                <a:latin typeface="Georgia"/>
                <a:cs typeface="Georgia"/>
              </a:rPr>
              <a:t>Enforcement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560039" y="3011423"/>
            <a:ext cx="1811655" cy="1811655"/>
            <a:chOff x="15560039" y="3011423"/>
            <a:chExt cx="1811655" cy="18116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6135" y="3017519"/>
              <a:ext cx="1799844" cy="17998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566135" y="3017519"/>
              <a:ext cx="1799589" cy="1799589"/>
            </a:xfrm>
            <a:custGeom>
              <a:avLst/>
              <a:gdLst/>
              <a:ahLst/>
              <a:cxnLst/>
              <a:rect l="l" t="t" r="r" b="b"/>
              <a:pathLst>
                <a:path w="1799590" h="1799589">
                  <a:moveTo>
                    <a:pt x="0" y="899667"/>
                  </a:moveTo>
                  <a:lnTo>
                    <a:pt x="1269" y="851915"/>
                  </a:lnTo>
                  <a:lnTo>
                    <a:pt x="4952" y="804799"/>
                  </a:lnTo>
                  <a:lnTo>
                    <a:pt x="11048" y="758444"/>
                  </a:lnTo>
                  <a:lnTo>
                    <a:pt x="19430" y="712724"/>
                  </a:lnTo>
                  <a:lnTo>
                    <a:pt x="30098" y="667893"/>
                  </a:lnTo>
                  <a:lnTo>
                    <a:pt x="43052" y="624077"/>
                  </a:lnTo>
                  <a:lnTo>
                    <a:pt x="58038" y="581025"/>
                  </a:lnTo>
                  <a:lnTo>
                    <a:pt x="75183" y="539114"/>
                  </a:lnTo>
                  <a:lnTo>
                    <a:pt x="94360" y="498348"/>
                  </a:lnTo>
                  <a:lnTo>
                    <a:pt x="115442" y="458597"/>
                  </a:lnTo>
                  <a:lnTo>
                    <a:pt x="138429" y="420115"/>
                  </a:lnTo>
                  <a:lnTo>
                    <a:pt x="163194" y="382904"/>
                  </a:lnTo>
                  <a:lnTo>
                    <a:pt x="189737" y="346963"/>
                  </a:lnTo>
                  <a:lnTo>
                    <a:pt x="218058" y="312547"/>
                  </a:lnTo>
                  <a:lnTo>
                    <a:pt x="248030" y="279526"/>
                  </a:lnTo>
                  <a:lnTo>
                    <a:pt x="279526" y="248030"/>
                  </a:lnTo>
                  <a:lnTo>
                    <a:pt x="312546" y="218058"/>
                  </a:lnTo>
                  <a:lnTo>
                    <a:pt x="346963" y="189737"/>
                  </a:lnTo>
                  <a:lnTo>
                    <a:pt x="382904" y="163195"/>
                  </a:lnTo>
                  <a:lnTo>
                    <a:pt x="420115" y="138429"/>
                  </a:lnTo>
                  <a:lnTo>
                    <a:pt x="458596" y="115443"/>
                  </a:lnTo>
                  <a:lnTo>
                    <a:pt x="498348" y="94360"/>
                  </a:lnTo>
                  <a:lnTo>
                    <a:pt x="539115" y="75183"/>
                  </a:lnTo>
                  <a:lnTo>
                    <a:pt x="581025" y="58038"/>
                  </a:lnTo>
                  <a:lnTo>
                    <a:pt x="624077" y="43052"/>
                  </a:lnTo>
                  <a:lnTo>
                    <a:pt x="667892" y="30099"/>
                  </a:lnTo>
                  <a:lnTo>
                    <a:pt x="712723" y="19430"/>
                  </a:lnTo>
                  <a:lnTo>
                    <a:pt x="758444" y="11049"/>
                  </a:lnTo>
                  <a:lnTo>
                    <a:pt x="804798" y="4952"/>
                  </a:lnTo>
                  <a:lnTo>
                    <a:pt x="851915" y="1270"/>
                  </a:lnTo>
                  <a:lnTo>
                    <a:pt x="899667" y="0"/>
                  </a:lnTo>
                  <a:lnTo>
                    <a:pt x="947546" y="1270"/>
                  </a:lnTo>
                  <a:lnTo>
                    <a:pt x="994663" y="4952"/>
                  </a:lnTo>
                  <a:lnTo>
                    <a:pt x="1041019" y="11049"/>
                  </a:lnTo>
                  <a:lnTo>
                    <a:pt x="1086738" y="19430"/>
                  </a:lnTo>
                  <a:lnTo>
                    <a:pt x="1131569" y="30099"/>
                  </a:lnTo>
                  <a:lnTo>
                    <a:pt x="1175384" y="43052"/>
                  </a:lnTo>
                  <a:lnTo>
                    <a:pt x="1218310" y="58038"/>
                  </a:lnTo>
                  <a:lnTo>
                    <a:pt x="1260348" y="75183"/>
                  </a:lnTo>
                  <a:lnTo>
                    <a:pt x="1301115" y="94360"/>
                  </a:lnTo>
                  <a:lnTo>
                    <a:pt x="1340865" y="115443"/>
                  </a:lnTo>
                  <a:lnTo>
                    <a:pt x="1379346" y="138429"/>
                  </a:lnTo>
                  <a:lnTo>
                    <a:pt x="1416557" y="163195"/>
                  </a:lnTo>
                  <a:lnTo>
                    <a:pt x="1452498" y="189737"/>
                  </a:lnTo>
                  <a:lnTo>
                    <a:pt x="1486915" y="218058"/>
                  </a:lnTo>
                  <a:lnTo>
                    <a:pt x="1519935" y="248030"/>
                  </a:lnTo>
                  <a:lnTo>
                    <a:pt x="1551431" y="279526"/>
                  </a:lnTo>
                  <a:lnTo>
                    <a:pt x="1581403" y="312547"/>
                  </a:lnTo>
                  <a:lnTo>
                    <a:pt x="1609725" y="346963"/>
                  </a:lnTo>
                  <a:lnTo>
                    <a:pt x="1636267" y="382904"/>
                  </a:lnTo>
                  <a:lnTo>
                    <a:pt x="1661032" y="420115"/>
                  </a:lnTo>
                  <a:lnTo>
                    <a:pt x="1684019" y="458597"/>
                  </a:lnTo>
                  <a:lnTo>
                    <a:pt x="1705102" y="498348"/>
                  </a:lnTo>
                  <a:lnTo>
                    <a:pt x="1724278" y="539114"/>
                  </a:lnTo>
                  <a:lnTo>
                    <a:pt x="1741423" y="581025"/>
                  </a:lnTo>
                  <a:lnTo>
                    <a:pt x="1756409" y="624077"/>
                  </a:lnTo>
                  <a:lnTo>
                    <a:pt x="1769363" y="667893"/>
                  </a:lnTo>
                  <a:lnTo>
                    <a:pt x="1780031" y="712724"/>
                  </a:lnTo>
                  <a:lnTo>
                    <a:pt x="1788413" y="758444"/>
                  </a:lnTo>
                  <a:lnTo>
                    <a:pt x="1794509" y="804799"/>
                  </a:lnTo>
                  <a:lnTo>
                    <a:pt x="1798192" y="851915"/>
                  </a:lnTo>
                  <a:lnTo>
                    <a:pt x="1799462" y="899667"/>
                  </a:lnTo>
                  <a:lnTo>
                    <a:pt x="1798192" y="947546"/>
                  </a:lnTo>
                  <a:lnTo>
                    <a:pt x="1794509" y="994663"/>
                  </a:lnTo>
                  <a:lnTo>
                    <a:pt x="1788413" y="1041018"/>
                  </a:lnTo>
                  <a:lnTo>
                    <a:pt x="1780031" y="1086739"/>
                  </a:lnTo>
                  <a:lnTo>
                    <a:pt x="1769363" y="1131569"/>
                  </a:lnTo>
                  <a:lnTo>
                    <a:pt x="1756409" y="1175384"/>
                  </a:lnTo>
                  <a:lnTo>
                    <a:pt x="1741423" y="1218310"/>
                  </a:lnTo>
                  <a:lnTo>
                    <a:pt x="1724278" y="1260347"/>
                  </a:lnTo>
                  <a:lnTo>
                    <a:pt x="1705102" y="1301114"/>
                  </a:lnTo>
                  <a:lnTo>
                    <a:pt x="1684019" y="1340865"/>
                  </a:lnTo>
                  <a:lnTo>
                    <a:pt x="1661032" y="1379346"/>
                  </a:lnTo>
                  <a:lnTo>
                    <a:pt x="1636267" y="1416557"/>
                  </a:lnTo>
                  <a:lnTo>
                    <a:pt x="1609725" y="1452499"/>
                  </a:lnTo>
                  <a:lnTo>
                    <a:pt x="1581403" y="1486915"/>
                  </a:lnTo>
                  <a:lnTo>
                    <a:pt x="1551431" y="1519935"/>
                  </a:lnTo>
                  <a:lnTo>
                    <a:pt x="1519935" y="1551431"/>
                  </a:lnTo>
                  <a:lnTo>
                    <a:pt x="1486915" y="1581403"/>
                  </a:lnTo>
                  <a:lnTo>
                    <a:pt x="1452498" y="1609725"/>
                  </a:lnTo>
                  <a:lnTo>
                    <a:pt x="1416557" y="1636267"/>
                  </a:lnTo>
                  <a:lnTo>
                    <a:pt x="1379346" y="1661032"/>
                  </a:lnTo>
                  <a:lnTo>
                    <a:pt x="1340865" y="1684019"/>
                  </a:lnTo>
                  <a:lnTo>
                    <a:pt x="1301115" y="1705102"/>
                  </a:lnTo>
                  <a:lnTo>
                    <a:pt x="1260348" y="1724278"/>
                  </a:lnTo>
                  <a:lnTo>
                    <a:pt x="1218310" y="1741424"/>
                  </a:lnTo>
                  <a:lnTo>
                    <a:pt x="1175384" y="1756409"/>
                  </a:lnTo>
                  <a:lnTo>
                    <a:pt x="1131569" y="1769364"/>
                  </a:lnTo>
                  <a:lnTo>
                    <a:pt x="1086738" y="1780031"/>
                  </a:lnTo>
                  <a:lnTo>
                    <a:pt x="1041019" y="1788414"/>
                  </a:lnTo>
                  <a:lnTo>
                    <a:pt x="994663" y="1794509"/>
                  </a:lnTo>
                  <a:lnTo>
                    <a:pt x="947546" y="1798192"/>
                  </a:lnTo>
                  <a:lnTo>
                    <a:pt x="899667" y="1799463"/>
                  </a:lnTo>
                  <a:lnTo>
                    <a:pt x="851915" y="1798192"/>
                  </a:lnTo>
                  <a:lnTo>
                    <a:pt x="804798" y="1794509"/>
                  </a:lnTo>
                  <a:lnTo>
                    <a:pt x="758444" y="1788414"/>
                  </a:lnTo>
                  <a:lnTo>
                    <a:pt x="712723" y="1780031"/>
                  </a:lnTo>
                  <a:lnTo>
                    <a:pt x="667892" y="1769364"/>
                  </a:lnTo>
                  <a:lnTo>
                    <a:pt x="624077" y="1756409"/>
                  </a:lnTo>
                  <a:lnTo>
                    <a:pt x="581025" y="1741424"/>
                  </a:lnTo>
                  <a:lnTo>
                    <a:pt x="539115" y="1724278"/>
                  </a:lnTo>
                  <a:lnTo>
                    <a:pt x="498348" y="1705102"/>
                  </a:lnTo>
                  <a:lnTo>
                    <a:pt x="458596" y="1684019"/>
                  </a:lnTo>
                  <a:lnTo>
                    <a:pt x="420115" y="1661032"/>
                  </a:lnTo>
                  <a:lnTo>
                    <a:pt x="382904" y="1636267"/>
                  </a:lnTo>
                  <a:lnTo>
                    <a:pt x="346963" y="1609725"/>
                  </a:lnTo>
                  <a:lnTo>
                    <a:pt x="312546" y="1581403"/>
                  </a:lnTo>
                  <a:lnTo>
                    <a:pt x="279526" y="1551431"/>
                  </a:lnTo>
                  <a:lnTo>
                    <a:pt x="248030" y="1519935"/>
                  </a:lnTo>
                  <a:lnTo>
                    <a:pt x="218058" y="1486915"/>
                  </a:lnTo>
                  <a:lnTo>
                    <a:pt x="189737" y="1452499"/>
                  </a:lnTo>
                  <a:lnTo>
                    <a:pt x="163194" y="1416557"/>
                  </a:lnTo>
                  <a:lnTo>
                    <a:pt x="138429" y="1379346"/>
                  </a:lnTo>
                  <a:lnTo>
                    <a:pt x="115442" y="1340865"/>
                  </a:lnTo>
                  <a:lnTo>
                    <a:pt x="94360" y="1301114"/>
                  </a:lnTo>
                  <a:lnTo>
                    <a:pt x="75183" y="1260347"/>
                  </a:lnTo>
                  <a:lnTo>
                    <a:pt x="58038" y="1218310"/>
                  </a:lnTo>
                  <a:lnTo>
                    <a:pt x="43052" y="1175384"/>
                  </a:lnTo>
                  <a:lnTo>
                    <a:pt x="30098" y="1131569"/>
                  </a:lnTo>
                  <a:lnTo>
                    <a:pt x="19430" y="1086739"/>
                  </a:lnTo>
                  <a:lnTo>
                    <a:pt x="11048" y="1041018"/>
                  </a:lnTo>
                  <a:lnTo>
                    <a:pt x="4952" y="994663"/>
                  </a:lnTo>
                  <a:lnTo>
                    <a:pt x="1269" y="947546"/>
                  </a:lnTo>
                  <a:lnTo>
                    <a:pt x="0" y="89966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97121" y="5208778"/>
            <a:ext cx="297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EF572A"/>
                </a:solidFill>
                <a:latin typeface="Georgia"/>
                <a:cs typeface="Georgia"/>
              </a:rPr>
              <a:t>Personal</a:t>
            </a:r>
            <a:r>
              <a:rPr sz="3600" b="1" spc="-15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600" b="1" spc="-40" dirty="0">
                <a:solidFill>
                  <a:srgbClr val="EF572A"/>
                </a:solidFill>
                <a:latin typeface="Georgia"/>
                <a:cs typeface="Georgia"/>
              </a:rPr>
              <a:t>Use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5240" y="6257289"/>
            <a:ext cx="25634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solidFill>
                  <a:srgbClr val="EF572A"/>
                </a:solidFill>
                <a:latin typeface="Georgia"/>
                <a:cs typeface="Georgia"/>
              </a:rPr>
              <a:t>Vision</a:t>
            </a:r>
            <a:r>
              <a:rPr sz="2000" b="1" spc="-114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2000" b="1" spc="-20" dirty="0">
                <a:solidFill>
                  <a:srgbClr val="EF572A"/>
                </a:solidFill>
                <a:latin typeface="Georgia"/>
                <a:cs typeface="Georgia"/>
              </a:rPr>
              <a:t>Loss</a:t>
            </a:r>
            <a:endParaRPr sz="2000">
              <a:latin typeface="Georgia"/>
              <a:cs typeface="Georgia"/>
            </a:endParaRPr>
          </a:p>
          <a:p>
            <a:pPr marL="10160" algn="ctr">
              <a:lnSpc>
                <a:spcPct val="100000"/>
              </a:lnSpc>
            </a:pPr>
            <a:r>
              <a:rPr sz="2000" spc="50" dirty="0">
                <a:latin typeface="Georgia"/>
                <a:cs typeface="Georgia"/>
              </a:rPr>
              <a:t>Tourism</a:t>
            </a:r>
            <a:endParaRPr sz="200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55" dirty="0">
                <a:latin typeface="Georgia"/>
                <a:cs typeface="Georgia"/>
              </a:rPr>
              <a:t>Shopping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Experience </a:t>
            </a:r>
            <a:r>
              <a:rPr sz="2000" dirty="0">
                <a:latin typeface="Georgia"/>
                <a:cs typeface="Georgia"/>
              </a:rPr>
              <a:t>Driving</a:t>
            </a:r>
            <a:r>
              <a:rPr sz="2000" spc="18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Assistance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81955" y="3011423"/>
            <a:ext cx="1811655" cy="1811655"/>
            <a:chOff x="4981955" y="3011423"/>
            <a:chExt cx="1811655" cy="181165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8051" y="3017519"/>
              <a:ext cx="1799844" cy="17998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88051" y="3017519"/>
              <a:ext cx="1799589" cy="1799589"/>
            </a:xfrm>
            <a:custGeom>
              <a:avLst/>
              <a:gdLst/>
              <a:ahLst/>
              <a:cxnLst/>
              <a:rect l="l" t="t" r="r" b="b"/>
              <a:pathLst>
                <a:path w="1799590" h="1799589">
                  <a:moveTo>
                    <a:pt x="0" y="899667"/>
                  </a:moveTo>
                  <a:lnTo>
                    <a:pt x="1270" y="851915"/>
                  </a:lnTo>
                  <a:lnTo>
                    <a:pt x="4952" y="804799"/>
                  </a:lnTo>
                  <a:lnTo>
                    <a:pt x="11049" y="758444"/>
                  </a:lnTo>
                  <a:lnTo>
                    <a:pt x="19431" y="712724"/>
                  </a:lnTo>
                  <a:lnTo>
                    <a:pt x="30099" y="667893"/>
                  </a:lnTo>
                  <a:lnTo>
                    <a:pt x="43052" y="624077"/>
                  </a:lnTo>
                  <a:lnTo>
                    <a:pt x="58038" y="581025"/>
                  </a:lnTo>
                  <a:lnTo>
                    <a:pt x="75184" y="539114"/>
                  </a:lnTo>
                  <a:lnTo>
                    <a:pt x="94361" y="498348"/>
                  </a:lnTo>
                  <a:lnTo>
                    <a:pt x="115443" y="458597"/>
                  </a:lnTo>
                  <a:lnTo>
                    <a:pt x="138430" y="420115"/>
                  </a:lnTo>
                  <a:lnTo>
                    <a:pt x="163195" y="382904"/>
                  </a:lnTo>
                  <a:lnTo>
                    <a:pt x="189737" y="346963"/>
                  </a:lnTo>
                  <a:lnTo>
                    <a:pt x="218059" y="312547"/>
                  </a:lnTo>
                  <a:lnTo>
                    <a:pt x="248031" y="279526"/>
                  </a:lnTo>
                  <a:lnTo>
                    <a:pt x="279526" y="248030"/>
                  </a:lnTo>
                  <a:lnTo>
                    <a:pt x="312547" y="218058"/>
                  </a:lnTo>
                  <a:lnTo>
                    <a:pt x="346963" y="189737"/>
                  </a:lnTo>
                  <a:lnTo>
                    <a:pt x="382905" y="163195"/>
                  </a:lnTo>
                  <a:lnTo>
                    <a:pt x="420115" y="138429"/>
                  </a:lnTo>
                  <a:lnTo>
                    <a:pt x="458597" y="115443"/>
                  </a:lnTo>
                  <a:lnTo>
                    <a:pt x="498348" y="94360"/>
                  </a:lnTo>
                  <a:lnTo>
                    <a:pt x="539114" y="75183"/>
                  </a:lnTo>
                  <a:lnTo>
                    <a:pt x="581025" y="58038"/>
                  </a:lnTo>
                  <a:lnTo>
                    <a:pt x="624077" y="43052"/>
                  </a:lnTo>
                  <a:lnTo>
                    <a:pt x="667893" y="30099"/>
                  </a:lnTo>
                  <a:lnTo>
                    <a:pt x="712724" y="19430"/>
                  </a:lnTo>
                  <a:lnTo>
                    <a:pt x="758444" y="11049"/>
                  </a:lnTo>
                  <a:lnTo>
                    <a:pt x="804799" y="4952"/>
                  </a:lnTo>
                  <a:lnTo>
                    <a:pt x="851915" y="1270"/>
                  </a:lnTo>
                  <a:lnTo>
                    <a:pt x="899668" y="0"/>
                  </a:lnTo>
                  <a:lnTo>
                    <a:pt x="947547" y="1270"/>
                  </a:lnTo>
                  <a:lnTo>
                    <a:pt x="994663" y="4952"/>
                  </a:lnTo>
                  <a:lnTo>
                    <a:pt x="1041019" y="11049"/>
                  </a:lnTo>
                  <a:lnTo>
                    <a:pt x="1086739" y="19430"/>
                  </a:lnTo>
                  <a:lnTo>
                    <a:pt x="1131570" y="30099"/>
                  </a:lnTo>
                  <a:lnTo>
                    <a:pt x="1175385" y="43052"/>
                  </a:lnTo>
                  <a:lnTo>
                    <a:pt x="1218311" y="58038"/>
                  </a:lnTo>
                  <a:lnTo>
                    <a:pt x="1260348" y="75183"/>
                  </a:lnTo>
                  <a:lnTo>
                    <a:pt x="1301114" y="94360"/>
                  </a:lnTo>
                  <a:lnTo>
                    <a:pt x="1340865" y="115443"/>
                  </a:lnTo>
                  <a:lnTo>
                    <a:pt x="1379347" y="138429"/>
                  </a:lnTo>
                  <a:lnTo>
                    <a:pt x="1416558" y="163195"/>
                  </a:lnTo>
                  <a:lnTo>
                    <a:pt x="1452499" y="189737"/>
                  </a:lnTo>
                  <a:lnTo>
                    <a:pt x="1486915" y="218058"/>
                  </a:lnTo>
                  <a:lnTo>
                    <a:pt x="1519936" y="248030"/>
                  </a:lnTo>
                  <a:lnTo>
                    <a:pt x="1551431" y="279526"/>
                  </a:lnTo>
                  <a:lnTo>
                    <a:pt x="1581403" y="312547"/>
                  </a:lnTo>
                  <a:lnTo>
                    <a:pt x="1609725" y="346963"/>
                  </a:lnTo>
                  <a:lnTo>
                    <a:pt x="1636268" y="382904"/>
                  </a:lnTo>
                  <a:lnTo>
                    <a:pt x="1661032" y="420115"/>
                  </a:lnTo>
                  <a:lnTo>
                    <a:pt x="1684020" y="458597"/>
                  </a:lnTo>
                  <a:lnTo>
                    <a:pt x="1705102" y="498348"/>
                  </a:lnTo>
                  <a:lnTo>
                    <a:pt x="1724278" y="539114"/>
                  </a:lnTo>
                  <a:lnTo>
                    <a:pt x="1741424" y="581025"/>
                  </a:lnTo>
                  <a:lnTo>
                    <a:pt x="1756409" y="624077"/>
                  </a:lnTo>
                  <a:lnTo>
                    <a:pt x="1769364" y="667893"/>
                  </a:lnTo>
                  <a:lnTo>
                    <a:pt x="1780031" y="712724"/>
                  </a:lnTo>
                  <a:lnTo>
                    <a:pt x="1788414" y="758444"/>
                  </a:lnTo>
                  <a:lnTo>
                    <a:pt x="1794509" y="804799"/>
                  </a:lnTo>
                  <a:lnTo>
                    <a:pt x="1798193" y="851915"/>
                  </a:lnTo>
                  <a:lnTo>
                    <a:pt x="1799463" y="899667"/>
                  </a:lnTo>
                  <a:lnTo>
                    <a:pt x="1798193" y="947546"/>
                  </a:lnTo>
                  <a:lnTo>
                    <a:pt x="1794509" y="994663"/>
                  </a:lnTo>
                  <a:lnTo>
                    <a:pt x="1788414" y="1041018"/>
                  </a:lnTo>
                  <a:lnTo>
                    <a:pt x="1780031" y="1086739"/>
                  </a:lnTo>
                  <a:lnTo>
                    <a:pt x="1769364" y="1131569"/>
                  </a:lnTo>
                  <a:lnTo>
                    <a:pt x="1756409" y="1175384"/>
                  </a:lnTo>
                  <a:lnTo>
                    <a:pt x="1741424" y="1218310"/>
                  </a:lnTo>
                  <a:lnTo>
                    <a:pt x="1724278" y="1260347"/>
                  </a:lnTo>
                  <a:lnTo>
                    <a:pt x="1705102" y="1301114"/>
                  </a:lnTo>
                  <a:lnTo>
                    <a:pt x="1684020" y="1340865"/>
                  </a:lnTo>
                  <a:lnTo>
                    <a:pt x="1661032" y="1379346"/>
                  </a:lnTo>
                  <a:lnTo>
                    <a:pt x="1636268" y="1416557"/>
                  </a:lnTo>
                  <a:lnTo>
                    <a:pt x="1609725" y="1452499"/>
                  </a:lnTo>
                  <a:lnTo>
                    <a:pt x="1581403" y="1486915"/>
                  </a:lnTo>
                  <a:lnTo>
                    <a:pt x="1551431" y="1519935"/>
                  </a:lnTo>
                  <a:lnTo>
                    <a:pt x="1519936" y="1551431"/>
                  </a:lnTo>
                  <a:lnTo>
                    <a:pt x="1486915" y="1581403"/>
                  </a:lnTo>
                  <a:lnTo>
                    <a:pt x="1452499" y="1609725"/>
                  </a:lnTo>
                  <a:lnTo>
                    <a:pt x="1416558" y="1636267"/>
                  </a:lnTo>
                  <a:lnTo>
                    <a:pt x="1379347" y="1661032"/>
                  </a:lnTo>
                  <a:lnTo>
                    <a:pt x="1340865" y="1684019"/>
                  </a:lnTo>
                  <a:lnTo>
                    <a:pt x="1301114" y="1705102"/>
                  </a:lnTo>
                  <a:lnTo>
                    <a:pt x="1260348" y="1724278"/>
                  </a:lnTo>
                  <a:lnTo>
                    <a:pt x="1218311" y="1741424"/>
                  </a:lnTo>
                  <a:lnTo>
                    <a:pt x="1175385" y="1756409"/>
                  </a:lnTo>
                  <a:lnTo>
                    <a:pt x="1131570" y="1769364"/>
                  </a:lnTo>
                  <a:lnTo>
                    <a:pt x="1086739" y="1780031"/>
                  </a:lnTo>
                  <a:lnTo>
                    <a:pt x="1041019" y="1788414"/>
                  </a:lnTo>
                  <a:lnTo>
                    <a:pt x="994663" y="1794509"/>
                  </a:lnTo>
                  <a:lnTo>
                    <a:pt x="947547" y="1798192"/>
                  </a:lnTo>
                  <a:lnTo>
                    <a:pt x="899668" y="1799463"/>
                  </a:lnTo>
                  <a:lnTo>
                    <a:pt x="851915" y="1798192"/>
                  </a:lnTo>
                  <a:lnTo>
                    <a:pt x="804799" y="1794509"/>
                  </a:lnTo>
                  <a:lnTo>
                    <a:pt x="758444" y="1788414"/>
                  </a:lnTo>
                  <a:lnTo>
                    <a:pt x="712724" y="1780031"/>
                  </a:lnTo>
                  <a:lnTo>
                    <a:pt x="667893" y="1769364"/>
                  </a:lnTo>
                  <a:lnTo>
                    <a:pt x="624077" y="1756409"/>
                  </a:lnTo>
                  <a:lnTo>
                    <a:pt x="581025" y="1741424"/>
                  </a:lnTo>
                  <a:lnTo>
                    <a:pt x="539114" y="1724278"/>
                  </a:lnTo>
                  <a:lnTo>
                    <a:pt x="498348" y="1705102"/>
                  </a:lnTo>
                  <a:lnTo>
                    <a:pt x="458597" y="1684019"/>
                  </a:lnTo>
                  <a:lnTo>
                    <a:pt x="420115" y="1661032"/>
                  </a:lnTo>
                  <a:lnTo>
                    <a:pt x="382905" y="1636267"/>
                  </a:lnTo>
                  <a:lnTo>
                    <a:pt x="346963" y="1609725"/>
                  </a:lnTo>
                  <a:lnTo>
                    <a:pt x="312547" y="1581403"/>
                  </a:lnTo>
                  <a:lnTo>
                    <a:pt x="279526" y="1551431"/>
                  </a:lnTo>
                  <a:lnTo>
                    <a:pt x="248031" y="1519935"/>
                  </a:lnTo>
                  <a:lnTo>
                    <a:pt x="218059" y="1486915"/>
                  </a:lnTo>
                  <a:lnTo>
                    <a:pt x="189737" y="1452499"/>
                  </a:lnTo>
                  <a:lnTo>
                    <a:pt x="163195" y="1416557"/>
                  </a:lnTo>
                  <a:lnTo>
                    <a:pt x="138430" y="1379346"/>
                  </a:lnTo>
                  <a:lnTo>
                    <a:pt x="115443" y="1340865"/>
                  </a:lnTo>
                  <a:lnTo>
                    <a:pt x="94361" y="1301114"/>
                  </a:lnTo>
                  <a:lnTo>
                    <a:pt x="75184" y="1260347"/>
                  </a:lnTo>
                  <a:lnTo>
                    <a:pt x="58038" y="1218310"/>
                  </a:lnTo>
                  <a:lnTo>
                    <a:pt x="43052" y="1175384"/>
                  </a:lnTo>
                  <a:lnTo>
                    <a:pt x="30099" y="1131569"/>
                  </a:lnTo>
                  <a:lnTo>
                    <a:pt x="19431" y="1086739"/>
                  </a:lnTo>
                  <a:lnTo>
                    <a:pt x="11049" y="1041018"/>
                  </a:lnTo>
                  <a:lnTo>
                    <a:pt x="4952" y="994663"/>
                  </a:lnTo>
                  <a:lnTo>
                    <a:pt x="1270" y="947546"/>
                  </a:lnTo>
                  <a:lnTo>
                    <a:pt x="0" y="89966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069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Investability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7892" y="2451353"/>
            <a:ext cx="8846820" cy="567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EB7B2F"/>
                </a:solidFill>
                <a:latin typeface="Georgia"/>
                <a:cs typeface="Georgia"/>
              </a:rPr>
              <a:t>Strategy</a:t>
            </a:r>
            <a:r>
              <a:rPr sz="2800" b="1" spc="-55" dirty="0">
                <a:solidFill>
                  <a:srgbClr val="EB7B2F"/>
                </a:solidFill>
                <a:latin typeface="Georgia"/>
                <a:cs typeface="Georgia"/>
              </a:rPr>
              <a:t> to</a:t>
            </a:r>
            <a:r>
              <a:rPr sz="2800" b="1" spc="-23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60" dirty="0">
                <a:solidFill>
                  <a:srgbClr val="EB7B2F"/>
                </a:solidFill>
                <a:latin typeface="Georgia"/>
                <a:cs typeface="Georgia"/>
              </a:rPr>
              <a:t>reduce</a:t>
            </a:r>
            <a:r>
              <a:rPr sz="2800" b="1" spc="-14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130" dirty="0">
                <a:solidFill>
                  <a:srgbClr val="EB7B2F"/>
                </a:solidFill>
                <a:latin typeface="Georgia"/>
                <a:cs typeface="Georgia"/>
              </a:rPr>
              <a:t>CAC</a:t>
            </a:r>
            <a:r>
              <a:rPr sz="2800" b="1" spc="-19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75" dirty="0">
                <a:solidFill>
                  <a:srgbClr val="EB7B2F"/>
                </a:solidFill>
                <a:latin typeface="Georgia"/>
                <a:cs typeface="Georgia"/>
              </a:rPr>
              <a:t>and</a:t>
            </a:r>
            <a:r>
              <a:rPr sz="2800" b="1" spc="-130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90" dirty="0">
                <a:solidFill>
                  <a:srgbClr val="EB7B2F"/>
                </a:solidFill>
                <a:latin typeface="Georgia"/>
                <a:cs typeface="Georgia"/>
              </a:rPr>
              <a:t>Churn</a:t>
            </a:r>
            <a:r>
              <a:rPr sz="2800" b="1" spc="-150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20" dirty="0">
                <a:solidFill>
                  <a:srgbClr val="EB7B2F"/>
                </a:solidFill>
                <a:latin typeface="Georgia"/>
                <a:cs typeface="Georgia"/>
              </a:rPr>
              <a:t>rate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60" dirty="0">
                <a:latin typeface="Georgia"/>
                <a:cs typeface="Georgia"/>
              </a:rPr>
              <a:t>Practicing</a:t>
            </a:r>
            <a:r>
              <a:rPr sz="2800" spc="100" dirty="0">
                <a:latin typeface="Georgia"/>
                <a:cs typeface="Georgia"/>
              </a:rPr>
              <a:t> </a:t>
            </a:r>
            <a:r>
              <a:rPr sz="2800" spc="75" dirty="0">
                <a:latin typeface="Georgia"/>
                <a:cs typeface="Georgia"/>
              </a:rPr>
              <a:t>extensive</a:t>
            </a:r>
            <a:r>
              <a:rPr sz="2800" spc="135" dirty="0">
                <a:latin typeface="Georgia"/>
                <a:cs typeface="Georgia"/>
              </a:rPr>
              <a:t> </a:t>
            </a:r>
            <a:r>
              <a:rPr sz="2800" spc="70" dirty="0">
                <a:latin typeface="Georgia"/>
                <a:cs typeface="Georgia"/>
              </a:rPr>
              <a:t>marketing</a:t>
            </a:r>
            <a:r>
              <a:rPr sz="2800" spc="120" dirty="0">
                <a:latin typeface="Georgia"/>
                <a:cs typeface="Georgia"/>
              </a:rPr>
              <a:t> </a:t>
            </a:r>
            <a:r>
              <a:rPr sz="2800" spc="50" dirty="0">
                <a:latin typeface="Georgia"/>
                <a:cs typeface="Georgia"/>
              </a:rPr>
              <a:t>promotions</a:t>
            </a: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Georgia"/>
                <a:cs typeface="Georgia"/>
              </a:rPr>
              <a:t>Retargeting</a:t>
            </a:r>
            <a:r>
              <a:rPr sz="2800" spc="450" dirty="0">
                <a:latin typeface="Georgia"/>
                <a:cs typeface="Georgia"/>
              </a:rPr>
              <a:t> </a:t>
            </a:r>
            <a:r>
              <a:rPr sz="2800" spc="50" dirty="0">
                <a:latin typeface="Georgia"/>
                <a:cs typeface="Georgia"/>
              </a:rPr>
              <a:t>Customers</a:t>
            </a: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60" dirty="0">
                <a:latin typeface="Georgia"/>
                <a:cs typeface="Georgia"/>
              </a:rPr>
              <a:t>Gathering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customer</a:t>
            </a:r>
            <a:r>
              <a:rPr sz="2800" spc="75" dirty="0">
                <a:latin typeface="Georgia"/>
                <a:cs typeface="Georgia"/>
              </a:rPr>
              <a:t> </a:t>
            </a:r>
            <a:r>
              <a:rPr sz="2800" spc="70" dirty="0">
                <a:latin typeface="Georgia"/>
                <a:cs typeface="Georgia"/>
              </a:rPr>
              <a:t>feedback</a:t>
            </a: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60" dirty="0">
                <a:latin typeface="Georgia"/>
                <a:cs typeface="Georgia"/>
              </a:rPr>
              <a:t>Improving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customer</a:t>
            </a:r>
            <a:r>
              <a:rPr sz="2800" spc="8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Retention</a:t>
            </a: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50" dirty="0">
                <a:latin typeface="Georgia"/>
                <a:cs typeface="Georgia"/>
              </a:rPr>
              <a:t>Prioritizing</a:t>
            </a:r>
            <a:r>
              <a:rPr sz="2800" spc="110" dirty="0">
                <a:latin typeface="Georgia"/>
                <a:cs typeface="Georgia"/>
              </a:rPr>
              <a:t> </a:t>
            </a:r>
            <a:r>
              <a:rPr sz="2800" spc="45" dirty="0">
                <a:latin typeface="Georgia"/>
                <a:cs typeface="Georgia"/>
              </a:rPr>
              <a:t>Proactive</a:t>
            </a:r>
            <a:r>
              <a:rPr sz="2800" spc="165" dirty="0">
                <a:latin typeface="Georgia"/>
                <a:cs typeface="Georgia"/>
              </a:rPr>
              <a:t> </a:t>
            </a:r>
            <a:r>
              <a:rPr sz="2800" spc="60" dirty="0">
                <a:latin typeface="Georgia"/>
                <a:cs typeface="Georgia"/>
              </a:rPr>
              <a:t>Customer</a:t>
            </a:r>
            <a:r>
              <a:rPr sz="2800" spc="85" dirty="0">
                <a:latin typeface="Georgia"/>
                <a:cs typeface="Georgia"/>
              </a:rPr>
              <a:t> </a:t>
            </a:r>
            <a:r>
              <a:rPr sz="2800" spc="70" dirty="0">
                <a:latin typeface="Georgia"/>
                <a:cs typeface="Georgia"/>
              </a:rPr>
              <a:t>Service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 MT"/>
              <a:buChar char="•"/>
            </a:pP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b="1" spc="-65" dirty="0">
                <a:solidFill>
                  <a:srgbClr val="EB7B2F"/>
                </a:solidFill>
                <a:latin typeface="Georgia"/>
                <a:cs typeface="Georgia"/>
              </a:rPr>
              <a:t>Strategy</a:t>
            </a:r>
            <a:r>
              <a:rPr sz="2800" b="1" spc="-114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55" dirty="0">
                <a:solidFill>
                  <a:srgbClr val="EB7B2F"/>
                </a:solidFill>
                <a:latin typeface="Georgia"/>
                <a:cs typeface="Georgia"/>
              </a:rPr>
              <a:t>to</a:t>
            </a:r>
            <a:r>
              <a:rPr sz="2800" b="1" spc="-24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55" dirty="0">
                <a:solidFill>
                  <a:srgbClr val="EB7B2F"/>
                </a:solidFill>
                <a:latin typeface="Georgia"/>
                <a:cs typeface="Georgia"/>
              </a:rPr>
              <a:t>increase</a:t>
            </a:r>
            <a:r>
              <a:rPr sz="2800" b="1" spc="-13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204" dirty="0">
                <a:solidFill>
                  <a:srgbClr val="EB7B2F"/>
                </a:solidFill>
                <a:latin typeface="Georgia"/>
                <a:cs typeface="Georgia"/>
              </a:rPr>
              <a:t>CLV,</a:t>
            </a:r>
            <a:r>
              <a:rPr sz="2800" b="1" spc="-27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140" dirty="0">
                <a:solidFill>
                  <a:srgbClr val="EB7B2F"/>
                </a:solidFill>
                <a:latin typeface="Georgia"/>
                <a:cs typeface="Georgia"/>
              </a:rPr>
              <a:t>ARPU</a:t>
            </a:r>
            <a:r>
              <a:rPr sz="2800" b="1" spc="-210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75" dirty="0">
                <a:solidFill>
                  <a:srgbClr val="EB7B2F"/>
                </a:solidFill>
                <a:latin typeface="Georgia"/>
                <a:cs typeface="Georgia"/>
              </a:rPr>
              <a:t>and</a:t>
            </a:r>
            <a:r>
              <a:rPr sz="2800" b="1" spc="-135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EB7B2F"/>
                </a:solidFill>
                <a:latin typeface="Georgia"/>
                <a:cs typeface="Georgia"/>
              </a:rPr>
              <a:t>Net</a:t>
            </a:r>
            <a:r>
              <a:rPr sz="2800" b="1" spc="-50" dirty="0">
                <a:solidFill>
                  <a:srgbClr val="EB7B2F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EB7B2F"/>
                </a:solidFill>
                <a:latin typeface="Georgia"/>
                <a:cs typeface="Georgia"/>
              </a:rPr>
              <a:t>profit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45" dirty="0">
                <a:latin typeface="Georgia"/>
                <a:cs typeface="Georgia"/>
              </a:rPr>
              <a:t>Creating</a:t>
            </a:r>
            <a:r>
              <a:rPr sz="2800" spc="135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customer</a:t>
            </a:r>
            <a:r>
              <a:rPr sz="2800" spc="19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Loyalty</a:t>
            </a:r>
            <a:r>
              <a:rPr sz="2800" spc="95" dirty="0">
                <a:latin typeface="Georgia"/>
                <a:cs typeface="Georgia"/>
              </a:rPr>
              <a:t> </a:t>
            </a:r>
            <a:r>
              <a:rPr sz="2800" spc="55" dirty="0">
                <a:latin typeface="Georgia"/>
                <a:cs typeface="Georgia"/>
              </a:rPr>
              <a:t>program</a:t>
            </a: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55" dirty="0">
                <a:latin typeface="Georgia"/>
                <a:cs typeface="Georgia"/>
              </a:rPr>
              <a:t>Collecting </a:t>
            </a:r>
            <a:r>
              <a:rPr sz="2800" spc="65" dirty="0">
                <a:latin typeface="Georgia"/>
                <a:cs typeface="Georgia"/>
              </a:rPr>
              <a:t>actionable</a:t>
            </a:r>
            <a:r>
              <a:rPr sz="2800" spc="100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customer</a:t>
            </a:r>
            <a:r>
              <a:rPr sz="2800" spc="95" dirty="0">
                <a:latin typeface="Georgia"/>
                <a:cs typeface="Georgia"/>
              </a:rPr>
              <a:t> </a:t>
            </a:r>
            <a:r>
              <a:rPr sz="2800" spc="70" dirty="0">
                <a:latin typeface="Georgia"/>
                <a:cs typeface="Georgia"/>
              </a:rPr>
              <a:t>feedback</a:t>
            </a:r>
            <a:endParaRPr sz="2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6593840" algn="l"/>
              </a:tabLst>
            </a:pPr>
            <a:r>
              <a:rPr sz="2800" spc="50" dirty="0">
                <a:latin typeface="Georgia"/>
                <a:cs typeface="Georgia"/>
              </a:rPr>
              <a:t>Fostering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Good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customer</a:t>
            </a:r>
            <a:r>
              <a:rPr sz="2800" spc="145" dirty="0">
                <a:latin typeface="Georgia"/>
                <a:cs typeface="Georgia"/>
              </a:rPr>
              <a:t> </a:t>
            </a:r>
            <a:r>
              <a:rPr sz="2800" spc="90" dirty="0">
                <a:latin typeface="Georgia"/>
                <a:cs typeface="Georgia"/>
              </a:rPr>
              <a:t>service</a:t>
            </a:r>
            <a:r>
              <a:rPr sz="2800" spc="200" dirty="0">
                <a:latin typeface="Georgia"/>
                <a:cs typeface="Georgia"/>
              </a:rPr>
              <a:t> </a:t>
            </a:r>
            <a:r>
              <a:rPr sz="2800" spc="30" dirty="0">
                <a:latin typeface="Georgia"/>
                <a:cs typeface="Georgia"/>
              </a:rPr>
              <a:t>and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35" dirty="0">
                <a:latin typeface="Georgia"/>
                <a:cs typeface="Georgia"/>
              </a:rPr>
              <a:t>Relationships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342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Team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598407" y="3025139"/>
            <a:ext cx="1917700" cy="2144395"/>
            <a:chOff x="8598407" y="3025139"/>
            <a:chExt cx="1917700" cy="2144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503" y="3031235"/>
              <a:ext cx="1905000" cy="2132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04503" y="3031235"/>
              <a:ext cx="1905000" cy="2132330"/>
            </a:xfrm>
            <a:custGeom>
              <a:avLst/>
              <a:gdLst/>
              <a:ahLst/>
              <a:cxnLst/>
              <a:rect l="l" t="t" r="r" b="b"/>
              <a:pathLst>
                <a:path w="1905000" h="2132329">
                  <a:moveTo>
                    <a:pt x="0" y="1065911"/>
                  </a:moveTo>
                  <a:lnTo>
                    <a:pt x="1016" y="1015746"/>
                  </a:lnTo>
                  <a:lnTo>
                    <a:pt x="4064" y="966089"/>
                  </a:lnTo>
                  <a:lnTo>
                    <a:pt x="9144" y="917194"/>
                  </a:lnTo>
                  <a:lnTo>
                    <a:pt x="16255" y="868934"/>
                  </a:lnTo>
                  <a:lnTo>
                    <a:pt x="25146" y="821563"/>
                  </a:lnTo>
                  <a:lnTo>
                    <a:pt x="35941" y="774827"/>
                  </a:lnTo>
                  <a:lnTo>
                    <a:pt x="48514" y="728980"/>
                  </a:lnTo>
                  <a:lnTo>
                    <a:pt x="62992" y="684022"/>
                  </a:lnTo>
                  <a:lnTo>
                    <a:pt x="78994" y="640080"/>
                  </a:lnTo>
                  <a:lnTo>
                    <a:pt x="96774" y="597154"/>
                  </a:lnTo>
                  <a:lnTo>
                    <a:pt x="116204" y="555244"/>
                  </a:lnTo>
                  <a:lnTo>
                    <a:pt x="137160" y="514477"/>
                  </a:lnTo>
                  <a:lnTo>
                    <a:pt x="159766" y="474853"/>
                  </a:lnTo>
                  <a:lnTo>
                    <a:pt x="183769" y="436372"/>
                  </a:lnTo>
                  <a:lnTo>
                    <a:pt x="209296" y="399288"/>
                  </a:lnTo>
                  <a:lnTo>
                    <a:pt x="236093" y="363347"/>
                  </a:lnTo>
                  <a:lnTo>
                    <a:pt x="264414" y="328930"/>
                  </a:lnTo>
                  <a:lnTo>
                    <a:pt x="293877" y="295783"/>
                  </a:lnTo>
                  <a:lnTo>
                    <a:pt x="324739" y="264287"/>
                  </a:lnTo>
                  <a:lnTo>
                    <a:pt x="356743" y="234188"/>
                  </a:lnTo>
                  <a:lnTo>
                    <a:pt x="390017" y="205613"/>
                  </a:lnTo>
                  <a:lnTo>
                    <a:pt x="424306" y="178816"/>
                  </a:lnTo>
                  <a:lnTo>
                    <a:pt x="459740" y="153543"/>
                  </a:lnTo>
                  <a:lnTo>
                    <a:pt x="496189" y="130048"/>
                  </a:lnTo>
                  <a:lnTo>
                    <a:pt x="533653" y="108331"/>
                  </a:lnTo>
                  <a:lnTo>
                    <a:pt x="572007" y="88392"/>
                  </a:lnTo>
                  <a:lnTo>
                    <a:pt x="611251" y="70485"/>
                  </a:lnTo>
                  <a:lnTo>
                    <a:pt x="651382" y="54356"/>
                  </a:lnTo>
                  <a:lnTo>
                    <a:pt x="692403" y="40259"/>
                  </a:lnTo>
                  <a:lnTo>
                    <a:pt x="734060" y="28194"/>
                  </a:lnTo>
                  <a:lnTo>
                    <a:pt x="776477" y="18161"/>
                  </a:lnTo>
                  <a:lnTo>
                    <a:pt x="819657" y="10287"/>
                  </a:lnTo>
                  <a:lnTo>
                    <a:pt x="863346" y="4572"/>
                  </a:lnTo>
                  <a:lnTo>
                    <a:pt x="907669" y="1143"/>
                  </a:lnTo>
                  <a:lnTo>
                    <a:pt x="952500" y="0"/>
                  </a:lnTo>
                  <a:lnTo>
                    <a:pt x="997330" y="1143"/>
                  </a:lnTo>
                  <a:lnTo>
                    <a:pt x="1041653" y="4572"/>
                  </a:lnTo>
                  <a:lnTo>
                    <a:pt x="1085342" y="10287"/>
                  </a:lnTo>
                  <a:lnTo>
                    <a:pt x="1128522" y="18161"/>
                  </a:lnTo>
                  <a:lnTo>
                    <a:pt x="1170940" y="28194"/>
                  </a:lnTo>
                  <a:lnTo>
                    <a:pt x="1212596" y="40259"/>
                  </a:lnTo>
                  <a:lnTo>
                    <a:pt x="1253617" y="54356"/>
                  </a:lnTo>
                  <a:lnTo>
                    <a:pt x="1293749" y="70485"/>
                  </a:lnTo>
                  <a:lnTo>
                    <a:pt x="1332992" y="88392"/>
                  </a:lnTo>
                  <a:lnTo>
                    <a:pt x="1371346" y="108331"/>
                  </a:lnTo>
                  <a:lnTo>
                    <a:pt x="1408811" y="130048"/>
                  </a:lnTo>
                  <a:lnTo>
                    <a:pt x="1445260" y="153543"/>
                  </a:lnTo>
                  <a:lnTo>
                    <a:pt x="1480693" y="178816"/>
                  </a:lnTo>
                  <a:lnTo>
                    <a:pt x="1514982" y="205613"/>
                  </a:lnTo>
                  <a:lnTo>
                    <a:pt x="1548256" y="234188"/>
                  </a:lnTo>
                  <a:lnTo>
                    <a:pt x="1580261" y="264287"/>
                  </a:lnTo>
                  <a:lnTo>
                    <a:pt x="1611122" y="295783"/>
                  </a:lnTo>
                  <a:lnTo>
                    <a:pt x="1640586" y="328930"/>
                  </a:lnTo>
                  <a:lnTo>
                    <a:pt x="1668906" y="363347"/>
                  </a:lnTo>
                  <a:lnTo>
                    <a:pt x="1695703" y="399288"/>
                  </a:lnTo>
                  <a:lnTo>
                    <a:pt x="1721230" y="436372"/>
                  </a:lnTo>
                  <a:lnTo>
                    <a:pt x="1745234" y="474853"/>
                  </a:lnTo>
                  <a:lnTo>
                    <a:pt x="1767840" y="514477"/>
                  </a:lnTo>
                  <a:lnTo>
                    <a:pt x="1788795" y="555244"/>
                  </a:lnTo>
                  <a:lnTo>
                    <a:pt x="1808226" y="597154"/>
                  </a:lnTo>
                  <a:lnTo>
                    <a:pt x="1826005" y="640080"/>
                  </a:lnTo>
                  <a:lnTo>
                    <a:pt x="1842007" y="684022"/>
                  </a:lnTo>
                  <a:lnTo>
                    <a:pt x="1856486" y="728980"/>
                  </a:lnTo>
                  <a:lnTo>
                    <a:pt x="1869059" y="774827"/>
                  </a:lnTo>
                  <a:lnTo>
                    <a:pt x="1879853" y="821563"/>
                  </a:lnTo>
                  <a:lnTo>
                    <a:pt x="1888744" y="868934"/>
                  </a:lnTo>
                  <a:lnTo>
                    <a:pt x="1895855" y="917194"/>
                  </a:lnTo>
                  <a:lnTo>
                    <a:pt x="1900936" y="966089"/>
                  </a:lnTo>
                  <a:lnTo>
                    <a:pt x="1903984" y="1015746"/>
                  </a:lnTo>
                  <a:lnTo>
                    <a:pt x="1905000" y="1065911"/>
                  </a:lnTo>
                  <a:lnTo>
                    <a:pt x="1903984" y="1116076"/>
                  </a:lnTo>
                  <a:lnTo>
                    <a:pt x="1900936" y="1165733"/>
                  </a:lnTo>
                  <a:lnTo>
                    <a:pt x="1895855" y="1214628"/>
                  </a:lnTo>
                  <a:lnTo>
                    <a:pt x="1888744" y="1262888"/>
                  </a:lnTo>
                  <a:lnTo>
                    <a:pt x="1879853" y="1310259"/>
                  </a:lnTo>
                  <a:lnTo>
                    <a:pt x="1869059" y="1356995"/>
                  </a:lnTo>
                  <a:lnTo>
                    <a:pt x="1856486" y="1402842"/>
                  </a:lnTo>
                  <a:lnTo>
                    <a:pt x="1842007" y="1447800"/>
                  </a:lnTo>
                  <a:lnTo>
                    <a:pt x="1826005" y="1491742"/>
                  </a:lnTo>
                  <a:lnTo>
                    <a:pt x="1808226" y="1534668"/>
                  </a:lnTo>
                  <a:lnTo>
                    <a:pt x="1788795" y="1576578"/>
                  </a:lnTo>
                  <a:lnTo>
                    <a:pt x="1767840" y="1617345"/>
                  </a:lnTo>
                  <a:lnTo>
                    <a:pt x="1745234" y="1656969"/>
                  </a:lnTo>
                  <a:lnTo>
                    <a:pt x="1721230" y="1695450"/>
                  </a:lnTo>
                  <a:lnTo>
                    <a:pt x="1695703" y="1732534"/>
                  </a:lnTo>
                  <a:lnTo>
                    <a:pt x="1668906" y="1768475"/>
                  </a:lnTo>
                  <a:lnTo>
                    <a:pt x="1640586" y="1802892"/>
                  </a:lnTo>
                  <a:lnTo>
                    <a:pt x="1611122" y="1836039"/>
                  </a:lnTo>
                  <a:lnTo>
                    <a:pt x="1580261" y="1867535"/>
                  </a:lnTo>
                  <a:lnTo>
                    <a:pt x="1548256" y="1897634"/>
                  </a:lnTo>
                  <a:lnTo>
                    <a:pt x="1514982" y="1926209"/>
                  </a:lnTo>
                  <a:lnTo>
                    <a:pt x="1480693" y="1953006"/>
                  </a:lnTo>
                  <a:lnTo>
                    <a:pt x="1445260" y="1978279"/>
                  </a:lnTo>
                  <a:lnTo>
                    <a:pt x="1408811" y="2001774"/>
                  </a:lnTo>
                  <a:lnTo>
                    <a:pt x="1371346" y="2023491"/>
                  </a:lnTo>
                  <a:lnTo>
                    <a:pt x="1332992" y="2043430"/>
                  </a:lnTo>
                  <a:lnTo>
                    <a:pt x="1293749" y="2061337"/>
                  </a:lnTo>
                  <a:lnTo>
                    <a:pt x="1253617" y="2077466"/>
                  </a:lnTo>
                  <a:lnTo>
                    <a:pt x="1212596" y="2091563"/>
                  </a:lnTo>
                  <a:lnTo>
                    <a:pt x="1170940" y="2103628"/>
                  </a:lnTo>
                  <a:lnTo>
                    <a:pt x="1128522" y="2113661"/>
                  </a:lnTo>
                  <a:lnTo>
                    <a:pt x="1085342" y="2121535"/>
                  </a:lnTo>
                  <a:lnTo>
                    <a:pt x="1041653" y="2127250"/>
                  </a:lnTo>
                  <a:lnTo>
                    <a:pt x="997330" y="2130679"/>
                  </a:lnTo>
                  <a:lnTo>
                    <a:pt x="952500" y="2131822"/>
                  </a:lnTo>
                  <a:lnTo>
                    <a:pt x="907669" y="2130679"/>
                  </a:lnTo>
                  <a:lnTo>
                    <a:pt x="863346" y="2127250"/>
                  </a:lnTo>
                  <a:lnTo>
                    <a:pt x="819657" y="2121535"/>
                  </a:lnTo>
                  <a:lnTo>
                    <a:pt x="776477" y="2113661"/>
                  </a:lnTo>
                  <a:lnTo>
                    <a:pt x="734060" y="2103628"/>
                  </a:lnTo>
                  <a:lnTo>
                    <a:pt x="692403" y="2091563"/>
                  </a:lnTo>
                  <a:lnTo>
                    <a:pt x="651382" y="2077466"/>
                  </a:lnTo>
                  <a:lnTo>
                    <a:pt x="611251" y="2061337"/>
                  </a:lnTo>
                  <a:lnTo>
                    <a:pt x="572007" y="2043430"/>
                  </a:lnTo>
                  <a:lnTo>
                    <a:pt x="533653" y="2023491"/>
                  </a:lnTo>
                  <a:lnTo>
                    <a:pt x="496189" y="2001774"/>
                  </a:lnTo>
                  <a:lnTo>
                    <a:pt x="459740" y="1978279"/>
                  </a:lnTo>
                  <a:lnTo>
                    <a:pt x="424306" y="1953006"/>
                  </a:lnTo>
                  <a:lnTo>
                    <a:pt x="390017" y="1926209"/>
                  </a:lnTo>
                  <a:lnTo>
                    <a:pt x="356743" y="1897634"/>
                  </a:lnTo>
                  <a:lnTo>
                    <a:pt x="324739" y="1867535"/>
                  </a:lnTo>
                  <a:lnTo>
                    <a:pt x="293877" y="1836039"/>
                  </a:lnTo>
                  <a:lnTo>
                    <a:pt x="264414" y="1802892"/>
                  </a:lnTo>
                  <a:lnTo>
                    <a:pt x="236093" y="1768475"/>
                  </a:lnTo>
                  <a:lnTo>
                    <a:pt x="209296" y="1732534"/>
                  </a:lnTo>
                  <a:lnTo>
                    <a:pt x="183769" y="1695450"/>
                  </a:lnTo>
                  <a:lnTo>
                    <a:pt x="159766" y="1656969"/>
                  </a:lnTo>
                  <a:lnTo>
                    <a:pt x="137160" y="1617345"/>
                  </a:lnTo>
                  <a:lnTo>
                    <a:pt x="116204" y="1576578"/>
                  </a:lnTo>
                  <a:lnTo>
                    <a:pt x="96774" y="1534668"/>
                  </a:lnTo>
                  <a:lnTo>
                    <a:pt x="78994" y="1491742"/>
                  </a:lnTo>
                  <a:lnTo>
                    <a:pt x="62992" y="1447800"/>
                  </a:lnTo>
                  <a:lnTo>
                    <a:pt x="48514" y="1402842"/>
                  </a:lnTo>
                  <a:lnTo>
                    <a:pt x="35941" y="1356995"/>
                  </a:lnTo>
                  <a:lnTo>
                    <a:pt x="25146" y="1310259"/>
                  </a:lnTo>
                  <a:lnTo>
                    <a:pt x="16255" y="1262888"/>
                  </a:lnTo>
                  <a:lnTo>
                    <a:pt x="9144" y="1214628"/>
                  </a:lnTo>
                  <a:lnTo>
                    <a:pt x="4064" y="1165733"/>
                  </a:lnTo>
                  <a:lnTo>
                    <a:pt x="1016" y="1116076"/>
                  </a:lnTo>
                  <a:lnTo>
                    <a:pt x="0" y="1065911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00593" y="5422138"/>
            <a:ext cx="3698240" cy="2379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solidFill>
                  <a:srgbClr val="EF572A"/>
                </a:solidFill>
                <a:latin typeface="Georgia"/>
                <a:cs typeface="Georgia"/>
              </a:rPr>
              <a:t>Suket</a:t>
            </a:r>
            <a:r>
              <a:rPr sz="3200" spc="3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spc="110" dirty="0">
                <a:solidFill>
                  <a:srgbClr val="EF572A"/>
                </a:solidFill>
                <a:latin typeface="Georgia"/>
                <a:cs typeface="Georgia"/>
              </a:rPr>
              <a:t>Amin</a:t>
            </a:r>
            <a:endParaRPr sz="320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  <a:spcBef>
                <a:spcPts val="30"/>
              </a:spcBef>
            </a:pPr>
            <a:r>
              <a:rPr sz="2400" spc="55" dirty="0">
                <a:latin typeface="Georgia"/>
                <a:cs typeface="Georgia"/>
              </a:rPr>
              <a:t>Co-</a:t>
            </a:r>
            <a:r>
              <a:rPr sz="2400" spc="50" dirty="0">
                <a:latin typeface="Georgia"/>
                <a:cs typeface="Georgia"/>
              </a:rPr>
              <a:t>Founder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Product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and </a:t>
            </a:r>
            <a:r>
              <a:rPr sz="2400" spc="80" dirty="0">
                <a:latin typeface="Georgia"/>
                <a:cs typeface="Georgia"/>
              </a:rPr>
              <a:t>Business</a:t>
            </a:r>
            <a:r>
              <a:rPr sz="2400" spc="95" dirty="0">
                <a:latin typeface="Georgia"/>
                <a:cs typeface="Georgia"/>
              </a:rPr>
              <a:t> </a:t>
            </a:r>
            <a:r>
              <a:rPr sz="2400" spc="40" dirty="0">
                <a:latin typeface="Georgia"/>
                <a:cs typeface="Georgia"/>
              </a:rPr>
              <a:t>Development</a:t>
            </a:r>
            <a:endParaRPr sz="2400">
              <a:latin typeface="Georgia"/>
              <a:cs typeface="Georgia"/>
            </a:endParaRPr>
          </a:p>
          <a:p>
            <a:pPr marL="3810" algn="ctr">
              <a:lnSpc>
                <a:spcPct val="100000"/>
              </a:lnSpc>
              <a:spcBef>
                <a:spcPts val="1220"/>
              </a:spcBef>
            </a:pPr>
            <a:r>
              <a:rPr sz="1600" dirty="0">
                <a:latin typeface="Georgia"/>
                <a:cs typeface="Georgia"/>
              </a:rPr>
              <a:t>Over</a:t>
            </a:r>
            <a:r>
              <a:rPr sz="1600" spc="1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5</a:t>
            </a:r>
            <a:r>
              <a:rPr sz="1600" spc="1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Years</a:t>
            </a:r>
            <a:r>
              <a:rPr sz="1600" spc="114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75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experience</a:t>
            </a:r>
            <a:r>
              <a:rPr sz="1600" spc="17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10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Product</a:t>
            </a:r>
            <a:endParaRPr sz="1600">
              <a:latin typeface="Georgia"/>
              <a:cs typeface="Georgia"/>
            </a:endParaRPr>
          </a:p>
          <a:p>
            <a:pPr marL="132715" marR="118745" indent="-2540" algn="ctr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Development</a:t>
            </a:r>
            <a:r>
              <a:rPr sz="1600" spc="28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and</a:t>
            </a:r>
            <a:r>
              <a:rPr sz="1600" spc="29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Engineering</a:t>
            </a:r>
            <a:r>
              <a:rPr sz="1600" spc="50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MEBE</a:t>
            </a:r>
            <a:r>
              <a:rPr sz="1600" spc="7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1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Mechatronics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and</a:t>
            </a:r>
            <a:r>
              <a:rPr sz="1600" spc="204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Robotics </a:t>
            </a:r>
            <a:r>
              <a:rPr sz="1600" dirty="0">
                <a:latin typeface="Georgia"/>
                <a:cs typeface="Georgia"/>
              </a:rPr>
              <a:t>University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Leeds,</a:t>
            </a:r>
            <a:r>
              <a:rPr sz="1600" spc="27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UK.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5704" y="3049523"/>
            <a:ext cx="1917700" cy="2144395"/>
            <a:chOff x="2965704" y="3049523"/>
            <a:chExt cx="1917700" cy="21443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076955"/>
              <a:ext cx="1905000" cy="21107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1800" y="3055619"/>
              <a:ext cx="1905000" cy="2132330"/>
            </a:xfrm>
            <a:custGeom>
              <a:avLst/>
              <a:gdLst/>
              <a:ahLst/>
              <a:cxnLst/>
              <a:rect l="l" t="t" r="r" b="b"/>
              <a:pathLst>
                <a:path w="1905000" h="2132329">
                  <a:moveTo>
                    <a:pt x="0" y="1065910"/>
                  </a:moveTo>
                  <a:lnTo>
                    <a:pt x="1016" y="1015745"/>
                  </a:lnTo>
                  <a:lnTo>
                    <a:pt x="4063" y="966088"/>
                  </a:lnTo>
                  <a:lnTo>
                    <a:pt x="9143" y="917193"/>
                  </a:lnTo>
                  <a:lnTo>
                    <a:pt x="16256" y="868933"/>
                  </a:lnTo>
                  <a:lnTo>
                    <a:pt x="25145" y="821563"/>
                  </a:lnTo>
                  <a:lnTo>
                    <a:pt x="35941" y="774826"/>
                  </a:lnTo>
                  <a:lnTo>
                    <a:pt x="48513" y="728979"/>
                  </a:lnTo>
                  <a:lnTo>
                    <a:pt x="62992" y="684022"/>
                  </a:lnTo>
                  <a:lnTo>
                    <a:pt x="78993" y="640079"/>
                  </a:lnTo>
                  <a:lnTo>
                    <a:pt x="96774" y="597153"/>
                  </a:lnTo>
                  <a:lnTo>
                    <a:pt x="116205" y="555244"/>
                  </a:lnTo>
                  <a:lnTo>
                    <a:pt x="137160" y="514476"/>
                  </a:lnTo>
                  <a:lnTo>
                    <a:pt x="159766" y="474852"/>
                  </a:lnTo>
                  <a:lnTo>
                    <a:pt x="183769" y="436372"/>
                  </a:lnTo>
                  <a:lnTo>
                    <a:pt x="209295" y="399287"/>
                  </a:lnTo>
                  <a:lnTo>
                    <a:pt x="236093" y="363347"/>
                  </a:lnTo>
                  <a:lnTo>
                    <a:pt x="264413" y="328929"/>
                  </a:lnTo>
                  <a:lnTo>
                    <a:pt x="293877" y="295782"/>
                  </a:lnTo>
                  <a:lnTo>
                    <a:pt x="324738" y="264286"/>
                  </a:lnTo>
                  <a:lnTo>
                    <a:pt x="356742" y="234187"/>
                  </a:lnTo>
                  <a:lnTo>
                    <a:pt x="390016" y="205612"/>
                  </a:lnTo>
                  <a:lnTo>
                    <a:pt x="424307" y="178815"/>
                  </a:lnTo>
                  <a:lnTo>
                    <a:pt x="459739" y="153543"/>
                  </a:lnTo>
                  <a:lnTo>
                    <a:pt x="496188" y="130048"/>
                  </a:lnTo>
                  <a:lnTo>
                    <a:pt x="533653" y="108330"/>
                  </a:lnTo>
                  <a:lnTo>
                    <a:pt x="572008" y="88391"/>
                  </a:lnTo>
                  <a:lnTo>
                    <a:pt x="611251" y="70484"/>
                  </a:lnTo>
                  <a:lnTo>
                    <a:pt x="651383" y="54355"/>
                  </a:lnTo>
                  <a:lnTo>
                    <a:pt x="692403" y="40258"/>
                  </a:lnTo>
                  <a:lnTo>
                    <a:pt x="734060" y="28194"/>
                  </a:lnTo>
                  <a:lnTo>
                    <a:pt x="776477" y="18160"/>
                  </a:lnTo>
                  <a:lnTo>
                    <a:pt x="819658" y="10286"/>
                  </a:lnTo>
                  <a:lnTo>
                    <a:pt x="863346" y="4572"/>
                  </a:lnTo>
                  <a:lnTo>
                    <a:pt x="907669" y="1143"/>
                  </a:lnTo>
                  <a:lnTo>
                    <a:pt x="952500" y="0"/>
                  </a:lnTo>
                  <a:lnTo>
                    <a:pt x="997330" y="1143"/>
                  </a:lnTo>
                  <a:lnTo>
                    <a:pt x="1041653" y="4572"/>
                  </a:lnTo>
                  <a:lnTo>
                    <a:pt x="1085341" y="10286"/>
                  </a:lnTo>
                  <a:lnTo>
                    <a:pt x="1128522" y="18160"/>
                  </a:lnTo>
                  <a:lnTo>
                    <a:pt x="1170939" y="28194"/>
                  </a:lnTo>
                  <a:lnTo>
                    <a:pt x="1212596" y="40258"/>
                  </a:lnTo>
                  <a:lnTo>
                    <a:pt x="1253616" y="54355"/>
                  </a:lnTo>
                  <a:lnTo>
                    <a:pt x="1293749" y="70484"/>
                  </a:lnTo>
                  <a:lnTo>
                    <a:pt x="1332991" y="88391"/>
                  </a:lnTo>
                  <a:lnTo>
                    <a:pt x="1371346" y="108330"/>
                  </a:lnTo>
                  <a:lnTo>
                    <a:pt x="1408811" y="130048"/>
                  </a:lnTo>
                  <a:lnTo>
                    <a:pt x="1445260" y="153543"/>
                  </a:lnTo>
                  <a:lnTo>
                    <a:pt x="1480692" y="178815"/>
                  </a:lnTo>
                  <a:lnTo>
                    <a:pt x="1514983" y="205612"/>
                  </a:lnTo>
                  <a:lnTo>
                    <a:pt x="1548257" y="234187"/>
                  </a:lnTo>
                  <a:lnTo>
                    <a:pt x="1580261" y="264286"/>
                  </a:lnTo>
                  <a:lnTo>
                    <a:pt x="1611122" y="295782"/>
                  </a:lnTo>
                  <a:lnTo>
                    <a:pt x="1640586" y="328929"/>
                  </a:lnTo>
                  <a:lnTo>
                    <a:pt x="1668907" y="363347"/>
                  </a:lnTo>
                  <a:lnTo>
                    <a:pt x="1695703" y="399287"/>
                  </a:lnTo>
                  <a:lnTo>
                    <a:pt x="1721230" y="436372"/>
                  </a:lnTo>
                  <a:lnTo>
                    <a:pt x="1745234" y="474852"/>
                  </a:lnTo>
                  <a:lnTo>
                    <a:pt x="1767839" y="514476"/>
                  </a:lnTo>
                  <a:lnTo>
                    <a:pt x="1788795" y="555244"/>
                  </a:lnTo>
                  <a:lnTo>
                    <a:pt x="1808226" y="597153"/>
                  </a:lnTo>
                  <a:lnTo>
                    <a:pt x="1826005" y="640079"/>
                  </a:lnTo>
                  <a:lnTo>
                    <a:pt x="1842008" y="684022"/>
                  </a:lnTo>
                  <a:lnTo>
                    <a:pt x="1856486" y="728979"/>
                  </a:lnTo>
                  <a:lnTo>
                    <a:pt x="1869059" y="774826"/>
                  </a:lnTo>
                  <a:lnTo>
                    <a:pt x="1879853" y="821563"/>
                  </a:lnTo>
                  <a:lnTo>
                    <a:pt x="1888744" y="868933"/>
                  </a:lnTo>
                  <a:lnTo>
                    <a:pt x="1895855" y="917193"/>
                  </a:lnTo>
                  <a:lnTo>
                    <a:pt x="1900936" y="966088"/>
                  </a:lnTo>
                  <a:lnTo>
                    <a:pt x="1903984" y="1015745"/>
                  </a:lnTo>
                  <a:lnTo>
                    <a:pt x="1905000" y="1065910"/>
                  </a:lnTo>
                  <a:lnTo>
                    <a:pt x="1903984" y="1116076"/>
                  </a:lnTo>
                  <a:lnTo>
                    <a:pt x="1900936" y="1165732"/>
                  </a:lnTo>
                  <a:lnTo>
                    <a:pt x="1895855" y="1214627"/>
                  </a:lnTo>
                  <a:lnTo>
                    <a:pt x="1888744" y="1262888"/>
                  </a:lnTo>
                  <a:lnTo>
                    <a:pt x="1879853" y="1310258"/>
                  </a:lnTo>
                  <a:lnTo>
                    <a:pt x="1869059" y="1356994"/>
                  </a:lnTo>
                  <a:lnTo>
                    <a:pt x="1856486" y="1402841"/>
                  </a:lnTo>
                  <a:lnTo>
                    <a:pt x="1842008" y="1447800"/>
                  </a:lnTo>
                  <a:lnTo>
                    <a:pt x="1826005" y="1491741"/>
                  </a:lnTo>
                  <a:lnTo>
                    <a:pt x="1808226" y="1534667"/>
                  </a:lnTo>
                  <a:lnTo>
                    <a:pt x="1788795" y="1576577"/>
                  </a:lnTo>
                  <a:lnTo>
                    <a:pt x="1767839" y="1617344"/>
                  </a:lnTo>
                  <a:lnTo>
                    <a:pt x="1745234" y="1656968"/>
                  </a:lnTo>
                  <a:lnTo>
                    <a:pt x="1721230" y="1695450"/>
                  </a:lnTo>
                  <a:lnTo>
                    <a:pt x="1695703" y="1732533"/>
                  </a:lnTo>
                  <a:lnTo>
                    <a:pt x="1668907" y="1768475"/>
                  </a:lnTo>
                  <a:lnTo>
                    <a:pt x="1640586" y="1802891"/>
                  </a:lnTo>
                  <a:lnTo>
                    <a:pt x="1611122" y="1836039"/>
                  </a:lnTo>
                  <a:lnTo>
                    <a:pt x="1580261" y="1867534"/>
                  </a:lnTo>
                  <a:lnTo>
                    <a:pt x="1548257" y="1897633"/>
                  </a:lnTo>
                  <a:lnTo>
                    <a:pt x="1514983" y="1926208"/>
                  </a:lnTo>
                  <a:lnTo>
                    <a:pt x="1480692" y="1953005"/>
                  </a:lnTo>
                  <a:lnTo>
                    <a:pt x="1445260" y="1978278"/>
                  </a:lnTo>
                  <a:lnTo>
                    <a:pt x="1408811" y="2001774"/>
                  </a:lnTo>
                  <a:lnTo>
                    <a:pt x="1371346" y="2023490"/>
                  </a:lnTo>
                  <a:lnTo>
                    <a:pt x="1332991" y="2043429"/>
                  </a:lnTo>
                  <a:lnTo>
                    <a:pt x="1293749" y="2061337"/>
                  </a:lnTo>
                  <a:lnTo>
                    <a:pt x="1253616" y="2077465"/>
                  </a:lnTo>
                  <a:lnTo>
                    <a:pt x="1212596" y="2091563"/>
                  </a:lnTo>
                  <a:lnTo>
                    <a:pt x="1170939" y="2103628"/>
                  </a:lnTo>
                  <a:lnTo>
                    <a:pt x="1128522" y="2113660"/>
                  </a:lnTo>
                  <a:lnTo>
                    <a:pt x="1085341" y="2121534"/>
                  </a:lnTo>
                  <a:lnTo>
                    <a:pt x="1041653" y="2127250"/>
                  </a:lnTo>
                  <a:lnTo>
                    <a:pt x="997330" y="2130679"/>
                  </a:lnTo>
                  <a:lnTo>
                    <a:pt x="952500" y="2131821"/>
                  </a:lnTo>
                  <a:lnTo>
                    <a:pt x="907669" y="2130679"/>
                  </a:lnTo>
                  <a:lnTo>
                    <a:pt x="863346" y="2127250"/>
                  </a:lnTo>
                  <a:lnTo>
                    <a:pt x="819658" y="2121534"/>
                  </a:lnTo>
                  <a:lnTo>
                    <a:pt x="776477" y="2113660"/>
                  </a:lnTo>
                  <a:lnTo>
                    <a:pt x="734060" y="2103628"/>
                  </a:lnTo>
                  <a:lnTo>
                    <a:pt x="692403" y="2091563"/>
                  </a:lnTo>
                  <a:lnTo>
                    <a:pt x="651383" y="2077465"/>
                  </a:lnTo>
                  <a:lnTo>
                    <a:pt x="611251" y="2061337"/>
                  </a:lnTo>
                  <a:lnTo>
                    <a:pt x="572008" y="2043429"/>
                  </a:lnTo>
                  <a:lnTo>
                    <a:pt x="533653" y="2023490"/>
                  </a:lnTo>
                  <a:lnTo>
                    <a:pt x="496188" y="2001774"/>
                  </a:lnTo>
                  <a:lnTo>
                    <a:pt x="459739" y="1978278"/>
                  </a:lnTo>
                  <a:lnTo>
                    <a:pt x="424307" y="1953005"/>
                  </a:lnTo>
                  <a:lnTo>
                    <a:pt x="390016" y="1926208"/>
                  </a:lnTo>
                  <a:lnTo>
                    <a:pt x="356742" y="1897633"/>
                  </a:lnTo>
                  <a:lnTo>
                    <a:pt x="324738" y="1867534"/>
                  </a:lnTo>
                  <a:lnTo>
                    <a:pt x="293877" y="1836039"/>
                  </a:lnTo>
                  <a:lnTo>
                    <a:pt x="264413" y="1802891"/>
                  </a:lnTo>
                  <a:lnTo>
                    <a:pt x="236093" y="1768475"/>
                  </a:lnTo>
                  <a:lnTo>
                    <a:pt x="209295" y="1732533"/>
                  </a:lnTo>
                  <a:lnTo>
                    <a:pt x="183769" y="1695450"/>
                  </a:lnTo>
                  <a:lnTo>
                    <a:pt x="159766" y="1656968"/>
                  </a:lnTo>
                  <a:lnTo>
                    <a:pt x="137160" y="1617344"/>
                  </a:lnTo>
                  <a:lnTo>
                    <a:pt x="116205" y="1576577"/>
                  </a:lnTo>
                  <a:lnTo>
                    <a:pt x="96774" y="1534667"/>
                  </a:lnTo>
                  <a:lnTo>
                    <a:pt x="78993" y="1491741"/>
                  </a:lnTo>
                  <a:lnTo>
                    <a:pt x="62992" y="1447800"/>
                  </a:lnTo>
                  <a:lnTo>
                    <a:pt x="48513" y="1402841"/>
                  </a:lnTo>
                  <a:lnTo>
                    <a:pt x="35941" y="1356994"/>
                  </a:lnTo>
                  <a:lnTo>
                    <a:pt x="25145" y="1310258"/>
                  </a:lnTo>
                  <a:lnTo>
                    <a:pt x="16256" y="1262888"/>
                  </a:lnTo>
                  <a:lnTo>
                    <a:pt x="9143" y="1214627"/>
                  </a:lnTo>
                  <a:lnTo>
                    <a:pt x="4063" y="1165732"/>
                  </a:lnTo>
                  <a:lnTo>
                    <a:pt x="1016" y="1116076"/>
                  </a:lnTo>
                  <a:lnTo>
                    <a:pt x="0" y="1065910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32761" y="5446521"/>
            <a:ext cx="3778885" cy="2379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EF572A"/>
                </a:solidFill>
                <a:latin typeface="Georgia"/>
                <a:cs typeface="Georgia"/>
              </a:rPr>
              <a:t>Deep</a:t>
            </a:r>
            <a:r>
              <a:rPr sz="320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spc="80" dirty="0">
                <a:solidFill>
                  <a:srgbClr val="EF572A"/>
                </a:solidFill>
                <a:latin typeface="Georgia"/>
                <a:cs typeface="Georgia"/>
              </a:rPr>
              <a:t>Parmar</a:t>
            </a:r>
            <a:endParaRPr sz="3200">
              <a:latin typeface="Georgia"/>
              <a:cs typeface="Georgia"/>
            </a:endParaRPr>
          </a:p>
          <a:p>
            <a:pPr marL="78105" marR="66040" algn="ctr">
              <a:lnSpc>
                <a:spcPct val="100000"/>
              </a:lnSpc>
              <a:spcBef>
                <a:spcPts val="30"/>
              </a:spcBef>
            </a:pPr>
            <a:r>
              <a:rPr sz="2400" spc="55" dirty="0">
                <a:latin typeface="Georgia"/>
                <a:cs typeface="Georgia"/>
              </a:rPr>
              <a:t>Co-</a:t>
            </a:r>
            <a:r>
              <a:rPr sz="2400" spc="50" dirty="0">
                <a:latin typeface="Georgia"/>
                <a:cs typeface="Georgia"/>
              </a:rPr>
              <a:t>Founder</a:t>
            </a:r>
            <a:r>
              <a:rPr sz="2400" spc="1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AI-</a:t>
            </a:r>
            <a:r>
              <a:rPr sz="2400" spc="-10" dirty="0">
                <a:latin typeface="Georgia"/>
                <a:cs typeface="Georgia"/>
              </a:rPr>
              <a:t>Software </a:t>
            </a:r>
            <a:r>
              <a:rPr sz="2400" spc="35" dirty="0">
                <a:latin typeface="Georgia"/>
                <a:cs typeface="Georgia"/>
              </a:rPr>
              <a:t>Developer</a:t>
            </a:r>
            <a:endParaRPr sz="240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  <a:spcBef>
                <a:spcPts val="1225"/>
              </a:spcBef>
            </a:pPr>
            <a:r>
              <a:rPr sz="1600" dirty="0">
                <a:latin typeface="Georgia"/>
                <a:cs typeface="Georgia"/>
              </a:rPr>
              <a:t>Over</a:t>
            </a:r>
            <a:r>
              <a:rPr sz="1600" spc="1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4</a:t>
            </a:r>
            <a:r>
              <a:rPr sz="1600" spc="7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Years</a:t>
            </a:r>
            <a:r>
              <a:rPr sz="1600" spc="114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experience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9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AI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40" dirty="0">
                <a:latin typeface="Georgia"/>
                <a:cs typeface="Georgia"/>
              </a:rPr>
              <a:t>system </a:t>
            </a:r>
            <a:r>
              <a:rPr sz="1600" spc="-10" dirty="0">
                <a:latin typeface="Georgia"/>
                <a:cs typeface="Georgia"/>
              </a:rPr>
              <a:t>Development</a:t>
            </a:r>
            <a:endParaRPr sz="1600">
              <a:latin typeface="Georgia"/>
              <a:cs typeface="Georgia"/>
            </a:endParaRPr>
          </a:p>
          <a:p>
            <a:pPr marL="315595" marR="302260" indent="-6350" algn="ctr">
              <a:lnSpc>
                <a:spcPct val="100000"/>
              </a:lnSpc>
            </a:pPr>
            <a:r>
              <a:rPr sz="1600" spc="-35" dirty="0">
                <a:latin typeface="Georgia"/>
                <a:cs typeface="Georgia"/>
              </a:rPr>
              <a:t>MEBE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229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Computer</a:t>
            </a:r>
            <a:r>
              <a:rPr sz="1600" spc="229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Engineering </a:t>
            </a:r>
            <a:r>
              <a:rPr sz="1600" dirty="0">
                <a:latin typeface="Georgia"/>
                <a:cs typeface="Georgia"/>
              </a:rPr>
              <a:t>Government</a:t>
            </a:r>
            <a:r>
              <a:rPr sz="1600" spc="4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Engineering</a:t>
            </a:r>
            <a:r>
              <a:rPr sz="1600" spc="100" dirty="0">
                <a:latin typeface="Georgia"/>
                <a:cs typeface="Georgia"/>
              </a:rPr>
              <a:t>  </a:t>
            </a:r>
            <a:r>
              <a:rPr sz="1600" spc="-10" dirty="0">
                <a:latin typeface="Georgia"/>
                <a:cs typeface="Georgia"/>
              </a:rPr>
              <a:t>College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235684" y="3049523"/>
            <a:ext cx="1917700" cy="2144395"/>
            <a:chOff x="14235684" y="3049523"/>
            <a:chExt cx="1917700" cy="21443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1780" y="3076955"/>
              <a:ext cx="1905000" cy="21107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41780" y="3055619"/>
              <a:ext cx="1905000" cy="2132330"/>
            </a:xfrm>
            <a:custGeom>
              <a:avLst/>
              <a:gdLst/>
              <a:ahLst/>
              <a:cxnLst/>
              <a:rect l="l" t="t" r="r" b="b"/>
              <a:pathLst>
                <a:path w="1905000" h="2132329">
                  <a:moveTo>
                    <a:pt x="0" y="1065910"/>
                  </a:moveTo>
                  <a:lnTo>
                    <a:pt x="1015" y="1015745"/>
                  </a:lnTo>
                  <a:lnTo>
                    <a:pt x="4063" y="966088"/>
                  </a:lnTo>
                  <a:lnTo>
                    <a:pt x="9143" y="917193"/>
                  </a:lnTo>
                  <a:lnTo>
                    <a:pt x="16255" y="868933"/>
                  </a:lnTo>
                  <a:lnTo>
                    <a:pt x="25146" y="821563"/>
                  </a:lnTo>
                  <a:lnTo>
                    <a:pt x="35940" y="774826"/>
                  </a:lnTo>
                  <a:lnTo>
                    <a:pt x="48513" y="728979"/>
                  </a:lnTo>
                  <a:lnTo>
                    <a:pt x="62991" y="684022"/>
                  </a:lnTo>
                  <a:lnTo>
                    <a:pt x="78993" y="640079"/>
                  </a:lnTo>
                  <a:lnTo>
                    <a:pt x="96773" y="597153"/>
                  </a:lnTo>
                  <a:lnTo>
                    <a:pt x="116204" y="555244"/>
                  </a:lnTo>
                  <a:lnTo>
                    <a:pt x="137159" y="514476"/>
                  </a:lnTo>
                  <a:lnTo>
                    <a:pt x="159765" y="474852"/>
                  </a:lnTo>
                  <a:lnTo>
                    <a:pt x="183768" y="436372"/>
                  </a:lnTo>
                  <a:lnTo>
                    <a:pt x="209296" y="399287"/>
                  </a:lnTo>
                  <a:lnTo>
                    <a:pt x="236092" y="363347"/>
                  </a:lnTo>
                  <a:lnTo>
                    <a:pt x="264413" y="328929"/>
                  </a:lnTo>
                  <a:lnTo>
                    <a:pt x="293877" y="295782"/>
                  </a:lnTo>
                  <a:lnTo>
                    <a:pt x="324738" y="264286"/>
                  </a:lnTo>
                  <a:lnTo>
                    <a:pt x="356742" y="234187"/>
                  </a:lnTo>
                  <a:lnTo>
                    <a:pt x="390016" y="205612"/>
                  </a:lnTo>
                  <a:lnTo>
                    <a:pt x="424306" y="178815"/>
                  </a:lnTo>
                  <a:lnTo>
                    <a:pt x="459739" y="153543"/>
                  </a:lnTo>
                  <a:lnTo>
                    <a:pt x="496188" y="130048"/>
                  </a:lnTo>
                  <a:lnTo>
                    <a:pt x="533653" y="108330"/>
                  </a:lnTo>
                  <a:lnTo>
                    <a:pt x="572007" y="88391"/>
                  </a:lnTo>
                  <a:lnTo>
                    <a:pt x="611250" y="70484"/>
                  </a:lnTo>
                  <a:lnTo>
                    <a:pt x="651382" y="54355"/>
                  </a:lnTo>
                  <a:lnTo>
                    <a:pt x="692403" y="40258"/>
                  </a:lnTo>
                  <a:lnTo>
                    <a:pt x="734059" y="28194"/>
                  </a:lnTo>
                  <a:lnTo>
                    <a:pt x="776477" y="18160"/>
                  </a:lnTo>
                  <a:lnTo>
                    <a:pt x="819657" y="10286"/>
                  </a:lnTo>
                  <a:lnTo>
                    <a:pt x="863346" y="4572"/>
                  </a:lnTo>
                  <a:lnTo>
                    <a:pt x="907668" y="1143"/>
                  </a:lnTo>
                  <a:lnTo>
                    <a:pt x="952500" y="0"/>
                  </a:lnTo>
                  <a:lnTo>
                    <a:pt x="997330" y="1143"/>
                  </a:lnTo>
                  <a:lnTo>
                    <a:pt x="1041653" y="4572"/>
                  </a:lnTo>
                  <a:lnTo>
                    <a:pt x="1085341" y="10286"/>
                  </a:lnTo>
                  <a:lnTo>
                    <a:pt x="1128521" y="18160"/>
                  </a:lnTo>
                  <a:lnTo>
                    <a:pt x="1170939" y="28194"/>
                  </a:lnTo>
                  <a:lnTo>
                    <a:pt x="1212596" y="40258"/>
                  </a:lnTo>
                  <a:lnTo>
                    <a:pt x="1253616" y="54355"/>
                  </a:lnTo>
                  <a:lnTo>
                    <a:pt x="1293748" y="70484"/>
                  </a:lnTo>
                  <a:lnTo>
                    <a:pt x="1332991" y="88391"/>
                  </a:lnTo>
                  <a:lnTo>
                    <a:pt x="1371346" y="108330"/>
                  </a:lnTo>
                  <a:lnTo>
                    <a:pt x="1408810" y="130048"/>
                  </a:lnTo>
                  <a:lnTo>
                    <a:pt x="1445259" y="153543"/>
                  </a:lnTo>
                  <a:lnTo>
                    <a:pt x="1480692" y="178815"/>
                  </a:lnTo>
                  <a:lnTo>
                    <a:pt x="1514982" y="205612"/>
                  </a:lnTo>
                  <a:lnTo>
                    <a:pt x="1548256" y="234187"/>
                  </a:lnTo>
                  <a:lnTo>
                    <a:pt x="1580260" y="264286"/>
                  </a:lnTo>
                  <a:lnTo>
                    <a:pt x="1611121" y="295782"/>
                  </a:lnTo>
                  <a:lnTo>
                    <a:pt x="1640585" y="328929"/>
                  </a:lnTo>
                  <a:lnTo>
                    <a:pt x="1668906" y="363347"/>
                  </a:lnTo>
                  <a:lnTo>
                    <a:pt x="1695703" y="399287"/>
                  </a:lnTo>
                  <a:lnTo>
                    <a:pt x="1721230" y="436372"/>
                  </a:lnTo>
                  <a:lnTo>
                    <a:pt x="1745233" y="474852"/>
                  </a:lnTo>
                  <a:lnTo>
                    <a:pt x="1767839" y="514476"/>
                  </a:lnTo>
                  <a:lnTo>
                    <a:pt x="1788794" y="555244"/>
                  </a:lnTo>
                  <a:lnTo>
                    <a:pt x="1808225" y="597153"/>
                  </a:lnTo>
                  <a:lnTo>
                    <a:pt x="1826005" y="640079"/>
                  </a:lnTo>
                  <a:lnTo>
                    <a:pt x="1842007" y="684022"/>
                  </a:lnTo>
                  <a:lnTo>
                    <a:pt x="1856485" y="728979"/>
                  </a:lnTo>
                  <a:lnTo>
                    <a:pt x="1869058" y="774826"/>
                  </a:lnTo>
                  <a:lnTo>
                    <a:pt x="1879853" y="821563"/>
                  </a:lnTo>
                  <a:lnTo>
                    <a:pt x="1888743" y="868933"/>
                  </a:lnTo>
                  <a:lnTo>
                    <a:pt x="1895855" y="917193"/>
                  </a:lnTo>
                  <a:lnTo>
                    <a:pt x="1900935" y="966088"/>
                  </a:lnTo>
                  <a:lnTo>
                    <a:pt x="1903983" y="1015745"/>
                  </a:lnTo>
                  <a:lnTo>
                    <a:pt x="1905000" y="1065910"/>
                  </a:lnTo>
                  <a:lnTo>
                    <a:pt x="1903983" y="1116076"/>
                  </a:lnTo>
                  <a:lnTo>
                    <a:pt x="1900935" y="1165732"/>
                  </a:lnTo>
                  <a:lnTo>
                    <a:pt x="1895855" y="1214627"/>
                  </a:lnTo>
                  <a:lnTo>
                    <a:pt x="1888743" y="1262888"/>
                  </a:lnTo>
                  <a:lnTo>
                    <a:pt x="1879853" y="1310258"/>
                  </a:lnTo>
                  <a:lnTo>
                    <a:pt x="1869058" y="1356994"/>
                  </a:lnTo>
                  <a:lnTo>
                    <a:pt x="1856485" y="1402841"/>
                  </a:lnTo>
                  <a:lnTo>
                    <a:pt x="1842007" y="1447800"/>
                  </a:lnTo>
                  <a:lnTo>
                    <a:pt x="1826005" y="1491741"/>
                  </a:lnTo>
                  <a:lnTo>
                    <a:pt x="1808225" y="1534667"/>
                  </a:lnTo>
                  <a:lnTo>
                    <a:pt x="1788794" y="1576577"/>
                  </a:lnTo>
                  <a:lnTo>
                    <a:pt x="1767839" y="1617344"/>
                  </a:lnTo>
                  <a:lnTo>
                    <a:pt x="1745233" y="1656968"/>
                  </a:lnTo>
                  <a:lnTo>
                    <a:pt x="1721230" y="1695450"/>
                  </a:lnTo>
                  <a:lnTo>
                    <a:pt x="1695703" y="1732533"/>
                  </a:lnTo>
                  <a:lnTo>
                    <a:pt x="1668906" y="1768475"/>
                  </a:lnTo>
                  <a:lnTo>
                    <a:pt x="1640585" y="1802891"/>
                  </a:lnTo>
                  <a:lnTo>
                    <a:pt x="1611121" y="1836039"/>
                  </a:lnTo>
                  <a:lnTo>
                    <a:pt x="1580260" y="1867534"/>
                  </a:lnTo>
                  <a:lnTo>
                    <a:pt x="1548256" y="1897633"/>
                  </a:lnTo>
                  <a:lnTo>
                    <a:pt x="1514982" y="1926208"/>
                  </a:lnTo>
                  <a:lnTo>
                    <a:pt x="1480692" y="1953005"/>
                  </a:lnTo>
                  <a:lnTo>
                    <a:pt x="1445259" y="1978278"/>
                  </a:lnTo>
                  <a:lnTo>
                    <a:pt x="1408810" y="2001774"/>
                  </a:lnTo>
                  <a:lnTo>
                    <a:pt x="1371346" y="2023490"/>
                  </a:lnTo>
                  <a:lnTo>
                    <a:pt x="1332991" y="2043429"/>
                  </a:lnTo>
                  <a:lnTo>
                    <a:pt x="1293748" y="2061337"/>
                  </a:lnTo>
                  <a:lnTo>
                    <a:pt x="1253616" y="2077465"/>
                  </a:lnTo>
                  <a:lnTo>
                    <a:pt x="1212596" y="2091563"/>
                  </a:lnTo>
                  <a:lnTo>
                    <a:pt x="1170939" y="2103628"/>
                  </a:lnTo>
                  <a:lnTo>
                    <a:pt x="1128521" y="2113660"/>
                  </a:lnTo>
                  <a:lnTo>
                    <a:pt x="1085341" y="2121534"/>
                  </a:lnTo>
                  <a:lnTo>
                    <a:pt x="1041653" y="2127250"/>
                  </a:lnTo>
                  <a:lnTo>
                    <a:pt x="997330" y="2130679"/>
                  </a:lnTo>
                  <a:lnTo>
                    <a:pt x="952500" y="2131821"/>
                  </a:lnTo>
                  <a:lnTo>
                    <a:pt x="907668" y="2130679"/>
                  </a:lnTo>
                  <a:lnTo>
                    <a:pt x="863346" y="2127250"/>
                  </a:lnTo>
                  <a:lnTo>
                    <a:pt x="819657" y="2121534"/>
                  </a:lnTo>
                  <a:lnTo>
                    <a:pt x="776477" y="2113660"/>
                  </a:lnTo>
                  <a:lnTo>
                    <a:pt x="734059" y="2103628"/>
                  </a:lnTo>
                  <a:lnTo>
                    <a:pt x="692403" y="2091563"/>
                  </a:lnTo>
                  <a:lnTo>
                    <a:pt x="651382" y="2077465"/>
                  </a:lnTo>
                  <a:lnTo>
                    <a:pt x="611250" y="2061337"/>
                  </a:lnTo>
                  <a:lnTo>
                    <a:pt x="572007" y="2043429"/>
                  </a:lnTo>
                  <a:lnTo>
                    <a:pt x="533653" y="2023490"/>
                  </a:lnTo>
                  <a:lnTo>
                    <a:pt x="496188" y="2001774"/>
                  </a:lnTo>
                  <a:lnTo>
                    <a:pt x="459739" y="1978278"/>
                  </a:lnTo>
                  <a:lnTo>
                    <a:pt x="424306" y="1953005"/>
                  </a:lnTo>
                  <a:lnTo>
                    <a:pt x="390016" y="1926208"/>
                  </a:lnTo>
                  <a:lnTo>
                    <a:pt x="356742" y="1897633"/>
                  </a:lnTo>
                  <a:lnTo>
                    <a:pt x="324738" y="1867534"/>
                  </a:lnTo>
                  <a:lnTo>
                    <a:pt x="293877" y="1836039"/>
                  </a:lnTo>
                  <a:lnTo>
                    <a:pt x="264413" y="1802891"/>
                  </a:lnTo>
                  <a:lnTo>
                    <a:pt x="236092" y="1768475"/>
                  </a:lnTo>
                  <a:lnTo>
                    <a:pt x="209296" y="1732533"/>
                  </a:lnTo>
                  <a:lnTo>
                    <a:pt x="183768" y="1695450"/>
                  </a:lnTo>
                  <a:lnTo>
                    <a:pt x="159765" y="1656968"/>
                  </a:lnTo>
                  <a:lnTo>
                    <a:pt x="137159" y="1617344"/>
                  </a:lnTo>
                  <a:lnTo>
                    <a:pt x="116204" y="1576577"/>
                  </a:lnTo>
                  <a:lnTo>
                    <a:pt x="96773" y="1534667"/>
                  </a:lnTo>
                  <a:lnTo>
                    <a:pt x="78993" y="1491741"/>
                  </a:lnTo>
                  <a:lnTo>
                    <a:pt x="62991" y="1447800"/>
                  </a:lnTo>
                  <a:lnTo>
                    <a:pt x="48513" y="1402841"/>
                  </a:lnTo>
                  <a:lnTo>
                    <a:pt x="35940" y="1356994"/>
                  </a:lnTo>
                  <a:lnTo>
                    <a:pt x="25146" y="1310258"/>
                  </a:lnTo>
                  <a:lnTo>
                    <a:pt x="16255" y="1262888"/>
                  </a:lnTo>
                  <a:lnTo>
                    <a:pt x="9143" y="1214627"/>
                  </a:lnTo>
                  <a:lnTo>
                    <a:pt x="4063" y="1165732"/>
                  </a:lnTo>
                  <a:lnTo>
                    <a:pt x="1015" y="1116076"/>
                  </a:lnTo>
                  <a:lnTo>
                    <a:pt x="0" y="1065910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325347" y="5446521"/>
            <a:ext cx="3738879" cy="2014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F572A"/>
                </a:solidFill>
                <a:latin typeface="Georgia"/>
                <a:cs typeface="Georgia"/>
              </a:rPr>
              <a:t>Ravi</a:t>
            </a:r>
            <a:r>
              <a:rPr sz="3200" spc="13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spc="-20" dirty="0">
                <a:solidFill>
                  <a:srgbClr val="EF572A"/>
                </a:solidFill>
                <a:latin typeface="Georgia"/>
                <a:cs typeface="Georgia"/>
              </a:rPr>
              <a:t>Jadav</a:t>
            </a:r>
            <a:endParaRPr sz="3200">
              <a:latin typeface="Georgia"/>
              <a:cs typeface="Georgia"/>
            </a:endParaRPr>
          </a:p>
          <a:p>
            <a:pPr marR="4445" algn="ctr">
              <a:lnSpc>
                <a:spcPct val="100000"/>
              </a:lnSpc>
              <a:spcBef>
                <a:spcPts val="30"/>
              </a:spcBef>
            </a:pPr>
            <a:r>
              <a:rPr sz="2400" spc="45" dirty="0">
                <a:latin typeface="Georgia"/>
                <a:cs typeface="Georgia"/>
              </a:rPr>
              <a:t>Software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Developer</a:t>
            </a:r>
            <a:endParaRPr sz="2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1600" dirty="0">
                <a:latin typeface="Georgia"/>
                <a:cs typeface="Georgia"/>
              </a:rPr>
              <a:t>Over</a:t>
            </a:r>
            <a:r>
              <a:rPr sz="1600" spc="114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3</a:t>
            </a:r>
            <a:r>
              <a:rPr sz="1600" spc="1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Years</a:t>
            </a:r>
            <a:r>
              <a:rPr sz="1600" spc="1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7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experience</a:t>
            </a:r>
            <a:r>
              <a:rPr sz="1600" spc="18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1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Frontend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Development</a:t>
            </a:r>
            <a:endParaRPr sz="1600">
              <a:latin typeface="Georgia"/>
              <a:cs typeface="Georgia"/>
            </a:endParaRPr>
          </a:p>
          <a:p>
            <a:pPr marL="294640" marR="283210" indent="-5080"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Georgia"/>
                <a:cs typeface="Georgia"/>
              </a:rPr>
              <a:t>BE</a:t>
            </a:r>
            <a:r>
              <a:rPr sz="1600" spc="7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Computer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Engineering </a:t>
            </a:r>
            <a:r>
              <a:rPr sz="1600" dirty="0">
                <a:latin typeface="Georgia"/>
                <a:cs typeface="Georgia"/>
              </a:rPr>
              <a:t>Government</a:t>
            </a:r>
            <a:r>
              <a:rPr sz="1600" spc="434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Engineering</a:t>
            </a:r>
            <a:r>
              <a:rPr sz="1600" spc="95" dirty="0">
                <a:latin typeface="Georgia"/>
                <a:cs typeface="Georgia"/>
              </a:rPr>
              <a:t>  </a:t>
            </a:r>
            <a:r>
              <a:rPr sz="1600" spc="-10" dirty="0">
                <a:latin typeface="Georgia"/>
                <a:cs typeface="Georgia"/>
              </a:rPr>
              <a:t>College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5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346" y="2487244"/>
            <a:ext cx="83121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880" dirty="0">
                <a:solidFill>
                  <a:srgbClr val="FFFFFF"/>
                </a:solidFill>
                <a:latin typeface="Georgia"/>
                <a:cs typeface="Georgia"/>
              </a:rPr>
              <a:t>THANK</a:t>
            </a:r>
            <a:r>
              <a:rPr sz="9600" b="0" spc="7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9600" b="0" spc="925" dirty="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endParaRPr sz="9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Value</a:t>
            </a:r>
            <a:r>
              <a:rPr spc="-450" dirty="0"/>
              <a:t> </a:t>
            </a:r>
            <a:r>
              <a:rPr spc="75" dirty="0"/>
              <a:t>Proposition</a:t>
            </a:r>
            <a:r>
              <a:rPr spc="-580" dirty="0"/>
              <a:t> </a:t>
            </a:r>
            <a:r>
              <a:rPr spc="240" dirty="0"/>
              <a:t>Canvas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6211" y="1729739"/>
            <a:ext cx="14820900" cy="8061959"/>
            <a:chOff x="1696211" y="1729739"/>
            <a:chExt cx="14820900" cy="8061959"/>
          </a:xfrm>
        </p:grpSpPr>
        <p:sp>
          <p:nvSpPr>
            <p:cNvPr id="4" name="object 4"/>
            <p:cNvSpPr/>
            <p:nvPr/>
          </p:nvSpPr>
          <p:spPr>
            <a:xfrm>
              <a:off x="2438399" y="1767839"/>
              <a:ext cx="13335000" cy="7719059"/>
            </a:xfrm>
            <a:custGeom>
              <a:avLst/>
              <a:gdLst/>
              <a:ahLst/>
              <a:cxnLst/>
              <a:rect l="l" t="t" r="r" b="b"/>
              <a:pathLst>
                <a:path w="13335000" h="7719059">
                  <a:moveTo>
                    <a:pt x="0" y="0"/>
                  </a:moveTo>
                  <a:lnTo>
                    <a:pt x="13335000" y="0"/>
                  </a:lnTo>
                </a:path>
                <a:path w="13335000" h="7719059">
                  <a:moveTo>
                    <a:pt x="990600" y="7719059"/>
                  </a:moveTo>
                  <a:lnTo>
                    <a:pt x="11881612" y="771905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211" y="1767839"/>
              <a:ext cx="14820900" cy="8023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Business</a:t>
            </a:r>
            <a:r>
              <a:rPr spc="-360" dirty="0"/>
              <a:t> </a:t>
            </a:r>
            <a:r>
              <a:rPr spc="270" dirty="0"/>
              <a:t>Model</a:t>
            </a:r>
            <a:r>
              <a:rPr spc="-500" dirty="0"/>
              <a:t> </a:t>
            </a:r>
            <a:r>
              <a:rPr spc="240" dirty="0"/>
              <a:t>Canvas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95400" y="1990344"/>
            <a:ext cx="15697200" cy="8071484"/>
            <a:chOff x="1295400" y="1990344"/>
            <a:chExt cx="15697200" cy="8071104"/>
          </a:xfrm>
        </p:grpSpPr>
        <p:sp>
          <p:nvSpPr>
            <p:cNvPr id="5" name="object 5"/>
            <p:cNvSpPr/>
            <p:nvPr/>
          </p:nvSpPr>
          <p:spPr>
            <a:xfrm>
              <a:off x="3429000" y="9486900"/>
              <a:ext cx="10891520" cy="0"/>
            </a:xfrm>
            <a:custGeom>
              <a:avLst/>
              <a:gdLst/>
              <a:ahLst/>
              <a:cxnLst/>
              <a:rect l="l" t="t" r="r" b="b"/>
              <a:pathLst>
                <a:path w="10891519">
                  <a:moveTo>
                    <a:pt x="0" y="0"/>
                  </a:moveTo>
                  <a:lnTo>
                    <a:pt x="1089151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990344"/>
              <a:ext cx="15697200" cy="807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4385">
              <a:lnSpc>
                <a:spcPct val="100000"/>
              </a:lnSpc>
              <a:spcBef>
                <a:spcPts val="100"/>
              </a:spcBef>
            </a:pPr>
            <a:r>
              <a:rPr spc="800" dirty="0"/>
              <a:t>M</a:t>
            </a:r>
            <a:r>
              <a:rPr spc="805" dirty="0"/>
              <a:t>V</a:t>
            </a:r>
            <a:r>
              <a:rPr dirty="0"/>
              <a:t>P</a:t>
            </a:r>
            <a:r>
              <a:rPr spc="35" dirty="0"/>
              <a:t> </a:t>
            </a:r>
            <a:r>
              <a:rPr spc="85" dirty="0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10"/>
              </a:spcBef>
            </a:pPr>
            <a:r>
              <a:rPr spc="-145" dirty="0"/>
              <a:t>MVP</a:t>
            </a:r>
            <a:r>
              <a:rPr spc="-185" dirty="0"/>
              <a:t> </a:t>
            </a:r>
            <a:r>
              <a:rPr spc="-10" dirty="0"/>
              <a:t>Product</a:t>
            </a:r>
          </a:p>
          <a:p>
            <a:pPr marL="62230">
              <a:lnSpc>
                <a:spcPct val="100000"/>
              </a:lnSpc>
              <a:spcBef>
                <a:spcPts val="915"/>
              </a:spcBef>
            </a:pP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Off-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the-shelf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Electronics</a:t>
            </a:r>
            <a:r>
              <a:rPr b="0" spc="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85" dirty="0">
                <a:solidFill>
                  <a:srgbClr val="000000"/>
                </a:solidFill>
                <a:latin typeface="Georgia"/>
                <a:cs typeface="Georgia"/>
              </a:rPr>
              <a:t>components</a:t>
            </a:r>
            <a:r>
              <a:rPr b="0" spc="11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have</a:t>
            </a:r>
            <a:r>
              <a:rPr b="0" spc="1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been</a:t>
            </a:r>
            <a:r>
              <a:rPr b="0" spc="1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integrated.</a:t>
            </a:r>
            <a:r>
              <a:rPr b="0" spc="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1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75" dirty="0">
                <a:solidFill>
                  <a:srgbClr val="000000"/>
                </a:solidFill>
                <a:latin typeface="Georgia"/>
                <a:cs typeface="Georgia"/>
              </a:rPr>
              <a:t>glasses</a:t>
            </a:r>
            <a:r>
              <a:rPr b="0" spc="1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has</a:t>
            </a:r>
            <a:r>
              <a:rPr b="0" spc="1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been</a:t>
            </a:r>
            <a:r>
              <a:rPr b="0" spc="1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3D</a:t>
            </a:r>
            <a:r>
              <a:rPr b="0" spc="60" dirty="0">
                <a:solidFill>
                  <a:srgbClr val="000000"/>
                </a:solidFill>
                <a:latin typeface="Georgia"/>
                <a:cs typeface="Georgia"/>
              </a:rPr>
              <a:t> printed</a:t>
            </a:r>
            <a:r>
              <a:rPr b="0" spc="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using</a:t>
            </a:r>
            <a:r>
              <a:rPr b="0" spc="1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25" dirty="0">
                <a:solidFill>
                  <a:srgbClr val="000000"/>
                </a:solidFill>
                <a:latin typeface="Georgia"/>
                <a:cs typeface="Georgia"/>
              </a:rPr>
              <a:t>SLS</a:t>
            </a:r>
          </a:p>
          <a:p>
            <a:pPr marL="62230">
              <a:lnSpc>
                <a:spcPct val="100000"/>
              </a:lnSpc>
              <a:spcBef>
                <a:spcPts val="1440"/>
              </a:spcBef>
            </a:pPr>
            <a:r>
              <a:rPr b="0" spc="60" dirty="0">
                <a:solidFill>
                  <a:srgbClr val="000000"/>
                </a:solidFill>
                <a:latin typeface="Georgia"/>
                <a:cs typeface="Georgia"/>
              </a:rPr>
              <a:t>technology</a:t>
            </a:r>
            <a:r>
              <a:rPr b="0" spc="1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for</a:t>
            </a:r>
            <a:r>
              <a:rPr b="0" spc="1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better</a:t>
            </a:r>
            <a:r>
              <a:rPr b="0" spc="2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40" dirty="0">
                <a:solidFill>
                  <a:srgbClr val="000000"/>
                </a:solidFill>
                <a:latin typeface="Georgia"/>
                <a:cs typeface="Georgia"/>
              </a:rPr>
              <a:t>finish.</a:t>
            </a:r>
          </a:p>
          <a:p>
            <a:pPr marL="62230">
              <a:lnSpc>
                <a:spcPct val="100000"/>
              </a:lnSpc>
              <a:spcBef>
                <a:spcPts val="1920"/>
              </a:spcBef>
            </a:pPr>
            <a:r>
              <a:rPr spc="-55" dirty="0"/>
              <a:t>Characteristics</a:t>
            </a:r>
            <a:r>
              <a:rPr spc="-15" dirty="0"/>
              <a:t> </a:t>
            </a:r>
            <a:r>
              <a:rPr spc="-60" dirty="0"/>
              <a:t>and</a:t>
            </a:r>
            <a:r>
              <a:rPr spc="-140" dirty="0"/>
              <a:t> </a:t>
            </a:r>
            <a:r>
              <a:rPr spc="-10" dirty="0"/>
              <a:t>operation</a:t>
            </a:r>
          </a:p>
          <a:p>
            <a:pPr marL="62230">
              <a:lnSpc>
                <a:spcPct val="100000"/>
              </a:lnSpc>
              <a:spcBef>
                <a:spcPts val="925"/>
              </a:spcBef>
            </a:pP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1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Glasses</a:t>
            </a:r>
            <a:r>
              <a:rPr b="0" spc="1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are</a:t>
            </a:r>
            <a:r>
              <a:rPr b="0" spc="1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going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be</a:t>
            </a:r>
            <a:r>
              <a:rPr b="0" spc="1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opaque</a:t>
            </a:r>
            <a:r>
              <a:rPr b="0" spc="1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b="0" spc="1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85" dirty="0">
                <a:solidFill>
                  <a:srgbClr val="000000"/>
                </a:solidFill>
                <a:latin typeface="Georgia"/>
                <a:cs typeface="Georgia"/>
              </a:rPr>
              <a:t>camera</a:t>
            </a:r>
            <a:r>
              <a:rPr b="0" spc="1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b="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70" dirty="0">
                <a:solidFill>
                  <a:srgbClr val="000000"/>
                </a:solidFill>
                <a:latin typeface="Georgia"/>
                <a:cs typeface="Georgia"/>
              </a:rPr>
              <a:t>placed</a:t>
            </a:r>
            <a:r>
              <a:rPr b="0" spc="1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b="0" spc="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10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0" dirty="0">
                <a:solidFill>
                  <a:srgbClr val="000000"/>
                </a:solidFill>
                <a:latin typeface="Georgia"/>
                <a:cs typeface="Georgia"/>
              </a:rPr>
              <a:t>center.</a:t>
            </a:r>
            <a:r>
              <a:rPr b="0" spc="1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1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75" dirty="0">
                <a:solidFill>
                  <a:srgbClr val="000000"/>
                </a:solidFill>
                <a:latin typeface="Georgia"/>
                <a:cs typeface="Georgia"/>
              </a:rPr>
              <a:t>glasses</a:t>
            </a:r>
            <a:r>
              <a:rPr b="0" spc="1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are</a:t>
            </a:r>
            <a:r>
              <a:rPr b="0" spc="1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85" dirty="0">
                <a:solidFill>
                  <a:srgbClr val="000000"/>
                </a:solidFill>
                <a:latin typeface="Georgia"/>
                <a:cs typeface="Georgia"/>
              </a:rPr>
              <a:t>connected</a:t>
            </a:r>
            <a:r>
              <a:rPr b="0" spc="1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b="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40" dirty="0">
                <a:solidFill>
                  <a:srgbClr val="000000"/>
                </a:solidFill>
                <a:latin typeface="Georgia"/>
                <a:cs typeface="Georgia"/>
              </a:rPr>
              <a:t>phone</a:t>
            </a:r>
          </a:p>
          <a:p>
            <a:pPr marL="62230" marR="709930">
              <a:lnSpc>
                <a:spcPct val="150000"/>
              </a:lnSpc>
            </a:pP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via</a:t>
            </a:r>
            <a:r>
              <a:rPr b="0" spc="1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USB</a:t>
            </a:r>
            <a:r>
              <a:rPr b="0" spc="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cable</a:t>
            </a:r>
            <a:r>
              <a:rPr b="0" spc="2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for</a:t>
            </a:r>
            <a:r>
              <a:rPr b="0" spc="1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power</a:t>
            </a:r>
            <a:r>
              <a:rPr b="0" spc="229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b="0" spc="2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data</a:t>
            </a:r>
            <a:r>
              <a:rPr b="0" spc="1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transfer.</a:t>
            </a:r>
            <a:r>
              <a:rPr b="0" spc="2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0" dirty="0">
                <a:solidFill>
                  <a:srgbClr val="000000"/>
                </a:solidFill>
                <a:latin typeface="Georgia"/>
                <a:cs typeface="Georgia"/>
              </a:rPr>
              <a:t>There</a:t>
            </a:r>
            <a:r>
              <a:rPr b="0" spc="2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are</a:t>
            </a:r>
            <a:r>
              <a:rPr b="0" spc="2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two</a:t>
            </a:r>
            <a:r>
              <a:rPr b="0" spc="1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buttons</a:t>
            </a:r>
            <a:r>
              <a:rPr b="0" spc="2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for</a:t>
            </a:r>
            <a:r>
              <a:rPr b="0" spc="1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70" dirty="0">
                <a:solidFill>
                  <a:srgbClr val="000000"/>
                </a:solidFill>
                <a:latin typeface="Georgia"/>
                <a:cs typeface="Georgia"/>
              </a:rPr>
              <a:t>mode</a:t>
            </a:r>
            <a:r>
              <a:rPr b="0" spc="2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75" dirty="0">
                <a:solidFill>
                  <a:srgbClr val="000000"/>
                </a:solidFill>
                <a:latin typeface="Georgia"/>
                <a:cs typeface="Georgia"/>
              </a:rPr>
              <a:t>selection</a:t>
            </a:r>
            <a:r>
              <a:rPr b="0" spc="1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b="0" spc="2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45" dirty="0">
                <a:solidFill>
                  <a:srgbClr val="000000"/>
                </a:solidFill>
                <a:latin typeface="Georgia"/>
                <a:cs typeface="Georgia"/>
              </a:rPr>
              <a:t>information </a:t>
            </a:r>
            <a:r>
              <a:rPr b="0" spc="40" dirty="0">
                <a:solidFill>
                  <a:srgbClr val="000000"/>
                </a:solidFill>
                <a:latin typeface="Georgia"/>
                <a:cs typeface="Georgia"/>
              </a:rPr>
              <a:t>gathering.</a:t>
            </a:r>
          </a:p>
          <a:p>
            <a:pPr marL="62230">
              <a:lnSpc>
                <a:spcPct val="100000"/>
              </a:lnSpc>
              <a:spcBef>
                <a:spcPts val="1920"/>
              </a:spcBef>
            </a:pPr>
            <a:r>
              <a:rPr spc="-10" dirty="0"/>
              <a:t>Features</a:t>
            </a:r>
          </a:p>
          <a:p>
            <a:pPr marL="62230">
              <a:lnSpc>
                <a:spcPct val="100000"/>
              </a:lnSpc>
              <a:spcBef>
                <a:spcPts val="1405"/>
              </a:spcBef>
            </a:pP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On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1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walk</a:t>
            </a:r>
            <a:r>
              <a:rPr b="0" spc="17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object</a:t>
            </a:r>
            <a:r>
              <a:rPr b="0" spc="16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detection</a:t>
            </a:r>
            <a:r>
              <a:rPr b="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b="0" spc="1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identification</a:t>
            </a:r>
            <a:r>
              <a:rPr b="0" spc="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update</a:t>
            </a:r>
            <a:r>
              <a:rPr b="0" spc="1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b="0" spc="1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1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user</a:t>
            </a:r>
            <a:r>
              <a:rPr b="0" spc="19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0" dirty="0">
                <a:solidFill>
                  <a:srgbClr val="000000"/>
                </a:solidFill>
                <a:latin typeface="Georgia"/>
                <a:cs typeface="Georgia"/>
              </a:rPr>
              <a:t>every</a:t>
            </a:r>
            <a:r>
              <a:rPr b="0" spc="20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3</a:t>
            </a:r>
            <a:r>
              <a:rPr sz="2400" b="0" baseline="20833" dirty="0">
                <a:solidFill>
                  <a:srgbClr val="000000"/>
                </a:solidFill>
                <a:latin typeface="Georgia"/>
                <a:cs typeface="Georgia"/>
              </a:rPr>
              <a:t>rd</a:t>
            </a:r>
            <a:r>
              <a:rPr sz="2400" b="0" spc="569" baseline="20833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spc="60" dirty="0">
                <a:solidFill>
                  <a:srgbClr val="000000"/>
                </a:solidFill>
                <a:latin typeface="Georgia"/>
                <a:cs typeface="Georgia"/>
              </a:rPr>
              <a:t>second.</a:t>
            </a:r>
            <a:endParaRPr sz="2400">
              <a:latin typeface="Georgia"/>
              <a:cs typeface="Georgia"/>
            </a:endParaRPr>
          </a:p>
          <a:p>
            <a:pPr marL="62230">
              <a:lnSpc>
                <a:spcPct val="100000"/>
              </a:lnSpc>
              <a:spcBef>
                <a:spcPts val="1395"/>
              </a:spcBef>
            </a:pPr>
            <a:r>
              <a:rPr spc="-10" dirty="0"/>
              <a:t>Price</a:t>
            </a:r>
          </a:p>
          <a:p>
            <a:pPr marL="62230">
              <a:lnSpc>
                <a:spcPct val="100000"/>
              </a:lnSpc>
              <a:spcBef>
                <a:spcPts val="1400"/>
              </a:spcBef>
            </a:pP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MVP</a:t>
            </a:r>
            <a:r>
              <a:rPr b="0" spc="-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80" dirty="0">
                <a:solidFill>
                  <a:srgbClr val="000000"/>
                </a:solidFill>
                <a:latin typeface="Georgia"/>
                <a:cs typeface="Georgia"/>
              </a:rPr>
              <a:t>manufacturing</a:t>
            </a:r>
            <a:r>
              <a:rPr b="0" spc="1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price</a:t>
            </a:r>
            <a:r>
              <a:rPr b="0" spc="1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50" dirty="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b="0" spc="1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80" dirty="0">
                <a:solidFill>
                  <a:srgbClr val="000000"/>
                </a:solidFill>
                <a:latin typeface="Georgia"/>
                <a:cs typeface="Georgia"/>
              </a:rPr>
              <a:t>expected</a:t>
            </a:r>
            <a:r>
              <a:rPr b="0" spc="1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b="0" spc="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be</a:t>
            </a:r>
            <a:r>
              <a:rPr b="0" spc="1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Rs.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2500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 and</a:t>
            </a:r>
            <a:r>
              <a:rPr b="0" spc="11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we</a:t>
            </a:r>
            <a:r>
              <a:rPr b="0" spc="1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75" dirty="0">
                <a:solidFill>
                  <a:srgbClr val="000000"/>
                </a:solidFill>
                <a:latin typeface="Georgia"/>
                <a:cs typeface="Georgia"/>
              </a:rPr>
              <a:t>expect</a:t>
            </a:r>
            <a:r>
              <a:rPr b="0" spc="1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b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sell</a:t>
            </a:r>
            <a:r>
              <a:rPr b="0" spc="11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b="0" spc="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80" dirty="0">
                <a:solidFill>
                  <a:srgbClr val="000000"/>
                </a:solidFill>
                <a:latin typeface="Georgia"/>
                <a:cs typeface="Georgia"/>
              </a:rPr>
              <a:t>device</a:t>
            </a:r>
            <a:r>
              <a:rPr b="0" spc="10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at</a:t>
            </a: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Rs.</a:t>
            </a:r>
            <a:r>
              <a:rPr b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7000</a:t>
            </a:r>
            <a:r>
              <a:rPr b="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b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Georgia"/>
                <a:cs typeface="Georgia"/>
              </a:rPr>
              <a:t>NGOs.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2355">
              <a:lnSpc>
                <a:spcPct val="100000"/>
              </a:lnSpc>
              <a:spcBef>
                <a:spcPts val="100"/>
              </a:spcBef>
            </a:pPr>
            <a:r>
              <a:rPr spc="805" dirty="0"/>
              <a:t>M</a:t>
            </a:r>
            <a:r>
              <a:rPr spc="800" dirty="0"/>
              <a:t>V</a:t>
            </a:r>
            <a:r>
              <a:rPr dirty="0"/>
              <a:t>P</a:t>
            </a:r>
            <a:r>
              <a:rPr spc="35" dirty="0"/>
              <a:t> </a:t>
            </a:r>
            <a:r>
              <a:rPr spc="509" dirty="0"/>
              <a:t>V</a:t>
            </a:r>
            <a:r>
              <a:rPr spc="70" dirty="0"/>
              <a:t>al</a:t>
            </a:r>
            <a:r>
              <a:rPr spc="65" dirty="0"/>
              <a:t>id</a:t>
            </a:r>
            <a:r>
              <a:rPr spc="70" dirty="0"/>
              <a:t>at</a:t>
            </a:r>
            <a:r>
              <a:rPr spc="65" dirty="0"/>
              <a:t>i</a:t>
            </a:r>
            <a:r>
              <a:rPr spc="75" dirty="0"/>
              <a:t>o</a:t>
            </a:r>
            <a:r>
              <a:rPr spc="-3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646" y="2272130"/>
            <a:ext cx="15446375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dirty="0">
                <a:solidFill>
                  <a:srgbClr val="EF572A"/>
                </a:solidFill>
                <a:latin typeface="Georgia"/>
                <a:cs typeface="Georgia"/>
              </a:rPr>
              <a:t>Test</a:t>
            </a:r>
            <a:r>
              <a:rPr sz="3200" b="1" spc="-11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b="1" spc="-100" dirty="0">
                <a:solidFill>
                  <a:srgbClr val="EF572A"/>
                </a:solidFill>
                <a:latin typeface="Georgia"/>
                <a:cs typeface="Georgia"/>
              </a:rPr>
              <a:t>Details:</a:t>
            </a:r>
            <a:r>
              <a:rPr sz="3200" b="1" spc="-16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spc="125" dirty="0">
                <a:latin typeface="Georgia"/>
                <a:cs typeface="Georgia"/>
              </a:rPr>
              <a:t>10</a:t>
            </a:r>
            <a:r>
              <a:rPr sz="3200" spc="254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glasses</a:t>
            </a:r>
            <a:r>
              <a:rPr sz="3200" spc="15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will</a:t>
            </a:r>
            <a:r>
              <a:rPr sz="3200" spc="85" dirty="0">
                <a:latin typeface="Georgia"/>
                <a:cs typeface="Georgia"/>
              </a:rPr>
              <a:t> </a:t>
            </a:r>
            <a:r>
              <a:rPr sz="3200" spc="70" dirty="0">
                <a:latin typeface="Georgia"/>
                <a:cs typeface="Georgia"/>
              </a:rPr>
              <a:t>be</a:t>
            </a:r>
            <a:r>
              <a:rPr sz="3200" spc="130" dirty="0"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manufactured</a:t>
            </a:r>
            <a:r>
              <a:rPr sz="3200" spc="100" dirty="0">
                <a:latin typeface="Georgia"/>
                <a:cs typeface="Georgia"/>
              </a:rPr>
              <a:t> </a:t>
            </a:r>
            <a:r>
              <a:rPr sz="3200" spc="50" dirty="0">
                <a:latin typeface="Georgia"/>
                <a:cs typeface="Georgia"/>
              </a:rPr>
              <a:t>for</a:t>
            </a:r>
            <a:r>
              <a:rPr sz="3200" spc="6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testing </a:t>
            </a:r>
            <a:r>
              <a:rPr sz="3200" spc="55" dirty="0">
                <a:latin typeface="Georgia"/>
                <a:cs typeface="Georgia"/>
              </a:rPr>
              <a:t>with</a:t>
            </a:r>
            <a:r>
              <a:rPr sz="3200" spc="110" dirty="0">
                <a:latin typeface="Georgia"/>
                <a:cs typeface="Georgia"/>
              </a:rPr>
              <a:t> </a:t>
            </a:r>
            <a:r>
              <a:rPr sz="3200" spc="70" dirty="0">
                <a:latin typeface="Georgia"/>
                <a:cs typeface="Georgia"/>
              </a:rPr>
              <a:t>potential</a:t>
            </a:r>
            <a:r>
              <a:rPr sz="3200" spc="75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users</a:t>
            </a:r>
            <a:r>
              <a:rPr sz="3200" spc="100" dirty="0">
                <a:latin typeface="Georgia"/>
                <a:cs typeface="Georgia"/>
              </a:rPr>
              <a:t> </a:t>
            </a:r>
            <a:r>
              <a:rPr sz="3200" spc="60" dirty="0">
                <a:latin typeface="Georgia"/>
                <a:cs typeface="Georgia"/>
              </a:rPr>
              <a:t>and </a:t>
            </a:r>
            <a:r>
              <a:rPr sz="3200" spc="120" dirty="0">
                <a:latin typeface="Georgia"/>
                <a:cs typeface="Georgia"/>
              </a:rPr>
              <a:t>awareness</a:t>
            </a:r>
            <a:r>
              <a:rPr sz="3200" spc="105" dirty="0">
                <a:latin typeface="Georgia"/>
                <a:cs typeface="Georgia"/>
              </a:rPr>
              <a:t> </a:t>
            </a:r>
            <a:r>
              <a:rPr sz="3200" spc="85" dirty="0">
                <a:latin typeface="Georgia"/>
                <a:cs typeface="Georgia"/>
              </a:rPr>
              <a:t>activities</a:t>
            </a:r>
            <a:r>
              <a:rPr sz="3200" spc="8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to </a:t>
            </a:r>
            <a:r>
              <a:rPr sz="3200" spc="75" dirty="0">
                <a:latin typeface="Georgia"/>
                <a:cs typeface="Georgia"/>
              </a:rPr>
              <a:t>draw</a:t>
            </a:r>
            <a:r>
              <a:rPr sz="3200" spc="105" dirty="0">
                <a:latin typeface="Georgia"/>
                <a:cs typeface="Georgia"/>
              </a:rPr>
              <a:t> </a:t>
            </a:r>
            <a:r>
              <a:rPr sz="3200" spc="75" dirty="0">
                <a:latin typeface="Georgia"/>
                <a:cs typeface="Georgia"/>
              </a:rPr>
              <a:t>traction</a:t>
            </a:r>
            <a:r>
              <a:rPr sz="3200" spc="105" dirty="0">
                <a:latin typeface="Georgia"/>
                <a:cs typeface="Georgia"/>
              </a:rPr>
              <a:t> </a:t>
            </a:r>
            <a:r>
              <a:rPr sz="3200" spc="50" dirty="0">
                <a:latin typeface="Georgia"/>
                <a:cs typeface="Georgia"/>
              </a:rPr>
              <a:t>for</a:t>
            </a:r>
            <a:r>
              <a:rPr sz="3200" spc="40" dirty="0">
                <a:latin typeface="Georgia"/>
                <a:cs typeface="Georgia"/>
              </a:rPr>
              <a:t> </a:t>
            </a:r>
            <a:r>
              <a:rPr sz="3200" spc="55" dirty="0">
                <a:latin typeface="Georgia"/>
                <a:cs typeface="Georgia"/>
              </a:rPr>
              <a:t>the</a:t>
            </a:r>
            <a:r>
              <a:rPr sz="3200" spc="100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product.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  <a:tabLst>
                <a:tab pos="3815079" algn="l"/>
              </a:tabLst>
            </a:pPr>
            <a:r>
              <a:rPr sz="3200" b="1" spc="-120" dirty="0">
                <a:solidFill>
                  <a:srgbClr val="EF572A"/>
                </a:solidFill>
                <a:latin typeface="Georgia"/>
                <a:cs typeface="Georgia"/>
              </a:rPr>
              <a:t>Duration</a:t>
            </a:r>
            <a:r>
              <a:rPr sz="3200" b="1" spc="-15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b="1" spc="-75" dirty="0">
                <a:solidFill>
                  <a:srgbClr val="EF572A"/>
                </a:solidFill>
                <a:latin typeface="Georgia"/>
                <a:cs typeface="Georgia"/>
              </a:rPr>
              <a:t>of</a:t>
            </a:r>
            <a:r>
              <a:rPr sz="3200" b="1" spc="-15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b="1" spc="-20" dirty="0">
                <a:solidFill>
                  <a:srgbClr val="EF572A"/>
                </a:solidFill>
                <a:latin typeface="Georgia"/>
                <a:cs typeface="Georgia"/>
              </a:rPr>
              <a:t>Test:</a:t>
            </a:r>
            <a:r>
              <a:rPr sz="3200" b="1" spc="-30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spc="-50" dirty="0">
                <a:latin typeface="Georgia"/>
                <a:cs typeface="Georgia"/>
              </a:rPr>
              <a:t>1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" dirty="0">
                <a:latin typeface="Georgia"/>
                <a:cs typeface="Georgia"/>
              </a:rPr>
              <a:t>Month</a:t>
            </a:r>
            <a:endParaRPr sz="3200">
              <a:latin typeface="Georgia"/>
              <a:cs typeface="Georgia"/>
            </a:endParaRPr>
          </a:p>
          <a:p>
            <a:pPr marL="12700" marR="883285">
              <a:lnSpc>
                <a:spcPts val="5800"/>
              </a:lnSpc>
              <a:spcBef>
                <a:spcPts val="315"/>
              </a:spcBef>
            </a:pPr>
            <a:r>
              <a:rPr sz="3200" b="1" spc="-25" dirty="0">
                <a:solidFill>
                  <a:srgbClr val="EF572A"/>
                </a:solidFill>
                <a:latin typeface="Georgia"/>
                <a:cs typeface="Georgia"/>
              </a:rPr>
              <a:t>Target</a:t>
            </a:r>
            <a:r>
              <a:rPr sz="3200" b="1" spc="-15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b="1" spc="-90" dirty="0">
                <a:solidFill>
                  <a:srgbClr val="EF572A"/>
                </a:solidFill>
                <a:latin typeface="Georgia"/>
                <a:cs typeface="Georgia"/>
              </a:rPr>
              <a:t>Audience:</a:t>
            </a:r>
            <a:r>
              <a:rPr sz="3200" b="1" spc="-19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Male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&amp;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Female </a:t>
            </a:r>
            <a:r>
              <a:rPr sz="3200" spc="65" dirty="0">
                <a:latin typeface="Georgia"/>
                <a:cs typeface="Georgia"/>
              </a:rPr>
              <a:t>with</a:t>
            </a:r>
            <a:r>
              <a:rPr sz="3200" spc="55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ages</a:t>
            </a:r>
            <a:r>
              <a:rPr sz="3200" spc="114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of</a:t>
            </a:r>
            <a:r>
              <a:rPr sz="3200" spc="30" dirty="0">
                <a:latin typeface="Georgia"/>
                <a:cs typeface="Georgia"/>
              </a:rPr>
              <a:t> </a:t>
            </a:r>
            <a:r>
              <a:rPr sz="3200" spc="195" dirty="0">
                <a:latin typeface="Georgia"/>
                <a:cs typeface="Georgia"/>
              </a:rPr>
              <a:t>15</a:t>
            </a:r>
            <a:r>
              <a:rPr sz="3200" spc="325" dirty="0">
                <a:latin typeface="Georgia"/>
                <a:cs typeface="Georgia"/>
              </a:rPr>
              <a:t> </a:t>
            </a:r>
            <a:r>
              <a:rPr sz="3200" spc="-815" dirty="0">
                <a:latin typeface="SimSun"/>
                <a:cs typeface="SimSun"/>
              </a:rPr>
              <a:t>–</a:t>
            </a:r>
            <a:r>
              <a:rPr sz="3200" spc="215" dirty="0">
                <a:latin typeface="Georgia"/>
                <a:cs typeface="Georgia"/>
              </a:rPr>
              <a:t>6</a:t>
            </a:r>
            <a:r>
              <a:rPr sz="3200" spc="50" dirty="0">
                <a:latin typeface="Georgia"/>
                <a:cs typeface="Georgia"/>
              </a:rPr>
              <a:t>5</a:t>
            </a:r>
            <a:r>
              <a:rPr sz="3200" spc="150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who</a:t>
            </a:r>
            <a:r>
              <a:rPr sz="3200" spc="95" dirty="0">
                <a:latin typeface="Georgia"/>
                <a:cs typeface="Georgia"/>
              </a:rPr>
              <a:t> </a:t>
            </a:r>
            <a:r>
              <a:rPr sz="3200" spc="75" dirty="0">
                <a:latin typeface="Georgia"/>
                <a:cs typeface="Georgia"/>
              </a:rPr>
              <a:t>are</a:t>
            </a:r>
            <a:r>
              <a:rPr sz="3200" spc="11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professionally active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3200" b="1" spc="-70" dirty="0">
                <a:solidFill>
                  <a:srgbClr val="EF572A"/>
                </a:solidFill>
                <a:latin typeface="Georgia"/>
                <a:cs typeface="Georgia"/>
              </a:rPr>
              <a:t>Getting</a:t>
            </a:r>
            <a:r>
              <a:rPr sz="3200" b="1" spc="-16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b="1" spc="-50" dirty="0">
                <a:solidFill>
                  <a:srgbClr val="EF572A"/>
                </a:solidFill>
                <a:latin typeface="Georgia"/>
                <a:cs typeface="Georgia"/>
              </a:rPr>
              <a:t>the</a:t>
            </a:r>
            <a:r>
              <a:rPr sz="3200" b="1" spc="-14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b="1" spc="-85" dirty="0">
                <a:solidFill>
                  <a:srgbClr val="EF572A"/>
                </a:solidFill>
                <a:latin typeface="Georgia"/>
                <a:cs typeface="Georgia"/>
              </a:rPr>
              <a:t>Audience:</a:t>
            </a:r>
            <a:r>
              <a:rPr sz="3200" b="1" spc="-19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200" spc="85" dirty="0">
                <a:latin typeface="Georgia"/>
                <a:cs typeface="Georgia"/>
              </a:rPr>
              <a:t>Association</a:t>
            </a:r>
            <a:r>
              <a:rPr sz="3200" spc="125" dirty="0">
                <a:latin typeface="Georgia"/>
                <a:cs typeface="Georgia"/>
              </a:rPr>
              <a:t> </a:t>
            </a:r>
            <a:r>
              <a:rPr sz="3200" spc="55" dirty="0">
                <a:latin typeface="Georgia"/>
                <a:cs typeface="Georgia"/>
              </a:rPr>
              <a:t>with</a:t>
            </a:r>
            <a:r>
              <a:rPr sz="3200" spc="7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NGOs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85" dirty="0">
                <a:latin typeface="Georgia"/>
                <a:cs typeface="Georgia"/>
              </a:rPr>
              <a:t>and</a:t>
            </a:r>
            <a:r>
              <a:rPr sz="3200" spc="114" dirty="0">
                <a:latin typeface="Georgia"/>
                <a:cs typeface="Georgia"/>
              </a:rPr>
              <a:t> </a:t>
            </a:r>
            <a:r>
              <a:rPr sz="3200" spc="70" dirty="0">
                <a:latin typeface="Georgia"/>
                <a:cs typeface="Georgia"/>
              </a:rPr>
              <a:t>blind</a:t>
            </a:r>
            <a:r>
              <a:rPr sz="3200" spc="95" dirty="0">
                <a:latin typeface="Georgia"/>
                <a:cs typeface="Georgia"/>
              </a:rPr>
              <a:t> </a:t>
            </a:r>
            <a:r>
              <a:rPr sz="3200" spc="90" dirty="0">
                <a:latin typeface="Georgia"/>
                <a:cs typeface="Georgia"/>
              </a:rPr>
              <a:t>school</a:t>
            </a:r>
            <a:r>
              <a:rPr sz="3200" spc="110" dirty="0">
                <a:latin typeface="Georgia"/>
                <a:cs typeface="Georgia"/>
              </a:rPr>
              <a:t> </a:t>
            </a:r>
            <a:r>
              <a:rPr sz="3200" spc="50" dirty="0">
                <a:latin typeface="Georgia"/>
                <a:cs typeface="Georgia"/>
              </a:rPr>
              <a:t>for</a:t>
            </a:r>
            <a:r>
              <a:rPr sz="3200" spc="40" dirty="0">
                <a:latin typeface="Georgia"/>
                <a:cs typeface="Georgia"/>
              </a:rPr>
              <a:t> </a:t>
            </a:r>
            <a:r>
              <a:rPr sz="3200" spc="70" dirty="0">
                <a:latin typeface="Georgia"/>
                <a:cs typeface="Georgia"/>
              </a:rPr>
              <a:t>testing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242" y="8110219"/>
            <a:ext cx="811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>
                <a:solidFill>
                  <a:srgbClr val="EF572A"/>
                </a:solidFill>
                <a:latin typeface="Georgia"/>
                <a:cs typeface="Georgia"/>
              </a:rPr>
              <a:t>MVP</a:t>
            </a:r>
            <a:r>
              <a:rPr sz="3600" b="1" spc="-33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600" b="1" spc="-30" dirty="0">
                <a:solidFill>
                  <a:srgbClr val="EF572A"/>
                </a:solidFill>
                <a:latin typeface="Georgia"/>
                <a:cs typeface="Georgia"/>
              </a:rPr>
              <a:t>Testing</a:t>
            </a:r>
            <a:r>
              <a:rPr sz="3600" b="1" spc="-17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600" b="1" spc="-65" dirty="0">
                <a:solidFill>
                  <a:srgbClr val="EF572A"/>
                </a:solidFill>
                <a:latin typeface="Georgia"/>
                <a:cs typeface="Georgia"/>
              </a:rPr>
              <a:t>needs</a:t>
            </a:r>
            <a:r>
              <a:rPr sz="3600" b="1" spc="-15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600" b="1" spc="-80" dirty="0">
                <a:solidFill>
                  <a:srgbClr val="EF572A"/>
                </a:solidFill>
                <a:latin typeface="Georgia"/>
                <a:cs typeface="Georgia"/>
              </a:rPr>
              <a:t>to</a:t>
            </a:r>
            <a:r>
              <a:rPr sz="3600" b="1" spc="-229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600" b="1" spc="-10" dirty="0">
                <a:solidFill>
                  <a:srgbClr val="EF572A"/>
                </a:solidFill>
                <a:latin typeface="Georgia"/>
                <a:cs typeface="Georgia"/>
              </a:rPr>
              <a:t>be</a:t>
            </a:r>
            <a:r>
              <a:rPr sz="3600" b="1" spc="-170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3600" b="1" spc="-60" dirty="0">
                <a:solidFill>
                  <a:srgbClr val="EF572A"/>
                </a:solidFill>
                <a:latin typeface="Georgia"/>
                <a:cs typeface="Georgia"/>
              </a:rPr>
              <a:t>completed.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9930">
              <a:lnSpc>
                <a:spcPct val="100000"/>
              </a:lnSpc>
              <a:spcBef>
                <a:spcPts val="100"/>
              </a:spcBef>
            </a:pPr>
            <a:r>
              <a:rPr dirty="0"/>
              <a:t>Revenue</a:t>
            </a:r>
            <a:r>
              <a:rPr spc="-330" dirty="0"/>
              <a:t> </a:t>
            </a:r>
            <a:r>
              <a:rPr spc="23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57866" y="3797046"/>
            <a:ext cx="5191125" cy="3362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0050" algn="ctr">
              <a:lnSpc>
                <a:spcPct val="100000"/>
              </a:lnSpc>
              <a:spcBef>
                <a:spcPts val="95"/>
              </a:spcBef>
            </a:pPr>
            <a:r>
              <a:rPr sz="4000" b="1" spc="-100" dirty="0">
                <a:solidFill>
                  <a:srgbClr val="EF572A"/>
                </a:solidFill>
                <a:latin typeface="Palatino Linotype"/>
                <a:cs typeface="Palatino Linotype"/>
              </a:rPr>
              <a:t>DEVICE</a:t>
            </a:r>
            <a:r>
              <a:rPr sz="4000" b="1" spc="-135" dirty="0">
                <a:solidFill>
                  <a:srgbClr val="EF572A"/>
                </a:solidFill>
                <a:latin typeface="Palatino Linotype"/>
                <a:cs typeface="Palatino Linotype"/>
              </a:rPr>
              <a:t> </a:t>
            </a:r>
            <a:r>
              <a:rPr sz="4000" b="1" spc="-20" dirty="0">
                <a:solidFill>
                  <a:srgbClr val="EF572A"/>
                </a:solidFill>
                <a:latin typeface="Palatino Linotype"/>
                <a:cs typeface="Palatino Linotype"/>
              </a:rPr>
              <a:t>SELL</a:t>
            </a:r>
            <a:endParaRPr sz="4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4000">
              <a:latin typeface="Palatino Linotype"/>
              <a:cs typeface="Palatino Linotype"/>
            </a:endParaRPr>
          </a:p>
          <a:p>
            <a:pPr marR="2540" algn="ctr">
              <a:lnSpc>
                <a:spcPct val="100000"/>
              </a:lnSpc>
            </a:pPr>
            <a:r>
              <a:rPr sz="3000" spc="95" dirty="0">
                <a:latin typeface="Georgia"/>
                <a:cs typeface="Georgia"/>
              </a:rPr>
              <a:t>Price:</a:t>
            </a:r>
            <a:r>
              <a:rPr sz="3000" spc="140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Rs.</a:t>
            </a:r>
            <a:r>
              <a:rPr sz="3000" spc="140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10,000</a:t>
            </a:r>
            <a:r>
              <a:rPr sz="3000" spc="140" dirty="0">
                <a:latin typeface="Georgia"/>
                <a:cs typeface="Georgia"/>
              </a:rPr>
              <a:t> </a:t>
            </a:r>
            <a:r>
              <a:rPr sz="3000" spc="55" dirty="0">
                <a:latin typeface="Georgia"/>
                <a:cs typeface="Georgia"/>
              </a:rPr>
              <a:t>($132)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300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  <a:tabLst>
                <a:tab pos="3904615" algn="l"/>
              </a:tabLst>
            </a:pPr>
            <a:r>
              <a:rPr sz="3000" spc="75" dirty="0">
                <a:latin typeface="Georgia"/>
                <a:cs typeface="Georgia"/>
              </a:rPr>
              <a:t>Sell </a:t>
            </a:r>
            <a:r>
              <a:rPr sz="3000" spc="45" dirty="0">
                <a:latin typeface="Georgia"/>
                <a:cs typeface="Georgia"/>
              </a:rPr>
              <a:t>of</a:t>
            </a:r>
            <a:r>
              <a:rPr sz="3000" spc="65" dirty="0">
                <a:latin typeface="Georgia"/>
                <a:cs typeface="Georgia"/>
              </a:rPr>
              <a:t> </a:t>
            </a:r>
            <a:r>
              <a:rPr sz="3000" spc="114" dirty="0">
                <a:latin typeface="Georgia"/>
                <a:cs typeface="Georgia"/>
              </a:rPr>
              <a:t>Glasses</a:t>
            </a:r>
            <a:r>
              <a:rPr sz="3000" spc="100" dirty="0">
                <a:latin typeface="Georgia"/>
                <a:cs typeface="Georgia"/>
              </a:rPr>
              <a:t> </a:t>
            </a:r>
            <a:r>
              <a:rPr sz="3000" spc="75" dirty="0">
                <a:latin typeface="Georgia"/>
                <a:cs typeface="Georgia"/>
              </a:rPr>
              <a:t>with</a:t>
            </a:r>
            <a:r>
              <a:rPr sz="3000" spc="120" dirty="0">
                <a:latin typeface="Georgia"/>
                <a:cs typeface="Georgia"/>
              </a:rPr>
              <a:t> </a:t>
            </a:r>
            <a:r>
              <a:rPr sz="3000" spc="-50" dirty="0">
                <a:latin typeface="Georgia"/>
                <a:cs typeface="Georgia"/>
              </a:rPr>
              <a:t>1</a:t>
            </a:r>
            <a:r>
              <a:rPr sz="3000" dirty="0">
                <a:latin typeface="Georgia"/>
                <a:cs typeface="Georgia"/>
              </a:rPr>
              <a:t>	</a:t>
            </a:r>
            <a:r>
              <a:rPr sz="3000" spc="105" dirty="0">
                <a:latin typeface="Georgia"/>
                <a:cs typeface="Georgia"/>
              </a:rPr>
              <a:t>Year</a:t>
            </a:r>
            <a:r>
              <a:rPr sz="3000" spc="110" dirty="0">
                <a:latin typeface="Georgia"/>
                <a:cs typeface="Georgia"/>
              </a:rPr>
              <a:t> </a:t>
            </a:r>
            <a:r>
              <a:rPr sz="3000" spc="20" dirty="0">
                <a:latin typeface="Georgia"/>
                <a:cs typeface="Georgia"/>
              </a:rPr>
              <a:t>of </a:t>
            </a:r>
            <a:r>
              <a:rPr sz="3000" spc="100" dirty="0">
                <a:latin typeface="Georgia"/>
                <a:cs typeface="Georgia"/>
              </a:rPr>
              <a:t>Subscription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20900" y="3215639"/>
            <a:ext cx="1811655" cy="1811655"/>
            <a:chOff x="14820900" y="3215639"/>
            <a:chExt cx="1811655" cy="18116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45283" y="3221735"/>
              <a:ext cx="1781555" cy="1799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26995" y="3221735"/>
              <a:ext cx="1799589" cy="1799589"/>
            </a:xfrm>
            <a:custGeom>
              <a:avLst/>
              <a:gdLst/>
              <a:ahLst/>
              <a:cxnLst/>
              <a:rect l="l" t="t" r="r" b="b"/>
              <a:pathLst>
                <a:path w="1799590" h="1799589">
                  <a:moveTo>
                    <a:pt x="0" y="899668"/>
                  </a:moveTo>
                  <a:lnTo>
                    <a:pt x="1269" y="851916"/>
                  </a:lnTo>
                  <a:lnTo>
                    <a:pt x="4952" y="804799"/>
                  </a:lnTo>
                  <a:lnTo>
                    <a:pt x="11048" y="758444"/>
                  </a:lnTo>
                  <a:lnTo>
                    <a:pt x="19430" y="712724"/>
                  </a:lnTo>
                  <a:lnTo>
                    <a:pt x="30098" y="667893"/>
                  </a:lnTo>
                  <a:lnTo>
                    <a:pt x="43052" y="624078"/>
                  </a:lnTo>
                  <a:lnTo>
                    <a:pt x="58038" y="581025"/>
                  </a:lnTo>
                  <a:lnTo>
                    <a:pt x="75184" y="539115"/>
                  </a:lnTo>
                  <a:lnTo>
                    <a:pt x="94234" y="498348"/>
                  </a:lnTo>
                  <a:lnTo>
                    <a:pt x="115315" y="458597"/>
                  </a:lnTo>
                  <a:lnTo>
                    <a:pt x="138302" y="420116"/>
                  </a:lnTo>
                  <a:lnTo>
                    <a:pt x="163194" y="382905"/>
                  </a:lnTo>
                  <a:lnTo>
                    <a:pt x="189738" y="346964"/>
                  </a:lnTo>
                  <a:lnTo>
                    <a:pt x="218059" y="312547"/>
                  </a:lnTo>
                  <a:lnTo>
                    <a:pt x="247903" y="279527"/>
                  </a:lnTo>
                  <a:lnTo>
                    <a:pt x="279400" y="248031"/>
                  </a:lnTo>
                  <a:lnTo>
                    <a:pt x="312419" y="218059"/>
                  </a:lnTo>
                  <a:lnTo>
                    <a:pt x="346963" y="189738"/>
                  </a:lnTo>
                  <a:lnTo>
                    <a:pt x="382905" y="163195"/>
                  </a:lnTo>
                  <a:lnTo>
                    <a:pt x="420115" y="138430"/>
                  </a:lnTo>
                  <a:lnTo>
                    <a:pt x="458596" y="115443"/>
                  </a:lnTo>
                  <a:lnTo>
                    <a:pt x="498221" y="94361"/>
                  </a:lnTo>
                  <a:lnTo>
                    <a:pt x="539115" y="75184"/>
                  </a:lnTo>
                  <a:lnTo>
                    <a:pt x="581025" y="58039"/>
                  </a:lnTo>
                  <a:lnTo>
                    <a:pt x="623950" y="43053"/>
                  </a:lnTo>
                  <a:lnTo>
                    <a:pt x="667892" y="30099"/>
                  </a:lnTo>
                  <a:lnTo>
                    <a:pt x="712723" y="19431"/>
                  </a:lnTo>
                  <a:lnTo>
                    <a:pt x="758317" y="11049"/>
                  </a:lnTo>
                  <a:lnTo>
                    <a:pt x="804798" y="4953"/>
                  </a:lnTo>
                  <a:lnTo>
                    <a:pt x="851915" y="1270"/>
                  </a:lnTo>
                  <a:lnTo>
                    <a:pt x="899667" y="0"/>
                  </a:lnTo>
                  <a:lnTo>
                    <a:pt x="947546" y="1270"/>
                  </a:lnTo>
                  <a:lnTo>
                    <a:pt x="994663" y="4953"/>
                  </a:lnTo>
                  <a:lnTo>
                    <a:pt x="1041019" y="11049"/>
                  </a:lnTo>
                  <a:lnTo>
                    <a:pt x="1086738" y="19431"/>
                  </a:lnTo>
                  <a:lnTo>
                    <a:pt x="1131569" y="30099"/>
                  </a:lnTo>
                  <a:lnTo>
                    <a:pt x="1175384" y="43053"/>
                  </a:lnTo>
                  <a:lnTo>
                    <a:pt x="1218311" y="58039"/>
                  </a:lnTo>
                  <a:lnTo>
                    <a:pt x="1260348" y="75184"/>
                  </a:lnTo>
                  <a:lnTo>
                    <a:pt x="1301115" y="94361"/>
                  </a:lnTo>
                  <a:lnTo>
                    <a:pt x="1340865" y="115443"/>
                  </a:lnTo>
                  <a:lnTo>
                    <a:pt x="1379346" y="138430"/>
                  </a:lnTo>
                  <a:lnTo>
                    <a:pt x="1416557" y="163195"/>
                  </a:lnTo>
                  <a:lnTo>
                    <a:pt x="1452498" y="189738"/>
                  </a:lnTo>
                  <a:lnTo>
                    <a:pt x="1486915" y="218059"/>
                  </a:lnTo>
                  <a:lnTo>
                    <a:pt x="1519936" y="248031"/>
                  </a:lnTo>
                  <a:lnTo>
                    <a:pt x="1551432" y="279527"/>
                  </a:lnTo>
                  <a:lnTo>
                    <a:pt x="1581403" y="312547"/>
                  </a:lnTo>
                  <a:lnTo>
                    <a:pt x="1609725" y="346964"/>
                  </a:lnTo>
                  <a:lnTo>
                    <a:pt x="1636267" y="382905"/>
                  </a:lnTo>
                  <a:lnTo>
                    <a:pt x="1661032" y="420116"/>
                  </a:lnTo>
                  <a:lnTo>
                    <a:pt x="1684019" y="458597"/>
                  </a:lnTo>
                  <a:lnTo>
                    <a:pt x="1705102" y="498348"/>
                  </a:lnTo>
                  <a:lnTo>
                    <a:pt x="1724278" y="539115"/>
                  </a:lnTo>
                  <a:lnTo>
                    <a:pt x="1741423" y="581025"/>
                  </a:lnTo>
                  <a:lnTo>
                    <a:pt x="1756409" y="624078"/>
                  </a:lnTo>
                  <a:lnTo>
                    <a:pt x="1769363" y="667893"/>
                  </a:lnTo>
                  <a:lnTo>
                    <a:pt x="1780032" y="712724"/>
                  </a:lnTo>
                  <a:lnTo>
                    <a:pt x="1788413" y="758444"/>
                  </a:lnTo>
                  <a:lnTo>
                    <a:pt x="1794509" y="804799"/>
                  </a:lnTo>
                  <a:lnTo>
                    <a:pt x="1798192" y="851916"/>
                  </a:lnTo>
                  <a:lnTo>
                    <a:pt x="1799463" y="899668"/>
                  </a:lnTo>
                  <a:lnTo>
                    <a:pt x="1798192" y="947547"/>
                  </a:lnTo>
                  <a:lnTo>
                    <a:pt x="1794509" y="994664"/>
                  </a:lnTo>
                  <a:lnTo>
                    <a:pt x="1788413" y="1041019"/>
                  </a:lnTo>
                  <a:lnTo>
                    <a:pt x="1780032" y="1086739"/>
                  </a:lnTo>
                  <a:lnTo>
                    <a:pt x="1769363" y="1131570"/>
                  </a:lnTo>
                  <a:lnTo>
                    <a:pt x="1756409" y="1175385"/>
                  </a:lnTo>
                  <a:lnTo>
                    <a:pt x="1741423" y="1218311"/>
                  </a:lnTo>
                  <a:lnTo>
                    <a:pt x="1724278" y="1260348"/>
                  </a:lnTo>
                  <a:lnTo>
                    <a:pt x="1705102" y="1301115"/>
                  </a:lnTo>
                  <a:lnTo>
                    <a:pt x="1684019" y="1340866"/>
                  </a:lnTo>
                  <a:lnTo>
                    <a:pt x="1661032" y="1379347"/>
                  </a:lnTo>
                  <a:lnTo>
                    <a:pt x="1636267" y="1416558"/>
                  </a:lnTo>
                  <a:lnTo>
                    <a:pt x="1609725" y="1452499"/>
                  </a:lnTo>
                  <a:lnTo>
                    <a:pt x="1581403" y="1486916"/>
                  </a:lnTo>
                  <a:lnTo>
                    <a:pt x="1551432" y="1519936"/>
                  </a:lnTo>
                  <a:lnTo>
                    <a:pt x="1519936" y="1551432"/>
                  </a:lnTo>
                  <a:lnTo>
                    <a:pt x="1486915" y="1581404"/>
                  </a:lnTo>
                  <a:lnTo>
                    <a:pt x="1452498" y="1609725"/>
                  </a:lnTo>
                  <a:lnTo>
                    <a:pt x="1416557" y="1636268"/>
                  </a:lnTo>
                  <a:lnTo>
                    <a:pt x="1379346" y="1661033"/>
                  </a:lnTo>
                  <a:lnTo>
                    <a:pt x="1340865" y="1684020"/>
                  </a:lnTo>
                  <a:lnTo>
                    <a:pt x="1301115" y="1705102"/>
                  </a:lnTo>
                  <a:lnTo>
                    <a:pt x="1260348" y="1724279"/>
                  </a:lnTo>
                  <a:lnTo>
                    <a:pt x="1218311" y="1741424"/>
                  </a:lnTo>
                  <a:lnTo>
                    <a:pt x="1175384" y="1756410"/>
                  </a:lnTo>
                  <a:lnTo>
                    <a:pt x="1131569" y="1769364"/>
                  </a:lnTo>
                  <a:lnTo>
                    <a:pt x="1086738" y="1780032"/>
                  </a:lnTo>
                  <a:lnTo>
                    <a:pt x="1041019" y="1788414"/>
                  </a:lnTo>
                  <a:lnTo>
                    <a:pt x="994663" y="1794510"/>
                  </a:lnTo>
                  <a:lnTo>
                    <a:pt x="947546" y="1798193"/>
                  </a:lnTo>
                  <a:lnTo>
                    <a:pt x="899667" y="1799463"/>
                  </a:lnTo>
                  <a:lnTo>
                    <a:pt x="851915" y="1798193"/>
                  </a:lnTo>
                  <a:lnTo>
                    <a:pt x="804798" y="1794510"/>
                  </a:lnTo>
                  <a:lnTo>
                    <a:pt x="758317" y="1788414"/>
                  </a:lnTo>
                  <a:lnTo>
                    <a:pt x="712723" y="1780032"/>
                  </a:lnTo>
                  <a:lnTo>
                    <a:pt x="667892" y="1769364"/>
                  </a:lnTo>
                  <a:lnTo>
                    <a:pt x="623950" y="1756410"/>
                  </a:lnTo>
                  <a:lnTo>
                    <a:pt x="581025" y="1741424"/>
                  </a:lnTo>
                  <a:lnTo>
                    <a:pt x="539115" y="1724279"/>
                  </a:lnTo>
                  <a:lnTo>
                    <a:pt x="498221" y="1705102"/>
                  </a:lnTo>
                  <a:lnTo>
                    <a:pt x="458596" y="1684020"/>
                  </a:lnTo>
                  <a:lnTo>
                    <a:pt x="420115" y="1661033"/>
                  </a:lnTo>
                  <a:lnTo>
                    <a:pt x="382905" y="1636268"/>
                  </a:lnTo>
                  <a:lnTo>
                    <a:pt x="346963" y="1609725"/>
                  </a:lnTo>
                  <a:lnTo>
                    <a:pt x="312419" y="1581404"/>
                  </a:lnTo>
                  <a:lnTo>
                    <a:pt x="279400" y="1551432"/>
                  </a:lnTo>
                  <a:lnTo>
                    <a:pt x="247903" y="1519936"/>
                  </a:lnTo>
                  <a:lnTo>
                    <a:pt x="218059" y="1486916"/>
                  </a:lnTo>
                  <a:lnTo>
                    <a:pt x="189738" y="1452499"/>
                  </a:lnTo>
                  <a:lnTo>
                    <a:pt x="163194" y="1416558"/>
                  </a:lnTo>
                  <a:lnTo>
                    <a:pt x="138302" y="1379347"/>
                  </a:lnTo>
                  <a:lnTo>
                    <a:pt x="115315" y="1340866"/>
                  </a:lnTo>
                  <a:lnTo>
                    <a:pt x="94234" y="1301115"/>
                  </a:lnTo>
                  <a:lnTo>
                    <a:pt x="75184" y="1260348"/>
                  </a:lnTo>
                  <a:lnTo>
                    <a:pt x="58038" y="1218311"/>
                  </a:lnTo>
                  <a:lnTo>
                    <a:pt x="43052" y="1175385"/>
                  </a:lnTo>
                  <a:lnTo>
                    <a:pt x="30098" y="1131570"/>
                  </a:lnTo>
                  <a:lnTo>
                    <a:pt x="19430" y="1086739"/>
                  </a:lnTo>
                  <a:lnTo>
                    <a:pt x="11048" y="1041019"/>
                  </a:lnTo>
                  <a:lnTo>
                    <a:pt x="4952" y="994664"/>
                  </a:lnTo>
                  <a:lnTo>
                    <a:pt x="1269" y="947547"/>
                  </a:lnTo>
                  <a:lnTo>
                    <a:pt x="0" y="899668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17192" y="3215639"/>
            <a:ext cx="1811655" cy="1811655"/>
            <a:chOff x="1917192" y="3215639"/>
            <a:chExt cx="1811655" cy="18116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576" y="3221735"/>
              <a:ext cx="1781555" cy="179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23288" y="3221735"/>
              <a:ext cx="1799589" cy="1799589"/>
            </a:xfrm>
            <a:custGeom>
              <a:avLst/>
              <a:gdLst/>
              <a:ahLst/>
              <a:cxnLst/>
              <a:rect l="l" t="t" r="r" b="b"/>
              <a:pathLst>
                <a:path w="1799589" h="1799589">
                  <a:moveTo>
                    <a:pt x="0" y="899668"/>
                  </a:moveTo>
                  <a:lnTo>
                    <a:pt x="1269" y="851916"/>
                  </a:lnTo>
                  <a:lnTo>
                    <a:pt x="4953" y="804799"/>
                  </a:lnTo>
                  <a:lnTo>
                    <a:pt x="11049" y="758444"/>
                  </a:lnTo>
                  <a:lnTo>
                    <a:pt x="19431" y="712724"/>
                  </a:lnTo>
                  <a:lnTo>
                    <a:pt x="30099" y="667893"/>
                  </a:lnTo>
                  <a:lnTo>
                    <a:pt x="43053" y="624078"/>
                  </a:lnTo>
                  <a:lnTo>
                    <a:pt x="58038" y="581025"/>
                  </a:lnTo>
                  <a:lnTo>
                    <a:pt x="75184" y="539115"/>
                  </a:lnTo>
                  <a:lnTo>
                    <a:pt x="94361" y="498348"/>
                  </a:lnTo>
                  <a:lnTo>
                    <a:pt x="115443" y="458597"/>
                  </a:lnTo>
                  <a:lnTo>
                    <a:pt x="138430" y="420116"/>
                  </a:lnTo>
                  <a:lnTo>
                    <a:pt x="163194" y="382905"/>
                  </a:lnTo>
                  <a:lnTo>
                    <a:pt x="189737" y="346964"/>
                  </a:lnTo>
                  <a:lnTo>
                    <a:pt x="218059" y="312547"/>
                  </a:lnTo>
                  <a:lnTo>
                    <a:pt x="248031" y="279527"/>
                  </a:lnTo>
                  <a:lnTo>
                    <a:pt x="279526" y="248031"/>
                  </a:lnTo>
                  <a:lnTo>
                    <a:pt x="312547" y="218059"/>
                  </a:lnTo>
                  <a:lnTo>
                    <a:pt x="346963" y="189738"/>
                  </a:lnTo>
                  <a:lnTo>
                    <a:pt x="382905" y="163195"/>
                  </a:lnTo>
                  <a:lnTo>
                    <a:pt x="420116" y="138430"/>
                  </a:lnTo>
                  <a:lnTo>
                    <a:pt x="458597" y="115443"/>
                  </a:lnTo>
                  <a:lnTo>
                    <a:pt x="498348" y="94361"/>
                  </a:lnTo>
                  <a:lnTo>
                    <a:pt x="539114" y="75184"/>
                  </a:lnTo>
                  <a:lnTo>
                    <a:pt x="581025" y="58039"/>
                  </a:lnTo>
                  <a:lnTo>
                    <a:pt x="624078" y="43053"/>
                  </a:lnTo>
                  <a:lnTo>
                    <a:pt x="667893" y="30099"/>
                  </a:lnTo>
                  <a:lnTo>
                    <a:pt x="712724" y="19431"/>
                  </a:lnTo>
                  <a:lnTo>
                    <a:pt x="758444" y="11049"/>
                  </a:lnTo>
                  <a:lnTo>
                    <a:pt x="804799" y="4953"/>
                  </a:lnTo>
                  <a:lnTo>
                    <a:pt x="851916" y="1270"/>
                  </a:lnTo>
                  <a:lnTo>
                    <a:pt x="899668" y="0"/>
                  </a:lnTo>
                  <a:lnTo>
                    <a:pt x="947547" y="1270"/>
                  </a:lnTo>
                  <a:lnTo>
                    <a:pt x="994663" y="4953"/>
                  </a:lnTo>
                  <a:lnTo>
                    <a:pt x="1041019" y="11049"/>
                  </a:lnTo>
                  <a:lnTo>
                    <a:pt x="1086739" y="19431"/>
                  </a:lnTo>
                  <a:lnTo>
                    <a:pt x="1131570" y="30099"/>
                  </a:lnTo>
                  <a:lnTo>
                    <a:pt x="1175385" y="43053"/>
                  </a:lnTo>
                  <a:lnTo>
                    <a:pt x="1218311" y="58039"/>
                  </a:lnTo>
                  <a:lnTo>
                    <a:pt x="1260348" y="75184"/>
                  </a:lnTo>
                  <a:lnTo>
                    <a:pt x="1301114" y="94361"/>
                  </a:lnTo>
                  <a:lnTo>
                    <a:pt x="1340865" y="115443"/>
                  </a:lnTo>
                  <a:lnTo>
                    <a:pt x="1379347" y="138430"/>
                  </a:lnTo>
                  <a:lnTo>
                    <a:pt x="1416558" y="163195"/>
                  </a:lnTo>
                  <a:lnTo>
                    <a:pt x="1452499" y="189738"/>
                  </a:lnTo>
                  <a:lnTo>
                    <a:pt x="1486915" y="218059"/>
                  </a:lnTo>
                  <a:lnTo>
                    <a:pt x="1519936" y="248031"/>
                  </a:lnTo>
                  <a:lnTo>
                    <a:pt x="1551432" y="279527"/>
                  </a:lnTo>
                  <a:lnTo>
                    <a:pt x="1581403" y="312547"/>
                  </a:lnTo>
                  <a:lnTo>
                    <a:pt x="1609725" y="346964"/>
                  </a:lnTo>
                  <a:lnTo>
                    <a:pt x="1636267" y="382905"/>
                  </a:lnTo>
                  <a:lnTo>
                    <a:pt x="1661033" y="420116"/>
                  </a:lnTo>
                  <a:lnTo>
                    <a:pt x="1684020" y="458597"/>
                  </a:lnTo>
                  <a:lnTo>
                    <a:pt x="1705102" y="498348"/>
                  </a:lnTo>
                  <a:lnTo>
                    <a:pt x="1724278" y="539115"/>
                  </a:lnTo>
                  <a:lnTo>
                    <a:pt x="1741424" y="581025"/>
                  </a:lnTo>
                  <a:lnTo>
                    <a:pt x="1756410" y="624078"/>
                  </a:lnTo>
                  <a:lnTo>
                    <a:pt x="1769364" y="667893"/>
                  </a:lnTo>
                  <a:lnTo>
                    <a:pt x="1780032" y="712724"/>
                  </a:lnTo>
                  <a:lnTo>
                    <a:pt x="1788414" y="758444"/>
                  </a:lnTo>
                  <a:lnTo>
                    <a:pt x="1794510" y="804799"/>
                  </a:lnTo>
                  <a:lnTo>
                    <a:pt x="1798192" y="851916"/>
                  </a:lnTo>
                  <a:lnTo>
                    <a:pt x="1799463" y="899668"/>
                  </a:lnTo>
                  <a:lnTo>
                    <a:pt x="1798192" y="947547"/>
                  </a:lnTo>
                  <a:lnTo>
                    <a:pt x="1794510" y="994664"/>
                  </a:lnTo>
                  <a:lnTo>
                    <a:pt x="1788414" y="1041019"/>
                  </a:lnTo>
                  <a:lnTo>
                    <a:pt x="1780032" y="1086739"/>
                  </a:lnTo>
                  <a:lnTo>
                    <a:pt x="1769364" y="1131570"/>
                  </a:lnTo>
                  <a:lnTo>
                    <a:pt x="1756410" y="1175385"/>
                  </a:lnTo>
                  <a:lnTo>
                    <a:pt x="1741424" y="1218311"/>
                  </a:lnTo>
                  <a:lnTo>
                    <a:pt x="1724278" y="1260348"/>
                  </a:lnTo>
                  <a:lnTo>
                    <a:pt x="1705102" y="1301115"/>
                  </a:lnTo>
                  <a:lnTo>
                    <a:pt x="1684020" y="1340866"/>
                  </a:lnTo>
                  <a:lnTo>
                    <a:pt x="1661033" y="1379347"/>
                  </a:lnTo>
                  <a:lnTo>
                    <a:pt x="1636267" y="1416558"/>
                  </a:lnTo>
                  <a:lnTo>
                    <a:pt x="1609725" y="1452499"/>
                  </a:lnTo>
                  <a:lnTo>
                    <a:pt x="1581403" y="1486916"/>
                  </a:lnTo>
                  <a:lnTo>
                    <a:pt x="1551432" y="1519936"/>
                  </a:lnTo>
                  <a:lnTo>
                    <a:pt x="1519936" y="1551432"/>
                  </a:lnTo>
                  <a:lnTo>
                    <a:pt x="1486915" y="1581404"/>
                  </a:lnTo>
                  <a:lnTo>
                    <a:pt x="1452499" y="1609725"/>
                  </a:lnTo>
                  <a:lnTo>
                    <a:pt x="1416558" y="1636268"/>
                  </a:lnTo>
                  <a:lnTo>
                    <a:pt x="1379347" y="1661033"/>
                  </a:lnTo>
                  <a:lnTo>
                    <a:pt x="1340865" y="1684020"/>
                  </a:lnTo>
                  <a:lnTo>
                    <a:pt x="1301114" y="1705102"/>
                  </a:lnTo>
                  <a:lnTo>
                    <a:pt x="1260348" y="1724279"/>
                  </a:lnTo>
                  <a:lnTo>
                    <a:pt x="1218311" y="1741424"/>
                  </a:lnTo>
                  <a:lnTo>
                    <a:pt x="1175385" y="1756410"/>
                  </a:lnTo>
                  <a:lnTo>
                    <a:pt x="1131570" y="1769364"/>
                  </a:lnTo>
                  <a:lnTo>
                    <a:pt x="1086739" y="1780032"/>
                  </a:lnTo>
                  <a:lnTo>
                    <a:pt x="1041019" y="1788414"/>
                  </a:lnTo>
                  <a:lnTo>
                    <a:pt x="994663" y="1794510"/>
                  </a:lnTo>
                  <a:lnTo>
                    <a:pt x="947547" y="1798193"/>
                  </a:lnTo>
                  <a:lnTo>
                    <a:pt x="899668" y="1799463"/>
                  </a:lnTo>
                  <a:lnTo>
                    <a:pt x="851916" y="1798193"/>
                  </a:lnTo>
                  <a:lnTo>
                    <a:pt x="804799" y="1794510"/>
                  </a:lnTo>
                  <a:lnTo>
                    <a:pt x="758444" y="1788414"/>
                  </a:lnTo>
                  <a:lnTo>
                    <a:pt x="712724" y="1780032"/>
                  </a:lnTo>
                  <a:lnTo>
                    <a:pt x="667893" y="1769364"/>
                  </a:lnTo>
                  <a:lnTo>
                    <a:pt x="624078" y="1756410"/>
                  </a:lnTo>
                  <a:lnTo>
                    <a:pt x="581025" y="1741424"/>
                  </a:lnTo>
                  <a:lnTo>
                    <a:pt x="539114" y="1724279"/>
                  </a:lnTo>
                  <a:lnTo>
                    <a:pt x="498348" y="1705102"/>
                  </a:lnTo>
                  <a:lnTo>
                    <a:pt x="458597" y="1684020"/>
                  </a:lnTo>
                  <a:lnTo>
                    <a:pt x="420116" y="1661033"/>
                  </a:lnTo>
                  <a:lnTo>
                    <a:pt x="382905" y="1636268"/>
                  </a:lnTo>
                  <a:lnTo>
                    <a:pt x="346963" y="1609725"/>
                  </a:lnTo>
                  <a:lnTo>
                    <a:pt x="312547" y="1581404"/>
                  </a:lnTo>
                  <a:lnTo>
                    <a:pt x="279526" y="1551432"/>
                  </a:lnTo>
                  <a:lnTo>
                    <a:pt x="248031" y="1519936"/>
                  </a:lnTo>
                  <a:lnTo>
                    <a:pt x="218059" y="1486916"/>
                  </a:lnTo>
                  <a:lnTo>
                    <a:pt x="189737" y="1452499"/>
                  </a:lnTo>
                  <a:lnTo>
                    <a:pt x="163194" y="1416558"/>
                  </a:lnTo>
                  <a:lnTo>
                    <a:pt x="138430" y="1379347"/>
                  </a:lnTo>
                  <a:lnTo>
                    <a:pt x="115443" y="1340866"/>
                  </a:lnTo>
                  <a:lnTo>
                    <a:pt x="94361" y="1301115"/>
                  </a:lnTo>
                  <a:lnTo>
                    <a:pt x="75184" y="1260348"/>
                  </a:lnTo>
                  <a:lnTo>
                    <a:pt x="58038" y="1218311"/>
                  </a:lnTo>
                  <a:lnTo>
                    <a:pt x="43053" y="1175385"/>
                  </a:lnTo>
                  <a:lnTo>
                    <a:pt x="30099" y="1131570"/>
                  </a:lnTo>
                  <a:lnTo>
                    <a:pt x="19431" y="1086739"/>
                  </a:lnTo>
                  <a:lnTo>
                    <a:pt x="11049" y="1041019"/>
                  </a:lnTo>
                  <a:lnTo>
                    <a:pt x="4953" y="994664"/>
                  </a:lnTo>
                  <a:lnTo>
                    <a:pt x="1269" y="947547"/>
                  </a:lnTo>
                  <a:lnTo>
                    <a:pt x="0" y="899668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429000" y="95631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2420" y="3776598"/>
            <a:ext cx="6163945" cy="347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2909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EF572A"/>
                </a:solidFill>
                <a:latin typeface="Palatino Linotype"/>
                <a:cs typeface="Palatino Linotype"/>
              </a:rPr>
              <a:t>SUBSCRIPTION</a:t>
            </a:r>
            <a:endParaRPr sz="4000">
              <a:latin typeface="Palatino Linotype"/>
              <a:cs typeface="Palatino Linotype"/>
            </a:endParaRPr>
          </a:p>
          <a:p>
            <a:pPr marL="12700" marR="5080" indent="1104900">
              <a:lnSpc>
                <a:spcPct val="200000"/>
              </a:lnSpc>
              <a:spcBef>
                <a:spcPts val="3270"/>
              </a:spcBef>
            </a:pPr>
            <a:r>
              <a:rPr sz="3000" spc="90" dirty="0">
                <a:latin typeface="Georgia"/>
                <a:cs typeface="Georgia"/>
              </a:rPr>
              <a:t>Yearly:</a:t>
            </a:r>
            <a:r>
              <a:rPr sz="3000" spc="240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Rs.</a:t>
            </a:r>
            <a:r>
              <a:rPr sz="3000" spc="200" dirty="0">
                <a:latin typeface="Georgia"/>
                <a:cs typeface="Georgia"/>
              </a:rPr>
              <a:t> </a:t>
            </a:r>
            <a:r>
              <a:rPr sz="3000" spc="65" dirty="0">
                <a:latin typeface="Georgia"/>
                <a:cs typeface="Georgia"/>
              </a:rPr>
              <a:t>1000</a:t>
            </a:r>
            <a:r>
              <a:rPr sz="3000" spc="220" dirty="0">
                <a:latin typeface="Georgia"/>
                <a:cs typeface="Georgia"/>
              </a:rPr>
              <a:t> </a:t>
            </a:r>
            <a:r>
              <a:rPr sz="3000" spc="40" dirty="0">
                <a:latin typeface="Georgia"/>
                <a:cs typeface="Georgia"/>
              </a:rPr>
              <a:t>($13) </a:t>
            </a:r>
            <a:r>
              <a:rPr sz="3000" spc="110" dirty="0">
                <a:latin typeface="Georgia"/>
                <a:cs typeface="Georgia"/>
              </a:rPr>
              <a:t>Pricing</a:t>
            </a:r>
            <a:r>
              <a:rPr sz="3000" spc="100" dirty="0">
                <a:latin typeface="Georgia"/>
                <a:cs typeface="Georgia"/>
              </a:rPr>
              <a:t> </a:t>
            </a:r>
            <a:r>
              <a:rPr sz="3000" spc="105" dirty="0">
                <a:latin typeface="Georgia"/>
                <a:cs typeface="Georgia"/>
              </a:rPr>
              <a:t>Dependent</a:t>
            </a:r>
            <a:r>
              <a:rPr sz="3000" spc="75" dirty="0">
                <a:latin typeface="Georgia"/>
                <a:cs typeface="Georgia"/>
              </a:rPr>
              <a:t> </a:t>
            </a:r>
            <a:r>
              <a:rPr sz="3000" spc="65" dirty="0">
                <a:latin typeface="Georgia"/>
                <a:cs typeface="Georgia"/>
              </a:rPr>
              <a:t>on</a:t>
            </a:r>
            <a:r>
              <a:rPr sz="3000" spc="120" dirty="0">
                <a:latin typeface="Georgia"/>
                <a:cs typeface="Georgia"/>
              </a:rPr>
              <a:t> </a:t>
            </a:r>
            <a:r>
              <a:rPr sz="3000" spc="75" dirty="0">
                <a:latin typeface="Georgia"/>
                <a:cs typeface="Georgia"/>
              </a:rPr>
              <a:t>the</a:t>
            </a:r>
            <a:r>
              <a:rPr sz="3000" spc="114" dirty="0">
                <a:latin typeface="Georgia"/>
                <a:cs typeface="Georgia"/>
              </a:rPr>
              <a:t> </a:t>
            </a:r>
            <a:r>
              <a:rPr sz="3000" spc="100" dirty="0">
                <a:latin typeface="Georgia"/>
                <a:cs typeface="Georgia"/>
              </a:rPr>
              <a:t>Feature</a:t>
            </a:r>
            <a:endParaRPr sz="3000">
              <a:latin typeface="Georgia"/>
              <a:cs typeface="Georgia"/>
            </a:endParaRPr>
          </a:p>
          <a:p>
            <a:pPr marL="2254250">
              <a:lnSpc>
                <a:spcPct val="100000"/>
              </a:lnSpc>
              <a:spcBef>
                <a:spcPts val="1105"/>
              </a:spcBef>
            </a:pPr>
            <a:r>
              <a:rPr sz="3000" spc="95" dirty="0">
                <a:latin typeface="Georgia"/>
                <a:cs typeface="Georgia"/>
              </a:rPr>
              <a:t>Selection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202" rIns="0" bIns="0" rtlCol="0">
            <a:spAutoFit/>
          </a:bodyPr>
          <a:lstStyle/>
          <a:p>
            <a:pPr marL="194500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Unit</a:t>
            </a:r>
            <a:r>
              <a:rPr spc="-515" dirty="0"/>
              <a:t> </a:t>
            </a:r>
            <a:r>
              <a:rPr spc="120" dirty="0"/>
              <a:t>Economics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3934" y="1914398"/>
          <a:ext cx="8153400" cy="769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7B2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7B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MRP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10,000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Discount</a:t>
                      </a:r>
                      <a:r>
                        <a:rPr sz="27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7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NGO</a:t>
                      </a:r>
                      <a:r>
                        <a:rPr sz="2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Distributor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3,000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b="1" dirty="0">
                          <a:latin typeface="Calibri"/>
                          <a:cs typeface="Calibri"/>
                        </a:rPr>
                        <a:t>Sell</a:t>
                      </a:r>
                      <a:r>
                        <a:rPr sz="27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20" dirty="0">
                          <a:latin typeface="Calibri"/>
                          <a:cs typeface="Calibri"/>
                        </a:rPr>
                        <a:t>Price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7,000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27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7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7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Device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3,000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700" b="1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27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0" dirty="0">
                          <a:latin typeface="Calibri"/>
                          <a:cs typeface="Calibri"/>
                        </a:rPr>
                        <a:t>Profit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4,000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27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Margin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57%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7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270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Cost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350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Opex</a:t>
                      </a:r>
                      <a:r>
                        <a:rPr sz="27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Cost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1,000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700" b="1" spc="-6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27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0" dirty="0">
                          <a:latin typeface="Calibri"/>
                          <a:cs typeface="Calibri"/>
                        </a:rPr>
                        <a:t>Expense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1,350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700" b="1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27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25" dirty="0">
                          <a:latin typeface="Calibri"/>
                          <a:cs typeface="Calibri"/>
                        </a:rPr>
                        <a:t>P&amp;L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2,650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700" b="1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27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0" dirty="0">
                          <a:latin typeface="Calibri"/>
                          <a:cs typeface="Calibri"/>
                        </a:rPr>
                        <a:t>Margin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b="1" spc="-25" dirty="0">
                          <a:latin typeface="Calibri"/>
                          <a:cs typeface="Calibri"/>
                        </a:rPr>
                        <a:t>38%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272262" y="6745985"/>
            <a:ext cx="4345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3825" marR="5080" indent="-1381125">
              <a:lnSpc>
                <a:spcPct val="100000"/>
              </a:lnSpc>
              <a:spcBef>
                <a:spcPts val="95"/>
              </a:spcBef>
              <a:tabLst>
                <a:tab pos="2602230" algn="l"/>
              </a:tabLst>
            </a:pPr>
            <a:r>
              <a:rPr sz="2800" b="1" dirty="0">
                <a:latin typeface="Calibri"/>
                <a:cs typeface="Calibri"/>
              </a:rPr>
              <a:t>Based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Sale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	300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Devices </a:t>
            </a:r>
            <a:r>
              <a:rPr sz="2800" b="1" dirty="0">
                <a:latin typeface="Calibri"/>
                <a:cs typeface="Calibri"/>
              </a:rPr>
              <a:t>Per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Month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7955" y="97917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2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4145" y="5100573"/>
            <a:ext cx="263144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F572A"/>
                </a:solidFill>
                <a:latin typeface="Calibri"/>
                <a:cs typeface="Calibri"/>
              </a:rPr>
              <a:t>All</a:t>
            </a:r>
            <a:r>
              <a:rPr sz="4400" b="1" spc="-145" dirty="0">
                <a:solidFill>
                  <a:srgbClr val="EF572A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EF572A"/>
                </a:solidFill>
                <a:latin typeface="Calibri"/>
                <a:cs typeface="Calibri"/>
              </a:rPr>
              <a:t>Amount </a:t>
            </a:r>
            <a:r>
              <a:rPr sz="4400" b="1" dirty="0">
                <a:solidFill>
                  <a:srgbClr val="EF572A"/>
                </a:solidFill>
                <a:latin typeface="Calibri"/>
                <a:cs typeface="Calibri"/>
              </a:rPr>
              <a:t>in</a:t>
            </a:r>
            <a:r>
              <a:rPr sz="4400" b="1" spc="-15" dirty="0">
                <a:solidFill>
                  <a:srgbClr val="EF572A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EF572A"/>
                </a:solidFill>
                <a:latin typeface="Calibri"/>
                <a:cs typeface="Calibri"/>
              </a:rPr>
              <a:t>Rs.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5568" y="4640961"/>
            <a:ext cx="420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Manufacturing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1000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Devices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Go-</a:t>
            </a:r>
            <a:r>
              <a:rPr spc="60" dirty="0"/>
              <a:t>To-</a:t>
            </a:r>
            <a:r>
              <a:rPr spc="245" dirty="0"/>
              <a:t>Market</a:t>
            </a:r>
            <a:r>
              <a:rPr spc="-455" dirty="0"/>
              <a:t> </a:t>
            </a:r>
            <a:r>
              <a:rPr spc="290" dirty="0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7188" y="5858636"/>
            <a:ext cx="2595245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362585">
              <a:lnSpc>
                <a:spcPts val="2700"/>
              </a:lnSpc>
              <a:spcBef>
                <a:spcPts val="735"/>
              </a:spcBef>
            </a:pPr>
            <a:r>
              <a:rPr sz="2800" b="1" spc="-10" dirty="0">
                <a:latin typeface="Cambria"/>
                <a:cs typeface="Cambria"/>
              </a:rPr>
              <a:t>Awareness </a:t>
            </a:r>
            <a:r>
              <a:rPr sz="2800" b="1" spc="55" dirty="0">
                <a:latin typeface="Cambria"/>
                <a:cs typeface="Cambria"/>
              </a:rPr>
              <a:t>Through</a:t>
            </a:r>
            <a:r>
              <a:rPr sz="2800" b="1" spc="125" dirty="0">
                <a:latin typeface="Cambria"/>
                <a:cs typeface="Cambria"/>
              </a:rPr>
              <a:t> </a:t>
            </a:r>
            <a:r>
              <a:rPr sz="2800" b="1" spc="155" dirty="0">
                <a:latin typeface="Cambria"/>
                <a:cs typeface="Cambria"/>
              </a:rPr>
              <a:t>NGOS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9739" y="3509771"/>
            <a:ext cx="2172970" cy="2171700"/>
            <a:chOff x="1729739" y="3509771"/>
            <a:chExt cx="2172970" cy="2171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5835" y="3515867"/>
              <a:ext cx="2161032" cy="21595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35835" y="3515867"/>
              <a:ext cx="2160905" cy="2159635"/>
            </a:xfrm>
            <a:custGeom>
              <a:avLst/>
              <a:gdLst/>
              <a:ahLst/>
              <a:cxnLst/>
              <a:rect l="l" t="t" r="r" b="b"/>
              <a:pathLst>
                <a:path w="2160904" h="2159635">
                  <a:moveTo>
                    <a:pt x="0" y="1079627"/>
                  </a:moveTo>
                  <a:lnTo>
                    <a:pt x="1015" y="1031620"/>
                  </a:lnTo>
                  <a:lnTo>
                    <a:pt x="4190" y="983995"/>
                  </a:lnTo>
                  <a:lnTo>
                    <a:pt x="9397" y="937005"/>
                  </a:lnTo>
                  <a:lnTo>
                    <a:pt x="16509" y="890651"/>
                  </a:lnTo>
                  <a:lnTo>
                    <a:pt x="25526" y="845057"/>
                  </a:lnTo>
                  <a:lnTo>
                    <a:pt x="36575" y="800099"/>
                  </a:lnTo>
                  <a:lnTo>
                    <a:pt x="49402" y="755903"/>
                  </a:lnTo>
                  <a:lnTo>
                    <a:pt x="64134" y="712469"/>
                  </a:lnTo>
                  <a:lnTo>
                    <a:pt x="80518" y="669924"/>
                  </a:lnTo>
                  <a:lnTo>
                    <a:pt x="98678" y="628268"/>
                  </a:lnTo>
                  <a:lnTo>
                    <a:pt x="118490" y="587501"/>
                  </a:lnTo>
                  <a:lnTo>
                    <a:pt x="139953" y="547751"/>
                  </a:lnTo>
                  <a:lnTo>
                    <a:pt x="163068" y="509015"/>
                  </a:lnTo>
                  <a:lnTo>
                    <a:pt x="187706" y="471296"/>
                  </a:lnTo>
                  <a:lnTo>
                    <a:pt x="213740" y="434847"/>
                  </a:lnTo>
                  <a:lnTo>
                    <a:pt x="241300" y="399414"/>
                  </a:lnTo>
                  <a:lnTo>
                    <a:pt x="270382" y="365124"/>
                  </a:lnTo>
                  <a:lnTo>
                    <a:pt x="300736" y="332231"/>
                  </a:lnTo>
                  <a:lnTo>
                    <a:pt x="332358" y="300481"/>
                  </a:lnTo>
                  <a:lnTo>
                    <a:pt x="365378" y="270128"/>
                  </a:lnTo>
                  <a:lnTo>
                    <a:pt x="399669" y="241173"/>
                  </a:lnTo>
                  <a:lnTo>
                    <a:pt x="435101" y="213613"/>
                  </a:lnTo>
                  <a:lnTo>
                    <a:pt x="471677" y="187578"/>
                  </a:lnTo>
                  <a:lnTo>
                    <a:pt x="509269" y="162940"/>
                  </a:lnTo>
                  <a:lnTo>
                    <a:pt x="548005" y="139826"/>
                  </a:lnTo>
                  <a:lnTo>
                    <a:pt x="587882" y="118490"/>
                  </a:lnTo>
                  <a:lnTo>
                    <a:pt x="628522" y="98551"/>
                  </a:lnTo>
                  <a:lnTo>
                    <a:pt x="670306" y="80517"/>
                  </a:lnTo>
                  <a:lnTo>
                    <a:pt x="712851" y="64007"/>
                  </a:lnTo>
                  <a:lnTo>
                    <a:pt x="756284" y="49402"/>
                  </a:lnTo>
                  <a:lnTo>
                    <a:pt x="800481" y="36575"/>
                  </a:lnTo>
                  <a:lnTo>
                    <a:pt x="845438" y="25526"/>
                  </a:lnTo>
                  <a:lnTo>
                    <a:pt x="891158" y="16509"/>
                  </a:lnTo>
                  <a:lnTo>
                    <a:pt x="937513" y="9271"/>
                  </a:lnTo>
                  <a:lnTo>
                    <a:pt x="984503" y="4190"/>
                  </a:lnTo>
                  <a:lnTo>
                    <a:pt x="1032128" y="1015"/>
                  </a:lnTo>
                  <a:lnTo>
                    <a:pt x="1080262" y="0"/>
                  </a:lnTo>
                  <a:lnTo>
                    <a:pt x="1128395" y="1015"/>
                  </a:lnTo>
                  <a:lnTo>
                    <a:pt x="1176020" y="4190"/>
                  </a:lnTo>
                  <a:lnTo>
                    <a:pt x="1223009" y="9271"/>
                  </a:lnTo>
                  <a:lnTo>
                    <a:pt x="1269364" y="16509"/>
                  </a:lnTo>
                  <a:lnTo>
                    <a:pt x="1315084" y="25526"/>
                  </a:lnTo>
                  <a:lnTo>
                    <a:pt x="1360043" y="36575"/>
                  </a:lnTo>
                  <a:lnTo>
                    <a:pt x="1404239" y="49402"/>
                  </a:lnTo>
                  <a:lnTo>
                    <a:pt x="1447672" y="64007"/>
                  </a:lnTo>
                  <a:lnTo>
                    <a:pt x="1490218" y="80517"/>
                  </a:lnTo>
                  <a:lnTo>
                    <a:pt x="1532001" y="98551"/>
                  </a:lnTo>
                  <a:lnTo>
                    <a:pt x="1572640" y="118490"/>
                  </a:lnTo>
                  <a:lnTo>
                    <a:pt x="1612518" y="139826"/>
                  </a:lnTo>
                  <a:lnTo>
                    <a:pt x="1651253" y="162940"/>
                  </a:lnTo>
                  <a:lnTo>
                    <a:pt x="1688846" y="187578"/>
                  </a:lnTo>
                  <a:lnTo>
                    <a:pt x="1725422" y="213613"/>
                  </a:lnTo>
                  <a:lnTo>
                    <a:pt x="1760854" y="241173"/>
                  </a:lnTo>
                  <a:lnTo>
                    <a:pt x="1795144" y="270128"/>
                  </a:lnTo>
                  <a:lnTo>
                    <a:pt x="1828164" y="300481"/>
                  </a:lnTo>
                  <a:lnTo>
                    <a:pt x="1859788" y="332231"/>
                  </a:lnTo>
                  <a:lnTo>
                    <a:pt x="1890140" y="365124"/>
                  </a:lnTo>
                  <a:lnTo>
                    <a:pt x="1919224" y="399414"/>
                  </a:lnTo>
                  <a:lnTo>
                    <a:pt x="1946783" y="434847"/>
                  </a:lnTo>
                  <a:lnTo>
                    <a:pt x="1972817" y="471296"/>
                  </a:lnTo>
                  <a:lnTo>
                    <a:pt x="1997455" y="509015"/>
                  </a:lnTo>
                  <a:lnTo>
                    <a:pt x="2020569" y="547751"/>
                  </a:lnTo>
                  <a:lnTo>
                    <a:pt x="2042033" y="587501"/>
                  </a:lnTo>
                  <a:lnTo>
                    <a:pt x="2061844" y="628268"/>
                  </a:lnTo>
                  <a:lnTo>
                    <a:pt x="2080005" y="669924"/>
                  </a:lnTo>
                  <a:lnTo>
                    <a:pt x="2096389" y="712469"/>
                  </a:lnTo>
                  <a:lnTo>
                    <a:pt x="2111121" y="755903"/>
                  </a:lnTo>
                  <a:lnTo>
                    <a:pt x="2123948" y="800099"/>
                  </a:lnTo>
                  <a:lnTo>
                    <a:pt x="2134997" y="845057"/>
                  </a:lnTo>
                  <a:lnTo>
                    <a:pt x="2144014" y="890651"/>
                  </a:lnTo>
                  <a:lnTo>
                    <a:pt x="2151126" y="937005"/>
                  </a:lnTo>
                  <a:lnTo>
                    <a:pt x="2156333" y="983995"/>
                  </a:lnTo>
                  <a:lnTo>
                    <a:pt x="2159508" y="1031620"/>
                  </a:lnTo>
                  <a:lnTo>
                    <a:pt x="2160524" y="1079627"/>
                  </a:lnTo>
                  <a:lnTo>
                    <a:pt x="2159508" y="1127759"/>
                  </a:lnTo>
                  <a:lnTo>
                    <a:pt x="2156333" y="1175384"/>
                  </a:lnTo>
                  <a:lnTo>
                    <a:pt x="2151126" y="1222374"/>
                  </a:lnTo>
                  <a:lnTo>
                    <a:pt x="2144014" y="1268729"/>
                  </a:lnTo>
                  <a:lnTo>
                    <a:pt x="2134997" y="1314322"/>
                  </a:lnTo>
                  <a:lnTo>
                    <a:pt x="2123948" y="1359280"/>
                  </a:lnTo>
                  <a:lnTo>
                    <a:pt x="2111121" y="1403477"/>
                  </a:lnTo>
                  <a:lnTo>
                    <a:pt x="2096389" y="1446910"/>
                  </a:lnTo>
                  <a:lnTo>
                    <a:pt x="2080005" y="1489455"/>
                  </a:lnTo>
                  <a:lnTo>
                    <a:pt x="2061844" y="1531111"/>
                  </a:lnTo>
                  <a:lnTo>
                    <a:pt x="2042033" y="1571878"/>
                  </a:lnTo>
                  <a:lnTo>
                    <a:pt x="2020569" y="1611629"/>
                  </a:lnTo>
                  <a:lnTo>
                    <a:pt x="1997455" y="1650364"/>
                  </a:lnTo>
                  <a:lnTo>
                    <a:pt x="1972817" y="1688083"/>
                  </a:lnTo>
                  <a:lnTo>
                    <a:pt x="1946783" y="1724532"/>
                  </a:lnTo>
                  <a:lnTo>
                    <a:pt x="1919224" y="1759965"/>
                  </a:lnTo>
                  <a:lnTo>
                    <a:pt x="1890140" y="1794255"/>
                  </a:lnTo>
                  <a:lnTo>
                    <a:pt x="1859788" y="1827148"/>
                  </a:lnTo>
                  <a:lnTo>
                    <a:pt x="1828164" y="1858898"/>
                  </a:lnTo>
                  <a:lnTo>
                    <a:pt x="1795144" y="1889252"/>
                  </a:lnTo>
                  <a:lnTo>
                    <a:pt x="1760854" y="1918207"/>
                  </a:lnTo>
                  <a:lnTo>
                    <a:pt x="1725422" y="1945766"/>
                  </a:lnTo>
                  <a:lnTo>
                    <a:pt x="1688846" y="1971802"/>
                  </a:lnTo>
                  <a:lnTo>
                    <a:pt x="1651253" y="1996439"/>
                  </a:lnTo>
                  <a:lnTo>
                    <a:pt x="1612518" y="2019553"/>
                  </a:lnTo>
                  <a:lnTo>
                    <a:pt x="1572640" y="2040889"/>
                  </a:lnTo>
                  <a:lnTo>
                    <a:pt x="1532001" y="2060828"/>
                  </a:lnTo>
                  <a:lnTo>
                    <a:pt x="1490218" y="2078862"/>
                  </a:lnTo>
                  <a:lnTo>
                    <a:pt x="1447672" y="2095372"/>
                  </a:lnTo>
                  <a:lnTo>
                    <a:pt x="1404239" y="2109978"/>
                  </a:lnTo>
                  <a:lnTo>
                    <a:pt x="1360043" y="2122804"/>
                  </a:lnTo>
                  <a:lnTo>
                    <a:pt x="1315084" y="2133854"/>
                  </a:lnTo>
                  <a:lnTo>
                    <a:pt x="1269364" y="2142870"/>
                  </a:lnTo>
                  <a:lnTo>
                    <a:pt x="1223009" y="2149982"/>
                  </a:lnTo>
                  <a:lnTo>
                    <a:pt x="1176020" y="2155190"/>
                  </a:lnTo>
                  <a:lnTo>
                    <a:pt x="1128395" y="2158365"/>
                  </a:lnTo>
                  <a:lnTo>
                    <a:pt x="1080262" y="2159380"/>
                  </a:lnTo>
                  <a:lnTo>
                    <a:pt x="1032128" y="2158365"/>
                  </a:lnTo>
                  <a:lnTo>
                    <a:pt x="984503" y="2155190"/>
                  </a:lnTo>
                  <a:lnTo>
                    <a:pt x="937513" y="2149982"/>
                  </a:lnTo>
                  <a:lnTo>
                    <a:pt x="891158" y="2142870"/>
                  </a:lnTo>
                  <a:lnTo>
                    <a:pt x="845438" y="2133854"/>
                  </a:lnTo>
                  <a:lnTo>
                    <a:pt x="800481" y="2122804"/>
                  </a:lnTo>
                  <a:lnTo>
                    <a:pt x="756284" y="2109978"/>
                  </a:lnTo>
                  <a:lnTo>
                    <a:pt x="712851" y="2095372"/>
                  </a:lnTo>
                  <a:lnTo>
                    <a:pt x="670306" y="2078862"/>
                  </a:lnTo>
                  <a:lnTo>
                    <a:pt x="628522" y="2060828"/>
                  </a:lnTo>
                  <a:lnTo>
                    <a:pt x="587882" y="2040889"/>
                  </a:lnTo>
                  <a:lnTo>
                    <a:pt x="548005" y="2019553"/>
                  </a:lnTo>
                  <a:lnTo>
                    <a:pt x="509269" y="1996439"/>
                  </a:lnTo>
                  <a:lnTo>
                    <a:pt x="471677" y="1971802"/>
                  </a:lnTo>
                  <a:lnTo>
                    <a:pt x="435101" y="1945766"/>
                  </a:lnTo>
                  <a:lnTo>
                    <a:pt x="399669" y="1918207"/>
                  </a:lnTo>
                  <a:lnTo>
                    <a:pt x="365378" y="1889252"/>
                  </a:lnTo>
                  <a:lnTo>
                    <a:pt x="332358" y="1858898"/>
                  </a:lnTo>
                  <a:lnTo>
                    <a:pt x="300736" y="1827148"/>
                  </a:lnTo>
                  <a:lnTo>
                    <a:pt x="270382" y="1794255"/>
                  </a:lnTo>
                  <a:lnTo>
                    <a:pt x="241300" y="1759965"/>
                  </a:lnTo>
                  <a:lnTo>
                    <a:pt x="213740" y="1724532"/>
                  </a:lnTo>
                  <a:lnTo>
                    <a:pt x="187706" y="1688083"/>
                  </a:lnTo>
                  <a:lnTo>
                    <a:pt x="163068" y="1650364"/>
                  </a:lnTo>
                  <a:lnTo>
                    <a:pt x="139953" y="1611629"/>
                  </a:lnTo>
                  <a:lnTo>
                    <a:pt x="118490" y="1571878"/>
                  </a:lnTo>
                  <a:lnTo>
                    <a:pt x="98678" y="1531111"/>
                  </a:lnTo>
                  <a:lnTo>
                    <a:pt x="80518" y="1489455"/>
                  </a:lnTo>
                  <a:lnTo>
                    <a:pt x="64134" y="1446910"/>
                  </a:lnTo>
                  <a:lnTo>
                    <a:pt x="49402" y="1403477"/>
                  </a:lnTo>
                  <a:lnTo>
                    <a:pt x="36575" y="1359280"/>
                  </a:lnTo>
                  <a:lnTo>
                    <a:pt x="25526" y="1314322"/>
                  </a:lnTo>
                  <a:lnTo>
                    <a:pt x="16509" y="1268729"/>
                  </a:lnTo>
                  <a:lnTo>
                    <a:pt x="9397" y="1222374"/>
                  </a:lnTo>
                  <a:lnTo>
                    <a:pt x="4190" y="1175384"/>
                  </a:lnTo>
                  <a:lnTo>
                    <a:pt x="1015" y="1127759"/>
                  </a:lnTo>
                  <a:lnTo>
                    <a:pt x="0" y="107962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01555" y="5858636"/>
            <a:ext cx="2123440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548640">
              <a:lnSpc>
                <a:spcPts val="2700"/>
              </a:lnSpc>
              <a:spcBef>
                <a:spcPts val="735"/>
              </a:spcBef>
            </a:pPr>
            <a:r>
              <a:rPr sz="2800" b="1" spc="-10" dirty="0">
                <a:latin typeface="Cambria"/>
                <a:cs typeface="Cambria"/>
              </a:rPr>
              <a:t>Retail </a:t>
            </a:r>
            <a:r>
              <a:rPr sz="2800" b="1" spc="35" dirty="0">
                <a:latin typeface="Cambria"/>
                <a:cs typeface="Cambria"/>
              </a:rPr>
              <a:t>Distribution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81616" y="3546347"/>
            <a:ext cx="2171700" cy="2172970"/>
            <a:chOff x="9881616" y="3546347"/>
            <a:chExt cx="2171700" cy="21729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5456" y="3747515"/>
              <a:ext cx="1792224" cy="1620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87712" y="3552443"/>
              <a:ext cx="2159635" cy="2160905"/>
            </a:xfrm>
            <a:custGeom>
              <a:avLst/>
              <a:gdLst/>
              <a:ahLst/>
              <a:cxnLst/>
              <a:rect l="l" t="t" r="r" b="b"/>
              <a:pathLst>
                <a:path w="2159634" h="2160904">
                  <a:moveTo>
                    <a:pt x="0" y="1080261"/>
                  </a:moveTo>
                  <a:lnTo>
                    <a:pt x="1016" y="1032128"/>
                  </a:lnTo>
                  <a:lnTo>
                    <a:pt x="4191" y="984503"/>
                  </a:lnTo>
                  <a:lnTo>
                    <a:pt x="9271" y="937513"/>
                  </a:lnTo>
                  <a:lnTo>
                    <a:pt x="16510" y="891158"/>
                  </a:lnTo>
                  <a:lnTo>
                    <a:pt x="25527" y="845438"/>
                  </a:lnTo>
                  <a:lnTo>
                    <a:pt x="36576" y="800480"/>
                  </a:lnTo>
                  <a:lnTo>
                    <a:pt x="49403" y="756284"/>
                  </a:lnTo>
                  <a:lnTo>
                    <a:pt x="64008" y="712851"/>
                  </a:lnTo>
                  <a:lnTo>
                    <a:pt x="80518" y="670305"/>
                  </a:lnTo>
                  <a:lnTo>
                    <a:pt x="98552" y="628522"/>
                  </a:lnTo>
                  <a:lnTo>
                    <a:pt x="118491" y="587882"/>
                  </a:lnTo>
                  <a:lnTo>
                    <a:pt x="139827" y="548004"/>
                  </a:lnTo>
                  <a:lnTo>
                    <a:pt x="162941" y="509269"/>
                  </a:lnTo>
                  <a:lnTo>
                    <a:pt x="187579" y="471677"/>
                  </a:lnTo>
                  <a:lnTo>
                    <a:pt x="213614" y="435101"/>
                  </a:lnTo>
                  <a:lnTo>
                    <a:pt x="241173" y="399668"/>
                  </a:lnTo>
                  <a:lnTo>
                    <a:pt x="270129" y="365378"/>
                  </a:lnTo>
                  <a:lnTo>
                    <a:pt x="300482" y="332358"/>
                  </a:lnTo>
                  <a:lnTo>
                    <a:pt x="332232" y="300735"/>
                  </a:lnTo>
                  <a:lnTo>
                    <a:pt x="365125" y="270382"/>
                  </a:lnTo>
                  <a:lnTo>
                    <a:pt x="399415" y="241300"/>
                  </a:lnTo>
                  <a:lnTo>
                    <a:pt x="434848" y="213740"/>
                  </a:lnTo>
                  <a:lnTo>
                    <a:pt x="471297" y="187705"/>
                  </a:lnTo>
                  <a:lnTo>
                    <a:pt x="509016" y="163067"/>
                  </a:lnTo>
                  <a:lnTo>
                    <a:pt x="547751" y="139953"/>
                  </a:lnTo>
                  <a:lnTo>
                    <a:pt x="587502" y="118490"/>
                  </a:lnTo>
                  <a:lnTo>
                    <a:pt x="628269" y="98678"/>
                  </a:lnTo>
                  <a:lnTo>
                    <a:pt x="669925" y="80517"/>
                  </a:lnTo>
                  <a:lnTo>
                    <a:pt x="712470" y="64134"/>
                  </a:lnTo>
                  <a:lnTo>
                    <a:pt x="755904" y="49402"/>
                  </a:lnTo>
                  <a:lnTo>
                    <a:pt x="800100" y="36575"/>
                  </a:lnTo>
                  <a:lnTo>
                    <a:pt x="845058" y="25526"/>
                  </a:lnTo>
                  <a:lnTo>
                    <a:pt x="890651" y="16509"/>
                  </a:lnTo>
                  <a:lnTo>
                    <a:pt x="937006" y="9398"/>
                  </a:lnTo>
                  <a:lnTo>
                    <a:pt x="983996" y="4190"/>
                  </a:lnTo>
                  <a:lnTo>
                    <a:pt x="1031621" y="1015"/>
                  </a:lnTo>
                  <a:lnTo>
                    <a:pt x="1079627" y="0"/>
                  </a:lnTo>
                  <a:lnTo>
                    <a:pt x="1127760" y="1015"/>
                  </a:lnTo>
                  <a:lnTo>
                    <a:pt x="1175385" y="4190"/>
                  </a:lnTo>
                  <a:lnTo>
                    <a:pt x="1222375" y="9398"/>
                  </a:lnTo>
                  <a:lnTo>
                    <a:pt x="1268730" y="16509"/>
                  </a:lnTo>
                  <a:lnTo>
                    <a:pt x="1314323" y="25526"/>
                  </a:lnTo>
                  <a:lnTo>
                    <a:pt x="1359281" y="36575"/>
                  </a:lnTo>
                  <a:lnTo>
                    <a:pt x="1403477" y="49402"/>
                  </a:lnTo>
                  <a:lnTo>
                    <a:pt x="1446911" y="64134"/>
                  </a:lnTo>
                  <a:lnTo>
                    <a:pt x="1489456" y="80517"/>
                  </a:lnTo>
                  <a:lnTo>
                    <a:pt x="1531112" y="98678"/>
                  </a:lnTo>
                  <a:lnTo>
                    <a:pt x="1571879" y="118490"/>
                  </a:lnTo>
                  <a:lnTo>
                    <a:pt x="1611630" y="139953"/>
                  </a:lnTo>
                  <a:lnTo>
                    <a:pt x="1650365" y="163067"/>
                  </a:lnTo>
                  <a:lnTo>
                    <a:pt x="1688084" y="187705"/>
                  </a:lnTo>
                  <a:lnTo>
                    <a:pt x="1724533" y="213740"/>
                  </a:lnTo>
                  <a:lnTo>
                    <a:pt x="1759966" y="241300"/>
                  </a:lnTo>
                  <a:lnTo>
                    <a:pt x="1794256" y="270382"/>
                  </a:lnTo>
                  <a:lnTo>
                    <a:pt x="1827149" y="300735"/>
                  </a:lnTo>
                  <a:lnTo>
                    <a:pt x="1858899" y="332358"/>
                  </a:lnTo>
                  <a:lnTo>
                    <a:pt x="1889252" y="365378"/>
                  </a:lnTo>
                  <a:lnTo>
                    <a:pt x="1918208" y="399668"/>
                  </a:lnTo>
                  <a:lnTo>
                    <a:pt x="1945767" y="435101"/>
                  </a:lnTo>
                  <a:lnTo>
                    <a:pt x="1971802" y="471677"/>
                  </a:lnTo>
                  <a:lnTo>
                    <a:pt x="1996440" y="509269"/>
                  </a:lnTo>
                  <a:lnTo>
                    <a:pt x="2019554" y="548004"/>
                  </a:lnTo>
                  <a:lnTo>
                    <a:pt x="2040890" y="587882"/>
                  </a:lnTo>
                  <a:lnTo>
                    <a:pt x="2060829" y="628522"/>
                  </a:lnTo>
                  <a:lnTo>
                    <a:pt x="2078863" y="670305"/>
                  </a:lnTo>
                  <a:lnTo>
                    <a:pt x="2095373" y="712851"/>
                  </a:lnTo>
                  <a:lnTo>
                    <a:pt x="2109978" y="756284"/>
                  </a:lnTo>
                  <a:lnTo>
                    <a:pt x="2122805" y="800480"/>
                  </a:lnTo>
                  <a:lnTo>
                    <a:pt x="2133854" y="845438"/>
                  </a:lnTo>
                  <a:lnTo>
                    <a:pt x="2142871" y="891158"/>
                  </a:lnTo>
                  <a:lnTo>
                    <a:pt x="2149983" y="937513"/>
                  </a:lnTo>
                  <a:lnTo>
                    <a:pt x="2155190" y="984503"/>
                  </a:lnTo>
                  <a:lnTo>
                    <a:pt x="2158365" y="1032128"/>
                  </a:lnTo>
                  <a:lnTo>
                    <a:pt x="2159381" y="1080261"/>
                  </a:lnTo>
                  <a:lnTo>
                    <a:pt x="2158365" y="1128394"/>
                  </a:lnTo>
                  <a:lnTo>
                    <a:pt x="2155190" y="1176019"/>
                  </a:lnTo>
                  <a:lnTo>
                    <a:pt x="2149983" y="1223009"/>
                  </a:lnTo>
                  <a:lnTo>
                    <a:pt x="2142871" y="1269364"/>
                  </a:lnTo>
                  <a:lnTo>
                    <a:pt x="2133854" y="1315084"/>
                  </a:lnTo>
                  <a:lnTo>
                    <a:pt x="2122805" y="1360042"/>
                  </a:lnTo>
                  <a:lnTo>
                    <a:pt x="2109978" y="1404239"/>
                  </a:lnTo>
                  <a:lnTo>
                    <a:pt x="2095373" y="1447672"/>
                  </a:lnTo>
                  <a:lnTo>
                    <a:pt x="2078863" y="1490217"/>
                  </a:lnTo>
                  <a:lnTo>
                    <a:pt x="2060829" y="1531873"/>
                  </a:lnTo>
                  <a:lnTo>
                    <a:pt x="2040890" y="1572640"/>
                  </a:lnTo>
                  <a:lnTo>
                    <a:pt x="2019554" y="1612518"/>
                  </a:lnTo>
                  <a:lnTo>
                    <a:pt x="1996440" y="1651253"/>
                  </a:lnTo>
                  <a:lnTo>
                    <a:pt x="1971802" y="1688845"/>
                  </a:lnTo>
                  <a:lnTo>
                    <a:pt x="1945767" y="1725421"/>
                  </a:lnTo>
                  <a:lnTo>
                    <a:pt x="1918208" y="1760854"/>
                  </a:lnTo>
                  <a:lnTo>
                    <a:pt x="1889252" y="1795144"/>
                  </a:lnTo>
                  <a:lnTo>
                    <a:pt x="1858899" y="1828164"/>
                  </a:lnTo>
                  <a:lnTo>
                    <a:pt x="1827149" y="1859788"/>
                  </a:lnTo>
                  <a:lnTo>
                    <a:pt x="1794256" y="1890140"/>
                  </a:lnTo>
                  <a:lnTo>
                    <a:pt x="1759966" y="1919223"/>
                  </a:lnTo>
                  <a:lnTo>
                    <a:pt x="1724533" y="1946782"/>
                  </a:lnTo>
                  <a:lnTo>
                    <a:pt x="1688084" y="1972817"/>
                  </a:lnTo>
                  <a:lnTo>
                    <a:pt x="1650365" y="1997455"/>
                  </a:lnTo>
                  <a:lnTo>
                    <a:pt x="1611630" y="2020569"/>
                  </a:lnTo>
                  <a:lnTo>
                    <a:pt x="1571879" y="2042032"/>
                  </a:lnTo>
                  <a:lnTo>
                    <a:pt x="1531112" y="2061844"/>
                  </a:lnTo>
                  <a:lnTo>
                    <a:pt x="1489456" y="2080005"/>
                  </a:lnTo>
                  <a:lnTo>
                    <a:pt x="1446911" y="2096389"/>
                  </a:lnTo>
                  <a:lnTo>
                    <a:pt x="1403477" y="2111120"/>
                  </a:lnTo>
                  <a:lnTo>
                    <a:pt x="1359281" y="2123947"/>
                  </a:lnTo>
                  <a:lnTo>
                    <a:pt x="1314323" y="2134996"/>
                  </a:lnTo>
                  <a:lnTo>
                    <a:pt x="1268730" y="2144014"/>
                  </a:lnTo>
                  <a:lnTo>
                    <a:pt x="1222375" y="2151126"/>
                  </a:lnTo>
                  <a:lnTo>
                    <a:pt x="1175385" y="2156332"/>
                  </a:lnTo>
                  <a:lnTo>
                    <a:pt x="1127760" y="2159507"/>
                  </a:lnTo>
                  <a:lnTo>
                    <a:pt x="1079627" y="2160523"/>
                  </a:lnTo>
                  <a:lnTo>
                    <a:pt x="1031621" y="2159507"/>
                  </a:lnTo>
                  <a:lnTo>
                    <a:pt x="983996" y="2156332"/>
                  </a:lnTo>
                  <a:lnTo>
                    <a:pt x="937006" y="2151126"/>
                  </a:lnTo>
                  <a:lnTo>
                    <a:pt x="890651" y="2144014"/>
                  </a:lnTo>
                  <a:lnTo>
                    <a:pt x="845058" y="2134996"/>
                  </a:lnTo>
                  <a:lnTo>
                    <a:pt x="800100" y="2123947"/>
                  </a:lnTo>
                  <a:lnTo>
                    <a:pt x="755904" y="2111120"/>
                  </a:lnTo>
                  <a:lnTo>
                    <a:pt x="712470" y="2096389"/>
                  </a:lnTo>
                  <a:lnTo>
                    <a:pt x="669925" y="2080005"/>
                  </a:lnTo>
                  <a:lnTo>
                    <a:pt x="628269" y="2061844"/>
                  </a:lnTo>
                  <a:lnTo>
                    <a:pt x="587502" y="2042032"/>
                  </a:lnTo>
                  <a:lnTo>
                    <a:pt x="547751" y="2020569"/>
                  </a:lnTo>
                  <a:lnTo>
                    <a:pt x="509016" y="1997455"/>
                  </a:lnTo>
                  <a:lnTo>
                    <a:pt x="471297" y="1972817"/>
                  </a:lnTo>
                  <a:lnTo>
                    <a:pt x="434848" y="1946782"/>
                  </a:lnTo>
                  <a:lnTo>
                    <a:pt x="399415" y="1919223"/>
                  </a:lnTo>
                  <a:lnTo>
                    <a:pt x="365125" y="1890140"/>
                  </a:lnTo>
                  <a:lnTo>
                    <a:pt x="332232" y="1859788"/>
                  </a:lnTo>
                  <a:lnTo>
                    <a:pt x="300482" y="1828164"/>
                  </a:lnTo>
                  <a:lnTo>
                    <a:pt x="270129" y="1795144"/>
                  </a:lnTo>
                  <a:lnTo>
                    <a:pt x="241173" y="1760854"/>
                  </a:lnTo>
                  <a:lnTo>
                    <a:pt x="213614" y="1725421"/>
                  </a:lnTo>
                  <a:lnTo>
                    <a:pt x="187579" y="1688845"/>
                  </a:lnTo>
                  <a:lnTo>
                    <a:pt x="162941" y="1651253"/>
                  </a:lnTo>
                  <a:lnTo>
                    <a:pt x="139827" y="1612518"/>
                  </a:lnTo>
                  <a:lnTo>
                    <a:pt x="118491" y="1572640"/>
                  </a:lnTo>
                  <a:lnTo>
                    <a:pt x="98552" y="1531873"/>
                  </a:lnTo>
                  <a:lnTo>
                    <a:pt x="80518" y="1490217"/>
                  </a:lnTo>
                  <a:lnTo>
                    <a:pt x="64008" y="1447672"/>
                  </a:lnTo>
                  <a:lnTo>
                    <a:pt x="49403" y="1404239"/>
                  </a:lnTo>
                  <a:lnTo>
                    <a:pt x="36576" y="1360042"/>
                  </a:lnTo>
                  <a:lnTo>
                    <a:pt x="25527" y="1315084"/>
                  </a:lnTo>
                  <a:lnTo>
                    <a:pt x="16510" y="1269364"/>
                  </a:lnTo>
                  <a:lnTo>
                    <a:pt x="9271" y="1223009"/>
                  </a:lnTo>
                  <a:lnTo>
                    <a:pt x="4191" y="1176019"/>
                  </a:lnTo>
                  <a:lnTo>
                    <a:pt x="1016" y="1128394"/>
                  </a:lnTo>
                  <a:lnTo>
                    <a:pt x="0" y="1080261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84267" y="5854065"/>
            <a:ext cx="4124325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680720">
              <a:lnSpc>
                <a:spcPts val="2700"/>
              </a:lnSpc>
              <a:spcBef>
                <a:spcPts val="735"/>
              </a:spcBef>
            </a:pPr>
            <a:r>
              <a:rPr sz="2800" b="1" spc="-20" dirty="0">
                <a:latin typeface="Palatino Linotype"/>
                <a:cs typeface="Palatino Linotype"/>
              </a:rPr>
              <a:t>D2C</a:t>
            </a:r>
            <a:r>
              <a:rPr sz="2800" b="1" spc="-95" dirty="0">
                <a:latin typeface="Palatino Linotype"/>
                <a:cs typeface="Palatino Linotype"/>
              </a:rPr>
              <a:t> </a:t>
            </a:r>
            <a:r>
              <a:rPr sz="2800" b="1" spc="85" dirty="0">
                <a:latin typeface="Palatino Linotype"/>
                <a:cs typeface="Palatino Linotype"/>
              </a:rPr>
              <a:t>Through</a:t>
            </a:r>
            <a:r>
              <a:rPr sz="2800" b="1" spc="254" dirty="0">
                <a:latin typeface="Palatino Linotype"/>
                <a:cs typeface="Palatino Linotype"/>
              </a:rPr>
              <a:t> </a:t>
            </a:r>
            <a:r>
              <a:rPr sz="2800" b="1" spc="35" dirty="0">
                <a:latin typeface="Palatino Linotype"/>
                <a:cs typeface="Palatino Linotype"/>
              </a:rPr>
              <a:t>E- </a:t>
            </a:r>
            <a:r>
              <a:rPr sz="2800" b="1" spc="114" dirty="0">
                <a:latin typeface="Palatino Linotype"/>
                <a:cs typeface="Palatino Linotype"/>
              </a:rPr>
              <a:t>Commerce</a:t>
            </a:r>
            <a:r>
              <a:rPr sz="2800" b="1" spc="155" dirty="0">
                <a:latin typeface="Palatino Linotype"/>
                <a:cs typeface="Palatino Linotype"/>
              </a:rPr>
              <a:t> </a:t>
            </a:r>
            <a:r>
              <a:rPr sz="2800" b="1" spc="65" dirty="0">
                <a:latin typeface="Palatino Linotype"/>
                <a:cs typeface="Palatino Linotype"/>
              </a:rPr>
              <a:t>and</a:t>
            </a:r>
            <a:r>
              <a:rPr sz="2800" b="1" spc="90" dirty="0">
                <a:latin typeface="Palatino Linotype"/>
                <a:cs typeface="Palatino Linotype"/>
              </a:rPr>
              <a:t> </a:t>
            </a:r>
            <a:r>
              <a:rPr sz="2800" b="1" spc="35" dirty="0">
                <a:latin typeface="Palatino Linotype"/>
                <a:cs typeface="Palatino Linotype"/>
              </a:rPr>
              <a:t>Website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87567" y="3468623"/>
            <a:ext cx="2171700" cy="2171700"/>
            <a:chOff x="5687567" y="3468623"/>
            <a:chExt cx="2171700" cy="21717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5415" y="3733799"/>
              <a:ext cx="1857756" cy="1620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93663" y="3474719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627"/>
                  </a:moveTo>
                  <a:lnTo>
                    <a:pt x="1015" y="1031620"/>
                  </a:lnTo>
                  <a:lnTo>
                    <a:pt x="4190" y="983995"/>
                  </a:lnTo>
                  <a:lnTo>
                    <a:pt x="9271" y="937005"/>
                  </a:lnTo>
                  <a:lnTo>
                    <a:pt x="16510" y="890651"/>
                  </a:lnTo>
                  <a:lnTo>
                    <a:pt x="25526" y="845057"/>
                  </a:lnTo>
                  <a:lnTo>
                    <a:pt x="36575" y="800100"/>
                  </a:lnTo>
                  <a:lnTo>
                    <a:pt x="49402" y="755903"/>
                  </a:lnTo>
                  <a:lnTo>
                    <a:pt x="64008" y="712469"/>
                  </a:lnTo>
                  <a:lnTo>
                    <a:pt x="80518" y="669925"/>
                  </a:lnTo>
                  <a:lnTo>
                    <a:pt x="98551" y="628268"/>
                  </a:lnTo>
                  <a:lnTo>
                    <a:pt x="118490" y="587501"/>
                  </a:lnTo>
                  <a:lnTo>
                    <a:pt x="139826" y="547751"/>
                  </a:lnTo>
                  <a:lnTo>
                    <a:pt x="162940" y="509015"/>
                  </a:lnTo>
                  <a:lnTo>
                    <a:pt x="187578" y="471296"/>
                  </a:lnTo>
                  <a:lnTo>
                    <a:pt x="213613" y="434847"/>
                  </a:lnTo>
                  <a:lnTo>
                    <a:pt x="241173" y="399414"/>
                  </a:lnTo>
                  <a:lnTo>
                    <a:pt x="270128" y="365125"/>
                  </a:lnTo>
                  <a:lnTo>
                    <a:pt x="300482" y="332231"/>
                  </a:lnTo>
                  <a:lnTo>
                    <a:pt x="332232" y="300481"/>
                  </a:lnTo>
                  <a:lnTo>
                    <a:pt x="365125" y="270128"/>
                  </a:lnTo>
                  <a:lnTo>
                    <a:pt x="399414" y="241173"/>
                  </a:lnTo>
                  <a:lnTo>
                    <a:pt x="434848" y="213613"/>
                  </a:lnTo>
                  <a:lnTo>
                    <a:pt x="471297" y="187578"/>
                  </a:lnTo>
                  <a:lnTo>
                    <a:pt x="509015" y="162940"/>
                  </a:lnTo>
                  <a:lnTo>
                    <a:pt x="547751" y="139826"/>
                  </a:lnTo>
                  <a:lnTo>
                    <a:pt x="587501" y="118490"/>
                  </a:lnTo>
                  <a:lnTo>
                    <a:pt x="628269" y="98551"/>
                  </a:lnTo>
                  <a:lnTo>
                    <a:pt x="669925" y="80518"/>
                  </a:lnTo>
                  <a:lnTo>
                    <a:pt x="712470" y="64007"/>
                  </a:lnTo>
                  <a:lnTo>
                    <a:pt x="755903" y="49402"/>
                  </a:lnTo>
                  <a:lnTo>
                    <a:pt x="800100" y="36575"/>
                  </a:lnTo>
                  <a:lnTo>
                    <a:pt x="845058" y="25526"/>
                  </a:lnTo>
                  <a:lnTo>
                    <a:pt x="890651" y="16509"/>
                  </a:lnTo>
                  <a:lnTo>
                    <a:pt x="937006" y="9271"/>
                  </a:lnTo>
                  <a:lnTo>
                    <a:pt x="983995" y="4190"/>
                  </a:lnTo>
                  <a:lnTo>
                    <a:pt x="1031620" y="1015"/>
                  </a:lnTo>
                  <a:lnTo>
                    <a:pt x="1079754" y="0"/>
                  </a:lnTo>
                  <a:lnTo>
                    <a:pt x="1127760" y="1015"/>
                  </a:lnTo>
                  <a:lnTo>
                    <a:pt x="1175385" y="4190"/>
                  </a:lnTo>
                  <a:lnTo>
                    <a:pt x="1222375" y="9271"/>
                  </a:lnTo>
                  <a:lnTo>
                    <a:pt x="1268730" y="16509"/>
                  </a:lnTo>
                  <a:lnTo>
                    <a:pt x="1314322" y="25526"/>
                  </a:lnTo>
                  <a:lnTo>
                    <a:pt x="1359281" y="36575"/>
                  </a:lnTo>
                  <a:lnTo>
                    <a:pt x="1403477" y="49402"/>
                  </a:lnTo>
                  <a:lnTo>
                    <a:pt x="1446911" y="64007"/>
                  </a:lnTo>
                  <a:lnTo>
                    <a:pt x="1489456" y="80518"/>
                  </a:lnTo>
                  <a:lnTo>
                    <a:pt x="1531112" y="98551"/>
                  </a:lnTo>
                  <a:lnTo>
                    <a:pt x="1571879" y="118490"/>
                  </a:lnTo>
                  <a:lnTo>
                    <a:pt x="1611630" y="139826"/>
                  </a:lnTo>
                  <a:lnTo>
                    <a:pt x="1650364" y="162940"/>
                  </a:lnTo>
                  <a:lnTo>
                    <a:pt x="1688084" y="187578"/>
                  </a:lnTo>
                  <a:lnTo>
                    <a:pt x="1724533" y="213613"/>
                  </a:lnTo>
                  <a:lnTo>
                    <a:pt x="1759965" y="241173"/>
                  </a:lnTo>
                  <a:lnTo>
                    <a:pt x="1794256" y="270128"/>
                  </a:lnTo>
                  <a:lnTo>
                    <a:pt x="1827149" y="300481"/>
                  </a:lnTo>
                  <a:lnTo>
                    <a:pt x="1858899" y="332231"/>
                  </a:lnTo>
                  <a:lnTo>
                    <a:pt x="1889252" y="365125"/>
                  </a:lnTo>
                  <a:lnTo>
                    <a:pt x="1918208" y="399414"/>
                  </a:lnTo>
                  <a:lnTo>
                    <a:pt x="1945766" y="434847"/>
                  </a:lnTo>
                  <a:lnTo>
                    <a:pt x="1971802" y="471296"/>
                  </a:lnTo>
                  <a:lnTo>
                    <a:pt x="1996439" y="509015"/>
                  </a:lnTo>
                  <a:lnTo>
                    <a:pt x="2019554" y="547751"/>
                  </a:lnTo>
                  <a:lnTo>
                    <a:pt x="2040889" y="587501"/>
                  </a:lnTo>
                  <a:lnTo>
                    <a:pt x="2060829" y="628268"/>
                  </a:lnTo>
                  <a:lnTo>
                    <a:pt x="2078863" y="669925"/>
                  </a:lnTo>
                  <a:lnTo>
                    <a:pt x="2095372" y="712469"/>
                  </a:lnTo>
                  <a:lnTo>
                    <a:pt x="2109978" y="755903"/>
                  </a:lnTo>
                  <a:lnTo>
                    <a:pt x="2122805" y="800100"/>
                  </a:lnTo>
                  <a:lnTo>
                    <a:pt x="2133854" y="845057"/>
                  </a:lnTo>
                  <a:lnTo>
                    <a:pt x="2142870" y="890651"/>
                  </a:lnTo>
                  <a:lnTo>
                    <a:pt x="2149983" y="937005"/>
                  </a:lnTo>
                  <a:lnTo>
                    <a:pt x="2155190" y="983995"/>
                  </a:lnTo>
                  <a:lnTo>
                    <a:pt x="2158365" y="1031620"/>
                  </a:lnTo>
                  <a:lnTo>
                    <a:pt x="2159381" y="1079627"/>
                  </a:lnTo>
                  <a:lnTo>
                    <a:pt x="2158365" y="1127759"/>
                  </a:lnTo>
                  <a:lnTo>
                    <a:pt x="2155190" y="1175384"/>
                  </a:lnTo>
                  <a:lnTo>
                    <a:pt x="2149983" y="1222375"/>
                  </a:lnTo>
                  <a:lnTo>
                    <a:pt x="2142870" y="1268729"/>
                  </a:lnTo>
                  <a:lnTo>
                    <a:pt x="2133854" y="1314322"/>
                  </a:lnTo>
                  <a:lnTo>
                    <a:pt x="2122805" y="1359280"/>
                  </a:lnTo>
                  <a:lnTo>
                    <a:pt x="2109978" y="1403477"/>
                  </a:lnTo>
                  <a:lnTo>
                    <a:pt x="2095372" y="1446910"/>
                  </a:lnTo>
                  <a:lnTo>
                    <a:pt x="2078863" y="1489455"/>
                  </a:lnTo>
                  <a:lnTo>
                    <a:pt x="2060829" y="1531112"/>
                  </a:lnTo>
                  <a:lnTo>
                    <a:pt x="2040889" y="1571878"/>
                  </a:lnTo>
                  <a:lnTo>
                    <a:pt x="2019554" y="1611629"/>
                  </a:lnTo>
                  <a:lnTo>
                    <a:pt x="1996439" y="1650364"/>
                  </a:lnTo>
                  <a:lnTo>
                    <a:pt x="1971802" y="1688083"/>
                  </a:lnTo>
                  <a:lnTo>
                    <a:pt x="1945766" y="1724532"/>
                  </a:lnTo>
                  <a:lnTo>
                    <a:pt x="1918208" y="1759965"/>
                  </a:lnTo>
                  <a:lnTo>
                    <a:pt x="1889252" y="1794255"/>
                  </a:lnTo>
                  <a:lnTo>
                    <a:pt x="1858899" y="1827149"/>
                  </a:lnTo>
                  <a:lnTo>
                    <a:pt x="1827149" y="1858899"/>
                  </a:lnTo>
                  <a:lnTo>
                    <a:pt x="1794256" y="1889252"/>
                  </a:lnTo>
                  <a:lnTo>
                    <a:pt x="1759965" y="1918207"/>
                  </a:lnTo>
                  <a:lnTo>
                    <a:pt x="1724533" y="1945766"/>
                  </a:lnTo>
                  <a:lnTo>
                    <a:pt x="1688084" y="1971802"/>
                  </a:lnTo>
                  <a:lnTo>
                    <a:pt x="1650364" y="1996439"/>
                  </a:lnTo>
                  <a:lnTo>
                    <a:pt x="1611630" y="2019553"/>
                  </a:lnTo>
                  <a:lnTo>
                    <a:pt x="1571879" y="2040889"/>
                  </a:lnTo>
                  <a:lnTo>
                    <a:pt x="1531112" y="2060828"/>
                  </a:lnTo>
                  <a:lnTo>
                    <a:pt x="1489456" y="2078863"/>
                  </a:lnTo>
                  <a:lnTo>
                    <a:pt x="1446911" y="2095372"/>
                  </a:lnTo>
                  <a:lnTo>
                    <a:pt x="1403477" y="2109978"/>
                  </a:lnTo>
                  <a:lnTo>
                    <a:pt x="1359281" y="2122804"/>
                  </a:lnTo>
                  <a:lnTo>
                    <a:pt x="1314322" y="2133854"/>
                  </a:lnTo>
                  <a:lnTo>
                    <a:pt x="1268730" y="2142870"/>
                  </a:lnTo>
                  <a:lnTo>
                    <a:pt x="1222375" y="2149982"/>
                  </a:lnTo>
                  <a:lnTo>
                    <a:pt x="1175385" y="2155190"/>
                  </a:lnTo>
                  <a:lnTo>
                    <a:pt x="1127760" y="2158365"/>
                  </a:lnTo>
                  <a:lnTo>
                    <a:pt x="1079754" y="2159380"/>
                  </a:lnTo>
                  <a:lnTo>
                    <a:pt x="1031620" y="2158365"/>
                  </a:lnTo>
                  <a:lnTo>
                    <a:pt x="983995" y="2155190"/>
                  </a:lnTo>
                  <a:lnTo>
                    <a:pt x="937006" y="2149982"/>
                  </a:lnTo>
                  <a:lnTo>
                    <a:pt x="890651" y="2142870"/>
                  </a:lnTo>
                  <a:lnTo>
                    <a:pt x="845058" y="2133854"/>
                  </a:lnTo>
                  <a:lnTo>
                    <a:pt x="800100" y="2122804"/>
                  </a:lnTo>
                  <a:lnTo>
                    <a:pt x="755903" y="2109978"/>
                  </a:lnTo>
                  <a:lnTo>
                    <a:pt x="712470" y="2095372"/>
                  </a:lnTo>
                  <a:lnTo>
                    <a:pt x="669925" y="2078863"/>
                  </a:lnTo>
                  <a:lnTo>
                    <a:pt x="628269" y="2060828"/>
                  </a:lnTo>
                  <a:lnTo>
                    <a:pt x="587501" y="2040889"/>
                  </a:lnTo>
                  <a:lnTo>
                    <a:pt x="547751" y="2019553"/>
                  </a:lnTo>
                  <a:lnTo>
                    <a:pt x="509015" y="1996439"/>
                  </a:lnTo>
                  <a:lnTo>
                    <a:pt x="471297" y="1971802"/>
                  </a:lnTo>
                  <a:lnTo>
                    <a:pt x="434848" y="1945766"/>
                  </a:lnTo>
                  <a:lnTo>
                    <a:pt x="399414" y="1918207"/>
                  </a:lnTo>
                  <a:lnTo>
                    <a:pt x="365125" y="1889252"/>
                  </a:lnTo>
                  <a:lnTo>
                    <a:pt x="332232" y="1858899"/>
                  </a:lnTo>
                  <a:lnTo>
                    <a:pt x="300482" y="1827149"/>
                  </a:lnTo>
                  <a:lnTo>
                    <a:pt x="270128" y="1794255"/>
                  </a:lnTo>
                  <a:lnTo>
                    <a:pt x="241173" y="1759965"/>
                  </a:lnTo>
                  <a:lnTo>
                    <a:pt x="213613" y="1724532"/>
                  </a:lnTo>
                  <a:lnTo>
                    <a:pt x="187578" y="1688083"/>
                  </a:lnTo>
                  <a:lnTo>
                    <a:pt x="162940" y="1650364"/>
                  </a:lnTo>
                  <a:lnTo>
                    <a:pt x="139826" y="1611629"/>
                  </a:lnTo>
                  <a:lnTo>
                    <a:pt x="118490" y="1571878"/>
                  </a:lnTo>
                  <a:lnTo>
                    <a:pt x="98551" y="1531112"/>
                  </a:lnTo>
                  <a:lnTo>
                    <a:pt x="80518" y="1489455"/>
                  </a:lnTo>
                  <a:lnTo>
                    <a:pt x="64008" y="1446910"/>
                  </a:lnTo>
                  <a:lnTo>
                    <a:pt x="49402" y="1403477"/>
                  </a:lnTo>
                  <a:lnTo>
                    <a:pt x="36575" y="1359280"/>
                  </a:lnTo>
                  <a:lnTo>
                    <a:pt x="25526" y="1314322"/>
                  </a:lnTo>
                  <a:lnTo>
                    <a:pt x="16510" y="1268729"/>
                  </a:lnTo>
                  <a:lnTo>
                    <a:pt x="9271" y="1222375"/>
                  </a:lnTo>
                  <a:lnTo>
                    <a:pt x="4190" y="1175384"/>
                  </a:lnTo>
                  <a:lnTo>
                    <a:pt x="1015" y="1127759"/>
                  </a:lnTo>
                  <a:lnTo>
                    <a:pt x="0" y="107962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30783" y="5858636"/>
            <a:ext cx="3190875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7995" marR="5080" indent="-455930">
              <a:lnSpc>
                <a:spcPts val="2700"/>
              </a:lnSpc>
              <a:spcBef>
                <a:spcPts val="735"/>
              </a:spcBef>
            </a:pPr>
            <a:r>
              <a:rPr sz="2800" b="1" dirty="0">
                <a:latin typeface="Cambria"/>
                <a:cs typeface="Cambria"/>
              </a:rPr>
              <a:t>Referral</a:t>
            </a:r>
            <a:r>
              <a:rPr sz="2800" b="1" spc="335" dirty="0">
                <a:latin typeface="Cambria"/>
                <a:cs typeface="Cambria"/>
              </a:rPr>
              <a:t> </a:t>
            </a:r>
            <a:r>
              <a:rPr sz="2800" b="1" spc="55" dirty="0">
                <a:latin typeface="Cambria"/>
                <a:cs typeface="Cambria"/>
              </a:rPr>
              <a:t>Programs </a:t>
            </a:r>
            <a:r>
              <a:rPr sz="2800" b="1" dirty="0">
                <a:latin typeface="Cambria"/>
                <a:cs typeface="Cambria"/>
              </a:rPr>
              <a:t>with</a:t>
            </a:r>
            <a:r>
              <a:rPr sz="2800" b="1" spc="229" dirty="0">
                <a:latin typeface="Cambria"/>
                <a:cs typeface="Cambria"/>
              </a:rPr>
              <a:t> </a:t>
            </a:r>
            <a:r>
              <a:rPr sz="2800" b="1" spc="35" dirty="0">
                <a:latin typeface="Cambria"/>
                <a:cs typeface="Cambria"/>
              </a:rPr>
              <a:t>Hospital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164056" y="3468623"/>
            <a:ext cx="2172970" cy="2171700"/>
            <a:chOff x="14164056" y="3468623"/>
            <a:chExt cx="2172970" cy="21717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78356" y="3646931"/>
              <a:ext cx="1923288" cy="190042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170152" y="3474719"/>
              <a:ext cx="2160905" cy="2159635"/>
            </a:xfrm>
            <a:custGeom>
              <a:avLst/>
              <a:gdLst/>
              <a:ahLst/>
              <a:cxnLst/>
              <a:rect l="l" t="t" r="r" b="b"/>
              <a:pathLst>
                <a:path w="2160905" h="2159635">
                  <a:moveTo>
                    <a:pt x="0" y="1079627"/>
                  </a:moveTo>
                  <a:lnTo>
                    <a:pt x="1015" y="1031620"/>
                  </a:lnTo>
                  <a:lnTo>
                    <a:pt x="4190" y="983995"/>
                  </a:lnTo>
                  <a:lnTo>
                    <a:pt x="9398" y="937005"/>
                  </a:lnTo>
                  <a:lnTo>
                    <a:pt x="16509" y="890651"/>
                  </a:lnTo>
                  <a:lnTo>
                    <a:pt x="25526" y="845057"/>
                  </a:lnTo>
                  <a:lnTo>
                    <a:pt x="36576" y="800100"/>
                  </a:lnTo>
                  <a:lnTo>
                    <a:pt x="49403" y="755903"/>
                  </a:lnTo>
                  <a:lnTo>
                    <a:pt x="64134" y="712469"/>
                  </a:lnTo>
                  <a:lnTo>
                    <a:pt x="80517" y="669925"/>
                  </a:lnTo>
                  <a:lnTo>
                    <a:pt x="98678" y="628268"/>
                  </a:lnTo>
                  <a:lnTo>
                    <a:pt x="118490" y="587501"/>
                  </a:lnTo>
                  <a:lnTo>
                    <a:pt x="139953" y="547751"/>
                  </a:lnTo>
                  <a:lnTo>
                    <a:pt x="163067" y="509015"/>
                  </a:lnTo>
                  <a:lnTo>
                    <a:pt x="187705" y="471296"/>
                  </a:lnTo>
                  <a:lnTo>
                    <a:pt x="213740" y="434847"/>
                  </a:lnTo>
                  <a:lnTo>
                    <a:pt x="241300" y="399414"/>
                  </a:lnTo>
                  <a:lnTo>
                    <a:pt x="270382" y="365125"/>
                  </a:lnTo>
                  <a:lnTo>
                    <a:pt x="300736" y="332231"/>
                  </a:lnTo>
                  <a:lnTo>
                    <a:pt x="332359" y="300481"/>
                  </a:lnTo>
                  <a:lnTo>
                    <a:pt x="365378" y="270128"/>
                  </a:lnTo>
                  <a:lnTo>
                    <a:pt x="399669" y="241173"/>
                  </a:lnTo>
                  <a:lnTo>
                    <a:pt x="435101" y="213613"/>
                  </a:lnTo>
                  <a:lnTo>
                    <a:pt x="471678" y="187578"/>
                  </a:lnTo>
                  <a:lnTo>
                    <a:pt x="509269" y="162940"/>
                  </a:lnTo>
                  <a:lnTo>
                    <a:pt x="548005" y="139826"/>
                  </a:lnTo>
                  <a:lnTo>
                    <a:pt x="587882" y="118490"/>
                  </a:lnTo>
                  <a:lnTo>
                    <a:pt x="628523" y="98551"/>
                  </a:lnTo>
                  <a:lnTo>
                    <a:pt x="670305" y="80518"/>
                  </a:lnTo>
                  <a:lnTo>
                    <a:pt x="712851" y="64007"/>
                  </a:lnTo>
                  <a:lnTo>
                    <a:pt x="756284" y="49402"/>
                  </a:lnTo>
                  <a:lnTo>
                    <a:pt x="800480" y="36575"/>
                  </a:lnTo>
                  <a:lnTo>
                    <a:pt x="845438" y="25526"/>
                  </a:lnTo>
                  <a:lnTo>
                    <a:pt x="891159" y="16509"/>
                  </a:lnTo>
                  <a:lnTo>
                    <a:pt x="937513" y="9271"/>
                  </a:lnTo>
                  <a:lnTo>
                    <a:pt x="984503" y="4190"/>
                  </a:lnTo>
                  <a:lnTo>
                    <a:pt x="1032128" y="1015"/>
                  </a:lnTo>
                  <a:lnTo>
                    <a:pt x="1080261" y="0"/>
                  </a:lnTo>
                  <a:lnTo>
                    <a:pt x="1128394" y="1015"/>
                  </a:lnTo>
                  <a:lnTo>
                    <a:pt x="1176019" y="4190"/>
                  </a:lnTo>
                  <a:lnTo>
                    <a:pt x="1223009" y="9271"/>
                  </a:lnTo>
                  <a:lnTo>
                    <a:pt x="1269365" y="16509"/>
                  </a:lnTo>
                  <a:lnTo>
                    <a:pt x="1315084" y="25526"/>
                  </a:lnTo>
                  <a:lnTo>
                    <a:pt x="1360042" y="36575"/>
                  </a:lnTo>
                  <a:lnTo>
                    <a:pt x="1404238" y="49402"/>
                  </a:lnTo>
                  <a:lnTo>
                    <a:pt x="1447673" y="64007"/>
                  </a:lnTo>
                  <a:lnTo>
                    <a:pt x="1490217" y="80518"/>
                  </a:lnTo>
                  <a:lnTo>
                    <a:pt x="1531874" y="98551"/>
                  </a:lnTo>
                  <a:lnTo>
                    <a:pt x="1572640" y="118490"/>
                  </a:lnTo>
                  <a:lnTo>
                    <a:pt x="1612519" y="139826"/>
                  </a:lnTo>
                  <a:lnTo>
                    <a:pt x="1651253" y="162940"/>
                  </a:lnTo>
                  <a:lnTo>
                    <a:pt x="1688846" y="187578"/>
                  </a:lnTo>
                  <a:lnTo>
                    <a:pt x="1725421" y="213613"/>
                  </a:lnTo>
                  <a:lnTo>
                    <a:pt x="1760855" y="241173"/>
                  </a:lnTo>
                  <a:lnTo>
                    <a:pt x="1795144" y="270128"/>
                  </a:lnTo>
                  <a:lnTo>
                    <a:pt x="1828165" y="300481"/>
                  </a:lnTo>
                  <a:lnTo>
                    <a:pt x="1859788" y="332231"/>
                  </a:lnTo>
                  <a:lnTo>
                    <a:pt x="1890140" y="365125"/>
                  </a:lnTo>
                  <a:lnTo>
                    <a:pt x="1919224" y="399414"/>
                  </a:lnTo>
                  <a:lnTo>
                    <a:pt x="1946782" y="434847"/>
                  </a:lnTo>
                  <a:lnTo>
                    <a:pt x="1972817" y="471296"/>
                  </a:lnTo>
                  <a:lnTo>
                    <a:pt x="1997455" y="509015"/>
                  </a:lnTo>
                  <a:lnTo>
                    <a:pt x="2020569" y="547751"/>
                  </a:lnTo>
                  <a:lnTo>
                    <a:pt x="2042032" y="587501"/>
                  </a:lnTo>
                  <a:lnTo>
                    <a:pt x="2061844" y="628268"/>
                  </a:lnTo>
                  <a:lnTo>
                    <a:pt x="2080005" y="669925"/>
                  </a:lnTo>
                  <a:lnTo>
                    <a:pt x="2096388" y="712469"/>
                  </a:lnTo>
                  <a:lnTo>
                    <a:pt x="2111121" y="755903"/>
                  </a:lnTo>
                  <a:lnTo>
                    <a:pt x="2123948" y="800100"/>
                  </a:lnTo>
                  <a:lnTo>
                    <a:pt x="2134996" y="845057"/>
                  </a:lnTo>
                  <a:lnTo>
                    <a:pt x="2144013" y="890651"/>
                  </a:lnTo>
                  <a:lnTo>
                    <a:pt x="2151126" y="937005"/>
                  </a:lnTo>
                  <a:lnTo>
                    <a:pt x="2156332" y="983995"/>
                  </a:lnTo>
                  <a:lnTo>
                    <a:pt x="2159507" y="1031620"/>
                  </a:lnTo>
                  <a:lnTo>
                    <a:pt x="2160524" y="1079627"/>
                  </a:lnTo>
                  <a:lnTo>
                    <a:pt x="2159507" y="1127759"/>
                  </a:lnTo>
                  <a:lnTo>
                    <a:pt x="2156332" y="1175384"/>
                  </a:lnTo>
                  <a:lnTo>
                    <a:pt x="2151126" y="1222375"/>
                  </a:lnTo>
                  <a:lnTo>
                    <a:pt x="2144013" y="1268729"/>
                  </a:lnTo>
                  <a:lnTo>
                    <a:pt x="2134996" y="1314322"/>
                  </a:lnTo>
                  <a:lnTo>
                    <a:pt x="2123948" y="1359280"/>
                  </a:lnTo>
                  <a:lnTo>
                    <a:pt x="2111121" y="1403477"/>
                  </a:lnTo>
                  <a:lnTo>
                    <a:pt x="2096388" y="1446910"/>
                  </a:lnTo>
                  <a:lnTo>
                    <a:pt x="2080005" y="1489455"/>
                  </a:lnTo>
                  <a:lnTo>
                    <a:pt x="2061844" y="1531112"/>
                  </a:lnTo>
                  <a:lnTo>
                    <a:pt x="2042032" y="1571878"/>
                  </a:lnTo>
                  <a:lnTo>
                    <a:pt x="2020569" y="1611629"/>
                  </a:lnTo>
                  <a:lnTo>
                    <a:pt x="1997455" y="1650364"/>
                  </a:lnTo>
                  <a:lnTo>
                    <a:pt x="1972817" y="1688083"/>
                  </a:lnTo>
                  <a:lnTo>
                    <a:pt x="1946782" y="1724532"/>
                  </a:lnTo>
                  <a:lnTo>
                    <a:pt x="1919224" y="1759965"/>
                  </a:lnTo>
                  <a:lnTo>
                    <a:pt x="1890140" y="1794255"/>
                  </a:lnTo>
                  <a:lnTo>
                    <a:pt x="1859788" y="1827149"/>
                  </a:lnTo>
                  <a:lnTo>
                    <a:pt x="1828165" y="1858899"/>
                  </a:lnTo>
                  <a:lnTo>
                    <a:pt x="1795144" y="1889252"/>
                  </a:lnTo>
                  <a:lnTo>
                    <a:pt x="1760855" y="1918207"/>
                  </a:lnTo>
                  <a:lnTo>
                    <a:pt x="1725421" y="1945766"/>
                  </a:lnTo>
                  <a:lnTo>
                    <a:pt x="1688846" y="1971802"/>
                  </a:lnTo>
                  <a:lnTo>
                    <a:pt x="1651253" y="1996439"/>
                  </a:lnTo>
                  <a:lnTo>
                    <a:pt x="1612519" y="2019553"/>
                  </a:lnTo>
                  <a:lnTo>
                    <a:pt x="1572640" y="2040889"/>
                  </a:lnTo>
                  <a:lnTo>
                    <a:pt x="1531874" y="2060828"/>
                  </a:lnTo>
                  <a:lnTo>
                    <a:pt x="1490217" y="2078863"/>
                  </a:lnTo>
                  <a:lnTo>
                    <a:pt x="1447673" y="2095372"/>
                  </a:lnTo>
                  <a:lnTo>
                    <a:pt x="1404238" y="2109978"/>
                  </a:lnTo>
                  <a:lnTo>
                    <a:pt x="1360042" y="2122804"/>
                  </a:lnTo>
                  <a:lnTo>
                    <a:pt x="1315084" y="2133854"/>
                  </a:lnTo>
                  <a:lnTo>
                    <a:pt x="1269365" y="2142870"/>
                  </a:lnTo>
                  <a:lnTo>
                    <a:pt x="1223009" y="2149982"/>
                  </a:lnTo>
                  <a:lnTo>
                    <a:pt x="1176019" y="2155190"/>
                  </a:lnTo>
                  <a:lnTo>
                    <a:pt x="1128394" y="2158365"/>
                  </a:lnTo>
                  <a:lnTo>
                    <a:pt x="1080261" y="2159380"/>
                  </a:lnTo>
                  <a:lnTo>
                    <a:pt x="1032128" y="2158365"/>
                  </a:lnTo>
                  <a:lnTo>
                    <a:pt x="984503" y="2155190"/>
                  </a:lnTo>
                  <a:lnTo>
                    <a:pt x="937513" y="2149982"/>
                  </a:lnTo>
                  <a:lnTo>
                    <a:pt x="891159" y="2142870"/>
                  </a:lnTo>
                  <a:lnTo>
                    <a:pt x="845438" y="2133854"/>
                  </a:lnTo>
                  <a:lnTo>
                    <a:pt x="800480" y="2122804"/>
                  </a:lnTo>
                  <a:lnTo>
                    <a:pt x="756284" y="2109978"/>
                  </a:lnTo>
                  <a:lnTo>
                    <a:pt x="712851" y="2095372"/>
                  </a:lnTo>
                  <a:lnTo>
                    <a:pt x="670305" y="2078863"/>
                  </a:lnTo>
                  <a:lnTo>
                    <a:pt x="628523" y="2060828"/>
                  </a:lnTo>
                  <a:lnTo>
                    <a:pt x="587882" y="2040889"/>
                  </a:lnTo>
                  <a:lnTo>
                    <a:pt x="548005" y="2019553"/>
                  </a:lnTo>
                  <a:lnTo>
                    <a:pt x="509269" y="1996439"/>
                  </a:lnTo>
                  <a:lnTo>
                    <a:pt x="471678" y="1971802"/>
                  </a:lnTo>
                  <a:lnTo>
                    <a:pt x="435101" y="1945766"/>
                  </a:lnTo>
                  <a:lnTo>
                    <a:pt x="399669" y="1918207"/>
                  </a:lnTo>
                  <a:lnTo>
                    <a:pt x="365378" y="1889252"/>
                  </a:lnTo>
                  <a:lnTo>
                    <a:pt x="332359" y="1858899"/>
                  </a:lnTo>
                  <a:lnTo>
                    <a:pt x="300736" y="1827149"/>
                  </a:lnTo>
                  <a:lnTo>
                    <a:pt x="270382" y="1794255"/>
                  </a:lnTo>
                  <a:lnTo>
                    <a:pt x="241300" y="1759965"/>
                  </a:lnTo>
                  <a:lnTo>
                    <a:pt x="213740" y="1724532"/>
                  </a:lnTo>
                  <a:lnTo>
                    <a:pt x="187705" y="1688083"/>
                  </a:lnTo>
                  <a:lnTo>
                    <a:pt x="163067" y="1650364"/>
                  </a:lnTo>
                  <a:lnTo>
                    <a:pt x="139953" y="1611629"/>
                  </a:lnTo>
                  <a:lnTo>
                    <a:pt x="118490" y="1571878"/>
                  </a:lnTo>
                  <a:lnTo>
                    <a:pt x="98678" y="1531112"/>
                  </a:lnTo>
                  <a:lnTo>
                    <a:pt x="80517" y="1489455"/>
                  </a:lnTo>
                  <a:lnTo>
                    <a:pt x="64134" y="1446910"/>
                  </a:lnTo>
                  <a:lnTo>
                    <a:pt x="49403" y="1403477"/>
                  </a:lnTo>
                  <a:lnTo>
                    <a:pt x="36576" y="1359280"/>
                  </a:lnTo>
                  <a:lnTo>
                    <a:pt x="25526" y="1314322"/>
                  </a:lnTo>
                  <a:lnTo>
                    <a:pt x="16509" y="1268729"/>
                  </a:lnTo>
                  <a:lnTo>
                    <a:pt x="9398" y="1222375"/>
                  </a:lnTo>
                  <a:lnTo>
                    <a:pt x="4190" y="1175384"/>
                  </a:lnTo>
                  <a:lnTo>
                    <a:pt x="1015" y="1127759"/>
                  </a:lnTo>
                  <a:lnTo>
                    <a:pt x="0" y="107962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132" rIns="0" bIns="0" rtlCol="0">
            <a:spAutoFit/>
          </a:bodyPr>
          <a:lstStyle/>
          <a:p>
            <a:pPr marL="99250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Marketing</a:t>
            </a:r>
            <a:r>
              <a:rPr spc="-370" dirty="0"/>
              <a:t> </a:t>
            </a:r>
            <a:r>
              <a:rPr spc="290" dirty="0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5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5833" y="6331458"/>
            <a:ext cx="3119755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EF572A"/>
                </a:solidFill>
                <a:latin typeface="Cambria"/>
                <a:cs typeface="Cambria"/>
              </a:rPr>
              <a:t>Digital</a:t>
            </a:r>
            <a:r>
              <a:rPr sz="2800" b="1" spc="325" dirty="0">
                <a:solidFill>
                  <a:srgbClr val="EF572A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EF572A"/>
                </a:solidFill>
                <a:latin typeface="Cambria"/>
                <a:cs typeface="Cambria"/>
              </a:rPr>
              <a:t>Marketing</a:t>
            </a:r>
            <a:endParaRPr sz="2800">
              <a:latin typeface="Cambria"/>
              <a:cs typeface="Cambria"/>
            </a:endParaRPr>
          </a:p>
          <a:p>
            <a:pPr marL="12700" marR="5080" indent="164465" algn="just">
              <a:lnSpc>
                <a:spcPct val="94000"/>
              </a:lnSpc>
              <a:spcBef>
                <a:spcPts val="2710"/>
              </a:spcBef>
            </a:pPr>
            <a:r>
              <a:rPr sz="2400" b="1" dirty="0">
                <a:latin typeface="Cambria"/>
                <a:cs typeface="Cambria"/>
              </a:rPr>
              <a:t>Targeting</a:t>
            </a:r>
            <a:r>
              <a:rPr sz="2400" b="1" spc="250" dirty="0">
                <a:latin typeface="Cambria"/>
                <a:cs typeface="Cambria"/>
              </a:rPr>
              <a:t>  </a:t>
            </a:r>
            <a:r>
              <a:rPr sz="2400" b="1" spc="65" dirty="0">
                <a:latin typeface="Cambria"/>
                <a:cs typeface="Cambria"/>
              </a:rPr>
              <a:t>D2C</a:t>
            </a:r>
            <a:r>
              <a:rPr sz="2400" b="1" spc="254" dirty="0">
                <a:latin typeface="Cambria"/>
                <a:cs typeface="Cambria"/>
              </a:rPr>
              <a:t>  </a:t>
            </a:r>
            <a:r>
              <a:rPr sz="2400" b="1" spc="-25" dirty="0">
                <a:latin typeface="Cambria"/>
                <a:cs typeface="Cambria"/>
              </a:rPr>
              <a:t>and </a:t>
            </a:r>
            <a:r>
              <a:rPr sz="2400" b="1" dirty="0">
                <a:latin typeface="Cambria"/>
                <a:cs typeface="Cambria"/>
              </a:rPr>
              <a:t>B2B</a:t>
            </a:r>
            <a:r>
              <a:rPr sz="2400" b="1" spc="535" dirty="0">
                <a:latin typeface="Cambria"/>
                <a:cs typeface="Cambria"/>
              </a:rPr>
              <a:t>  </a:t>
            </a:r>
            <a:r>
              <a:rPr sz="2400" b="1" dirty="0">
                <a:latin typeface="Cambria"/>
                <a:cs typeface="Cambria"/>
              </a:rPr>
              <a:t>for</a:t>
            </a:r>
            <a:r>
              <a:rPr sz="2400" b="1" spc="525" dirty="0">
                <a:latin typeface="Cambria"/>
                <a:cs typeface="Cambria"/>
              </a:rPr>
              <a:t>  </a:t>
            </a:r>
            <a:r>
              <a:rPr sz="2400" b="1" spc="-10" dirty="0">
                <a:latin typeface="Cambria"/>
                <a:cs typeface="Cambria"/>
              </a:rPr>
              <a:t>awareness </a:t>
            </a: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2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Lead</a:t>
            </a:r>
            <a:r>
              <a:rPr sz="2400" b="1" spc="254" dirty="0">
                <a:latin typeface="Cambria"/>
                <a:cs typeface="Cambria"/>
              </a:rPr>
              <a:t> </a:t>
            </a:r>
            <a:r>
              <a:rPr sz="2400" b="1" spc="35" dirty="0">
                <a:latin typeface="Cambria"/>
                <a:cs typeface="Cambria"/>
              </a:rPr>
              <a:t>Generation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1576" y="3842003"/>
            <a:ext cx="2171700" cy="2171700"/>
            <a:chOff x="1941576" y="3842003"/>
            <a:chExt cx="2171700" cy="2171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212" y="3998975"/>
              <a:ext cx="1879091" cy="18790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47672" y="3848099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0" y="1079627"/>
                  </a:moveTo>
                  <a:lnTo>
                    <a:pt x="1015" y="1031621"/>
                  </a:lnTo>
                  <a:lnTo>
                    <a:pt x="4190" y="983996"/>
                  </a:lnTo>
                  <a:lnTo>
                    <a:pt x="9270" y="937005"/>
                  </a:lnTo>
                  <a:lnTo>
                    <a:pt x="16509" y="890651"/>
                  </a:lnTo>
                  <a:lnTo>
                    <a:pt x="25526" y="845058"/>
                  </a:lnTo>
                  <a:lnTo>
                    <a:pt x="36575" y="800100"/>
                  </a:lnTo>
                  <a:lnTo>
                    <a:pt x="49402" y="755903"/>
                  </a:lnTo>
                  <a:lnTo>
                    <a:pt x="64007" y="712470"/>
                  </a:lnTo>
                  <a:lnTo>
                    <a:pt x="80517" y="669925"/>
                  </a:lnTo>
                  <a:lnTo>
                    <a:pt x="98551" y="628269"/>
                  </a:lnTo>
                  <a:lnTo>
                    <a:pt x="118490" y="587501"/>
                  </a:lnTo>
                  <a:lnTo>
                    <a:pt x="139826" y="547751"/>
                  </a:lnTo>
                  <a:lnTo>
                    <a:pt x="162940" y="509015"/>
                  </a:lnTo>
                  <a:lnTo>
                    <a:pt x="187578" y="471297"/>
                  </a:lnTo>
                  <a:lnTo>
                    <a:pt x="213613" y="434848"/>
                  </a:lnTo>
                  <a:lnTo>
                    <a:pt x="241172" y="399414"/>
                  </a:lnTo>
                  <a:lnTo>
                    <a:pt x="270128" y="365125"/>
                  </a:lnTo>
                  <a:lnTo>
                    <a:pt x="300481" y="332232"/>
                  </a:lnTo>
                  <a:lnTo>
                    <a:pt x="332231" y="300482"/>
                  </a:lnTo>
                  <a:lnTo>
                    <a:pt x="365125" y="270128"/>
                  </a:lnTo>
                  <a:lnTo>
                    <a:pt x="399414" y="241173"/>
                  </a:lnTo>
                  <a:lnTo>
                    <a:pt x="434847" y="213613"/>
                  </a:lnTo>
                  <a:lnTo>
                    <a:pt x="471296" y="187578"/>
                  </a:lnTo>
                  <a:lnTo>
                    <a:pt x="509015" y="162940"/>
                  </a:lnTo>
                  <a:lnTo>
                    <a:pt x="547751" y="139826"/>
                  </a:lnTo>
                  <a:lnTo>
                    <a:pt x="587501" y="118490"/>
                  </a:lnTo>
                  <a:lnTo>
                    <a:pt x="628269" y="98551"/>
                  </a:lnTo>
                  <a:lnTo>
                    <a:pt x="669925" y="80517"/>
                  </a:lnTo>
                  <a:lnTo>
                    <a:pt x="712469" y="64008"/>
                  </a:lnTo>
                  <a:lnTo>
                    <a:pt x="755903" y="49402"/>
                  </a:lnTo>
                  <a:lnTo>
                    <a:pt x="800100" y="36575"/>
                  </a:lnTo>
                  <a:lnTo>
                    <a:pt x="845057" y="25526"/>
                  </a:lnTo>
                  <a:lnTo>
                    <a:pt x="890651" y="16510"/>
                  </a:lnTo>
                  <a:lnTo>
                    <a:pt x="937005" y="9271"/>
                  </a:lnTo>
                  <a:lnTo>
                    <a:pt x="983995" y="4190"/>
                  </a:lnTo>
                  <a:lnTo>
                    <a:pt x="1031620" y="1015"/>
                  </a:lnTo>
                  <a:lnTo>
                    <a:pt x="1079627" y="0"/>
                  </a:lnTo>
                  <a:lnTo>
                    <a:pt x="1127759" y="1015"/>
                  </a:lnTo>
                  <a:lnTo>
                    <a:pt x="1175384" y="4190"/>
                  </a:lnTo>
                  <a:lnTo>
                    <a:pt x="1222375" y="9271"/>
                  </a:lnTo>
                  <a:lnTo>
                    <a:pt x="1268729" y="16510"/>
                  </a:lnTo>
                  <a:lnTo>
                    <a:pt x="1314323" y="25526"/>
                  </a:lnTo>
                  <a:lnTo>
                    <a:pt x="1359280" y="36575"/>
                  </a:lnTo>
                  <a:lnTo>
                    <a:pt x="1403477" y="49402"/>
                  </a:lnTo>
                  <a:lnTo>
                    <a:pt x="1446911" y="64008"/>
                  </a:lnTo>
                  <a:lnTo>
                    <a:pt x="1489455" y="80517"/>
                  </a:lnTo>
                  <a:lnTo>
                    <a:pt x="1531112" y="98551"/>
                  </a:lnTo>
                  <a:lnTo>
                    <a:pt x="1571878" y="118490"/>
                  </a:lnTo>
                  <a:lnTo>
                    <a:pt x="1611629" y="139826"/>
                  </a:lnTo>
                  <a:lnTo>
                    <a:pt x="1650364" y="162940"/>
                  </a:lnTo>
                  <a:lnTo>
                    <a:pt x="1688083" y="187578"/>
                  </a:lnTo>
                  <a:lnTo>
                    <a:pt x="1724532" y="213613"/>
                  </a:lnTo>
                  <a:lnTo>
                    <a:pt x="1759965" y="241173"/>
                  </a:lnTo>
                  <a:lnTo>
                    <a:pt x="1794255" y="270128"/>
                  </a:lnTo>
                  <a:lnTo>
                    <a:pt x="1827149" y="300482"/>
                  </a:lnTo>
                  <a:lnTo>
                    <a:pt x="1858899" y="332232"/>
                  </a:lnTo>
                  <a:lnTo>
                    <a:pt x="1889252" y="365125"/>
                  </a:lnTo>
                  <a:lnTo>
                    <a:pt x="1918207" y="399414"/>
                  </a:lnTo>
                  <a:lnTo>
                    <a:pt x="1945766" y="434848"/>
                  </a:lnTo>
                  <a:lnTo>
                    <a:pt x="1971802" y="471297"/>
                  </a:lnTo>
                  <a:lnTo>
                    <a:pt x="1996439" y="509015"/>
                  </a:lnTo>
                  <a:lnTo>
                    <a:pt x="2019553" y="547751"/>
                  </a:lnTo>
                  <a:lnTo>
                    <a:pt x="2040889" y="587501"/>
                  </a:lnTo>
                  <a:lnTo>
                    <a:pt x="2060828" y="628269"/>
                  </a:lnTo>
                  <a:lnTo>
                    <a:pt x="2078863" y="669925"/>
                  </a:lnTo>
                  <a:lnTo>
                    <a:pt x="2095373" y="712470"/>
                  </a:lnTo>
                  <a:lnTo>
                    <a:pt x="2109978" y="755903"/>
                  </a:lnTo>
                  <a:lnTo>
                    <a:pt x="2122804" y="800100"/>
                  </a:lnTo>
                  <a:lnTo>
                    <a:pt x="2133854" y="845058"/>
                  </a:lnTo>
                  <a:lnTo>
                    <a:pt x="2142870" y="890651"/>
                  </a:lnTo>
                  <a:lnTo>
                    <a:pt x="2149982" y="937005"/>
                  </a:lnTo>
                  <a:lnTo>
                    <a:pt x="2155190" y="983996"/>
                  </a:lnTo>
                  <a:lnTo>
                    <a:pt x="2158365" y="1031621"/>
                  </a:lnTo>
                  <a:lnTo>
                    <a:pt x="2159380" y="1079627"/>
                  </a:lnTo>
                  <a:lnTo>
                    <a:pt x="2158365" y="1127760"/>
                  </a:lnTo>
                  <a:lnTo>
                    <a:pt x="2155190" y="1175385"/>
                  </a:lnTo>
                  <a:lnTo>
                    <a:pt x="2149982" y="1222375"/>
                  </a:lnTo>
                  <a:lnTo>
                    <a:pt x="2142870" y="1268729"/>
                  </a:lnTo>
                  <a:lnTo>
                    <a:pt x="2133854" y="1314323"/>
                  </a:lnTo>
                  <a:lnTo>
                    <a:pt x="2122804" y="1359280"/>
                  </a:lnTo>
                  <a:lnTo>
                    <a:pt x="2109978" y="1403477"/>
                  </a:lnTo>
                  <a:lnTo>
                    <a:pt x="2095373" y="1446911"/>
                  </a:lnTo>
                  <a:lnTo>
                    <a:pt x="2078863" y="1489455"/>
                  </a:lnTo>
                  <a:lnTo>
                    <a:pt x="2060828" y="1531112"/>
                  </a:lnTo>
                  <a:lnTo>
                    <a:pt x="2040889" y="1571878"/>
                  </a:lnTo>
                  <a:lnTo>
                    <a:pt x="2019553" y="1611629"/>
                  </a:lnTo>
                  <a:lnTo>
                    <a:pt x="1996439" y="1650364"/>
                  </a:lnTo>
                  <a:lnTo>
                    <a:pt x="1971802" y="1688084"/>
                  </a:lnTo>
                  <a:lnTo>
                    <a:pt x="1945766" y="1724533"/>
                  </a:lnTo>
                  <a:lnTo>
                    <a:pt x="1918207" y="1759965"/>
                  </a:lnTo>
                  <a:lnTo>
                    <a:pt x="1889252" y="1794255"/>
                  </a:lnTo>
                  <a:lnTo>
                    <a:pt x="1858899" y="1827149"/>
                  </a:lnTo>
                  <a:lnTo>
                    <a:pt x="1827149" y="1858899"/>
                  </a:lnTo>
                  <a:lnTo>
                    <a:pt x="1794255" y="1889252"/>
                  </a:lnTo>
                  <a:lnTo>
                    <a:pt x="1759965" y="1918208"/>
                  </a:lnTo>
                  <a:lnTo>
                    <a:pt x="1724532" y="1945766"/>
                  </a:lnTo>
                  <a:lnTo>
                    <a:pt x="1688083" y="1971802"/>
                  </a:lnTo>
                  <a:lnTo>
                    <a:pt x="1650364" y="1996439"/>
                  </a:lnTo>
                  <a:lnTo>
                    <a:pt x="1611629" y="2019553"/>
                  </a:lnTo>
                  <a:lnTo>
                    <a:pt x="1571878" y="2040889"/>
                  </a:lnTo>
                  <a:lnTo>
                    <a:pt x="1531112" y="2060828"/>
                  </a:lnTo>
                  <a:lnTo>
                    <a:pt x="1489455" y="2078863"/>
                  </a:lnTo>
                  <a:lnTo>
                    <a:pt x="1446911" y="2095373"/>
                  </a:lnTo>
                  <a:lnTo>
                    <a:pt x="1403477" y="2109978"/>
                  </a:lnTo>
                  <a:lnTo>
                    <a:pt x="1359280" y="2122804"/>
                  </a:lnTo>
                  <a:lnTo>
                    <a:pt x="1314323" y="2133854"/>
                  </a:lnTo>
                  <a:lnTo>
                    <a:pt x="1268729" y="2142871"/>
                  </a:lnTo>
                  <a:lnTo>
                    <a:pt x="1222375" y="2149983"/>
                  </a:lnTo>
                  <a:lnTo>
                    <a:pt x="1175384" y="2155190"/>
                  </a:lnTo>
                  <a:lnTo>
                    <a:pt x="1127759" y="2158365"/>
                  </a:lnTo>
                  <a:lnTo>
                    <a:pt x="1079627" y="2159380"/>
                  </a:lnTo>
                  <a:lnTo>
                    <a:pt x="1031620" y="2158365"/>
                  </a:lnTo>
                  <a:lnTo>
                    <a:pt x="983995" y="2155190"/>
                  </a:lnTo>
                  <a:lnTo>
                    <a:pt x="937005" y="2149983"/>
                  </a:lnTo>
                  <a:lnTo>
                    <a:pt x="890651" y="2142871"/>
                  </a:lnTo>
                  <a:lnTo>
                    <a:pt x="845057" y="2133854"/>
                  </a:lnTo>
                  <a:lnTo>
                    <a:pt x="800100" y="2122804"/>
                  </a:lnTo>
                  <a:lnTo>
                    <a:pt x="755903" y="2109978"/>
                  </a:lnTo>
                  <a:lnTo>
                    <a:pt x="712469" y="2095373"/>
                  </a:lnTo>
                  <a:lnTo>
                    <a:pt x="669925" y="2078863"/>
                  </a:lnTo>
                  <a:lnTo>
                    <a:pt x="628269" y="2060828"/>
                  </a:lnTo>
                  <a:lnTo>
                    <a:pt x="587501" y="2040889"/>
                  </a:lnTo>
                  <a:lnTo>
                    <a:pt x="547751" y="2019553"/>
                  </a:lnTo>
                  <a:lnTo>
                    <a:pt x="509015" y="1996439"/>
                  </a:lnTo>
                  <a:lnTo>
                    <a:pt x="471296" y="1971802"/>
                  </a:lnTo>
                  <a:lnTo>
                    <a:pt x="434847" y="1945766"/>
                  </a:lnTo>
                  <a:lnTo>
                    <a:pt x="399414" y="1918208"/>
                  </a:lnTo>
                  <a:lnTo>
                    <a:pt x="365125" y="1889252"/>
                  </a:lnTo>
                  <a:lnTo>
                    <a:pt x="332231" y="1858899"/>
                  </a:lnTo>
                  <a:lnTo>
                    <a:pt x="300481" y="1827149"/>
                  </a:lnTo>
                  <a:lnTo>
                    <a:pt x="270128" y="1794255"/>
                  </a:lnTo>
                  <a:lnTo>
                    <a:pt x="241172" y="1759965"/>
                  </a:lnTo>
                  <a:lnTo>
                    <a:pt x="213613" y="1724533"/>
                  </a:lnTo>
                  <a:lnTo>
                    <a:pt x="187578" y="1688084"/>
                  </a:lnTo>
                  <a:lnTo>
                    <a:pt x="162940" y="1650364"/>
                  </a:lnTo>
                  <a:lnTo>
                    <a:pt x="139826" y="1611629"/>
                  </a:lnTo>
                  <a:lnTo>
                    <a:pt x="118490" y="1571878"/>
                  </a:lnTo>
                  <a:lnTo>
                    <a:pt x="98551" y="1531112"/>
                  </a:lnTo>
                  <a:lnTo>
                    <a:pt x="80517" y="1489455"/>
                  </a:lnTo>
                  <a:lnTo>
                    <a:pt x="64007" y="1446911"/>
                  </a:lnTo>
                  <a:lnTo>
                    <a:pt x="49402" y="1403477"/>
                  </a:lnTo>
                  <a:lnTo>
                    <a:pt x="36575" y="1359280"/>
                  </a:lnTo>
                  <a:lnTo>
                    <a:pt x="25526" y="1314323"/>
                  </a:lnTo>
                  <a:lnTo>
                    <a:pt x="16509" y="1268729"/>
                  </a:lnTo>
                  <a:lnTo>
                    <a:pt x="9270" y="1222375"/>
                  </a:lnTo>
                  <a:lnTo>
                    <a:pt x="4190" y="1175385"/>
                  </a:lnTo>
                  <a:lnTo>
                    <a:pt x="1015" y="1127760"/>
                  </a:lnTo>
                  <a:lnTo>
                    <a:pt x="0" y="107962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55438" y="6351778"/>
            <a:ext cx="367728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EF572A"/>
                </a:solidFill>
                <a:latin typeface="Cambria"/>
                <a:cs typeface="Cambria"/>
              </a:rPr>
              <a:t>Influencer</a:t>
            </a:r>
            <a:r>
              <a:rPr sz="2800" b="1" spc="114" dirty="0">
                <a:solidFill>
                  <a:srgbClr val="EF572A"/>
                </a:solidFill>
                <a:latin typeface="Cambria"/>
                <a:cs typeface="Cambria"/>
              </a:rPr>
              <a:t> </a:t>
            </a:r>
            <a:r>
              <a:rPr sz="2800" b="1" spc="35" dirty="0">
                <a:solidFill>
                  <a:srgbClr val="EF572A"/>
                </a:solidFill>
                <a:latin typeface="Cambria"/>
                <a:cs typeface="Cambria"/>
              </a:rPr>
              <a:t>Marketing</a:t>
            </a:r>
            <a:endParaRPr sz="2800">
              <a:latin typeface="Cambria"/>
              <a:cs typeface="Cambria"/>
            </a:endParaRPr>
          </a:p>
          <a:p>
            <a:pPr algn="ctr">
              <a:lnSpc>
                <a:spcPts val="2845"/>
              </a:lnSpc>
              <a:spcBef>
                <a:spcPts val="2425"/>
              </a:spcBef>
            </a:pPr>
            <a:r>
              <a:rPr sz="2400" b="1" spc="75" dirty="0">
                <a:latin typeface="Cambria"/>
                <a:cs typeface="Cambria"/>
              </a:rPr>
              <a:t>Sharing</a:t>
            </a:r>
            <a:r>
              <a:rPr sz="2400" b="1" spc="25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photos,</a:t>
            </a:r>
            <a:r>
              <a:rPr sz="2400" b="1" spc="19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videos,</a:t>
            </a:r>
            <a:endParaRPr sz="2400">
              <a:latin typeface="Cambria"/>
              <a:cs typeface="Cambria"/>
            </a:endParaRPr>
          </a:p>
          <a:p>
            <a:pPr marL="2540" algn="ctr">
              <a:lnSpc>
                <a:spcPts val="2845"/>
              </a:lnSpc>
            </a:pPr>
            <a:r>
              <a:rPr sz="2400" b="1" dirty="0">
                <a:latin typeface="Cambria"/>
                <a:cs typeface="Cambria"/>
              </a:rPr>
              <a:t>events</a:t>
            </a:r>
            <a:r>
              <a:rPr sz="2400" b="1" spc="22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23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stories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3120" y="3842003"/>
            <a:ext cx="2171700" cy="2171700"/>
            <a:chOff x="5913120" y="3842003"/>
            <a:chExt cx="2171700" cy="21717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0552" y="4043171"/>
              <a:ext cx="2138172" cy="1792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19216" y="3848099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627"/>
                  </a:moveTo>
                  <a:lnTo>
                    <a:pt x="1016" y="1031621"/>
                  </a:lnTo>
                  <a:lnTo>
                    <a:pt x="4191" y="983996"/>
                  </a:lnTo>
                  <a:lnTo>
                    <a:pt x="9271" y="937005"/>
                  </a:lnTo>
                  <a:lnTo>
                    <a:pt x="16510" y="890651"/>
                  </a:lnTo>
                  <a:lnTo>
                    <a:pt x="25526" y="845058"/>
                  </a:lnTo>
                  <a:lnTo>
                    <a:pt x="36575" y="800100"/>
                  </a:lnTo>
                  <a:lnTo>
                    <a:pt x="49403" y="755903"/>
                  </a:lnTo>
                  <a:lnTo>
                    <a:pt x="64008" y="712470"/>
                  </a:lnTo>
                  <a:lnTo>
                    <a:pt x="80518" y="669925"/>
                  </a:lnTo>
                  <a:lnTo>
                    <a:pt x="98551" y="628269"/>
                  </a:lnTo>
                  <a:lnTo>
                    <a:pt x="118491" y="587501"/>
                  </a:lnTo>
                  <a:lnTo>
                    <a:pt x="139826" y="547751"/>
                  </a:lnTo>
                  <a:lnTo>
                    <a:pt x="162941" y="509015"/>
                  </a:lnTo>
                  <a:lnTo>
                    <a:pt x="187579" y="471297"/>
                  </a:lnTo>
                  <a:lnTo>
                    <a:pt x="213613" y="434848"/>
                  </a:lnTo>
                  <a:lnTo>
                    <a:pt x="241173" y="399414"/>
                  </a:lnTo>
                  <a:lnTo>
                    <a:pt x="270129" y="365125"/>
                  </a:lnTo>
                  <a:lnTo>
                    <a:pt x="300482" y="332232"/>
                  </a:lnTo>
                  <a:lnTo>
                    <a:pt x="332232" y="300482"/>
                  </a:lnTo>
                  <a:lnTo>
                    <a:pt x="365125" y="270128"/>
                  </a:lnTo>
                  <a:lnTo>
                    <a:pt x="399414" y="241173"/>
                  </a:lnTo>
                  <a:lnTo>
                    <a:pt x="434848" y="213613"/>
                  </a:lnTo>
                  <a:lnTo>
                    <a:pt x="471297" y="187578"/>
                  </a:lnTo>
                  <a:lnTo>
                    <a:pt x="509016" y="162940"/>
                  </a:lnTo>
                  <a:lnTo>
                    <a:pt x="547751" y="139826"/>
                  </a:lnTo>
                  <a:lnTo>
                    <a:pt x="587502" y="118490"/>
                  </a:lnTo>
                  <a:lnTo>
                    <a:pt x="628268" y="98551"/>
                  </a:lnTo>
                  <a:lnTo>
                    <a:pt x="669925" y="80517"/>
                  </a:lnTo>
                  <a:lnTo>
                    <a:pt x="712469" y="64008"/>
                  </a:lnTo>
                  <a:lnTo>
                    <a:pt x="755904" y="49402"/>
                  </a:lnTo>
                  <a:lnTo>
                    <a:pt x="800100" y="36575"/>
                  </a:lnTo>
                  <a:lnTo>
                    <a:pt x="845058" y="25526"/>
                  </a:lnTo>
                  <a:lnTo>
                    <a:pt x="890651" y="16510"/>
                  </a:lnTo>
                  <a:lnTo>
                    <a:pt x="937006" y="9271"/>
                  </a:lnTo>
                  <a:lnTo>
                    <a:pt x="983995" y="4190"/>
                  </a:lnTo>
                  <a:lnTo>
                    <a:pt x="1031620" y="1015"/>
                  </a:lnTo>
                  <a:lnTo>
                    <a:pt x="1079754" y="0"/>
                  </a:lnTo>
                  <a:lnTo>
                    <a:pt x="1127760" y="1015"/>
                  </a:lnTo>
                  <a:lnTo>
                    <a:pt x="1175385" y="4190"/>
                  </a:lnTo>
                  <a:lnTo>
                    <a:pt x="1222375" y="9271"/>
                  </a:lnTo>
                  <a:lnTo>
                    <a:pt x="1268730" y="16510"/>
                  </a:lnTo>
                  <a:lnTo>
                    <a:pt x="1314323" y="25526"/>
                  </a:lnTo>
                  <a:lnTo>
                    <a:pt x="1359281" y="36575"/>
                  </a:lnTo>
                  <a:lnTo>
                    <a:pt x="1403477" y="49402"/>
                  </a:lnTo>
                  <a:lnTo>
                    <a:pt x="1446911" y="64008"/>
                  </a:lnTo>
                  <a:lnTo>
                    <a:pt x="1489456" y="80517"/>
                  </a:lnTo>
                  <a:lnTo>
                    <a:pt x="1531112" y="98551"/>
                  </a:lnTo>
                  <a:lnTo>
                    <a:pt x="1571879" y="118490"/>
                  </a:lnTo>
                  <a:lnTo>
                    <a:pt x="1611630" y="139826"/>
                  </a:lnTo>
                  <a:lnTo>
                    <a:pt x="1650364" y="162940"/>
                  </a:lnTo>
                  <a:lnTo>
                    <a:pt x="1688084" y="187578"/>
                  </a:lnTo>
                  <a:lnTo>
                    <a:pt x="1724533" y="213613"/>
                  </a:lnTo>
                  <a:lnTo>
                    <a:pt x="1759965" y="241173"/>
                  </a:lnTo>
                  <a:lnTo>
                    <a:pt x="1794256" y="270128"/>
                  </a:lnTo>
                  <a:lnTo>
                    <a:pt x="1827149" y="300482"/>
                  </a:lnTo>
                  <a:lnTo>
                    <a:pt x="1858899" y="332232"/>
                  </a:lnTo>
                  <a:lnTo>
                    <a:pt x="1889252" y="365125"/>
                  </a:lnTo>
                  <a:lnTo>
                    <a:pt x="1918208" y="399414"/>
                  </a:lnTo>
                  <a:lnTo>
                    <a:pt x="1945766" y="434848"/>
                  </a:lnTo>
                  <a:lnTo>
                    <a:pt x="1971802" y="471297"/>
                  </a:lnTo>
                  <a:lnTo>
                    <a:pt x="1996439" y="509015"/>
                  </a:lnTo>
                  <a:lnTo>
                    <a:pt x="2019554" y="547751"/>
                  </a:lnTo>
                  <a:lnTo>
                    <a:pt x="2040889" y="587501"/>
                  </a:lnTo>
                  <a:lnTo>
                    <a:pt x="2060829" y="628269"/>
                  </a:lnTo>
                  <a:lnTo>
                    <a:pt x="2078863" y="669925"/>
                  </a:lnTo>
                  <a:lnTo>
                    <a:pt x="2095373" y="712470"/>
                  </a:lnTo>
                  <a:lnTo>
                    <a:pt x="2109978" y="755903"/>
                  </a:lnTo>
                  <a:lnTo>
                    <a:pt x="2122805" y="800100"/>
                  </a:lnTo>
                  <a:lnTo>
                    <a:pt x="2133854" y="845058"/>
                  </a:lnTo>
                  <a:lnTo>
                    <a:pt x="2142870" y="890651"/>
                  </a:lnTo>
                  <a:lnTo>
                    <a:pt x="2150110" y="937005"/>
                  </a:lnTo>
                  <a:lnTo>
                    <a:pt x="2155190" y="983996"/>
                  </a:lnTo>
                  <a:lnTo>
                    <a:pt x="2158365" y="1031621"/>
                  </a:lnTo>
                  <a:lnTo>
                    <a:pt x="2159381" y="1079627"/>
                  </a:lnTo>
                  <a:lnTo>
                    <a:pt x="2158365" y="1127760"/>
                  </a:lnTo>
                  <a:lnTo>
                    <a:pt x="2155190" y="1175385"/>
                  </a:lnTo>
                  <a:lnTo>
                    <a:pt x="2150110" y="1222375"/>
                  </a:lnTo>
                  <a:lnTo>
                    <a:pt x="2142870" y="1268729"/>
                  </a:lnTo>
                  <a:lnTo>
                    <a:pt x="2133854" y="1314323"/>
                  </a:lnTo>
                  <a:lnTo>
                    <a:pt x="2122805" y="1359280"/>
                  </a:lnTo>
                  <a:lnTo>
                    <a:pt x="2109978" y="1403477"/>
                  </a:lnTo>
                  <a:lnTo>
                    <a:pt x="2095373" y="1446911"/>
                  </a:lnTo>
                  <a:lnTo>
                    <a:pt x="2078863" y="1489455"/>
                  </a:lnTo>
                  <a:lnTo>
                    <a:pt x="2060829" y="1531112"/>
                  </a:lnTo>
                  <a:lnTo>
                    <a:pt x="2040889" y="1571878"/>
                  </a:lnTo>
                  <a:lnTo>
                    <a:pt x="2019554" y="1611629"/>
                  </a:lnTo>
                  <a:lnTo>
                    <a:pt x="1996439" y="1650364"/>
                  </a:lnTo>
                  <a:lnTo>
                    <a:pt x="1971802" y="1688084"/>
                  </a:lnTo>
                  <a:lnTo>
                    <a:pt x="1945766" y="1724533"/>
                  </a:lnTo>
                  <a:lnTo>
                    <a:pt x="1918208" y="1759965"/>
                  </a:lnTo>
                  <a:lnTo>
                    <a:pt x="1889252" y="1794255"/>
                  </a:lnTo>
                  <a:lnTo>
                    <a:pt x="1858899" y="1827149"/>
                  </a:lnTo>
                  <a:lnTo>
                    <a:pt x="1827149" y="1858899"/>
                  </a:lnTo>
                  <a:lnTo>
                    <a:pt x="1794256" y="1889252"/>
                  </a:lnTo>
                  <a:lnTo>
                    <a:pt x="1759965" y="1918208"/>
                  </a:lnTo>
                  <a:lnTo>
                    <a:pt x="1724533" y="1945766"/>
                  </a:lnTo>
                  <a:lnTo>
                    <a:pt x="1688084" y="1971802"/>
                  </a:lnTo>
                  <a:lnTo>
                    <a:pt x="1650364" y="1996439"/>
                  </a:lnTo>
                  <a:lnTo>
                    <a:pt x="1611630" y="2019553"/>
                  </a:lnTo>
                  <a:lnTo>
                    <a:pt x="1571879" y="2040889"/>
                  </a:lnTo>
                  <a:lnTo>
                    <a:pt x="1531112" y="2060828"/>
                  </a:lnTo>
                  <a:lnTo>
                    <a:pt x="1489456" y="2078863"/>
                  </a:lnTo>
                  <a:lnTo>
                    <a:pt x="1446911" y="2095373"/>
                  </a:lnTo>
                  <a:lnTo>
                    <a:pt x="1403477" y="2109978"/>
                  </a:lnTo>
                  <a:lnTo>
                    <a:pt x="1359281" y="2122804"/>
                  </a:lnTo>
                  <a:lnTo>
                    <a:pt x="1314323" y="2133854"/>
                  </a:lnTo>
                  <a:lnTo>
                    <a:pt x="1268730" y="2142871"/>
                  </a:lnTo>
                  <a:lnTo>
                    <a:pt x="1222375" y="2149983"/>
                  </a:lnTo>
                  <a:lnTo>
                    <a:pt x="1175385" y="2155190"/>
                  </a:lnTo>
                  <a:lnTo>
                    <a:pt x="1127760" y="2158365"/>
                  </a:lnTo>
                  <a:lnTo>
                    <a:pt x="1079754" y="2159380"/>
                  </a:lnTo>
                  <a:lnTo>
                    <a:pt x="1031620" y="2158365"/>
                  </a:lnTo>
                  <a:lnTo>
                    <a:pt x="983995" y="2155190"/>
                  </a:lnTo>
                  <a:lnTo>
                    <a:pt x="937006" y="2149983"/>
                  </a:lnTo>
                  <a:lnTo>
                    <a:pt x="890651" y="2142871"/>
                  </a:lnTo>
                  <a:lnTo>
                    <a:pt x="845058" y="2133854"/>
                  </a:lnTo>
                  <a:lnTo>
                    <a:pt x="800100" y="2122804"/>
                  </a:lnTo>
                  <a:lnTo>
                    <a:pt x="755904" y="2109978"/>
                  </a:lnTo>
                  <a:lnTo>
                    <a:pt x="712469" y="2095373"/>
                  </a:lnTo>
                  <a:lnTo>
                    <a:pt x="669925" y="2078863"/>
                  </a:lnTo>
                  <a:lnTo>
                    <a:pt x="628268" y="2060828"/>
                  </a:lnTo>
                  <a:lnTo>
                    <a:pt x="587502" y="2040889"/>
                  </a:lnTo>
                  <a:lnTo>
                    <a:pt x="547751" y="2019553"/>
                  </a:lnTo>
                  <a:lnTo>
                    <a:pt x="509016" y="1996439"/>
                  </a:lnTo>
                  <a:lnTo>
                    <a:pt x="471297" y="1971802"/>
                  </a:lnTo>
                  <a:lnTo>
                    <a:pt x="434848" y="1945766"/>
                  </a:lnTo>
                  <a:lnTo>
                    <a:pt x="399414" y="1918208"/>
                  </a:lnTo>
                  <a:lnTo>
                    <a:pt x="365125" y="1889252"/>
                  </a:lnTo>
                  <a:lnTo>
                    <a:pt x="332232" y="1858899"/>
                  </a:lnTo>
                  <a:lnTo>
                    <a:pt x="300482" y="1827149"/>
                  </a:lnTo>
                  <a:lnTo>
                    <a:pt x="270129" y="1794255"/>
                  </a:lnTo>
                  <a:lnTo>
                    <a:pt x="241173" y="1759965"/>
                  </a:lnTo>
                  <a:lnTo>
                    <a:pt x="213613" y="1724533"/>
                  </a:lnTo>
                  <a:lnTo>
                    <a:pt x="187579" y="1688084"/>
                  </a:lnTo>
                  <a:lnTo>
                    <a:pt x="162941" y="1650364"/>
                  </a:lnTo>
                  <a:lnTo>
                    <a:pt x="139826" y="1611629"/>
                  </a:lnTo>
                  <a:lnTo>
                    <a:pt x="118491" y="1571878"/>
                  </a:lnTo>
                  <a:lnTo>
                    <a:pt x="98551" y="1531112"/>
                  </a:lnTo>
                  <a:lnTo>
                    <a:pt x="80518" y="1489455"/>
                  </a:lnTo>
                  <a:lnTo>
                    <a:pt x="64008" y="1446911"/>
                  </a:lnTo>
                  <a:lnTo>
                    <a:pt x="49403" y="1403477"/>
                  </a:lnTo>
                  <a:lnTo>
                    <a:pt x="36575" y="1359280"/>
                  </a:lnTo>
                  <a:lnTo>
                    <a:pt x="25526" y="1314323"/>
                  </a:lnTo>
                  <a:lnTo>
                    <a:pt x="16510" y="1268729"/>
                  </a:lnTo>
                  <a:lnTo>
                    <a:pt x="9271" y="1222375"/>
                  </a:lnTo>
                  <a:lnTo>
                    <a:pt x="4191" y="1175385"/>
                  </a:lnTo>
                  <a:lnTo>
                    <a:pt x="1016" y="1127760"/>
                  </a:lnTo>
                  <a:lnTo>
                    <a:pt x="0" y="107962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45717" y="6331458"/>
            <a:ext cx="3463925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5"/>
              </a:spcBef>
            </a:pPr>
            <a:r>
              <a:rPr sz="2800" b="1" spc="50" dirty="0">
                <a:solidFill>
                  <a:srgbClr val="EF572A"/>
                </a:solidFill>
                <a:latin typeface="Cambria"/>
                <a:cs typeface="Cambria"/>
              </a:rPr>
              <a:t>Physical</a:t>
            </a:r>
            <a:r>
              <a:rPr sz="2800" b="1" spc="125" dirty="0">
                <a:solidFill>
                  <a:srgbClr val="EF572A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EF572A"/>
                </a:solidFill>
                <a:latin typeface="Cambria"/>
                <a:cs typeface="Cambria"/>
              </a:rPr>
              <a:t>Events</a:t>
            </a:r>
            <a:endParaRPr sz="2800">
              <a:latin typeface="Cambria"/>
              <a:cs typeface="Cambria"/>
            </a:endParaRPr>
          </a:p>
          <a:p>
            <a:pPr marL="12700" marR="5080" algn="ctr">
              <a:lnSpc>
                <a:spcPct val="94000"/>
              </a:lnSpc>
              <a:spcBef>
                <a:spcPts val="2710"/>
              </a:spcBef>
            </a:pPr>
            <a:r>
              <a:rPr sz="2400" b="1" spc="55" dirty="0">
                <a:latin typeface="Cambria"/>
                <a:cs typeface="Cambria"/>
              </a:rPr>
              <a:t>Public</a:t>
            </a:r>
            <a:r>
              <a:rPr sz="2400" b="1" spc="1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Talent</a:t>
            </a:r>
            <a:r>
              <a:rPr sz="2400" b="1" spc="135" dirty="0">
                <a:latin typeface="Cambria"/>
                <a:cs typeface="Cambria"/>
              </a:rPr>
              <a:t> </a:t>
            </a:r>
            <a:r>
              <a:rPr sz="2400" b="1" spc="55" dirty="0">
                <a:latin typeface="Cambria"/>
                <a:cs typeface="Cambria"/>
              </a:rPr>
              <a:t>Show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-25" dirty="0">
                <a:latin typeface="Cambria"/>
                <a:cs typeface="Cambria"/>
              </a:rPr>
              <a:t>and </a:t>
            </a:r>
            <a:r>
              <a:rPr sz="2400" b="1" dirty="0">
                <a:latin typeface="Cambria"/>
                <a:cs typeface="Cambria"/>
              </a:rPr>
              <a:t>sale</a:t>
            </a:r>
            <a:r>
              <a:rPr sz="2400" b="1" spc="229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26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items</a:t>
            </a:r>
            <a:r>
              <a:rPr sz="2400" b="1" spc="3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made</a:t>
            </a:r>
            <a:r>
              <a:rPr sz="2400" b="1" spc="350" dirty="0">
                <a:latin typeface="Cambria"/>
                <a:cs typeface="Cambria"/>
              </a:rPr>
              <a:t> </a:t>
            </a:r>
            <a:r>
              <a:rPr sz="2400" b="1" spc="-25" dirty="0">
                <a:latin typeface="Cambria"/>
                <a:cs typeface="Cambria"/>
              </a:rPr>
              <a:t>by </a:t>
            </a:r>
            <a:r>
              <a:rPr sz="2400" b="1" spc="-10" dirty="0">
                <a:latin typeface="Cambria"/>
                <a:cs typeface="Cambria"/>
              </a:rPr>
              <a:t>blind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391132" y="3842003"/>
            <a:ext cx="2172970" cy="2171700"/>
            <a:chOff x="14391132" y="3842003"/>
            <a:chExt cx="2172970" cy="21717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6768" y="3956303"/>
              <a:ext cx="1901952" cy="18577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397228" y="3848099"/>
              <a:ext cx="2160905" cy="2159635"/>
            </a:xfrm>
            <a:custGeom>
              <a:avLst/>
              <a:gdLst/>
              <a:ahLst/>
              <a:cxnLst/>
              <a:rect l="l" t="t" r="r" b="b"/>
              <a:pathLst>
                <a:path w="2160905" h="2159635">
                  <a:moveTo>
                    <a:pt x="0" y="1079627"/>
                  </a:moveTo>
                  <a:lnTo>
                    <a:pt x="1015" y="1031621"/>
                  </a:lnTo>
                  <a:lnTo>
                    <a:pt x="4190" y="983996"/>
                  </a:lnTo>
                  <a:lnTo>
                    <a:pt x="9398" y="937005"/>
                  </a:lnTo>
                  <a:lnTo>
                    <a:pt x="16509" y="890651"/>
                  </a:lnTo>
                  <a:lnTo>
                    <a:pt x="25526" y="845058"/>
                  </a:lnTo>
                  <a:lnTo>
                    <a:pt x="36575" y="800100"/>
                  </a:lnTo>
                  <a:lnTo>
                    <a:pt x="49402" y="755903"/>
                  </a:lnTo>
                  <a:lnTo>
                    <a:pt x="64134" y="712470"/>
                  </a:lnTo>
                  <a:lnTo>
                    <a:pt x="80517" y="669925"/>
                  </a:lnTo>
                  <a:lnTo>
                    <a:pt x="98678" y="628269"/>
                  </a:lnTo>
                  <a:lnTo>
                    <a:pt x="118490" y="587501"/>
                  </a:lnTo>
                  <a:lnTo>
                    <a:pt x="139953" y="547751"/>
                  </a:lnTo>
                  <a:lnTo>
                    <a:pt x="163067" y="509015"/>
                  </a:lnTo>
                  <a:lnTo>
                    <a:pt x="187705" y="471297"/>
                  </a:lnTo>
                  <a:lnTo>
                    <a:pt x="213740" y="434848"/>
                  </a:lnTo>
                  <a:lnTo>
                    <a:pt x="241300" y="399414"/>
                  </a:lnTo>
                  <a:lnTo>
                    <a:pt x="270382" y="365125"/>
                  </a:lnTo>
                  <a:lnTo>
                    <a:pt x="300735" y="332232"/>
                  </a:lnTo>
                  <a:lnTo>
                    <a:pt x="332358" y="300482"/>
                  </a:lnTo>
                  <a:lnTo>
                    <a:pt x="365378" y="270128"/>
                  </a:lnTo>
                  <a:lnTo>
                    <a:pt x="399668" y="241173"/>
                  </a:lnTo>
                  <a:lnTo>
                    <a:pt x="435101" y="213613"/>
                  </a:lnTo>
                  <a:lnTo>
                    <a:pt x="471677" y="187578"/>
                  </a:lnTo>
                  <a:lnTo>
                    <a:pt x="509269" y="162940"/>
                  </a:lnTo>
                  <a:lnTo>
                    <a:pt x="548004" y="139826"/>
                  </a:lnTo>
                  <a:lnTo>
                    <a:pt x="587882" y="118490"/>
                  </a:lnTo>
                  <a:lnTo>
                    <a:pt x="628523" y="98551"/>
                  </a:lnTo>
                  <a:lnTo>
                    <a:pt x="670305" y="80517"/>
                  </a:lnTo>
                  <a:lnTo>
                    <a:pt x="712850" y="64008"/>
                  </a:lnTo>
                  <a:lnTo>
                    <a:pt x="756284" y="49402"/>
                  </a:lnTo>
                  <a:lnTo>
                    <a:pt x="800480" y="36575"/>
                  </a:lnTo>
                  <a:lnTo>
                    <a:pt x="845438" y="25526"/>
                  </a:lnTo>
                  <a:lnTo>
                    <a:pt x="891158" y="16510"/>
                  </a:lnTo>
                  <a:lnTo>
                    <a:pt x="937513" y="9271"/>
                  </a:lnTo>
                  <a:lnTo>
                    <a:pt x="984503" y="4190"/>
                  </a:lnTo>
                  <a:lnTo>
                    <a:pt x="1032128" y="1015"/>
                  </a:lnTo>
                  <a:lnTo>
                    <a:pt x="1080261" y="0"/>
                  </a:lnTo>
                  <a:lnTo>
                    <a:pt x="1128394" y="1015"/>
                  </a:lnTo>
                  <a:lnTo>
                    <a:pt x="1176019" y="4190"/>
                  </a:lnTo>
                  <a:lnTo>
                    <a:pt x="1223009" y="9271"/>
                  </a:lnTo>
                  <a:lnTo>
                    <a:pt x="1269364" y="16510"/>
                  </a:lnTo>
                  <a:lnTo>
                    <a:pt x="1315084" y="25526"/>
                  </a:lnTo>
                  <a:lnTo>
                    <a:pt x="1360042" y="36575"/>
                  </a:lnTo>
                  <a:lnTo>
                    <a:pt x="1404238" y="49402"/>
                  </a:lnTo>
                  <a:lnTo>
                    <a:pt x="1447673" y="64008"/>
                  </a:lnTo>
                  <a:lnTo>
                    <a:pt x="1490217" y="80517"/>
                  </a:lnTo>
                  <a:lnTo>
                    <a:pt x="1531873" y="98551"/>
                  </a:lnTo>
                  <a:lnTo>
                    <a:pt x="1572640" y="118490"/>
                  </a:lnTo>
                  <a:lnTo>
                    <a:pt x="1612518" y="139826"/>
                  </a:lnTo>
                  <a:lnTo>
                    <a:pt x="1651253" y="162940"/>
                  </a:lnTo>
                  <a:lnTo>
                    <a:pt x="1688845" y="187578"/>
                  </a:lnTo>
                  <a:lnTo>
                    <a:pt x="1725421" y="213613"/>
                  </a:lnTo>
                  <a:lnTo>
                    <a:pt x="1760854" y="241173"/>
                  </a:lnTo>
                  <a:lnTo>
                    <a:pt x="1795144" y="270128"/>
                  </a:lnTo>
                  <a:lnTo>
                    <a:pt x="1828164" y="300482"/>
                  </a:lnTo>
                  <a:lnTo>
                    <a:pt x="1859787" y="332232"/>
                  </a:lnTo>
                  <a:lnTo>
                    <a:pt x="1890140" y="365125"/>
                  </a:lnTo>
                  <a:lnTo>
                    <a:pt x="1919223" y="399414"/>
                  </a:lnTo>
                  <a:lnTo>
                    <a:pt x="1946782" y="434848"/>
                  </a:lnTo>
                  <a:lnTo>
                    <a:pt x="1972817" y="471297"/>
                  </a:lnTo>
                  <a:lnTo>
                    <a:pt x="1997455" y="509015"/>
                  </a:lnTo>
                  <a:lnTo>
                    <a:pt x="2020569" y="547751"/>
                  </a:lnTo>
                  <a:lnTo>
                    <a:pt x="2042032" y="587501"/>
                  </a:lnTo>
                  <a:lnTo>
                    <a:pt x="2061844" y="628269"/>
                  </a:lnTo>
                  <a:lnTo>
                    <a:pt x="2080005" y="669925"/>
                  </a:lnTo>
                  <a:lnTo>
                    <a:pt x="2096388" y="712470"/>
                  </a:lnTo>
                  <a:lnTo>
                    <a:pt x="2111120" y="755903"/>
                  </a:lnTo>
                  <a:lnTo>
                    <a:pt x="2123948" y="800100"/>
                  </a:lnTo>
                  <a:lnTo>
                    <a:pt x="2134996" y="845058"/>
                  </a:lnTo>
                  <a:lnTo>
                    <a:pt x="2144013" y="890651"/>
                  </a:lnTo>
                  <a:lnTo>
                    <a:pt x="2151125" y="937005"/>
                  </a:lnTo>
                  <a:lnTo>
                    <a:pt x="2156332" y="983996"/>
                  </a:lnTo>
                  <a:lnTo>
                    <a:pt x="2159507" y="1031621"/>
                  </a:lnTo>
                  <a:lnTo>
                    <a:pt x="2160523" y="1079627"/>
                  </a:lnTo>
                  <a:lnTo>
                    <a:pt x="2159507" y="1127760"/>
                  </a:lnTo>
                  <a:lnTo>
                    <a:pt x="2156332" y="1175385"/>
                  </a:lnTo>
                  <a:lnTo>
                    <a:pt x="2151125" y="1222375"/>
                  </a:lnTo>
                  <a:lnTo>
                    <a:pt x="2144013" y="1268729"/>
                  </a:lnTo>
                  <a:lnTo>
                    <a:pt x="2134996" y="1314323"/>
                  </a:lnTo>
                  <a:lnTo>
                    <a:pt x="2123948" y="1359280"/>
                  </a:lnTo>
                  <a:lnTo>
                    <a:pt x="2111120" y="1403477"/>
                  </a:lnTo>
                  <a:lnTo>
                    <a:pt x="2096388" y="1446911"/>
                  </a:lnTo>
                  <a:lnTo>
                    <a:pt x="2080005" y="1489455"/>
                  </a:lnTo>
                  <a:lnTo>
                    <a:pt x="2061844" y="1531112"/>
                  </a:lnTo>
                  <a:lnTo>
                    <a:pt x="2042032" y="1571878"/>
                  </a:lnTo>
                  <a:lnTo>
                    <a:pt x="2020569" y="1611629"/>
                  </a:lnTo>
                  <a:lnTo>
                    <a:pt x="1997455" y="1650364"/>
                  </a:lnTo>
                  <a:lnTo>
                    <a:pt x="1972817" y="1688084"/>
                  </a:lnTo>
                  <a:lnTo>
                    <a:pt x="1946782" y="1724533"/>
                  </a:lnTo>
                  <a:lnTo>
                    <a:pt x="1919223" y="1759965"/>
                  </a:lnTo>
                  <a:lnTo>
                    <a:pt x="1890140" y="1794255"/>
                  </a:lnTo>
                  <a:lnTo>
                    <a:pt x="1859787" y="1827149"/>
                  </a:lnTo>
                  <a:lnTo>
                    <a:pt x="1828164" y="1858899"/>
                  </a:lnTo>
                  <a:lnTo>
                    <a:pt x="1795144" y="1889252"/>
                  </a:lnTo>
                  <a:lnTo>
                    <a:pt x="1760854" y="1918208"/>
                  </a:lnTo>
                  <a:lnTo>
                    <a:pt x="1725421" y="1945766"/>
                  </a:lnTo>
                  <a:lnTo>
                    <a:pt x="1688845" y="1971802"/>
                  </a:lnTo>
                  <a:lnTo>
                    <a:pt x="1651253" y="1996439"/>
                  </a:lnTo>
                  <a:lnTo>
                    <a:pt x="1612518" y="2019553"/>
                  </a:lnTo>
                  <a:lnTo>
                    <a:pt x="1572640" y="2040889"/>
                  </a:lnTo>
                  <a:lnTo>
                    <a:pt x="1531873" y="2060828"/>
                  </a:lnTo>
                  <a:lnTo>
                    <a:pt x="1490217" y="2078863"/>
                  </a:lnTo>
                  <a:lnTo>
                    <a:pt x="1447673" y="2095373"/>
                  </a:lnTo>
                  <a:lnTo>
                    <a:pt x="1404238" y="2109978"/>
                  </a:lnTo>
                  <a:lnTo>
                    <a:pt x="1360042" y="2122804"/>
                  </a:lnTo>
                  <a:lnTo>
                    <a:pt x="1315084" y="2133854"/>
                  </a:lnTo>
                  <a:lnTo>
                    <a:pt x="1269364" y="2142871"/>
                  </a:lnTo>
                  <a:lnTo>
                    <a:pt x="1223009" y="2149983"/>
                  </a:lnTo>
                  <a:lnTo>
                    <a:pt x="1176019" y="2155190"/>
                  </a:lnTo>
                  <a:lnTo>
                    <a:pt x="1128394" y="2158365"/>
                  </a:lnTo>
                  <a:lnTo>
                    <a:pt x="1080261" y="2159380"/>
                  </a:lnTo>
                  <a:lnTo>
                    <a:pt x="1032128" y="2158365"/>
                  </a:lnTo>
                  <a:lnTo>
                    <a:pt x="984503" y="2155190"/>
                  </a:lnTo>
                  <a:lnTo>
                    <a:pt x="937513" y="2149983"/>
                  </a:lnTo>
                  <a:lnTo>
                    <a:pt x="891158" y="2142871"/>
                  </a:lnTo>
                  <a:lnTo>
                    <a:pt x="845438" y="2133854"/>
                  </a:lnTo>
                  <a:lnTo>
                    <a:pt x="800480" y="2122804"/>
                  </a:lnTo>
                  <a:lnTo>
                    <a:pt x="756284" y="2109978"/>
                  </a:lnTo>
                  <a:lnTo>
                    <a:pt x="712850" y="2095373"/>
                  </a:lnTo>
                  <a:lnTo>
                    <a:pt x="670305" y="2078863"/>
                  </a:lnTo>
                  <a:lnTo>
                    <a:pt x="628523" y="2060828"/>
                  </a:lnTo>
                  <a:lnTo>
                    <a:pt x="587882" y="2040889"/>
                  </a:lnTo>
                  <a:lnTo>
                    <a:pt x="548004" y="2019553"/>
                  </a:lnTo>
                  <a:lnTo>
                    <a:pt x="509269" y="1996439"/>
                  </a:lnTo>
                  <a:lnTo>
                    <a:pt x="471677" y="1971802"/>
                  </a:lnTo>
                  <a:lnTo>
                    <a:pt x="435101" y="1945766"/>
                  </a:lnTo>
                  <a:lnTo>
                    <a:pt x="399668" y="1918208"/>
                  </a:lnTo>
                  <a:lnTo>
                    <a:pt x="365378" y="1889252"/>
                  </a:lnTo>
                  <a:lnTo>
                    <a:pt x="332358" y="1858899"/>
                  </a:lnTo>
                  <a:lnTo>
                    <a:pt x="300735" y="1827149"/>
                  </a:lnTo>
                  <a:lnTo>
                    <a:pt x="270382" y="1794255"/>
                  </a:lnTo>
                  <a:lnTo>
                    <a:pt x="241300" y="1759965"/>
                  </a:lnTo>
                  <a:lnTo>
                    <a:pt x="213740" y="1724533"/>
                  </a:lnTo>
                  <a:lnTo>
                    <a:pt x="187705" y="1688084"/>
                  </a:lnTo>
                  <a:lnTo>
                    <a:pt x="163067" y="1650364"/>
                  </a:lnTo>
                  <a:lnTo>
                    <a:pt x="139953" y="1611629"/>
                  </a:lnTo>
                  <a:lnTo>
                    <a:pt x="118490" y="1571878"/>
                  </a:lnTo>
                  <a:lnTo>
                    <a:pt x="98678" y="1531112"/>
                  </a:lnTo>
                  <a:lnTo>
                    <a:pt x="80517" y="1489455"/>
                  </a:lnTo>
                  <a:lnTo>
                    <a:pt x="64134" y="1446911"/>
                  </a:lnTo>
                  <a:lnTo>
                    <a:pt x="49402" y="1403477"/>
                  </a:lnTo>
                  <a:lnTo>
                    <a:pt x="36575" y="1359280"/>
                  </a:lnTo>
                  <a:lnTo>
                    <a:pt x="25526" y="1314323"/>
                  </a:lnTo>
                  <a:lnTo>
                    <a:pt x="16509" y="1268729"/>
                  </a:lnTo>
                  <a:lnTo>
                    <a:pt x="9398" y="1222375"/>
                  </a:lnTo>
                  <a:lnTo>
                    <a:pt x="4190" y="1175385"/>
                  </a:lnTo>
                  <a:lnTo>
                    <a:pt x="1015" y="1127760"/>
                  </a:lnTo>
                  <a:lnTo>
                    <a:pt x="0" y="1079627"/>
                  </a:lnTo>
                  <a:close/>
                </a:path>
              </a:pathLst>
            </a:custGeom>
            <a:ln w="12191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12222" y="6338061"/>
            <a:ext cx="2718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EF572A"/>
                </a:solidFill>
                <a:latin typeface="Palatino Linotype"/>
                <a:cs typeface="Palatino Linotype"/>
              </a:rPr>
              <a:t>Radio</a:t>
            </a:r>
            <a:r>
              <a:rPr sz="2800" b="1" spc="235" dirty="0">
                <a:solidFill>
                  <a:srgbClr val="EF572A"/>
                </a:solidFill>
                <a:latin typeface="Palatino Linotype"/>
                <a:cs typeface="Palatino Linotype"/>
              </a:rPr>
              <a:t> </a:t>
            </a:r>
            <a:r>
              <a:rPr sz="2800" b="1" spc="150" dirty="0">
                <a:solidFill>
                  <a:srgbClr val="EF572A"/>
                </a:solidFill>
                <a:latin typeface="Palatino Linotype"/>
                <a:cs typeface="Palatino Linotype"/>
              </a:rPr>
              <a:t>Presence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72345" y="7073849"/>
            <a:ext cx="3814445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b="1" spc="114" dirty="0">
                <a:latin typeface="Palatino Linotype"/>
                <a:cs typeface="Palatino Linotype"/>
              </a:rPr>
              <a:t>Broadcast</a:t>
            </a:r>
            <a:r>
              <a:rPr sz="2400" b="1" spc="135" dirty="0">
                <a:latin typeface="Palatino Linotype"/>
                <a:cs typeface="Palatino Linotype"/>
              </a:rPr>
              <a:t> </a:t>
            </a:r>
            <a:r>
              <a:rPr sz="2400" b="1" dirty="0">
                <a:latin typeface="Palatino Linotype"/>
                <a:cs typeface="Palatino Linotype"/>
              </a:rPr>
              <a:t>life </a:t>
            </a:r>
            <a:r>
              <a:rPr sz="2400" b="1" spc="95" dirty="0">
                <a:latin typeface="Palatino Linotype"/>
                <a:cs typeface="Palatino Linotype"/>
              </a:rPr>
              <a:t>stories</a:t>
            </a:r>
            <a:r>
              <a:rPr sz="2400" b="1" spc="130" dirty="0">
                <a:latin typeface="Palatino Linotype"/>
                <a:cs typeface="Palatino Linotype"/>
              </a:rPr>
              <a:t> </a:t>
            </a:r>
            <a:r>
              <a:rPr sz="2400" b="1" spc="40" dirty="0">
                <a:latin typeface="Palatino Linotype"/>
                <a:cs typeface="Palatino Linotype"/>
              </a:rPr>
              <a:t>and</a:t>
            </a:r>
            <a:endParaRPr sz="2400">
              <a:latin typeface="Palatino Linotype"/>
              <a:cs typeface="Palatino Linotype"/>
            </a:endParaRPr>
          </a:p>
          <a:p>
            <a:pPr marL="29209">
              <a:lnSpc>
                <a:spcPts val="2845"/>
              </a:lnSpc>
            </a:pPr>
            <a:r>
              <a:rPr sz="2400" b="1" spc="80" dirty="0">
                <a:latin typeface="Palatino Linotype"/>
                <a:cs typeface="Palatino Linotype"/>
              </a:rPr>
              <a:t>events</a:t>
            </a:r>
            <a:r>
              <a:rPr sz="2400" b="1" spc="114" dirty="0">
                <a:latin typeface="Palatino Linotype"/>
                <a:cs typeface="Palatino Linotype"/>
              </a:rPr>
              <a:t> </a:t>
            </a:r>
            <a:r>
              <a:rPr sz="2400" b="1" spc="50" dirty="0">
                <a:latin typeface="Palatino Linotype"/>
                <a:cs typeface="Palatino Linotype"/>
              </a:rPr>
              <a:t>for</a:t>
            </a:r>
            <a:r>
              <a:rPr sz="2400" b="1" spc="75" dirty="0">
                <a:latin typeface="Palatino Linotype"/>
                <a:cs typeface="Palatino Linotype"/>
              </a:rPr>
              <a:t> </a:t>
            </a:r>
            <a:r>
              <a:rPr sz="2400" b="1" spc="80" dirty="0">
                <a:latin typeface="Palatino Linotype"/>
                <a:cs typeface="Palatino Linotype"/>
              </a:rPr>
              <a:t>higher</a:t>
            </a:r>
            <a:r>
              <a:rPr sz="2400" b="1" spc="95" dirty="0">
                <a:latin typeface="Palatino Linotype"/>
                <a:cs typeface="Palatino Linotype"/>
              </a:rPr>
              <a:t> </a:t>
            </a:r>
            <a:r>
              <a:rPr sz="2400" b="1" spc="60" dirty="0">
                <a:latin typeface="Palatino Linotype"/>
                <a:cs typeface="Palatino Linotype"/>
              </a:rPr>
              <a:t>visitors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98607" y="3887723"/>
            <a:ext cx="2171700" cy="2171700"/>
            <a:chOff x="10198607" y="3887723"/>
            <a:chExt cx="2171700" cy="21717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4703" y="4152899"/>
              <a:ext cx="2159507" cy="16200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04703" y="3893819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627"/>
                  </a:moveTo>
                  <a:lnTo>
                    <a:pt x="1016" y="1031620"/>
                  </a:lnTo>
                  <a:lnTo>
                    <a:pt x="4191" y="983995"/>
                  </a:lnTo>
                  <a:lnTo>
                    <a:pt x="9271" y="937005"/>
                  </a:lnTo>
                  <a:lnTo>
                    <a:pt x="16510" y="890651"/>
                  </a:lnTo>
                  <a:lnTo>
                    <a:pt x="25526" y="845057"/>
                  </a:lnTo>
                  <a:lnTo>
                    <a:pt x="36575" y="800100"/>
                  </a:lnTo>
                  <a:lnTo>
                    <a:pt x="49402" y="755903"/>
                  </a:lnTo>
                  <a:lnTo>
                    <a:pt x="64007" y="712469"/>
                  </a:lnTo>
                  <a:lnTo>
                    <a:pt x="80518" y="669925"/>
                  </a:lnTo>
                  <a:lnTo>
                    <a:pt x="98551" y="628268"/>
                  </a:lnTo>
                  <a:lnTo>
                    <a:pt x="118491" y="587501"/>
                  </a:lnTo>
                  <a:lnTo>
                    <a:pt x="139826" y="547751"/>
                  </a:lnTo>
                  <a:lnTo>
                    <a:pt x="162941" y="509015"/>
                  </a:lnTo>
                  <a:lnTo>
                    <a:pt x="187578" y="471296"/>
                  </a:lnTo>
                  <a:lnTo>
                    <a:pt x="213614" y="434847"/>
                  </a:lnTo>
                  <a:lnTo>
                    <a:pt x="241173" y="399414"/>
                  </a:lnTo>
                  <a:lnTo>
                    <a:pt x="270128" y="365125"/>
                  </a:lnTo>
                  <a:lnTo>
                    <a:pt x="300481" y="332231"/>
                  </a:lnTo>
                  <a:lnTo>
                    <a:pt x="332231" y="300481"/>
                  </a:lnTo>
                  <a:lnTo>
                    <a:pt x="365125" y="270128"/>
                  </a:lnTo>
                  <a:lnTo>
                    <a:pt x="399415" y="241172"/>
                  </a:lnTo>
                  <a:lnTo>
                    <a:pt x="434848" y="213613"/>
                  </a:lnTo>
                  <a:lnTo>
                    <a:pt x="471297" y="187578"/>
                  </a:lnTo>
                  <a:lnTo>
                    <a:pt x="509016" y="162940"/>
                  </a:lnTo>
                  <a:lnTo>
                    <a:pt x="547751" y="139826"/>
                  </a:lnTo>
                  <a:lnTo>
                    <a:pt x="587501" y="118490"/>
                  </a:lnTo>
                  <a:lnTo>
                    <a:pt x="628269" y="98551"/>
                  </a:lnTo>
                  <a:lnTo>
                    <a:pt x="669925" y="80517"/>
                  </a:lnTo>
                  <a:lnTo>
                    <a:pt x="712470" y="64007"/>
                  </a:lnTo>
                  <a:lnTo>
                    <a:pt x="755903" y="49402"/>
                  </a:lnTo>
                  <a:lnTo>
                    <a:pt x="800100" y="36575"/>
                  </a:lnTo>
                  <a:lnTo>
                    <a:pt x="845057" y="25526"/>
                  </a:lnTo>
                  <a:lnTo>
                    <a:pt x="890651" y="16509"/>
                  </a:lnTo>
                  <a:lnTo>
                    <a:pt x="937005" y="9270"/>
                  </a:lnTo>
                  <a:lnTo>
                    <a:pt x="983996" y="4190"/>
                  </a:lnTo>
                  <a:lnTo>
                    <a:pt x="1031621" y="1015"/>
                  </a:lnTo>
                  <a:lnTo>
                    <a:pt x="1079627" y="0"/>
                  </a:lnTo>
                  <a:lnTo>
                    <a:pt x="1127760" y="1015"/>
                  </a:lnTo>
                  <a:lnTo>
                    <a:pt x="1175385" y="4190"/>
                  </a:lnTo>
                  <a:lnTo>
                    <a:pt x="1222375" y="9270"/>
                  </a:lnTo>
                  <a:lnTo>
                    <a:pt x="1268729" y="16509"/>
                  </a:lnTo>
                  <a:lnTo>
                    <a:pt x="1314323" y="25526"/>
                  </a:lnTo>
                  <a:lnTo>
                    <a:pt x="1359280" y="36575"/>
                  </a:lnTo>
                  <a:lnTo>
                    <a:pt x="1403477" y="49402"/>
                  </a:lnTo>
                  <a:lnTo>
                    <a:pt x="1446911" y="64007"/>
                  </a:lnTo>
                  <a:lnTo>
                    <a:pt x="1489455" y="80517"/>
                  </a:lnTo>
                  <a:lnTo>
                    <a:pt x="1531112" y="98551"/>
                  </a:lnTo>
                  <a:lnTo>
                    <a:pt x="1571878" y="118490"/>
                  </a:lnTo>
                  <a:lnTo>
                    <a:pt x="1611629" y="139826"/>
                  </a:lnTo>
                  <a:lnTo>
                    <a:pt x="1650365" y="162940"/>
                  </a:lnTo>
                  <a:lnTo>
                    <a:pt x="1688084" y="187578"/>
                  </a:lnTo>
                  <a:lnTo>
                    <a:pt x="1724532" y="213613"/>
                  </a:lnTo>
                  <a:lnTo>
                    <a:pt x="1759966" y="241172"/>
                  </a:lnTo>
                  <a:lnTo>
                    <a:pt x="1794255" y="270128"/>
                  </a:lnTo>
                  <a:lnTo>
                    <a:pt x="1827149" y="300481"/>
                  </a:lnTo>
                  <a:lnTo>
                    <a:pt x="1858899" y="332231"/>
                  </a:lnTo>
                  <a:lnTo>
                    <a:pt x="1889252" y="365125"/>
                  </a:lnTo>
                  <a:lnTo>
                    <a:pt x="1918207" y="399414"/>
                  </a:lnTo>
                  <a:lnTo>
                    <a:pt x="1945767" y="434847"/>
                  </a:lnTo>
                  <a:lnTo>
                    <a:pt x="1971802" y="471296"/>
                  </a:lnTo>
                  <a:lnTo>
                    <a:pt x="1996440" y="509015"/>
                  </a:lnTo>
                  <a:lnTo>
                    <a:pt x="2019553" y="547751"/>
                  </a:lnTo>
                  <a:lnTo>
                    <a:pt x="2040890" y="587501"/>
                  </a:lnTo>
                  <a:lnTo>
                    <a:pt x="2060828" y="628268"/>
                  </a:lnTo>
                  <a:lnTo>
                    <a:pt x="2078863" y="669925"/>
                  </a:lnTo>
                  <a:lnTo>
                    <a:pt x="2095373" y="712469"/>
                  </a:lnTo>
                  <a:lnTo>
                    <a:pt x="2109978" y="755903"/>
                  </a:lnTo>
                  <a:lnTo>
                    <a:pt x="2122804" y="800100"/>
                  </a:lnTo>
                  <a:lnTo>
                    <a:pt x="2133854" y="845057"/>
                  </a:lnTo>
                  <a:lnTo>
                    <a:pt x="2142871" y="890651"/>
                  </a:lnTo>
                  <a:lnTo>
                    <a:pt x="2149982" y="937005"/>
                  </a:lnTo>
                  <a:lnTo>
                    <a:pt x="2155190" y="983995"/>
                  </a:lnTo>
                  <a:lnTo>
                    <a:pt x="2158365" y="1031620"/>
                  </a:lnTo>
                  <a:lnTo>
                    <a:pt x="2159380" y="1079627"/>
                  </a:lnTo>
                  <a:lnTo>
                    <a:pt x="2158365" y="1127759"/>
                  </a:lnTo>
                  <a:lnTo>
                    <a:pt x="2155190" y="1175384"/>
                  </a:lnTo>
                  <a:lnTo>
                    <a:pt x="2149982" y="1222375"/>
                  </a:lnTo>
                  <a:lnTo>
                    <a:pt x="2142871" y="1268729"/>
                  </a:lnTo>
                  <a:lnTo>
                    <a:pt x="2133854" y="1314322"/>
                  </a:lnTo>
                  <a:lnTo>
                    <a:pt x="2122804" y="1359280"/>
                  </a:lnTo>
                  <a:lnTo>
                    <a:pt x="2109978" y="1403477"/>
                  </a:lnTo>
                  <a:lnTo>
                    <a:pt x="2095373" y="1446910"/>
                  </a:lnTo>
                  <a:lnTo>
                    <a:pt x="2078863" y="1489455"/>
                  </a:lnTo>
                  <a:lnTo>
                    <a:pt x="2060828" y="1531112"/>
                  </a:lnTo>
                  <a:lnTo>
                    <a:pt x="2040890" y="1571878"/>
                  </a:lnTo>
                  <a:lnTo>
                    <a:pt x="2019553" y="1611629"/>
                  </a:lnTo>
                  <a:lnTo>
                    <a:pt x="1996440" y="1650364"/>
                  </a:lnTo>
                  <a:lnTo>
                    <a:pt x="1971802" y="1688083"/>
                  </a:lnTo>
                  <a:lnTo>
                    <a:pt x="1945767" y="1724532"/>
                  </a:lnTo>
                  <a:lnTo>
                    <a:pt x="1918207" y="1759965"/>
                  </a:lnTo>
                  <a:lnTo>
                    <a:pt x="1889252" y="1794255"/>
                  </a:lnTo>
                  <a:lnTo>
                    <a:pt x="1858899" y="1827149"/>
                  </a:lnTo>
                  <a:lnTo>
                    <a:pt x="1827149" y="1858899"/>
                  </a:lnTo>
                  <a:lnTo>
                    <a:pt x="1794255" y="1889252"/>
                  </a:lnTo>
                  <a:lnTo>
                    <a:pt x="1759966" y="1918207"/>
                  </a:lnTo>
                  <a:lnTo>
                    <a:pt x="1724532" y="1945766"/>
                  </a:lnTo>
                  <a:lnTo>
                    <a:pt x="1688084" y="1971802"/>
                  </a:lnTo>
                  <a:lnTo>
                    <a:pt x="1650365" y="1996439"/>
                  </a:lnTo>
                  <a:lnTo>
                    <a:pt x="1611629" y="2019553"/>
                  </a:lnTo>
                  <a:lnTo>
                    <a:pt x="1571878" y="2040889"/>
                  </a:lnTo>
                  <a:lnTo>
                    <a:pt x="1531112" y="2060828"/>
                  </a:lnTo>
                  <a:lnTo>
                    <a:pt x="1489455" y="2078863"/>
                  </a:lnTo>
                  <a:lnTo>
                    <a:pt x="1446911" y="2095372"/>
                  </a:lnTo>
                  <a:lnTo>
                    <a:pt x="1403477" y="2109978"/>
                  </a:lnTo>
                  <a:lnTo>
                    <a:pt x="1359280" y="2122804"/>
                  </a:lnTo>
                  <a:lnTo>
                    <a:pt x="1314323" y="2133854"/>
                  </a:lnTo>
                  <a:lnTo>
                    <a:pt x="1268729" y="2142870"/>
                  </a:lnTo>
                  <a:lnTo>
                    <a:pt x="1222375" y="2149982"/>
                  </a:lnTo>
                  <a:lnTo>
                    <a:pt x="1175385" y="2155190"/>
                  </a:lnTo>
                  <a:lnTo>
                    <a:pt x="1127760" y="2158365"/>
                  </a:lnTo>
                  <a:lnTo>
                    <a:pt x="1079627" y="2159380"/>
                  </a:lnTo>
                  <a:lnTo>
                    <a:pt x="1031621" y="2158365"/>
                  </a:lnTo>
                  <a:lnTo>
                    <a:pt x="983996" y="2155190"/>
                  </a:lnTo>
                  <a:lnTo>
                    <a:pt x="937005" y="2149982"/>
                  </a:lnTo>
                  <a:lnTo>
                    <a:pt x="890651" y="2142870"/>
                  </a:lnTo>
                  <a:lnTo>
                    <a:pt x="845057" y="2133854"/>
                  </a:lnTo>
                  <a:lnTo>
                    <a:pt x="800100" y="2122804"/>
                  </a:lnTo>
                  <a:lnTo>
                    <a:pt x="755903" y="2109978"/>
                  </a:lnTo>
                  <a:lnTo>
                    <a:pt x="712470" y="2095372"/>
                  </a:lnTo>
                  <a:lnTo>
                    <a:pt x="669925" y="2078863"/>
                  </a:lnTo>
                  <a:lnTo>
                    <a:pt x="628269" y="2060828"/>
                  </a:lnTo>
                  <a:lnTo>
                    <a:pt x="587501" y="2040889"/>
                  </a:lnTo>
                  <a:lnTo>
                    <a:pt x="547751" y="2019553"/>
                  </a:lnTo>
                  <a:lnTo>
                    <a:pt x="509016" y="1996439"/>
                  </a:lnTo>
                  <a:lnTo>
                    <a:pt x="471297" y="1971802"/>
                  </a:lnTo>
                  <a:lnTo>
                    <a:pt x="434848" y="1945766"/>
                  </a:lnTo>
                  <a:lnTo>
                    <a:pt x="399415" y="1918207"/>
                  </a:lnTo>
                  <a:lnTo>
                    <a:pt x="365125" y="1889252"/>
                  </a:lnTo>
                  <a:lnTo>
                    <a:pt x="332231" y="1858899"/>
                  </a:lnTo>
                  <a:lnTo>
                    <a:pt x="300481" y="1827149"/>
                  </a:lnTo>
                  <a:lnTo>
                    <a:pt x="270128" y="1794255"/>
                  </a:lnTo>
                  <a:lnTo>
                    <a:pt x="241173" y="1759965"/>
                  </a:lnTo>
                  <a:lnTo>
                    <a:pt x="213614" y="1724532"/>
                  </a:lnTo>
                  <a:lnTo>
                    <a:pt x="187578" y="1688083"/>
                  </a:lnTo>
                  <a:lnTo>
                    <a:pt x="162941" y="1650364"/>
                  </a:lnTo>
                  <a:lnTo>
                    <a:pt x="139826" y="1611629"/>
                  </a:lnTo>
                  <a:lnTo>
                    <a:pt x="118491" y="1571878"/>
                  </a:lnTo>
                  <a:lnTo>
                    <a:pt x="98551" y="1531112"/>
                  </a:lnTo>
                  <a:lnTo>
                    <a:pt x="80518" y="1489455"/>
                  </a:lnTo>
                  <a:lnTo>
                    <a:pt x="64007" y="1446910"/>
                  </a:lnTo>
                  <a:lnTo>
                    <a:pt x="49402" y="1403477"/>
                  </a:lnTo>
                  <a:lnTo>
                    <a:pt x="36575" y="1359280"/>
                  </a:lnTo>
                  <a:lnTo>
                    <a:pt x="25526" y="1314322"/>
                  </a:lnTo>
                  <a:lnTo>
                    <a:pt x="16510" y="1268729"/>
                  </a:lnTo>
                  <a:lnTo>
                    <a:pt x="9271" y="1222375"/>
                  </a:lnTo>
                  <a:lnTo>
                    <a:pt x="4191" y="1175384"/>
                  </a:lnTo>
                  <a:lnTo>
                    <a:pt x="1016" y="1127759"/>
                  </a:lnTo>
                  <a:lnTo>
                    <a:pt x="0" y="1079627"/>
                  </a:lnTo>
                  <a:close/>
                </a:path>
              </a:pathLst>
            </a:custGeom>
            <a:ln w="12192">
              <a:solidFill>
                <a:srgbClr val="EF57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98185" y="2243454"/>
            <a:ext cx="761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5" dirty="0">
                <a:solidFill>
                  <a:srgbClr val="EF572A"/>
                </a:solidFill>
                <a:latin typeface="Georgia"/>
                <a:cs typeface="Georgia"/>
              </a:rPr>
              <a:t>Focus</a:t>
            </a:r>
            <a:r>
              <a:rPr sz="4000" b="1" spc="-22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000" b="1" dirty="0">
                <a:solidFill>
                  <a:srgbClr val="EF572A"/>
                </a:solidFill>
                <a:latin typeface="Georgia"/>
                <a:cs typeface="Georgia"/>
              </a:rPr>
              <a:t>is</a:t>
            </a:r>
            <a:r>
              <a:rPr sz="4000" b="1" spc="-15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000" b="1" spc="-90" dirty="0">
                <a:solidFill>
                  <a:srgbClr val="EF572A"/>
                </a:solidFill>
                <a:latin typeface="Georgia"/>
                <a:cs typeface="Georgia"/>
              </a:rPr>
              <a:t>Awareness</a:t>
            </a:r>
            <a:r>
              <a:rPr sz="4000" b="1" spc="-12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000" b="1" spc="-105" dirty="0">
                <a:solidFill>
                  <a:srgbClr val="EF572A"/>
                </a:solidFill>
                <a:latin typeface="Georgia"/>
                <a:cs typeface="Georgia"/>
              </a:rPr>
              <a:t>and</a:t>
            </a:r>
            <a:r>
              <a:rPr sz="4000" b="1" spc="-215" dirty="0">
                <a:solidFill>
                  <a:srgbClr val="EF572A"/>
                </a:solidFill>
                <a:latin typeface="Georgia"/>
                <a:cs typeface="Georgia"/>
              </a:rPr>
              <a:t> </a:t>
            </a:r>
            <a:r>
              <a:rPr sz="4000" b="1" spc="-10" dirty="0">
                <a:solidFill>
                  <a:srgbClr val="EF572A"/>
                </a:solidFill>
                <a:latin typeface="Georgia"/>
                <a:cs typeface="Georgia"/>
              </a:rPr>
              <a:t>Cause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518</Words>
  <Application>Microsoft Office PowerPoint</Application>
  <PresentationFormat>Custom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SimSun</vt:lpstr>
      <vt:lpstr>Arial MT</vt:lpstr>
      <vt:lpstr>Calibri</vt:lpstr>
      <vt:lpstr>Cambria</vt:lpstr>
      <vt:lpstr>Georgia</vt:lpstr>
      <vt:lpstr>Palatino Linotype</vt:lpstr>
      <vt:lpstr>Times New Roman</vt:lpstr>
      <vt:lpstr>Trebuchet MS</vt:lpstr>
      <vt:lpstr>Office Theme</vt:lpstr>
      <vt:lpstr>SMART VISION</vt:lpstr>
      <vt:lpstr>Value Proposition Canvas</vt:lpstr>
      <vt:lpstr>Business Model Canvas</vt:lpstr>
      <vt:lpstr>MVP Description</vt:lpstr>
      <vt:lpstr>MVP Validation</vt:lpstr>
      <vt:lpstr>Revenue Model</vt:lpstr>
      <vt:lpstr>Unit Economics</vt:lpstr>
      <vt:lpstr>Go-To-Market Strategy</vt:lpstr>
      <vt:lpstr>Marketing Strategy</vt:lpstr>
      <vt:lpstr>Ecosystem Applications</vt:lpstr>
      <vt:lpstr>Investability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VISION</dc:title>
  <dc:creator>harsha lekkala</dc:creator>
  <cp:lastModifiedBy>harsha lekkala</cp:lastModifiedBy>
  <cp:revision>2</cp:revision>
  <dcterms:created xsi:type="dcterms:W3CDTF">2023-11-04T15:39:29Z</dcterms:created>
  <dcterms:modified xsi:type="dcterms:W3CDTF">2023-11-04T15:43:56Z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2023-11-04T00:00:00Z</vt:filetime>
  </property>
  <property fmtid="{D5CDD505-2E9C-101B-9397-08002B2CF9AE}" pid="5" name="Producer">
    <vt:lpwstr>www.ilovepdf.com</vt:lpwstr>
  </property>
</Properties>
</file>