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2" r:id="rId22"/>
    <p:sldId id="284" r:id="rId23"/>
    <p:sldId id="287" r:id="rId24"/>
    <p:sldId id="288" r:id="rId25"/>
    <p:sldId id="290" r:id="rId2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104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35010" y="391414"/>
            <a:ext cx="2617978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F58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F58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82700" y="2685999"/>
            <a:ext cx="7597140" cy="577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F58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13956" y="467994"/>
            <a:ext cx="5260086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F58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0389" y="2475229"/>
            <a:ext cx="10915650" cy="6698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2881466"/>
            <a:ext cx="549338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spc="240" dirty="0"/>
              <a:t>SMART VISION</a:t>
            </a:r>
            <a:endParaRPr sz="6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0783569" y="2470150"/>
            <a:ext cx="6489700" cy="6358890"/>
            <a:chOff x="10783569" y="2470150"/>
            <a:chExt cx="6489700" cy="63588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9919" y="2485135"/>
              <a:ext cx="6476999" cy="6337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89919" y="2476500"/>
              <a:ext cx="6477000" cy="6346190"/>
            </a:xfrm>
            <a:custGeom>
              <a:avLst/>
              <a:gdLst/>
              <a:ahLst/>
              <a:cxnLst/>
              <a:rect l="l" t="t" r="r" b="b"/>
              <a:pathLst>
                <a:path w="6477000" h="6346190">
                  <a:moveTo>
                    <a:pt x="0" y="3172967"/>
                  </a:moveTo>
                  <a:lnTo>
                    <a:pt x="358" y="3125259"/>
                  </a:lnTo>
                  <a:lnTo>
                    <a:pt x="1431" y="3077721"/>
                  </a:lnTo>
                  <a:lnTo>
                    <a:pt x="3212" y="3030356"/>
                  </a:lnTo>
                  <a:lnTo>
                    <a:pt x="5698" y="2983171"/>
                  </a:lnTo>
                  <a:lnTo>
                    <a:pt x="8882" y="2936170"/>
                  </a:lnTo>
                  <a:lnTo>
                    <a:pt x="12761" y="2889358"/>
                  </a:lnTo>
                  <a:lnTo>
                    <a:pt x="17328" y="2842739"/>
                  </a:lnTo>
                  <a:lnTo>
                    <a:pt x="22580" y="2796320"/>
                  </a:lnTo>
                  <a:lnTo>
                    <a:pt x="28510" y="2750105"/>
                  </a:lnTo>
                  <a:lnTo>
                    <a:pt x="35114" y="2704098"/>
                  </a:lnTo>
                  <a:lnTo>
                    <a:pt x="42387" y="2658304"/>
                  </a:lnTo>
                  <a:lnTo>
                    <a:pt x="50324" y="2612730"/>
                  </a:lnTo>
                  <a:lnTo>
                    <a:pt x="58919" y="2567378"/>
                  </a:lnTo>
                  <a:lnTo>
                    <a:pt x="68169" y="2522255"/>
                  </a:lnTo>
                  <a:lnTo>
                    <a:pt x="78068" y="2477365"/>
                  </a:lnTo>
                  <a:lnTo>
                    <a:pt x="88610" y="2432713"/>
                  </a:lnTo>
                  <a:lnTo>
                    <a:pt x="99791" y="2388305"/>
                  </a:lnTo>
                  <a:lnTo>
                    <a:pt x="111606" y="2344144"/>
                  </a:lnTo>
                  <a:lnTo>
                    <a:pt x="124050" y="2300236"/>
                  </a:lnTo>
                  <a:lnTo>
                    <a:pt x="137117" y="2256585"/>
                  </a:lnTo>
                  <a:lnTo>
                    <a:pt x="150803" y="2213198"/>
                  </a:lnTo>
                  <a:lnTo>
                    <a:pt x="165104" y="2170078"/>
                  </a:lnTo>
                  <a:lnTo>
                    <a:pt x="180012" y="2127230"/>
                  </a:lnTo>
                  <a:lnTo>
                    <a:pt x="195525" y="2084660"/>
                  </a:lnTo>
                  <a:lnTo>
                    <a:pt x="211636" y="2042373"/>
                  </a:lnTo>
                  <a:lnTo>
                    <a:pt x="228342" y="2000372"/>
                  </a:lnTo>
                  <a:lnTo>
                    <a:pt x="245635" y="1958663"/>
                  </a:lnTo>
                  <a:lnTo>
                    <a:pt x="263513" y="1917252"/>
                  </a:lnTo>
                  <a:lnTo>
                    <a:pt x="281969" y="1876142"/>
                  </a:lnTo>
                  <a:lnTo>
                    <a:pt x="300999" y="1835340"/>
                  </a:lnTo>
                  <a:lnTo>
                    <a:pt x="320598" y="1794849"/>
                  </a:lnTo>
                  <a:lnTo>
                    <a:pt x="340760" y="1754675"/>
                  </a:lnTo>
                  <a:lnTo>
                    <a:pt x="361481" y="1714822"/>
                  </a:lnTo>
                  <a:lnTo>
                    <a:pt x="382756" y="1675296"/>
                  </a:lnTo>
                  <a:lnTo>
                    <a:pt x="404579" y="1636101"/>
                  </a:lnTo>
                  <a:lnTo>
                    <a:pt x="426946" y="1597242"/>
                  </a:lnTo>
                  <a:lnTo>
                    <a:pt x="449852" y="1558725"/>
                  </a:lnTo>
                  <a:lnTo>
                    <a:pt x="473291" y="1520554"/>
                  </a:lnTo>
                  <a:lnTo>
                    <a:pt x="497259" y="1482733"/>
                  </a:lnTo>
                  <a:lnTo>
                    <a:pt x="521750" y="1445269"/>
                  </a:lnTo>
                  <a:lnTo>
                    <a:pt x="546760" y="1408166"/>
                  </a:lnTo>
                  <a:lnTo>
                    <a:pt x="572284" y="1371428"/>
                  </a:lnTo>
                  <a:lnTo>
                    <a:pt x="598316" y="1335061"/>
                  </a:lnTo>
                  <a:lnTo>
                    <a:pt x="624852" y="1299069"/>
                  </a:lnTo>
                  <a:lnTo>
                    <a:pt x="651886" y="1263458"/>
                  </a:lnTo>
                  <a:lnTo>
                    <a:pt x="679414" y="1228233"/>
                  </a:lnTo>
                  <a:lnTo>
                    <a:pt x="707430" y="1193397"/>
                  </a:lnTo>
                  <a:lnTo>
                    <a:pt x="735930" y="1158957"/>
                  </a:lnTo>
                  <a:lnTo>
                    <a:pt x="764908" y="1124917"/>
                  </a:lnTo>
                  <a:lnTo>
                    <a:pt x="794360" y="1091282"/>
                  </a:lnTo>
                  <a:lnTo>
                    <a:pt x="824281" y="1058057"/>
                  </a:lnTo>
                  <a:lnTo>
                    <a:pt x="854664" y="1025247"/>
                  </a:lnTo>
                  <a:lnTo>
                    <a:pt x="885507" y="992856"/>
                  </a:lnTo>
                  <a:lnTo>
                    <a:pt x="916802" y="960890"/>
                  </a:lnTo>
                  <a:lnTo>
                    <a:pt x="948547" y="929354"/>
                  </a:lnTo>
                  <a:lnTo>
                    <a:pt x="980734" y="898252"/>
                  </a:lnTo>
                  <a:lnTo>
                    <a:pt x="1013360" y="867589"/>
                  </a:lnTo>
                  <a:lnTo>
                    <a:pt x="1046420" y="837371"/>
                  </a:lnTo>
                  <a:lnTo>
                    <a:pt x="1079908" y="807602"/>
                  </a:lnTo>
                  <a:lnTo>
                    <a:pt x="1113819" y="778287"/>
                  </a:lnTo>
                  <a:lnTo>
                    <a:pt x="1148149" y="749431"/>
                  </a:lnTo>
                  <a:lnTo>
                    <a:pt x="1182892" y="721039"/>
                  </a:lnTo>
                  <a:lnTo>
                    <a:pt x="1218043" y="693116"/>
                  </a:lnTo>
                  <a:lnTo>
                    <a:pt x="1253598" y="665667"/>
                  </a:lnTo>
                  <a:lnTo>
                    <a:pt x="1289551" y="638696"/>
                  </a:lnTo>
                  <a:lnTo>
                    <a:pt x="1325898" y="612209"/>
                  </a:lnTo>
                  <a:lnTo>
                    <a:pt x="1362633" y="586210"/>
                  </a:lnTo>
                  <a:lnTo>
                    <a:pt x="1399751" y="560704"/>
                  </a:lnTo>
                  <a:lnTo>
                    <a:pt x="1437247" y="535697"/>
                  </a:lnTo>
                  <a:lnTo>
                    <a:pt x="1475117" y="511193"/>
                  </a:lnTo>
                  <a:lnTo>
                    <a:pt x="1513355" y="487197"/>
                  </a:lnTo>
                  <a:lnTo>
                    <a:pt x="1551956" y="463715"/>
                  </a:lnTo>
                  <a:lnTo>
                    <a:pt x="1590916" y="440750"/>
                  </a:lnTo>
                  <a:lnTo>
                    <a:pt x="1630229" y="418308"/>
                  </a:lnTo>
                  <a:lnTo>
                    <a:pt x="1669890" y="396393"/>
                  </a:lnTo>
                  <a:lnTo>
                    <a:pt x="1709894" y="375011"/>
                  </a:lnTo>
                  <a:lnTo>
                    <a:pt x="1750237" y="354167"/>
                  </a:lnTo>
                  <a:lnTo>
                    <a:pt x="1790913" y="333865"/>
                  </a:lnTo>
                  <a:lnTo>
                    <a:pt x="1831917" y="314111"/>
                  </a:lnTo>
                  <a:lnTo>
                    <a:pt x="1873244" y="294909"/>
                  </a:lnTo>
                  <a:lnTo>
                    <a:pt x="1914889" y="276264"/>
                  </a:lnTo>
                  <a:lnTo>
                    <a:pt x="1956848" y="258181"/>
                  </a:lnTo>
                  <a:lnTo>
                    <a:pt x="1999115" y="240665"/>
                  </a:lnTo>
                  <a:lnTo>
                    <a:pt x="2041685" y="223721"/>
                  </a:lnTo>
                  <a:lnTo>
                    <a:pt x="2084553" y="207354"/>
                  </a:lnTo>
                  <a:lnTo>
                    <a:pt x="2127714" y="191569"/>
                  </a:lnTo>
                  <a:lnTo>
                    <a:pt x="2171163" y="176370"/>
                  </a:lnTo>
                  <a:lnTo>
                    <a:pt x="2214896" y="161763"/>
                  </a:lnTo>
                  <a:lnTo>
                    <a:pt x="2258906" y="147752"/>
                  </a:lnTo>
                  <a:lnTo>
                    <a:pt x="2303190" y="134343"/>
                  </a:lnTo>
                  <a:lnTo>
                    <a:pt x="2347742" y="121540"/>
                  </a:lnTo>
                  <a:lnTo>
                    <a:pt x="2392557" y="109348"/>
                  </a:lnTo>
                  <a:lnTo>
                    <a:pt x="2437630" y="97772"/>
                  </a:lnTo>
                  <a:lnTo>
                    <a:pt x="2482956" y="86817"/>
                  </a:lnTo>
                  <a:lnTo>
                    <a:pt x="2528530" y="76488"/>
                  </a:lnTo>
                  <a:lnTo>
                    <a:pt x="2574347" y="66790"/>
                  </a:lnTo>
                  <a:lnTo>
                    <a:pt x="2620402" y="57727"/>
                  </a:lnTo>
                  <a:lnTo>
                    <a:pt x="2666690" y="49306"/>
                  </a:lnTo>
                  <a:lnTo>
                    <a:pt x="2713206" y="41529"/>
                  </a:lnTo>
                  <a:lnTo>
                    <a:pt x="2759945" y="34403"/>
                  </a:lnTo>
                  <a:lnTo>
                    <a:pt x="2806902" y="27933"/>
                  </a:lnTo>
                  <a:lnTo>
                    <a:pt x="2854072" y="22123"/>
                  </a:lnTo>
                  <a:lnTo>
                    <a:pt x="2901451" y="16978"/>
                  </a:lnTo>
                  <a:lnTo>
                    <a:pt x="2949032" y="12503"/>
                  </a:lnTo>
                  <a:lnTo>
                    <a:pt x="2996811" y="8703"/>
                  </a:lnTo>
                  <a:lnTo>
                    <a:pt x="3044783" y="5583"/>
                  </a:lnTo>
                  <a:lnTo>
                    <a:pt x="3092942" y="3147"/>
                  </a:lnTo>
                  <a:lnTo>
                    <a:pt x="3141285" y="1402"/>
                  </a:lnTo>
                  <a:lnTo>
                    <a:pt x="3189806" y="351"/>
                  </a:lnTo>
                  <a:lnTo>
                    <a:pt x="3238499" y="0"/>
                  </a:lnTo>
                  <a:lnTo>
                    <a:pt x="3287193" y="351"/>
                  </a:lnTo>
                  <a:lnTo>
                    <a:pt x="3335714" y="1402"/>
                  </a:lnTo>
                  <a:lnTo>
                    <a:pt x="3384057" y="3147"/>
                  </a:lnTo>
                  <a:lnTo>
                    <a:pt x="3432216" y="5583"/>
                  </a:lnTo>
                  <a:lnTo>
                    <a:pt x="3480188" y="8703"/>
                  </a:lnTo>
                  <a:lnTo>
                    <a:pt x="3527967" y="12503"/>
                  </a:lnTo>
                  <a:lnTo>
                    <a:pt x="3575548" y="16978"/>
                  </a:lnTo>
                  <a:lnTo>
                    <a:pt x="3622927" y="22123"/>
                  </a:lnTo>
                  <a:lnTo>
                    <a:pt x="3670097" y="27933"/>
                  </a:lnTo>
                  <a:lnTo>
                    <a:pt x="3717054" y="34403"/>
                  </a:lnTo>
                  <a:lnTo>
                    <a:pt x="3763793" y="41529"/>
                  </a:lnTo>
                  <a:lnTo>
                    <a:pt x="3810309" y="49306"/>
                  </a:lnTo>
                  <a:lnTo>
                    <a:pt x="3856597" y="57727"/>
                  </a:lnTo>
                  <a:lnTo>
                    <a:pt x="3902652" y="66790"/>
                  </a:lnTo>
                  <a:lnTo>
                    <a:pt x="3948469" y="76488"/>
                  </a:lnTo>
                  <a:lnTo>
                    <a:pt x="3994043" y="86817"/>
                  </a:lnTo>
                  <a:lnTo>
                    <a:pt x="4039369" y="97772"/>
                  </a:lnTo>
                  <a:lnTo>
                    <a:pt x="4084442" y="109348"/>
                  </a:lnTo>
                  <a:lnTo>
                    <a:pt x="4129257" y="121540"/>
                  </a:lnTo>
                  <a:lnTo>
                    <a:pt x="4173809" y="134343"/>
                  </a:lnTo>
                  <a:lnTo>
                    <a:pt x="4218093" y="147752"/>
                  </a:lnTo>
                  <a:lnTo>
                    <a:pt x="4262103" y="161763"/>
                  </a:lnTo>
                  <a:lnTo>
                    <a:pt x="4305836" y="176370"/>
                  </a:lnTo>
                  <a:lnTo>
                    <a:pt x="4349285" y="191569"/>
                  </a:lnTo>
                  <a:lnTo>
                    <a:pt x="4392446" y="207354"/>
                  </a:lnTo>
                  <a:lnTo>
                    <a:pt x="4435314" y="223721"/>
                  </a:lnTo>
                  <a:lnTo>
                    <a:pt x="4477884" y="240665"/>
                  </a:lnTo>
                  <a:lnTo>
                    <a:pt x="4520151" y="258181"/>
                  </a:lnTo>
                  <a:lnTo>
                    <a:pt x="4562110" y="276264"/>
                  </a:lnTo>
                  <a:lnTo>
                    <a:pt x="4603755" y="294909"/>
                  </a:lnTo>
                  <a:lnTo>
                    <a:pt x="4645082" y="314111"/>
                  </a:lnTo>
                  <a:lnTo>
                    <a:pt x="4686086" y="333865"/>
                  </a:lnTo>
                  <a:lnTo>
                    <a:pt x="4726762" y="354167"/>
                  </a:lnTo>
                  <a:lnTo>
                    <a:pt x="4767105" y="375011"/>
                  </a:lnTo>
                  <a:lnTo>
                    <a:pt x="4807109" y="396393"/>
                  </a:lnTo>
                  <a:lnTo>
                    <a:pt x="4846770" y="418308"/>
                  </a:lnTo>
                  <a:lnTo>
                    <a:pt x="4886083" y="440750"/>
                  </a:lnTo>
                  <a:lnTo>
                    <a:pt x="4925043" y="463715"/>
                  </a:lnTo>
                  <a:lnTo>
                    <a:pt x="4963644" y="487197"/>
                  </a:lnTo>
                  <a:lnTo>
                    <a:pt x="5001882" y="511193"/>
                  </a:lnTo>
                  <a:lnTo>
                    <a:pt x="5039752" y="535697"/>
                  </a:lnTo>
                  <a:lnTo>
                    <a:pt x="5077248" y="560704"/>
                  </a:lnTo>
                  <a:lnTo>
                    <a:pt x="5114366" y="586210"/>
                  </a:lnTo>
                  <a:lnTo>
                    <a:pt x="5151101" y="612209"/>
                  </a:lnTo>
                  <a:lnTo>
                    <a:pt x="5187448" y="638696"/>
                  </a:lnTo>
                  <a:lnTo>
                    <a:pt x="5223401" y="665667"/>
                  </a:lnTo>
                  <a:lnTo>
                    <a:pt x="5258956" y="693116"/>
                  </a:lnTo>
                  <a:lnTo>
                    <a:pt x="5294107" y="721039"/>
                  </a:lnTo>
                  <a:lnTo>
                    <a:pt x="5328850" y="749431"/>
                  </a:lnTo>
                  <a:lnTo>
                    <a:pt x="5363180" y="778287"/>
                  </a:lnTo>
                  <a:lnTo>
                    <a:pt x="5397091" y="807602"/>
                  </a:lnTo>
                  <a:lnTo>
                    <a:pt x="5430579" y="837371"/>
                  </a:lnTo>
                  <a:lnTo>
                    <a:pt x="5463639" y="867589"/>
                  </a:lnTo>
                  <a:lnTo>
                    <a:pt x="5496265" y="898252"/>
                  </a:lnTo>
                  <a:lnTo>
                    <a:pt x="5528452" y="929354"/>
                  </a:lnTo>
                  <a:lnTo>
                    <a:pt x="5560197" y="960890"/>
                  </a:lnTo>
                  <a:lnTo>
                    <a:pt x="5591492" y="992856"/>
                  </a:lnTo>
                  <a:lnTo>
                    <a:pt x="5622335" y="1025247"/>
                  </a:lnTo>
                  <a:lnTo>
                    <a:pt x="5652718" y="1058057"/>
                  </a:lnTo>
                  <a:lnTo>
                    <a:pt x="5682639" y="1091282"/>
                  </a:lnTo>
                  <a:lnTo>
                    <a:pt x="5712091" y="1124917"/>
                  </a:lnTo>
                  <a:lnTo>
                    <a:pt x="5741069" y="1158957"/>
                  </a:lnTo>
                  <a:lnTo>
                    <a:pt x="5769569" y="1193397"/>
                  </a:lnTo>
                  <a:lnTo>
                    <a:pt x="5797585" y="1228233"/>
                  </a:lnTo>
                  <a:lnTo>
                    <a:pt x="5825113" y="1263458"/>
                  </a:lnTo>
                  <a:lnTo>
                    <a:pt x="5852147" y="1299069"/>
                  </a:lnTo>
                  <a:lnTo>
                    <a:pt x="5878683" y="1335061"/>
                  </a:lnTo>
                  <a:lnTo>
                    <a:pt x="5904715" y="1371428"/>
                  </a:lnTo>
                  <a:lnTo>
                    <a:pt x="5930239" y="1408166"/>
                  </a:lnTo>
                  <a:lnTo>
                    <a:pt x="5955249" y="1445269"/>
                  </a:lnTo>
                  <a:lnTo>
                    <a:pt x="5979740" y="1482733"/>
                  </a:lnTo>
                  <a:lnTo>
                    <a:pt x="6003708" y="1520554"/>
                  </a:lnTo>
                  <a:lnTo>
                    <a:pt x="6027147" y="1558725"/>
                  </a:lnTo>
                  <a:lnTo>
                    <a:pt x="6050053" y="1597242"/>
                  </a:lnTo>
                  <a:lnTo>
                    <a:pt x="6072420" y="1636101"/>
                  </a:lnTo>
                  <a:lnTo>
                    <a:pt x="6094243" y="1675296"/>
                  </a:lnTo>
                  <a:lnTo>
                    <a:pt x="6115518" y="1714822"/>
                  </a:lnTo>
                  <a:lnTo>
                    <a:pt x="6136239" y="1754675"/>
                  </a:lnTo>
                  <a:lnTo>
                    <a:pt x="6156401" y="1794849"/>
                  </a:lnTo>
                  <a:lnTo>
                    <a:pt x="6176000" y="1835340"/>
                  </a:lnTo>
                  <a:lnTo>
                    <a:pt x="6195030" y="1876142"/>
                  </a:lnTo>
                  <a:lnTo>
                    <a:pt x="6213486" y="1917252"/>
                  </a:lnTo>
                  <a:lnTo>
                    <a:pt x="6231364" y="1958663"/>
                  </a:lnTo>
                  <a:lnTo>
                    <a:pt x="6248657" y="2000372"/>
                  </a:lnTo>
                  <a:lnTo>
                    <a:pt x="6265363" y="2042373"/>
                  </a:lnTo>
                  <a:lnTo>
                    <a:pt x="6281474" y="2084660"/>
                  </a:lnTo>
                  <a:lnTo>
                    <a:pt x="6296987" y="2127230"/>
                  </a:lnTo>
                  <a:lnTo>
                    <a:pt x="6311895" y="2170078"/>
                  </a:lnTo>
                  <a:lnTo>
                    <a:pt x="6326196" y="2213198"/>
                  </a:lnTo>
                  <a:lnTo>
                    <a:pt x="6339882" y="2256585"/>
                  </a:lnTo>
                  <a:lnTo>
                    <a:pt x="6352949" y="2300236"/>
                  </a:lnTo>
                  <a:lnTo>
                    <a:pt x="6365393" y="2344144"/>
                  </a:lnTo>
                  <a:lnTo>
                    <a:pt x="6377208" y="2388305"/>
                  </a:lnTo>
                  <a:lnTo>
                    <a:pt x="6388389" y="2432713"/>
                  </a:lnTo>
                  <a:lnTo>
                    <a:pt x="6398931" y="2477365"/>
                  </a:lnTo>
                  <a:lnTo>
                    <a:pt x="6408830" y="2522255"/>
                  </a:lnTo>
                  <a:lnTo>
                    <a:pt x="6418080" y="2567378"/>
                  </a:lnTo>
                  <a:lnTo>
                    <a:pt x="6426675" y="2612730"/>
                  </a:lnTo>
                  <a:lnTo>
                    <a:pt x="6434612" y="2658304"/>
                  </a:lnTo>
                  <a:lnTo>
                    <a:pt x="6441885" y="2704098"/>
                  </a:lnTo>
                  <a:lnTo>
                    <a:pt x="6448489" y="2750105"/>
                  </a:lnTo>
                  <a:lnTo>
                    <a:pt x="6454419" y="2796320"/>
                  </a:lnTo>
                  <a:lnTo>
                    <a:pt x="6459671" y="2842739"/>
                  </a:lnTo>
                  <a:lnTo>
                    <a:pt x="6464238" y="2889358"/>
                  </a:lnTo>
                  <a:lnTo>
                    <a:pt x="6468117" y="2936170"/>
                  </a:lnTo>
                  <a:lnTo>
                    <a:pt x="6471301" y="2983171"/>
                  </a:lnTo>
                  <a:lnTo>
                    <a:pt x="6473787" y="3030356"/>
                  </a:lnTo>
                  <a:lnTo>
                    <a:pt x="6475568" y="3077721"/>
                  </a:lnTo>
                  <a:lnTo>
                    <a:pt x="6476641" y="3125259"/>
                  </a:lnTo>
                  <a:lnTo>
                    <a:pt x="6476999" y="3172967"/>
                  </a:lnTo>
                  <a:lnTo>
                    <a:pt x="6476641" y="3220676"/>
                  </a:lnTo>
                  <a:lnTo>
                    <a:pt x="6475568" y="3268214"/>
                  </a:lnTo>
                  <a:lnTo>
                    <a:pt x="6473787" y="3315579"/>
                  </a:lnTo>
                  <a:lnTo>
                    <a:pt x="6471301" y="3362764"/>
                  </a:lnTo>
                  <a:lnTo>
                    <a:pt x="6468117" y="3409765"/>
                  </a:lnTo>
                  <a:lnTo>
                    <a:pt x="6464238" y="3456577"/>
                  </a:lnTo>
                  <a:lnTo>
                    <a:pt x="6459671" y="3503196"/>
                  </a:lnTo>
                  <a:lnTo>
                    <a:pt x="6454419" y="3549615"/>
                  </a:lnTo>
                  <a:lnTo>
                    <a:pt x="6448489" y="3595830"/>
                  </a:lnTo>
                  <a:lnTo>
                    <a:pt x="6441885" y="3641837"/>
                  </a:lnTo>
                  <a:lnTo>
                    <a:pt x="6434612" y="3687631"/>
                  </a:lnTo>
                  <a:lnTo>
                    <a:pt x="6426675" y="3733205"/>
                  </a:lnTo>
                  <a:lnTo>
                    <a:pt x="6418080" y="3778557"/>
                  </a:lnTo>
                  <a:lnTo>
                    <a:pt x="6408830" y="3823680"/>
                  </a:lnTo>
                  <a:lnTo>
                    <a:pt x="6398931" y="3868570"/>
                  </a:lnTo>
                  <a:lnTo>
                    <a:pt x="6388389" y="3913222"/>
                  </a:lnTo>
                  <a:lnTo>
                    <a:pt x="6377208" y="3957630"/>
                  </a:lnTo>
                  <a:lnTo>
                    <a:pt x="6365393" y="4001791"/>
                  </a:lnTo>
                  <a:lnTo>
                    <a:pt x="6352949" y="4045699"/>
                  </a:lnTo>
                  <a:lnTo>
                    <a:pt x="6339882" y="4089350"/>
                  </a:lnTo>
                  <a:lnTo>
                    <a:pt x="6326196" y="4132737"/>
                  </a:lnTo>
                  <a:lnTo>
                    <a:pt x="6311895" y="4175857"/>
                  </a:lnTo>
                  <a:lnTo>
                    <a:pt x="6296987" y="4218705"/>
                  </a:lnTo>
                  <a:lnTo>
                    <a:pt x="6281474" y="4261275"/>
                  </a:lnTo>
                  <a:lnTo>
                    <a:pt x="6265363" y="4303562"/>
                  </a:lnTo>
                  <a:lnTo>
                    <a:pt x="6248657" y="4345563"/>
                  </a:lnTo>
                  <a:lnTo>
                    <a:pt x="6231364" y="4387272"/>
                  </a:lnTo>
                  <a:lnTo>
                    <a:pt x="6213486" y="4428683"/>
                  </a:lnTo>
                  <a:lnTo>
                    <a:pt x="6195030" y="4469793"/>
                  </a:lnTo>
                  <a:lnTo>
                    <a:pt x="6176000" y="4510595"/>
                  </a:lnTo>
                  <a:lnTo>
                    <a:pt x="6156401" y="4551086"/>
                  </a:lnTo>
                  <a:lnTo>
                    <a:pt x="6136239" y="4591260"/>
                  </a:lnTo>
                  <a:lnTo>
                    <a:pt x="6115518" y="4631113"/>
                  </a:lnTo>
                  <a:lnTo>
                    <a:pt x="6094243" y="4670639"/>
                  </a:lnTo>
                  <a:lnTo>
                    <a:pt x="6072420" y="4709834"/>
                  </a:lnTo>
                  <a:lnTo>
                    <a:pt x="6050053" y="4748693"/>
                  </a:lnTo>
                  <a:lnTo>
                    <a:pt x="6027147" y="4787210"/>
                  </a:lnTo>
                  <a:lnTo>
                    <a:pt x="6003708" y="4825381"/>
                  </a:lnTo>
                  <a:lnTo>
                    <a:pt x="5979740" y="4863202"/>
                  </a:lnTo>
                  <a:lnTo>
                    <a:pt x="5955249" y="4900666"/>
                  </a:lnTo>
                  <a:lnTo>
                    <a:pt x="5930239" y="4937769"/>
                  </a:lnTo>
                  <a:lnTo>
                    <a:pt x="5904715" y="4974507"/>
                  </a:lnTo>
                  <a:lnTo>
                    <a:pt x="5878683" y="5010874"/>
                  </a:lnTo>
                  <a:lnTo>
                    <a:pt x="5852147" y="5046866"/>
                  </a:lnTo>
                  <a:lnTo>
                    <a:pt x="5825113" y="5082477"/>
                  </a:lnTo>
                  <a:lnTo>
                    <a:pt x="5797585" y="5117702"/>
                  </a:lnTo>
                  <a:lnTo>
                    <a:pt x="5769569" y="5152538"/>
                  </a:lnTo>
                  <a:lnTo>
                    <a:pt x="5741069" y="5186978"/>
                  </a:lnTo>
                  <a:lnTo>
                    <a:pt x="5712091" y="5221018"/>
                  </a:lnTo>
                  <a:lnTo>
                    <a:pt x="5682639" y="5254653"/>
                  </a:lnTo>
                  <a:lnTo>
                    <a:pt x="5652718" y="5287878"/>
                  </a:lnTo>
                  <a:lnTo>
                    <a:pt x="5622335" y="5320688"/>
                  </a:lnTo>
                  <a:lnTo>
                    <a:pt x="5591492" y="5353079"/>
                  </a:lnTo>
                  <a:lnTo>
                    <a:pt x="5560197" y="5385045"/>
                  </a:lnTo>
                  <a:lnTo>
                    <a:pt x="5528452" y="5416581"/>
                  </a:lnTo>
                  <a:lnTo>
                    <a:pt x="5496265" y="5447683"/>
                  </a:lnTo>
                  <a:lnTo>
                    <a:pt x="5463639" y="5478346"/>
                  </a:lnTo>
                  <a:lnTo>
                    <a:pt x="5430579" y="5508564"/>
                  </a:lnTo>
                  <a:lnTo>
                    <a:pt x="5397091" y="5538333"/>
                  </a:lnTo>
                  <a:lnTo>
                    <a:pt x="5363180" y="5567648"/>
                  </a:lnTo>
                  <a:lnTo>
                    <a:pt x="5328850" y="5596504"/>
                  </a:lnTo>
                  <a:lnTo>
                    <a:pt x="5294107" y="5624896"/>
                  </a:lnTo>
                  <a:lnTo>
                    <a:pt x="5258956" y="5652819"/>
                  </a:lnTo>
                  <a:lnTo>
                    <a:pt x="5223401" y="5680268"/>
                  </a:lnTo>
                  <a:lnTo>
                    <a:pt x="5187448" y="5707239"/>
                  </a:lnTo>
                  <a:lnTo>
                    <a:pt x="5151101" y="5733726"/>
                  </a:lnTo>
                  <a:lnTo>
                    <a:pt x="5114366" y="5759725"/>
                  </a:lnTo>
                  <a:lnTo>
                    <a:pt x="5077248" y="5785231"/>
                  </a:lnTo>
                  <a:lnTo>
                    <a:pt x="5039752" y="5810238"/>
                  </a:lnTo>
                  <a:lnTo>
                    <a:pt x="5001882" y="5834742"/>
                  </a:lnTo>
                  <a:lnTo>
                    <a:pt x="4963644" y="5858738"/>
                  </a:lnTo>
                  <a:lnTo>
                    <a:pt x="4925043" y="5882220"/>
                  </a:lnTo>
                  <a:lnTo>
                    <a:pt x="4886083" y="5905185"/>
                  </a:lnTo>
                  <a:lnTo>
                    <a:pt x="4846770" y="5927627"/>
                  </a:lnTo>
                  <a:lnTo>
                    <a:pt x="4807109" y="5949542"/>
                  </a:lnTo>
                  <a:lnTo>
                    <a:pt x="4767105" y="5970924"/>
                  </a:lnTo>
                  <a:lnTo>
                    <a:pt x="4726762" y="5991768"/>
                  </a:lnTo>
                  <a:lnTo>
                    <a:pt x="4686086" y="6012070"/>
                  </a:lnTo>
                  <a:lnTo>
                    <a:pt x="4645082" y="6031824"/>
                  </a:lnTo>
                  <a:lnTo>
                    <a:pt x="4603755" y="6051026"/>
                  </a:lnTo>
                  <a:lnTo>
                    <a:pt x="4562110" y="6069671"/>
                  </a:lnTo>
                  <a:lnTo>
                    <a:pt x="4520151" y="6087754"/>
                  </a:lnTo>
                  <a:lnTo>
                    <a:pt x="4477884" y="6105270"/>
                  </a:lnTo>
                  <a:lnTo>
                    <a:pt x="4435314" y="6122214"/>
                  </a:lnTo>
                  <a:lnTo>
                    <a:pt x="4392446" y="6138581"/>
                  </a:lnTo>
                  <a:lnTo>
                    <a:pt x="4349285" y="6154366"/>
                  </a:lnTo>
                  <a:lnTo>
                    <a:pt x="4305836" y="6169565"/>
                  </a:lnTo>
                  <a:lnTo>
                    <a:pt x="4262103" y="6184172"/>
                  </a:lnTo>
                  <a:lnTo>
                    <a:pt x="4218093" y="6198183"/>
                  </a:lnTo>
                  <a:lnTo>
                    <a:pt x="4173809" y="6211592"/>
                  </a:lnTo>
                  <a:lnTo>
                    <a:pt x="4129257" y="6224395"/>
                  </a:lnTo>
                  <a:lnTo>
                    <a:pt x="4084442" y="6236587"/>
                  </a:lnTo>
                  <a:lnTo>
                    <a:pt x="4039369" y="6248163"/>
                  </a:lnTo>
                  <a:lnTo>
                    <a:pt x="3994043" y="6259118"/>
                  </a:lnTo>
                  <a:lnTo>
                    <a:pt x="3948469" y="6269447"/>
                  </a:lnTo>
                  <a:lnTo>
                    <a:pt x="3902652" y="6279145"/>
                  </a:lnTo>
                  <a:lnTo>
                    <a:pt x="3856597" y="6288208"/>
                  </a:lnTo>
                  <a:lnTo>
                    <a:pt x="3810309" y="6296629"/>
                  </a:lnTo>
                  <a:lnTo>
                    <a:pt x="3763793" y="6304406"/>
                  </a:lnTo>
                  <a:lnTo>
                    <a:pt x="3717054" y="6311532"/>
                  </a:lnTo>
                  <a:lnTo>
                    <a:pt x="3670097" y="6318002"/>
                  </a:lnTo>
                  <a:lnTo>
                    <a:pt x="3622927" y="6323812"/>
                  </a:lnTo>
                  <a:lnTo>
                    <a:pt x="3575548" y="6328957"/>
                  </a:lnTo>
                  <a:lnTo>
                    <a:pt x="3527967" y="6333432"/>
                  </a:lnTo>
                  <a:lnTo>
                    <a:pt x="3480188" y="6337232"/>
                  </a:lnTo>
                  <a:lnTo>
                    <a:pt x="3432216" y="6340352"/>
                  </a:lnTo>
                  <a:lnTo>
                    <a:pt x="3384057" y="6342788"/>
                  </a:lnTo>
                  <a:lnTo>
                    <a:pt x="3335714" y="6344533"/>
                  </a:lnTo>
                  <a:lnTo>
                    <a:pt x="3287193" y="6345584"/>
                  </a:lnTo>
                  <a:lnTo>
                    <a:pt x="3238499" y="6345936"/>
                  </a:lnTo>
                  <a:lnTo>
                    <a:pt x="3189806" y="6345584"/>
                  </a:lnTo>
                  <a:lnTo>
                    <a:pt x="3141285" y="6344533"/>
                  </a:lnTo>
                  <a:lnTo>
                    <a:pt x="3092942" y="6342788"/>
                  </a:lnTo>
                  <a:lnTo>
                    <a:pt x="3044783" y="6340352"/>
                  </a:lnTo>
                  <a:lnTo>
                    <a:pt x="2996811" y="6337232"/>
                  </a:lnTo>
                  <a:lnTo>
                    <a:pt x="2949032" y="6333432"/>
                  </a:lnTo>
                  <a:lnTo>
                    <a:pt x="2901451" y="6328957"/>
                  </a:lnTo>
                  <a:lnTo>
                    <a:pt x="2854072" y="6323812"/>
                  </a:lnTo>
                  <a:lnTo>
                    <a:pt x="2806902" y="6318002"/>
                  </a:lnTo>
                  <a:lnTo>
                    <a:pt x="2759945" y="6311532"/>
                  </a:lnTo>
                  <a:lnTo>
                    <a:pt x="2713206" y="6304406"/>
                  </a:lnTo>
                  <a:lnTo>
                    <a:pt x="2666690" y="6296629"/>
                  </a:lnTo>
                  <a:lnTo>
                    <a:pt x="2620402" y="6288208"/>
                  </a:lnTo>
                  <a:lnTo>
                    <a:pt x="2574347" y="6279145"/>
                  </a:lnTo>
                  <a:lnTo>
                    <a:pt x="2528530" y="6269447"/>
                  </a:lnTo>
                  <a:lnTo>
                    <a:pt x="2482956" y="6259118"/>
                  </a:lnTo>
                  <a:lnTo>
                    <a:pt x="2437630" y="6248163"/>
                  </a:lnTo>
                  <a:lnTo>
                    <a:pt x="2392557" y="6236587"/>
                  </a:lnTo>
                  <a:lnTo>
                    <a:pt x="2347742" y="6224395"/>
                  </a:lnTo>
                  <a:lnTo>
                    <a:pt x="2303190" y="6211592"/>
                  </a:lnTo>
                  <a:lnTo>
                    <a:pt x="2258906" y="6198183"/>
                  </a:lnTo>
                  <a:lnTo>
                    <a:pt x="2214896" y="6184172"/>
                  </a:lnTo>
                  <a:lnTo>
                    <a:pt x="2171163" y="6169565"/>
                  </a:lnTo>
                  <a:lnTo>
                    <a:pt x="2127714" y="6154366"/>
                  </a:lnTo>
                  <a:lnTo>
                    <a:pt x="2084553" y="6138581"/>
                  </a:lnTo>
                  <a:lnTo>
                    <a:pt x="2041685" y="6122214"/>
                  </a:lnTo>
                  <a:lnTo>
                    <a:pt x="1999115" y="6105270"/>
                  </a:lnTo>
                  <a:lnTo>
                    <a:pt x="1956848" y="6087754"/>
                  </a:lnTo>
                  <a:lnTo>
                    <a:pt x="1914889" y="6069671"/>
                  </a:lnTo>
                  <a:lnTo>
                    <a:pt x="1873244" y="6051026"/>
                  </a:lnTo>
                  <a:lnTo>
                    <a:pt x="1831917" y="6031824"/>
                  </a:lnTo>
                  <a:lnTo>
                    <a:pt x="1790913" y="6012070"/>
                  </a:lnTo>
                  <a:lnTo>
                    <a:pt x="1750237" y="5991768"/>
                  </a:lnTo>
                  <a:lnTo>
                    <a:pt x="1709894" y="5970924"/>
                  </a:lnTo>
                  <a:lnTo>
                    <a:pt x="1669890" y="5949542"/>
                  </a:lnTo>
                  <a:lnTo>
                    <a:pt x="1630229" y="5927627"/>
                  </a:lnTo>
                  <a:lnTo>
                    <a:pt x="1590916" y="5905185"/>
                  </a:lnTo>
                  <a:lnTo>
                    <a:pt x="1551956" y="5882220"/>
                  </a:lnTo>
                  <a:lnTo>
                    <a:pt x="1513355" y="5858738"/>
                  </a:lnTo>
                  <a:lnTo>
                    <a:pt x="1475117" y="5834742"/>
                  </a:lnTo>
                  <a:lnTo>
                    <a:pt x="1437247" y="5810238"/>
                  </a:lnTo>
                  <a:lnTo>
                    <a:pt x="1399751" y="5785231"/>
                  </a:lnTo>
                  <a:lnTo>
                    <a:pt x="1362633" y="5759725"/>
                  </a:lnTo>
                  <a:lnTo>
                    <a:pt x="1325898" y="5733726"/>
                  </a:lnTo>
                  <a:lnTo>
                    <a:pt x="1289551" y="5707239"/>
                  </a:lnTo>
                  <a:lnTo>
                    <a:pt x="1253598" y="5680268"/>
                  </a:lnTo>
                  <a:lnTo>
                    <a:pt x="1218043" y="5652819"/>
                  </a:lnTo>
                  <a:lnTo>
                    <a:pt x="1182892" y="5624896"/>
                  </a:lnTo>
                  <a:lnTo>
                    <a:pt x="1148149" y="5596504"/>
                  </a:lnTo>
                  <a:lnTo>
                    <a:pt x="1113819" y="5567648"/>
                  </a:lnTo>
                  <a:lnTo>
                    <a:pt x="1079908" y="5538333"/>
                  </a:lnTo>
                  <a:lnTo>
                    <a:pt x="1046420" y="5508564"/>
                  </a:lnTo>
                  <a:lnTo>
                    <a:pt x="1013360" y="5478346"/>
                  </a:lnTo>
                  <a:lnTo>
                    <a:pt x="980734" y="5447683"/>
                  </a:lnTo>
                  <a:lnTo>
                    <a:pt x="948547" y="5416581"/>
                  </a:lnTo>
                  <a:lnTo>
                    <a:pt x="916802" y="5385045"/>
                  </a:lnTo>
                  <a:lnTo>
                    <a:pt x="885507" y="5353079"/>
                  </a:lnTo>
                  <a:lnTo>
                    <a:pt x="854664" y="5320688"/>
                  </a:lnTo>
                  <a:lnTo>
                    <a:pt x="824281" y="5287878"/>
                  </a:lnTo>
                  <a:lnTo>
                    <a:pt x="794360" y="5254653"/>
                  </a:lnTo>
                  <a:lnTo>
                    <a:pt x="764908" y="5221018"/>
                  </a:lnTo>
                  <a:lnTo>
                    <a:pt x="735930" y="5186978"/>
                  </a:lnTo>
                  <a:lnTo>
                    <a:pt x="707430" y="5152538"/>
                  </a:lnTo>
                  <a:lnTo>
                    <a:pt x="679414" y="5117702"/>
                  </a:lnTo>
                  <a:lnTo>
                    <a:pt x="651886" y="5082477"/>
                  </a:lnTo>
                  <a:lnTo>
                    <a:pt x="624852" y="5046866"/>
                  </a:lnTo>
                  <a:lnTo>
                    <a:pt x="598316" y="5010874"/>
                  </a:lnTo>
                  <a:lnTo>
                    <a:pt x="572284" y="4974507"/>
                  </a:lnTo>
                  <a:lnTo>
                    <a:pt x="546760" y="4937769"/>
                  </a:lnTo>
                  <a:lnTo>
                    <a:pt x="521750" y="4900666"/>
                  </a:lnTo>
                  <a:lnTo>
                    <a:pt x="497259" y="4863202"/>
                  </a:lnTo>
                  <a:lnTo>
                    <a:pt x="473291" y="4825381"/>
                  </a:lnTo>
                  <a:lnTo>
                    <a:pt x="449852" y="4787210"/>
                  </a:lnTo>
                  <a:lnTo>
                    <a:pt x="426946" y="4748693"/>
                  </a:lnTo>
                  <a:lnTo>
                    <a:pt x="404579" y="4709834"/>
                  </a:lnTo>
                  <a:lnTo>
                    <a:pt x="382756" y="4670639"/>
                  </a:lnTo>
                  <a:lnTo>
                    <a:pt x="361481" y="4631113"/>
                  </a:lnTo>
                  <a:lnTo>
                    <a:pt x="340760" y="4591260"/>
                  </a:lnTo>
                  <a:lnTo>
                    <a:pt x="320598" y="4551086"/>
                  </a:lnTo>
                  <a:lnTo>
                    <a:pt x="300999" y="4510595"/>
                  </a:lnTo>
                  <a:lnTo>
                    <a:pt x="281969" y="4469793"/>
                  </a:lnTo>
                  <a:lnTo>
                    <a:pt x="263513" y="4428683"/>
                  </a:lnTo>
                  <a:lnTo>
                    <a:pt x="245635" y="4387272"/>
                  </a:lnTo>
                  <a:lnTo>
                    <a:pt x="228342" y="4345563"/>
                  </a:lnTo>
                  <a:lnTo>
                    <a:pt x="211636" y="4303562"/>
                  </a:lnTo>
                  <a:lnTo>
                    <a:pt x="195525" y="4261275"/>
                  </a:lnTo>
                  <a:lnTo>
                    <a:pt x="180012" y="4218705"/>
                  </a:lnTo>
                  <a:lnTo>
                    <a:pt x="165104" y="4175857"/>
                  </a:lnTo>
                  <a:lnTo>
                    <a:pt x="150803" y="4132737"/>
                  </a:lnTo>
                  <a:lnTo>
                    <a:pt x="137117" y="4089350"/>
                  </a:lnTo>
                  <a:lnTo>
                    <a:pt x="124050" y="4045699"/>
                  </a:lnTo>
                  <a:lnTo>
                    <a:pt x="111606" y="4001791"/>
                  </a:lnTo>
                  <a:lnTo>
                    <a:pt x="99791" y="3957630"/>
                  </a:lnTo>
                  <a:lnTo>
                    <a:pt x="88610" y="3913222"/>
                  </a:lnTo>
                  <a:lnTo>
                    <a:pt x="78068" y="3868570"/>
                  </a:lnTo>
                  <a:lnTo>
                    <a:pt x="68169" y="3823680"/>
                  </a:lnTo>
                  <a:lnTo>
                    <a:pt x="58919" y="3778557"/>
                  </a:lnTo>
                  <a:lnTo>
                    <a:pt x="50324" y="3733205"/>
                  </a:lnTo>
                  <a:lnTo>
                    <a:pt x="42387" y="3687631"/>
                  </a:lnTo>
                  <a:lnTo>
                    <a:pt x="35114" y="3641837"/>
                  </a:lnTo>
                  <a:lnTo>
                    <a:pt x="28510" y="3595830"/>
                  </a:lnTo>
                  <a:lnTo>
                    <a:pt x="22580" y="3549615"/>
                  </a:lnTo>
                  <a:lnTo>
                    <a:pt x="17328" y="3503196"/>
                  </a:lnTo>
                  <a:lnTo>
                    <a:pt x="12761" y="3456577"/>
                  </a:lnTo>
                  <a:lnTo>
                    <a:pt x="8882" y="3409765"/>
                  </a:lnTo>
                  <a:lnTo>
                    <a:pt x="5698" y="3362764"/>
                  </a:lnTo>
                  <a:lnTo>
                    <a:pt x="3212" y="3315579"/>
                  </a:lnTo>
                  <a:lnTo>
                    <a:pt x="1431" y="3268214"/>
                  </a:lnTo>
                  <a:lnTo>
                    <a:pt x="358" y="3220676"/>
                  </a:lnTo>
                  <a:lnTo>
                    <a:pt x="0" y="3172967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19400" y="3817620"/>
            <a:ext cx="5502275" cy="0"/>
          </a:xfrm>
          <a:custGeom>
            <a:avLst/>
            <a:gdLst/>
            <a:ahLst/>
            <a:cxnLst/>
            <a:rect l="l" t="t" r="r" b="b"/>
            <a:pathLst>
              <a:path w="5502275">
                <a:moveTo>
                  <a:pt x="0" y="0"/>
                </a:moveTo>
                <a:lnTo>
                  <a:pt x="5502275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8347" y="4531543"/>
            <a:ext cx="9425940" cy="2038350"/>
          </a:xfrm>
          <a:prstGeom prst="rect">
            <a:avLst/>
          </a:prstGeom>
        </p:spPr>
        <p:txBody>
          <a:bodyPr vert="horz" wrap="square" lIns="0" tIns="348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45"/>
              </a:spcBef>
            </a:pPr>
            <a:r>
              <a:rPr sz="4400" b="1" spc="-120" dirty="0">
                <a:solidFill>
                  <a:srgbClr val="F0582A"/>
                </a:solidFill>
                <a:latin typeface="Georgia"/>
                <a:cs typeface="Georgia"/>
              </a:rPr>
              <a:t>Smart</a:t>
            </a:r>
            <a:r>
              <a:rPr sz="4400" b="1" spc="-13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b="1" spc="-70" dirty="0">
                <a:solidFill>
                  <a:srgbClr val="F0582A"/>
                </a:solidFill>
                <a:latin typeface="Georgia"/>
                <a:cs typeface="Georgia"/>
              </a:rPr>
              <a:t>Assistive</a:t>
            </a:r>
            <a:r>
              <a:rPr sz="4400" b="1" spc="-11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b="1" spc="-105" dirty="0">
                <a:solidFill>
                  <a:srgbClr val="F0582A"/>
                </a:solidFill>
                <a:latin typeface="Georgia"/>
                <a:cs typeface="Georgia"/>
              </a:rPr>
              <a:t>Navigation</a:t>
            </a:r>
            <a:r>
              <a:rPr sz="4400" b="1" spc="-14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b="1" spc="-80" dirty="0">
                <a:solidFill>
                  <a:srgbClr val="F0582A"/>
                </a:solidFill>
                <a:latin typeface="Georgia"/>
                <a:cs typeface="Georgia"/>
              </a:rPr>
              <a:t>Device</a:t>
            </a:r>
            <a:endParaRPr sz="4400">
              <a:latin typeface="Georgia"/>
              <a:cs typeface="Georgia"/>
            </a:endParaRPr>
          </a:p>
          <a:p>
            <a:pPr marL="127000" algn="ctr">
              <a:lnSpc>
                <a:spcPct val="100000"/>
              </a:lnSpc>
              <a:spcBef>
                <a:spcPts val="2640"/>
              </a:spcBef>
            </a:pPr>
            <a:r>
              <a:rPr sz="4400" spc="110" dirty="0">
                <a:latin typeface="Georgia"/>
                <a:cs typeface="Georgia"/>
              </a:rPr>
              <a:t>for</a:t>
            </a:r>
            <a:r>
              <a:rPr sz="4400" spc="-45" dirty="0">
                <a:latin typeface="Georgia"/>
                <a:cs typeface="Georgia"/>
              </a:rPr>
              <a:t> </a:t>
            </a:r>
            <a:r>
              <a:rPr sz="4400" spc="120" dirty="0">
                <a:latin typeface="Georgia"/>
                <a:cs typeface="Georgia"/>
              </a:rPr>
              <a:t>Blind</a:t>
            </a:r>
            <a:r>
              <a:rPr sz="4400" spc="-45" dirty="0">
                <a:latin typeface="Georgia"/>
                <a:cs typeface="Georgia"/>
              </a:rPr>
              <a:t> </a:t>
            </a:r>
            <a:r>
              <a:rPr sz="4400" spc="175" dirty="0">
                <a:latin typeface="Georgia"/>
                <a:cs typeface="Georgia"/>
              </a:rPr>
              <a:t>and</a:t>
            </a:r>
            <a:r>
              <a:rPr sz="4400" spc="-45" dirty="0">
                <a:latin typeface="Georgia"/>
                <a:cs typeface="Georgia"/>
              </a:rPr>
              <a:t> </a:t>
            </a:r>
            <a:r>
              <a:rPr sz="4400" spc="125" dirty="0">
                <a:latin typeface="Georgia"/>
                <a:cs typeface="Georgia"/>
              </a:rPr>
              <a:t>Visually</a:t>
            </a:r>
            <a:r>
              <a:rPr sz="4400" spc="-45" dirty="0">
                <a:latin typeface="Georgia"/>
                <a:cs typeface="Georgia"/>
              </a:rPr>
              <a:t> </a:t>
            </a:r>
            <a:r>
              <a:rPr sz="4400" spc="140" dirty="0">
                <a:latin typeface="Georgia"/>
                <a:cs typeface="Georgia"/>
              </a:rPr>
              <a:t>Impaired</a:t>
            </a:r>
            <a:endParaRPr sz="4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3206" y="503376"/>
            <a:ext cx="3489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Product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8730" y="2151380"/>
            <a:ext cx="1113218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marR="5080" indent="-673735">
              <a:lnSpc>
                <a:spcPct val="100000"/>
              </a:lnSpc>
              <a:spcBef>
                <a:spcPts val="100"/>
              </a:spcBef>
            </a:pPr>
            <a:r>
              <a:rPr sz="3200" spc="100" dirty="0">
                <a:latin typeface="Georgia"/>
                <a:cs typeface="Georgia"/>
              </a:rPr>
              <a:t>An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spc="-45" dirty="0">
                <a:latin typeface="Georgia"/>
                <a:cs typeface="Georgia"/>
              </a:rPr>
              <a:t>AI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spc="100" dirty="0">
                <a:latin typeface="Georgia"/>
                <a:cs typeface="Georgia"/>
              </a:rPr>
              <a:t>Enabled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114" dirty="0">
                <a:latin typeface="Georgia"/>
                <a:cs typeface="Georgia"/>
              </a:rPr>
              <a:t>Smart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spc="105" dirty="0">
                <a:latin typeface="Georgia"/>
                <a:cs typeface="Georgia"/>
              </a:rPr>
              <a:t>Wearable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spc="100" dirty="0">
                <a:latin typeface="Georgia"/>
                <a:cs typeface="Georgia"/>
              </a:rPr>
              <a:t>Device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spc="80" dirty="0">
                <a:latin typeface="Georgia"/>
                <a:cs typeface="Georgia"/>
              </a:rPr>
              <a:t>that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b="1" spc="-45" dirty="0">
                <a:solidFill>
                  <a:srgbClr val="F0582A"/>
                </a:solidFill>
                <a:latin typeface="Georgia"/>
                <a:cs typeface="Georgia"/>
              </a:rPr>
              <a:t>Translates</a:t>
            </a:r>
            <a:r>
              <a:rPr sz="3200" b="1" spc="-114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65" dirty="0">
                <a:solidFill>
                  <a:srgbClr val="F0582A"/>
                </a:solidFill>
                <a:latin typeface="Georgia"/>
                <a:cs typeface="Georgia"/>
              </a:rPr>
              <a:t>the </a:t>
            </a:r>
            <a:r>
              <a:rPr sz="3200" b="1" spc="-7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90" dirty="0">
                <a:solidFill>
                  <a:srgbClr val="F0582A"/>
                </a:solidFill>
                <a:latin typeface="Georgia"/>
                <a:cs typeface="Georgia"/>
              </a:rPr>
              <a:t>Visual </a:t>
            </a:r>
            <a:r>
              <a:rPr sz="3200" b="1" spc="-145" dirty="0">
                <a:solidFill>
                  <a:srgbClr val="F0582A"/>
                </a:solidFill>
                <a:latin typeface="Georgia"/>
                <a:cs typeface="Georgia"/>
              </a:rPr>
              <a:t>World</a:t>
            </a:r>
            <a:r>
              <a:rPr sz="3200" b="1" spc="-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100" dirty="0">
                <a:solidFill>
                  <a:srgbClr val="F0582A"/>
                </a:solidFill>
                <a:latin typeface="Georgia"/>
                <a:cs typeface="Georgia"/>
              </a:rPr>
              <a:t>into</a:t>
            </a:r>
            <a:r>
              <a:rPr sz="32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130" dirty="0">
                <a:solidFill>
                  <a:srgbClr val="F0582A"/>
                </a:solidFill>
                <a:latin typeface="Georgia"/>
                <a:cs typeface="Georgia"/>
              </a:rPr>
              <a:t>Audio,</a:t>
            </a:r>
            <a:r>
              <a:rPr sz="3200" b="1" spc="-8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spc="110" dirty="0">
                <a:latin typeface="Georgia"/>
                <a:cs typeface="Georgia"/>
              </a:rPr>
              <a:t>in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110" dirty="0">
                <a:latin typeface="Georgia"/>
                <a:cs typeface="Georgia"/>
              </a:rPr>
              <a:t>the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b="1" spc="-80" dirty="0">
                <a:solidFill>
                  <a:srgbClr val="F0582A"/>
                </a:solidFill>
                <a:latin typeface="Georgia"/>
                <a:cs typeface="Georgia"/>
              </a:rPr>
              <a:t>Desired</a:t>
            </a:r>
            <a:r>
              <a:rPr sz="3200" b="1" spc="-8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70" dirty="0">
                <a:solidFill>
                  <a:srgbClr val="F0582A"/>
                </a:solidFill>
                <a:latin typeface="Georgia"/>
                <a:cs typeface="Georgia"/>
              </a:rPr>
              <a:t>Language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04" y="4446523"/>
            <a:ext cx="359727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15" dirty="0">
                <a:latin typeface="Cambria"/>
                <a:cs typeface="Cambria"/>
              </a:rPr>
              <a:t>5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110" dirty="0">
                <a:latin typeface="Cambria"/>
                <a:cs typeface="Cambria"/>
              </a:rPr>
              <a:t>MP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b="1" spc="100" dirty="0">
                <a:latin typeface="Cambria"/>
                <a:cs typeface="Cambria"/>
              </a:rPr>
              <a:t>Camera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65" dirty="0">
                <a:latin typeface="Cambria"/>
                <a:cs typeface="Cambria"/>
              </a:rPr>
              <a:t>Power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70" dirty="0">
                <a:latin typeface="Cambria"/>
                <a:cs typeface="Cambria"/>
              </a:rPr>
              <a:t>through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85" dirty="0">
                <a:latin typeface="Cambria"/>
                <a:cs typeface="Cambria"/>
              </a:rPr>
              <a:t>Phone</a:t>
            </a:r>
            <a:endParaRPr sz="2400">
              <a:latin typeface="Cambria"/>
              <a:cs typeface="Cambria"/>
            </a:endParaRPr>
          </a:p>
          <a:p>
            <a:pPr marL="355600" marR="191135" indent="-342900">
              <a:lnSpc>
                <a:spcPts val="4320"/>
              </a:lnSpc>
              <a:spcBef>
                <a:spcPts val="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70" dirty="0">
                <a:latin typeface="Cambria"/>
                <a:cs typeface="Cambria"/>
              </a:rPr>
              <a:t>Object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spc="60" dirty="0">
                <a:latin typeface="Cambria"/>
                <a:cs typeface="Cambria"/>
              </a:rPr>
              <a:t>Identification </a:t>
            </a:r>
            <a:r>
              <a:rPr sz="2400" b="1" spc="-515" dirty="0">
                <a:latin typeface="Cambria"/>
                <a:cs typeface="Cambria"/>
              </a:rPr>
              <a:t> </a:t>
            </a:r>
            <a:r>
              <a:rPr sz="2400" b="1" spc="30" dirty="0">
                <a:latin typeface="Cambria"/>
                <a:cs typeface="Cambria"/>
              </a:rPr>
              <a:t>at</a:t>
            </a:r>
            <a:r>
              <a:rPr sz="2400" b="1" spc="20" dirty="0">
                <a:latin typeface="Cambria"/>
                <a:cs typeface="Cambria"/>
              </a:rPr>
              <a:t> </a:t>
            </a:r>
            <a:r>
              <a:rPr sz="2400" b="1" spc="15" dirty="0">
                <a:latin typeface="Cambria"/>
                <a:cs typeface="Cambria"/>
              </a:rPr>
              <a:t>5</a:t>
            </a:r>
            <a:r>
              <a:rPr sz="2400" b="1" spc="30" dirty="0">
                <a:latin typeface="Cambria"/>
                <a:cs typeface="Cambria"/>
              </a:rPr>
              <a:t> </a:t>
            </a:r>
            <a:r>
              <a:rPr sz="2400" b="1" spc="60" dirty="0">
                <a:latin typeface="Cambria"/>
                <a:cs typeface="Cambria"/>
              </a:rPr>
              <a:t>Meters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11497" y="3888994"/>
            <a:ext cx="3441700" cy="3441700"/>
            <a:chOff x="4111497" y="3888994"/>
            <a:chExt cx="3441700" cy="34417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7847" y="4066794"/>
              <a:ext cx="3429000" cy="32575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17847" y="3895344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0" y="1714500"/>
                  </a:moveTo>
                  <a:lnTo>
                    <a:pt x="658" y="1666509"/>
                  </a:lnTo>
                  <a:lnTo>
                    <a:pt x="2623" y="1618844"/>
                  </a:lnTo>
                  <a:lnTo>
                    <a:pt x="5876" y="1571524"/>
                  </a:lnTo>
                  <a:lnTo>
                    <a:pt x="10401" y="1524563"/>
                  </a:lnTo>
                  <a:lnTo>
                    <a:pt x="16180" y="1477981"/>
                  </a:lnTo>
                  <a:lnTo>
                    <a:pt x="23196" y="1431793"/>
                  </a:lnTo>
                  <a:lnTo>
                    <a:pt x="31432" y="1386018"/>
                  </a:lnTo>
                  <a:lnTo>
                    <a:pt x="40871" y="1340672"/>
                  </a:lnTo>
                  <a:lnTo>
                    <a:pt x="51495" y="1295773"/>
                  </a:lnTo>
                  <a:lnTo>
                    <a:pt x="63288" y="1251338"/>
                  </a:lnTo>
                  <a:lnTo>
                    <a:pt x="76232" y="1207383"/>
                  </a:lnTo>
                  <a:lnTo>
                    <a:pt x="90309" y="1163927"/>
                  </a:lnTo>
                  <a:lnTo>
                    <a:pt x="105504" y="1120986"/>
                  </a:lnTo>
                  <a:lnTo>
                    <a:pt x="121799" y="1078577"/>
                  </a:lnTo>
                  <a:lnTo>
                    <a:pt x="139175" y="1036718"/>
                  </a:lnTo>
                  <a:lnTo>
                    <a:pt x="157617" y="995426"/>
                  </a:lnTo>
                  <a:lnTo>
                    <a:pt x="177108" y="954718"/>
                  </a:lnTo>
                  <a:lnTo>
                    <a:pt x="197629" y="914611"/>
                  </a:lnTo>
                  <a:lnTo>
                    <a:pt x="219163" y="875123"/>
                  </a:lnTo>
                  <a:lnTo>
                    <a:pt x="241695" y="836271"/>
                  </a:lnTo>
                  <a:lnTo>
                    <a:pt x="265205" y="798071"/>
                  </a:lnTo>
                  <a:lnTo>
                    <a:pt x="289678" y="760541"/>
                  </a:lnTo>
                  <a:lnTo>
                    <a:pt x="315096" y="723698"/>
                  </a:lnTo>
                  <a:lnTo>
                    <a:pt x="341441" y="687560"/>
                  </a:lnTo>
                  <a:lnTo>
                    <a:pt x="368697" y="652143"/>
                  </a:lnTo>
                  <a:lnTo>
                    <a:pt x="396847" y="617465"/>
                  </a:lnTo>
                  <a:lnTo>
                    <a:pt x="425873" y="583543"/>
                  </a:lnTo>
                  <a:lnTo>
                    <a:pt x="455757" y="550394"/>
                  </a:lnTo>
                  <a:lnTo>
                    <a:pt x="486484" y="518035"/>
                  </a:lnTo>
                  <a:lnTo>
                    <a:pt x="518035" y="486484"/>
                  </a:lnTo>
                  <a:lnTo>
                    <a:pt x="550394" y="455757"/>
                  </a:lnTo>
                  <a:lnTo>
                    <a:pt x="583543" y="425873"/>
                  </a:lnTo>
                  <a:lnTo>
                    <a:pt x="617465" y="396847"/>
                  </a:lnTo>
                  <a:lnTo>
                    <a:pt x="652143" y="368697"/>
                  </a:lnTo>
                  <a:lnTo>
                    <a:pt x="687560" y="341441"/>
                  </a:lnTo>
                  <a:lnTo>
                    <a:pt x="723698" y="315096"/>
                  </a:lnTo>
                  <a:lnTo>
                    <a:pt x="760541" y="289678"/>
                  </a:lnTo>
                  <a:lnTo>
                    <a:pt x="798071" y="265205"/>
                  </a:lnTo>
                  <a:lnTo>
                    <a:pt x="836271" y="241695"/>
                  </a:lnTo>
                  <a:lnTo>
                    <a:pt x="875123" y="219163"/>
                  </a:lnTo>
                  <a:lnTo>
                    <a:pt x="914611" y="197629"/>
                  </a:lnTo>
                  <a:lnTo>
                    <a:pt x="954718" y="177108"/>
                  </a:lnTo>
                  <a:lnTo>
                    <a:pt x="995426" y="157617"/>
                  </a:lnTo>
                  <a:lnTo>
                    <a:pt x="1036718" y="139175"/>
                  </a:lnTo>
                  <a:lnTo>
                    <a:pt x="1078577" y="121799"/>
                  </a:lnTo>
                  <a:lnTo>
                    <a:pt x="1120986" y="105504"/>
                  </a:lnTo>
                  <a:lnTo>
                    <a:pt x="1163927" y="90309"/>
                  </a:lnTo>
                  <a:lnTo>
                    <a:pt x="1207383" y="76232"/>
                  </a:lnTo>
                  <a:lnTo>
                    <a:pt x="1251338" y="63288"/>
                  </a:lnTo>
                  <a:lnTo>
                    <a:pt x="1295773" y="51495"/>
                  </a:lnTo>
                  <a:lnTo>
                    <a:pt x="1340672" y="40871"/>
                  </a:lnTo>
                  <a:lnTo>
                    <a:pt x="1386018" y="31432"/>
                  </a:lnTo>
                  <a:lnTo>
                    <a:pt x="1431793" y="23196"/>
                  </a:lnTo>
                  <a:lnTo>
                    <a:pt x="1477981" y="16180"/>
                  </a:lnTo>
                  <a:lnTo>
                    <a:pt x="1524563" y="10401"/>
                  </a:lnTo>
                  <a:lnTo>
                    <a:pt x="1571524" y="5876"/>
                  </a:lnTo>
                  <a:lnTo>
                    <a:pt x="1618844" y="2623"/>
                  </a:lnTo>
                  <a:lnTo>
                    <a:pt x="1666509" y="658"/>
                  </a:lnTo>
                  <a:lnTo>
                    <a:pt x="1714500" y="0"/>
                  </a:lnTo>
                  <a:lnTo>
                    <a:pt x="1762490" y="658"/>
                  </a:lnTo>
                  <a:lnTo>
                    <a:pt x="1810155" y="2623"/>
                  </a:lnTo>
                  <a:lnTo>
                    <a:pt x="1857475" y="5876"/>
                  </a:lnTo>
                  <a:lnTo>
                    <a:pt x="1904436" y="10401"/>
                  </a:lnTo>
                  <a:lnTo>
                    <a:pt x="1951018" y="16180"/>
                  </a:lnTo>
                  <a:lnTo>
                    <a:pt x="1997206" y="23196"/>
                  </a:lnTo>
                  <a:lnTo>
                    <a:pt x="2042981" y="31432"/>
                  </a:lnTo>
                  <a:lnTo>
                    <a:pt x="2088327" y="40871"/>
                  </a:lnTo>
                  <a:lnTo>
                    <a:pt x="2133226" y="51495"/>
                  </a:lnTo>
                  <a:lnTo>
                    <a:pt x="2177661" y="63288"/>
                  </a:lnTo>
                  <a:lnTo>
                    <a:pt x="2221616" y="76232"/>
                  </a:lnTo>
                  <a:lnTo>
                    <a:pt x="2265072" y="90309"/>
                  </a:lnTo>
                  <a:lnTo>
                    <a:pt x="2308013" y="105504"/>
                  </a:lnTo>
                  <a:lnTo>
                    <a:pt x="2350422" y="121799"/>
                  </a:lnTo>
                  <a:lnTo>
                    <a:pt x="2392281" y="139175"/>
                  </a:lnTo>
                  <a:lnTo>
                    <a:pt x="2433573" y="157617"/>
                  </a:lnTo>
                  <a:lnTo>
                    <a:pt x="2474281" y="177108"/>
                  </a:lnTo>
                  <a:lnTo>
                    <a:pt x="2514388" y="197629"/>
                  </a:lnTo>
                  <a:lnTo>
                    <a:pt x="2553876" y="219163"/>
                  </a:lnTo>
                  <a:lnTo>
                    <a:pt x="2592728" y="241695"/>
                  </a:lnTo>
                  <a:lnTo>
                    <a:pt x="2630928" y="265205"/>
                  </a:lnTo>
                  <a:lnTo>
                    <a:pt x="2668458" y="289678"/>
                  </a:lnTo>
                  <a:lnTo>
                    <a:pt x="2705301" y="315096"/>
                  </a:lnTo>
                  <a:lnTo>
                    <a:pt x="2741439" y="341441"/>
                  </a:lnTo>
                  <a:lnTo>
                    <a:pt x="2776856" y="368697"/>
                  </a:lnTo>
                  <a:lnTo>
                    <a:pt x="2811534" y="396847"/>
                  </a:lnTo>
                  <a:lnTo>
                    <a:pt x="2845456" y="425873"/>
                  </a:lnTo>
                  <a:lnTo>
                    <a:pt x="2878605" y="455757"/>
                  </a:lnTo>
                  <a:lnTo>
                    <a:pt x="2910964" y="486484"/>
                  </a:lnTo>
                  <a:lnTo>
                    <a:pt x="2942515" y="518035"/>
                  </a:lnTo>
                  <a:lnTo>
                    <a:pt x="2973242" y="550394"/>
                  </a:lnTo>
                  <a:lnTo>
                    <a:pt x="3003126" y="583543"/>
                  </a:lnTo>
                  <a:lnTo>
                    <a:pt x="3032152" y="617465"/>
                  </a:lnTo>
                  <a:lnTo>
                    <a:pt x="3060302" y="652143"/>
                  </a:lnTo>
                  <a:lnTo>
                    <a:pt x="3087558" y="687560"/>
                  </a:lnTo>
                  <a:lnTo>
                    <a:pt x="3113903" y="723698"/>
                  </a:lnTo>
                  <a:lnTo>
                    <a:pt x="3139321" y="760541"/>
                  </a:lnTo>
                  <a:lnTo>
                    <a:pt x="3163794" y="798071"/>
                  </a:lnTo>
                  <a:lnTo>
                    <a:pt x="3187304" y="836271"/>
                  </a:lnTo>
                  <a:lnTo>
                    <a:pt x="3209836" y="875123"/>
                  </a:lnTo>
                  <a:lnTo>
                    <a:pt x="3231370" y="914611"/>
                  </a:lnTo>
                  <a:lnTo>
                    <a:pt x="3251891" y="954718"/>
                  </a:lnTo>
                  <a:lnTo>
                    <a:pt x="3271382" y="995426"/>
                  </a:lnTo>
                  <a:lnTo>
                    <a:pt x="3289824" y="1036718"/>
                  </a:lnTo>
                  <a:lnTo>
                    <a:pt x="3307200" y="1078577"/>
                  </a:lnTo>
                  <a:lnTo>
                    <a:pt x="3323495" y="1120986"/>
                  </a:lnTo>
                  <a:lnTo>
                    <a:pt x="3338690" y="1163927"/>
                  </a:lnTo>
                  <a:lnTo>
                    <a:pt x="3352767" y="1207383"/>
                  </a:lnTo>
                  <a:lnTo>
                    <a:pt x="3365711" y="1251338"/>
                  </a:lnTo>
                  <a:lnTo>
                    <a:pt x="3377504" y="1295773"/>
                  </a:lnTo>
                  <a:lnTo>
                    <a:pt x="3388128" y="1340672"/>
                  </a:lnTo>
                  <a:lnTo>
                    <a:pt x="3397567" y="1386018"/>
                  </a:lnTo>
                  <a:lnTo>
                    <a:pt x="3405803" y="1431793"/>
                  </a:lnTo>
                  <a:lnTo>
                    <a:pt x="3412819" y="1477981"/>
                  </a:lnTo>
                  <a:lnTo>
                    <a:pt x="3418598" y="1524563"/>
                  </a:lnTo>
                  <a:lnTo>
                    <a:pt x="3423123" y="1571524"/>
                  </a:lnTo>
                  <a:lnTo>
                    <a:pt x="3426376" y="1618844"/>
                  </a:lnTo>
                  <a:lnTo>
                    <a:pt x="3428341" y="1666509"/>
                  </a:lnTo>
                  <a:lnTo>
                    <a:pt x="3429000" y="1714500"/>
                  </a:lnTo>
                  <a:lnTo>
                    <a:pt x="3428341" y="1762490"/>
                  </a:lnTo>
                  <a:lnTo>
                    <a:pt x="3426376" y="1810155"/>
                  </a:lnTo>
                  <a:lnTo>
                    <a:pt x="3423123" y="1857475"/>
                  </a:lnTo>
                  <a:lnTo>
                    <a:pt x="3418598" y="1904436"/>
                  </a:lnTo>
                  <a:lnTo>
                    <a:pt x="3412819" y="1951018"/>
                  </a:lnTo>
                  <a:lnTo>
                    <a:pt x="3405803" y="1997206"/>
                  </a:lnTo>
                  <a:lnTo>
                    <a:pt x="3397567" y="2042981"/>
                  </a:lnTo>
                  <a:lnTo>
                    <a:pt x="3388128" y="2088327"/>
                  </a:lnTo>
                  <a:lnTo>
                    <a:pt x="3377504" y="2133226"/>
                  </a:lnTo>
                  <a:lnTo>
                    <a:pt x="3365711" y="2177661"/>
                  </a:lnTo>
                  <a:lnTo>
                    <a:pt x="3352767" y="2221616"/>
                  </a:lnTo>
                  <a:lnTo>
                    <a:pt x="3338690" y="2265072"/>
                  </a:lnTo>
                  <a:lnTo>
                    <a:pt x="3323495" y="2308013"/>
                  </a:lnTo>
                  <a:lnTo>
                    <a:pt x="3307200" y="2350422"/>
                  </a:lnTo>
                  <a:lnTo>
                    <a:pt x="3289824" y="2392281"/>
                  </a:lnTo>
                  <a:lnTo>
                    <a:pt x="3271382" y="2433573"/>
                  </a:lnTo>
                  <a:lnTo>
                    <a:pt x="3251891" y="2474281"/>
                  </a:lnTo>
                  <a:lnTo>
                    <a:pt x="3231370" y="2514388"/>
                  </a:lnTo>
                  <a:lnTo>
                    <a:pt x="3209836" y="2553876"/>
                  </a:lnTo>
                  <a:lnTo>
                    <a:pt x="3187304" y="2592728"/>
                  </a:lnTo>
                  <a:lnTo>
                    <a:pt x="3163794" y="2630928"/>
                  </a:lnTo>
                  <a:lnTo>
                    <a:pt x="3139321" y="2668458"/>
                  </a:lnTo>
                  <a:lnTo>
                    <a:pt x="3113903" y="2705301"/>
                  </a:lnTo>
                  <a:lnTo>
                    <a:pt x="3087558" y="2741439"/>
                  </a:lnTo>
                  <a:lnTo>
                    <a:pt x="3060302" y="2776856"/>
                  </a:lnTo>
                  <a:lnTo>
                    <a:pt x="3032152" y="2811534"/>
                  </a:lnTo>
                  <a:lnTo>
                    <a:pt x="3003126" y="2845456"/>
                  </a:lnTo>
                  <a:lnTo>
                    <a:pt x="2973242" y="2878605"/>
                  </a:lnTo>
                  <a:lnTo>
                    <a:pt x="2942515" y="2910964"/>
                  </a:lnTo>
                  <a:lnTo>
                    <a:pt x="2910964" y="2942515"/>
                  </a:lnTo>
                  <a:lnTo>
                    <a:pt x="2878605" y="2973242"/>
                  </a:lnTo>
                  <a:lnTo>
                    <a:pt x="2845456" y="3003126"/>
                  </a:lnTo>
                  <a:lnTo>
                    <a:pt x="2811534" y="3032152"/>
                  </a:lnTo>
                  <a:lnTo>
                    <a:pt x="2776856" y="3060302"/>
                  </a:lnTo>
                  <a:lnTo>
                    <a:pt x="2741439" y="3087558"/>
                  </a:lnTo>
                  <a:lnTo>
                    <a:pt x="2705301" y="3113903"/>
                  </a:lnTo>
                  <a:lnTo>
                    <a:pt x="2668458" y="3139321"/>
                  </a:lnTo>
                  <a:lnTo>
                    <a:pt x="2630928" y="3163794"/>
                  </a:lnTo>
                  <a:lnTo>
                    <a:pt x="2592728" y="3187304"/>
                  </a:lnTo>
                  <a:lnTo>
                    <a:pt x="2553876" y="3209836"/>
                  </a:lnTo>
                  <a:lnTo>
                    <a:pt x="2514388" y="3231370"/>
                  </a:lnTo>
                  <a:lnTo>
                    <a:pt x="2474281" y="3251891"/>
                  </a:lnTo>
                  <a:lnTo>
                    <a:pt x="2433573" y="3271382"/>
                  </a:lnTo>
                  <a:lnTo>
                    <a:pt x="2392281" y="3289824"/>
                  </a:lnTo>
                  <a:lnTo>
                    <a:pt x="2350422" y="3307200"/>
                  </a:lnTo>
                  <a:lnTo>
                    <a:pt x="2308013" y="3323495"/>
                  </a:lnTo>
                  <a:lnTo>
                    <a:pt x="2265072" y="3338690"/>
                  </a:lnTo>
                  <a:lnTo>
                    <a:pt x="2221616" y="3352767"/>
                  </a:lnTo>
                  <a:lnTo>
                    <a:pt x="2177661" y="3365711"/>
                  </a:lnTo>
                  <a:lnTo>
                    <a:pt x="2133226" y="3377504"/>
                  </a:lnTo>
                  <a:lnTo>
                    <a:pt x="2088327" y="3388128"/>
                  </a:lnTo>
                  <a:lnTo>
                    <a:pt x="2042981" y="3397567"/>
                  </a:lnTo>
                  <a:lnTo>
                    <a:pt x="1997206" y="3405803"/>
                  </a:lnTo>
                  <a:lnTo>
                    <a:pt x="1951018" y="3412819"/>
                  </a:lnTo>
                  <a:lnTo>
                    <a:pt x="1904436" y="3418598"/>
                  </a:lnTo>
                  <a:lnTo>
                    <a:pt x="1857475" y="3423123"/>
                  </a:lnTo>
                  <a:lnTo>
                    <a:pt x="1810155" y="3426376"/>
                  </a:lnTo>
                  <a:lnTo>
                    <a:pt x="1762490" y="3428341"/>
                  </a:lnTo>
                  <a:lnTo>
                    <a:pt x="1714500" y="3429000"/>
                  </a:lnTo>
                  <a:lnTo>
                    <a:pt x="1666509" y="3428341"/>
                  </a:lnTo>
                  <a:lnTo>
                    <a:pt x="1618844" y="3426376"/>
                  </a:lnTo>
                  <a:lnTo>
                    <a:pt x="1571524" y="3423123"/>
                  </a:lnTo>
                  <a:lnTo>
                    <a:pt x="1524563" y="3418598"/>
                  </a:lnTo>
                  <a:lnTo>
                    <a:pt x="1477981" y="3412819"/>
                  </a:lnTo>
                  <a:lnTo>
                    <a:pt x="1431793" y="3405803"/>
                  </a:lnTo>
                  <a:lnTo>
                    <a:pt x="1386018" y="3397567"/>
                  </a:lnTo>
                  <a:lnTo>
                    <a:pt x="1340672" y="3388128"/>
                  </a:lnTo>
                  <a:lnTo>
                    <a:pt x="1295773" y="3377504"/>
                  </a:lnTo>
                  <a:lnTo>
                    <a:pt x="1251338" y="3365711"/>
                  </a:lnTo>
                  <a:lnTo>
                    <a:pt x="1207383" y="3352767"/>
                  </a:lnTo>
                  <a:lnTo>
                    <a:pt x="1163927" y="3338690"/>
                  </a:lnTo>
                  <a:lnTo>
                    <a:pt x="1120986" y="3323495"/>
                  </a:lnTo>
                  <a:lnTo>
                    <a:pt x="1078577" y="3307200"/>
                  </a:lnTo>
                  <a:lnTo>
                    <a:pt x="1036718" y="3289824"/>
                  </a:lnTo>
                  <a:lnTo>
                    <a:pt x="995426" y="3271382"/>
                  </a:lnTo>
                  <a:lnTo>
                    <a:pt x="954718" y="3251891"/>
                  </a:lnTo>
                  <a:lnTo>
                    <a:pt x="914611" y="3231370"/>
                  </a:lnTo>
                  <a:lnTo>
                    <a:pt x="875123" y="3209836"/>
                  </a:lnTo>
                  <a:lnTo>
                    <a:pt x="836271" y="3187304"/>
                  </a:lnTo>
                  <a:lnTo>
                    <a:pt x="798071" y="3163794"/>
                  </a:lnTo>
                  <a:lnTo>
                    <a:pt x="760541" y="3139321"/>
                  </a:lnTo>
                  <a:lnTo>
                    <a:pt x="723698" y="3113903"/>
                  </a:lnTo>
                  <a:lnTo>
                    <a:pt x="687560" y="3087558"/>
                  </a:lnTo>
                  <a:lnTo>
                    <a:pt x="652143" y="3060302"/>
                  </a:lnTo>
                  <a:lnTo>
                    <a:pt x="617465" y="3032152"/>
                  </a:lnTo>
                  <a:lnTo>
                    <a:pt x="583543" y="3003126"/>
                  </a:lnTo>
                  <a:lnTo>
                    <a:pt x="550394" y="2973242"/>
                  </a:lnTo>
                  <a:lnTo>
                    <a:pt x="518035" y="2942515"/>
                  </a:lnTo>
                  <a:lnTo>
                    <a:pt x="486484" y="2910964"/>
                  </a:lnTo>
                  <a:lnTo>
                    <a:pt x="455757" y="2878605"/>
                  </a:lnTo>
                  <a:lnTo>
                    <a:pt x="425873" y="2845456"/>
                  </a:lnTo>
                  <a:lnTo>
                    <a:pt x="396847" y="2811534"/>
                  </a:lnTo>
                  <a:lnTo>
                    <a:pt x="368697" y="2776856"/>
                  </a:lnTo>
                  <a:lnTo>
                    <a:pt x="341441" y="2741439"/>
                  </a:lnTo>
                  <a:lnTo>
                    <a:pt x="315096" y="2705301"/>
                  </a:lnTo>
                  <a:lnTo>
                    <a:pt x="289678" y="2668458"/>
                  </a:lnTo>
                  <a:lnTo>
                    <a:pt x="265205" y="2630928"/>
                  </a:lnTo>
                  <a:lnTo>
                    <a:pt x="241695" y="2592728"/>
                  </a:lnTo>
                  <a:lnTo>
                    <a:pt x="219163" y="2553876"/>
                  </a:lnTo>
                  <a:lnTo>
                    <a:pt x="197629" y="2514388"/>
                  </a:lnTo>
                  <a:lnTo>
                    <a:pt x="177108" y="2474281"/>
                  </a:lnTo>
                  <a:lnTo>
                    <a:pt x="157617" y="2433573"/>
                  </a:lnTo>
                  <a:lnTo>
                    <a:pt x="139175" y="2392281"/>
                  </a:lnTo>
                  <a:lnTo>
                    <a:pt x="121799" y="2350422"/>
                  </a:lnTo>
                  <a:lnTo>
                    <a:pt x="105504" y="2308013"/>
                  </a:lnTo>
                  <a:lnTo>
                    <a:pt x="90309" y="2265072"/>
                  </a:lnTo>
                  <a:lnTo>
                    <a:pt x="76232" y="2221616"/>
                  </a:lnTo>
                  <a:lnTo>
                    <a:pt x="63288" y="2177661"/>
                  </a:lnTo>
                  <a:lnTo>
                    <a:pt x="51495" y="2133226"/>
                  </a:lnTo>
                  <a:lnTo>
                    <a:pt x="40871" y="2088327"/>
                  </a:lnTo>
                  <a:lnTo>
                    <a:pt x="31432" y="2042981"/>
                  </a:lnTo>
                  <a:lnTo>
                    <a:pt x="23196" y="1997206"/>
                  </a:lnTo>
                  <a:lnTo>
                    <a:pt x="16180" y="1951018"/>
                  </a:lnTo>
                  <a:lnTo>
                    <a:pt x="10401" y="1904436"/>
                  </a:lnTo>
                  <a:lnTo>
                    <a:pt x="5876" y="1857475"/>
                  </a:lnTo>
                  <a:lnTo>
                    <a:pt x="2623" y="1810155"/>
                  </a:lnTo>
                  <a:lnTo>
                    <a:pt x="658" y="1762490"/>
                  </a:lnTo>
                  <a:lnTo>
                    <a:pt x="0" y="1714500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909559" y="5524119"/>
            <a:ext cx="2160270" cy="171450"/>
          </a:xfrm>
          <a:custGeom>
            <a:avLst/>
            <a:gdLst/>
            <a:ahLst/>
            <a:cxnLst/>
            <a:rect l="l" t="t" r="r" b="b"/>
            <a:pathLst>
              <a:path w="2160270" h="171450">
                <a:moveTo>
                  <a:pt x="1988566" y="0"/>
                </a:moveTo>
                <a:lnTo>
                  <a:pt x="1988566" y="171450"/>
                </a:lnTo>
                <a:lnTo>
                  <a:pt x="2102866" y="114300"/>
                </a:lnTo>
                <a:lnTo>
                  <a:pt x="2017141" y="114300"/>
                </a:lnTo>
                <a:lnTo>
                  <a:pt x="2017141" y="57150"/>
                </a:lnTo>
                <a:lnTo>
                  <a:pt x="2102866" y="57150"/>
                </a:lnTo>
                <a:lnTo>
                  <a:pt x="1988566" y="0"/>
                </a:lnTo>
                <a:close/>
              </a:path>
              <a:path w="2160270" h="171450">
                <a:moveTo>
                  <a:pt x="1988566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988566" y="114300"/>
                </a:lnTo>
                <a:lnTo>
                  <a:pt x="1988566" y="57150"/>
                </a:lnTo>
                <a:close/>
              </a:path>
              <a:path w="2160270" h="171450">
                <a:moveTo>
                  <a:pt x="2102866" y="57150"/>
                </a:moveTo>
                <a:lnTo>
                  <a:pt x="2017141" y="57150"/>
                </a:lnTo>
                <a:lnTo>
                  <a:pt x="2017141" y="114300"/>
                </a:lnTo>
                <a:lnTo>
                  <a:pt x="2102866" y="114300"/>
                </a:lnTo>
                <a:lnTo>
                  <a:pt x="2160016" y="85725"/>
                </a:lnTo>
                <a:lnTo>
                  <a:pt x="2102866" y="571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83963" y="7633843"/>
            <a:ext cx="209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30" dirty="0">
                <a:solidFill>
                  <a:srgbClr val="F0582A"/>
                </a:solidFill>
                <a:latin typeface="Cambria"/>
                <a:cs typeface="Cambria"/>
              </a:rPr>
              <a:t>MVP</a:t>
            </a:r>
            <a:r>
              <a:rPr sz="2800" b="1" spc="-45" dirty="0">
                <a:solidFill>
                  <a:srgbClr val="F0582A"/>
                </a:solidFill>
                <a:latin typeface="Cambria"/>
                <a:cs typeface="Cambria"/>
              </a:rPr>
              <a:t> </a:t>
            </a:r>
            <a:r>
              <a:rPr sz="2800" b="1" spc="100" dirty="0">
                <a:solidFill>
                  <a:srgbClr val="F0582A"/>
                </a:solidFill>
                <a:latin typeface="Cambria"/>
                <a:cs typeface="Cambria"/>
              </a:rPr>
              <a:t>Design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73257" y="7633843"/>
            <a:ext cx="3267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5" dirty="0">
                <a:solidFill>
                  <a:srgbClr val="F0582A"/>
                </a:solidFill>
                <a:latin typeface="Cambria"/>
                <a:cs typeface="Cambria"/>
              </a:rPr>
              <a:t>Mobile</a:t>
            </a:r>
            <a:r>
              <a:rPr sz="2800" b="1" spc="10" dirty="0">
                <a:solidFill>
                  <a:srgbClr val="F0582A"/>
                </a:solidFill>
                <a:latin typeface="Cambria"/>
                <a:cs typeface="Cambria"/>
              </a:rPr>
              <a:t> </a:t>
            </a:r>
            <a:r>
              <a:rPr sz="2800" b="1" spc="65" dirty="0">
                <a:solidFill>
                  <a:srgbClr val="F0582A"/>
                </a:solidFill>
                <a:latin typeface="Cambria"/>
                <a:cs typeface="Cambria"/>
              </a:rPr>
              <a:t>Application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86496" y="4608703"/>
            <a:ext cx="238823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780415" marR="5080" indent="-768350">
              <a:lnSpc>
                <a:spcPts val="2700"/>
              </a:lnSpc>
              <a:spcBef>
                <a:spcPts val="340"/>
              </a:spcBef>
            </a:pPr>
            <a:r>
              <a:rPr sz="2400" b="1" spc="85" dirty="0">
                <a:latin typeface="Cambria"/>
                <a:cs typeface="Cambria"/>
              </a:rPr>
              <a:t>Connected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70" dirty="0">
                <a:latin typeface="Cambria"/>
                <a:cs typeface="Cambria"/>
              </a:rPr>
              <a:t>Over </a:t>
            </a:r>
            <a:r>
              <a:rPr sz="2400" b="1" spc="-520" dirty="0">
                <a:latin typeface="Cambria"/>
                <a:cs typeface="Cambria"/>
              </a:rPr>
              <a:t> </a:t>
            </a:r>
            <a:r>
              <a:rPr sz="2400" b="1" spc="80" dirty="0">
                <a:latin typeface="Cambria"/>
                <a:cs typeface="Cambria"/>
              </a:rPr>
              <a:t>Cable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98879" y="4742815"/>
            <a:ext cx="3522979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105" dirty="0">
                <a:latin typeface="Cambria"/>
                <a:cs typeface="Cambria"/>
              </a:rPr>
              <a:t>Edge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85" dirty="0">
                <a:latin typeface="Cambria"/>
                <a:cs typeface="Cambria"/>
              </a:rPr>
              <a:t>Processing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60" dirty="0">
                <a:latin typeface="Cambria"/>
                <a:cs typeface="Cambria"/>
              </a:rPr>
              <a:t>Audio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On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85" dirty="0">
                <a:latin typeface="Cambria"/>
                <a:cs typeface="Cambria"/>
              </a:rPr>
              <a:t>Phone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135" dirty="0">
                <a:latin typeface="Cambria"/>
                <a:cs typeface="Cambria"/>
              </a:rPr>
              <a:t>No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55" dirty="0">
                <a:latin typeface="Cambria"/>
                <a:cs typeface="Cambria"/>
              </a:rPr>
              <a:t>Internet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65" dirty="0">
                <a:latin typeface="Cambria"/>
                <a:cs typeface="Cambria"/>
              </a:rPr>
              <a:t>Required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80095" y="5859526"/>
            <a:ext cx="212661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6510">
              <a:lnSpc>
                <a:spcPts val="2700"/>
              </a:lnSpc>
              <a:spcBef>
                <a:spcPts val="340"/>
              </a:spcBef>
            </a:pPr>
            <a:r>
              <a:rPr sz="2400" b="1" spc="60" dirty="0">
                <a:latin typeface="Cambria"/>
                <a:cs typeface="Cambria"/>
              </a:rPr>
              <a:t>Automatically </a:t>
            </a:r>
            <a:r>
              <a:rPr sz="2400" b="1" spc="-515" dirty="0">
                <a:latin typeface="Cambria"/>
                <a:cs typeface="Cambria"/>
              </a:rPr>
              <a:t> </a:t>
            </a:r>
            <a:r>
              <a:rPr sz="2400" b="1" spc="90" dirty="0">
                <a:latin typeface="Cambria"/>
                <a:cs typeface="Cambria"/>
              </a:rPr>
              <a:t>Open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95" dirty="0">
                <a:latin typeface="Cambria"/>
                <a:cs typeface="Cambria"/>
              </a:rPr>
              <a:t>The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75" dirty="0">
                <a:latin typeface="Cambria"/>
                <a:cs typeface="Cambria"/>
              </a:rPr>
              <a:t>App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368" y="503376"/>
            <a:ext cx="3931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5219" y="5019802"/>
            <a:ext cx="2499360" cy="190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065" marR="764540" algn="ctr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F0582A"/>
                </a:solidFill>
                <a:latin typeface="Cambria"/>
                <a:cs typeface="Cambria"/>
              </a:rPr>
              <a:t>Burst  Mode</a:t>
            </a:r>
            <a:endParaRPr sz="2800" dirty="0">
              <a:latin typeface="Cambria"/>
              <a:cs typeface="Cambria"/>
            </a:endParaRPr>
          </a:p>
          <a:p>
            <a:pPr marL="38100" marR="30480" indent="635" algn="ctr">
              <a:lnSpc>
                <a:spcPts val="2700"/>
              </a:lnSpc>
              <a:spcBef>
                <a:spcPts val="2775"/>
              </a:spcBef>
            </a:pPr>
            <a:r>
              <a:rPr sz="2400" b="1" spc="90" dirty="0">
                <a:latin typeface="Cambria"/>
                <a:cs typeface="Cambria"/>
              </a:rPr>
              <a:t>Image </a:t>
            </a:r>
            <a:r>
              <a:rPr sz="2400" b="1" spc="65" dirty="0">
                <a:latin typeface="Cambria"/>
                <a:cs typeface="Cambria"/>
              </a:rPr>
              <a:t>captured </a:t>
            </a:r>
            <a:r>
              <a:rPr sz="2400" b="1" spc="70" dirty="0">
                <a:latin typeface="Cambria"/>
                <a:cs typeface="Cambria"/>
              </a:rPr>
              <a:t> </a:t>
            </a:r>
            <a:r>
              <a:rPr sz="2400" b="1" spc="55" dirty="0">
                <a:latin typeface="Cambria"/>
                <a:cs typeface="Cambria"/>
              </a:rPr>
              <a:t>every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25" dirty="0">
                <a:latin typeface="Cambria"/>
                <a:cs typeface="Cambria"/>
              </a:rPr>
              <a:t>3</a:t>
            </a:r>
            <a:r>
              <a:rPr sz="2400" b="1" spc="37" baseline="24305" dirty="0">
                <a:latin typeface="Cambria"/>
                <a:cs typeface="Cambria"/>
              </a:rPr>
              <a:t>rd</a:t>
            </a:r>
            <a:r>
              <a:rPr sz="2400" b="1" spc="262" baseline="24305" dirty="0">
                <a:latin typeface="Cambria"/>
                <a:cs typeface="Cambria"/>
              </a:rPr>
              <a:t> </a:t>
            </a:r>
            <a:r>
              <a:rPr sz="2400" b="1" spc="80" dirty="0">
                <a:latin typeface="Cambria"/>
                <a:cs typeface="Cambria"/>
              </a:rPr>
              <a:t>second</a:t>
            </a:r>
            <a:endParaRPr sz="2400" dirty="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01114" y="2546350"/>
            <a:ext cx="2174240" cy="2172335"/>
            <a:chOff x="1801114" y="2546350"/>
            <a:chExt cx="2174240" cy="21723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5208" y="2919729"/>
              <a:ext cx="1620773" cy="14685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07464" y="2552700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0" y="1079753"/>
                  </a:moveTo>
                  <a:lnTo>
                    <a:pt x="1052" y="1031652"/>
                  </a:lnTo>
                  <a:lnTo>
                    <a:pt x="4181" y="984091"/>
                  </a:lnTo>
                  <a:lnTo>
                    <a:pt x="9342" y="937112"/>
                  </a:lnTo>
                  <a:lnTo>
                    <a:pt x="16492" y="890760"/>
                  </a:lnTo>
                  <a:lnTo>
                    <a:pt x="25586" y="845079"/>
                  </a:lnTo>
                  <a:lnTo>
                    <a:pt x="36581" y="800113"/>
                  </a:lnTo>
                  <a:lnTo>
                    <a:pt x="49432" y="755905"/>
                  </a:lnTo>
                  <a:lnTo>
                    <a:pt x="64096" y="712500"/>
                  </a:lnTo>
                  <a:lnTo>
                    <a:pt x="80529" y="669941"/>
                  </a:lnTo>
                  <a:lnTo>
                    <a:pt x="98687" y="628273"/>
                  </a:lnTo>
                  <a:lnTo>
                    <a:pt x="118526" y="587538"/>
                  </a:lnTo>
                  <a:lnTo>
                    <a:pt x="140002" y="547781"/>
                  </a:lnTo>
                  <a:lnTo>
                    <a:pt x="163071" y="509047"/>
                  </a:lnTo>
                  <a:lnTo>
                    <a:pt x="187690" y="471377"/>
                  </a:lnTo>
                  <a:lnTo>
                    <a:pt x="213814" y="434818"/>
                  </a:lnTo>
                  <a:lnTo>
                    <a:pt x="241399" y="399411"/>
                  </a:lnTo>
                  <a:lnTo>
                    <a:pt x="270402" y="365202"/>
                  </a:lnTo>
                  <a:lnTo>
                    <a:pt x="300778" y="332234"/>
                  </a:lnTo>
                  <a:lnTo>
                    <a:pt x="332484" y="300551"/>
                  </a:lnTo>
                  <a:lnTo>
                    <a:pt x="365476" y="270197"/>
                  </a:lnTo>
                  <a:lnTo>
                    <a:pt x="399710" y="241216"/>
                  </a:lnTo>
                  <a:lnTo>
                    <a:pt x="435142" y="213651"/>
                  </a:lnTo>
                  <a:lnTo>
                    <a:pt x="471728" y="187547"/>
                  </a:lnTo>
                  <a:lnTo>
                    <a:pt x="509424" y="162947"/>
                  </a:lnTo>
                  <a:lnTo>
                    <a:pt x="548186" y="139895"/>
                  </a:lnTo>
                  <a:lnTo>
                    <a:pt x="587970" y="118435"/>
                  </a:lnTo>
                  <a:lnTo>
                    <a:pt x="628733" y="98611"/>
                  </a:lnTo>
                  <a:lnTo>
                    <a:pt x="670431" y="80467"/>
                  </a:lnTo>
                  <a:lnTo>
                    <a:pt x="713019" y="64047"/>
                  </a:lnTo>
                  <a:lnTo>
                    <a:pt x="756454" y="49394"/>
                  </a:lnTo>
                  <a:lnTo>
                    <a:pt x="800691" y="36553"/>
                  </a:lnTo>
                  <a:lnTo>
                    <a:pt x="845688" y="25566"/>
                  </a:lnTo>
                  <a:lnTo>
                    <a:pt x="891399" y="16479"/>
                  </a:lnTo>
                  <a:lnTo>
                    <a:pt x="937781" y="9335"/>
                  </a:lnTo>
                  <a:lnTo>
                    <a:pt x="984791" y="4178"/>
                  </a:lnTo>
                  <a:lnTo>
                    <a:pt x="1032384" y="1051"/>
                  </a:lnTo>
                  <a:lnTo>
                    <a:pt x="1080516" y="0"/>
                  </a:lnTo>
                  <a:lnTo>
                    <a:pt x="1128647" y="1051"/>
                  </a:lnTo>
                  <a:lnTo>
                    <a:pt x="1176240" y="4178"/>
                  </a:lnTo>
                  <a:lnTo>
                    <a:pt x="1223250" y="9335"/>
                  </a:lnTo>
                  <a:lnTo>
                    <a:pt x="1269632" y="16479"/>
                  </a:lnTo>
                  <a:lnTo>
                    <a:pt x="1315343" y="25566"/>
                  </a:lnTo>
                  <a:lnTo>
                    <a:pt x="1360340" y="36553"/>
                  </a:lnTo>
                  <a:lnTo>
                    <a:pt x="1404577" y="49394"/>
                  </a:lnTo>
                  <a:lnTo>
                    <a:pt x="1448012" y="64047"/>
                  </a:lnTo>
                  <a:lnTo>
                    <a:pt x="1490600" y="80467"/>
                  </a:lnTo>
                  <a:lnTo>
                    <a:pt x="1532298" y="98611"/>
                  </a:lnTo>
                  <a:lnTo>
                    <a:pt x="1573061" y="118435"/>
                  </a:lnTo>
                  <a:lnTo>
                    <a:pt x="1612845" y="139895"/>
                  </a:lnTo>
                  <a:lnTo>
                    <a:pt x="1651607" y="162947"/>
                  </a:lnTo>
                  <a:lnTo>
                    <a:pt x="1689303" y="187547"/>
                  </a:lnTo>
                  <a:lnTo>
                    <a:pt x="1725889" y="213651"/>
                  </a:lnTo>
                  <a:lnTo>
                    <a:pt x="1761321" y="241216"/>
                  </a:lnTo>
                  <a:lnTo>
                    <a:pt x="1795555" y="270197"/>
                  </a:lnTo>
                  <a:lnTo>
                    <a:pt x="1828547" y="300551"/>
                  </a:lnTo>
                  <a:lnTo>
                    <a:pt x="1860253" y="332234"/>
                  </a:lnTo>
                  <a:lnTo>
                    <a:pt x="1890629" y="365202"/>
                  </a:lnTo>
                  <a:lnTo>
                    <a:pt x="1919632" y="399411"/>
                  </a:lnTo>
                  <a:lnTo>
                    <a:pt x="1947217" y="434818"/>
                  </a:lnTo>
                  <a:lnTo>
                    <a:pt x="1973341" y="471377"/>
                  </a:lnTo>
                  <a:lnTo>
                    <a:pt x="1997960" y="509047"/>
                  </a:lnTo>
                  <a:lnTo>
                    <a:pt x="2021029" y="547781"/>
                  </a:lnTo>
                  <a:lnTo>
                    <a:pt x="2042505" y="587538"/>
                  </a:lnTo>
                  <a:lnTo>
                    <a:pt x="2062344" y="628273"/>
                  </a:lnTo>
                  <a:lnTo>
                    <a:pt x="2080502" y="669941"/>
                  </a:lnTo>
                  <a:lnTo>
                    <a:pt x="2096935" y="712500"/>
                  </a:lnTo>
                  <a:lnTo>
                    <a:pt x="2111599" y="755905"/>
                  </a:lnTo>
                  <a:lnTo>
                    <a:pt x="2124450" y="800113"/>
                  </a:lnTo>
                  <a:lnTo>
                    <a:pt x="2135445" y="845079"/>
                  </a:lnTo>
                  <a:lnTo>
                    <a:pt x="2144539" y="890760"/>
                  </a:lnTo>
                  <a:lnTo>
                    <a:pt x="2151689" y="937112"/>
                  </a:lnTo>
                  <a:lnTo>
                    <a:pt x="2156850" y="984091"/>
                  </a:lnTo>
                  <a:lnTo>
                    <a:pt x="2159979" y="1031652"/>
                  </a:lnTo>
                  <a:lnTo>
                    <a:pt x="2161032" y="1079753"/>
                  </a:lnTo>
                  <a:lnTo>
                    <a:pt x="2159979" y="1127855"/>
                  </a:lnTo>
                  <a:lnTo>
                    <a:pt x="2156850" y="1175416"/>
                  </a:lnTo>
                  <a:lnTo>
                    <a:pt x="2151689" y="1222395"/>
                  </a:lnTo>
                  <a:lnTo>
                    <a:pt x="2144539" y="1268747"/>
                  </a:lnTo>
                  <a:lnTo>
                    <a:pt x="2135445" y="1314428"/>
                  </a:lnTo>
                  <a:lnTo>
                    <a:pt x="2124450" y="1359394"/>
                  </a:lnTo>
                  <a:lnTo>
                    <a:pt x="2111599" y="1403602"/>
                  </a:lnTo>
                  <a:lnTo>
                    <a:pt x="2096935" y="1447007"/>
                  </a:lnTo>
                  <a:lnTo>
                    <a:pt x="2080502" y="1489566"/>
                  </a:lnTo>
                  <a:lnTo>
                    <a:pt x="2062344" y="1531234"/>
                  </a:lnTo>
                  <a:lnTo>
                    <a:pt x="2042505" y="1571969"/>
                  </a:lnTo>
                  <a:lnTo>
                    <a:pt x="2021029" y="1611726"/>
                  </a:lnTo>
                  <a:lnTo>
                    <a:pt x="1997960" y="1650460"/>
                  </a:lnTo>
                  <a:lnTo>
                    <a:pt x="1973341" y="1688130"/>
                  </a:lnTo>
                  <a:lnTo>
                    <a:pt x="1947217" y="1724689"/>
                  </a:lnTo>
                  <a:lnTo>
                    <a:pt x="1919632" y="1760096"/>
                  </a:lnTo>
                  <a:lnTo>
                    <a:pt x="1890629" y="1794305"/>
                  </a:lnTo>
                  <a:lnTo>
                    <a:pt x="1860253" y="1827273"/>
                  </a:lnTo>
                  <a:lnTo>
                    <a:pt x="1828547" y="1858956"/>
                  </a:lnTo>
                  <a:lnTo>
                    <a:pt x="1795555" y="1889310"/>
                  </a:lnTo>
                  <a:lnTo>
                    <a:pt x="1761321" y="1918291"/>
                  </a:lnTo>
                  <a:lnTo>
                    <a:pt x="1725889" y="1945856"/>
                  </a:lnTo>
                  <a:lnTo>
                    <a:pt x="1689303" y="1971960"/>
                  </a:lnTo>
                  <a:lnTo>
                    <a:pt x="1651607" y="1996560"/>
                  </a:lnTo>
                  <a:lnTo>
                    <a:pt x="1612845" y="2019612"/>
                  </a:lnTo>
                  <a:lnTo>
                    <a:pt x="1573061" y="2041072"/>
                  </a:lnTo>
                  <a:lnTo>
                    <a:pt x="1532298" y="2060896"/>
                  </a:lnTo>
                  <a:lnTo>
                    <a:pt x="1490600" y="2079040"/>
                  </a:lnTo>
                  <a:lnTo>
                    <a:pt x="1448012" y="2095460"/>
                  </a:lnTo>
                  <a:lnTo>
                    <a:pt x="1404577" y="2110113"/>
                  </a:lnTo>
                  <a:lnTo>
                    <a:pt x="1360340" y="2122954"/>
                  </a:lnTo>
                  <a:lnTo>
                    <a:pt x="1315343" y="2133941"/>
                  </a:lnTo>
                  <a:lnTo>
                    <a:pt x="1269632" y="2143028"/>
                  </a:lnTo>
                  <a:lnTo>
                    <a:pt x="1223250" y="2150172"/>
                  </a:lnTo>
                  <a:lnTo>
                    <a:pt x="1176240" y="2155329"/>
                  </a:lnTo>
                  <a:lnTo>
                    <a:pt x="1128647" y="2158456"/>
                  </a:lnTo>
                  <a:lnTo>
                    <a:pt x="1080516" y="2159508"/>
                  </a:lnTo>
                  <a:lnTo>
                    <a:pt x="1032384" y="2158456"/>
                  </a:lnTo>
                  <a:lnTo>
                    <a:pt x="984791" y="2155329"/>
                  </a:lnTo>
                  <a:lnTo>
                    <a:pt x="937781" y="2150172"/>
                  </a:lnTo>
                  <a:lnTo>
                    <a:pt x="891399" y="2143028"/>
                  </a:lnTo>
                  <a:lnTo>
                    <a:pt x="845688" y="2133941"/>
                  </a:lnTo>
                  <a:lnTo>
                    <a:pt x="800691" y="2122954"/>
                  </a:lnTo>
                  <a:lnTo>
                    <a:pt x="756454" y="2110113"/>
                  </a:lnTo>
                  <a:lnTo>
                    <a:pt x="713019" y="2095460"/>
                  </a:lnTo>
                  <a:lnTo>
                    <a:pt x="670431" y="2079040"/>
                  </a:lnTo>
                  <a:lnTo>
                    <a:pt x="628733" y="2060896"/>
                  </a:lnTo>
                  <a:lnTo>
                    <a:pt x="587970" y="2041072"/>
                  </a:lnTo>
                  <a:lnTo>
                    <a:pt x="548186" y="2019612"/>
                  </a:lnTo>
                  <a:lnTo>
                    <a:pt x="509424" y="1996560"/>
                  </a:lnTo>
                  <a:lnTo>
                    <a:pt x="471728" y="1971960"/>
                  </a:lnTo>
                  <a:lnTo>
                    <a:pt x="435142" y="1945856"/>
                  </a:lnTo>
                  <a:lnTo>
                    <a:pt x="399710" y="1918291"/>
                  </a:lnTo>
                  <a:lnTo>
                    <a:pt x="365476" y="1889310"/>
                  </a:lnTo>
                  <a:lnTo>
                    <a:pt x="332484" y="1858956"/>
                  </a:lnTo>
                  <a:lnTo>
                    <a:pt x="300778" y="1827273"/>
                  </a:lnTo>
                  <a:lnTo>
                    <a:pt x="270402" y="1794305"/>
                  </a:lnTo>
                  <a:lnTo>
                    <a:pt x="241399" y="1760096"/>
                  </a:lnTo>
                  <a:lnTo>
                    <a:pt x="213814" y="1724689"/>
                  </a:lnTo>
                  <a:lnTo>
                    <a:pt x="187690" y="1688130"/>
                  </a:lnTo>
                  <a:lnTo>
                    <a:pt x="163071" y="1650460"/>
                  </a:lnTo>
                  <a:lnTo>
                    <a:pt x="140002" y="1611726"/>
                  </a:lnTo>
                  <a:lnTo>
                    <a:pt x="118526" y="1571969"/>
                  </a:lnTo>
                  <a:lnTo>
                    <a:pt x="98687" y="1531234"/>
                  </a:lnTo>
                  <a:lnTo>
                    <a:pt x="80529" y="1489566"/>
                  </a:lnTo>
                  <a:lnTo>
                    <a:pt x="64096" y="1447007"/>
                  </a:lnTo>
                  <a:lnTo>
                    <a:pt x="49432" y="1403602"/>
                  </a:lnTo>
                  <a:lnTo>
                    <a:pt x="36581" y="1359394"/>
                  </a:lnTo>
                  <a:lnTo>
                    <a:pt x="25586" y="1314428"/>
                  </a:lnTo>
                  <a:lnTo>
                    <a:pt x="16492" y="1268747"/>
                  </a:lnTo>
                  <a:lnTo>
                    <a:pt x="9342" y="1222395"/>
                  </a:lnTo>
                  <a:lnTo>
                    <a:pt x="4181" y="1175416"/>
                  </a:lnTo>
                  <a:lnTo>
                    <a:pt x="1052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0565" y="5044567"/>
            <a:ext cx="3166745" cy="190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397510" indent="-1905" algn="ctr">
              <a:lnSpc>
                <a:spcPct val="100000"/>
              </a:lnSpc>
              <a:spcBef>
                <a:spcPts val="95"/>
              </a:spcBef>
            </a:pPr>
            <a:r>
              <a:rPr sz="2800" b="1" spc="80" dirty="0">
                <a:solidFill>
                  <a:srgbClr val="F0582A"/>
                </a:solidFill>
                <a:latin typeface="Cambria"/>
                <a:cs typeface="Cambria"/>
              </a:rPr>
              <a:t>Object </a:t>
            </a:r>
            <a:r>
              <a:rPr sz="2800" b="1" spc="85" dirty="0">
                <a:solidFill>
                  <a:srgbClr val="F0582A"/>
                </a:solidFill>
                <a:latin typeface="Cambria"/>
                <a:cs typeface="Cambria"/>
              </a:rPr>
              <a:t> </a:t>
            </a:r>
            <a:r>
              <a:rPr sz="2800" b="1" spc="75" dirty="0">
                <a:solidFill>
                  <a:srgbClr val="F0582A"/>
                </a:solidFill>
                <a:latin typeface="Cambria"/>
                <a:cs typeface="Cambria"/>
              </a:rPr>
              <a:t>Identi</a:t>
            </a:r>
            <a:r>
              <a:rPr sz="2800" b="1" spc="55" dirty="0">
                <a:solidFill>
                  <a:srgbClr val="F0582A"/>
                </a:solidFill>
                <a:latin typeface="Cambria"/>
                <a:cs typeface="Cambria"/>
              </a:rPr>
              <a:t>f</a:t>
            </a:r>
            <a:r>
              <a:rPr sz="2800" b="1" spc="65" dirty="0">
                <a:solidFill>
                  <a:srgbClr val="F0582A"/>
                </a:solidFill>
                <a:latin typeface="Cambria"/>
                <a:cs typeface="Cambria"/>
              </a:rPr>
              <a:t>ication</a:t>
            </a:r>
            <a:endParaRPr sz="2800">
              <a:latin typeface="Cambria"/>
              <a:cs typeface="Cambria"/>
            </a:endParaRPr>
          </a:p>
          <a:p>
            <a:pPr marL="12065" marR="5080" algn="ctr">
              <a:lnSpc>
                <a:spcPts val="2700"/>
              </a:lnSpc>
              <a:spcBef>
                <a:spcPts val="2775"/>
              </a:spcBef>
            </a:pPr>
            <a:r>
              <a:rPr sz="2400" b="1" spc="65" dirty="0">
                <a:latin typeface="Cambria"/>
                <a:cs typeface="Cambria"/>
              </a:rPr>
              <a:t>Detecting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80" dirty="0">
                <a:latin typeface="Cambria"/>
                <a:cs typeface="Cambria"/>
              </a:rPr>
              <a:t>known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80" dirty="0">
                <a:latin typeface="Cambria"/>
                <a:cs typeface="Cambria"/>
              </a:rPr>
              <a:t>and </a:t>
            </a:r>
            <a:r>
              <a:rPr sz="2400" b="1" spc="-515" dirty="0">
                <a:latin typeface="Cambria"/>
                <a:cs typeface="Cambria"/>
              </a:rPr>
              <a:t> </a:t>
            </a:r>
            <a:r>
              <a:rPr sz="2400" b="1" spc="85" dirty="0">
                <a:latin typeface="Cambria"/>
                <a:cs typeface="Cambria"/>
              </a:rPr>
              <a:t>unknown</a:t>
            </a:r>
            <a:r>
              <a:rPr sz="2400" b="1" spc="35" dirty="0">
                <a:latin typeface="Cambria"/>
                <a:cs typeface="Cambria"/>
              </a:rPr>
              <a:t> </a:t>
            </a:r>
            <a:r>
              <a:rPr sz="2400" b="1" spc="75" dirty="0">
                <a:latin typeface="Cambria"/>
                <a:cs typeface="Cambria"/>
              </a:rPr>
              <a:t>Objects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2658" y="2546350"/>
            <a:ext cx="2174240" cy="2172335"/>
            <a:chOff x="5772658" y="2546350"/>
            <a:chExt cx="2174240" cy="21723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9932" y="2919729"/>
              <a:ext cx="1685543" cy="14469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79008" y="2552700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0" y="1079753"/>
                  </a:moveTo>
                  <a:lnTo>
                    <a:pt x="1052" y="1031652"/>
                  </a:lnTo>
                  <a:lnTo>
                    <a:pt x="4181" y="984091"/>
                  </a:lnTo>
                  <a:lnTo>
                    <a:pt x="9342" y="937112"/>
                  </a:lnTo>
                  <a:lnTo>
                    <a:pt x="16492" y="890760"/>
                  </a:lnTo>
                  <a:lnTo>
                    <a:pt x="25586" y="845079"/>
                  </a:lnTo>
                  <a:lnTo>
                    <a:pt x="36581" y="800113"/>
                  </a:lnTo>
                  <a:lnTo>
                    <a:pt x="49432" y="755905"/>
                  </a:lnTo>
                  <a:lnTo>
                    <a:pt x="64096" y="712500"/>
                  </a:lnTo>
                  <a:lnTo>
                    <a:pt x="80529" y="669941"/>
                  </a:lnTo>
                  <a:lnTo>
                    <a:pt x="98687" y="628273"/>
                  </a:lnTo>
                  <a:lnTo>
                    <a:pt x="118526" y="587538"/>
                  </a:lnTo>
                  <a:lnTo>
                    <a:pt x="140002" y="547781"/>
                  </a:lnTo>
                  <a:lnTo>
                    <a:pt x="163071" y="509047"/>
                  </a:lnTo>
                  <a:lnTo>
                    <a:pt x="187690" y="471377"/>
                  </a:lnTo>
                  <a:lnTo>
                    <a:pt x="213814" y="434818"/>
                  </a:lnTo>
                  <a:lnTo>
                    <a:pt x="241399" y="399411"/>
                  </a:lnTo>
                  <a:lnTo>
                    <a:pt x="270402" y="365202"/>
                  </a:lnTo>
                  <a:lnTo>
                    <a:pt x="300778" y="332234"/>
                  </a:lnTo>
                  <a:lnTo>
                    <a:pt x="332484" y="300551"/>
                  </a:lnTo>
                  <a:lnTo>
                    <a:pt x="365476" y="270197"/>
                  </a:lnTo>
                  <a:lnTo>
                    <a:pt x="399710" y="241216"/>
                  </a:lnTo>
                  <a:lnTo>
                    <a:pt x="435142" y="213651"/>
                  </a:lnTo>
                  <a:lnTo>
                    <a:pt x="471728" y="187547"/>
                  </a:lnTo>
                  <a:lnTo>
                    <a:pt x="509424" y="162947"/>
                  </a:lnTo>
                  <a:lnTo>
                    <a:pt x="548186" y="139895"/>
                  </a:lnTo>
                  <a:lnTo>
                    <a:pt x="587970" y="118435"/>
                  </a:lnTo>
                  <a:lnTo>
                    <a:pt x="628733" y="98611"/>
                  </a:lnTo>
                  <a:lnTo>
                    <a:pt x="670431" y="80467"/>
                  </a:lnTo>
                  <a:lnTo>
                    <a:pt x="713019" y="64047"/>
                  </a:lnTo>
                  <a:lnTo>
                    <a:pt x="756454" y="49394"/>
                  </a:lnTo>
                  <a:lnTo>
                    <a:pt x="800691" y="36553"/>
                  </a:lnTo>
                  <a:lnTo>
                    <a:pt x="845688" y="25566"/>
                  </a:lnTo>
                  <a:lnTo>
                    <a:pt x="891399" y="16479"/>
                  </a:lnTo>
                  <a:lnTo>
                    <a:pt x="937781" y="9335"/>
                  </a:lnTo>
                  <a:lnTo>
                    <a:pt x="984791" y="4178"/>
                  </a:lnTo>
                  <a:lnTo>
                    <a:pt x="1032384" y="1051"/>
                  </a:lnTo>
                  <a:lnTo>
                    <a:pt x="1080515" y="0"/>
                  </a:lnTo>
                  <a:lnTo>
                    <a:pt x="1128647" y="1051"/>
                  </a:lnTo>
                  <a:lnTo>
                    <a:pt x="1176240" y="4178"/>
                  </a:lnTo>
                  <a:lnTo>
                    <a:pt x="1223250" y="9335"/>
                  </a:lnTo>
                  <a:lnTo>
                    <a:pt x="1269632" y="16479"/>
                  </a:lnTo>
                  <a:lnTo>
                    <a:pt x="1315343" y="25566"/>
                  </a:lnTo>
                  <a:lnTo>
                    <a:pt x="1360340" y="36553"/>
                  </a:lnTo>
                  <a:lnTo>
                    <a:pt x="1404577" y="49394"/>
                  </a:lnTo>
                  <a:lnTo>
                    <a:pt x="1448012" y="64047"/>
                  </a:lnTo>
                  <a:lnTo>
                    <a:pt x="1490600" y="80467"/>
                  </a:lnTo>
                  <a:lnTo>
                    <a:pt x="1532298" y="98611"/>
                  </a:lnTo>
                  <a:lnTo>
                    <a:pt x="1573061" y="118435"/>
                  </a:lnTo>
                  <a:lnTo>
                    <a:pt x="1612845" y="139895"/>
                  </a:lnTo>
                  <a:lnTo>
                    <a:pt x="1651607" y="162947"/>
                  </a:lnTo>
                  <a:lnTo>
                    <a:pt x="1689303" y="187547"/>
                  </a:lnTo>
                  <a:lnTo>
                    <a:pt x="1725889" y="213651"/>
                  </a:lnTo>
                  <a:lnTo>
                    <a:pt x="1761321" y="241216"/>
                  </a:lnTo>
                  <a:lnTo>
                    <a:pt x="1795555" y="270197"/>
                  </a:lnTo>
                  <a:lnTo>
                    <a:pt x="1828547" y="300551"/>
                  </a:lnTo>
                  <a:lnTo>
                    <a:pt x="1860253" y="332234"/>
                  </a:lnTo>
                  <a:lnTo>
                    <a:pt x="1890629" y="365202"/>
                  </a:lnTo>
                  <a:lnTo>
                    <a:pt x="1919632" y="399411"/>
                  </a:lnTo>
                  <a:lnTo>
                    <a:pt x="1947217" y="434818"/>
                  </a:lnTo>
                  <a:lnTo>
                    <a:pt x="1973341" y="471377"/>
                  </a:lnTo>
                  <a:lnTo>
                    <a:pt x="1997960" y="509047"/>
                  </a:lnTo>
                  <a:lnTo>
                    <a:pt x="2021029" y="547781"/>
                  </a:lnTo>
                  <a:lnTo>
                    <a:pt x="2042505" y="587538"/>
                  </a:lnTo>
                  <a:lnTo>
                    <a:pt x="2062344" y="628273"/>
                  </a:lnTo>
                  <a:lnTo>
                    <a:pt x="2080502" y="669941"/>
                  </a:lnTo>
                  <a:lnTo>
                    <a:pt x="2096935" y="712500"/>
                  </a:lnTo>
                  <a:lnTo>
                    <a:pt x="2111599" y="755905"/>
                  </a:lnTo>
                  <a:lnTo>
                    <a:pt x="2124450" y="800113"/>
                  </a:lnTo>
                  <a:lnTo>
                    <a:pt x="2135445" y="845079"/>
                  </a:lnTo>
                  <a:lnTo>
                    <a:pt x="2144539" y="890760"/>
                  </a:lnTo>
                  <a:lnTo>
                    <a:pt x="2151689" y="937112"/>
                  </a:lnTo>
                  <a:lnTo>
                    <a:pt x="2156850" y="984091"/>
                  </a:lnTo>
                  <a:lnTo>
                    <a:pt x="2159979" y="1031652"/>
                  </a:lnTo>
                  <a:lnTo>
                    <a:pt x="2161032" y="1079753"/>
                  </a:lnTo>
                  <a:lnTo>
                    <a:pt x="2159979" y="1127855"/>
                  </a:lnTo>
                  <a:lnTo>
                    <a:pt x="2156850" y="1175416"/>
                  </a:lnTo>
                  <a:lnTo>
                    <a:pt x="2151689" y="1222395"/>
                  </a:lnTo>
                  <a:lnTo>
                    <a:pt x="2144539" y="1268747"/>
                  </a:lnTo>
                  <a:lnTo>
                    <a:pt x="2135445" y="1314428"/>
                  </a:lnTo>
                  <a:lnTo>
                    <a:pt x="2124450" y="1359394"/>
                  </a:lnTo>
                  <a:lnTo>
                    <a:pt x="2111599" y="1403602"/>
                  </a:lnTo>
                  <a:lnTo>
                    <a:pt x="2096935" y="1447007"/>
                  </a:lnTo>
                  <a:lnTo>
                    <a:pt x="2080502" y="1489566"/>
                  </a:lnTo>
                  <a:lnTo>
                    <a:pt x="2062344" y="1531234"/>
                  </a:lnTo>
                  <a:lnTo>
                    <a:pt x="2042505" y="1571969"/>
                  </a:lnTo>
                  <a:lnTo>
                    <a:pt x="2021029" y="1611726"/>
                  </a:lnTo>
                  <a:lnTo>
                    <a:pt x="1997960" y="1650460"/>
                  </a:lnTo>
                  <a:lnTo>
                    <a:pt x="1973341" y="1688130"/>
                  </a:lnTo>
                  <a:lnTo>
                    <a:pt x="1947217" y="1724689"/>
                  </a:lnTo>
                  <a:lnTo>
                    <a:pt x="1919632" y="1760096"/>
                  </a:lnTo>
                  <a:lnTo>
                    <a:pt x="1890629" y="1794305"/>
                  </a:lnTo>
                  <a:lnTo>
                    <a:pt x="1860253" y="1827273"/>
                  </a:lnTo>
                  <a:lnTo>
                    <a:pt x="1828547" y="1858956"/>
                  </a:lnTo>
                  <a:lnTo>
                    <a:pt x="1795555" y="1889310"/>
                  </a:lnTo>
                  <a:lnTo>
                    <a:pt x="1761321" y="1918291"/>
                  </a:lnTo>
                  <a:lnTo>
                    <a:pt x="1725889" y="1945856"/>
                  </a:lnTo>
                  <a:lnTo>
                    <a:pt x="1689303" y="1971960"/>
                  </a:lnTo>
                  <a:lnTo>
                    <a:pt x="1651607" y="1996560"/>
                  </a:lnTo>
                  <a:lnTo>
                    <a:pt x="1612845" y="2019612"/>
                  </a:lnTo>
                  <a:lnTo>
                    <a:pt x="1573061" y="2041072"/>
                  </a:lnTo>
                  <a:lnTo>
                    <a:pt x="1532298" y="2060896"/>
                  </a:lnTo>
                  <a:lnTo>
                    <a:pt x="1490600" y="2079040"/>
                  </a:lnTo>
                  <a:lnTo>
                    <a:pt x="1448012" y="2095460"/>
                  </a:lnTo>
                  <a:lnTo>
                    <a:pt x="1404577" y="2110113"/>
                  </a:lnTo>
                  <a:lnTo>
                    <a:pt x="1360340" y="2122954"/>
                  </a:lnTo>
                  <a:lnTo>
                    <a:pt x="1315343" y="2133941"/>
                  </a:lnTo>
                  <a:lnTo>
                    <a:pt x="1269632" y="2143028"/>
                  </a:lnTo>
                  <a:lnTo>
                    <a:pt x="1223250" y="2150172"/>
                  </a:lnTo>
                  <a:lnTo>
                    <a:pt x="1176240" y="2155329"/>
                  </a:lnTo>
                  <a:lnTo>
                    <a:pt x="1128647" y="2158456"/>
                  </a:lnTo>
                  <a:lnTo>
                    <a:pt x="1080515" y="2159508"/>
                  </a:lnTo>
                  <a:lnTo>
                    <a:pt x="1032384" y="2158456"/>
                  </a:lnTo>
                  <a:lnTo>
                    <a:pt x="984791" y="2155329"/>
                  </a:lnTo>
                  <a:lnTo>
                    <a:pt x="937781" y="2150172"/>
                  </a:lnTo>
                  <a:lnTo>
                    <a:pt x="891399" y="2143028"/>
                  </a:lnTo>
                  <a:lnTo>
                    <a:pt x="845688" y="2133941"/>
                  </a:lnTo>
                  <a:lnTo>
                    <a:pt x="800691" y="2122954"/>
                  </a:lnTo>
                  <a:lnTo>
                    <a:pt x="756454" y="2110113"/>
                  </a:lnTo>
                  <a:lnTo>
                    <a:pt x="713019" y="2095460"/>
                  </a:lnTo>
                  <a:lnTo>
                    <a:pt x="670431" y="2079040"/>
                  </a:lnTo>
                  <a:lnTo>
                    <a:pt x="628733" y="2060896"/>
                  </a:lnTo>
                  <a:lnTo>
                    <a:pt x="587970" y="2041072"/>
                  </a:lnTo>
                  <a:lnTo>
                    <a:pt x="548186" y="2019612"/>
                  </a:lnTo>
                  <a:lnTo>
                    <a:pt x="509424" y="1996560"/>
                  </a:lnTo>
                  <a:lnTo>
                    <a:pt x="471728" y="1971960"/>
                  </a:lnTo>
                  <a:lnTo>
                    <a:pt x="435142" y="1945856"/>
                  </a:lnTo>
                  <a:lnTo>
                    <a:pt x="399710" y="1918291"/>
                  </a:lnTo>
                  <a:lnTo>
                    <a:pt x="365476" y="1889310"/>
                  </a:lnTo>
                  <a:lnTo>
                    <a:pt x="332484" y="1858956"/>
                  </a:lnTo>
                  <a:lnTo>
                    <a:pt x="300778" y="1827273"/>
                  </a:lnTo>
                  <a:lnTo>
                    <a:pt x="270402" y="1794305"/>
                  </a:lnTo>
                  <a:lnTo>
                    <a:pt x="241399" y="1760096"/>
                  </a:lnTo>
                  <a:lnTo>
                    <a:pt x="213814" y="1724689"/>
                  </a:lnTo>
                  <a:lnTo>
                    <a:pt x="187690" y="1688130"/>
                  </a:lnTo>
                  <a:lnTo>
                    <a:pt x="163071" y="1650460"/>
                  </a:lnTo>
                  <a:lnTo>
                    <a:pt x="140002" y="1611726"/>
                  </a:lnTo>
                  <a:lnTo>
                    <a:pt x="118526" y="1571969"/>
                  </a:lnTo>
                  <a:lnTo>
                    <a:pt x="98687" y="1531234"/>
                  </a:lnTo>
                  <a:lnTo>
                    <a:pt x="80529" y="1489566"/>
                  </a:lnTo>
                  <a:lnTo>
                    <a:pt x="64096" y="1447007"/>
                  </a:lnTo>
                  <a:lnTo>
                    <a:pt x="49432" y="1403602"/>
                  </a:lnTo>
                  <a:lnTo>
                    <a:pt x="36581" y="1359394"/>
                  </a:lnTo>
                  <a:lnTo>
                    <a:pt x="25586" y="1314428"/>
                  </a:lnTo>
                  <a:lnTo>
                    <a:pt x="16492" y="1268747"/>
                  </a:lnTo>
                  <a:lnTo>
                    <a:pt x="9342" y="1222395"/>
                  </a:lnTo>
                  <a:lnTo>
                    <a:pt x="4181" y="1175416"/>
                  </a:lnTo>
                  <a:lnTo>
                    <a:pt x="1052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884020" y="5151882"/>
            <a:ext cx="2909570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3430" marR="765810" algn="ctr">
              <a:lnSpc>
                <a:spcPct val="100000"/>
              </a:lnSpc>
              <a:spcBef>
                <a:spcPts val="95"/>
              </a:spcBef>
            </a:pPr>
            <a:r>
              <a:rPr sz="2800" b="1" spc="70" dirty="0">
                <a:solidFill>
                  <a:srgbClr val="F0582A"/>
                </a:solidFill>
                <a:latin typeface="Cambria"/>
                <a:cs typeface="Cambria"/>
              </a:rPr>
              <a:t>Iden</a:t>
            </a:r>
            <a:r>
              <a:rPr sz="2800" b="1" spc="55" dirty="0">
                <a:solidFill>
                  <a:srgbClr val="F0582A"/>
                </a:solidFill>
                <a:latin typeface="Cambria"/>
                <a:cs typeface="Cambria"/>
              </a:rPr>
              <a:t>t</a:t>
            </a:r>
            <a:r>
              <a:rPr sz="2800" b="1" spc="65" dirty="0">
                <a:solidFill>
                  <a:srgbClr val="F0582A"/>
                </a:solidFill>
                <a:latin typeface="Cambria"/>
                <a:cs typeface="Cambria"/>
              </a:rPr>
              <a:t>ify  People</a:t>
            </a:r>
            <a:endParaRPr sz="2800">
              <a:latin typeface="Cambria"/>
              <a:cs typeface="Cambria"/>
            </a:endParaRPr>
          </a:p>
          <a:p>
            <a:pPr marL="12700" marR="5080" indent="1270" algn="ctr">
              <a:lnSpc>
                <a:spcPct val="93800"/>
              </a:lnSpc>
              <a:spcBef>
                <a:spcPts val="2715"/>
              </a:spcBef>
            </a:pPr>
            <a:r>
              <a:rPr sz="2400" b="1" spc="114" dirty="0">
                <a:latin typeface="Cambria"/>
                <a:cs typeface="Cambria"/>
              </a:rPr>
              <a:t>Face </a:t>
            </a:r>
            <a:r>
              <a:rPr sz="2400" b="1" spc="65" dirty="0">
                <a:latin typeface="Cambria"/>
                <a:cs typeface="Cambria"/>
              </a:rPr>
              <a:t>recognition </a:t>
            </a:r>
            <a:r>
              <a:rPr sz="2400" b="1" spc="60" dirty="0">
                <a:latin typeface="Cambria"/>
                <a:cs typeface="Cambria"/>
              </a:rPr>
              <a:t>of </a:t>
            </a:r>
            <a:r>
              <a:rPr sz="2400" b="1" spc="-515" dirty="0">
                <a:latin typeface="Cambria"/>
                <a:cs typeface="Cambria"/>
              </a:rPr>
              <a:t> </a:t>
            </a:r>
            <a:r>
              <a:rPr sz="2400" b="1" spc="80" dirty="0">
                <a:latin typeface="Cambria"/>
                <a:cs typeface="Cambria"/>
              </a:rPr>
              <a:t>known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45" dirty="0">
                <a:latin typeface="Cambria"/>
                <a:cs typeface="Cambria"/>
              </a:rPr>
              <a:t>people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85" dirty="0">
                <a:latin typeface="Cambria"/>
                <a:cs typeface="Cambria"/>
              </a:rPr>
              <a:t>from </a:t>
            </a:r>
            <a:r>
              <a:rPr sz="2400" b="1" spc="-515" dirty="0">
                <a:latin typeface="Cambria"/>
                <a:cs typeface="Cambria"/>
              </a:rPr>
              <a:t> </a:t>
            </a:r>
            <a:r>
              <a:rPr sz="2400" b="1" spc="55" dirty="0">
                <a:latin typeface="Cambria"/>
                <a:cs typeface="Cambria"/>
              </a:rPr>
              <a:t>the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55" dirty="0">
                <a:latin typeface="Cambria"/>
                <a:cs typeface="Cambria"/>
              </a:rPr>
              <a:t>database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52193" y="2546350"/>
            <a:ext cx="2172335" cy="2172335"/>
            <a:chOff x="14252193" y="2546350"/>
            <a:chExt cx="2172335" cy="217233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0930" y="2747010"/>
              <a:ext cx="1598040" cy="16196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258543" y="2552700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1079753"/>
                  </a:moveTo>
                  <a:lnTo>
                    <a:pt x="1051" y="1031652"/>
                  </a:lnTo>
                  <a:lnTo>
                    <a:pt x="4178" y="984091"/>
                  </a:lnTo>
                  <a:lnTo>
                    <a:pt x="9335" y="937112"/>
                  </a:lnTo>
                  <a:lnTo>
                    <a:pt x="16479" y="890760"/>
                  </a:lnTo>
                  <a:lnTo>
                    <a:pt x="25566" y="845079"/>
                  </a:lnTo>
                  <a:lnTo>
                    <a:pt x="36553" y="800113"/>
                  </a:lnTo>
                  <a:lnTo>
                    <a:pt x="49394" y="755905"/>
                  </a:lnTo>
                  <a:lnTo>
                    <a:pt x="64047" y="712500"/>
                  </a:lnTo>
                  <a:lnTo>
                    <a:pt x="80467" y="669941"/>
                  </a:lnTo>
                  <a:lnTo>
                    <a:pt x="98611" y="628273"/>
                  </a:lnTo>
                  <a:lnTo>
                    <a:pt x="118435" y="587538"/>
                  </a:lnTo>
                  <a:lnTo>
                    <a:pt x="139895" y="547781"/>
                  </a:lnTo>
                  <a:lnTo>
                    <a:pt x="162947" y="509047"/>
                  </a:lnTo>
                  <a:lnTo>
                    <a:pt x="187547" y="471377"/>
                  </a:lnTo>
                  <a:lnTo>
                    <a:pt x="213651" y="434818"/>
                  </a:lnTo>
                  <a:lnTo>
                    <a:pt x="241216" y="399411"/>
                  </a:lnTo>
                  <a:lnTo>
                    <a:pt x="270197" y="365202"/>
                  </a:lnTo>
                  <a:lnTo>
                    <a:pt x="300551" y="332234"/>
                  </a:lnTo>
                  <a:lnTo>
                    <a:pt x="332234" y="300551"/>
                  </a:lnTo>
                  <a:lnTo>
                    <a:pt x="365202" y="270197"/>
                  </a:lnTo>
                  <a:lnTo>
                    <a:pt x="399411" y="241216"/>
                  </a:lnTo>
                  <a:lnTo>
                    <a:pt x="434818" y="213651"/>
                  </a:lnTo>
                  <a:lnTo>
                    <a:pt x="471377" y="187547"/>
                  </a:lnTo>
                  <a:lnTo>
                    <a:pt x="509047" y="162947"/>
                  </a:lnTo>
                  <a:lnTo>
                    <a:pt x="547781" y="139895"/>
                  </a:lnTo>
                  <a:lnTo>
                    <a:pt x="587538" y="118435"/>
                  </a:lnTo>
                  <a:lnTo>
                    <a:pt x="628273" y="98611"/>
                  </a:lnTo>
                  <a:lnTo>
                    <a:pt x="669941" y="80467"/>
                  </a:lnTo>
                  <a:lnTo>
                    <a:pt x="712500" y="64047"/>
                  </a:lnTo>
                  <a:lnTo>
                    <a:pt x="755905" y="49394"/>
                  </a:lnTo>
                  <a:lnTo>
                    <a:pt x="800113" y="36553"/>
                  </a:lnTo>
                  <a:lnTo>
                    <a:pt x="845079" y="25566"/>
                  </a:lnTo>
                  <a:lnTo>
                    <a:pt x="890760" y="16479"/>
                  </a:lnTo>
                  <a:lnTo>
                    <a:pt x="937112" y="9335"/>
                  </a:lnTo>
                  <a:lnTo>
                    <a:pt x="984091" y="4178"/>
                  </a:lnTo>
                  <a:lnTo>
                    <a:pt x="1031652" y="1051"/>
                  </a:lnTo>
                  <a:lnTo>
                    <a:pt x="1079753" y="0"/>
                  </a:lnTo>
                  <a:lnTo>
                    <a:pt x="1127855" y="1051"/>
                  </a:lnTo>
                  <a:lnTo>
                    <a:pt x="1175416" y="4178"/>
                  </a:lnTo>
                  <a:lnTo>
                    <a:pt x="1222395" y="9335"/>
                  </a:lnTo>
                  <a:lnTo>
                    <a:pt x="1268747" y="16479"/>
                  </a:lnTo>
                  <a:lnTo>
                    <a:pt x="1314428" y="25566"/>
                  </a:lnTo>
                  <a:lnTo>
                    <a:pt x="1359394" y="36553"/>
                  </a:lnTo>
                  <a:lnTo>
                    <a:pt x="1403602" y="49394"/>
                  </a:lnTo>
                  <a:lnTo>
                    <a:pt x="1447007" y="64047"/>
                  </a:lnTo>
                  <a:lnTo>
                    <a:pt x="1489566" y="80467"/>
                  </a:lnTo>
                  <a:lnTo>
                    <a:pt x="1531234" y="98611"/>
                  </a:lnTo>
                  <a:lnTo>
                    <a:pt x="1571969" y="118435"/>
                  </a:lnTo>
                  <a:lnTo>
                    <a:pt x="1611726" y="139895"/>
                  </a:lnTo>
                  <a:lnTo>
                    <a:pt x="1650460" y="162947"/>
                  </a:lnTo>
                  <a:lnTo>
                    <a:pt x="1688130" y="187547"/>
                  </a:lnTo>
                  <a:lnTo>
                    <a:pt x="1724689" y="213651"/>
                  </a:lnTo>
                  <a:lnTo>
                    <a:pt x="1760096" y="241216"/>
                  </a:lnTo>
                  <a:lnTo>
                    <a:pt x="1794305" y="270197"/>
                  </a:lnTo>
                  <a:lnTo>
                    <a:pt x="1827273" y="300551"/>
                  </a:lnTo>
                  <a:lnTo>
                    <a:pt x="1858956" y="332234"/>
                  </a:lnTo>
                  <a:lnTo>
                    <a:pt x="1889310" y="365202"/>
                  </a:lnTo>
                  <a:lnTo>
                    <a:pt x="1918291" y="399411"/>
                  </a:lnTo>
                  <a:lnTo>
                    <a:pt x="1945856" y="434818"/>
                  </a:lnTo>
                  <a:lnTo>
                    <a:pt x="1971960" y="471377"/>
                  </a:lnTo>
                  <a:lnTo>
                    <a:pt x="1996560" y="509047"/>
                  </a:lnTo>
                  <a:lnTo>
                    <a:pt x="2019612" y="547781"/>
                  </a:lnTo>
                  <a:lnTo>
                    <a:pt x="2041072" y="587538"/>
                  </a:lnTo>
                  <a:lnTo>
                    <a:pt x="2060896" y="628273"/>
                  </a:lnTo>
                  <a:lnTo>
                    <a:pt x="2079040" y="669941"/>
                  </a:lnTo>
                  <a:lnTo>
                    <a:pt x="2095460" y="712500"/>
                  </a:lnTo>
                  <a:lnTo>
                    <a:pt x="2110113" y="755905"/>
                  </a:lnTo>
                  <a:lnTo>
                    <a:pt x="2122954" y="800113"/>
                  </a:lnTo>
                  <a:lnTo>
                    <a:pt x="2133941" y="845079"/>
                  </a:lnTo>
                  <a:lnTo>
                    <a:pt x="2143028" y="890760"/>
                  </a:lnTo>
                  <a:lnTo>
                    <a:pt x="2150172" y="937112"/>
                  </a:lnTo>
                  <a:lnTo>
                    <a:pt x="2155329" y="984091"/>
                  </a:lnTo>
                  <a:lnTo>
                    <a:pt x="2158456" y="1031652"/>
                  </a:lnTo>
                  <a:lnTo>
                    <a:pt x="2159507" y="1079753"/>
                  </a:lnTo>
                  <a:lnTo>
                    <a:pt x="2158456" y="1127855"/>
                  </a:lnTo>
                  <a:lnTo>
                    <a:pt x="2155329" y="1175416"/>
                  </a:lnTo>
                  <a:lnTo>
                    <a:pt x="2150172" y="1222395"/>
                  </a:lnTo>
                  <a:lnTo>
                    <a:pt x="2143028" y="1268747"/>
                  </a:lnTo>
                  <a:lnTo>
                    <a:pt x="2133941" y="1314428"/>
                  </a:lnTo>
                  <a:lnTo>
                    <a:pt x="2122954" y="1359394"/>
                  </a:lnTo>
                  <a:lnTo>
                    <a:pt x="2110113" y="1403602"/>
                  </a:lnTo>
                  <a:lnTo>
                    <a:pt x="2095460" y="1447007"/>
                  </a:lnTo>
                  <a:lnTo>
                    <a:pt x="2079040" y="1489566"/>
                  </a:lnTo>
                  <a:lnTo>
                    <a:pt x="2060896" y="1531234"/>
                  </a:lnTo>
                  <a:lnTo>
                    <a:pt x="2041072" y="1571969"/>
                  </a:lnTo>
                  <a:lnTo>
                    <a:pt x="2019612" y="1611726"/>
                  </a:lnTo>
                  <a:lnTo>
                    <a:pt x="1996560" y="1650460"/>
                  </a:lnTo>
                  <a:lnTo>
                    <a:pt x="1971960" y="1688130"/>
                  </a:lnTo>
                  <a:lnTo>
                    <a:pt x="1945856" y="1724689"/>
                  </a:lnTo>
                  <a:lnTo>
                    <a:pt x="1918291" y="1760096"/>
                  </a:lnTo>
                  <a:lnTo>
                    <a:pt x="1889310" y="1794305"/>
                  </a:lnTo>
                  <a:lnTo>
                    <a:pt x="1858956" y="1827273"/>
                  </a:lnTo>
                  <a:lnTo>
                    <a:pt x="1827273" y="1858956"/>
                  </a:lnTo>
                  <a:lnTo>
                    <a:pt x="1794305" y="1889310"/>
                  </a:lnTo>
                  <a:lnTo>
                    <a:pt x="1760096" y="1918291"/>
                  </a:lnTo>
                  <a:lnTo>
                    <a:pt x="1724689" y="1945856"/>
                  </a:lnTo>
                  <a:lnTo>
                    <a:pt x="1688130" y="1971960"/>
                  </a:lnTo>
                  <a:lnTo>
                    <a:pt x="1650460" y="1996560"/>
                  </a:lnTo>
                  <a:lnTo>
                    <a:pt x="1611726" y="2019612"/>
                  </a:lnTo>
                  <a:lnTo>
                    <a:pt x="1571969" y="2041072"/>
                  </a:lnTo>
                  <a:lnTo>
                    <a:pt x="1531234" y="2060896"/>
                  </a:lnTo>
                  <a:lnTo>
                    <a:pt x="1489566" y="2079040"/>
                  </a:lnTo>
                  <a:lnTo>
                    <a:pt x="1447007" y="2095460"/>
                  </a:lnTo>
                  <a:lnTo>
                    <a:pt x="1403602" y="2110113"/>
                  </a:lnTo>
                  <a:lnTo>
                    <a:pt x="1359394" y="2122954"/>
                  </a:lnTo>
                  <a:lnTo>
                    <a:pt x="1314428" y="2133941"/>
                  </a:lnTo>
                  <a:lnTo>
                    <a:pt x="1268747" y="2143028"/>
                  </a:lnTo>
                  <a:lnTo>
                    <a:pt x="1222395" y="2150172"/>
                  </a:lnTo>
                  <a:lnTo>
                    <a:pt x="1175416" y="2155329"/>
                  </a:lnTo>
                  <a:lnTo>
                    <a:pt x="1127855" y="2158456"/>
                  </a:lnTo>
                  <a:lnTo>
                    <a:pt x="1079753" y="2159508"/>
                  </a:lnTo>
                  <a:lnTo>
                    <a:pt x="1031652" y="2158456"/>
                  </a:lnTo>
                  <a:lnTo>
                    <a:pt x="984091" y="2155329"/>
                  </a:lnTo>
                  <a:lnTo>
                    <a:pt x="937112" y="2150172"/>
                  </a:lnTo>
                  <a:lnTo>
                    <a:pt x="890760" y="2143028"/>
                  </a:lnTo>
                  <a:lnTo>
                    <a:pt x="845079" y="2133941"/>
                  </a:lnTo>
                  <a:lnTo>
                    <a:pt x="800113" y="2122954"/>
                  </a:lnTo>
                  <a:lnTo>
                    <a:pt x="755905" y="2110113"/>
                  </a:lnTo>
                  <a:lnTo>
                    <a:pt x="712500" y="2095460"/>
                  </a:lnTo>
                  <a:lnTo>
                    <a:pt x="669941" y="2079040"/>
                  </a:lnTo>
                  <a:lnTo>
                    <a:pt x="628273" y="2060896"/>
                  </a:lnTo>
                  <a:lnTo>
                    <a:pt x="587538" y="2041072"/>
                  </a:lnTo>
                  <a:lnTo>
                    <a:pt x="547781" y="2019612"/>
                  </a:lnTo>
                  <a:lnTo>
                    <a:pt x="509047" y="1996560"/>
                  </a:lnTo>
                  <a:lnTo>
                    <a:pt x="471377" y="1971960"/>
                  </a:lnTo>
                  <a:lnTo>
                    <a:pt x="434818" y="1945856"/>
                  </a:lnTo>
                  <a:lnTo>
                    <a:pt x="399411" y="1918291"/>
                  </a:lnTo>
                  <a:lnTo>
                    <a:pt x="365202" y="1889310"/>
                  </a:lnTo>
                  <a:lnTo>
                    <a:pt x="332234" y="1858956"/>
                  </a:lnTo>
                  <a:lnTo>
                    <a:pt x="300551" y="1827273"/>
                  </a:lnTo>
                  <a:lnTo>
                    <a:pt x="270197" y="1794305"/>
                  </a:lnTo>
                  <a:lnTo>
                    <a:pt x="241216" y="1760096"/>
                  </a:lnTo>
                  <a:lnTo>
                    <a:pt x="213651" y="1724689"/>
                  </a:lnTo>
                  <a:lnTo>
                    <a:pt x="187547" y="1688130"/>
                  </a:lnTo>
                  <a:lnTo>
                    <a:pt x="162947" y="1650460"/>
                  </a:lnTo>
                  <a:lnTo>
                    <a:pt x="139895" y="1611726"/>
                  </a:lnTo>
                  <a:lnTo>
                    <a:pt x="118435" y="1571969"/>
                  </a:lnTo>
                  <a:lnTo>
                    <a:pt x="98611" y="1531234"/>
                  </a:lnTo>
                  <a:lnTo>
                    <a:pt x="80467" y="1489566"/>
                  </a:lnTo>
                  <a:lnTo>
                    <a:pt x="64047" y="1447007"/>
                  </a:lnTo>
                  <a:lnTo>
                    <a:pt x="49394" y="1403602"/>
                  </a:lnTo>
                  <a:lnTo>
                    <a:pt x="36553" y="1359394"/>
                  </a:lnTo>
                  <a:lnTo>
                    <a:pt x="25566" y="1314428"/>
                  </a:lnTo>
                  <a:lnTo>
                    <a:pt x="16479" y="1268747"/>
                  </a:lnTo>
                  <a:lnTo>
                    <a:pt x="9335" y="1222395"/>
                  </a:lnTo>
                  <a:lnTo>
                    <a:pt x="4178" y="1175416"/>
                  </a:lnTo>
                  <a:lnTo>
                    <a:pt x="1051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890252" y="5098542"/>
            <a:ext cx="2503805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48895" indent="371475">
              <a:lnSpc>
                <a:spcPct val="100000"/>
              </a:lnSpc>
              <a:spcBef>
                <a:spcPts val="95"/>
              </a:spcBef>
            </a:pPr>
            <a:r>
              <a:rPr sz="2800" b="1" spc="140" dirty="0">
                <a:solidFill>
                  <a:srgbClr val="F0582A"/>
                </a:solidFill>
                <a:latin typeface="Palatino Linotype"/>
                <a:cs typeface="Palatino Linotype"/>
              </a:rPr>
              <a:t>Currency </a:t>
            </a:r>
            <a:r>
              <a:rPr sz="2800" b="1" spc="145" dirty="0">
                <a:solidFill>
                  <a:srgbClr val="F0582A"/>
                </a:solidFill>
                <a:latin typeface="Palatino Linotype"/>
                <a:cs typeface="Palatino Linotype"/>
              </a:rPr>
              <a:t> </a:t>
            </a:r>
            <a:r>
              <a:rPr sz="2800" b="1" spc="15" dirty="0">
                <a:solidFill>
                  <a:srgbClr val="F0582A"/>
                </a:solidFill>
                <a:latin typeface="Palatino Linotype"/>
                <a:cs typeface="Palatino Linotype"/>
              </a:rPr>
              <a:t>I</a:t>
            </a:r>
            <a:r>
              <a:rPr sz="2800" b="1" spc="10" dirty="0">
                <a:solidFill>
                  <a:srgbClr val="F0582A"/>
                </a:solidFill>
                <a:latin typeface="Palatino Linotype"/>
                <a:cs typeface="Palatino Linotype"/>
              </a:rPr>
              <a:t>d</a:t>
            </a:r>
            <a:r>
              <a:rPr sz="2800" b="1" spc="90" dirty="0">
                <a:solidFill>
                  <a:srgbClr val="F0582A"/>
                </a:solidFill>
                <a:latin typeface="Palatino Linotype"/>
                <a:cs typeface="Palatino Linotype"/>
              </a:rPr>
              <a:t>entificati</a:t>
            </a:r>
            <a:r>
              <a:rPr sz="2800" b="1" spc="130" dirty="0">
                <a:solidFill>
                  <a:srgbClr val="F0582A"/>
                </a:solidFill>
                <a:latin typeface="Palatino Linotype"/>
                <a:cs typeface="Palatino Linotype"/>
              </a:rPr>
              <a:t>o</a:t>
            </a:r>
            <a:r>
              <a:rPr sz="2800" b="1" spc="140" dirty="0">
                <a:solidFill>
                  <a:srgbClr val="F0582A"/>
                </a:solidFill>
                <a:latin typeface="Palatino Linotype"/>
                <a:cs typeface="Palatino Linotype"/>
              </a:rPr>
              <a:t>n</a:t>
            </a:r>
            <a:endParaRPr sz="2800">
              <a:latin typeface="Palatino Linotype"/>
              <a:cs typeface="Palatino Linotype"/>
            </a:endParaRPr>
          </a:p>
          <a:p>
            <a:pPr marL="12700" marR="5080" indent="43815" algn="just">
              <a:lnSpc>
                <a:spcPts val="2700"/>
              </a:lnSpc>
              <a:spcBef>
                <a:spcPts val="2775"/>
              </a:spcBef>
            </a:pPr>
            <a:r>
              <a:rPr sz="2400" b="1" spc="50" dirty="0">
                <a:latin typeface="Palatino Linotype"/>
                <a:cs typeface="Palatino Linotype"/>
              </a:rPr>
              <a:t>Identify </a:t>
            </a:r>
            <a:r>
              <a:rPr sz="2400" b="1" spc="105" dirty="0">
                <a:latin typeface="Palatino Linotype"/>
                <a:cs typeface="Palatino Linotype"/>
              </a:rPr>
              <a:t>various </a:t>
            </a:r>
            <a:r>
              <a:rPr sz="2400" b="1" spc="-585" dirty="0">
                <a:latin typeface="Palatino Linotype"/>
                <a:cs typeface="Palatino Linotype"/>
              </a:rPr>
              <a:t> </a:t>
            </a:r>
            <a:r>
              <a:rPr sz="2400" b="1" spc="95" dirty="0">
                <a:latin typeface="Palatino Linotype"/>
                <a:cs typeface="Palatino Linotype"/>
              </a:rPr>
              <a:t>denomination</a:t>
            </a:r>
            <a:r>
              <a:rPr sz="2400" b="1" spc="-120" dirty="0">
                <a:latin typeface="Palatino Linotype"/>
                <a:cs typeface="Palatino Linotype"/>
              </a:rPr>
              <a:t> </a:t>
            </a:r>
            <a:r>
              <a:rPr sz="2400" b="1" spc="25" dirty="0">
                <a:latin typeface="Palatino Linotype"/>
                <a:cs typeface="Palatino Linotype"/>
              </a:rPr>
              <a:t>of </a:t>
            </a:r>
            <a:r>
              <a:rPr sz="2400" b="1" spc="-585" dirty="0">
                <a:latin typeface="Palatino Linotype"/>
                <a:cs typeface="Palatino Linotype"/>
              </a:rPr>
              <a:t> </a:t>
            </a:r>
            <a:r>
              <a:rPr sz="2400" b="1" spc="70" dirty="0">
                <a:latin typeface="Palatino Linotype"/>
                <a:cs typeface="Palatino Linotype"/>
              </a:rPr>
              <a:t>Indian</a:t>
            </a:r>
            <a:r>
              <a:rPr sz="2400" b="1" spc="-80" dirty="0">
                <a:latin typeface="Palatino Linotype"/>
                <a:cs typeface="Palatino Linotype"/>
              </a:rPr>
              <a:t> </a:t>
            </a:r>
            <a:r>
              <a:rPr sz="2400" b="1" spc="120" dirty="0">
                <a:latin typeface="Palatino Linotype"/>
                <a:cs typeface="Palatino Linotype"/>
              </a:rPr>
              <a:t>Currency</a:t>
            </a:r>
            <a:endParaRPr sz="2400">
              <a:latin typeface="Palatino Linotype"/>
              <a:cs typeface="Palatino Linotyp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58145" y="2592070"/>
            <a:ext cx="2172335" cy="2172335"/>
            <a:chOff x="10058145" y="2592070"/>
            <a:chExt cx="2172335" cy="21723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6882" y="2857500"/>
              <a:ext cx="1468501" cy="161963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064495" y="2598420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1079753"/>
                  </a:moveTo>
                  <a:lnTo>
                    <a:pt x="1051" y="1031652"/>
                  </a:lnTo>
                  <a:lnTo>
                    <a:pt x="4178" y="984091"/>
                  </a:lnTo>
                  <a:lnTo>
                    <a:pt x="9335" y="937112"/>
                  </a:lnTo>
                  <a:lnTo>
                    <a:pt x="16479" y="890760"/>
                  </a:lnTo>
                  <a:lnTo>
                    <a:pt x="25566" y="845079"/>
                  </a:lnTo>
                  <a:lnTo>
                    <a:pt x="36553" y="800113"/>
                  </a:lnTo>
                  <a:lnTo>
                    <a:pt x="49394" y="755905"/>
                  </a:lnTo>
                  <a:lnTo>
                    <a:pt x="64047" y="712500"/>
                  </a:lnTo>
                  <a:lnTo>
                    <a:pt x="80467" y="669941"/>
                  </a:lnTo>
                  <a:lnTo>
                    <a:pt x="98611" y="628273"/>
                  </a:lnTo>
                  <a:lnTo>
                    <a:pt x="118435" y="587538"/>
                  </a:lnTo>
                  <a:lnTo>
                    <a:pt x="139895" y="547781"/>
                  </a:lnTo>
                  <a:lnTo>
                    <a:pt x="162947" y="509047"/>
                  </a:lnTo>
                  <a:lnTo>
                    <a:pt x="187547" y="471377"/>
                  </a:lnTo>
                  <a:lnTo>
                    <a:pt x="213651" y="434818"/>
                  </a:lnTo>
                  <a:lnTo>
                    <a:pt x="241216" y="399411"/>
                  </a:lnTo>
                  <a:lnTo>
                    <a:pt x="270197" y="365202"/>
                  </a:lnTo>
                  <a:lnTo>
                    <a:pt x="300551" y="332234"/>
                  </a:lnTo>
                  <a:lnTo>
                    <a:pt x="332234" y="300551"/>
                  </a:lnTo>
                  <a:lnTo>
                    <a:pt x="365202" y="270197"/>
                  </a:lnTo>
                  <a:lnTo>
                    <a:pt x="399411" y="241216"/>
                  </a:lnTo>
                  <a:lnTo>
                    <a:pt x="434818" y="213651"/>
                  </a:lnTo>
                  <a:lnTo>
                    <a:pt x="471377" y="187547"/>
                  </a:lnTo>
                  <a:lnTo>
                    <a:pt x="509047" y="162947"/>
                  </a:lnTo>
                  <a:lnTo>
                    <a:pt x="547781" y="139895"/>
                  </a:lnTo>
                  <a:lnTo>
                    <a:pt x="587538" y="118435"/>
                  </a:lnTo>
                  <a:lnTo>
                    <a:pt x="628273" y="98611"/>
                  </a:lnTo>
                  <a:lnTo>
                    <a:pt x="669941" y="80467"/>
                  </a:lnTo>
                  <a:lnTo>
                    <a:pt x="712500" y="64047"/>
                  </a:lnTo>
                  <a:lnTo>
                    <a:pt x="755905" y="49394"/>
                  </a:lnTo>
                  <a:lnTo>
                    <a:pt x="800113" y="36553"/>
                  </a:lnTo>
                  <a:lnTo>
                    <a:pt x="845079" y="25566"/>
                  </a:lnTo>
                  <a:lnTo>
                    <a:pt x="890760" y="16479"/>
                  </a:lnTo>
                  <a:lnTo>
                    <a:pt x="937112" y="9335"/>
                  </a:lnTo>
                  <a:lnTo>
                    <a:pt x="984091" y="4178"/>
                  </a:lnTo>
                  <a:lnTo>
                    <a:pt x="1031652" y="1051"/>
                  </a:lnTo>
                  <a:lnTo>
                    <a:pt x="1079753" y="0"/>
                  </a:lnTo>
                  <a:lnTo>
                    <a:pt x="1127855" y="1051"/>
                  </a:lnTo>
                  <a:lnTo>
                    <a:pt x="1175416" y="4178"/>
                  </a:lnTo>
                  <a:lnTo>
                    <a:pt x="1222395" y="9335"/>
                  </a:lnTo>
                  <a:lnTo>
                    <a:pt x="1268747" y="16479"/>
                  </a:lnTo>
                  <a:lnTo>
                    <a:pt x="1314428" y="25566"/>
                  </a:lnTo>
                  <a:lnTo>
                    <a:pt x="1359394" y="36553"/>
                  </a:lnTo>
                  <a:lnTo>
                    <a:pt x="1403602" y="49394"/>
                  </a:lnTo>
                  <a:lnTo>
                    <a:pt x="1447007" y="64047"/>
                  </a:lnTo>
                  <a:lnTo>
                    <a:pt x="1489566" y="80467"/>
                  </a:lnTo>
                  <a:lnTo>
                    <a:pt x="1531234" y="98611"/>
                  </a:lnTo>
                  <a:lnTo>
                    <a:pt x="1571969" y="118435"/>
                  </a:lnTo>
                  <a:lnTo>
                    <a:pt x="1611726" y="139895"/>
                  </a:lnTo>
                  <a:lnTo>
                    <a:pt x="1650460" y="162947"/>
                  </a:lnTo>
                  <a:lnTo>
                    <a:pt x="1688130" y="187547"/>
                  </a:lnTo>
                  <a:lnTo>
                    <a:pt x="1724689" y="213651"/>
                  </a:lnTo>
                  <a:lnTo>
                    <a:pt x="1760096" y="241216"/>
                  </a:lnTo>
                  <a:lnTo>
                    <a:pt x="1794305" y="270197"/>
                  </a:lnTo>
                  <a:lnTo>
                    <a:pt x="1827273" y="300551"/>
                  </a:lnTo>
                  <a:lnTo>
                    <a:pt x="1858956" y="332234"/>
                  </a:lnTo>
                  <a:lnTo>
                    <a:pt x="1889310" y="365202"/>
                  </a:lnTo>
                  <a:lnTo>
                    <a:pt x="1918291" y="399411"/>
                  </a:lnTo>
                  <a:lnTo>
                    <a:pt x="1945856" y="434818"/>
                  </a:lnTo>
                  <a:lnTo>
                    <a:pt x="1971960" y="471377"/>
                  </a:lnTo>
                  <a:lnTo>
                    <a:pt x="1996560" y="509047"/>
                  </a:lnTo>
                  <a:lnTo>
                    <a:pt x="2019612" y="547781"/>
                  </a:lnTo>
                  <a:lnTo>
                    <a:pt x="2041072" y="587538"/>
                  </a:lnTo>
                  <a:lnTo>
                    <a:pt x="2060896" y="628273"/>
                  </a:lnTo>
                  <a:lnTo>
                    <a:pt x="2079040" y="669941"/>
                  </a:lnTo>
                  <a:lnTo>
                    <a:pt x="2095460" y="712500"/>
                  </a:lnTo>
                  <a:lnTo>
                    <a:pt x="2110113" y="755905"/>
                  </a:lnTo>
                  <a:lnTo>
                    <a:pt x="2122954" y="800113"/>
                  </a:lnTo>
                  <a:lnTo>
                    <a:pt x="2133941" y="845079"/>
                  </a:lnTo>
                  <a:lnTo>
                    <a:pt x="2143028" y="890760"/>
                  </a:lnTo>
                  <a:lnTo>
                    <a:pt x="2150172" y="937112"/>
                  </a:lnTo>
                  <a:lnTo>
                    <a:pt x="2155329" y="984091"/>
                  </a:lnTo>
                  <a:lnTo>
                    <a:pt x="2158456" y="1031652"/>
                  </a:lnTo>
                  <a:lnTo>
                    <a:pt x="2159507" y="1079753"/>
                  </a:lnTo>
                  <a:lnTo>
                    <a:pt x="2158456" y="1127855"/>
                  </a:lnTo>
                  <a:lnTo>
                    <a:pt x="2155329" y="1175416"/>
                  </a:lnTo>
                  <a:lnTo>
                    <a:pt x="2150172" y="1222395"/>
                  </a:lnTo>
                  <a:lnTo>
                    <a:pt x="2143028" y="1268747"/>
                  </a:lnTo>
                  <a:lnTo>
                    <a:pt x="2133941" y="1314428"/>
                  </a:lnTo>
                  <a:lnTo>
                    <a:pt x="2122954" y="1359394"/>
                  </a:lnTo>
                  <a:lnTo>
                    <a:pt x="2110113" y="1403602"/>
                  </a:lnTo>
                  <a:lnTo>
                    <a:pt x="2095460" y="1447007"/>
                  </a:lnTo>
                  <a:lnTo>
                    <a:pt x="2079040" y="1489566"/>
                  </a:lnTo>
                  <a:lnTo>
                    <a:pt x="2060896" y="1531234"/>
                  </a:lnTo>
                  <a:lnTo>
                    <a:pt x="2041072" y="1571969"/>
                  </a:lnTo>
                  <a:lnTo>
                    <a:pt x="2019612" y="1611726"/>
                  </a:lnTo>
                  <a:lnTo>
                    <a:pt x="1996560" y="1650460"/>
                  </a:lnTo>
                  <a:lnTo>
                    <a:pt x="1971960" y="1688130"/>
                  </a:lnTo>
                  <a:lnTo>
                    <a:pt x="1945856" y="1724689"/>
                  </a:lnTo>
                  <a:lnTo>
                    <a:pt x="1918291" y="1760096"/>
                  </a:lnTo>
                  <a:lnTo>
                    <a:pt x="1889310" y="1794305"/>
                  </a:lnTo>
                  <a:lnTo>
                    <a:pt x="1858956" y="1827273"/>
                  </a:lnTo>
                  <a:lnTo>
                    <a:pt x="1827273" y="1858956"/>
                  </a:lnTo>
                  <a:lnTo>
                    <a:pt x="1794305" y="1889310"/>
                  </a:lnTo>
                  <a:lnTo>
                    <a:pt x="1760096" y="1918291"/>
                  </a:lnTo>
                  <a:lnTo>
                    <a:pt x="1724689" y="1945856"/>
                  </a:lnTo>
                  <a:lnTo>
                    <a:pt x="1688130" y="1971960"/>
                  </a:lnTo>
                  <a:lnTo>
                    <a:pt x="1650460" y="1996560"/>
                  </a:lnTo>
                  <a:lnTo>
                    <a:pt x="1611726" y="2019612"/>
                  </a:lnTo>
                  <a:lnTo>
                    <a:pt x="1571969" y="2041072"/>
                  </a:lnTo>
                  <a:lnTo>
                    <a:pt x="1531234" y="2060896"/>
                  </a:lnTo>
                  <a:lnTo>
                    <a:pt x="1489566" y="2079040"/>
                  </a:lnTo>
                  <a:lnTo>
                    <a:pt x="1447007" y="2095460"/>
                  </a:lnTo>
                  <a:lnTo>
                    <a:pt x="1403602" y="2110113"/>
                  </a:lnTo>
                  <a:lnTo>
                    <a:pt x="1359394" y="2122954"/>
                  </a:lnTo>
                  <a:lnTo>
                    <a:pt x="1314428" y="2133941"/>
                  </a:lnTo>
                  <a:lnTo>
                    <a:pt x="1268747" y="2143028"/>
                  </a:lnTo>
                  <a:lnTo>
                    <a:pt x="1222395" y="2150172"/>
                  </a:lnTo>
                  <a:lnTo>
                    <a:pt x="1175416" y="2155329"/>
                  </a:lnTo>
                  <a:lnTo>
                    <a:pt x="1127855" y="2158456"/>
                  </a:lnTo>
                  <a:lnTo>
                    <a:pt x="1079753" y="2159507"/>
                  </a:lnTo>
                  <a:lnTo>
                    <a:pt x="1031652" y="2158456"/>
                  </a:lnTo>
                  <a:lnTo>
                    <a:pt x="984091" y="2155329"/>
                  </a:lnTo>
                  <a:lnTo>
                    <a:pt x="937112" y="2150172"/>
                  </a:lnTo>
                  <a:lnTo>
                    <a:pt x="890760" y="2143028"/>
                  </a:lnTo>
                  <a:lnTo>
                    <a:pt x="845079" y="2133941"/>
                  </a:lnTo>
                  <a:lnTo>
                    <a:pt x="800113" y="2122954"/>
                  </a:lnTo>
                  <a:lnTo>
                    <a:pt x="755905" y="2110113"/>
                  </a:lnTo>
                  <a:lnTo>
                    <a:pt x="712500" y="2095460"/>
                  </a:lnTo>
                  <a:lnTo>
                    <a:pt x="669941" y="2079040"/>
                  </a:lnTo>
                  <a:lnTo>
                    <a:pt x="628273" y="2060896"/>
                  </a:lnTo>
                  <a:lnTo>
                    <a:pt x="587538" y="2041072"/>
                  </a:lnTo>
                  <a:lnTo>
                    <a:pt x="547781" y="2019612"/>
                  </a:lnTo>
                  <a:lnTo>
                    <a:pt x="509047" y="1996560"/>
                  </a:lnTo>
                  <a:lnTo>
                    <a:pt x="471377" y="1971960"/>
                  </a:lnTo>
                  <a:lnTo>
                    <a:pt x="434818" y="1945856"/>
                  </a:lnTo>
                  <a:lnTo>
                    <a:pt x="399411" y="1918291"/>
                  </a:lnTo>
                  <a:lnTo>
                    <a:pt x="365202" y="1889310"/>
                  </a:lnTo>
                  <a:lnTo>
                    <a:pt x="332234" y="1858956"/>
                  </a:lnTo>
                  <a:lnTo>
                    <a:pt x="300551" y="1827273"/>
                  </a:lnTo>
                  <a:lnTo>
                    <a:pt x="270197" y="1794305"/>
                  </a:lnTo>
                  <a:lnTo>
                    <a:pt x="241216" y="1760096"/>
                  </a:lnTo>
                  <a:lnTo>
                    <a:pt x="213651" y="1724689"/>
                  </a:lnTo>
                  <a:lnTo>
                    <a:pt x="187547" y="1688130"/>
                  </a:lnTo>
                  <a:lnTo>
                    <a:pt x="162947" y="1650460"/>
                  </a:lnTo>
                  <a:lnTo>
                    <a:pt x="139895" y="1611726"/>
                  </a:lnTo>
                  <a:lnTo>
                    <a:pt x="118435" y="1571969"/>
                  </a:lnTo>
                  <a:lnTo>
                    <a:pt x="98611" y="1531234"/>
                  </a:lnTo>
                  <a:lnTo>
                    <a:pt x="80467" y="1489566"/>
                  </a:lnTo>
                  <a:lnTo>
                    <a:pt x="64047" y="1447007"/>
                  </a:lnTo>
                  <a:lnTo>
                    <a:pt x="49394" y="1403602"/>
                  </a:lnTo>
                  <a:lnTo>
                    <a:pt x="36553" y="1359394"/>
                  </a:lnTo>
                  <a:lnTo>
                    <a:pt x="25566" y="1314428"/>
                  </a:lnTo>
                  <a:lnTo>
                    <a:pt x="16479" y="1268747"/>
                  </a:lnTo>
                  <a:lnTo>
                    <a:pt x="9335" y="1222395"/>
                  </a:lnTo>
                  <a:lnTo>
                    <a:pt x="4178" y="1175416"/>
                  </a:lnTo>
                  <a:lnTo>
                    <a:pt x="1051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010" y="391414"/>
            <a:ext cx="25431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195" dirty="0">
                <a:solidFill>
                  <a:srgbClr val="EF582A"/>
                </a:solidFill>
                <a:latin typeface="Trebuchet MS"/>
                <a:cs typeface="Trebuchet MS"/>
              </a:rPr>
              <a:t>Demo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0733" y="393318"/>
            <a:ext cx="10333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Competitive</a:t>
            </a:r>
            <a:r>
              <a:rPr spc="-680" dirty="0"/>
              <a:t> </a:t>
            </a:r>
            <a:r>
              <a:rPr spc="275" dirty="0"/>
              <a:t>Advantage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8100" y="1787474"/>
            <a:ext cx="15734030" cy="6267450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570"/>
              </a:spcBef>
            </a:pPr>
            <a:r>
              <a:rPr sz="3600" b="1" spc="-100" dirty="0">
                <a:solidFill>
                  <a:srgbClr val="F0582A"/>
                </a:solidFill>
                <a:latin typeface="Georgia"/>
                <a:cs typeface="Georgia"/>
              </a:rPr>
              <a:t>Unique</a:t>
            </a:r>
            <a:r>
              <a:rPr sz="3600" b="1" spc="-12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05" dirty="0">
                <a:solidFill>
                  <a:srgbClr val="F0582A"/>
                </a:solidFill>
                <a:latin typeface="Georgia"/>
                <a:cs typeface="Georgia"/>
              </a:rPr>
              <a:t>Value</a:t>
            </a:r>
            <a:r>
              <a:rPr sz="3600" b="1" spc="-110" dirty="0">
                <a:solidFill>
                  <a:srgbClr val="F0582A"/>
                </a:solidFill>
                <a:latin typeface="Georgia"/>
                <a:cs typeface="Georgia"/>
              </a:rPr>
              <a:t> Proposition?</a:t>
            </a:r>
            <a:endParaRPr sz="36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1850"/>
              </a:spcBef>
            </a:pPr>
            <a:r>
              <a:rPr sz="2700" spc="75" dirty="0">
                <a:latin typeface="Georgia"/>
                <a:cs typeface="Georgia"/>
              </a:rPr>
              <a:t>Realtime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110" dirty="0">
                <a:latin typeface="Georgia"/>
                <a:cs typeface="Georgia"/>
              </a:rPr>
              <a:t>and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75" dirty="0">
                <a:latin typeface="Georgia"/>
                <a:cs typeface="Georgia"/>
              </a:rPr>
              <a:t>detail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85" dirty="0">
                <a:latin typeface="Georgia"/>
                <a:cs typeface="Georgia"/>
              </a:rPr>
              <a:t>information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55" dirty="0">
                <a:latin typeface="Georgia"/>
                <a:cs typeface="Georgia"/>
              </a:rPr>
              <a:t>of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surrounding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75" dirty="0">
                <a:latin typeface="Georgia"/>
                <a:cs typeface="Georgia"/>
              </a:rPr>
              <a:t>with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110" dirty="0">
                <a:latin typeface="Georgia"/>
                <a:cs typeface="Georgia"/>
              </a:rPr>
              <a:t>safe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85" dirty="0">
                <a:latin typeface="Georgia"/>
                <a:cs typeface="Georgia"/>
              </a:rPr>
              <a:t>navigation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90" dirty="0">
                <a:latin typeface="Georgia"/>
                <a:cs typeface="Georgia"/>
              </a:rPr>
              <a:t>instruction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114" dirty="0">
                <a:latin typeface="Georgia"/>
                <a:cs typeface="Georgia"/>
              </a:rPr>
              <a:t>every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85" dirty="0">
                <a:latin typeface="Georgia"/>
                <a:cs typeface="Georgia"/>
              </a:rPr>
              <a:t>3</a:t>
            </a:r>
            <a:r>
              <a:rPr sz="2700" spc="127" baseline="24691" dirty="0">
                <a:latin typeface="Georgia"/>
                <a:cs typeface="Georgia"/>
              </a:rPr>
              <a:t>rd</a:t>
            </a:r>
            <a:r>
              <a:rPr sz="2700" spc="330" baseline="24691" dirty="0">
                <a:latin typeface="Georgia"/>
                <a:cs typeface="Georgia"/>
              </a:rPr>
              <a:t> </a:t>
            </a:r>
            <a:r>
              <a:rPr sz="2700" spc="110" dirty="0">
                <a:latin typeface="Georgia"/>
                <a:cs typeface="Georgia"/>
              </a:rPr>
              <a:t>Second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5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2815"/>
              </a:spcBef>
            </a:pPr>
            <a:r>
              <a:rPr sz="3600" b="1" spc="-90" dirty="0">
                <a:solidFill>
                  <a:srgbClr val="F0582A"/>
                </a:solidFill>
                <a:latin typeface="Georgia"/>
                <a:cs typeface="Georgia"/>
              </a:rPr>
              <a:t>Competitive</a:t>
            </a:r>
            <a:r>
              <a:rPr sz="3600" b="1" spc="-13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70" dirty="0">
                <a:solidFill>
                  <a:srgbClr val="F0582A"/>
                </a:solidFill>
                <a:latin typeface="Georgia"/>
                <a:cs typeface="Georgia"/>
              </a:rPr>
              <a:t>advantage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45" dirty="0">
                <a:solidFill>
                  <a:srgbClr val="F0582A"/>
                </a:solidFill>
                <a:latin typeface="Georgia"/>
                <a:cs typeface="Georgia"/>
              </a:rPr>
              <a:t>will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you</a:t>
            </a:r>
            <a:r>
              <a:rPr sz="3600" b="1" spc="-7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85" dirty="0">
                <a:solidFill>
                  <a:srgbClr val="F0582A"/>
                </a:solidFill>
                <a:latin typeface="Georgia"/>
                <a:cs typeface="Georgia"/>
              </a:rPr>
              <a:t>build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40" dirty="0">
                <a:solidFill>
                  <a:srgbClr val="F0582A"/>
                </a:solidFill>
                <a:latin typeface="Georgia"/>
                <a:cs typeface="Georgia"/>
              </a:rPr>
              <a:t>to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45" dirty="0">
                <a:solidFill>
                  <a:srgbClr val="F0582A"/>
                </a:solidFill>
                <a:latin typeface="Georgia"/>
                <a:cs typeface="Georgia"/>
              </a:rPr>
              <a:t>keep</a:t>
            </a:r>
            <a:r>
              <a:rPr sz="3600" b="1" spc="-75" dirty="0">
                <a:solidFill>
                  <a:srgbClr val="F0582A"/>
                </a:solidFill>
                <a:latin typeface="Georgia"/>
                <a:cs typeface="Georgia"/>
              </a:rPr>
              <a:t> the 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promise?</a:t>
            </a:r>
            <a:endParaRPr sz="36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1850"/>
              </a:spcBef>
            </a:pPr>
            <a:r>
              <a:rPr sz="2700" spc="45" dirty="0">
                <a:latin typeface="Georgia"/>
                <a:cs typeface="Georgia"/>
              </a:rPr>
              <a:t>Low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cost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110" dirty="0">
                <a:latin typeface="Georgia"/>
                <a:cs typeface="Georgia"/>
              </a:rPr>
              <a:t>and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120" dirty="0">
                <a:latin typeface="Georgia"/>
                <a:cs typeface="Georgia"/>
              </a:rPr>
              <a:t>more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features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40" dirty="0">
                <a:latin typeface="Georgia"/>
                <a:cs typeface="Georgia"/>
              </a:rPr>
              <a:t>to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105" dirty="0">
                <a:latin typeface="Georgia"/>
                <a:cs typeface="Georgia"/>
              </a:rPr>
              <a:t>improve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social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90" dirty="0">
                <a:latin typeface="Georgia"/>
                <a:cs typeface="Georgia"/>
              </a:rPr>
              <a:t>interaction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65" dirty="0">
                <a:latin typeface="Georgia"/>
                <a:cs typeface="Georgia"/>
              </a:rPr>
              <a:t>for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85" dirty="0">
                <a:latin typeface="Georgia"/>
                <a:cs typeface="Georgia"/>
              </a:rPr>
              <a:t>blind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110" dirty="0">
                <a:latin typeface="Georgia"/>
                <a:cs typeface="Georgia"/>
              </a:rPr>
              <a:t>and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90" dirty="0">
                <a:latin typeface="Georgia"/>
                <a:cs typeface="Georgia"/>
              </a:rPr>
              <a:t>visually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105" dirty="0">
                <a:latin typeface="Georgia"/>
                <a:cs typeface="Georgia"/>
              </a:rPr>
              <a:t>impaired</a:t>
            </a: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5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2815"/>
              </a:spcBef>
            </a:pPr>
            <a:r>
              <a:rPr sz="3600" b="1" spc="-180" dirty="0">
                <a:solidFill>
                  <a:srgbClr val="F0582A"/>
                </a:solidFill>
                <a:latin typeface="Georgia"/>
                <a:cs typeface="Georgia"/>
              </a:rPr>
              <a:t>How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45" dirty="0">
                <a:solidFill>
                  <a:srgbClr val="F0582A"/>
                </a:solidFill>
                <a:latin typeface="Georgia"/>
                <a:cs typeface="Georgia"/>
              </a:rPr>
              <a:t>will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90" dirty="0">
                <a:solidFill>
                  <a:srgbClr val="F0582A"/>
                </a:solidFill>
                <a:latin typeface="Georgia"/>
                <a:cs typeface="Georgia"/>
              </a:rPr>
              <a:t>you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55" dirty="0">
                <a:solidFill>
                  <a:srgbClr val="F0582A"/>
                </a:solidFill>
                <a:latin typeface="Georgia"/>
                <a:cs typeface="Georgia"/>
              </a:rPr>
              <a:t>defe</a:t>
            </a:r>
            <a:r>
              <a:rPr sz="3600" b="1" spc="-60" dirty="0">
                <a:solidFill>
                  <a:srgbClr val="F0582A"/>
                </a:solidFill>
                <a:latin typeface="Georgia"/>
                <a:cs typeface="Georgia"/>
              </a:rPr>
              <a:t>n</a:t>
            </a:r>
            <a:r>
              <a:rPr sz="3600" b="1" spc="-114" dirty="0">
                <a:solidFill>
                  <a:srgbClr val="F0582A"/>
                </a:solidFill>
                <a:latin typeface="Georgia"/>
                <a:cs typeface="Georgia"/>
              </a:rPr>
              <a:t>d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70" dirty="0">
                <a:solidFill>
                  <a:srgbClr val="F0582A"/>
                </a:solidFill>
                <a:latin typeface="Georgia"/>
                <a:cs typeface="Georgia"/>
              </a:rPr>
              <a:t>the</a:t>
            </a:r>
            <a:r>
              <a:rPr sz="3600" b="1" spc="-11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compet</a:t>
            </a:r>
            <a:r>
              <a:rPr sz="3600" b="1" spc="-50" dirty="0">
                <a:solidFill>
                  <a:srgbClr val="F0582A"/>
                </a:solidFill>
                <a:latin typeface="Georgia"/>
                <a:cs typeface="Georgia"/>
              </a:rPr>
              <a:t>itive</a:t>
            </a:r>
            <a:r>
              <a:rPr sz="3600" b="1" spc="-12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85" dirty="0">
                <a:solidFill>
                  <a:srgbClr val="F0582A"/>
                </a:solidFill>
                <a:latin typeface="Georgia"/>
                <a:cs typeface="Georgia"/>
              </a:rPr>
              <a:t>advant</a:t>
            </a:r>
            <a:r>
              <a:rPr sz="3600" b="1" spc="-100" dirty="0">
                <a:solidFill>
                  <a:srgbClr val="F0582A"/>
                </a:solidFill>
                <a:latin typeface="Georgia"/>
                <a:cs typeface="Georgia"/>
              </a:rPr>
              <a:t>a</a:t>
            </a:r>
            <a:r>
              <a:rPr sz="3600" b="1" spc="-40" dirty="0">
                <a:solidFill>
                  <a:srgbClr val="F0582A"/>
                </a:solidFill>
                <a:latin typeface="Georgia"/>
                <a:cs typeface="Georgia"/>
              </a:rPr>
              <a:t>ge?</a:t>
            </a:r>
            <a:endParaRPr sz="3600">
              <a:latin typeface="Georgia"/>
              <a:cs typeface="Georgia"/>
            </a:endParaRPr>
          </a:p>
          <a:p>
            <a:pPr marL="63500" marR="239395">
              <a:lnSpc>
                <a:spcPct val="150000"/>
              </a:lnSpc>
              <a:spcBef>
                <a:spcPts val="229"/>
              </a:spcBef>
            </a:pPr>
            <a:r>
              <a:rPr sz="2700" spc="75" dirty="0">
                <a:latin typeface="Georgia"/>
                <a:cs typeface="Georgia"/>
              </a:rPr>
              <a:t>Introduce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25" dirty="0">
                <a:latin typeface="Georgia"/>
                <a:cs typeface="Georgia"/>
              </a:rPr>
              <a:t>new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products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75" dirty="0">
                <a:latin typeface="Georgia"/>
                <a:cs typeface="Georgia"/>
              </a:rPr>
              <a:t>with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05" dirty="0">
                <a:latin typeface="Georgia"/>
                <a:cs typeface="Georgia"/>
              </a:rPr>
              <a:t>upgraded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40" dirty="0">
                <a:latin typeface="Georgia"/>
                <a:cs typeface="Georgia"/>
              </a:rPr>
              <a:t>Mobile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90" dirty="0">
                <a:latin typeface="Georgia"/>
                <a:cs typeface="Georgia"/>
              </a:rPr>
              <a:t>application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features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65" dirty="0">
                <a:latin typeface="Georgia"/>
                <a:cs typeface="Georgia"/>
              </a:rPr>
              <a:t>for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various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80" dirty="0">
                <a:latin typeface="Georgia"/>
                <a:cs typeface="Georgia"/>
              </a:rPr>
              <a:t>other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90" dirty="0">
                <a:latin typeface="Georgia"/>
                <a:cs typeface="Georgia"/>
              </a:rPr>
              <a:t>application </a:t>
            </a:r>
            <a:r>
              <a:rPr sz="2700" spc="-635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ranging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from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85" dirty="0">
                <a:latin typeface="Georgia"/>
                <a:cs typeface="Georgia"/>
              </a:rPr>
              <a:t>tourism,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114" dirty="0">
                <a:latin typeface="Georgia"/>
                <a:cs typeface="Georgia"/>
              </a:rPr>
              <a:t>warehouse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14" dirty="0">
                <a:latin typeface="Georgia"/>
                <a:cs typeface="Georgia"/>
              </a:rPr>
              <a:t>management,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95" dirty="0">
                <a:latin typeface="Georgia"/>
                <a:cs typeface="Georgia"/>
              </a:rPr>
              <a:t>helping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people</a:t>
            </a:r>
            <a:r>
              <a:rPr sz="2700" spc="-40" dirty="0">
                <a:latin typeface="Georgia"/>
                <a:cs typeface="Georgia"/>
              </a:rPr>
              <a:t> </a:t>
            </a:r>
            <a:r>
              <a:rPr sz="2700" spc="75" dirty="0">
                <a:latin typeface="Georgia"/>
                <a:cs typeface="Georgia"/>
              </a:rPr>
              <a:t>with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100" dirty="0">
                <a:latin typeface="Georgia"/>
                <a:cs typeface="Georgia"/>
              </a:rPr>
              <a:t>reading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spc="75" dirty="0">
                <a:latin typeface="Georgia"/>
                <a:cs typeface="Georgia"/>
              </a:rPr>
              <a:t>difficulty</a:t>
            </a:r>
            <a:r>
              <a:rPr sz="2700" spc="-45" dirty="0">
                <a:latin typeface="Georgia"/>
                <a:cs typeface="Georgia"/>
              </a:rPr>
              <a:t> </a:t>
            </a:r>
            <a:r>
              <a:rPr sz="2700" spc="80" dirty="0">
                <a:latin typeface="Georgia"/>
                <a:cs typeface="Georgia"/>
              </a:rPr>
              <a:t>etc.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9680" y="503376"/>
            <a:ext cx="6555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Current</a:t>
            </a:r>
            <a:r>
              <a:rPr spc="-675" dirty="0"/>
              <a:t> </a:t>
            </a:r>
            <a:r>
              <a:rPr spc="440" dirty="0"/>
              <a:t>Status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17650" y="5637021"/>
            <a:ext cx="3441700" cy="3441700"/>
            <a:chOff x="1517650" y="5637021"/>
            <a:chExt cx="3441700" cy="34417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9740" y="6089141"/>
              <a:ext cx="3223260" cy="2743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24000" y="5643371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0" y="1714500"/>
                  </a:moveTo>
                  <a:lnTo>
                    <a:pt x="658" y="1666509"/>
                  </a:lnTo>
                  <a:lnTo>
                    <a:pt x="2623" y="1618844"/>
                  </a:lnTo>
                  <a:lnTo>
                    <a:pt x="5876" y="1571524"/>
                  </a:lnTo>
                  <a:lnTo>
                    <a:pt x="10401" y="1524563"/>
                  </a:lnTo>
                  <a:lnTo>
                    <a:pt x="16180" y="1477981"/>
                  </a:lnTo>
                  <a:lnTo>
                    <a:pt x="23196" y="1431793"/>
                  </a:lnTo>
                  <a:lnTo>
                    <a:pt x="31432" y="1386018"/>
                  </a:lnTo>
                  <a:lnTo>
                    <a:pt x="40871" y="1340672"/>
                  </a:lnTo>
                  <a:lnTo>
                    <a:pt x="51495" y="1295773"/>
                  </a:lnTo>
                  <a:lnTo>
                    <a:pt x="63288" y="1251338"/>
                  </a:lnTo>
                  <a:lnTo>
                    <a:pt x="76232" y="1207383"/>
                  </a:lnTo>
                  <a:lnTo>
                    <a:pt x="90309" y="1163927"/>
                  </a:lnTo>
                  <a:lnTo>
                    <a:pt x="105504" y="1120986"/>
                  </a:lnTo>
                  <a:lnTo>
                    <a:pt x="121799" y="1078577"/>
                  </a:lnTo>
                  <a:lnTo>
                    <a:pt x="139175" y="1036718"/>
                  </a:lnTo>
                  <a:lnTo>
                    <a:pt x="157617" y="995426"/>
                  </a:lnTo>
                  <a:lnTo>
                    <a:pt x="177108" y="954718"/>
                  </a:lnTo>
                  <a:lnTo>
                    <a:pt x="197629" y="914611"/>
                  </a:lnTo>
                  <a:lnTo>
                    <a:pt x="219163" y="875123"/>
                  </a:lnTo>
                  <a:lnTo>
                    <a:pt x="241695" y="836271"/>
                  </a:lnTo>
                  <a:lnTo>
                    <a:pt x="265205" y="798071"/>
                  </a:lnTo>
                  <a:lnTo>
                    <a:pt x="289678" y="760541"/>
                  </a:lnTo>
                  <a:lnTo>
                    <a:pt x="315096" y="723698"/>
                  </a:lnTo>
                  <a:lnTo>
                    <a:pt x="341441" y="687560"/>
                  </a:lnTo>
                  <a:lnTo>
                    <a:pt x="368697" y="652143"/>
                  </a:lnTo>
                  <a:lnTo>
                    <a:pt x="396847" y="617465"/>
                  </a:lnTo>
                  <a:lnTo>
                    <a:pt x="425873" y="583543"/>
                  </a:lnTo>
                  <a:lnTo>
                    <a:pt x="455757" y="550394"/>
                  </a:lnTo>
                  <a:lnTo>
                    <a:pt x="486484" y="518035"/>
                  </a:lnTo>
                  <a:lnTo>
                    <a:pt x="518035" y="486484"/>
                  </a:lnTo>
                  <a:lnTo>
                    <a:pt x="550394" y="455757"/>
                  </a:lnTo>
                  <a:lnTo>
                    <a:pt x="583543" y="425873"/>
                  </a:lnTo>
                  <a:lnTo>
                    <a:pt x="617465" y="396847"/>
                  </a:lnTo>
                  <a:lnTo>
                    <a:pt x="652143" y="368697"/>
                  </a:lnTo>
                  <a:lnTo>
                    <a:pt x="687560" y="341441"/>
                  </a:lnTo>
                  <a:lnTo>
                    <a:pt x="723698" y="315096"/>
                  </a:lnTo>
                  <a:lnTo>
                    <a:pt x="760541" y="289678"/>
                  </a:lnTo>
                  <a:lnTo>
                    <a:pt x="798071" y="265205"/>
                  </a:lnTo>
                  <a:lnTo>
                    <a:pt x="836271" y="241695"/>
                  </a:lnTo>
                  <a:lnTo>
                    <a:pt x="875123" y="219163"/>
                  </a:lnTo>
                  <a:lnTo>
                    <a:pt x="914611" y="197629"/>
                  </a:lnTo>
                  <a:lnTo>
                    <a:pt x="954718" y="177108"/>
                  </a:lnTo>
                  <a:lnTo>
                    <a:pt x="995426" y="157617"/>
                  </a:lnTo>
                  <a:lnTo>
                    <a:pt x="1036718" y="139175"/>
                  </a:lnTo>
                  <a:lnTo>
                    <a:pt x="1078577" y="121799"/>
                  </a:lnTo>
                  <a:lnTo>
                    <a:pt x="1120986" y="105504"/>
                  </a:lnTo>
                  <a:lnTo>
                    <a:pt x="1163927" y="90309"/>
                  </a:lnTo>
                  <a:lnTo>
                    <a:pt x="1207383" y="76232"/>
                  </a:lnTo>
                  <a:lnTo>
                    <a:pt x="1251338" y="63288"/>
                  </a:lnTo>
                  <a:lnTo>
                    <a:pt x="1295773" y="51495"/>
                  </a:lnTo>
                  <a:lnTo>
                    <a:pt x="1340672" y="40871"/>
                  </a:lnTo>
                  <a:lnTo>
                    <a:pt x="1386018" y="31432"/>
                  </a:lnTo>
                  <a:lnTo>
                    <a:pt x="1431793" y="23196"/>
                  </a:lnTo>
                  <a:lnTo>
                    <a:pt x="1477981" y="16180"/>
                  </a:lnTo>
                  <a:lnTo>
                    <a:pt x="1524563" y="10401"/>
                  </a:lnTo>
                  <a:lnTo>
                    <a:pt x="1571524" y="5876"/>
                  </a:lnTo>
                  <a:lnTo>
                    <a:pt x="1618844" y="2623"/>
                  </a:lnTo>
                  <a:lnTo>
                    <a:pt x="1666509" y="658"/>
                  </a:lnTo>
                  <a:lnTo>
                    <a:pt x="1714500" y="0"/>
                  </a:lnTo>
                  <a:lnTo>
                    <a:pt x="1762490" y="658"/>
                  </a:lnTo>
                  <a:lnTo>
                    <a:pt x="1810155" y="2623"/>
                  </a:lnTo>
                  <a:lnTo>
                    <a:pt x="1857475" y="5876"/>
                  </a:lnTo>
                  <a:lnTo>
                    <a:pt x="1904436" y="10401"/>
                  </a:lnTo>
                  <a:lnTo>
                    <a:pt x="1951018" y="16180"/>
                  </a:lnTo>
                  <a:lnTo>
                    <a:pt x="1997206" y="23196"/>
                  </a:lnTo>
                  <a:lnTo>
                    <a:pt x="2042981" y="31432"/>
                  </a:lnTo>
                  <a:lnTo>
                    <a:pt x="2088327" y="40871"/>
                  </a:lnTo>
                  <a:lnTo>
                    <a:pt x="2133226" y="51495"/>
                  </a:lnTo>
                  <a:lnTo>
                    <a:pt x="2177661" y="63288"/>
                  </a:lnTo>
                  <a:lnTo>
                    <a:pt x="2221616" y="76232"/>
                  </a:lnTo>
                  <a:lnTo>
                    <a:pt x="2265072" y="90309"/>
                  </a:lnTo>
                  <a:lnTo>
                    <a:pt x="2308013" y="105504"/>
                  </a:lnTo>
                  <a:lnTo>
                    <a:pt x="2350422" y="121799"/>
                  </a:lnTo>
                  <a:lnTo>
                    <a:pt x="2392281" y="139175"/>
                  </a:lnTo>
                  <a:lnTo>
                    <a:pt x="2433573" y="157617"/>
                  </a:lnTo>
                  <a:lnTo>
                    <a:pt x="2474281" y="177108"/>
                  </a:lnTo>
                  <a:lnTo>
                    <a:pt x="2514388" y="197629"/>
                  </a:lnTo>
                  <a:lnTo>
                    <a:pt x="2553876" y="219163"/>
                  </a:lnTo>
                  <a:lnTo>
                    <a:pt x="2592728" y="241695"/>
                  </a:lnTo>
                  <a:lnTo>
                    <a:pt x="2630928" y="265205"/>
                  </a:lnTo>
                  <a:lnTo>
                    <a:pt x="2668458" y="289678"/>
                  </a:lnTo>
                  <a:lnTo>
                    <a:pt x="2705301" y="315096"/>
                  </a:lnTo>
                  <a:lnTo>
                    <a:pt x="2741439" y="341441"/>
                  </a:lnTo>
                  <a:lnTo>
                    <a:pt x="2776856" y="368697"/>
                  </a:lnTo>
                  <a:lnTo>
                    <a:pt x="2811534" y="396847"/>
                  </a:lnTo>
                  <a:lnTo>
                    <a:pt x="2845456" y="425873"/>
                  </a:lnTo>
                  <a:lnTo>
                    <a:pt x="2878605" y="455757"/>
                  </a:lnTo>
                  <a:lnTo>
                    <a:pt x="2910964" y="486484"/>
                  </a:lnTo>
                  <a:lnTo>
                    <a:pt x="2942515" y="518035"/>
                  </a:lnTo>
                  <a:lnTo>
                    <a:pt x="2973242" y="550394"/>
                  </a:lnTo>
                  <a:lnTo>
                    <a:pt x="3003126" y="583543"/>
                  </a:lnTo>
                  <a:lnTo>
                    <a:pt x="3032152" y="617465"/>
                  </a:lnTo>
                  <a:lnTo>
                    <a:pt x="3060302" y="652143"/>
                  </a:lnTo>
                  <a:lnTo>
                    <a:pt x="3087558" y="687560"/>
                  </a:lnTo>
                  <a:lnTo>
                    <a:pt x="3113903" y="723698"/>
                  </a:lnTo>
                  <a:lnTo>
                    <a:pt x="3139321" y="760541"/>
                  </a:lnTo>
                  <a:lnTo>
                    <a:pt x="3163794" y="798071"/>
                  </a:lnTo>
                  <a:lnTo>
                    <a:pt x="3187304" y="836271"/>
                  </a:lnTo>
                  <a:lnTo>
                    <a:pt x="3209836" y="875123"/>
                  </a:lnTo>
                  <a:lnTo>
                    <a:pt x="3231370" y="914611"/>
                  </a:lnTo>
                  <a:lnTo>
                    <a:pt x="3251891" y="954718"/>
                  </a:lnTo>
                  <a:lnTo>
                    <a:pt x="3271382" y="995426"/>
                  </a:lnTo>
                  <a:lnTo>
                    <a:pt x="3289824" y="1036718"/>
                  </a:lnTo>
                  <a:lnTo>
                    <a:pt x="3307200" y="1078577"/>
                  </a:lnTo>
                  <a:lnTo>
                    <a:pt x="3323495" y="1120986"/>
                  </a:lnTo>
                  <a:lnTo>
                    <a:pt x="3338690" y="1163927"/>
                  </a:lnTo>
                  <a:lnTo>
                    <a:pt x="3352767" y="1207383"/>
                  </a:lnTo>
                  <a:lnTo>
                    <a:pt x="3365711" y="1251338"/>
                  </a:lnTo>
                  <a:lnTo>
                    <a:pt x="3377504" y="1295773"/>
                  </a:lnTo>
                  <a:lnTo>
                    <a:pt x="3388128" y="1340672"/>
                  </a:lnTo>
                  <a:lnTo>
                    <a:pt x="3397567" y="1386018"/>
                  </a:lnTo>
                  <a:lnTo>
                    <a:pt x="3405803" y="1431793"/>
                  </a:lnTo>
                  <a:lnTo>
                    <a:pt x="3412819" y="1477981"/>
                  </a:lnTo>
                  <a:lnTo>
                    <a:pt x="3418598" y="1524563"/>
                  </a:lnTo>
                  <a:lnTo>
                    <a:pt x="3423123" y="1571524"/>
                  </a:lnTo>
                  <a:lnTo>
                    <a:pt x="3426376" y="1618844"/>
                  </a:lnTo>
                  <a:lnTo>
                    <a:pt x="3428341" y="1666509"/>
                  </a:lnTo>
                  <a:lnTo>
                    <a:pt x="3429000" y="1714500"/>
                  </a:lnTo>
                  <a:lnTo>
                    <a:pt x="3428341" y="1762490"/>
                  </a:lnTo>
                  <a:lnTo>
                    <a:pt x="3426376" y="1810155"/>
                  </a:lnTo>
                  <a:lnTo>
                    <a:pt x="3423123" y="1857475"/>
                  </a:lnTo>
                  <a:lnTo>
                    <a:pt x="3418598" y="1904436"/>
                  </a:lnTo>
                  <a:lnTo>
                    <a:pt x="3412819" y="1951018"/>
                  </a:lnTo>
                  <a:lnTo>
                    <a:pt x="3405803" y="1997206"/>
                  </a:lnTo>
                  <a:lnTo>
                    <a:pt x="3397567" y="2042981"/>
                  </a:lnTo>
                  <a:lnTo>
                    <a:pt x="3388128" y="2088327"/>
                  </a:lnTo>
                  <a:lnTo>
                    <a:pt x="3377504" y="2133226"/>
                  </a:lnTo>
                  <a:lnTo>
                    <a:pt x="3365711" y="2177661"/>
                  </a:lnTo>
                  <a:lnTo>
                    <a:pt x="3352767" y="2221616"/>
                  </a:lnTo>
                  <a:lnTo>
                    <a:pt x="3338690" y="2265072"/>
                  </a:lnTo>
                  <a:lnTo>
                    <a:pt x="3323495" y="2308013"/>
                  </a:lnTo>
                  <a:lnTo>
                    <a:pt x="3307200" y="2350422"/>
                  </a:lnTo>
                  <a:lnTo>
                    <a:pt x="3289824" y="2392281"/>
                  </a:lnTo>
                  <a:lnTo>
                    <a:pt x="3271382" y="2433573"/>
                  </a:lnTo>
                  <a:lnTo>
                    <a:pt x="3251891" y="2474281"/>
                  </a:lnTo>
                  <a:lnTo>
                    <a:pt x="3231370" y="2514388"/>
                  </a:lnTo>
                  <a:lnTo>
                    <a:pt x="3209836" y="2553876"/>
                  </a:lnTo>
                  <a:lnTo>
                    <a:pt x="3187304" y="2592728"/>
                  </a:lnTo>
                  <a:lnTo>
                    <a:pt x="3163794" y="2630928"/>
                  </a:lnTo>
                  <a:lnTo>
                    <a:pt x="3139321" y="2668458"/>
                  </a:lnTo>
                  <a:lnTo>
                    <a:pt x="3113903" y="2705301"/>
                  </a:lnTo>
                  <a:lnTo>
                    <a:pt x="3087558" y="2741439"/>
                  </a:lnTo>
                  <a:lnTo>
                    <a:pt x="3060302" y="2776856"/>
                  </a:lnTo>
                  <a:lnTo>
                    <a:pt x="3032152" y="2811534"/>
                  </a:lnTo>
                  <a:lnTo>
                    <a:pt x="3003126" y="2845456"/>
                  </a:lnTo>
                  <a:lnTo>
                    <a:pt x="2973242" y="2878605"/>
                  </a:lnTo>
                  <a:lnTo>
                    <a:pt x="2942515" y="2910964"/>
                  </a:lnTo>
                  <a:lnTo>
                    <a:pt x="2910964" y="2942515"/>
                  </a:lnTo>
                  <a:lnTo>
                    <a:pt x="2878605" y="2973242"/>
                  </a:lnTo>
                  <a:lnTo>
                    <a:pt x="2845456" y="3003126"/>
                  </a:lnTo>
                  <a:lnTo>
                    <a:pt x="2811534" y="3032152"/>
                  </a:lnTo>
                  <a:lnTo>
                    <a:pt x="2776856" y="3060302"/>
                  </a:lnTo>
                  <a:lnTo>
                    <a:pt x="2741439" y="3087558"/>
                  </a:lnTo>
                  <a:lnTo>
                    <a:pt x="2705301" y="3113903"/>
                  </a:lnTo>
                  <a:lnTo>
                    <a:pt x="2668458" y="3139321"/>
                  </a:lnTo>
                  <a:lnTo>
                    <a:pt x="2630928" y="3163794"/>
                  </a:lnTo>
                  <a:lnTo>
                    <a:pt x="2592728" y="3187304"/>
                  </a:lnTo>
                  <a:lnTo>
                    <a:pt x="2553876" y="3209836"/>
                  </a:lnTo>
                  <a:lnTo>
                    <a:pt x="2514388" y="3231370"/>
                  </a:lnTo>
                  <a:lnTo>
                    <a:pt x="2474281" y="3251891"/>
                  </a:lnTo>
                  <a:lnTo>
                    <a:pt x="2433573" y="3271382"/>
                  </a:lnTo>
                  <a:lnTo>
                    <a:pt x="2392281" y="3289824"/>
                  </a:lnTo>
                  <a:lnTo>
                    <a:pt x="2350422" y="3307200"/>
                  </a:lnTo>
                  <a:lnTo>
                    <a:pt x="2308013" y="3323495"/>
                  </a:lnTo>
                  <a:lnTo>
                    <a:pt x="2265072" y="3338690"/>
                  </a:lnTo>
                  <a:lnTo>
                    <a:pt x="2221616" y="3352767"/>
                  </a:lnTo>
                  <a:lnTo>
                    <a:pt x="2177661" y="3365711"/>
                  </a:lnTo>
                  <a:lnTo>
                    <a:pt x="2133226" y="3377504"/>
                  </a:lnTo>
                  <a:lnTo>
                    <a:pt x="2088327" y="3388128"/>
                  </a:lnTo>
                  <a:lnTo>
                    <a:pt x="2042981" y="3397567"/>
                  </a:lnTo>
                  <a:lnTo>
                    <a:pt x="1997206" y="3405803"/>
                  </a:lnTo>
                  <a:lnTo>
                    <a:pt x="1951018" y="3412819"/>
                  </a:lnTo>
                  <a:lnTo>
                    <a:pt x="1904436" y="3418598"/>
                  </a:lnTo>
                  <a:lnTo>
                    <a:pt x="1857475" y="3423123"/>
                  </a:lnTo>
                  <a:lnTo>
                    <a:pt x="1810155" y="3426376"/>
                  </a:lnTo>
                  <a:lnTo>
                    <a:pt x="1762490" y="3428341"/>
                  </a:lnTo>
                  <a:lnTo>
                    <a:pt x="1714500" y="3429000"/>
                  </a:lnTo>
                  <a:lnTo>
                    <a:pt x="1666509" y="3428341"/>
                  </a:lnTo>
                  <a:lnTo>
                    <a:pt x="1618844" y="3426376"/>
                  </a:lnTo>
                  <a:lnTo>
                    <a:pt x="1571524" y="3423123"/>
                  </a:lnTo>
                  <a:lnTo>
                    <a:pt x="1524563" y="3418598"/>
                  </a:lnTo>
                  <a:lnTo>
                    <a:pt x="1477981" y="3412819"/>
                  </a:lnTo>
                  <a:lnTo>
                    <a:pt x="1431793" y="3405803"/>
                  </a:lnTo>
                  <a:lnTo>
                    <a:pt x="1386018" y="3397567"/>
                  </a:lnTo>
                  <a:lnTo>
                    <a:pt x="1340672" y="3388128"/>
                  </a:lnTo>
                  <a:lnTo>
                    <a:pt x="1295773" y="3377504"/>
                  </a:lnTo>
                  <a:lnTo>
                    <a:pt x="1251338" y="3365711"/>
                  </a:lnTo>
                  <a:lnTo>
                    <a:pt x="1207383" y="3352767"/>
                  </a:lnTo>
                  <a:lnTo>
                    <a:pt x="1163927" y="3338690"/>
                  </a:lnTo>
                  <a:lnTo>
                    <a:pt x="1120986" y="3323495"/>
                  </a:lnTo>
                  <a:lnTo>
                    <a:pt x="1078577" y="3307200"/>
                  </a:lnTo>
                  <a:lnTo>
                    <a:pt x="1036718" y="3289824"/>
                  </a:lnTo>
                  <a:lnTo>
                    <a:pt x="995426" y="3271382"/>
                  </a:lnTo>
                  <a:lnTo>
                    <a:pt x="954718" y="3251891"/>
                  </a:lnTo>
                  <a:lnTo>
                    <a:pt x="914611" y="3231370"/>
                  </a:lnTo>
                  <a:lnTo>
                    <a:pt x="875123" y="3209836"/>
                  </a:lnTo>
                  <a:lnTo>
                    <a:pt x="836271" y="3187304"/>
                  </a:lnTo>
                  <a:lnTo>
                    <a:pt x="798071" y="3163794"/>
                  </a:lnTo>
                  <a:lnTo>
                    <a:pt x="760541" y="3139321"/>
                  </a:lnTo>
                  <a:lnTo>
                    <a:pt x="723698" y="3113903"/>
                  </a:lnTo>
                  <a:lnTo>
                    <a:pt x="687560" y="3087558"/>
                  </a:lnTo>
                  <a:lnTo>
                    <a:pt x="652143" y="3060302"/>
                  </a:lnTo>
                  <a:lnTo>
                    <a:pt x="617465" y="3032152"/>
                  </a:lnTo>
                  <a:lnTo>
                    <a:pt x="583543" y="3003126"/>
                  </a:lnTo>
                  <a:lnTo>
                    <a:pt x="550394" y="2973242"/>
                  </a:lnTo>
                  <a:lnTo>
                    <a:pt x="518035" y="2942515"/>
                  </a:lnTo>
                  <a:lnTo>
                    <a:pt x="486484" y="2910964"/>
                  </a:lnTo>
                  <a:lnTo>
                    <a:pt x="455757" y="2878605"/>
                  </a:lnTo>
                  <a:lnTo>
                    <a:pt x="425873" y="2845456"/>
                  </a:lnTo>
                  <a:lnTo>
                    <a:pt x="396847" y="2811534"/>
                  </a:lnTo>
                  <a:lnTo>
                    <a:pt x="368697" y="2776856"/>
                  </a:lnTo>
                  <a:lnTo>
                    <a:pt x="341441" y="2741439"/>
                  </a:lnTo>
                  <a:lnTo>
                    <a:pt x="315096" y="2705301"/>
                  </a:lnTo>
                  <a:lnTo>
                    <a:pt x="289678" y="2668458"/>
                  </a:lnTo>
                  <a:lnTo>
                    <a:pt x="265205" y="2630928"/>
                  </a:lnTo>
                  <a:lnTo>
                    <a:pt x="241695" y="2592728"/>
                  </a:lnTo>
                  <a:lnTo>
                    <a:pt x="219163" y="2553876"/>
                  </a:lnTo>
                  <a:lnTo>
                    <a:pt x="197629" y="2514388"/>
                  </a:lnTo>
                  <a:lnTo>
                    <a:pt x="177108" y="2474281"/>
                  </a:lnTo>
                  <a:lnTo>
                    <a:pt x="157617" y="2433573"/>
                  </a:lnTo>
                  <a:lnTo>
                    <a:pt x="139175" y="2392281"/>
                  </a:lnTo>
                  <a:lnTo>
                    <a:pt x="121799" y="2350422"/>
                  </a:lnTo>
                  <a:lnTo>
                    <a:pt x="105504" y="2308013"/>
                  </a:lnTo>
                  <a:lnTo>
                    <a:pt x="90309" y="2265072"/>
                  </a:lnTo>
                  <a:lnTo>
                    <a:pt x="76232" y="2221616"/>
                  </a:lnTo>
                  <a:lnTo>
                    <a:pt x="63288" y="2177661"/>
                  </a:lnTo>
                  <a:lnTo>
                    <a:pt x="51495" y="2133226"/>
                  </a:lnTo>
                  <a:lnTo>
                    <a:pt x="40871" y="2088327"/>
                  </a:lnTo>
                  <a:lnTo>
                    <a:pt x="31432" y="2042981"/>
                  </a:lnTo>
                  <a:lnTo>
                    <a:pt x="23196" y="1997206"/>
                  </a:lnTo>
                  <a:lnTo>
                    <a:pt x="16180" y="1951018"/>
                  </a:lnTo>
                  <a:lnTo>
                    <a:pt x="10401" y="1904436"/>
                  </a:lnTo>
                  <a:lnTo>
                    <a:pt x="5876" y="1857475"/>
                  </a:lnTo>
                  <a:lnTo>
                    <a:pt x="2623" y="1810155"/>
                  </a:lnTo>
                  <a:lnTo>
                    <a:pt x="658" y="1762490"/>
                  </a:lnTo>
                  <a:lnTo>
                    <a:pt x="0" y="1714500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44259" y="5953125"/>
            <a:ext cx="9352915" cy="277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9705" marR="1442720" indent="1383665">
              <a:lnSpc>
                <a:spcPct val="100000"/>
              </a:lnSpc>
              <a:spcBef>
                <a:spcPts val="105"/>
              </a:spcBef>
            </a:pPr>
            <a:r>
              <a:rPr sz="3200" b="1" spc="-229" dirty="0">
                <a:solidFill>
                  <a:srgbClr val="F0582A"/>
                </a:solidFill>
                <a:latin typeface="Georgia"/>
                <a:cs typeface="Georgia"/>
              </a:rPr>
              <a:t>MVP</a:t>
            </a:r>
            <a:r>
              <a:rPr sz="32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80" dirty="0">
                <a:solidFill>
                  <a:srgbClr val="F0582A"/>
                </a:solidFill>
                <a:latin typeface="Georgia"/>
                <a:cs typeface="Georgia"/>
              </a:rPr>
              <a:t>Development  </a:t>
            </a:r>
            <a:r>
              <a:rPr sz="3200" b="1" spc="-125" dirty="0">
                <a:solidFill>
                  <a:srgbClr val="F0582A"/>
                </a:solidFill>
                <a:latin typeface="Georgia"/>
                <a:cs typeface="Georgia"/>
              </a:rPr>
              <a:t>Duration:</a:t>
            </a:r>
            <a:r>
              <a:rPr sz="3200" b="1" spc="-114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85" dirty="0">
                <a:solidFill>
                  <a:srgbClr val="F0582A"/>
                </a:solidFill>
                <a:latin typeface="Georgia"/>
                <a:cs typeface="Georgia"/>
              </a:rPr>
              <a:t>2</a:t>
            </a:r>
            <a:r>
              <a:rPr sz="3200" b="1" spc="-7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355" dirty="0">
                <a:solidFill>
                  <a:srgbClr val="F0582A"/>
                </a:solidFill>
                <a:latin typeface="Georgia"/>
                <a:cs typeface="Georgia"/>
              </a:rPr>
              <a:t>M</a:t>
            </a:r>
            <a:r>
              <a:rPr sz="3200" b="1" spc="-240" dirty="0">
                <a:solidFill>
                  <a:srgbClr val="F0582A"/>
                </a:solidFill>
                <a:latin typeface="Georgia"/>
                <a:cs typeface="Georgia"/>
              </a:rPr>
              <a:t>o</a:t>
            </a:r>
            <a:r>
              <a:rPr sz="3200" b="1" spc="-70" dirty="0">
                <a:solidFill>
                  <a:srgbClr val="F0582A"/>
                </a:solidFill>
                <a:latin typeface="Georgia"/>
                <a:cs typeface="Georgia"/>
              </a:rPr>
              <a:t>nths</a:t>
            </a:r>
            <a:r>
              <a:rPr sz="3200" b="1" spc="-11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50" dirty="0">
                <a:solidFill>
                  <a:srgbClr val="F0582A"/>
                </a:solidFill>
                <a:latin typeface="Georgia"/>
                <a:cs typeface="Georgia"/>
              </a:rPr>
              <a:t>with</a:t>
            </a:r>
            <a:r>
              <a:rPr sz="3200" b="1" spc="-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25" dirty="0">
                <a:solidFill>
                  <a:srgbClr val="F0582A"/>
                </a:solidFill>
                <a:latin typeface="Georgia"/>
                <a:cs typeface="Georgia"/>
              </a:rPr>
              <a:t>Testing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</a:pPr>
            <a:r>
              <a:rPr sz="2800" b="1" spc="-65" dirty="0">
                <a:latin typeface="Georgia"/>
                <a:cs typeface="Georgia"/>
              </a:rPr>
              <a:t>Objective:</a:t>
            </a:r>
            <a:r>
              <a:rPr sz="2800" b="1" spc="-45" dirty="0">
                <a:latin typeface="Georgia"/>
                <a:cs typeface="Georgia"/>
              </a:rPr>
              <a:t> </a:t>
            </a:r>
            <a:r>
              <a:rPr sz="2800" spc="120" dirty="0">
                <a:latin typeface="Georgia"/>
                <a:cs typeface="Georgia"/>
              </a:rPr>
              <a:t>Feedback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100" dirty="0">
                <a:latin typeface="Georgia"/>
                <a:cs typeface="Georgia"/>
              </a:rPr>
              <a:t>on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85" dirty="0">
                <a:latin typeface="Georgia"/>
                <a:cs typeface="Georgia"/>
              </a:rPr>
              <a:t>the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110" dirty="0">
                <a:latin typeface="Georgia"/>
                <a:cs typeface="Georgia"/>
              </a:rPr>
              <a:t>design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70" dirty="0">
                <a:latin typeface="Georgia"/>
                <a:cs typeface="Georgia"/>
              </a:rPr>
              <a:t>with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80" dirty="0">
                <a:latin typeface="Georgia"/>
                <a:cs typeface="Georgia"/>
              </a:rPr>
              <a:t>inbuild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114" dirty="0">
                <a:latin typeface="Georgia"/>
                <a:cs typeface="Georgia"/>
              </a:rPr>
              <a:t>camera,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60" dirty="0">
                <a:latin typeface="Georgia"/>
                <a:cs typeface="Georgia"/>
              </a:rPr>
              <a:t>Auto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95" dirty="0">
                <a:latin typeface="Georgia"/>
                <a:cs typeface="Georgia"/>
              </a:rPr>
              <a:t>mode,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105" dirty="0">
                <a:latin typeface="Georgia"/>
                <a:cs typeface="Georgia"/>
              </a:rPr>
              <a:t>Features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114" dirty="0">
                <a:latin typeface="Georgia"/>
                <a:cs typeface="Georgia"/>
              </a:rPr>
              <a:t>accuracy,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35" dirty="0">
                <a:latin typeface="Georgia"/>
                <a:cs typeface="Georgia"/>
              </a:rPr>
              <a:t>SLS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3D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85" dirty="0">
                <a:latin typeface="Georgia"/>
                <a:cs typeface="Georgia"/>
              </a:rPr>
              <a:t>printing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65" dirty="0">
                <a:latin typeface="Georgia"/>
                <a:cs typeface="Georgia"/>
              </a:rPr>
              <a:t>for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MVP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110" dirty="0">
                <a:latin typeface="Georgia"/>
                <a:cs typeface="Georgia"/>
              </a:rPr>
              <a:t>and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85" dirty="0">
                <a:latin typeface="Georgia"/>
                <a:cs typeface="Georgia"/>
              </a:rPr>
              <a:t>testing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75" dirty="0">
                <a:latin typeface="Georgia"/>
                <a:cs typeface="Georgia"/>
              </a:rPr>
              <a:t>with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75" dirty="0">
                <a:latin typeface="Georgia"/>
                <a:cs typeface="Georgia"/>
              </a:rPr>
              <a:t>50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80" dirty="0">
                <a:latin typeface="Georgia"/>
                <a:cs typeface="Georgia"/>
              </a:rPr>
              <a:t>blind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7650" y="1910842"/>
            <a:ext cx="3443604" cy="3444875"/>
            <a:chOff x="1517650" y="1910842"/>
            <a:chExt cx="3443604" cy="344487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1917192"/>
              <a:ext cx="3430511" cy="34320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24000" y="1917192"/>
              <a:ext cx="3430904" cy="3432175"/>
            </a:xfrm>
            <a:custGeom>
              <a:avLst/>
              <a:gdLst/>
              <a:ahLst/>
              <a:cxnLst/>
              <a:rect l="l" t="t" r="r" b="b"/>
              <a:pathLst>
                <a:path w="3430904" h="3432175">
                  <a:moveTo>
                    <a:pt x="0" y="1716024"/>
                  </a:moveTo>
                  <a:lnTo>
                    <a:pt x="658" y="1667994"/>
                  </a:lnTo>
                  <a:lnTo>
                    <a:pt x="2624" y="1620291"/>
                  </a:lnTo>
                  <a:lnTo>
                    <a:pt x="5879" y="1572931"/>
                  </a:lnTo>
                  <a:lnTo>
                    <a:pt x="10406" y="1525933"/>
                  </a:lnTo>
                  <a:lnTo>
                    <a:pt x="16188" y="1479312"/>
                  </a:lnTo>
                  <a:lnTo>
                    <a:pt x="23207" y="1433086"/>
                  </a:lnTo>
                  <a:lnTo>
                    <a:pt x="31447" y="1387272"/>
                  </a:lnTo>
                  <a:lnTo>
                    <a:pt x="40891" y="1341888"/>
                  </a:lnTo>
                  <a:lnTo>
                    <a:pt x="51520" y="1296951"/>
                  </a:lnTo>
                  <a:lnTo>
                    <a:pt x="63319" y="1252478"/>
                  </a:lnTo>
                  <a:lnTo>
                    <a:pt x="76269" y="1208486"/>
                  </a:lnTo>
                  <a:lnTo>
                    <a:pt x="90354" y="1164992"/>
                  </a:lnTo>
                  <a:lnTo>
                    <a:pt x="105556" y="1122014"/>
                  </a:lnTo>
                  <a:lnTo>
                    <a:pt x="121858" y="1079569"/>
                  </a:lnTo>
                  <a:lnTo>
                    <a:pt x="139243" y="1037673"/>
                  </a:lnTo>
                  <a:lnTo>
                    <a:pt x="157694" y="996345"/>
                  </a:lnTo>
                  <a:lnTo>
                    <a:pt x="177193" y="955602"/>
                  </a:lnTo>
                  <a:lnTo>
                    <a:pt x="197724" y="915460"/>
                  </a:lnTo>
                  <a:lnTo>
                    <a:pt x="219269" y="875936"/>
                  </a:lnTo>
                  <a:lnTo>
                    <a:pt x="241811" y="837049"/>
                  </a:lnTo>
                  <a:lnTo>
                    <a:pt x="265333" y="798815"/>
                  </a:lnTo>
                  <a:lnTo>
                    <a:pt x="289817" y="761252"/>
                  </a:lnTo>
                  <a:lnTo>
                    <a:pt x="315247" y="724376"/>
                  </a:lnTo>
                  <a:lnTo>
                    <a:pt x="341605" y="688205"/>
                  </a:lnTo>
                  <a:lnTo>
                    <a:pt x="368874" y="652756"/>
                  </a:lnTo>
                  <a:lnTo>
                    <a:pt x="397036" y="618047"/>
                  </a:lnTo>
                  <a:lnTo>
                    <a:pt x="426075" y="584094"/>
                  </a:lnTo>
                  <a:lnTo>
                    <a:pt x="455974" y="550914"/>
                  </a:lnTo>
                  <a:lnTo>
                    <a:pt x="486715" y="518526"/>
                  </a:lnTo>
                  <a:lnTo>
                    <a:pt x="518281" y="486946"/>
                  </a:lnTo>
                  <a:lnTo>
                    <a:pt x="550654" y="456191"/>
                  </a:lnTo>
                  <a:lnTo>
                    <a:pt x="583818" y="426278"/>
                  </a:lnTo>
                  <a:lnTo>
                    <a:pt x="617756" y="397226"/>
                  </a:lnTo>
                  <a:lnTo>
                    <a:pt x="652450" y="369050"/>
                  </a:lnTo>
                  <a:lnTo>
                    <a:pt x="687883" y="341768"/>
                  </a:lnTo>
                  <a:lnTo>
                    <a:pt x="724037" y="315398"/>
                  </a:lnTo>
                  <a:lnTo>
                    <a:pt x="760896" y="289956"/>
                  </a:lnTo>
                  <a:lnTo>
                    <a:pt x="798443" y="265461"/>
                  </a:lnTo>
                  <a:lnTo>
                    <a:pt x="836660" y="241928"/>
                  </a:lnTo>
                  <a:lnTo>
                    <a:pt x="875530" y="219375"/>
                  </a:lnTo>
                  <a:lnTo>
                    <a:pt x="915036" y="197820"/>
                  </a:lnTo>
                  <a:lnTo>
                    <a:pt x="955160" y="177279"/>
                  </a:lnTo>
                  <a:lnTo>
                    <a:pt x="995886" y="157770"/>
                  </a:lnTo>
                  <a:lnTo>
                    <a:pt x="1037196" y="139311"/>
                  </a:lnTo>
                  <a:lnTo>
                    <a:pt x="1079073" y="121917"/>
                  </a:lnTo>
                  <a:lnTo>
                    <a:pt x="1121500" y="105607"/>
                  </a:lnTo>
                  <a:lnTo>
                    <a:pt x="1164459" y="90398"/>
                  </a:lnTo>
                  <a:lnTo>
                    <a:pt x="1207934" y="76306"/>
                  </a:lnTo>
                  <a:lnTo>
                    <a:pt x="1251908" y="63350"/>
                  </a:lnTo>
                  <a:lnTo>
                    <a:pt x="1296362" y="51545"/>
                  </a:lnTo>
                  <a:lnTo>
                    <a:pt x="1341280" y="40911"/>
                  </a:lnTo>
                  <a:lnTo>
                    <a:pt x="1386645" y="31463"/>
                  </a:lnTo>
                  <a:lnTo>
                    <a:pt x="1432440" y="23219"/>
                  </a:lnTo>
                  <a:lnTo>
                    <a:pt x="1478646" y="16196"/>
                  </a:lnTo>
                  <a:lnTo>
                    <a:pt x="1525248" y="10411"/>
                  </a:lnTo>
                  <a:lnTo>
                    <a:pt x="1572227" y="5882"/>
                  </a:lnTo>
                  <a:lnTo>
                    <a:pt x="1619568" y="2625"/>
                  </a:lnTo>
                  <a:lnTo>
                    <a:pt x="1667251" y="659"/>
                  </a:lnTo>
                  <a:lnTo>
                    <a:pt x="1715262" y="0"/>
                  </a:lnTo>
                  <a:lnTo>
                    <a:pt x="1763272" y="659"/>
                  </a:lnTo>
                  <a:lnTo>
                    <a:pt x="1810955" y="2625"/>
                  </a:lnTo>
                  <a:lnTo>
                    <a:pt x="1858296" y="5882"/>
                  </a:lnTo>
                  <a:lnTo>
                    <a:pt x="1905275" y="10411"/>
                  </a:lnTo>
                  <a:lnTo>
                    <a:pt x="1951877" y="16196"/>
                  </a:lnTo>
                  <a:lnTo>
                    <a:pt x="1998083" y="23219"/>
                  </a:lnTo>
                  <a:lnTo>
                    <a:pt x="2043878" y="31463"/>
                  </a:lnTo>
                  <a:lnTo>
                    <a:pt x="2089243" y="40911"/>
                  </a:lnTo>
                  <a:lnTo>
                    <a:pt x="2134161" y="51545"/>
                  </a:lnTo>
                  <a:lnTo>
                    <a:pt x="2178615" y="63350"/>
                  </a:lnTo>
                  <a:lnTo>
                    <a:pt x="2222589" y="76306"/>
                  </a:lnTo>
                  <a:lnTo>
                    <a:pt x="2266064" y="90398"/>
                  </a:lnTo>
                  <a:lnTo>
                    <a:pt x="2309023" y="105607"/>
                  </a:lnTo>
                  <a:lnTo>
                    <a:pt x="2351450" y="121917"/>
                  </a:lnTo>
                  <a:lnTo>
                    <a:pt x="2393327" y="139311"/>
                  </a:lnTo>
                  <a:lnTo>
                    <a:pt x="2434637" y="157770"/>
                  </a:lnTo>
                  <a:lnTo>
                    <a:pt x="2475363" y="177279"/>
                  </a:lnTo>
                  <a:lnTo>
                    <a:pt x="2515487" y="197820"/>
                  </a:lnTo>
                  <a:lnTo>
                    <a:pt x="2554993" y="219375"/>
                  </a:lnTo>
                  <a:lnTo>
                    <a:pt x="2593863" y="241928"/>
                  </a:lnTo>
                  <a:lnTo>
                    <a:pt x="2632080" y="265461"/>
                  </a:lnTo>
                  <a:lnTo>
                    <a:pt x="2669627" y="289956"/>
                  </a:lnTo>
                  <a:lnTo>
                    <a:pt x="2706486" y="315398"/>
                  </a:lnTo>
                  <a:lnTo>
                    <a:pt x="2742640" y="341768"/>
                  </a:lnTo>
                  <a:lnTo>
                    <a:pt x="2778073" y="369050"/>
                  </a:lnTo>
                  <a:lnTo>
                    <a:pt x="2812767" y="397226"/>
                  </a:lnTo>
                  <a:lnTo>
                    <a:pt x="2846705" y="426278"/>
                  </a:lnTo>
                  <a:lnTo>
                    <a:pt x="2879869" y="456191"/>
                  </a:lnTo>
                  <a:lnTo>
                    <a:pt x="2912242" y="486946"/>
                  </a:lnTo>
                  <a:lnTo>
                    <a:pt x="2943808" y="518526"/>
                  </a:lnTo>
                  <a:lnTo>
                    <a:pt x="2974549" y="550914"/>
                  </a:lnTo>
                  <a:lnTo>
                    <a:pt x="3004448" y="584094"/>
                  </a:lnTo>
                  <a:lnTo>
                    <a:pt x="3033487" y="618047"/>
                  </a:lnTo>
                  <a:lnTo>
                    <a:pt x="3061649" y="652756"/>
                  </a:lnTo>
                  <a:lnTo>
                    <a:pt x="3088918" y="688205"/>
                  </a:lnTo>
                  <a:lnTo>
                    <a:pt x="3115276" y="724376"/>
                  </a:lnTo>
                  <a:lnTo>
                    <a:pt x="3140706" y="761252"/>
                  </a:lnTo>
                  <a:lnTo>
                    <a:pt x="3165190" y="798815"/>
                  </a:lnTo>
                  <a:lnTo>
                    <a:pt x="3188712" y="837049"/>
                  </a:lnTo>
                  <a:lnTo>
                    <a:pt x="3211254" y="875936"/>
                  </a:lnTo>
                  <a:lnTo>
                    <a:pt x="3232799" y="915460"/>
                  </a:lnTo>
                  <a:lnTo>
                    <a:pt x="3253330" y="955602"/>
                  </a:lnTo>
                  <a:lnTo>
                    <a:pt x="3272829" y="996345"/>
                  </a:lnTo>
                  <a:lnTo>
                    <a:pt x="3291280" y="1037673"/>
                  </a:lnTo>
                  <a:lnTo>
                    <a:pt x="3308665" y="1079569"/>
                  </a:lnTo>
                  <a:lnTo>
                    <a:pt x="3324967" y="1122014"/>
                  </a:lnTo>
                  <a:lnTo>
                    <a:pt x="3340169" y="1164992"/>
                  </a:lnTo>
                  <a:lnTo>
                    <a:pt x="3354254" y="1208486"/>
                  </a:lnTo>
                  <a:lnTo>
                    <a:pt x="3367204" y="1252478"/>
                  </a:lnTo>
                  <a:lnTo>
                    <a:pt x="3379003" y="1296951"/>
                  </a:lnTo>
                  <a:lnTo>
                    <a:pt x="3389632" y="1341888"/>
                  </a:lnTo>
                  <a:lnTo>
                    <a:pt x="3399076" y="1387272"/>
                  </a:lnTo>
                  <a:lnTo>
                    <a:pt x="3407316" y="1433086"/>
                  </a:lnTo>
                  <a:lnTo>
                    <a:pt x="3414335" y="1479312"/>
                  </a:lnTo>
                  <a:lnTo>
                    <a:pt x="3420117" y="1525933"/>
                  </a:lnTo>
                  <a:lnTo>
                    <a:pt x="3424644" y="1572931"/>
                  </a:lnTo>
                  <a:lnTo>
                    <a:pt x="3427899" y="1620291"/>
                  </a:lnTo>
                  <a:lnTo>
                    <a:pt x="3429865" y="1667994"/>
                  </a:lnTo>
                  <a:lnTo>
                    <a:pt x="3430524" y="1716024"/>
                  </a:lnTo>
                  <a:lnTo>
                    <a:pt x="3429865" y="1764053"/>
                  </a:lnTo>
                  <a:lnTo>
                    <a:pt x="3427899" y="1811756"/>
                  </a:lnTo>
                  <a:lnTo>
                    <a:pt x="3424644" y="1859116"/>
                  </a:lnTo>
                  <a:lnTo>
                    <a:pt x="3420117" y="1906114"/>
                  </a:lnTo>
                  <a:lnTo>
                    <a:pt x="3414335" y="1952735"/>
                  </a:lnTo>
                  <a:lnTo>
                    <a:pt x="3407316" y="1998961"/>
                  </a:lnTo>
                  <a:lnTo>
                    <a:pt x="3399076" y="2044775"/>
                  </a:lnTo>
                  <a:lnTo>
                    <a:pt x="3389632" y="2090159"/>
                  </a:lnTo>
                  <a:lnTo>
                    <a:pt x="3379003" y="2135096"/>
                  </a:lnTo>
                  <a:lnTo>
                    <a:pt x="3367204" y="2179569"/>
                  </a:lnTo>
                  <a:lnTo>
                    <a:pt x="3354254" y="2223561"/>
                  </a:lnTo>
                  <a:lnTo>
                    <a:pt x="3340169" y="2267055"/>
                  </a:lnTo>
                  <a:lnTo>
                    <a:pt x="3324967" y="2310033"/>
                  </a:lnTo>
                  <a:lnTo>
                    <a:pt x="3308665" y="2352478"/>
                  </a:lnTo>
                  <a:lnTo>
                    <a:pt x="3291280" y="2394374"/>
                  </a:lnTo>
                  <a:lnTo>
                    <a:pt x="3272829" y="2435702"/>
                  </a:lnTo>
                  <a:lnTo>
                    <a:pt x="3253330" y="2476445"/>
                  </a:lnTo>
                  <a:lnTo>
                    <a:pt x="3232799" y="2516587"/>
                  </a:lnTo>
                  <a:lnTo>
                    <a:pt x="3211254" y="2556111"/>
                  </a:lnTo>
                  <a:lnTo>
                    <a:pt x="3188712" y="2594998"/>
                  </a:lnTo>
                  <a:lnTo>
                    <a:pt x="3165190" y="2633232"/>
                  </a:lnTo>
                  <a:lnTo>
                    <a:pt x="3140706" y="2670795"/>
                  </a:lnTo>
                  <a:lnTo>
                    <a:pt x="3115276" y="2707671"/>
                  </a:lnTo>
                  <a:lnTo>
                    <a:pt x="3088918" y="2743842"/>
                  </a:lnTo>
                  <a:lnTo>
                    <a:pt x="3061649" y="2779291"/>
                  </a:lnTo>
                  <a:lnTo>
                    <a:pt x="3033487" y="2814000"/>
                  </a:lnTo>
                  <a:lnTo>
                    <a:pt x="3004448" y="2847953"/>
                  </a:lnTo>
                  <a:lnTo>
                    <a:pt x="2974549" y="2881133"/>
                  </a:lnTo>
                  <a:lnTo>
                    <a:pt x="2943808" y="2913521"/>
                  </a:lnTo>
                  <a:lnTo>
                    <a:pt x="2912242" y="2945101"/>
                  </a:lnTo>
                  <a:lnTo>
                    <a:pt x="2879869" y="2975856"/>
                  </a:lnTo>
                  <a:lnTo>
                    <a:pt x="2846705" y="3005769"/>
                  </a:lnTo>
                  <a:lnTo>
                    <a:pt x="2812767" y="3034821"/>
                  </a:lnTo>
                  <a:lnTo>
                    <a:pt x="2778073" y="3062997"/>
                  </a:lnTo>
                  <a:lnTo>
                    <a:pt x="2742640" y="3090279"/>
                  </a:lnTo>
                  <a:lnTo>
                    <a:pt x="2706486" y="3116649"/>
                  </a:lnTo>
                  <a:lnTo>
                    <a:pt x="2669627" y="3142091"/>
                  </a:lnTo>
                  <a:lnTo>
                    <a:pt x="2632080" y="3166586"/>
                  </a:lnTo>
                  <a:lnTo>
                    <a:pt x="2593863" y="3190119"/>
                  </a:lnTo>
                  <a:lnTo>
                    <a:pt x="2554993" y="3212672"/>
                  </a:lnTo>
                  <a:lnTo>
                    <a:pt x="2515487" y="3234227"/>
                  </a:lnTo>
                  <a:lnTo>
                    <a:pt x="2475363" y="3254768"/>
                  </a:lnTo>
                  <a:lnTo>
                    <a:pt x="2434637" y="3274277"/>
                  </a:lnTo>
                  <a:lnTo>
                    <a:pt x="2393327" y="3292736"/>
                  </a:lnTo>
                  <a:lnTo>
                    <a:pt x="2351450" y="3310130"/>
                  </a:lnTo>
                  <a:lnTo>
                    <a:pt x="2309023" y="3326440"/>
                  </a:lnTo>
                  <a:lnTo>
                    <a:pt x="2266064" y="3341649"/>
                  </a:lnTo>
                  <a:lnTo>
                    <a:pt x="2222589" y="3355741"/>
                  </a:lnTo>
                  <a:lnTo>
                    <a:pt x="2178615" y="3368697"/>
                  </a:lnTo>
                  <a:lnTo>
                    <a:pt x="2134161" y="3380502"/>
                  </a:lnTo>
                  <a:lnTo>
                    <a:pt x="2089243" y="3391136"/>
                  </a:lnTo>
                  <a:lnTo>
                    <a:pt x="2043878" y="3400584"/>
                  </a:lnTo>
                  <a:lnTo>
                    <a:pt x="1998083" y="3408828"/>
                  </a:lnTo>
                  <a:lnTo>
                    <a:pt x="1951877" y="3415851"/>
                  </a:lnTo>
                  <a:lnTo>
                    <a:pt x="1905275" y="3421636"/>
                  </a:lnTo>
                  <a:lnTo>
                    <a:pt x="1858296" y="3426165"/>
                  </a:lnTo>
                  <a:lnTo>
                    <a:pt x="1810955" y="3429422"/>
                  </a:lnTo>
                  <a:lnTo>
                    <a:pt x="1763272" y="3431388"/>
                  </a:lnTo>
                  <a:lnTo>
                    <a:pt x="1715262" y="3432047"/>
                  </a:lnTo>
                  <a:lnTo>
                    <a:pt x="1667251" y="3431388"/>
                  </a:lnTo>
                  <a:lnTo>
                    <a:pt x="1619568" y="3429422"/>
                  </a:lnTo>
                  <a:lnTo>
                    <a:pt x="1572227" y="3426165"/>
                  </a:lnTo>
                  <a:lnTo>
                    <a:pt x="1525248" y="3421636"/>
                  </a:lnTo>
                  <a:lnTo>
                    <a:pt x="1478646" y="3415851"/>
                  </a:lnTo>
                  <a:lnTo>
                    <a:pt x="1432440" y="3408828"/>
                  </a:lnTo>
                  <a:lnTo>
                    <a:pt x="1386645" y="3400584"/>
                  </a:lnTo>
                  <a:lnTo>
                    <a:pt x="1341280" y="3391136"/>
                  </a:lnTo>
                  <a:lnTo>
                    <a:pt x="1296362" y="3380502"/>
                  </a:lnTo>
                  <a:lnTo>
                    <a:pt x="1251908" y="3368697"/>
                  </a:lnTo>
                  <a:lnTo>
                    <a:pt x="1207934" y="3355741"/>
                  </a:lnTo>
                  <a:lnTo>
                    <a:pt x="1164459" y="3341649"/>
                  </a:lnTo>
                  <a:lnTo>
                    <a:pt x="1121500" y="3326440"/>
                  </a:lnTo>
                  <a:lnTo>
                    <a:pt x="1079073" y="3310130"/>
                  </a:lnTo>
                  <a:lnTo>
                    <a:pt x="1037196" y="3292736"/>
                  </a:lnTo>
                  <a:lnTo>
                    <a:pt x="995886" y="3274277"/>
                  </a:lnTo>
                  <a:lnTo>
                    <a:pt x="955160" y="3254768"/>
                  </a:lnTo>
                  <a:lnTo>
                    <a:pt x="915036" y="3234227"/>
                  </a:lnTo>
                  <a:lnTo>
                    <a:pt x="875530" y="3212672"/>
                  </a:lnTo>
                  <a:lnTo>
                    <a:pt x="836660" y="3190119"/>
                  </a:lnTo>
                  <a:lnTo>
                    <a:pt x="798443" y="3166586"/>
                  </a:lnTo>
                  <a:lnTo>
                    <a:pt x="760896" y="3142091"/>
                  </a:lnTo>
                  <a:lnTo>
                    <a:pt x="724037" y="3116649"/>
                  </a:lnTo>
                  <a:lnTo>
                    <a:pt x="687883" y="3090279"/>
                  </a:lnTo>
                  <a:lnTo>
                    <a:pt x="652450" y="3062997"/>
                  </a:lnTo>
                  <a:lnTo>
                    <a:pt x="617756" y="3034821"/>
                  </a:lnTo>
                  <a:lnTo>
                    <a:pt x="583818" y="3005769"/>
                  </a:lnTo>
                  <a:lnTo>
                    <a:pt x="550654" y="2975856"/>
                  </a:lnTo>
                  <a:lnTo>
                    <a:pt x="518281" y="2945101"/>
                  </a:lnTo>
                  <a:lnTo>
                    <a:pt x="486715" y="2913521"/>
                  </a:lnTo>
                  <a:lnTo>
                    <a:pt x="455974" y="2881133"/>
                  </a:lnTo>
                  <a:lnTo>
                    <a:pt x="426075" y="2847953"/>
                  </a:lnTo>
                  <a:lnTo>
                    <a:pt x="397036" y="2814000"/>
                  </a:lnTo>
                  <a:lnTo>
                    <a:pt x="368874" y="2779291"/>
                  </a:lnTo>
                  <a:lnTo>
                    <a:pt x="341605" y="2743842"/>
                  </a:lnTo>
                  <a:lnTo>
                    <a:pt x="315247" y="2707671"/>
                  </a:lnTo>
                  <a:lnTo>
                    <a:pt x="289817" y="2670795"/>
                  </a:lnTo>
                  <a:lnTo>
                    <a:pt x="265333" y="2633232"/>
                  </a:lnTo>
                  <a:lnTo>
                    <a:pt x="241811" y="2594998"/>
                  </a:lnTo>
                  <a:lnTo>
                    <a:pt x="219269" y="2556111"/>
                  </a:lnTo>
                  <a:lnTo>
                    <a:pt x="197724" y="2516587"/>
                  </a:lnTo>
                  <a:lnTo>
                    <a:pt x="177193" y="2476445"/>
                  </a:lnTo>
                  <a:lnTo>
                    <a:pt x="157694" y="2435702"/>
                  </a:lnTo>
                  <a:lnTo>
                    <a:pt x="139243" y="2394374"/>
                  </a:lnTo>
                  <a:lnTo>
                    <a:pt x="121858" y="2352478"/>
                  </a:lnTo>
                  <a:lnTo>
                    <a:pt x="105556" y="2310033"/>
                  </a:lnTo>
                  <a:lnTo>
                    <a:pt x="90354" y="2267055"/>
                  </a:lnTo>
                  <a:lnTo>
                    <a:pt x="76269" y="2223561"/>
                  </a:lnTo>
                  <a:lnTo>
                    <a:pt x="63319" y="2179569"/>
                  </a:lnTo>
                  <a:lnTo>
                    <a:pt x="51520" y="2135096"/>
                  </a:lnTo>
                  <a:lnTo>
                    <a:pt x="40891" y="2090159"/>
                  </a:lnTo>
                  <a:lnTo>
                    <a:pt x="31447" y="2044775"/>
                  </a:lnTo>
                  <a:lnTo>
                    <a:pt x="23207" y="1998961"/>
                  </a:lnTo>
                  <a:lnTo>
                    <a:pt x="16188" y="1952735"/>
                  </a:lnTo>
                  <a:lnTo>
                    <a:pt x="10406" y="1906114"/>
                  </a:lnTo>
                  <a:lnTo>
                    <a:pt x="5879" y="1859116"/>
                  </a:lnTo>
                  <a:lnTo>
                    <a:pt x="2624" y="1811756"/>
                  </a:lnTo>
                  <a:lnTo>
                    <a:pt x="658" y="1764053"/>
                  </a:lnTo>
                  <a:lnTo>
                    <a:pt x="0" y="1716024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84901" y="2188210"/>
            <a:ext cx="9242425" cy="228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-80" dirty="0">
                <a:solidFill>
                  <a:srgbClr val="F0582A"/>
                </a:solidFill>
                <a:latin typeface="Georgia"/>
                <a:cs typeface="Georgia"/>
              </a:rPr>
              <a:t>Prototype</a:t>
            </a:r>
            <a:r>
              <a:rPr sz="3200" b="1" spc="-12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25" dirty="0">
                <a:solidFill>
                  <a:srgbClr val="F0582A"/>
                </a:solidFill>
                <a:latin typeface="Georgia"/>
                <a:cs typeface="Georgia"/>
              </a:rPr>
              <a:t>Testing</a:t>
            </a:r>
            <a:r>
              <a:rPr sz="3200" b="1" spc="-12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90" dirty="0">
                <a:solidFill>
                  <a:srgbClr val="F0582A"/>
                </a:solidFill>
                <a:latin typeface="Georgia"/>
                <a:cs typeface="Georgia"/>
              </a:rPr>
              <a:t>Completed</a:t>
            </a:r>
            <a:r>
              <a:rPr sz="3200" b="1" spc="-10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55" dirty="0">
                <a:solidFill>
                  <a:srgbClr val="F0582A"/>
                </a:solidFill>
                <a:latin typeface="Georgia"/>
                <a:cs typeface="Georgia"/>
              </a:rPr>
              <a:t>with</a:t>
            </a:r>
            <a:r>
              <a:rPr sz="32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5" dirty="0">
                <a:solidFill>
                  <a:srgbClr val="F0582A"/>
                </a:solidFill>
                <a:latin typeface="Georgia"/>
                <a:cs typeface="Georgia"/>
              </a:rPr>
              <a:t>5</a:t>
            </a:r>
            <a:r>
              <a:rPr sz="3200" b="1" spc="-7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70" dirty="0">
                <a:solidFill>
                  <a:srgbClr val="F0582A"/>
                </a:solidFill>
                <a:latin typeface="Georgia"/>
                <a:cs typeface="Georgia"/>
              </a:rPr>
              <a:t>Users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Georgia"/>
              <a:cs typeface="Georgia"/>
            </a:endParaRPr>
          </a:p>
          <a:p>
            <a:pPr marL="12700" marR="5080" algn="ctr">
              <a:lnSpc>
                <a:spcPct val="100000"/>
              </a:lnSpc>
            </a:pPr>
            <a:r>
              <a:rPr sz="2800" b="1" spc="-65" dirty="0">
                <a:latin typeface="Georgia"/>
                <a:cs typeface="Georgia"/>
              </a:rPr>
              <a:t>Feedback:</a:t>
            </a:r>
            <a:r>
              <a:rPr sz="2800" b="1" spc="-40" dirty="0">
                <a:latin typeface="Georgia"/>
                <a:cs typeface="Georgia"/>
              </a:rPr>
              <a:t> </a:t>
            </a:r>
            <a:r>
              <a:rPr sz="2800" spc="85" dirty="0">
                <a:latin typeface="Georgia"/>
                <a:cs typeface="Georgia"/>
              </a:rPr>
              <a:t>Bulky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65" dirty="0">
                <a:latin typeface="Georgia"/>
                <a:cs typeface="Georgia"/>
              </a:rPr>
              <a:t>Device,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60" dirty="0">
                <a:latin typeface="Georgia"/>
                <a:cs typeface="Georgia"/>
              </a:rPr>
              <a:t>Auto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60" dirty="0">
                <a:latin typeface="Georgia"/>
                <a:cs typeface="Georgia"/>
              </a:rPr>
              <a:t>Photo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95" dirty="0">
                <a:latin typeface="Georgia"/>
                <a:cs typeface="Georgia"/>
              </a:rPr>
              <a:t>capture,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110" dirty="0">
                <a:latin typeface="Georgia"/>
                <a:cs typeface="Georgia"/>
              </a:rPr>
              <a:t>Spectacle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60" dirty="0">
                <a:latin typeface="Georgia"/>
                <a:cs typeface="Georgia"/>
              </a:rPr>
              <a:t>Inbuild </a:t>
            </a:r>
            <a:r>
              <a:rPr sz="2800" spc="114" dirty="0">
                <a:latin typeface="Georgia"/>
                <a:cs typeface="Georgia"/>
              </a:rPr>
              <a:t>camera, </a:t>
            </a:r>
            <a:r>
              <a:rPr sz="2800" spc="70" dirty="0">
                <a:latin typeface="Georgia"/>
                <a:cs typeface="Georgia"/>
              </a:rPr>
              <a:t>Lower </a:t>
            </a:r>
            <a:r>
              <a:rPr sz="2800" spc="60" dirty="0">
                <a:latin typeface="Georgia"/>
                <a:cs typeface="Georgia"/>
              </a:rPr>
              <a:t>Cost </a:t>
            </a:r>
            <a:r>
              <a:rPr sz="2800" spc="105" dirty="0">
                <a:latin typeface="Georgia"/>
                <a:cs typeface="Georgia"/>
              </a:rPr>
              <a:t>and </a:t>
            </a:r>
            <a:r>
              <a:rPr sz="2800" spc="75" dirty="0">
                <a:latin typeface="Georgia"/>
                <a:cs typeface="Georgia"/>
              </a:rPr>
              <a:t>Limited </a:t>
            </a:r>
            <a:r>
              <a:rPr sz="2800" spc="100" dirty="0">
                <a:latin typeface="Georgia"/>
                <a:cs typeface="Georgia"/>
              </a:rPr>
              <a:t>features </a:t>
            </a:r>
            <a:r>
              <a:rPr sz="2800" spc="65" dirty="0">
                <a:latin typeface="Georgia"/>
                <a:cs typeface="Georgia"/>
              </a:rPr>
              <a:t>at 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100" dirty="0">
                <a:latin typeface="Georgia"/>
                <a:cs typeface="Georgia"/>
              </a:rPr>
              <a:t>early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85" dirty="0">
                <a:latin typeface="Georgia"/>
                <a:cs typeface="Georgia"/>
              </a:rPr>
              <a:t>stage.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4260" y="393318"/>
            <a:ext cx="102717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Busines</a:t>
            </a:r>
            <a:r>
              <a:rPr spc="270" dirty="0"/>
              <a:t>s</a:t>
            </a:r>
            <a:r>
              <a:rPr spc="-640" dirty="0"/>
              <a:t> </a:t>
            </a:r>
            <a:r>
              <a:rPr spc="360" dirty="0"/>
              <a:t>Mode</a:t>
            </a:r>
            <a:r>
              <a:rPr spc="170" dirty="0"/>
              <a:t>l</a:t>
            </a:r>
            <a:r>
              <a:rPr spc="-675" dirty="0"/>
              <a:t> </a:t>
            </a:r>
            <a:r>
              <a:rPr spc="330" dirty="0"/>
              <a:t>Canvas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95400" y="1990344"/>
            <a:ext cx="15697200" cy="8071484"/>
            <a:chOff x="1295400" y="1990344"/>
            <a:chExt cx="15697200" cy="8071484"/>
          </a:xfrm>
        </p:grpSpPr>
        <p:sp>
          <p:nvSpPr>
            <p:cNvPr id="6" name="object 6"/>
            <p:cNvSpPr/>
            <p:nvPr/>
          </p:nvSpPr>
          <p:spPr>
            <a:xfrm>
              <a:off x="3429000" y="9486900"/>
              <a:ext cx="10891520" cy="0"/>
            </a:xfrm>
            <a:custGeom>
              <a:avLst/>
              <a:gdLst/>
              <a:ahLst/>
              <a:cxnLst/>
              <a:rect l="l" t="t" r="r" b="b"/>
              <a:pathLst>
                <a:path w="10891519">
                  <a:moveTo>
                    <a:pt x="0" y="0"/>
                  </a:moveTo>
                  <a:lnTo>
                    <a:pt x="10891012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1990344"/>
              <a:ext cx="15697200" cy="8071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0729" y="393318"/>
            <a:ext cx="7329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0" dirty="0"/>
              <a:t>MV</a:t>
            </a:r>
            <a:r>
              <a:rPr spc="685" dirty="0"/>
              <a:t>P</a:t>
            </a:r>
            <a:r>
              <a:rPr spc="-640" dirty="0"/>
              <a:t> </a:t>
            </a:r>
            <a:r>
              <a:rPr spc="434" dirty="0"/>
              <a:t>De</a:t>
            </a:r>
            <a:r>
              <a:rPr spc="275" dirty="0"/>
              <a:t>s</a:t>
            </a:r>
            <a:r>
              <a:rPr spc="20" dirty="0"/>
              <a:t>cription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3500" y="1864741"/>
            <a:ext cx="15332075" cy="60623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400" b="1" spc="-175" dirty="0">
                <a:solidFill>
                  <a:srgbClr val="F0582A"/>
                </a:solidFill>
                <a:latin typeface="Georgia"/>
                <a:cs typeface="Georgia"/>
              </a:rPr>
              <a:t>MVP</a:t>
            </a:r>
            <a:r>
              <a:rPr sz="2400" b="1" spc="-5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400" b="1" spc="-60" dirty="0">
                <a:solidFill>
                  <a:srgbClr val="F0582A"/>
                </a:solidFill>
                <a:latin typeface="Georgia"/>
                <a:cs typeface="Georgia"/>
              </a:rPr>
              <a:t>Pr</a:t>
            </a:r>
            <a:r>
              <a:rPr sz="2400" b="1" spc="-100" dirty="0">
                <a:solidFill>
                  <a:srgbClr val="F0582A"/>
                </a:solidFill>
                <a:latin typeface="Georgia"/>
                <a:cs typeface="Georgia"/>
              </a:rPr>
              <a:t>o</a:t>
            </a:r>
            <a:r>
              <a:rPr sz="2400" b="1" spc="-114" dirty="0">
                <a:solidFill>
                  <a:srgbClr val="F0582A"/>
                </a:solidFill>
                <a:latin typeface="Georgia"/>
                <a:cs typeface="Georgia"/>
              </a:rPr>
              <a:t>d</a:t>
            </a:r>
            <a:r>
              <a:rPr sz="2400" b="1" spc="-45" dirty="0">
                <a:solidFill>
                  <a:srgbClr val="F0582A"/>
                </a:solidFill>
                <a:latin typeface="Georgia"/>
                <a:cs typeface="Georgia"/>
              </a:rPr>
              <a:t>uct</a:t>
            </a:r>
            <a:endParaRPr sz="2400">
              <a:latin typeface="Georgia"/>
              <a:cs typeface="Georgia"/>
            </a:endParaRPr>
          </a:p>
          <a:p>
            <a:pPr marL="38100" marR="570230">
              <a:lnSpc>
                <a:spcPct val="150000"/>
              </a:lnSpc>
              <a:spcBef>
                <a:spcPts val="5"/>
              </a:spcBef>
            </a:pPr>
            <a:r>
              <a:rPr sz="2400" spc="55" dirty="0">
                <a:latin typeface="Georgia"/>
                <a:cs typeface="Georgia"/>
              </a:rPr>
              <a:t>Off-the-shelf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Electronics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components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have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110" dirty="0">
                <a:latin typeface="Georgia"/>
                <a:cs typeface="Georgia"/>
              </a:rPr>
              <a:t>been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70" dirty="0">
                <a:latin typeface="Georgia"/>
                <a:cs typeface="Georgia"/>
              </a:rPr>
              <a:t>integrated.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The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glasses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110" dirty="0">
                <a:latin typeface="Georgia"/>
                <a:cs typeface="Georgia"/>
              </a:rPr>
              <a:t>has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110" dirty="0">
                <a:latin typeface="Georgia"/>
                <a:cs typeface="Georgia"/>
              </a:rPr>
              <a:t>been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3D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printed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using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SLS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technology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55" dirty="0">
                <a:latin typeface="Georgia"/>
                <a:cs typeface="Georgia"/>
              </a:rPr>
              <a:t>for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better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70" dirty="0">
                <a:latin typeface="Georgia"/>
                <a:cs typeface="Georgia"/>
              </a:rPr>
              <a:t>finish.</a:t>
            </a:r>
            <a:endParaRPr sz="24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400" b="1" spc="-45" dirty="0">
                <a:solidFill>
                  <a:srgbClr val="F0582A"/>
                </a:solidFill>
                <a:latin typeface="Georgia"/>
                <a:cs typeface="Georgia"/>
              </a:rPr>
              <a:t>Characteristics</a:t>
            </a:r>
            <a:r>
              <a:rPr sz="2400" b="1" spc="-4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400" b="1" spc="-75" dirty="0">
                <a:solidFill>
                  <a:srgbClr val="F0582A"/>
                </a:solidFill>
                <a:latin typeface="Georgia"/>
                <a:cs typeface="Georgia"/>
              </a:rPr>
              <a:t>and</a:t>
            </a:r>
            <a:r>
              <a:rPr sz="2400" b="1" spc="-6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400" b="1" spc="-70" dirty="0">
                <a:solidFill>
                  <a:srgbClr val="F0582A"/>
                </a:solidFill>
                <a:latin typeface="Georgia"/>
                <a:cs typeface="Georgia"/>
              </a:rPr>
              <a:t>operation</a:t>
            </a:r>
            <a:endParaRPr sz="2400">
              <a:latin typeface="Georgia"/>
              <a:cs typeface="Georgia"/>
            </a:endParaRPr>
          </a:p>
          <a:p>
            <a:pPr marL="38100" marR="30480">
              <a:lnSpc>
                <a:spcPct val="150000"/>
              </a:lnSpc>
            </a:pPr>
            <a:r>
              <a:rPr sz="2400" spc="100" dirty="0">
                <a:latin typeface="Georgia"/>
                <a:cs typeface="Georgia"/>
              </a:rPr>
              <a:t>The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Glasses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are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going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40" dirty="0">
                <a:latin typeface="Georgia"/>
                <a:cs typeface="Georgia"/>
              </a:rPr>
              <a:t>to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110" dirty="0">
                <a:latin typeface="Georgia"/>
                <a:cs typeface="Georgia"/>
              </a:rPr>
              <a:t>be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opaque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and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120" dirty="0">
                <a:latin typeface="Georgia"/>
                <a:cs typeface="Georgia"/>
              </a:rPr>
              <a:t>camera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is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placed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85" dirty="0">
                <a:latin typeface="Georgia"/>
                <a:cs typeface="Georgia"/>
              </a:rPr>
              <a:t>in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the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85" dirty="0">
                <a:latin typeface="Georgia"/>
                <a:cs typeface="Georgia"/>
              </a:rPr>
              <a:t>center.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The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glasses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are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connected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40" dirty="0">
                <a:latin typeface="Georgia"/>
                <a:cs typeface="Georgia"/>
              </a:rPr>
              <a:t>to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phone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via </a:t>
            </a:r>
            <a:r>
              <a:rPr sz="2400" spc="15" dirty="0">
                <a:latin typeface="Georgia"/>
                <a:cs typeface="Georgia"/>
              </a:rPr>
              <a:t>USB </a:t>
            </a:r>
            <a:r>
              <a:rPr sz="2400" spc="100" dirty="0">
                <a:latin typeface="Georgia"/>
                <a:cs typeface="Georgia"/>
              </a:rPr>
              <a:t>cable </a:t>
            </a:r>
            <a:r>
              <a:rPr sz="2400" spc="60" dirty="0">
                <a:latin typeface="Georgia"/>
                <a:cs typeface="Georgia"/>
              </a:rPr>
              <a:t>for </a:t>
            </a:r>
            <a:r>
              <a:rPr sz="2400" spc="90" dirty="0">
                <a:latin typeface="Georgia"/>
                <a:cs typeface="Georgia"/>
              </a:rPr>
              <a:t>power </a:t>
            </a:r>
            <a:r>
              <a:rPr sz="2400" spc="95" dirty="0">
                <a:latin typeface="Georgia"/>
                <a:cs typeface="Georgia"/>
              </a:rPr>
              <a:t>and </a:t>
            </a:r>
            <a:r>
              <a:rPr sz="2400" spc="75" dirty="0">
                <a:latin typeface="Georgia"/>
                <a:cs typeface="Georgia"/>
              </a:rPr>
              <a:t>data transfer. </a:t>
            </a:r>
            <a:r>
              <a:rPr sz="2400" spc="100" dirty="0">
                <a:latin typeface="Georgia"/>
                <a:cs typeface="Georgia"/>
              </a:rPr>
              <a:t>There are </a:t>
            </a:r>
            <a:r>
              <a:rPr sz="2400" spc="55" dirty="0">
                <a:latin typeface="Georgia"/>
                <a:cs typeface="Georgia"/>
              </a:rPr>
              <a:t>two </a:t>
            </a:r>
            <a:r>
              <a:rPr sz="2400" spc="75" dirty="0">
                <a:latin typeface="Georgia"/>
                <a:cs typeface="Georgia"/>
              </a:rPr>
              <a:t>buttons </a:t>
            </a:r>
            <a:r>
              <a:rPr sz="2400" spc="60" dirty="0">
                <a:latin typeface="Georgia"/>
                <a:cs typeface="Georgia"/>
              </a:rPr>
              <a:t>for </a:t>
            </a:r>
            <a:r>
              <a:rPr sz="2400" spc="110" dirty="0">
                <a:latin typeface="Georgia"/>
                <a:cs typeface="Georgia"/>
              </a:rPr>
              <a:t>mode </a:t>
            </a:r>
            <a:r>
              <a:rPr sz="2400" spc="90" dirty="0">
                <a:latin typeface="Georgia"/>
                <a:cs typeface="Georgia"/>
              </a:rPr>
              <a:t>selection </a:t>
            </a:r>
            <a:r>
              <a:rPr sz="2400" spc="95" dirty="0">
                <a:latin typeface="Georgia"/>
                <a:cs typeface="Georgia"/>
              </a:rPr>
              <a:t>and </a:t>
            </a:r>
            <a:r>
              <a:rPr sz="2400" spc="75" dirty="0">
                <a:latin typeface="Georgia"/>
                <a:cs typeface="Georgia"/>
              </a:rPr>
              <a:t>information </a:t>
            </a:r>
            <a:r>
              <a:rPr sz="2400" spc="80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gathering.</a:t>
            </a:r>
            <a:endParaRPr sz="24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400" b="1" spc="-50" dirty="0">
                <a:solidFill>
                  <a:srgbClr val="F0582A"/>
                </a:solidFill>
                <a:latin typeface="Georgia"/>
                <a:cs typeface="Georgia"/>
              </a:rPr>
              <a:t>Features</a:t>
            </a:r>
            <a:endParaRPr sz="24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400" spc="20" dirty="0">
                <a:latin typeface="Georgia"/>
                <a:cs typeface="Georgia"/>
              </a:rPr>
              <a:t>On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the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85" dirty="0">
                <a:latin typeface="Georgia"/>
                <a:cs typeface="Georgia"/>
              </a:rPr>
              <a:t>walk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object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detection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and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70" dirty="0">
                <a:latin typeface="Georgia"/>
                <a:cs typeface="Georgia"/>
              </a:rPr>
              <a:t>identification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85" dirty="0">
                <a:latin typeface="Georgia"/>
                <a:cs typeface="Georgia"/>
              </a:rPr>
              <a:t>update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40" dirty="0">
                <a:latin typeface="Georgia"/>
                <a:cs typeface="Georgia"/>
              </a:rPr>
              <a:t>to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the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110" dirty="0">
                <a:latin typeface="Georgia"/>
                <a:cs typeface="Georgia"/>
              </a:rPr>
              <a:t>user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every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85" dirty="0">
                <a:latin typeface="Georgia"/>
                <a:cs typeface="Georgia"/>
              </a:rPr>
              <a:t>3</a:t>
            </a:r>
            <a:r>
              <a:rPr sz="2400" spc="127" baseline="24305" dirty="0">
                <a:latin typeface="Georgia"/>
                <a:cs typeface="Georgia"/>
              </a:rPr>
              <a:t>rd</a:t>
            </a:r>
            <a:r>
              <a:rPr sz="2400" spc="284" baseline="24305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second.</a:t>
            </a:r>
            <a:endParaRPr sz="24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400" b="1" spc="-35" dirty="0">
                <a:solidFill>
                  <a:srgbClr val="F0582A"/>
                </a:solidFill>
                <a:latin typeface="Georgia"/>
                <a:cs typeface="Georgia"/>
              </a:rPr>
              <a:t>Price</a:t>
            </a:r>
            <a:endParaRPr sz="24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400" spc="-35" dirty="0">
                <a:latin typeface="Georgia"/>
                <a:cs typeface="Georgia"/>
              </a:rPr>
              <a:t>MVP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manufacturing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price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is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expected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to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be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15" dirty="0">
                <a:latin typeface="Georgia"/>
                <a:cs typeface="Georgia"/>
              </a:rPr>
              <a:t>Rs.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0" dirty="0">
                <a:latin typeface="Georgia"/>
                <a:cs typeface="Georgia"/>
              </a:rPr>
              <a:t>2500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and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110" dirty="0">
                <a:latin typeface="Georgia"/>
                <a:cs typeface="Georgia"/>
              </a:rPr>
              <a:t>we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expect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to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sell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the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device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5" dirty="0">
                <a:latin typeface="Georgia"/>
                <a:cs typeface="Georgia"/>
              </a:rPr>
              <a:t>at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15" dirty="0">
                <a:latin typeface="Georgia"/>
                <a:cs typeface="Georgia"/>
              </a:rPr>
              <a:t>Rs.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30" dirty="0">
                <a:latin typeface="Georgia"/>
                <a:cs typeface="Georgia"/>
              </a:rPr>
              <a:t>7000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35" dirty="0">
                <a:latin typeface="Georgia"/>
                <a:cs typeface="Georgia"/>
              </a:rPr>
              <a:t>to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15" dirty="0">
                <a:latin typeface="Georgia"/>
                <a:cs typeface="Georgia"/>
              </a:rPr>
              <a:t>NGOs.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953" y="393318"/>
            <a:ext cx="6804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0" dirty="0"/>
              <a:t>MV</a:t>
            </a:r>
            <a:r>
              <a:rPr spc="685" dirty="0"/>
              <a:t>P</a:t>
            </a:r>
            <a:r>
              <a:rPr spc="-640" dirty="0"/>
              <a:t> </a:t>
            </a:r>
            <a:r>
              <a:rPr spc="545" dirty="0"/>
              <a:t>V</a:t>
            </a:r>
            <a:r>
              <a:rPr spc="105" dirty="0"/>
              <a:t>alidation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2373051"/>
            <a:ext cx="15479394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0582A"/>
                </a:solidFill>
                <a:latin typeface="Georgia"/>
                <a:cs typeface="Georgia"/>
              </a:rPr>
              <a:t>Test</a:t>
            </a:r>
            <a:r>
              <a:rPr sz="3200" b="1" spc="-95" dirty="0">
                <a:solidFill>
                  <a:srgbClr val="F0582A"/>
                </a:solidFill>
                <a:latin typeface="Georgia"/>
                <a:cs typeface="Georgia"/>
              </a:rPr>
              <a:t> Details:</a:t>
            </a:r>
            <a:r>
              <a:rPr sz="32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spc="250" dirty="0">
                <a:latin typeface="Georgia"/>
                <a:cs typeface="Georgia"/>
              </a:rPr>
              <a:t>10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140" dirty="0">
                <a:latin typeface="Georgia"/>
                <a:cs typeface="Georgia"/>
              </a:rPr>
              <a:t>glasses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65" dirty="0">
                <a:latin typeface="Georgia"/>
                <a:cs typeface="Georgia"/>
              </a:rPr>
              <a:t>will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145" dirty="0">
                <a:latin typeface="Georgia"/>
                <a:cs typeface="Georgia"/>
              </a:rPr>
              <a:t>be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spc="130" dirty="0">
                <a:latin typeface="Georgia"/>
                <a:cs typeface="Georgia"/>
              </a:rPr>
              <a:t>manufactured</a:t>
            </a:r>
            <a:r>
              <a:rPr sz="3200" spc="-60" dirty="0">
                <a:latin typeface="Georgia"/>
                <a:cs typeface="Georgia"/>
              </a:rPr>
              <a:t> </a:t>
            </a:r>
            <a:r>
              <a:rPr sz="3200" spc="80" dirty="0">
                <a:latin typeface="Georgia"/>
                <a:cs typeface="Georgia"/>
              </a:rPr>
              <a:t>for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105" dirty="0">
                <a:latin typeface="Georgia"/>
                <a:cs typeface="Georgia"/>
              </a:rPr>
              <a:t>testing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spc="85" dirty="0">
                <a:latin typeface="Georgia"/>
                <a:cs typeface="Georgia"/>
              </a:rPr>
              <a:t>with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90" dirty="0">
                <a:latin typeface="Georgia"/>
                <a:cs typeface="Georgia"/>
              </a:rPr>
              <a:t>potential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spc="150" dirty="0">
                <a:latin typeface="Georgia"/>
                <a:cs typeface="Georgia"/>
              </a:rPr>
              <a:t>users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spc="135" dirty="0">
                <a:latin typeface="Georgia"/>
                <a:cs typeface="Georgia"/>
              </a:rPr>
              <a:t>and </a:t>
            </a:r>
            <a:r>
              <a:rPr sz="3200" spc="-760" dirty="0">
                <a:latin typeface="Georgia"/>
                <a:cs typeface="Georgia"/>
              </a:rPr>
              <a:t> </a:t>
            </a:r>
            <a:r>
              <a:rPr sz="3200" spc="150" dirty="0">
                <a:latin typeface="Georgia"/>
                <a:cs typeface="Georgia"/>
              </a:rPr>
              <a:t>awareness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spc="105" dirty="0">
                <a:latin typeface="Georgia"/>
                <a:cs typeface="Georgia"/>
              </a:rPr>
              <a:t>activities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spc="50" dirty="0">
                <a:latin typeface="Georgia"/>
                <a:cs typeface="Georgia"/>
              </a:rPr>
              <a:t>to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spc="120" dirty="0">
                <a:latin typeface="Georgia"/>
                <a:cs typeface="Georgia"/>
              </a:rPr>
              <a:t>draw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spc="100" dirty="0">
                <a:latin typeface="Georgia"/>
                <a:cs typeface="Georgia"/>
              </a:rPr>
              <a:t>traction</a:t>
            </a:r>
            <a:r>
              <a:rPr sz="3200" spc="-60" dirty="0">
                <a:latin typeface="Georgia"/>
                <a:cs typeface="Georgia"/>
              </a:rPr>
              <a:t> </a:t>
            </a:r>
            <a:r>
              <a:rPr sz="3200" spc="80" dirty="0">
                <a:latin typeface="Georgia"/>
                <a:cs typeface="Georgia"/>
              </a:rPr>
              <a:t>for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spc="110" dirty="0">
                <a:latin typeface="Georgia"/>
                <a:cs typeface="Georgia"/>
              </a:rPr>
              <a:t>the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spc="100" dirty="0">
                <a:latin typeface="Georgia"/>
                <a:cs typeface="Georgia"/>
              </a:rPr>
              <a:t>product.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b="1" spc="-160" dirty="0">
                <a:solidFill>
                  <a:srgbClr val="F0582A"/>
                </a:solidFill>
                <a:latin typeface="Georgia"/>
                <a:cs typeface="Georgia"/>
              </a:rPr>
              <a:t>Du</a:t>
            </a:r>
            <a:r>
              <a:rPr sz="3200" b="1" spc="-105" dirty="0">
                <a:solidFill>
                  <a:srgbClr val="F0582A"/>
                </a:solidFill>
                <a:latin typeface="Georgia"/>
                <a:cs typeface="Georgia"/>
              </a:rPr>
              <a:t>r</a:t>
            </a:r>
            <a:r>
              <a:rPr sz="3200" b="1" spc="-90" dirty="0">
                <a:solidFill>
                  <a:srgbClr val="F0582A"/>
                </a:solidFill>
                <a:latin typeface="Georgia"/>
                <a:cs typeface="Georgia"/>
              </a:rPr>
              <a:t>ati</a:t>
            </a:r>
            <a:r>
              <a:rPr sz="3200" b="1" spc="-135" dirty="0">
                <a:solidFill>
                  <a:srgbClr val="F0582A"/>
                </a:solidFill>
                <a:latin typeface="Georgia"/>
                <a:cs typeface="Georgia"/>
              </a:rPr>
              <a:t>o</a:t>
            </a:r>
            <a:r>
              <a:rPr sz="3200" b="1" spc="-90" dirty="0">
                <a:solidFill>
                  <a:srgbClr val="F0582A"/>
                </a:solidFill>
                <a:latin typeface="Georgia"/>
                <a:cs typeface="Georgia"/>
              </a:rPr>
              <a:t>n</a:t>
            </a:r>
            <a:r>
              <a:rPr sz="3200" b="1" spc="-10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100" dirty="0">
                <a:solidFill>
                  <a:srgbClr val="F0582A"/>
                </a:solidFill>
                <a:latin typeface="Georgia"/>
                <a:cs typeface="Georgia"/>
              </a:rPr>
              <a:t>of</a:t>
            </a:r>
            <a:r>
              <a:rPr sz="3200" b="1" spc="-8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F0582A"/>
                </a:solidFill>
                <a:latin typeface="Georgia"/>
                <a:cs typeface="Georgia"/>
              </a:rPr>
              <a:t>Tes</a:t>
            </a:r>
            <a:r>
              <a:rPr sz="3200" b="1" dirty="0">
                <a:solidFill>
                  <a:srgbClr val="F0582A"/>
                </a:solidFill>
                <a:latin typeface="Georgia"/>
                <a:cs typeface="Georgia"/>
              </a:rPr>
              <a:t>t</a:t>
            </a:r>
            <a:r>
              <a:rPr sz="3200" b="1" spc="-204" dirty="0">
                <a:solidFill>
                  <a:srgbClr val="F0582A"/>
                </a:solidFill>
                <a:latin typeface="Georgia"/>
                <a:cs typeface="Georgia"/>
              </a:rPr>
              <a:t>:</a:t>
            </a:r>
            <a:r>
              <a:rPr sz="32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spc="545" dirty="0">
                <a:latin typeface="Georgia"/>
                <a:cs typeface="Georgia"/>
              </a:rPr>
              <a:t>1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spc="20" dirty="0">
                <a:latin typeface="Georgia"/>
                <a:cs typeface="Georgia"/>
              </a:rPr>
              <a:t>Mon</a:t>
            </a:r>
            <a:r>
              <a:rPr sz="3200" spc="80" dirty="0">
                <a:latin typeface="Georgia"/>
                <a:cs typeface="Georgia"/>
              </a:rPr>
              <a:t>th</a:t>
            </a:r>
            <a:endParaRPr sz="3200">
              <a:latin typeface="Georgia"/>
              <a:cs typeface="Georgia"/>
            </a:endParaRPr>
          </a:p>
          <a:p>
            <a:pPr marL="12700" marR="848994">
              <a:lnSpc>
                <a:spcPts val="5760"/>
              </a:lnSpc>
              <a:spcBef>
                <a:spcPts val="509"/>
              </a:spcBef>
            </a:pPr>
            <a:r>
              <a:rPr sz="3200" b="1" spc="-25" dirty="0">
                <a:solidFill>
                  <a:srgbClr val="F0582A"/>
                </a:solidFill>
                <a:latin typeface="Georgia"/>
                <a:cs typeface="Georgia"/>
              </a:rPr>
              <a:t>Target</a:t>
            </a:r>
            <a:r>
              <a:rPr sz="3200" b="1" spc="-10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85" dirty="0">
                <a:solidFill>
                  <a:srgbClr val="F0582A"/>
                </a:solidFill>
                <a:latin typeface="Georgia"/>
                <a:cs typeface="Georgia"/>
              </a:rPr>
              <a:t>Audience:</a:t>
            </a:r>
            <a:r>
              <a:rPr sz="32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spc="45" dirty="0">
                <a:latin typeface="Georgia"/>
                <a:cs typeface="Georgia"/>
              </a:rPr>
              <a:t>Male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&amp;</a:t>
            </a:r>
            <a:r>
              <a:rPr sz="3200" spc="-25" dirty="0">
                <a:latin typeface="Georgia"/>
                <a:cs typeface="Georgia"/>
              </a:rPr>
              <a:t> </a:t>
            </a:r>
            <a:r>
              <a:rPr sz="3200" spc="140" dirty="0">
                <a:latin typeface="Georgia"/>
                <a:cs typeface="Georgia"/>
              </a:rPr>
              <a:t>Female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90" dirty="0">
                <a:latin typeface="Georgia"/>
                <a:cs typeface="Georgia"/>
              </a:rPr>
              <a:t>with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spc="150" dirty="0">
                <a:latin typeface="Georgia"/>
                <a:cs typeface="Georgia"/>
              </a:rPr>
              <a:t>ages</a:t>
            </a:r>
            <a:r>
              <a:rPr sz="3200" spc="-25" dirty="0">
                <a:latin typeface="Georgia"/>
                <a:cs typeface="Georgia"/>
              </a:rPr>
              <a:t> </a:t>
            </a:r>
            <a:r>
              <a:rPr sz="3200" spc="65" dirty="0">
                <a:latin typeface="Georgia"/>
                <a:cs typeface="Georgia"/>
              </a:rPr>
              <a:t>of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spc="390" dirty="0">
                <a:latin typeface="Georgia"/>
                <a:cs typeface="Georgia"/>
              </a:rPr>
              <a:t>15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spc="-1320" dirty="0">
                <a:latin typeface="SimSun"/>
                <a:cs typeface="SimSun"/>
              </a:rPr>
              <a:t>–</a:t>
            </a:r>
            <a:r>
              <a:rPr sz="3200" spc="-1140" dirty="0">
                <a:latin typeface="SimSun"/>
                <a:cs typeface="SimSun"/>
              </a:rPr>
              <a:t> </a:t>
            </a:r>
            <a:r>
              <a:rPr sz="3200" spc="170" dirty="0">
                <a:latin typeface="Georgia"/>
                <a:cs typeface="Georgia"/>
              </a:rPr>
              <a:t>65</a:t>
            </a:r>
            <a:r>
              <a:rPr sz="3200" spc="-25" dirty="0">
                <a:latin typeface="Georgia"/>
                <a:cs typeface="Georgia"/>
              </a:rPr>
              <a:t> </a:t>
            </a:r>
            <a:r>
              <a:rPr sz="3200" spc="110" dirty="0">
                <a:latin typeface="Georgia"/>
                <a:cs typeface="Georgia"/>
              </a:rPr>
              <a:t>who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spc="135" dirty="0">
                <a:latin typeface="Georgia"/>
                <a:cs typeface="Georgia"/>
              </a:rPr>
              <a:t>are</a:t>
            </a:r>
            <a:r>
              <a:rPr sz="3200" spc="-50" dirty="0">
                <a:latin typeface="Georgia"/>
                <a:cs typeface="Georgia"/>
              </a:rPr>
              <a:t> </a:t>
            </a:r>
            <a:r>
              <a:rPr sz="3200" spc="110" dirty="0">
                <a:latin typeface="Georgia"/>
                <a:cs typeface="Georgia"/>
              </a:rPr>
              <a:t>professionally </a:t>
            </a:r>
            <a:r>
              <a:rPr sz="3200" spc="-760" dirty="0">
                <a:latin typeface="Georgia"/>
                <a:cs typeface="Georgia"/>
              </a:rPr>
              <a:t> </a:t>
            </a:r>
            <a:r>
              <a:rPr sz="3200" spc="120" dirty="0">
                <a:latin typeface="Georgia"/>
                <a:cs typeface="Georgia"/>
              </a:rPr>
              <a:t>active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3200" b="1" spc="-60" dirty="0">
                <a:solidFill>
                  <a:srgbClr val="F0582A"/>
                </a:solidFill>
                <a:latin typeface="Georgia"/>
                <a:cs typeface="Georgia"/>
              </a:rPr>
              <a:t>Getting</a:t>
            </a:r>
            <a:r>
              <a:rPr sz="3200" b="1" spc="-12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65" dirty="0">
                <a:solidFill>
                  <a:srgbClr val="F0582A"/>
                </a:solidFill>
                <a:latin typeface="Georgia"/>
                <a:cs typeface="Georgia"/>
              </a:rPr>
              <a:t>the </a:t>
            </a:r>
            <a:r>
              <a:rPr sz="3200" b="1" spc="-85" dirty="0">
                <a:solidFill>
                  <a:srgbClr val="F0582A"/>
                </a:solidFill>
                <a:latin typeface="Georgia"/>
                <a:cs typeface="Georgia"/>
              </a:rPr>
              <a:t>Audience:</a:t>
            </a:r>
            <a:r>
              <a:rPr sz="32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spc="110" dirty="0">
                <a:latin typeface="Georgia"/>
                <a:cs typeface="Georgia"/>
              </a:rPr>
              <a:t>Association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spc="85" dirty="0">
                <a:latin typeface="Georgia"/>
                <a:cs typeface="Georgia"/>
              </a:rPr>
              <a:t>with</a:t>
            </a:r>
            <a:r>
              <a:rPr sz="3200" spc="-30" dirty="0">
                <a:latin typeface="Georgia"/>
                <a:cs typeface="Georgia"/>
              </a:rPr>
              <a:t> </a:t>
            </a:r>
            <a:r>
              <a:rPr sz="3200" spc="30" dirty="0">
                <a:latin typeface="Georgia"/>
                <a:cs typeface="Georgia"/>
              </a:rPr>
              <a:t>NGOs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spc="130" dirty="0">
                <a:latin typeface="Georgia"/>
                <a:cs typeface="Georgia"/>
              </a:rPr>
              <a:t>and</a:t>
            </a:r>
            <a:r>
              <a:rPr sz="3200" spc="-25" dirty="0">
                <a:latin typeface="Georgia"/>
                <a:cs typeface="Georgia"/>
              </a:rPr>
              <a:t> </a:t>
            </a:r>
            <a:r>
              <a:rPr sz="3200" spc="100" dirty="0">
                <a:latin typeface="Georgia"/>
                <a:cs typeface="Georgia"/>
              </a:rPr>
              <a:t>blind</a:t>
            </a:r>
            <a:r>
              <a:rPr sz="3200" spc="-25" dirty="0">
                <a:latin typeface="Georgia"/>
                <a:cs typeface="Georgia"/>
              </a:rPr>
              <a:t> </a:t>
            </a:r>
            <a:r>
              <a:rPr sz="3200" spc="120" dirty="0">
                <a:latin typeface="Georgia"/>
                <a:cs typeface="Georgia"/>
              </a:rPr>
              <a:t>school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spc="80" dirty="0">
                <a:latin typeface="Georgia"/>
                <a:cs typeface="Georgia"/>
              </a:rPr>
              <a:t>for</a:t>
            </a:r>
            <a:r>
              <a:rPr sz="3200" spc="-45" dirty="0">
                <a:latin typeface="Georgia"/>
                <a:cs typeface="Georgia"/>
              </a:rPr>
              <a:t> </a:t>
            </a:r>
            <a:r>
              <a:rPr sz="3200" spc="105" dirty="0">
                <a:latin typeface="Georgia"/>
                <a:cs typeface="Georgia"/>
              </a:rPr>
              <a:t>testing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9242" y="8122666"/>
            <a:ext cx="812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60" dirty="0">
                <a:solidFill>
                  <a:srgbClr val="F0582A"/>
                </a:solidFill>
                <a:latin typeface="Georgia"/>
                <a:cs typeface="Georgia"/>
              </a:rPr>
              <a:t>MVP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35" dirty="0">
                <a:solidFill>
                  <a:srgbClr val="F0582A"/>
                </a:solidFill>
                <a:latin typeface="Georgia"/>
                <a:cs typeface="Georgia"/>
              </a:rPr>
              <a:t>Testi</a:t>
            </a:r>
            <a:r>
              <a:rPr sz="3600" b="1" spc="-40" dirty="0">
                <a:solidFill>
                  <a:srgbClr val="F0582A"/>
                </a:solidFill>
                <a:latin typeface="Georgia"/>
                <a:cs typeface="Georgia"/>
              </a:rPr>
              <a:t>n</a:t>
            </a:r>
            <a:r>
              <a:rPr sz="3600" b="1" spc="10" dirty="0">
                <a:solidFill>
                  <a:srgbClr val="F0582A"/>
                </a:solidFill>
                <a:latin typeface="Georgia"/>
                <a:cs typeface="Georgia"/>
              </a:rPr>
              <a:t>g</a:t>
            </a:r>
            <a:r>
              <a:rPr sz="3600" b="1" spc="-10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65" dirty="0">
                <a:solidFill>
                  <a:srgbClr val="F0582A"/>
                </a:solidFill>
                <a:latin typeface="Georgia"/>
                <a:cs typeface="Georgia"/>
              </a:rPr>
              <a:t>nee</a:t>
            </a:r>
            <a:r>
              <a:rPr sz="3600" b="1" spc="-60" dirty="0">
                <a:solidFill>
                  <a:srgbClr val="F0582A"/>
                </a:solidFill>
                <a:latin typeface="Georgia"/>
                <a:cs typeface="Georgia"/>
              </a:rPr>
              <a:t>d</a:t>
            </a:r>
            <a:r>
              <a:rPr sz="3600" b="1" spc="-20" dirty="0">
                <a:solidFill>
                  <a:srgbClr val="F0582A"/>
                </a:solidFill>
                <a:latin typeface="Georgia"/>
                <a:cs typeface="Georgia"/>
              </a:rPr>
              <a:t>s</a:t>
            </a:r>
            <a:r>
              <a:rPr sz="36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45" dirty="0">
                <a:solidFill>
                  <a:srgbClr val="F0582A"/>
                </a:solidFill>
                <a:latin typeface="Georgia"/>
                <a:cs typeface="Georgia"/>
              </a:rPr>
              <a:t>to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50" dirty="0">
                <a:solidFill>
                  <a:srgbClr val="F0582A"/>
                </a:solidFill>
                <a:latin typeface="Georgia"/>
                <a:cs typeface="Georgia"/>
              </a:rPr>
              <a:t>be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complet</a:t>
            </a:r>
            <a:r>
              <a:rPr sz="3600" b="1" spc="-70" dirty="0">
                <a:solidFill>
                  <a:srgbClr val="F0582A"/>
                </a:solidFill>
                <a:latin typeface="Georgia"/>
                <a:cs typeface="Georgia"/>
              </a:rPr>
              <a:t>e</a:t>
            </a:r>
            <a:r>
              <a:rPr sz="3600" b="1" spc="-140" dirty="0">
                <a:solidFill>
                  <a:srgbClr val="F0582A"/>
                </a:solidFill>
                <a:latin typeface="Georgia"/>
                <a:cs typeface="Georgia"/>
              </a:rPr>
              <a:t>d.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6275" y="368554"/>
            <a:ext cx="67030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Revenue</a:t>
            </a:r>
            <a:r>
              <a:rPr spc="-645" dirty="0"/>
              <a:t> </a:t>
            </a:r>
            <a:r>
              <a:rPr spc="32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46817" y="3830573"/>
            <a:ext cx="5215255" cy="3428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99415" algn="ctr">
              <a:lnSpc>
                <a:spcPct val="100000"/>
              </a:lnSpc>
              <a:spcBef>
                <a:spcPts val="95"/>
              </a:spcBef>
            </a:pPr>
            <a:r>
              <a:rPr sz="4000" b="1" spc="-85" dirty="0">
                <a:solidFill>
                  <a:srgbClr val="F0582A"/>
                </a:solidFill>
                <a:latin typeface="Palatino Linotype"/>
                <a:cs typeface="Palatino Linotype"/>
              </a:rPr>
              <a:t>DEVICE</a:t>
            </a:r>
            <a:r>
              <a:rPr sz="4000" b="1" spc="-75" dirty="0">
                <a:solidFill>
                  <a:srgbClr val="F0582A"/>
                </a:solidFill>
                <a:latin typeface="Palatino Linotype"/>
                <a:cs typeface="Palatino Linotype"/>
              </a:rPr>
              <a:t> </a:t>
            </a:r>
            <a:r>
              <a:rPr sz="4000" b="1" spc="90" dirty="0">
                <a:solidFill>
                  <a:srgbClr val="F0582A"/>
                </a:solidFill>
                <a:latin typeface="Palatino Linotype"/>
                <a:cs typeface="Palatino Linotype"/>
              </a:rPr>
              <a:t>SELL</a:t>
            </a:r>
            <a:endParaRPr sz="4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6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sz="3000" spc="114" dirty="0">
                <a:latin typeface="Georgia"/>
                <a:cs typeface="Georgia"/>
              </a:rPr>
              <a:t>Price:</a:t>
            </a:r>
            <a:r>
              <a:rPr sz="3000" spc="-45" dirty="0">
                <a:latin typeface="Georgia"/>
                <a:cs typeface="Georgia"/>
              </a:rPr>
              <a:t> </a:t>
            </a:r>
            <a:r>
              <a:rPr sz="3000" spc="60" dirty="0">
                <a:latin typeface="Georgia"/>
                <a:cs typeface="Georgia"/>
              </a:rPr>
              <a:t>Rs.</a:t>
            </a:r>
            <a:r>
              <a:rPr sz="3000" spc="-40" dirty="0">
                <a:latin typeface="Georgia"/>
                <a:cs typeface="Georgia"/>
              </a:rPr>
              <a:t> </a:t>
            </a:r>
            <a:r>
              <a:rPr sz="3000" spc="60" dirty="0">
                <a:latin typeface="Georgia"/>
                <a:cs typeface="Georgia"/>
              </a:rPr>
              <a:t>10,000</a:t>
            </a:r>
            <a:r>
              <a:rPr sz="3000" spc="-50" dirty="0">
                <a:latin typeface="Georgia"/>
                <a:cs typeface="Georgia"/>
              </a:rPr>
              <a:t> </a:t>
            </a:r>
            <a:r>
              <a:rPr sz="3000" spc="80" dirty="0">
                <a:latin typeface="Georgia"/>
                <a:cs typeface="Georgia"/>
              </a:rPr>
              <a:t>($132)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Georgia"/>
              <a:cs typeface="Georgia"/>
            </a:endParaRPr>
          </a:p>
          <a:p>
            <a:pPr marL="12700" marR="5080" algn="ctr">
              <a:lnSpc>
                <a:spcPct val="100000"/>
              </a:lnSpc>
            </a:pPr>
            <a:r>
              <a:rPr sz="3000" spc="114" dirty="0">
                <a:latin typeface="Georgia"/>
                <a:cs typeface="Georgia"/>
              </a:rPr>
              <a:t>Sell</a:t>
            </a:r>
            <a:r>
              <a:rPr sz="3000" spc="-60" dirty="0">
                <a:latin typeface="Georgia"/>
                <a:cs typeface="Georgia"/>
              </a:rPr>
              <a:t> </a:t>
            </a:r>
            <a:r>
              <a:rPr sz="3000" spc="100" dirty="0">
                <a:latin typeface="Georgia"/>
                <a:cs typeface="Georgia"/>
              </a:rPr>
              <a:t>of</a:t>
            </a:r>
            <a:r>
              <a:rPr sz="3000" spc="-40" dirty="0">
                <a:latin typeface="Georgia"/>
                <a:cs typeface="Georgia"/>
              </a:rPr>
              <a:t> </a:t>
            </a:r>
            <a:r>
              <a:rPr sz="3000" spc="150" dirty="0">
                <a:latin typeface="Georgia"/>
                <a:cs typeface="Georgia"/>
              </a:rPr>
              <a:t>Glasses</a:t>
            </a:r>
            <a:r>
              <a:rPr sz="3000" spc="-55" dirty="0">
                <a:latin typeface="Georgia"/>
                <a:cs typeface="Georgia"/>
              </a:rPr>
              <a:t> </a:t>
            </a:r>
            <a:r>
              <a:rPr sz="3000" spc="130" dirty="0">
                <a:latin typeface="Georgia"/>
                <a:cs typeface="Georgia"/>
              </a:rPr>
              <a:t>with</a:t>
            </a:r>
            <a:r>
              <a:rPr sz="3000" spc="-35" dirty="0">
                <a:latin typeface="Georgia"/>
                <a:cs typeface="Georgia"/>
              </a:rPr>
              <a:t> </a:t>
            </a:r>
            <a:r>
              <a:rPr sz="3000" spc="509" dirty="0">
                <a:latin typeface="Georgia"/>
                <a:cs typeface="Georgia"/>
              </a:rPr>
              <a:t>1</a:t>
            </a:r>
            <a:r>
              <a:rPr sz="3000" spc="-40" dirty="0">
                <a:latin typeface="Georgia"/>
                <a:cs typeface="Georgia"/>
              </a:rPr>
              <a:t> </a:t>
            </a:r>
            <a:r>
              <a:rPr sz="3000" spc="155" dirty="0">
                <a:latin typeface="Georgia"/>
                <a:cs typeface="Georgia"/>
              </a:rPr>
              <a:t>Year</a:t>
            </a:r>
            <a:r>
              <a:rPr sz="3000" spc="-45" dirty="0">
                <a:latin typeface="Georgia"/>
                <a:cs typeface="Georgia"/>
              </a:rPr>
              <a:t> </a:t>
            </a:r>
            <a:r>
              <a:rPr sz="3000" spc="100" dirty="0">
                <a:latin typeface="Georgia"/>
                <a:cs typeface="Georgia"/>
              </a:rPr>
              <a:t>of </a:t>
            </a:r>
            <a:r>
              <a:rPr sz="3000" spc="-705" dirty="0">
                <a:latin typeface="Georgia"/>
                <a:cs typeface="Georgia"/>
              </a:rPr>
              <a:t> </a:t>
            </a:r>
            <a:r>
              <a:rPr sz="3000" spc="135" dirty="0">
                <a:latin typeface="Georgia"/>
                <a:cs typeface="Georgia"/>
              </a:rPr>
              <a:t>Subscription</a:t>
            </a:r>
            <a:endParaRPr sz="30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820645" y="3215385"/>
            <a:ext cx="1812925" cy="1812925"/>
            <a:chOff x="14820645" y="3215385"/>
            <a:chExt cx="1812925" cy="18129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45029" y="3221735"/>
              <a:ext cx="1781809" cy="1799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26995" y="3221735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7" y="804994"/>
                  </a:lnTo>
                  <a:lnTo>
                    <a:pt x="11038" y="758566"/>
                  </a:lnTo>
                  <a:lnTo>
                    <a:pt x="19458" y="712911"/>
                  </a:lnTo>
                  <a:lnTo>
                    <a:pt x="30144" y="668092"/>
                  </a:lnTo>
                  <a:lnTo>
                    <a:pt x="43035" y="624171"/>
                  </a:lnTo>
                  <a:lnTo>
                    <a:pt x="58068" y="581211"/>
                  </a:lnTo>
                  <a:lnTo>
                    <a:pt x="75181" y="539272"/>
                  </a:lnTo>
                  <a:lnTo>
                    <a:pt x="94311" y="498418"/>
                  </a:lnTo>
                  <a:lnTo>
                    <a:pt x="115398" y="458711"/>
                  </a:lnTo>
                  <a:lnTo>
                    <a:pt x="138378" y="420213"/>
                  </a:lnTo>
                  <a:lnTo>
                    <a:pt x="163190" y="382987"/>
                  </a:lnTo>
                  <a:lnTo>
                    <a:pt x="189771" y="347094"/>
                  </a:lnTo>
                  <a:lnTo>
                    <a:pt x="218059" y="312597"/>
                  </a:lnTo>
                  <a:lnTo>
                    <a:pt x="247992" y="279557"/>
                  </a:lnTo>
                  <a:lnTo>
                    <a:pt x="279508" y="248038"/>
                  </a:lnTo>
                  <a:lnTo>
                    <a:pt x="312545" y="218102"/>
                  </a:lnTo>
                  <a:lnTo>
                    <a:pt x="347040" y="189810"/>
                  </a:lnTo>
                  <a:lnTo>
                    <a:pt x="382931" y="163225"/>
                  </a:lnTo>
                  <a:lnTo>
                    <a:pt x="420157" y="138409"/>
                  </a:lnTo>
                  <a:lnTo>
                    <a:pt x="458655" y="115425"/>
                  </a:lnTo>
                  <a:lnTo>
                    <a:pt x="498363" y="94334"/>
                  </a:lnTo>
                  <a:lnTo>
                    <a:pt x="539218" y="75199"/>
                  </a:lnTo>
                  <a:lnTo>
                    <a:pt x="581159" y="58083"/>
                  </a:lnTo>
                  <a:lnTo>
                    <a:pt x="624123" y="43046"/>
                  </a:lnTo>
                  <a:lnTo>
                    <a:pt x="668049" y="30152"/>
                  </a:lnTo>
                  <a:lnTo>
                    <a:pt x="712874" y="19463"/>
                  </a:lnTo>
                  <a:lnTo>
                    <a:pt x="758536" y="11041"/>
                  </a:lnTo>
                  <a:lnTo>
                    <a:pt x="804972" y="4948"/>
                  </a:lnTo>
                  <a:lnTo>
                    <a:pt x="852122" y="1247"/>
                  </a:lnTo>
                  <a:lnTo>
                    <a:pt x="899921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2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1" y="1799844"/>
                  </a:lnTo>
                  <a:lnTo>
                    <a:pt x="852122" y="1798596"/>
                  </a:lnTo>
                  <a:lnTo>
                    <a:pt x="804972" y="1794895"/>
                  </a:lnTo>
                  <a:lnTo>
                    <a:pt x="758536" y="1788802"/>
                  </a:lnTo>
                  <a:lnTo>
                    <a:pt x="712874" y="1780380"/>
                  </a:lnTo>
                  <a:lnTo>
                    <a:pt x="668049" y="1769691"/>
                  </a:lnTo>
                  <a:lnTo>
                    <a:pt x="624123" y="1756797"/>
                  </a:lnTo>
                  <a:lnTo>
                    <a:pt x="581159" y="1741760"/>
                  </a:lnTo>
                  <a:lnTo>
                    <a:pt x="539218" y="1724644"/>
                  </a:lnTo>
                  <a:lnTo>
                    <a:pt x="498363" y="1705509"/>
                  </a:lnTo>
                  <a:lnTo>
                    <a:pt x="458655" y="1684418"/>
                  </a:lnTo>
                  <a:lnTo>
                    <a:pt x="420157" y="1661434"/>
                  </a:lnTo>
                  <a:lnTo>
                    <a:pt x="382931" y="1636618"/>
                  </a:lnTo>
                  <a:lnTo>
                    <a:pt x="347040" y="1610033"/>
                  </a:lnTo>
                  <a:lnTo>
                    <a:pt x="312545" y="1581741"/>
                  </a:lnTo>
                  <a:lnTo>
                    <a:pt x="279508" y="1551805"/>
                  </a:lnTo>
                  <a:lnTo>
                    <a:pt x="247992" y="1520286"/>
                  </a:lnTo>
                  <a:lnTo>
                    <a:pt x="218059" y="1487246"/>
                  </a:lnTo>
                  <a:lnTo>
                    <a:pt x="189771" y="1452749"/>
                  </a:lnTo>
                  <a:lnTo>
                    <a:pt x="163190" y="1416856"/>
                  </a:lnTo>
                  <a:lnTo>
                    <a:pt x="138378" y="1379630"/>
                  </a:lnTo>
                  <a:lnTo>
                    <a:pt x="115398" y="1341132"/>
                  </a:lnTo>
                  <a:lnTo>
                    <a:pt x="94311" y="1301425"/>
                  </a:lnTo>
                  <a:lnTo>
                    <a:pt x="75181" y="1260571"/>
                  </a:lnTo>
                  <a:lnTo>
                    <a:pt x="58068" y="1218632"/>
                  </a:lnTo>
                  <a:lnTo>
                    <a:pt x="43035" y="1175672"/>
                  </a:lnTo>
                  <a:lnTo>
                    <a:pt x="30144" y="1131751"/>
                  </a:lnTo>
                  <a:lnTo>
                    <a:pt x="19458" y="1086932"/>
                  </a:lnTo>
                  <a:lnTo>
                    <a:pt x="11038" y="1041277"/>
                  </a:lnTo>
                  <a:lnTo>
                    <a:pt x="4947" y="994849"/>
                  </a:lnTo>
                  <a:lnTo>
                    <a:pt x="1247" y="947710"/>
                  </a:lnTo>
                  <a:lnTo>
                    <a:pt x="0" y="899922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16938" y="3215385"/>
            <a:ext cx="1812925" cy="1812925"/>
            <a:chOff x="1916938" y="3215385"/>
            <a:chExt cx="1812925" cy="18129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1322" y="3221735"/>
              <a:ext cx="1781810" cy="17998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23288" y="3221735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2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4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2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429000" y="95631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52673" y="3810075"/>
            <a:ext cx="6195695" cy="344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algn="ctr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0582A"/>
                </a:solidFill>
                <a:latin typeface="Palatino Linotype"/>
                <a:cs typeface="Palatino Linotype"/>
              </a:rPr>
              <a:t>SUBSCRIPTION</a:t>
            </a:r>
            <a:endParaRPr sz="4000">
              <a:latin typeface="Palatino Linotype"/>
              <a:cs typeface="Palatino Linotype"/>
            </a:endParaRPr>
          </a:p>
          <a:p>
            <a:pPr marL="12700" marR="5080" indent="1104900">
              <a:lnSpc>
                <a:spcPct val="200100"/>
              </a:lnSpc>
              <a:spcBef>
                <a:spcPts val="4150"/>
              </a:spcBef>
            </a:pPr>
            <a:r>
              <a:rPr sz="3000" spc="114" dirty="0">
                <a:latin typeface="Georgia"/>
                <a:cs typeface="Georgia"/>
              </a:rPr>
              <a:t>Yearly: </a:t>
            </a:r>
            <a:r>
              <a:rPr sz="3000" spc="65" dirty="0">
                <a:latin typeface="Georgia"/>
                <a:cs typeface="Georgia"/>
              </a:rPr>
              <a:t>Rs. </a:t>
            </a:r>
            <a:r>
              <a:rPr sz="3000" spc="95" dirty="0">
                <a:latin typeface="Georgia"/>
                <a:cs typeface="Georgia"/>
              </a:rPr>
              <a:t>1000 </a:t>
            </a:r>
            <a:r>
              <a:rPr sz="3000" spc="75" dirty="0">
                <a:latin typeface="Georgia"/>
                <a:cs typeface="Georgia"/>
              </a:rPr>
              <a:t>($13) </a:t>
            </a:r>
            <a:r>
              <a:rPr sz="3000" spc="80" dirty="0">
                <a:latin typeface="Georgia"/>
                <a:cs typeface="Georgia"/>
              </a:rPr>
              <a:t> </a:t>
            </a:r>
            <a:r>
              <a:rPr sz="3000" spc="140" dirty="0">
                <a:latin typeface="Georgia"/>
                <a:cs typeface="Georgia"/>
              </a:rPr>
              <a:t>Pricing</a:t>
            </a:r>
            <a:r>
              <a:rPr sz="3000" spc="-35" dirty="0">
                <a:latin typeface="Georgia"/>
                <a:cs typeface="Georgia"/>
              </a:rPr>
              <a:t> </a:t>
            </a:r>
            <a:r>
              <a:rPr sz="3000" spc="130" dirty="0">
                <a:latin typeface="Georgia"/>
                <a:cs typeface="Georgia"/>
              </a:rPr>
              <a:t>Dependent</a:t>
            </a:r>
            <a:r>
              <a:rPr sz="3000" spc="-35" dirty="0">
                <a:latin typeface="Georgia"/>
                <a:cs typeface="Georgia"/>
              </a:rPr>
              <a:t> </a:t>
            </a:r>
            <a:r>
              <a:rPr sz="3000" spc="135" dirty="0">
                <a:latin typeface="Georgia"/>
                <a:cs typeface="Georgia"/>
              </a:rPr>
              <a:t>on</a:t>
            </a:r>
            <a:r>
              <a:rPr sz="3000" spc="-30" dirty="0">
                <a:latin typeface="Georgia"/>
                <a:cs typeface="Georgia"/>
              </a:rPr>
              <a:t> </a:t>
            </a:r>
            <a:r>
              <a:rPr sz="3000" spc="130" dirty="0">
                <a:latin typeface="Georgia"/>
                <a:cs typeface="Georgia"/>
              </a:rPr>
              <a:t>the</a:t>
            </a:r>
            <a:r>
              <a:rPr sz="3000" spc="-35" dirty="0">
                <a:latin typeface="Georgia"/>
                <a:cs typeface="Georgia"/>
              </a:rPr>
              <a:t> </a:t>
            </a:r>
            <a:r>
              <a:rPr sz="3000" spc="140" dirty="0">
                <a:latin typeface="Georgia"/>
                <a:cs typeface="Georgia"/>
              </a:rPr>
              <a:t>Feature</a:t>
            </a:r>
            <a:endParaRPr sz="3000">
              <a:latin typeface="Georgia"/>
              <a:cs typeface="Georgia"/>
            </a:endParaRPr>
          </a:p>
          <a:p>
            <a:pPr marL="2540" algn="ctr">
              <a:lnSpc>
                <a:spcPct val="100000"/>
              </a:lnSpc>
            </a:pPr>
            <a:r>
              <a:rPr sz="3000" spc="130" dirty="0">
                <a:latin typeface="Georgia"/>
                <a:cs typeface="Georgia"/>
              </a:rPr>
              <a:t>Selection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1477" y="555447"/>
            <a:ext cx="67735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Unit</a:t>
            </a:r>
            <a:r>
              <a:rPr spc="-645" dirty="0"/>
              <a:t> </a:t>
            </a:r>
            <a:r>
              <a:rPr spc="145" dirty="0"/>
              <a:t>Econ</a:t>
            </a:r>
            <a:r>
              <a:rPr spc="130" dirty="0"/>
              <a:t>o</a:t>
            </a:r>
            <a:r>
              <a:rPr spc="250" dirty="0"/>
              <a:t>mics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0284" y="1920748"/>
          <a:ext cx="8153400" cy="7698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Single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MRP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10,000</a:t>
                      </a: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spc="-10" dirty="0">
                          <a:latin typeface="Calibri"/>
                          <a:cs typeface="Calibri"/>
                        </a:rPr>
                        <a:t>Discount</a:t>
                      </a:r>
                      <a:r>
                        <a:rPr sz="2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NGO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Distributor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3,000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7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b="1" spc="-5" dirty="0">
                          <a:latin typeface="Calibri"/>
                          <a:cs typeface="Calibri"/>
                        </a:rPr>
                        <a:t>Sell</a:t>
                      </a:r>
                      <a:r>
                        <a:rPr sz="27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5" dirty="0">
                          <a:latin typeface="Calibri"/>
                          <a:cs typeface="Calibri"/>
                        </a:rPr>
                        <a:t>Price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700" b="1" spc="-5" dirty="0">
                          <a:latin typeface="Calibri"/>
                          <a:cs typeface="Calibri"/>
                        </a:rPr>
                        <a:t>7,000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7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spc="-15" dirty="0">
                          <a:latin typeface="Calibri"/>
                          <a:cs typeface="Calibri"/>
                        </a:rPr>
                        <a:t>Cost </a:t>
                      </a:r>
                      <a:r>
                        <a:rPr sz="27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5" dirty="0">
                          <a:latin typeface="Calibri"/>
                          <a:cs typeface="Calibri"/>
                        </a:rPr>
                        <a:t>Device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3,000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spc="-10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27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10" dirty="0">
                          <a:latin typeface="Calibri"/>
                          <a:cs typeface="Calibri"/>
                        </a:rPr>
                        <a:t>Profit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700" b="1" spc="-5" dirty="0">
                          <a:latin typeface="Calibri"/>
                          <a:cs typeface="Calibri"/>
                        </a:rPr>
                        <a:t>4,000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7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spc="-15" dirty="0">
                          <a:latin typeface="Calibri"/>
                          <a:cs typeface="Calibri"/>
                        </a:rPr>
                        <a:t>Gross</a:t>
                      </a:r>
                      <a:r>
                        <a:rPr sz="2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Margin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700" spc="-5" dirty="0">
                          <a:latin typeface="Calibri"/>
                          <a:cs typeface="Calibri"/>
                        </a:rPr>
                        <a:t>57%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spc="-15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5" dirty="0">
                          <a:latin typeface="Calibri"/>
                          <a:cs typeface="Calibri"/>
                        </a:rPr>
                        <a:t>Acquisition</a:t>
                      </a:r>
                      <a:r>
                        <a:rPr sz="2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Cost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700" spc="-5" dirty="0">
                          <a:latin typeface="Calibri"/>
                          <a:cs typeface="Calibri"/>
                        </a:rPr>
                        <a:t>350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07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spc="-15" dirty="0">
                          <a:latin typeface="Calibri"/>
                          <a:cs typeface="Calibri"/>
                        </a:rPr>
                        <a:t>Opex</a:t>
                      </a:r>
                      <a:r>
                        <a:rPr sz="2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5" dirty="0">
                          <a:latin typeface="Calibri"/>
                          <a:cs typeface="Calibri"/>
                        </a:rPr>
                        <a:t>Cost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1,000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0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spc="-5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27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latin typeface="Calibri"/>
                          <a:cs typeface="Calibri"/>
                        </a:rPr>
                        <a:t>Expense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700" b="1" spc="-5" dirty="0">
                          <a:latin typeface="Calibri"/>
                          <a:cs typeface="Calibri"/>
                        </a:rPr>
                        <a:t>1,350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0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08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700" b="1" spc="-10" dirty="0">
                          <a:latin typeface="Calibri"/>
                          <a:cs typeface="Calibri"/>
                        </a:rPr>
                        <a:t>Net</a:t>
                      </a:r>
                      <a:r>
                        <a:rPr sz="27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5" dirty="0">
                          <a:latin typeface="Calibri"/>
                          <a:cs typeface="Calibri"/>
                        </a:rPr>
                        <a:t>P&amp;L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700" b="1" spc="-5" dirty="0">
                          <a:latin typeface="Calibri"/>
                          <a:cs typeface="Calibri"/>
                        </a:rPr>
                        <a:t>2,650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108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700" b="1" spc="-10" dirty="0">
                          <a:latin typeface="Calibri"/>
                          <a:cs typeface="Calibri"/>
                        </a:rPr>
                        <a:t>Net</a:t>
                      </a:r>
                      <a:r>
                        <a:rPr sz="27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10" dirty="0">
                          <a:latin typeface="Calibri"/>
                          <a:cs typeface="Calibri"/>
                        </a:rPr>
                        <a:t>Margin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700" b="1" spc="-5" dirty="0">
                          <a:latin typeface="Calibri"/>
                          <a:cs typeface="Calibri"/>
                        </a:rPr>
                        <a:t>38%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271754" y="6768465"/>
            <a:ext cx="43624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3190" marR="5080" indent="-1381125">
              <a:lnSpc>
                <a:spcPct val="100000"/>
              </a:lnSpc>
              <a:spcBef>
                <a:spcPts val="95"/>
              </a:spcBef>
              <a:tabLst>
                <a:tab pos="2600960" algn="l"/>
              </a:tabLst>
            </a:pPr>
            <a:r>
              <a:rPr sz="2800" b="1" spc="-5" dirty="0">
                <a:latin typeface="Calibri"/>
                <a:cs typeface="Calibri"/>
              </a:rPr>
              <a:t>Based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Sale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	300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Devices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Per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Month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7955" y="97917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4450" y="5135626"/>
            <a:ext cx="264668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7865" marR="5080" indent="-6858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0582A"/>
                </a:solidFill>
                <a:latin typeface="Calibri"/>
                <a:cs typeface="Calibri"/>
              </a:rPr>
              <a:t>All</a:t>
            </a:r>
            <a:r>
              <a:rPr sz="4400" b="1" spc="-120" dirty="0">
                <a:solidFill>
                  <a:srgbClr val="F0582A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0582A"/>
                </a:solidFill>
                <a:latin typeface="Calibri"/>
                <a:cs typeface="Calibri"/>
              </a:rPr>
              <a:t>Amount </a:t>
            </a:r>
            <a:r>
              <a:rPr sz="4400" b="1" spc="-975" dirty="0">
                <a:solidFill>
                  <a:srgbClr val="F0582A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0582A"/>
                </a:solidFill>
                <a:latin typeface="Calibri"/>
                <a:cs typeface="Calibri"/>
              </a:rPr>
              <a:t>in</a:t>
            </a:r>
            <a:r>
              <a:rPr sz="4400" b="1" spc="-15" dirty="0">
                <a:solidFill>
                  <a:srgbClr val="F0582A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F0582A"/>
                </a:solidFill>
                <a:latin typeface="Calibri"/>
                <a:cs typeface="Calibri"/>
              </a:rPr>
              <a:t>Rs.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14934" y="4663821"/>
            <a:ext cx="4223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Manufacturing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1000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Devices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7657" y="491185"/>
            <a:ext cx="6477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Did</a:t>
            </a:r>
            <a:r>
              <a:rPr spc="-645" dirty="0"/>
              <a:t> </a:t>
            </a:r>
            <a:r>
              <a:rPr spc="135" dirty="0"/>
              <a:t>Yo</a:t>
            </a:r>
            <a:r>
              <a:rPr spc="130" dirty="0"/>
              <a:t>u</a:t>
            </a:r>
            <a:r>
              <a:rPr spc="-675" dirty="0"/>
              <a:t> </a:t>
            </a:r>
            <a:r>
              <a:rPr spc="295" dirty="0"/>
              <a:t>Know?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1889" y="4708905"/>
            <a:ext cx="1812925" cy="1812925"/>
            <a:chOff x="1151889" y="4708905"/>
            <a:chExt cx="1812925" cy="1812925"/>
          </a:xfrm>
        </p:grpSpPr>
        <p:sp>
          <p:nvSpPr>
            <p:cNvPr id="4" name="object 4"/>
            <p:cNvSpPr/>
            <p:nvPr/>
          </p:nvSpPr>
          <p:spPr>
            <a:xfrm>
              <a:off x="1158239" y="4715255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899922" y="0"/>
                  </a:moveTo>
                  <a:lnTo>
                    <a:pt x="852133" y="1247"/>
                  </a:lnTo>
                  <a:lnTo>
                    <a:pt x="804994" y="4948"/>
                  </a:lnTo>
                  <a:lnTo>
                    <a:pt x="758566" y="11041"/>
                  </a:lnTo>
                  <a:lnTo>
                    <a:pt x="712911" y="19463"/>
                  </a:lnTo>
                  <a:lnTo>
                    <a:pt x="668092" y="30152"/>
                  </a:lnTo>
                  <a:lnTo>
                    <a:pt x="624171" y="43046"/>
                  </a:lnTo>
                  <a:lnTo>
                    <a:pt x="581211" y="58083"/>
                  </a:lnTo>
                  <a:lnTo>
                    <a:pt x="539272" y="75199"/>
                  </a:lnTo>
                  <a:lnTo>
                    <a:pt x="498418" y="94334"/>
                  </a:lnTo>
                  <a:lnTo>
                    <a:pt x="458711" y="115425"/>
                  </a:lnTo>
                  <a:lnTo>
                    <a:pt x="420213" y="138409"/>
                  </a:lnTo>
                  <a:lnTo>
                    <a:pt x="382987" y="163225"/>
                  </a:lnTo>
                  <a:lnTo>
                    <a:pt x="347094" y="189810"/>
                  </a:lnTo>
                  <a:lnTo>
                    <a:pt x="312597" y="218102"/>
                  </a:lnTo>
                  <a:lnTo>
                    <a:pt x="279557" y="248038"/>
                  </a:lnTo>
                  <a:lnTo>
                    <a:pt x="248038" y="279557"/>
                  </a:lnTo>
                  <a:lnTo>
                    <a:pt x="218102" y="312597"/>
                  </a:lnTo>
                  <a:lnTo>
                    <a:pt x="189810" y="347094"/>
                  </a:lnTo>
                  <a:lnTo>
                    <a:pt x="163225" y="382987"/>
                  </a:lnTo>
                  <a:lnTo>
                    <a:pt x="138409" y="420213"/>
                  </a:lnTo>
                  <a:lnTo>
                    <a:pt x="115425" y="458711"/>
                  </a:lnTo>
                  <a:lnTo>
                    <a:pt x="94334" y="498418"/>
                  </a:lnTo>
                  <a:lnTo>
                    <a:pt x="75199" y="539272"/>
                  </a:lnTo>
                  <a:lnTo>
                    <a:pt x="58083" y="581211"/>
                  </a:lnTo>
                  <a:lnTo>
                    <a:pt x="43046" y="624171"/>
                  </a:lnTo>
                  <a:lnTo>
                    <a:pt x="30152" y="668092"/>
                  </a:lnTo>
                  <a:lnTo>
                    <a:pt x="19463" y="712911"/>
                  </a:lnTo>
                  <a:lnTo>
                    <a:pt x="11041" y="758566"/>
                  </a:lnTo>
                  <a:lnTo>
                    <a:pt x="4948" y="804994"/>
                  </a:lnTo>
                  <a:lnTo>
                    <a:pt x="1247" y="852133"/>
                  </a:lnTo>
                  <a:lnTo>
                    <a:pt x="0" y="899922"/>
                  </a:lnTo>
                  <a:lnTo>
                    <a:pt x="1247" y="947710"/>
                  </a:lnTo>
                  <a:lnTo>
                    <a:pt x="4948" y="994849"/>
                  </a:lnTo>
                  <a:lnTo>
                    <a:pt x="11041" y="1041277"/>
                  </a:lnTo>
                  <a:lnTo>
                    <a:pt x="19463" y="1086932"/>
                  </a:lnTo>
                  <a:lnTo>
                    <a:pt x="30152" y="1131751"/>
                  </a:lnTo>
                  <a:lnTo>
                    <a:pt x="43046" y="1175672"/>
                  </a:lnTo>
                  <a:lnTo>
                    <a:pt x="58083" y="1218632"/>
                  </a:lnTo>
                  <a:lnTo>
                    <a:pt x="75199" y="1260571"/>
                  </a:lnTo>
                  <a:lnTo>
                    <a:pt x="94334" y="1301425"/>
                  </a:lnTo>
                  <a:lnTo>
                    <a:pt x="115425" y="1341132"/>
                  </a:lnTo>
                  <a:lnTo>
                    <a:pt x="138409" y="1379630"/>
                  </a:lnTo>
                  <a:lnTo>
                    <a:pt x="163225" y="1416856"/>
                  </a:lnTo>
                  <a:lnTo>
                    <a:pt x="189810" y="1452749"/>
                  </a:lnTo>
                  <a:lnTo>
                    <a:pt x="218102" y="1487246"/>
                  </a:lnTo>
                  <a:lnTo>
                    <a:pt x="248038" y="1520286"/>
                  </a:lnTo>
                  <a:lnTo>
                    <a:pt x="279557" y="1551805"/>
                  </a:lnTo>
                  <a:lnTo>
                    <a:pt x="312597" y="1581741"/>
                  </a:lnTo>
                  <a:lnTo>
                    <a:pt x="347094" y="1610033"/>
                  </a:lnTo>
                  <a:lnTo>
                    <a:pt x="382987" y="1636618"/>
                  </a:lnTo>
                  <a:lnTo>
                    <a:pt x="420213" y="1661434"/>
                  </a:lnTo>
                  <a:lnTo>
                    <a:pt x="458711" y="1684418"/>
                  </a:lnTo>
                  <a:lnTo>
                    <a:pt x="498418" y="1705509"/>
                  </a:lnTo>
                  <a:lnTo>
                    <a:pt x="539272" y="1724644"/>
                  </a:lnTo>
                  <a:lnTo>
                    <a:pt x="581211" y="1741760"/>
                  </a:lnTo>
                  <a:lnTo>
                    <a:pt x="624171" y="1756797"/>
                  </a:lnTo>
                  <a:lnTo>
                    <a:pt x="668092" y="1769691"/>
                  </a:lnTo>
                  <a:lnTo>
                    <a:pt x="712911" y="1780380"/>
                  </a:lnTo>
                  <a:lnTo>
                    <a:pt x="758566" y="1788802"/>
                  </a:lnTo>
                  <a:lnTo>
                    <a:pt x="804994" y="1794895"/>
                  </a:lnTo>
                  <a:lnTo>
                    <a:pt x="852133" y="1798596"/>
                  </a:lnTo>
                  <a:lnTo>
                    <a:pt x="899922" y="1799844"/>
                  </a:lnTo>
                  <a:lnTo>
                    <a:pt x="947710" y="1798596"/>
                  </a:lnTo>
                  <a:lnTo>
                    <a:pt x="994849" y="1794895"/>
                  </a:lnTo>
                  <a:lnTo>
                    <a:pt x="1041277" y="1788802"/>
                  </a:lnTo>
                  <a:lnTo>
                    <a:pt x="1086932" y="1780380"/>
                  </a:lnTo>
                  <a:lnTo>
                    <a:pt x="1131751" y="1769691"/>
                  </a:lnTo>
                  <a:lnTo>
                    <a:pt x="1175672" y="1756797"/>
                  </a:lnTo>
                  <a:lnTo>
                    <a:pt x="1218632" y="1741760"/>
                  </a:lnTo>
                  <a:lnTo>
                    <a:pt x="1260571" y="1724644"/>
                  </a:lnTo>
                  <a:lnTo>
                    <a:pt x="1301425" y="1705509"/>
                  </a:lnTo>
                  <a:lnTo>
                    <a:pt x="1341132" y="1684418"/>
                  </a:lnTo>
                  <a:lnTo>
                    <a:pt x="1379630" y="1661434"/>
                  </a:lnTo>
                  <a:lnTo>
                    <a:pt x="1416856" y="1636618"/>
                  </a:lnTo>
                  <a:lnTo>
                    <a:pt x="1452749" y="1610033"/>
                  </a:lnTo>
                  <a:lnTo>
                    <a:pt x="1487246" y="1581741"/>
                  </a:lnTo>
                  <a:lnTo>
                    <a:pt x="1520286" y="1551805"/>
                  </a:lnTo>
                  <a:lnTo>
                    <a:pt x="1551805" y="1520286"/>
                  </a:lnTo>
                  <a:lnTo>
                    <a:pt x="1581741" y="1487246"/>
                  </a:lnTo>
                  <a:lnTo>
                    <a:pt x="1610033" y="1452749"/>
                  </a:lnTo>
                  <a:lnTo>
                    <a:pt x="1636618" y="1416856"/>
                  </a:lnTo>
                  <a:lnTo>
                    <a:pt x="1661434" y="1379630"/>
                  </a:lnTo>
                  <a:lnTo>
                    <a:pt x="1684418" y="1341132"/>
                  </a:lnTo>
                  <a:lnTo>
                    <a:pt x="1705509" y="1301425"/>
                  </a:lnTo>
                  <a:lnTo>
                    <a:pt x="1724644" y="1260571"/>
                  </a:lnTo>
                  <a:lnTo>
                    <a:pt x="1741760" y="1218632"/>
                  </a:lnTo>
                  <a:lnTo>
                    <a:pt x="1756797" y="1175672"/>
                  </a:lnTo>
                  <a:lnTo>
                    <a:pt x="1769691" y="1131751"/>
                  </a:lnTo>
                  <a:lnTo>
                    <a:pt x="1780380" y="1086932"/>
                  </a:lnTo>
                  <a:lnTo>
                    <a:pt x="1788802" y="1041277"/>
                  </a:lnTo>
                  <a:lnTo>
                    <a:pt x="1794895" y="994849"/>
                  </a:lnTo>
                  <a:lnTo>
                    <a:pt x="1798596" y="947710"/>
                  </a:lnTo>
                  <a:lnTo>
                    <a:pt x="1799843" y="899922"/>
                  </a:lnTo>
                  <a:lnTo>
                    <a:pt x="1798596" y="852133"/>
                  </a:lnTo>
                  <a:lnTo>
                    <a:pt x="1794895" y="804994"/>
                  </a:lnTo>
                  <a:lnTo>
                    <a:pt x="1788802" y="758566"/>
                  </a:lnTo>
                  <a:lnTo>
                    <a:pt x="1780380" y="712911"/>
                  </a:lnTo>
                  <a:lnTo>
                    <a:pt x="1769691" y="668092"/>
                  </a:lnTo>
                  <a:lnTo>
                    <a:pt x="1756797" y="624171"/>
                  </a:lnTo>
                  <a:lnTo>
                    <a:pt x="1741760" y="581211"/>
                  </a:lnTo>
                  <a:lnTo>
                    <a:pt x="1724644" y="539272"/>
                  </a:lnTo>
                  <a:lnTo>
                    <a:pt x="1705509" y="498418"/>
                  </a:lnTo>
                  <a:lnTo>
                    <a:pt x="1684418" y="458711"/>
                  </a:lnTo>
                  <a:lnTo>
                    <a:pt x="1661434" y="420213"/>
                  </a:lnTo>
                  <a:lnTo>
                    <a:pt x="1636618" y="382987"/>
                  </a:lnTo>
                  <a:lnTo>
                    <a:pt x="1610033" y="347094"/>
                  </a:lnTo>
                  <a:lnTo>
                    <a:pt x="1581741" y="312597"/>
                  </a:lnTo>
                  <a:lnTo>
                    <a:pt x="1551805" y="279557"/>
                  </a:lnTo>
                  <a:lnTo>
                    <a:pt x="1520286" y="248038"/>
                  </a:lnTo>
                  <a:lnTo>
                    <a:pt x="1487246" y="218102"/>
                  </a:lnTo>
                  <a:lnTo>
                    <a:pt x="1452749" y="189810"/>
                  </a:lnTo>
                  <a:lnTo>
                    <a:pt x="1416856" y="163225"/>
                  </a:lnTo>
                  <a:lnTo>
                    <a:pt x="1379630" y="138409"/>
                  </a:lnTo>
                  <a:lnTo>
                    <a:pt x="1341132" y="115425"/>
                  </a:lnTo>
                  <a:lnTo>
                    <a:pt x="1301425" y="94334"/>
                  </a:lnTo>
                  <a:lnTo>
                    <a:pt x="1260571" y="75199"/>
                  </a:lnTo>
                  <a:lnTo>
                    <a:pt x="1218632" y="58083"/>
                  </a:lnTo>
                  <a:lnTo>
                    <a:pt x="1175672" y="43046"/>
                  </a:lnTo>
                  <a:lnTo>
                    <a:pt x="1131751" y="30152"/>
                  </a:lnTo>
                  <a:lnTo>
                    <a:pt x="1086932" y="19463"/>
                  </a:lnTo>
                  <a:lnTo>
                    <a:pt x="1041277" y="11041"/>
                  </a:lnTo>
                  <a:lnTo>
                    <a:pt x="994849" y="4948"/>
                  </a:lnTo>
                  <a:lnTo>
                    <a:pt x="947710" y="1247"/>
                  </a:lnTo>
                  <a:lnTo>
                    <a:pt x="899922" y="0"/>
                  </a:lnTo>
                  <a:close/>
                </a:path>
              </a:pathLst>
            </a:custGeom>
            <a:solidFill>
              <a:srgbClr val="F05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8239" y="4715255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3" y="899922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4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22247" y="5333745"/>
            <a:ext cx="671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6153" y="5035422"/>
            <a:ext cx="11761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61440" algn="l"/>
                <a:tab pos="2345690" algn="l"/>
                <a:tab pos="3266440" algn="l"/>
                <a:tab pos="4944745" algn="l"/>
                <a:tab pos="6639559" algn="l"/>
                <a:tab pos="7992745" algn="l"/>
                <a:tab pos="10563860" algn="l"/>
              </a:tabLst>
            </a:pPr>
            <a:r>
              <a:rPr sz="3600" spc="70" dirty="0">
                <a:latin typeface="Georgia"/>
                <a:cs typeface="Georgia"/>
              </a:rPr>
              <a:t>India	</a:t>
            </a:r>
            <a:r>
              <a:rPr sz="3600" spc="165" dirty="0">
                <a:latin typeface="Georgia"/>
                <a:cs typeface="Georgia"/>
              </a:rPr>
              <a:t>has	</a:t>
            </a:r>
            <a:r>
              <a:rPr sz="3600" spc="65" dirty="0">
                <a:latin typeface="Georgia"/>
                <a:cs typeface="Georgia"/>
              </a:rPr>
              <a:t>t</a:t>
            </a:r>
            <a:r>
              <a:rPr sz="3600" spc="114" dirty="0">
                <a:latin typeface="Georgia"/>
                <a:cs typeface="Georgia"/>
              </a:rPr>
              <a:t>h</a:t>
            </a:r>
            <a:r>
              <a:rPr sz="3600" spc="185" dirty="0">
                <a:latin typeface="Georgia"/>
                <a:cs typeface="Georgia"/>
              </a:rPr>
              <a:t>e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110" dirty="0">
                <a:latin typeface="Georgia"/>
                <a:cs typeface="Georgia"/>
              </a:rPr>
              <a:t>wor</a:t>
            </a:r>
            <a:r>
              <a:rPr sz="3600" spc="40" dirty="0">
                <a:latin typeface="Georgia"/>
                <a:cs typeface="Georgia"/>
              </a:rPr>
              <a:t>l</a:t>
            </a:r>
            <a:r>
              <a:rPr sz="3600" spc="160" dirty="0">
                <a:latin typeface="Georgia"/>
                <a:cs typeface="Georgia"/>
              </a:rPr>
              <a:t>ds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120" dirty="0">
                <a:latin typeface="Georgia"/>
                <a:cs typeface="Georgia"/>
              </a:rPr>
              <a:t>largest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95" dirty="0">
                <a:latin typeface="Georgia"/>
                <a:cs typeface="Georgia"/>
              </a:rPr>
              <a:t>bl</a:t>
            </a:r>
            <a:r>
              <a:rPr sz="3600" spc="75" dirty="0">
                <a:latin typeface="Georgia"/>
                <a:cs typeface="Georgia"/>
              </a:rPr>
              <a:t>i</a:t>
            </a:r>
            <a:r>
              <a:rPr sz="3600" spc="145" dirty="0">
                <a:latin typeface="Georgia"/>
                <a:cs typeface="Georgia"/>
              </a:rPr>
              <a:t>nd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135" dirty="0">
                <a:latin typeface="Georgia"/>
                <a:cs typeface="Georgia"/>
              </a:rPr>
              <a:t>pop</a:t>
            </a:r>
            <a:r>
              <a:rPr sz="3600" spc="145" dirty="0">
                <a:latin typeface="Georgia"/>
                <a:cs typeface="Georgia"/>
              </a:rPr>
              <a:t>u</a:t>
            </a:r>
            <a:r>
              <a:rPr sz="3600" spc="80" dirty="0">
                <a:latin typeface="Georgia"/>
                <a:cs typeface="Georgia"/>
              </a:rPr>
              <a:t>lat</a:t>
            </a:r>
            <a:r>
              <a:rPr sz="3600" spc="65" dirty="0">
                <a:latin typeface="Georgia"/>
                <a:cs typeface="Georgia"/>
              </a:rPr>
              <a:t>i</a:t>
            </a:r>
            <a:r>
              <a:rPr sz="3600" spc="70" dirty="0">
                <a:latin typeface="Georgia"/>
                <a:cs typeface="Georgia"/>
              </a:rPr>
              <a:t>o</a:t>
            </a:r>
            <a:r>
              <a:rPr sz="3600" spc="170" dirty="0">
                <a:latin typeface="Georgia"/>
                <a:cs typeface="Georgia"/>
              </a:rPr>
              <a:t>n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85" dirty="0">
                <a:latin typeface="Georgia"/>
                <a:cs typeface="Georgia"/>
              </a:rPr>
              <a:t>al</a:t>
            </a:r>
            <a:r>
              <a:rPr sz="3600" spc="100" dirty="0">
                <a:latin typeface="Georgia"/>
                <a:cs typeface="Georgia"/>
              </a:rPr>
              <a:t>o</a:t>
            </a:r>
            <a:r>
              <a:rPr sz="3600" spc="105" dirty="0">
                <a:latin typeface="Georgia"/>
                <a:cs typeface="Georgia"/>
              </a:rPr>
              <a:t>ng  </a:t>
            </a:r>
            <a:r>
              <a:rPr sz="3600" spc="100" dirty="0">
                <a:latin typeface="Georgia"/>
                <a:cs typeface="Georgia"/>
              </a:rPr>
              <a:t>with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b="1" spc="-365" dirty="0">
                <a:solidFill>
                  <a:srgbClr val="F0582A"/>
                </a:solidFill>
                <a:latin typeface="Georgia"/>
                <a:cs typeface="Georgia"/>
              </a:rPr>
              <a:t>0</a:t>
            </a:r>
            <a:r>
              <a:rPr sz="3600" b="1" spc="-170" dirty="0">
                <a:solidFill>
                  <a:srgbClr val="F0582A"/>
                </a:solidFill>
                <a:latin typeface="Georgia"/>
                <a:cs typeface="Georgia"/>
              </a:rPr>
              <a:t>.</a:t>
            </a:r>
            <a:r>
              <a:rPr sz="3600" b="1" spc="30" dirty="0">
                <a:solidFill>
                  <a:srgbClr val="F0582A"/>
                </a:solidFill>
                <a:latin typeface="Georgia"/>
                <a:cs typeface="Georgia"/>
              </a:rPr>
              <a:t>27</a:t>
            </a:r>
            <a:r>
              <a:rPr sz="3600" b="1" spc="-459" dirty="0">
                <a:solidFill>
                  <a:srgbClr val="F0582A"/>
                </a:solidFill>
                <a:latin typeface="Georgia"/>
                <a:cs typeface="Georgia"/>
              </a:rPr>
              <a:t>M</a:t>
            </a:r>
            <a:r>
              <a:rPr sz="36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70" dirty="0">
                <a:solidFill>
                  <a:srgbClr val="F0582A"/>
                </a:solidFill>
                <a:latin typeface="Georgia"/>
                <a:cs typeface="Georgia"/>
              </a:rPr>
              <a:t>bli</a:t>
            </a:r>
            <a:r>
              <a:rPr sz="3600" b="1" spc="-100" dirty="0">
                <a:solidFill>
                  <a:srgbClr val="F0582A"/>
                </a:solidFill>
                <a:latin typeface="Georgia"/>
                <a:cs typeface="Georgia"/>
              </a:rPr>
              <a:t>n</a:t>
            </a:r>
            <a:r>
              <a:rPr sz="3600" b="1" spc="-114" dirty="0">
                <a:solidFill>
                  <a:srgbClr val="F0582A"/>
                </a:solidFill>
                <a:latin typeface="Georgia"/>
                <a:cs typeface="Georgia"/>
              </a:rPr>
              <a:t>d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70" dirty="0">
                <a:solidFill>
                  <a:srgbClr val="F0582A"/>
                </a:solidFill>
                <a:latin typeface="Georgia"/>
                <a:cs typeface="Georgia"/>
              </a:rPr>
              <a:t>children</a:t>
            </a:r>
            <a:endParaRPr sz="36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6650" y="2393950"/>
            <a:ext cx="1812925" cy="1812925"/>
            <a:chOff x="1136650" y="2393950"/>
            <a:chExt cx="1812925" cy="1812925"/>
          </a:xfrm>
        </p:grpSpPr>
        <p:sp>
          <p:nvSpPr>
            <p:cNvPr id="9" name="object 9"/>
            <p:cNvSpPr/>
            <p:nvPr/>
          </p:nvSpPr>
          <p:spPr>
            <a:xfrm>
              <a:off x="1143000" y="240030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899922" y="0"/>
                  </a:moveTo>
                  <a:lnTo>
                    <a:pt x="852133" y="1247"/>
                  </a:lnTo>
                  <a:lnTo>
                    <a:pt x="804994" y="4948"/>
                  </a:lnTo>
                  <a:lnTo>
                    <a:pt x="758566" y="11041"/>
                  </a:lnTo>
                  <a:lnTo>
                    <a:pt x="712911" y="19463"/>
                  </a:lnTo>
                  <a:lnTo>
                    <a:pt x="668092" y="30152"/>
                  </a:lnTo>
                  <a:lnTo>
                    <a:pt x="624171" y="43046"/>
                  </a:lnTo>
                  <a:lnTo>
                    <a:pt x="581211" y="58083"/>
                  </a:lnTo>
                  <a:lnTo>
                    <a:pt x="539272" y="75199"/>
                  </a:lnTo>
                  <a:lnTo>
                    <a:pt x="498418" y="94334"/>
                  </a:lnTo>
                  <a:lnTo>
                    <a:pt x="458711" y="115425"/>
                  </a:lnTo>
                  <a:lnTo>
                    <a:pt x="420213" y="138409"/>
                  </a:lnTo>
                  <a:lnTo>
                    <a:pt x="382987" y="163225"/>
                  </a:lnTo>
                  <a:lnTo>
                    <a:pt x="347094" y="189810"/>
                  </a:lnTo>
                  <a:lnTo>
                    <a:pt x="312597" y="218102"/>
                  </a:lnTo>
                  <a:lnTo>
                    <a:pt x="279557" y="248038"/>
                  </a:lnTo>
                  <a:lnTo>
                    <a:pt x="248038" y="279557"/>
                  </a:lnTo>
                  <a:lnTo>
                    <a:pt x="218102" y="312597"/>
                  </a:lnTo>
                  <a:lnTo>
                    <a:pt x="189810" y="347094"/>
                  </a:lnTo>
                  <a:lnTo>
                    <a:pt x="163225" y="382987"/>
                  </a:lnTo>
                  <a:lnTo>
                    <a:pt x="138409" y="420213"/>
                  </a:lnTo>
                  <a:lnTo>
                    <a:pt x="115425" y="458711"/>
                  </a:lnTo>
                  <a:lnTo>
                    <a:pt x="94334" y="498418"/>
                  </a:lnTo>
                  <a:lnTo>
                    <a:pt x="75199" y="539272"/>
                  </a:lnTo>
                  <a:lnTo>
                    <a:pt x="58083" y="581211"/>
                  </a:lnTo>
                  <a:lnTo>
                    <a:pt x="43046" y="624171"/>
                  </a:lnTo>
                  <a:lnTo>
                    <a:pt x="30152" y="668092"/>
                  </a:lnTo>
                  <a:lnTo>
                    <a:pt x="19463" y="712911"/>
                  </a:lnTo>
                  <a:lnTo>
                    <a:pt x="11041" y="758566"/>
                  </a:lnTo>
                  <a:lnTo>
                    <a:pt x="4948" y="804994"/>
                  </a:lnTo>
                  <a:lnTo>
                    <a:pt x="1247" y="852133"/>
                  </a:lnTo>
                  <a:lnTo>
                    <a:pt x="0" y="899922"/>
                  </a:lnTo>
                  <a:lnTo>
                    <a:pt x="1247" y="947710"/>
                  </a:lnTo>
                  <a:lnTo>
                    <a:pt x="4948" y="994849"/>
                  </a:lnTo>
                  <a:lnTo>
                    <a:pt x="11041" y="1041277"/>
                  </a:lnTo>
                  <a:lnTo>
                    <a:pt x="19463" y="1086932"/>
                  </a:lnTo>
                  <a:lnTo>
                    <a:pt x="30152" y="1131751"/>
                  </a:lnTo>
                  <a:lnTo>
                    <a:pt x="43046" y="1175672"/>
                  </a:lnTo>
                  <a:lnTo>
                    <a:pt x="58083" y="1218632"/>
                  </a:lnTo>
                  <a:lnTo>
                    <a:pt x="75199" y="1260571"/>
                  </a:lnTo>
                  <a:lnTo>
                    <a:pt x="94334" y="1301425"/>
                  </a:lnTo>
                  <a:lnTo>
                    <a:pt x="115425" y="1341132"/>
                  </a:lnTo>
                  <a:lnTo>
                    <a:pt x="138409" y="1379630"/>
                  </a:lnTo>
                  <a:lnTo>
                    <a:pt x="163225" y="1416856"/>
                  </a:lnTo>
                  <a:lnTo>
                    <a:pt x="189810" y="1452749"/>
                  </a:lnTo>
                  <a:lnTo>
                    <a:pt x="218102" y="1487246"/>
                  </a:lnTo>
                  <a:lnTo>
                    <a:pt x="248038" y="1520286"/>
                  </a:lnTo>
                  <a:lnTo>
                    <a:pt x="279557" y="1551805"/>
                  </a:lnTo>
                  <a:lnTo>
                    <a:pt x="312597" y="1581741"/>
                  </a:lnTo>
                  <a:lnTo>
                    <a:pt x="347094" y="1610033"/>
                  </a:lnTo>
                  <a:lnTo>
                    <a:pt x="382987" y="1636618"/>
                  </a:lnTo>
                  <a:lnTo>
                    <a:pt x="420213" y="1661434"/>
                  </a:lnTo>
                  <a:lnTo>
                    <a:pt x="458711" y="1684418"/>
                  </a:lnTo>
                  <a:lnTo>
                    <a:pt x="498418" y="1705509"/>
                  </a:lnTo>
                  <a:lnTo>
                    <a:pt x="539272" y="1724644"/>
                  </a:lnTo>
                  <a:lnTo>
                    <a:pt x="581211" y="1741760"/>
                  </a:lnTo>
                  <a:lnTo>
                    <a:pt x="624171" y="1756797"/>
                  </a:lnTo>
                  <a:lnTo>
                    <a:pt x="668092" y="1769691"/>
                  </a:lnTo>
                  <a:lnTo>
                    <a:pt x="712911" y="1780380"/>
                  </a:lnTo>
                  <a:lnTo>
                    <a:pt x="758566" y="1788802"/>
                  </a:lnTo>
                  <a:lnTo>
                    <a:pt x="804994" y="1794895"/>
                  </a:lnTo>
                  <a:lnTo>
                    <a:pt x="852133" y="1798596"/>
                  </a:lnTo>
                  <a:lnTo>
                    <a:pt x="899922" y="1799844"/>
                  </a:lnTo>
                  <a:lnTo>
                    <a:pt x="947710" y="1798596"/>
                  </a:lnTo>
                  <a:lnTo>
                    <a:pt x="994849" y="1794895"/>
                  </a:lnTo>
                  <a:lnTo>
                    <a:pt x="1041277" y="1788802"/>
                  </a:lnTo>
                  <a:lnTo>
                    <a:pt x="1086932" y="1780380"/>
                  </a:lnTo>
                  <a:lnTo>
                    <a:pt x="1131751" y="1769691"/>
                  </a:lnTo>
                  <a:lnTo>
                    <a:pt x="1175672" y="1756797"/>
                  </a:lnTo>
                  <a:lnTo>
                    <a:pt x="1218632" y="1741760"/>
                  </a:lnTo>
                  <a:lnTo>
                    <a:pt x="1260571" y="1724644"/>
                  </a:lnTo>
                  <a:lnTo>
                    <a:pt x="1301425" y="1705509"/>
                  </a:lnTo>
                  <a:lnTo>
                    <a:pt x="1341132" y="1684418"/>
                  </a:lnTo>
                  <a:lnTo>
                    <a:pt x="1379630" y="1661434"/>
                  </a:lnTo>
                  <a:lnTo>
                    <a:pt x="1416856" y="1636618"/>
                  </a:lnTo>
                  <a:lnTo>
                    <a:pt x="1452749" y="1610033"/>
                  </a:lnTo>
                  <a:lnTo>
                    <a:pt x="1487246" y="1581741"/>
                  </a:lnTo>
                  <a:lnTo>
                    <a:pt x="1520286" y="1551805"/>
                  </a:lnTo>
                  <a:lnTo>
                    <a:pt x="1551805" y="1520286"/>
                  </a:lnTo>
                  <a:lnTo>
                    <a:pt x="1581741" y="1487246"/>
                  </a:lnTo>
                  <a:lnTo>
                    <a:pt x="1610033" y="1452749"/>
                  </a:lnTo>
                  <a:lnTo>
                    <a:pt x="1636618" y="1416856"/>
                  </a:lnTo>
                  <a:lnTo>
                    <a:pt x="1661434" y="1379630"/>
                  </a:lnTo>
                  <a:lnTo>
                    <a:pt x="1684418" y="1341132"/>
                  </a:lnTo>
                  <a:lnTo>
                    <a:pt x="1705509" y="1301425"/>
                  </a:lnTo>
                  <a:lnTo>
                    <a:pt x="1724644" y="1260571"/>
                  </a:lnTo>
                  <a:lnTo>
                    <a:pt x="1741760" y="1218632"/>
                  </a:lnTo>
                  <a:lnTo>
                    <a:pt x="1756797" y="1175672"/>
                  </a:lnTo>
                  <a:lnTo>
                    <a:pt x="1769691" y="1131751"/>
                  </a:lnTo>
                  <a:lnTo>
                    <a:pt x="1780380" y="1086932"/>
                  </a:lnTo>
                  <a:lnTo>
                    <a:pt x="1788802" y="1041277"/>
                  </a:lnTo>
                  <a:lnTo>
                    <a:pt x="1794895" y="994849"/>
                  </a:lnTo>
                  <a:lnTo>
                    <a:pt x="1798596" y="947710"/>
                  </a:lnTo>
                  <a:lnTo>
                    <a:pt x="1799844" y="899922"/>
                  </a:lnTo>
                  <a:lnTo>
                    <a:pt x="1798596" y="852133"/>
                  </a:lnTo>
                  <a:lnTo>
                    <a:pt x="1794895" y="804994"/>
                  </a:lnTo>
                  <a:lnTo>
                    <a:pt x="1788802" y="758566"/>
                  </a:lnTo>
                  <a:lnTo>
                    <a:pt x="1780380" y="712911"/>
                  </a:lnTo>
                  <a:lnTo>
                    <a:pt x="1769691" y="668092"/>
                  </a:lnTo>
                  <a:lnTo>
                    <a:pt x="1756797" y="624171"/>
                  </a:lnTo>
                  <a:lnTo>
                    <a:pt x="1741760" y="581211"/>
                  </a:lnTo>
                  <a:lnTo>
                    <a:pt x="1724644" y="539272"/>
                  </a:lnTo>
                  <a:lnTo>
                    <a:pt x="1705509" y="498418"/>
                  </a:lnTo>
                  <a:lnTo>
                    <a:pt x="1684418" y="458711"/>
                  </a:lnTo>
                  <a:lnTo>
                    <a:pt x="1661434" y="420213"/>
                  </a:lnTo>
                  <a:lnTo>
                    <a:pt x="1636618" y="382987"/>
                  </a:lnTo>
                  <a:lnTo>
                    <a:pt x="1610033" y="347094"/>
                  </a:lnTo>
                  <a:lnTo>
                    <a:pt x="1581741" y="312597"/>
                  </a:lnTo>
                  <a:lnTo>
                    <a:pt x="1551805" y="279557"/>
                  </a:lnTo>
                  <a:lnTo>
                    <a:pt x="1520286" y="248038"/>
                  </a:lnTo>
                  <a:lnTo>
                    <a:pt x="1487246" y="218102"/>
                  </a:lnTo>
                  <a:lnTo>
                    <a:pt x="1452749" y="189810"/>
                  </a:lnTo>
                  <a:lnTo>
                    <a:pt x="1416856" y="163225"/>
                  </a:lnTo>
                  <a:lnTo>
                    <a:pt x="1379630" y="138409"/>
                  </a:lnTo>
                  <a:lnTo>
                    <a:pt x="1341132" y="115425"/>
                  </a:lnTo>
                  <a:lnTo>
                    <a:pt x="1301425" y="94334"/>
                  </a:lnTo>
                  <a:lnTo>
                    <a:pt x="1260571" y="75199"/>
                  </a:lnTo>
                  <a:lnTo>
                    <a:pt x="1218632" y="58083"/>
                  </a:lnTo>
                  <a:lnTo>
                    <a:pt x="1175672" y="43046"/>
                  </a:lnTo>
                  <a:lnTo>
                    <a:pt x="1131751" y="30152"/>
                  </a:lnTo>
                  <a:lnTo>
                    <a:pt x="1086932" y="19463"/>
                  </a:lnTo>
                  <a:lnTo>
                    <a:pt x="1041277" y="11041"/>
                  </a:lnTo>
                  <a:lnTo>
                    <a:pt x="994849" y="4948"/>
                  </a:lnTo>
                  <a:lnTo>
                    <a:pt x="947710" y="1247"/>
                  </a:lnTo>
                  <a:lnTo>
                    <a:pt x="899922" y="0"/>
                  </a:lnTo>
                  <a:close/>
                </a:path>
              </a:pathLst>
            </a:custGeom>
            <a:solidFill>
              <a:srgbClr val="F05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3000" y="240030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2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4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01266" y="3017977"/>
            <a:ext cx="10852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303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6153" y="2715894"/>
            <a:ext cx="11760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Georgia"/>
                <a:cs typeface="Georgia"/>
              </a:rPr>
              <a:t>People</a:t>
            </a:r>
            <a:r>
              <a:rPr sz="3600" spc="90" dirty="0">
                <a:latin typeface="Georgia"/>
                <a:cs typeface="Georgia"/>
              </a:rPr>
              <a:t> </a:t>
            </a:r>
            <a:r>
              <a:rPr sz="3600" spc="125" dirty="0">
                <a:latin typeface="Georgia"/>
                <a:cs typeface="Georgia"/>
              </a:rPr>
              <a:t>suffering</a:t>
            </a:r>
            <a:r>
              <a:rPr sz="3600" spc="100" dirty="0">
                <a:latin typeface="Georgia"/>
                <a:cs typeface="Georgia"/>
              </a:rPr>
              <a:t> </a:t>
            </a:r>
            <a:r>
              <a:rPr sz="3600" spc="130" dirty="0">
                <a:latin typeface="Georgia"/>
                <a:cs typeface="Georgia"/>
              </a:rPr>
              <a:t>from</a:t>
            </a:r>
            <a:r>
              <a:rPr sz="3600" spc="114" dirty="0">
                <a:latin typeface="Georgia"/>
                <a:cs typeface="Georgia"/>
              </a:rPr>
              <a:t> </a:t>
            </a:r>
            <a:r>
              <a:rPr sz="3600" spc="135" dirty="0">
                <a:latin typeface="Georgia"/>
                <a:cs typeface="Georgia"/>
              </a:rPr>
              <a:t>Blindness</a:t>
            </a:r>
            <a:r>
              <a:rPr sz="3600" spc="105" dirty="0">
                <a:latin typeface="Georgia"/>
                <a:cs typeface="Georgia"/>
              </a:rPr>
              <a:t> </a:t>
            </a:r>
            <a:r>
              <a:rPr sz="3600" spc="145" dirty="0">
                <a:latin typeface="Georgia"/>
                <a:cs typeface="Georgia"/>
              </a:rPr>
              <a:t>and</a:t>
            </a:r>
            <a:r>
              <a:rPr sz="3600" spc="110" dirty="0">
                <a:latin typeface="Georgia"/>
                <a:cs typeface="Georgia"/>
              </a:rPr>
              <a:t> </a:t>
            </a:r>
            <a:r>
              <a:rPr sz="3600" spc="125" dirty="0">
                <a:latin typeface="Georgia"/>
                <a:cs typeface="Georgia"/>
              </a:rPr>
              <a:t>vision</a:t>
            </a:r>
            <a:r>
              <a:rPr sz="3600" spc="114" dirty="0">
                <a:latin typeface="Georgia"/>
                <a:cs typeface="Georgia"/>
              </a:rPr>
              <a:t> </a:t>
            </a:r>
            <a:r>
              <a:rPr sz="3600" spc="135" dirty="0">
                <a:latin typeface="Georgia"/>
                <a:cs typeface="Georgia"/>
              </a:rPr>
              <a:t>loss</a:t>
            </a:r>
            <a:r>
              <a:rPr sz="3600" spc="95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which </a:t>
            </a:r>
            <a:r>
              <a:rPr sz="3600" spc="-855" dirty="0">
                <a:latin typeface="Georgia"/>
                <a:cs typeface="Georgia"/>
              </a:rPr>
              <a:t> </a:t>
            </a:r>
            <a:r>
              <a:rPr sz="3600" spc="170" dirty="0">
                <a:latin typeface="Georgia"/>
                <a:cs typeface="Georgia"/>
              </a:rPr>
              <a:t>can</a:t>
            </a:r>
            <a:r>
              <a:rPr sz="3600" spc="200" dirty="0">
                <a:latin typeface="Georgia"/>
                <a:cs typeface="Georgia"/>
              </a:rPr>
              <a:t>n</a:t>
            </a:r>
            <a:r>
              <a:rPr sz="3600" spc="55" dirty="0">
                <a:latin typeface="Georgia"/>
                <a:cs typeface="Georgia"/>
              </a:rPr>
              <a:t>ot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165" dirty="0">
                <a:latin typeface="Georgia"/>
                <a:cs typeface="Georgia"/>
              </a:rPr>
              <a:t>b</a:t>
            </a:r>
            <a:r>
              <a:rPr sz="3600" spc="150" dirty="0">
                <a:latin typeface="Georgia"/>
                <a:cs typeface="Georgia"/>
              </a:rPr>
              <a:t>e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145" dirty="0">
                <a:latin typeface="Georgia"/>
                <a:cs typeface="Georgia"/>
              </a:rPr>
              <a:t>correct</a:t>
            </a:r>
            <a:r>
              <a:rPr sz="3600" spc="160" dirty="0">
                <a:latin typeface="Georgia"/>
                <a:cs typeface="Georgia"/>
              </a:rPr>
              <a:t>e</a:t>
            </a:r>
            <a:r>
              <a:rPr sz="3600" spc="114" dirty="0">
                <a:latin typeface="Georgia"/>
                <a:cs typeface="Georgia"/>
              </a:rPr>
              <a:t>d</a:t>
            </a:r>
            <a:r>
              <a:rPr sz="3600" spc="-10" dirty="0">
                <a:latin typeface="Georgia"/>
                <a:cs typeface="Georgia"/>
              </a:rPr>
              <a:t>.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b="1" spc="-180" dirty="0">
                <a:solidFill>
                  <a:srgbClr val="F0582A"/>
                </a:solidFill>
                <a:latin typeface="Georgia"/>
                <a:cs typeface="Georgia"/>
              </a:rPr>
              <a:t>4</a:t>
            </a:r>
            <a:r>
              <a:rPr sz="3600" b="1" spc="-185" dirty="0">
                <a:solidFill>
                  <a:srgbClr val="F0582A"/>
                </a:solidFill>
                <a:latin typeface="Georgia"/>
                <a:cs typeface="Georgia"/>
              </a:rPr>
              <a:t>9</a:t>
            </a:r>
            <a:r>
              <a:rPr sz="3600" b="1" spc="-459" dirty="0">
                <a:solidFill>
                  <a:srgbClr val="F0582A"/>
                </a:solidFill>
                <a:latin typeface="Georgia"/>
                <a:cs typeface="Georgia"/>
              </a:rPr>
              <a:t>M</a:t>
            </a:r>
            <a:r>
              <a:rPr sz="3600" b="1" spc="-7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00" dirty="0">
                <a:solidFill>
                  <a:srgbClr val="F0582A"/>
                </a:solidFill>
                <a:latin typeface="Georgia"/>
                <a:cs typeface="Georgia"/>
              </a:rPr>
              <a:t>Bli</a:t>
            </a:r>
            <a:r>
              <a:rPr sz="3600" b="1" spc="-135" dirty="0">
                <a:solidFill>
                  <a:srgbClr val="F0582A"/>
                </a:solidFill>
                <a:latin typeface="Georgia"/>
                <a:cs typeface="Georgia"/>
              </a:rPr>
              <a:t>n</a:t>
            </a:r>
            <a:r>
              <a:rPr sz="3600" b="1" spc="-114" dirty="0">
                <a:solidFill>
                  <a:srgbClr val="F0582A"/>
                </a:solidFill>
                <a:latin typeface="Georgia"/>
                <a:cs typeface="Georgia"/>
              </a:rPr>
              <a:t>d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alon</a:t>
            </a:r>
            <a:r>
              <a:rPr sz="3600" b="1" spc="-85" dirty="0">
                <a:solidFill>
                  <a:srgbClr val="F0582A"/>
                </a:solidFill>
                <a:latin typeface="Georgia"/>
                <a:cs typeface="Georgia"/>
              </a:rPr>
              <a:t>e</a:t>
            </a:r>
            <a:r>
              <a:rPr sz="3600" b="1" spc="-170" dirty="0">
                <a:solidFill>
                  <a:srgbClr val="F0582A"/>
                </a:solidFill>
                <a:latin typeface="Georgia"/>
                <a:cs typeface="Georgia"/>
              </a:rPr>
              <a:t>.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151889" y="6923278"/>
            <a:ext cx="1812925" cy="1812925"/>
            <a:chOff x="1151889" y="6923278"/>
            <a:chExt cx="1812925" cy="1812925"/>
          </a:xfrm>
        </p:grpSpPr>
        <p:sp>
          <p:nvSpPr>
            <p:cNvPr id="16" name="object 16"/>
            <p:cNvSpPr/>
            <p:nvPr/>
          </p:nvSpPr>
          <p:spPr>
            <a:xfrm>
              <a:off x="1158239" y="6929628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899922" y="0"/>
                  </a:moveTo>
                  <a:lnTo>
                    <a:pt x="852133" y="1247"/>
                  </a:lnTo>
                  <a:lnTo>
                    <a:pt x="804994" y="4948"/>
                  </a:lnTo>
                  <a:lnTo>
                    <a:pt x="758566" y="11041"/>
                  </a:lnTo>
                  <a:lnTo>
                    <a:pt x="712911" y="19463"/>
                  </a:lnTo>
                  <a:lnTo>
                    <a:pt x="668092" y="30152"/>
                  </a:lnTo>
                  <a:lnTo>
                    <a:pt x="624171" y="43046"/>
                  </a:lnTo>
                  <a:lnTo>
                    <a:pt x="581211" y="58083"/>
                  </a:lnTo>
                  <a:lnTo>
                    <a:pt x="539272" y="75199"/>
                  </a:lnTo>
                  <a:lnTo>
                    <a:pt x="498418" y="94334"/>
                  </a:lnTo>
                  <a:lnTo>
                    <a:pt x="458711" y="115425"/>
                  </a:lnTo>
                  <a:lnTo>
                    <a:pt x="420213" y="138409"/>
                  </a:lnTo>
                  <a:lnTo>
                    <a:pt x="382987" y="163225"/>
                  </a:lnTo>
                  <a:lnTo>
                    <a:pt x="347094" y="189810"/>
                  </a:lnTo>
                  <a:lnTo>
                    <a:pt x="312597" y="218102"/>
                  </a:lnTo>
                  <a:lnTo>
                    <a:pt x="279557" y="248038"/>
                  </a:lnTo>
                  <a:lnTo>
                    <a:pt x="248038" y="279557"/>
                  </a:lnTo>
                  <a:lnTo>
                    <a:pt x="218102" y="312597"/>
                  </a:lnTo>
                  <a:lnTo>
                    <a:pt x="189810" y="347094"/>
                  </a:lnTo>
                  <a:lnTo>
                    <a:pt x="163225" y="382987"/>
                  </a:lnTo>
                  <a:lnTo>
                    <a:pt x="138409" y="420213"/>
                  </a:lnTo>
                  <a:lnTo>
                    <a:pt x="115425" y="458711"/>
                  </a:lnTo>
                  <a:lnTo>
                    <a:pt x="94334" y="498418"/>
                  </a:lnTo>
                  <a:lnTo>
                    <a:pt x="75199" y="539272"/>
                  </a:lnTo>
                  <a:lnTo>
                    <a:pt x="58083" y="581211"/>
                  </a:lnTo>
                  <a:lnTo>
                    <a:pt x="43046" y="624171"/>
                  </a:lnTo>
                  <a:lnTo>
                    <a:pt x="30152" y="668092"/>
                  </a:lnTo>
                  <a:lnTo>
                    <a:pt x="19463" y="712911"/>
                  </a:lnTo>
                  <a:lnTo>
                    <a:pt x="11041" y="758566"/>
                  </a:lnTo>
                  <a:lnTo>
                    <a:pt x="4948" y="804994"/>
                  </a:lnTo>
                  <a:lnTo>
                    <a:pt x="1247" y="852133"/>
                  </a:lnTo>
                  <a:lnTo>
                    <a:pt x="0" y="899922"/>
                  </a:lnTo>
                  <a:lnTo>
                    <a:pt x="1247" y="947710"/>
                  </a:lnTo>
                  <a:lnTo>
                    <a:pt x="4948" y="994849"/>
                  </a:lnTo>
                  <a:lnTo>
                    <a:pt x="11041" y="1041277"/>
                  </a:lnTo>
                  <a:lnTo>
                    <a:pt x="19463" y="1086932"/>
                  </a:lnTo>
                  <a:lnTo>
                    <a:pt x="30152" y="1131751"/>
                  </a:lnTo>
                  <a:lnTo>
                    <a:pt x="43046" y="1175672"/>
                  </a:lnTo>
                  <a:lnTo>
                    <a:pt x="58083" y="1218632"/>
                  </a:lnTo>
                  <a:lnTo>
                    <a:pt x="75199" y="1260571"/>
                  </a:lnTo>
                  <a:lnTo>
                    <a:pt x="94334" y="1301425"/>
                  </a:lnTo>
                  <a:lnTo>
                    <a:pt x="115425" y="1341132"/>
                  </a:lnTo>
                  <a:lnTo>
                    <a:pt x="138409" y="1379630"/>
                  </a:lnTo>
                  <a:lnTo>
                    <a:pt x="163225" y="1416856"/>
                  </a:lnTo>
                  <a:lnTo>
                    <a:pt x="189810" y="1452749"/>
                  </a:lnTo>
                  <a:lnTo>
                    <a:pt x="218102" y="1487246"/>
                  </a:lnTo>
                  <a:lnTo>
                    <a:pt x="248038" y="1520286"/>
                  </a:lnTo>
                  <a:lnTo>
                    <a:pt x="279557" y="1551805"/>
                  </a:lnTo>
                  <a:lnTo>
                    <a:pt x="312597" y="1581741"/>
                  </a:lnTo>
                  <a:lnTo>
                    <a:pt x="347094" y="1610033"/>
                  </a:lnTo>
                  <a:lnTo>
                    <a:pt x="382987" y="1636618"/>
                  </a:lnTo>
                  <a:lnTo>
                    <a:pt x="420213" y="1661434"/>
                  </a:lnTo>
                  <a:lnTo>
                    <a:pt x="458711" y="1684418"/>
                  </a:lnTo>
                  <a:lnTo>
                    <a:pt x="498418" y="1705509"/>
                  </a:lnTo>
                  <a:lnTo>
                    <a:pt x="539272" y="1724644"/>
                  </a:lnTo>
                  <a:lnTo>
                    <a:pt x="581211" y="1741760"/>
                  </a:lnTo>
                  <a:lnTo>
                    <a:pt x="624171" y="1756797"/>
                  </a:lnTo>
                  <a:lnTo>
                    <a:pt x="668092" y="1769691"/>
                  </a:lnTo>
                  <a:lnTo>
                    <a:pt x="712911" y="1780380"/>
                  </a:lnTo>
                  <a:lnTo>
                    <a:pt x="758566" y="1788802"/>
                  </a:lnTo>
                  <a:lnTo>
                    <a:pt x="804994" y="1794895"/>
                  </a:lnTo>
                  <a:lnTo>
                    <a:pt x="852133" y="1798596"/>
                  </a:lnTo>
                  <a:lnTo>
                    <a:pt x="899922" y="1799844"/>
                  </a:lnTo>
                  <a:lnTo>
                    <a:pt x="947710" y="1798596"/>
                  </a:lnTo>
                  <a:lnTo>
                    <a:pt x="994849" y="1794895"/>
                  </a:lnTo>
                  <a:lnTo>
                    <a:pt x="1041277" y="1788802"/>
                  </a:lnTo>
                  <a:lnTo>
                    <a:pt x="1086932" y="1780380"/>
                  </a:lnTo>
                  <a:lnTo>
                    <a:pt x="1131751" y="1769691"/>
                  </a:lnTo>
                  <a:lnTo>
                    <a:pt x="1175672" y="1756797"/>
                  </a:lnTo>
                  <a:lnTo>
                    <a:pt x="1218632" y="1741760"/>
                  </a:lnTo>
                  <a:lnTo>
                    <a:pt x="1260571" y="1724644"/>
                  </a:lnTo>
                  <a:lnTo>
                    <a:pt x="1301425" y="1705509"/>
                  </a:lnTo>
                  <a:lnTo>
                    <a:pt x="1341132" y="1684418"/>
                  </a:lnTo>
                  <a:lnTo>
                    <a:pt x="1379630" y="1661434"/>
                  </a:lnTo>
                  <a:lnTo>
                    <a:pt x="1416856" y="1636618"/>
                  </a:lnTo>
                  <a:lnTo>
                    <a:pt x="1452749" y="1610033"/>
                  </a:lnTo>
                  <a:lnTo>
                    <a:pt x="1487246" y="1581741"/>
                  </a:lnTo>
                  <a:lnTo>
                    <a:pt x="1520286" y="1551805"/>
                  </a:lnTo>
                  <a:lnTo>
                    <a:pt x="1551805" y="1520286"/>
                  </a:lnTo>
                  <a:lnTo>
                    <a:pt x="1581741" y="1487246"/>
                  </a:lnTo>
                  <a:lnTo>
                    <a:pt x="1610033" y="1452749"/>
                  </a:lnTo>
                  <a:lnTo>
                    <a:pt x="1636618" y="1416856"/>
                  </a:lnTo>
                  <a:lnTo>
                    <a:pt x="1661434" y="1379630"/>
                  </a:lnTo>
                  <a:lnTo>
                    <a:pt x="1684418" y="1341132"/>
                  </a:lnTo>
                  <a:lnTo>
                    <a:pt x="1705509" y="1301425"/>
                  </a:lnTo>
                  <a:lnTo>
                    <a:pt x="1724644" y="1260571"/>
                  </a:lnTo>
                  <a:lnTo>
                    <a:pt x="1741760" y="1218632"/>
                  </a:lnTo>
                  <a:lnTo>
                    <a:pt x="1756797" y="1175672"/>
                  </a:lnTo>
                  <a:lnTo>
                    <a:pt x="1769691" y="1131751"/>
                  </a:lnTo>
                  <a:lnTo>
                    <a:pt x="1780380" y="1086932"/>
                  </a:lnTo>
                  <a:lnTo>
                    <a:pt x="1788802" y="1041277"/>
                  </a:lnTo>
                  <a:lnTo>
                    <a:pt x="1794895" y="994849"/>
                  </a:lnTo>
                  <a:lnTo>
                    <a:pt x="1798596" y="947710"/>
                  </a:lnTo>
                  <a:lnTo>
                    <a:pt x="1799843" y="899922"/>
                  </a:lnTo>
                  <a:lnTo>
                    <a:pt x="1798596" y="852133"/>
                  </a:lnTo>
                  <a:lnTo>
                    <a:pt x="1794895" y="804994"/>
                  </a:lnTo>
                  <a:lnTo>
                    <a:pt x="1788802" y="758566"/>
                  </a:lnTo>
                  <a:lnTo>
                    <a:pt x="1780380" y="712911"/>
                  </a:lnTo>
                  <a:lnTo>
                    <a:pt x="1769691" y="668092"/>
                  </a:lnTo>
                  <a:lnTo>
                    <a:pt x="1756797" y="624171"/>
                  </a:lnTo>
                  <a:lnTo>
                    <a:pt x="1741760" y="581211"/>
                  </a:lnTo>
                  <a:lnTo>
                    <a:pt x="1724644" y="539272"/>
                  </a:lnTo>
                  <a:lnTo>
                    <a:pt x="1705509" y="498418"/>
                  </a:lnTo>
                  <a:lnTo>
                    <a:pt x="1684418" y="458711"/>
                  </a:lnTo>
                  <a:lnTo>
                    <a:pt x="1661434" y="420213"/>
                  </a:lnTo>
                  <a:lnTo>
                    <a:pt x="1636618" y="382987"/>
                  </a:lnTo>
                  <a:lnTo>
                    <a:pt x="1610033" y="347094"/>
                  </a:lnTo>
                  <a:lnTo>
                    <a:pt x="1581741" y="312597"/>
                  </a:lnTo>
                  <a:lnTo>
                    <a:pt x="1551805" y="279557"/>
                  </a:lnTo>
                  <a:lnTo>
                    <a:pt x="1520286" y="248038"/>
                  </a:lnTo>
                  <a:lnTo>
                    <a:pt x="1487246" y="218102"/>
                  </a:lnTo>
                  <a:lnTo>
                    <a:pt x="1452749" y="189810"/>
                  </a:lnTo>
                  <a:lnTo>
                    <a:pt x="1416856" y="163225"/>
                  </a:lnTo>
                  <a:lnTo>
                    <a:pt x="1379630" y="138409"/>
                  </a:lnTo>
                  <a:lnTo>
                    <a:pt x="1341132" y="115425"/>
                  </a:lnTo>
                  <a:lnTo>
                    <a:pt x="1301425" y="94334"/>
                  </a:lnTo>
                  <a:lnTo>
                    <a:pt x="1260571" y="75199"/>
                  </a:lnTo>
                  <a:lnTo>
                    <a:pt x="1218632" y="58083"/>
                  </a:lnTo>
                  <a:lnTo>
                    <a:pt x="1175672" y="43046"/>
                  </a:lnTo>
                  <a:lnTo>
                    <a:pt x="1131751" y="30152"/>
                  </a:lnTo>
                  <a:lnTo>
                    <a:pt x="1086932" y="19463"/>
                  </a:lnTo>
                  <a:lnTo>
                    <a:pt x="1041277" y="11041"/>
                  </a:lnTo>
                  <a:lnTo>
                    <a:pt x="994849" y="4948"/>
                  </a:lnTo>
                  <a:lnTo>
                    <a:pt x="947710" y="1247"/>
                  </a:lnTo>
                  <a:lnTo>
                    <a:pt x="899922" y="0"/>
                  </a:lnTo>
                  <a:close/>
                </a:path>
              </a:pathLst>
            </a:custGeom>
            <a:solidFill>
              <a:srgbClr val="F05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8239" y="6929628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3" y="899922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4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64335" y="7547864"/>
            <a:ext cx="8788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48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6153" y="7479283"/>
            <a:ext cx="10433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Georgia"/>
                <a:cs typeface="Georgia"/>
              </a:rPr>
              <a:t>Indian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are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visually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165" dirty="0">
                <a:latin typeface="Georgia"/>
                <a:cs typeface="Georgia"/>
              </a:rPr>
              <a:t>imp</a:t>
            </a:r>
            <a:r>
              <a:rPr sz="3600" spc="145" dirty="0">
                <a:latin typeface="Georgia"/>
                <a:cs typeface="Georgia"/>
              </a:rPr>
              <a:t>a</a:t>
            </a:r>
            <a:r>
              <a:rPr sz="3600" spc="125" dirty="0">
                <a:latin typeface="Georgia"/>
                <a:cs typeface="Georgia"/>
              </a:rPr>
              <a:t>ired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with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b="1" spc="-175" dirty="0">
                <a:solidFill>
                  <a:srgbClr val="F0582A"/>
                </a:solidFill>
                <a:latin typeface="Georgia"/>
                <a:cs typeface="Georgia"/>
              </a:rPr>
              <a:t>9</a:t>
            </a:r>
            <a:r>
              <a:rPr sz="3600" b="1" spc="-170" dirty="0">
                <a:solidFill>
                  <a:srgbClr val="F0582A"/>
                </a:solidFill>
                <a:latin typeface="Georgia"/>
                <a:cs typeface="Georgia"/>
              </a:rPr>
              <a:t>.</a:t>
            </a:r>
            <a:r>
              <a:rPr sz="3600" b="1" spc="-90" dirty="0">
                <a:solidFill>
                  <a:srgbClr val="F0582A"/>
                </a:solidFill>
                <a:latin typeface="Georgia"/>
                <a:cs typeface="Georgia"/>
              </a:rPr>
              <a:t>3</a:t>
            </a:r>
            <a:r>
              <a:rPr sz="3600" b="1" spc="-459" dirty="0">
                <a:solidFill>
                  <a:srgbClr val="F0582A"/>
                </a:solidFill>
                <a:latin typeface="Georgia"/>
                <a:cs typeface="Georgia"/>
              </a:rPr>
              <a:t>M</a:t>
            </a:r>
            <a:r>
              <a:rPr sz="3600" b="1" spc="-8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20" dirty="0">
                <a:solidFill>
                  <a:srgbClr val="F0582A"/>
                </a:solidFill>
                <a:latin typeface="Georgia"/>
                <a:cs typeface="Georgia"/>
              </a:rPr>
              <a:t>Chi</a:t>
            </a:r>
            <a:r>
              <a:rPr sz="3600" b="1" spc="-65" dirty="0">
                <a:solidFill>
                  <a:srgbClr val="F0582A"/>
                </a:solidFill>
                <a:latin typeface="Georgia"/>
                <a:cs typeface="Georgia"/>
              </a:rPr>
              <a:t>l</a:t>
            </a:r>
            <a:r>
              <a:rPr sz="3600" b="1" spc="-85" dirty="0">
                <a:solidFill>
                  <a:srgbClr val="F0582A"/>
                </a:solidFill>
                <a:latin typeface="Georgia"/>
                <a:cs typeface="Georgia"/>
              </a:rPr>
              <a:t>dren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357" y="9675672"/>
            <a:ext cx="10472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Source: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WHO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Report </a:t>
            </a:r>
            <a:r>
              <a:rPr sz="2000" b="1" dirty="0">
                <a:latin typeface="Calibri"/>
                <a:cs typeface="Calibri"/>
              </a:rPr>
              <a:t>2020,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Orbis </a:t>
            </a:r>
            <a:r>
              <a:rPr sz="2000" b="1" dirty="0">
                <a:latin typeface="Calibri"/>
                <a:cs typeface="Calibri"/>
              </a:rPr>
              <a:t>2021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5" dirty="0">
                <a:latin typeface="Calibri"/>
                <a:cs typeface="Calibri"/>
              </a:rPr>
              <a:t>Investigative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Ophthalmology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Visual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Science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(IOVS)</a:t>
            </a:r>
            <a:r>
              <a:rPr sz="2000" b="1" dirty="0">
                <a:latin typeface="Calibri"/>
                <a:cs typeface="Calibri"/>
              </a:rPr>
              <a:t> 2020.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992" y="368554"/>
            <a:ext cx="10327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Go</a:t>
            </a:r>
            <a:r>
              <a:rPr spc="185" dirty="0"/>
              <a:t>-</a:t>
            </a:r>
            <a:r>
              <a:rPr spc="25" dirty="0"/>
              <a:t>T</a:t>
            </a:r>
            <a:r>
              <a:rPr spc="20" dirty="0"/>
              <a:t>o</a:t>
            </a:r>
            <a:r>
              <a:rPr spc="185" dirty="0"/>
              <a:t>-</a:t>
            </a:r>
            <a:r>
              <a:rPr spc="310" dirty="0"/>
              <a:t>Marke</a:t>
            </a:r>
            <a:r>
              <a:rPr spc="215" dirty="0"/>
              <a:t>t</a:t>
            </a:r>
            <a:r>
              <a:rPr spc="-680" dirty="0"/>
              <a:t> </a:t>
            </a:r>
            <a:r>
              <a:rPr spc="365" dirty="0"/>
              <a:t>Strategy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7441" y="5869940"/>
            <a:ext cx="2649855" cy="7950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362585">
              <a:lnSpc>
                <a:spcPts val="2700"/>
              </a:lnSpc>
              <a:spcBef>
                <a:spcPts val="735"/>
              </a:spcBef>
            </a:pPr>
            <a:r>
              <a:rPr sz="2800" b="1" spc="90" dirty="0">
                <a:latin typeface="Cambria"/>
                <a:cs typeface="Cambria"/>
              </a:rPr>
              <a:t>Awareness </a:t>
            </a:r>
            <a:r>
              <a:rPr sz="2800" b="1" spc="95" dirty="0">
                <a:latin typeface="Cambria"/>
                <a:cs typeface="Cambria"/>
              </a:rPr>
              <a:t> </a:t>
            </a:r>
            <a:r>
              <a:rPr sz="2800" b="1" spc="100" dirty="0">
                <a:latin typeface="Cambria"/>
                <a:cs typeface="Cambria"/>
              </a:rPr>
              <a:t>Through</a:t>
            </a:r>
            <a:r>
              <a:rPr sz="2800" b="1" spc="-40" dirty="0">
                <a:latin typeface="Cambria"/>
                <a:cs typeface="Cambria"/>
              </a:rPr>
              <a:t> </a:t>
            </a:r>
            <a:r>
              <a:rPr sz="2800" b="1" spc="260" dirty="0">
                <a:latin typeface="Cambria"/>
                <a:cs typeface="Cambria"/>
              </a:rPr>
              <a:t>NGOS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9485" y="3509517"/>
            <a:ext cx="2174240" cy="2172335"/>
            <a:chOff x="1729485" y="3509517"/>
            <a:chExt cx="2174240" cy="21723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5835" y="3515867"/>
              <a:ext cx="2161031" cy="2159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5835" y="3515867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0" y="1079753"/>
                  </a:moveTo>
                  <a:lnTo>
                    <a:pt x="1052" y="1031652"/>
                  </a:lnTo>
                  <a:lnTo>
                    <a:pt x="4181" y="984091"/>
                  </a:lnTo>
                  <a:lnTo>
                    <a:pt x="9342" y="937112"/>
                  </a:lnTo>
                  <a:lnTo>
                    <a:pt x="16492" y="890760"/>
                  </a:lnTo>
                  <a:lnTo>
                    <a:pt x="25586" y="845079"/>
                  </a:lnTo>
                  <a:lnTo>
                    <a:pt x="36581" y="800113"/>
                  </a:lnTo>
                  <a:lnTo>
                    <a:pt x="49432" y="755905"/>
                  </a:lnTo>
                  <a:lnTo>
                    <a:pt x="64096" y="712500"/>
                  </a:lnTo>
                  <a:lnTo>
                    <a:pt x="80529" y="669941"/>
                  </a:lnTo>
                  <a:lnTo>
                    <a:pt x="98687" y="628273"/>
                  </a:lnTo>
                  <a:lnTo>
                    <a:pt x="118526" y="587538"/>
                  </a:lnTo>
                  <a:lnTo>
                    <a:pt x="140002" y="547781"/>
                  </a:lnTo>
                  <a:lnTo>
                    <a:pt x="163071" y="509047"/>
                  </a:lnTo>
                  <a:lnTo>
                    <a:pt x="187690" y="471377"/>
                  </a:lnTo>
                  <a:lnTo>
                    <a:pt x="213814" y="434818"/>
                  </a:lnTo>
                  <a:lnTo>
                    <a:pt x="241399" y="399411"/>
                  </a:lnTo>
                  <a:lnTo>
                    <a:pt x="270402" y="365202"/>
                  </a:lnTo>
                  <a:lnTo>
                    <a:pt x="300778" y="332234"/>
                  </a:lnTo>
                  <a:lnTo>
                    <a:pt x="332484" y="300551"/>
                  </a:lnTo>
                  <a:lnTo>
                    <a:pt x="365476" y="270197"/>
                  </a:lnTo>
                  <a:lnTo>
                    <a:pt x="399710" y="241216"/>
                  </a:lnTo>
                  <a:lnTo>
                    <a:pt x="435142" y="213651"/>
                  </a:lnTo>
                  <a:lnTo>
                    <a:pt x="471728" y="187547"/>
                  </a:lnTo>
                  <a:lnTo>
                    <a:pt x="509424" y="162947"/>
                  </a:lnTo>
                  <a:lnTo>
                    <a:pt x="548186" y="139895"/>
                  </a:lnTo>
                  <a:lnTo>
                    <a:pt x="587970" y="118435"/>
                  </a:lnTo>
                  <a:lnTo>
                    <a:pt x="628733" y="98611"/>
                  </a:lnTo>
                  <a:lnTo>
                    <a:pt x="670431" y="80467"/>
                  </a:lnTo>
                  <a:lnTo>
                    <a:pt x="713019" y="64047"/>
                  </a:lnTo>
                  <a:lnTo>
                    <a:pt x="756454" y="49394"/>
                  </a:lnTo>
                  <a:lnTo>
                    <a:pt x="800691" y="36553"/>
                  </a:lnTo>
                  <a:lnTo>
                    <a:pt x="845688" y="25566"/>
                  </a:lnTo>
                  <a:lnTo>
                    <a:pt x="891399" y="16479"/>
                  </a:lnTo>
                  <a:lnTo>
                    <a:pt x="937781" y="9335"/>
                  </a:lnTo>
                  <a:lnTo>
                    <a:pt x="984791" y="4178"/>
                  </a:lnTo>
                  <a:lnTo>
                    <a:pt x="1032384" y="1051"/>
                  </a:lnTo>
                  <a:lnTo>
                    <a:pt x="1080515" y="0"/>
                  </a:lnTo>
                  <a:lnTo>
                    <a:pt x="1128647" y="1051"/>
                  </a:lnTo>
                  <a:lnTo>
                    <a:pt x="1176240" y="4178"/>
                  </a:lnTo>
                  <a:lnTo>
                    <a:pt x="1223250" y="9335"/>
                  </a:lnTo>
                  <a:lnTo>
                    <a:pt x="1269632" y="16479"/>
                  </a:lnTo>
                  <a:lnTo>
                    <a:pt x="1315343" y="25566"/>
                  </a:lnTo>
                  <a:lnTo>
                    <a:pt x="1360340" y="36553"/>
                  </a:lnTo>
                  <a:lnTo>
                    <a:pt x="1404577" y="49394"/>
                  </a:lnTo>
                  <a:lnTo>
                    <a:pt x="1448012" y="64047"/>
                  </a:lnTo>
                  <a:lnTo>
                    <a:pt x="1490600" y="80467"/>
                  </a:lnTo>
                  <a:lnTo>
                    <a:pt x="1532298" y="98611"/>
                  </a:lnTo>
                  <a:lnTo>
                    <a:pt x="1573061" y="118435"/>
                  </a:lnTo>
                  <a:lnTo>
                    <a:pt x="1612845" y="139895"/>
                  </a:lnTo>
                  <a:lnTo>
                    <a:pt x="1651607" y="162947"/>
                  </a:lnTo>
                  <a:lnTo>
                    <a:pt x="1689303" y="187547"/>
                  </a:lnTo>
                  <a:lnTo>
                    <a:pt x="1725889" y="213651"/>
                  </a:lnTo>
                  <a:lnTo>
                    <a:pt x="1761321" y="241216"/>
                  </a:lnTo>
                  <a:lnTo>
                    <a:pt x="1795555" y="270197"/>
                  </a:lnTo>
                  <a:lnTo>
                    <a:pt x="1828547" y="300551"/>
                  </a:lnTo>
                  <a:lnTo>
                    <a:pt x="1860253" y="332234"/>
                  </a:lnTo>
                  <a:lnTo>
                    <a:pt x="1890629" y="365202"/>
                  </a:lnTo>
                  <a:lnTo>
                    <a:pt x="1919632" y="399411"/>
                  </a:lnTo>
                  <a:lnTo>
                    <a:pt x="1947217" y="434818"/>
                  </a:lnTo>
                  <a:lnTo>
                    <a:pt x="1973341" y="471377"/>
                  </a:lnTo>
                  <a:lnTo>
                    <a:pt x="1997960" y="509047"/>
                  </a:lnTo>
                  <a:lnTo>
                    <a:pt x="2021029" y="547781"/>
                  </a:lnTo>
                  <a:lnTo>
                    <a:pt x="2042505" y="587538"/>
                  </a:lnTo>
                  <a:lnTo>
                    <a:pt x="2062344" y="628273"/>
                  </a:lnTo>
                  <a:lnTo>
                    <a:pt x="2080502" y="669941"/>
                  </a:lnTo>
                  <a:lnTo>
                    <a:pt x="2096935" y="712500"/>
                  </a:lnTo>
                  <a:lnTo>
                    <a:pt x="2111599" y="755905"/>
                  </a:lnTo>
                  <a:lnTo>
                    <a:pt x="2124450" y="800113"/>
                  </a:lnTo>
                  <a:lnTo>
                    <a:pt x="2135445" y="845079"/>
                  </a:lnTo>
                  <a:lnTo>
                    <a:pt x="2144539" y="890760"/>
                  </a:lnTo>
                  <a:lnTo>
                    <a:pt x="2151689" y="937112"/>
                  </a:lnTo>
                  <a:lnTo>
                    <a:pt x="2156850" y="984091"/>
                  </a:lnTo>
                  <a:lnTo>
                    <a:pt x="2159979" y="1031652"/>
                  </a:lnTo>
                  <a:lnTo>
                    <a:pt x="2161031" y="1079753"/>
                  </a:lnTo>
                  <a:lnTo>
                    <a:pt x="2159979" y="1127855"/>
                  </a:lnTo>
                  <a:lnTo>
                    <a:pt x="2156850" y="1175416"/>
                  </a:lnTo>
                  <a:lnTo>
                    <a:pt x="2151689" y="1222395"/>
                  </a:lnTo>
                  <a:lnTo>
                    <a:pt x="2144539" y="1268747"/>
                  </a:lnTo>
                  <a:lnTo>
                    <a:pt x="2135445" y="1314428"/>
                  </a:lnTo>
                  <a:lnTo>
                    <a:pt x="2124450" y="1359394"/>
                  </a:lnTo>
                  <a:lnTo>
                    <a:pt x="2111599" y="1403602"/>
                  </a:lnTo>
                  <a:lnTo>
                    <a:pt x="2096935" y="1447007"/>
                  </a:lnTo>
                  <a:lnTo>
                    <a:pt x="2080502" y="1489566"/>
                  </a:lnTo>
                  <a:lnTo>
                    <a:pt x="2062344" y="1531234"/>
                  </a:lnTo>
                  <a:lnTo>
                    <a:pt x="2042505" y="1571969"/>
                  </a:lnTo>
                  <a:lnTo>
                    <a:pt x="2021029" y="1611726"/>
                  </a:lnTo>
                  <a:lnTo>
                    <a:pt x="1997960" y="1650460"/>
                  </a:lnTo>
                  <a:lnTo>
                    <a:pt x="1973341" y="1688130"/>
                  </a:lnTo>
                  <a:lnTo>
                    <a:pt x="1947217" y="1724689"/>
                  </a:lnTo>
                  <a:lnTo>
                    <a:pt x="1919632" y="1760096"/>
                  </a:lnTo>
                  <a:lnTo>
                    <a:pt x="1890629" y="1794305"/>
                  </a:lnTo>
                  <a:lnTo>
                    <a:pt x="1860253" y="1827273"/>
                  </a:lnTo>
                  <a:lnTo>
                    <a:pt x="1828547" y="1858956"/>
                  </a:lnTo>
                  <a:lnTo>
                    <a:pt x="1795555" y="1889310"/>
                  </a:lnTo>
                  <a:lnTo>
                    <a:pt x="1761321" y="1918291"/>
                  </a:lnTo>
                  <a:lnTo>
                    <a:pt x="1725889" y="1945856"/>
                  </a:lnTo>
                  <a:lnTo>
                    <a:pt x="1689303" y="1971960"/>
                  </a:lnTo>
                  <a:lnTo>
                    <a:pt x="1651607" y="1996560"/>
                  </a:lnTo>
                  <a:lnTo>
                    <a:pt x="1612845" y="2019612"/>
                  </a:lnTo>
                  <a:lnTo>
                    <a:pt x="1573061" y="2041072"/>
                  </a:lnTo>
                  <a:lnTo>
                    <a:pt x="1532298" y="2060896"/>
                  </a:lnTo>
                  <a:lnTo>
                    <a:pt x="1490600" y="2079040"/>
                  </a:lnTo>
                  <a:lnTo>
                    <a:pt x="1448012" y="2095460"/>
                  </a:lnTo>
                  <a:lnTo>
                    <a:pt x="1404577" y="2110113"/>
                  </a:lnTo>
                  <a:lnTo>
                    <a:pt x="1360340" y="2122954"/>
                  </a:lnTo>
                  <a:lnTo>
                    <a:pt x="1315343" y="2133941"/>
                  </a:lnTo>
                  <a:lnTo>
                    <a:pt x="1269632" y="2143028"/>
                  </a:lnTo>
                  <a:lnTo>
                    <a:pt x="1223250" y="2150172"/>
                  </a:lnTo>
                  <a:lnTo>
                    <a:pt x="1176240" y="2155329"/>
                  </a:lnTo>
                  <a:lnTo>
                    <a:pt x="1128647" y="2158456"/>
                  </a:lnTo>
                  <a:lnTo>
                    <a:pt x="1080515" y="2159507"/>
                  </a:lnTo>
                  <a:lnTo>
                    <a:pt x="1032384" y="2158456"/>
                  </a:lnTo>
                  <a:lnTo>
                    <a:pt x="984791" y="2155329"/>
                  </a:lnTo>
                  <a:lnTo>
                    <a:pt x="937781" y="2150172"/>
                  </a:lnTo>
                  <a:lnTo>
                    <a:pt x="891399" y="2143028"/>
                  </a:lnTo>
                  <a:lnTo>
                    <a:pt x="845688" y="2133941"/>
                  </a:lnTo>
                  <a:lnTo>
                    <a:pt x="800691" y="2122954"/>
                  </a:lnTo>
                  <a:lnTo>
                    <a:pt x="756454" y="2110113"/>
                  </a:lnTo>
                  <a:lnTo>
                    <a:pt x="713019" y="2095460"/>
                  </a:lnTo>
                  <a:lnTo>
                    <a:pt x="670431" y="2079040"/>
                  </a:lnTo>
                  <a:lnTo>
                    <a:pt x="628733" y="2060896"/>
                  </a:lnTo>
                  <a:lnTo>
                    <a:pt x="587970" y="2041072"/>
                  </a:lnTo>
                  <a:lnTo>
                    <a:pt x="548186" y="2019612"/>
                  </a:lnTo>
                  <a:lnTo>
                    <a:pt x="509424" y="1996560"/>
                  </a:lnTo>
                  <a:lnTo>
                    <a:pt x="471728" y="1971960"/>
                  </a:lnTo>
                  <a:lnTo>
                    <a:pt x="435142" y="1945856"/>
                  </a:lnTo>
                  <a:lnTo>
                    <a:pt x="399710" y="1918291"/>
                  </a:lnTo>
                  <a:lnTo>
                    <a:pt x="365476" y="1889310"/>
                  </a:lnTo>
                  <a:lnTo>
                    <a:pt x="332484" y="1858956"/>
                  </a:lnTo>
                  <a:lnTo>
                    <a:pt x="300778" y="1827273"/>
                  </a:lnTo>
                  <a:lnTo>
                    <a:pt x="270402" y="1794305"/>
                  </a:lnTo>
                  <a:lnTo>
                    <a:pt x="241399" y="1760096"/>
                  </a:lnTo>
                  <a:lnTo>
                    <a:pt x="213814" y="1724689"/>
                  </a:lnTo>
                  <a:lnTo>
                    <a:pt x="187690" y="1688130"/>
                  </a:lnTo>
                  <a:lnTo>
                    <a:pt x="163071" y="1650460"/>
                  </a:lnTo>
                  <a:lnTo>
                    <a:pt x="140002" y="1611726"/>
                  </a:lnTo>
                  <a:lnTo>
                    <a:pt x="118526" y="1571969"/>
                  </a:lnTo>
                  <a:lnTo>
                    <a:pt x="98687" y="1531234"/>
                  </a:lnTo>
                  <a:lnTo>
                    <a:pt x="80529" y="1489566"/>
                  </a:lnTo>
                  <a:lnTo>
                    <a:pt x="64096" y="1447007"/>
                  </a:lnTo>
                  <a:lnTo>
                    <a:pt x="49432" y="1403602"/>
                  </a:lnTo>
                  <a:lnTo>
                    <a:pt x="36581" y="1359394"/>
                  </a:lnTo>
                  <a:lnTo>
                    <a:pt x="25586" y="1314428"/>
                  </a:lnTo>
                  <a:lnTo>
                    <a:pt x="16492" y="1268747"/>
                  </a:lnTo>
                  <a:lnTo>
                    <a:pt x="9342" y="1222395"/>
                  </a:lnTo>
                  <a:lnTo>
                    <a:pt x="4181" y="1175416"/>
                  </a:lnTo>
                  <a:lnTo>
                    <a:pt x="1052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901173" y="5869940"/>
            <a:ext cx="2132965" cy="7950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548640">
              <a:lnSpc>
                <a:spcPts val="2700"/>
              </a:lnSpc>
              <a:spcBef>
                <a:spcPts val="735"/>
              </a:spcBef>
            </a:pPr>
            <a:r>
              <a:rPr sz="2800" b="1" spc="60" dirty="0">
                <a:latin typeface="Cambria"/>
                <a:cs typeface="Cambria"/>
              </a:rPr>
              <a:t>Retail </a:t>
            </a:r>
            <a:r>
              <a:rPr sz="2800" b="1" spc="65" dirty="0">
                <a:latin typeface="Cambria"/>
                <a:cs typeface="Cambria"/>
              </a:rPr>
              <a:t> </a:t>
            </a:r>
            <a:r>
              <a:rPr sz="2800" b="1" spc="85" dirty="0">
                <a:latin typeface="Cambria"/>
                <a:cs typeface="Cambria"/>
              </a:rPr>
              <a:t>Di</a:t>
            </a:r>
            <a:r>
              <a:rPr sz="2800" b="1" spc="80" dirty="0">
                <a:latin typeface="Cambria"/>
                <a:cs typeface="Cambria"/>
              </a:rPr>
              <a:t>s</a:t>
            </a:r>
            <a:r>
              <a:rPr sz="2800" b="1" spc="30" dirty="0">
                <a:latin typeface="Cambria"/>
                <a:cs typeface="Cambria"/>
              </a:rPr>
              <a:t>tri</a:t>
            </a:r>
            <a:r>
              <a:rPr sz="2800" b="1" spc="55" dirty="0">
                <a:latin typeface="Cambria"/>
                <a:cs typeface="Cambria"/>
              </a:rPr>
              <a:t>b</a:t>
            </a:r>
            <a:r>
              <a:rPr sz="2800" b="1" spc="60" dirty="0">
                <a:latin typeface="Cambria"/>
                <a:cs typeface="Cambria"/>
              </a:rPr>
              <a:t>ut</a:t>
            </a:r>
            <a:r>
              <a:rPr sz="2800" b="1" spc="40" dirty="0">
                <a:latin typeface="Cambria"/>
                <a:cs typeface="Cambria"/>
              </a:rPr>
              <a:t>i</a:t>
            </a:r>
            <a:r>
              <a:rPr sz="2800" b="1" spc="75" dirty="0">
                <a:latin typeface="Cambria"/>
                <a:cs typeface="Cambria"/>
              </a:rPr>
              <a:t>on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881361" y="3546094"/>
            <a:ext cx="2172335" cy="2174240"/>
            <a:chOff x="9881361" y="3546094"/>
            <a:chExt cx="2172335" cy="21742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5201" y="3746881"/>
              <a:ext cx="1792351" cy="16207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887711" y="3552444"/>
              <a:ext cx="2159635" cy="2161540"/>
            </a:xfrm>
            <a:custGeom>
              <a:avLst/>
              <a:gdLst/>
              <a:ahLst/>
              <a:cxnLst/>
              <a:rect l="l" t="t" r="r" b="b"/>
              <a:pathLst>
                <a:path w="2159634" h="2161540">
                  <a:moveTo>
                    <a:pt x="0" y="1080515"/>
                  </a:moveTo>
                  <a:lnTo>
                    <a:pt x="1051" y="1032384"/>
                  </a:lnTo>
                  <a:lnTo>
                    <a:pt x="4178" y="984791"/>
                  </a:lnTo>
                  <a:lnTo>
                    <a:pt x="9335" y="937781"/>
                  </a:lnTo>
                  <a:lnTo>
                    <a:pt x="16479" y="891399"/>
                  </a:lnTo>
                  <a:lnTo>
                    <a:pt x="25566" y="845688"/>
                  </a:lnTo>
                  <a:lnTo>
                    <a:pt x="36553" y="800691"/>
                  </a:lnTo>
                  <a:lnTo>
                    <a:pt x="49394" y="756454"/>
                  </a:lnTo>
                  <a:lnTo>
                    <a:pt x="64047" y="713019"/>
                  </a:lnTo>
                  <a:lnTo>
                    <a:pt x="80467" y="670431"/>
                  </a:lnTo>
                  <a:lnTo>
                    <a:pt x="98611" y="628733"/>
                  </a:lnTo>
                  <a:lnTo>
                    <a:pt x="118435" y="587970"/>
                  </a:lnTo>
                  <a:lnTo>
                    <a:pt x="139895" y="548186"/>
                  </a:lnTo>
                  <a:lnTo>
                    <a:pt x="162947" y="509424"/>
                  </a:lnTo>
                  <a:lnTo>
                    <a:pt x="187547" y="471728"/>
                  </a:lnTo>
                  <a:lnTo>
                    <a:pt x="213651" y="435142"/>
                  </a:lnTo>
                  <a:lnTo>
                    <a:pt x="241216" y="399710"/>
                  </a:lnTo>
                  <a:lnTo>
                    <a:pt x="270197" y="365476"/>
                  </a:lnTo>
                  <a:lnTo>
                    <a:pt x="300551" y="332484"/>
                  </a:lnTo>
                  <a:lnTo>
                    <a:pt x="332234" y="300778"/>
                  </a:lnTo>
                  <a:lnTo>
                    <a:pt x="365202" y="270402"/>
                  </a:lnTo>
                  <a:lnTo>
                    <a:pt x="399411" y="241399"/>
                  </a:lnTo>
                  <a:lnTo>
                    <a:pt x="434818" y="213814"/>
                  </a:lnTo>
                  <a:lnTo>
                    <a:pt x="471377" y="187690"/>
                  </a:lnTo>
                  <a:lnTo>
                    <a:pt x="509047" y="163071"/>
                  </a:lnTo>
                  <a:lnTo>
                    <a:pt x="547781" y="140002"/>
                  </a:lnTo>
                  <a:lnTo>
                    <a:pt x="587538" y="118526"/>
                  </a:lnTo>
                  <a:lnTo>
                    <a:pt x="628273" y="98687"/>
                  </a:lnTo>
                  <a:lnTo>
                    <a:pt x="669941" y="80529"/>
                  </a:lnTo>
                  <a:lnTo>
                    <a:pt x="712500" y="64096"/>
                  </a:lnTo>
                  <a:lnTo>
                    <a:pt x="755905" y="49432"/>
                  </a:lnTo>
                  <a:lnTo>
                    <a:pt x="800113" y="36581"/>
                  </a:lnTo>
                  <a:lnTo>
                    <a:pt x="845079" y="25586"/>
                  </a:lnTo>
                  <a:lnTo>
                    <a:pt x="890760" y="16492"/>
                  </a:lnTo>
                  <a:lnTo>
                    <a:pt x="937112" y="9342"/>
                  </a:lnTo>
                  <a:lnTo>
                    <a:pt x="984091" y="4181"/>
                  </a:lnTo>
                  <a:lnTo>
                    <a:pt x="1031652" y="1052"/>
                  </a:lnTo>
                  <a:lnTo>
                    <a:pt x="1079754" y="0"/>
                  </a:lnTo>
                  <a:lnTo>
                    <a:pt x="1127855" y="1052"/>
                  </a:lnTo>
                  <a:lnTo>
                    <a:pt x="1175416" y="4181"/>
                  </a:lnTo>
                  <a:lnTo>
                    <a:pt x="1222395" y="9342"/>
                  </a:lnTo>
                  <a:lnTo>
                    <a:pt x="1268747" y="16492"/>
                  </a:lnTo>
                  <a:lnTo>
                    <a:pt x="1314428" y="25586"/>
                  </a:lnTo>
                  <a:lnTo>
                    <a:pt x="1359394" y="36581"/>
                  </a:lnTo>
                  <a:lnTo>
                    <a:pt x="1403602" y="49432"/>
                  </a:lnTo>
                  <a:lnTo>
                    <a:pt x="1447007" y="64096"/>
                  </a:lnTo>
                  <a:lnTo>
                    <a:pt x="1489566" y="80529"/>
                  </a:lnTo>
                  <a:lnTo>
                    <a:pt x="1531234" y="98687"/>
                  </a:lnTo>
                  <a:lnTo>
                    <a:pt x="1571969" y="118526"/>
                  </a:lnTo>
                  <a:lnTo>
                    <a:pt x="1611726" y="140002"/>
                  </a:lnTo>
                  <a:lnTo>
                    <a:pt x="1650460" y="163071"/>
                  </a:lnTo>
                  <a:lnTo>
                    <a:pt x="1688130" y="187690"/>
                  </a:lnTo>
                  <a:lnTo>
                    <a:pt x="1724689" y="213814"/>
                  </a:lnTo>
                  <a:lnTo>
                    <a:pt x="1760096" y="241399"/>
                  </a:lnTo>
                  <a:lnTo>
                    <a:pt x="1794305" y="270402"/>
                  </a:lnTo>
                  <a:lnTo>
                    <a:pt x="1827273" y="300778"/>
                  </a:lnTo>
                  <a:lnTo>
                    <a:pt x="1858956" y="332484"/>
                  </a:lnTo>
                  <a:lnTo>
                    <a:pt x="1889310" y="365476"/>
                  </a:lnTo>
                  <a:lnTo>
                    <a:pt x="1918291" y="399710"/>
                  </a:lnTo>
                  <a:lnTo>
                    <a:pt x="1945856" y="435142"/>
                  </a:lnTo>
                  <a:lnTo>
                    <a:pt x="1971960" y="471728"/>
                  </a:lnTo>
                  <a:lnTo>
                    <a:pt x="1996560" y="509424"/>
                  </a:lnTo>
                  <a:lnTo>
                    <a:pt x="2019612" y="548186"/>
                  </a:lnTo>
                  <a:lnTo>
                    <a:pt x="2041072" y="587970"/>
                  </a:lnTo>
                  <a:lnTo>
                    <a:pt x="2060896" y="628733"/>
                  </a:lnTo>
                  <a:lnTo>
                    <a:pt x="2079040" y="670431"/>
                  </a:lnTo>
                  <a:lnTo>
                    <a:pt x="2095460" y="713019"/>
                  </a:lnTo>
                  <a:lnTo>
                    <a:pt x="2110113" y="756454"/>
                  </a:lnTo>
                  <a:lnTo>
                    <a:pt x="2122954" y="800691"/>
                  </a:lnTo>
                  <a:lnTo>
                    <a:pt x="2133941" y="845688"/>
                  </a:lnTo>
                  <a:lnTo>
                    <a:pt x="2143028" y="891399"/>
                  </a:lnTo>
                  <a:lnTo>
                    <a:pt x="2150172" y="937781"/>
                  </a:lnTo>
                  <a:lnTo>
                    <a:pt x="2155329" y="984791"/>
                  </a:lnTo>
                  <a:lnTo>
                    <a:pt x="2158456" y="1032384"/>
                  </a:lnTo>
                  <a:lnTo>
                    <a:pt x="2159508" y="1080515"/>
                  </a:lnTo>
                  <a:lnTo>
                    <a:pt x="2158456" y="1128647"/>
                  </a:lnTo>
                  <a:lnTo>
                    <a:pt x="2155329" y="1176240"/>
                  </a:lnTo>
                  <a:lnTo>
                    <a:pt x="2150172" y="1223250"/>
                  </a:lnTo>
                  <a:lnTo>
                    <a:pt x="2143028" y="1269632"/>
                  </a:lnTo>
                  <a:lnTo>
                    <a:pt x="2133941" y="1315343"/>
                  </a:lnTo>
                  <a:lnTo>
                    <a:pt x="2122954" y="1360340"/>
                  </a:lnTo>
                  <a:lnTo>
                    <a:pt x="2110113" y="1404577"/>
                  </a:lnTo>
                  <a:lnTo>
                    <a:pt x="2095460" y="1448012"/>
                  </a:lnTo>
                  <a:lnTo>
                    <a:pt x="2079040" y="1490600"/>
                  </a:lnTo>
                  <a:lnTo>
                    <a:pt x="2060896" y="1532298"/>
                  </a:lnTo>
                  <a:lnTo>
                    <a:pt x="2041072" y="1573061"/>
                  </a:lnTo>
                  <a:lnTo>
                    <a:pt x="2019612" y="1612845"/>
                  </a:lnTo>
                  <a:lnTo>
                    <a:pt x="1996560" y="1651607"/>
                  </a:lnTo>
                  <a:lnTo>
                    <a:pt x="1971960" y="1689303"/>
                  </a:lnTo>
                  <a:lnTo>
                    <a:pt x="1945856" y="1725889"/>
                  </a:lnTo>
                  <a:lnTo>
                    <a:pt x="1918291" y="1761321"/>
                  </a:lnTo>
                  <a:lnTo>
                    <a:pt x="1889310" y="1795555"/>
                  </a:lnTo>
                  <a:lnTo>
                    <a:pt x="1858956" y="1828547"/>
                  </a:lnTo>
                  <a:lnTo>
                    <a:pt x="1827273" y="1860253"/>
                  </a:lnTo>
                  <a:lnTo>
                    <a:pt x="1794305" y="1890629"/>
                  </a:lnTo>
                  <a:lnTo>
                    <a:pt x="1760096" y="1919632"/>
                  </a:lnTo>
                  <a:lnTo>
                    <a:pt x="1724689" y="1947217"/>
                  </a:lnTo>
                  <a:lnTo>
                    <a:pt x="1688130" y="1973341"/>
                  </a:lnTo>
                  <a:lnTo>
                    <a:pt x="1650460" y="1997960"/>
                  </a:lnTo>
                  <a:lnTo>
                    <a:pt x="1611726" y="2021029"/>
                  </a:lnTo>
                  <a:lnTo>
                    <a:pt x="1571969" y="2042505"/>
                  </a:lnTo>
                  <a:lnTo>
                    <a:pt x="1531234" y="2062344"/>
                  </a:lnTo>
                  <a:lnTo>
                    <a:pt x="1489566" y="2080502"/>
                  </a:lnTo>
                  <a:lnTo>
                    <a:pt x="1447007" y="2096935"/>
                  </a:lnTo>
                  <a:lnTo>
                    <a:pt x="1403602" y="2111599"/>
                  </a:lnTo>
                  <a:lnTo>
                    <a:pt x="1359394" y="2124450"/>
                  </a:lnTo>
                  <a:lnTo>
                    <a:pt x="1314428" y="2135445"/>
                  </a:lnTo>
                  <a:lnTo>
                    <a:pt x="1268747" y="2144539"/>
                  </a:lnTo>
                  <a:lnTo>
                    <a:pt x="1222395" y="2151689"/>
                  </a:lnTo>
                  <a:lnTo>
                    <a:pt x="1175416" y="2156850"/>
                  </a:lnTo>
                  <a:lnTo>
                    <a:pt x="1127855" y="2159979"/>
                  </a:lnTo>
                  <a:lnTo>
                    <a:pt x="1079754" y="2161031"/>
                  </a:lnTo>
                  <a:lnTo>
                    <a:pt x="1031652" y="2159979"/>
                  </a:lnTo>
                  <a:lnTo>
                    <a:pt x="984091" y="2156850"/>
                  </a:lnTo>
                  <a:lnTo>
                    <a:pt x="937112" y="2151689"/>
                  </a:lnTo>
                  <a:lnTo>
                    <a:pt x="890760" y="2144539"/>
                  </a:lnTo>
                  <a:lnTo>
                    <a:pt x="845079" y="2135445"/>
                  </a:lnTo>
                  <a:lnTo>
                    <a:pt x="800113" y="2124450"/>
                  </a:lnTo>
                  <a:lnTo>
                    <a:pt x="755905" y="2111599"/>
                  </a:lnTo>
                  <a:lnTo>
                    <a:pt x="712500" y="2096935"/>
                  </a:lnTo>
                  <a:lnTo>
                    <a:pt x="669941" y="2080502"/>
                  </a:lnTo>
                  <a:lnTo>
                    <a:pt x="628273" y="2062344"/>
                  </a:lnTo>
                  <a:lnTo>
                    <a:pt x="587538" y="2042505"/>
                  </a:lnTo>
                  <a:lnTo>
                    <a:pt x="547781" y="2021029"/>
                  </a:lnTo>
                  <a:lnTo>
                    <a:pt x="509047" y="1997960"/>
                  </a:lnTo>
                  <a:lnTo>
                    <a:pt x="471377" y="1973341"/>
                  </a:lnTo>
                  <a:lnTo>
                    <a:pt x="434818" y="1947217"/>
                  </a:lnTo>
                  <a:lnTo>
                    <a:pt x="399411" y="1919632"/>
                  </a:lnTo>
                  <a:lnTo>
                    <a:pt x="365202" y="1890629"/>
                  </a:lnTo>
                  <a:lnTo>
                    <a:pt x="332234" y="1860253"/>
                  </a:lnTo>
                  <a:lnTo>
                    <a:pt x="300551" y="1828547"/>
                  </a:lnTo>
                  <a:lnTo>
                    <a:pt x="270197" y="1795555"/>
                  </a:lnTo>
                  <a:lnTo>
                    <a:pt x="241216" y="1761321"/>
                  </a:lnTo>
                  <a:lnTo>
                    <a:pt x="213651" y="1725889"/>
                  </a:lnTo>
                  <a:lnTo>
                    <a:pt x="187547" y="1689303"/>
                  </a:lnTo>
                  <a:lnTo>
                    <a:pt x="162947" y="1651607"/>
                  </a:lnTo>
                  <a:lnTo>
                    <a:pt x="139895" y="1612845"/>
                  </a:lnTo>
                  <a:lnTo>
                    <a:pt x="118435" y="1573061"/>
                  </a:lnTo>
                  <a:lnTo>
                    <a:pt x="98611" y="1532298"/>
                  </a:lnTo>
                  <a:lnTo>
                    <a:pt x="80467" y="1490600"/>
                  </a:lnTo>
                  <a:lnTo>
                    <a:pt x="64047" y="1448012"/>
                  </a:lnTo>
                  <a:lnTo>
                    <a:pt x="49394" y="1404577"/>
                  </a:lnTo>
                  <a:lnTo>
                    <a:pt x="36553" y="1360340"/>
                  </a:lnTo>
                  <a:lnTo>
                    <a:pt x="25566" y="1315343"/>
                  </a:lnTo>
                  <a:lnTo>
                    <a:pt x="16479" y="1269632"/>
                  </a:lnTo>
                  <a:lnTo>
                    <a:pt x="9335" y="1223250"/>
                  </a:lnTo>
                  <a:lnTo>
                    <a:pt x="4178" y="1176240"/>
                  </a:lnTo>
                  <a:lnTo>
                    <a:pt x="1051" y="1128647"/>
                  </a:lnTo>
                  <a:lnTo>
                    <a:pt x="0" y="1080515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84267" y="5869940"/>
            <a:ext cx="4178300" cy="7950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 indent="680720">
              <a:lnSpc>
                <a:spcPts val="2700"/>
              </a:lnSpc>
              <a:spcBef>
                <a:spcPts val="735"/>
              </a:spcBef>
            </a:pPr>
            <a:r>
              <a:rPr sz="2800" b="1" spc="-35" dirty="0">
                <a:latin typeface="Palatino Linotype"/>
                <a:cs typeface="Palatino Linotype"/>
              </a:rPr>
              <a:t>D2C </a:t>
            </a:r>
            <a:r>
              <a:rPr sz="2800" b="1" spc="120" dirty="0">
                <a:latin typeface="Palatino Linotype"/>
                <a:cs typeface="Palatino Linotype"/>
              </a:rPr>
              <a:t>Through </a:t>
            </a:r>
            <a:r>
              <a:rPr sz="2800" b="1" spc="160" dirty="0">
                <a:latin typeface="Palatino Linotype"/>
                <a:cs typeface="Palatino Linotype"/>
              </a:rPr>
              <a:t>E- </a:t>
            </a:r>
            <a:r>
              <a:rPr sz="2800" b="1" spc="165" dirty="0">
                <a:latin typeface="Palatino Linotype"/>
                <a:cs typeface="Palatino Linotype"/>
              </a:rPr>
              <a:t> </a:t>
            </a:r>
            <a:r>
              <a:rPr sz="2800" b="1" spc="155" dirty="0">
                <a:latin typeface="Palatino Linotype"/>
                <a:cs typeface="Palatino Linotype"/>
              </a:rPr>
              <a:t>Commerce</a:t>
            </a:r>
            <a:r>
              <a:rPr sz="2800" b="1" spc="-45" dirty="0">
                <a:latin typeface="Palatino Linotype"/>
                <a:cs typeface="Palatino Linotype"/>
              </a:rPr>
              <a:t> </a:t>
            </a:r>
            <a:r>
              <a:rPr sz="2800" b="1" spc="130" dirty="0">
                <a:latin typeface="Palatino Linotype"/>
                <a:cs typeface="Palatino Linotype"/>
              </a:rPr>
              <a:t>and</a:t>
            </a:r>
            <a:r>
              <a:rPr sz="2800" b="1" spc="-60" dirty="0">
                <a:latin typeface="Palatino Linotype"/>
                <a:cs typeface="Palatino Linotype"/>
              </a:rPr>
              <a:t> </a:t>
            </a:r>
            <a:r>
              <a:rPr sz="2800" b="1" spc="105" dirty="0">
                <a:latin typeface="Palatino Linotype"/>
                <a:cs typeface="Palatino Linotype"/>
              </a:rPr>
              <a:t>Website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87314" y="3468370"/>
            <a:ext cx="2172335" cy="2172335"/>
            <a:chOff x="5687314" y="3468370"/>
            <a:chExt cx="2172335" cy="217233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6051" y="3733800"/>
              <a:ext cx="1857121" cy="16196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93664" y="3474720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1079753"/>
                  </a:moveTo>
                  <a:lnTo>
                    <a:pt x="1051" y="1031652"/>
                  </a:lnTo>
                  <a:lnTo>
                    <a:pt x="4178" y="984091"/>
                  </a:lnTo>
                  <a:lnTo>
                    <a:pt x="9335" y="937112"/>
                  </a:lnTo>
                  <a:lnTo>
                    <a:pt x="16479" y="890760"/>
                  </a:lnTo>
                  <a:lnTo>
                    <a:pt x="25566" y="845079"/>
                  </a:lnTo>
                  <a:lnTo>
                    <a:pt x="36553" y="800113"/>
                  </a:lnTo>
                  <a:lnTo>
                    <a:pt x="49394" y="755905"/>
                  </a:lnTo>
                  <a:lnTo>
                    <a:pt x="64047" y="712500"/>
                  </a:lnTo>
                  <a:lnTo>
                    <a:pt x="80467" y="669941"/>
                  </a:lnTo>
                  <a:lnTo>
                    <a:pt x="98611" y="628273"/>
                  </a:lnTo>
                  <a:lnTo>
                    <a:pt x="118435" y="587538"/>
                  </a:lnTo>
                  <a:lnTo>
                    <a:pt x="139895" y="547781"/>
                  </a:lnTo>
                  <a:lnTo>
                    <a:pt x="162947" y="509047"/>
                  </a:lnTo>
                  <a:lnTo>
                    <a:pt x="187547" y="471377"/>
                  </a:lnTo>
                  <a:lnTo>
                    <a:pt x="213651" y="434818"/>
                  </a:lnTo>
                  <a:lnTo>
                    <a:pt x="241216" y="399411"/>
                  </a:lnTo>
                  <a:lnTo>
                    <a:pt x="270197" y="365202"/>
                  </a:lnTo>
                  <a:lnTo>
                    <a:pt x="300551" y="332234"/>
                  </a:lnTo>
                  <a:lnTo>
                    <a:pt x="332234" y="300551"/>
                  </a:lnTo>
                  <a:lnTo>
                    <a:pt x="365202" y="270197"/>
                  </a:lnTo>
                  <a:lnTo>
                    <a:pt x="399411" y="241216"/>
                  </a:lnTo>
                  <a:lnTo>
                    <a:pt x="434818" y="213651"/>
                  </a:lnTo>
                  <a:lnTo>
                    <a:pt x="471377" y="187547"/>
                  </a:lnTo>
                  <a:lnTo>
                    <a:pt x="509047" y="162947"/>
                  </a:lnTo>
                  <a:lnTo>
                    <a:pt x="547781" y="139895"/>
                  </a:lnTo>
                  <a:lnTo>
                    <a:pt x="587538" y="118435"/>
                  </a:lnTo>
                  <a:lnTo>
                    <a:pt x="628273" y="98611"/>
                  </a:lnTo>
                  <a:lnTo>
                    <a:pt x="669941" y="80467"/>
                  </a:lnTo>
                  <a:lnTo>
                    <a:pt x="712500" y="64047"/>
                  </a:lnTo>
                  <a:lnTo>
                    <a:pt x="755905" y="49394"/>
                  </a:lnTo>
                  <a:lnTo>
                    <a:pt x="800113" y="36553"/>
                  </a:lnTo>
                  <a:lnTo>
                    <a:pt x="845079" y="25566"/>
                  </a:lnTo>
                  <a:lnTo>
                    <a:pt x="890760" y="16479"/>
                  </a:lnTo>
                  <a:lnTo>
                    <a:pt x="937112" y="9335"/>
                  </a:lnTo>
                  <a:lnTo>
                    <a:pt x="984091" y="4178"/>
                  </a:lnTo>
                  <a:lnTo>
                    <a:pt x="1031652" y="1051"/>
                  </a:lnTo>
                  <a:lnTo>
                    <a:pt x="1079754" y="0"/>
                  </a:lnTo>
                  <a:lnTo>
                    <a:pt x="1127855" y="1051"/>
                  </a:lnTo>
                  <a:lnTo>
                    <a:pt x="1175416" y="4178"/>
                  </a:lnTo>
                  <a:lnTo>
                    <a:pt x="1222395" y="9335"/>
                  </a:lnTo>
                  <a:lnTo>
                    <a:pt x="1268747" y="16479"/>
                  </a:lnTo>
                  <a:lnTo>
                    <a:pt x="1314428" y="25566"/>
                  </a:lnTo>
                  <a:lnTo>
                    <a:pt x="1359394" y="36553"/>
                  </a:lnTo>
                  <a:lnTo>
                    <a:pt x="1403602" y="49394"/>
                  </a:lnTo>
                  <a:lnTo>
                    <a:pt x="1447007" y="64047"/>
                  </a:lnTo>
                  <a:lnTo>
                    <a:pt x="1489566" y="80467"/>
                  </a:lnTo>
                  <a:lnTo>
                    <a:pt x="1531234" y="98611"/>
                  </a:lnTo>
                  <a:lnTo>
                    <a:pt x="1571969" y="118435"/>
                  </a:lnTo>
                  <a:lnTo>
                    <a:pt x="1611726" y="139895"/>
                  </a:lnTo>
                  <a:lnTo>
                    <a:pt x="1650460" y="162947"/>
                  </a:lnTo>
                  <a:lnTo>
                    <a:pt x="1688130" y="187547"/>
                  </a:lnTo>
                  <a:lnTo>
                    <a:pt x="1724689" y="213651"/>
                  </a:lnTo>
                  <a:lnTo>
                    <a:pt x="1760096" y="241216"/>
                  </a:lnTo>
                  <a:lnTo>
                    <a:pt x="1794305" y="270197"/>
                  </a:lnTo>
                  <a:lnTo>
                    <a:pt x="1827273" y="300551"/>
                  </a:lnTo>
                  <a:lnTo>
                    <a:pt x="1858956" y="332234"/>
                  </a:lnTo>
                  <a:lnTo>
                    <a:pt x="1889310" y="365202"/>
                  </a:lnTo>
                  <a:lnTo>
                    <a:pt x="1918291" y="399411"/>
                  </a:lnTo>
                  <a:lnTo>
                    <a:pt x="1945856" y="434818"/>
                  </a:lnTo>
                  <a:lnTo>
                    <a:pt x="1971960" y="471377"/>
                  </a:lnTo>
                  <a:lnTo>
                    <a:pt x="1996560" y="509047"/>
                  </a:lnTo>
                  <a:lnTo>
                    <a:pt x="2019612" y="547781"/>
                  </a:lnTo>
                  <a:lnTo>
                    <a:pt x="2041072" y="587538"/>
                  </a:lnTo>
                  <a:lnTo>
                    <a:pt x="2060896" y="628273"/>
                  </a:lnTo>
                  <a:lnTo>
                    <a:pt x="2079040" y="669941"/>
                  </a:lnTo>
                  <a:lnTo>
                    <a:pt x="2095460" y="712500"/>
                  </a:lnTo>
                  <a:lnTo>
                    <a:pt x="2110113" y="755905"/>
                  </a:lnTo>
                  <a:lnTo>
                    <a:pt x="2122954" y="800113"/>
                  </a:lnTo>
                  <a:lnTo>
                    <a:pt x="2133941" y="845079"/>
                  </a:lnTo>
                  <a:lnTo>
                    <a:pt x="2143028" y="890760"/>
                  </a:lnTo>
                  <a:lnTo>
                    <a:pt x="2150172" y="937112"/>
                  </a:lnTo>
                  <a:lnTo>
                    <a:pt x="2155329" y="984091"/>
                  </a:lnTo>
                  <a:lnTo>
                    <a:pt x="2158456" y="1031652"/>
                  </a:lnTo>
                  <a:lnTo>
                    <a:pt x="2159508" y="1079753"/>
                  </a:lnTo>
                  <a:lnTo>
                    <a:pt x="2158456" y="1127855"/>
                  </a:lnTo>
                  <a:lnTo>
                    <a:pt x="2155329" y="1175416"/>
                  </a:lnTo>
                  <a:lnTo>
                    <a:pt x="2150172" y="1222395"/>
                  </a:lnTo>
                  <a:lnTo>
                    <a:pt x="2143028" y="1268747"/>
                  </a:lnTo>
                  <a:lnTo>
                    <a:pt x="2133941" y="1314428"/>
                  </a:lnTo>
                  <a:lnTo>
                    <a:pt x="2122954" y="1359394"/>
                  </a:lnTo>
                  <a:lnTo>
                    <a:pt x="2110113" y="1403602"/>
                  </a:lnTo>
                  <a:lnTo>
                    <a:pt x="2095460" y="1447007"/>
                  </a:lnTo>
                  <a:lnTo>
                    <a:pt x="2079040" y="1489566"/>
                  </a:lnTo>
                  <a:lnTo>
                    <a:pt x="2060896" y="1531234"/>
                  </a:lnTo>
                  <a:lnTo>
                    <a:pt x="2041072" y="1571969"/>
                  </a:lnTo>
                  <a:lnTo>
                    <a:pt x="2019612" y="1611726"/>
                  </a:lnTo>
                  <a:lnTo>
                    <a:pt x="1996560" y="1650460"/>
                  </a:lnTo>
                  <a:lnTo>
                    <a:pt x="1971960" y="1688130"/>
                  </a:lnTo>
                  <a:lnTo>
                    <a:pt x="1945856" y="1724689"/>
                  </a:lnTo>
                  <a:lnTo>
                    <a:pt x="1918291" y="1760096"/>
                  </a:lnTo>
                  <a:lnTo>
                    <a:pt x="1889310" y="1794305"/>
                  </a:lnTo>
                  <a:lnTo>
                    <a:pt x="1858956" y="1827273"/>
                  </a:lnTo>
                  <a:lnTo>
                    <a:pt x="1827273" y="1858956"/>
                  </a:lnTo>
                  <a:lnTo>
                    <a:pt x="1794305" y="1889310"/>
                  </a:lnTo>
                  <a:lnTo>
                    <a:pt x="1760096" y="1918291"/>
                  </a:lnTo>
                  <a:lnTo>
                    <a:pt x="1724689" y="1945856"/>
                  </a:lnTo>
                  <a:lnTo>
                    <a:pt x="1688130" y="1971960"/>
                  </a:lnTo>
                  <a:lnTo>
                    <a:pt x="1650460" y="1996560"/>
                  </a:lnTo>
                  <a:lnTo>
                    <a:pt x="1611726" y="2019612"/>
                  </a:lnTo>
                  <a:lnTo>
                    <a:pt x="1571969" y="2041072"/>
                  </a:lnTo>
                  <a:lnTo>
                    <a:pt x="1531234" y="2060896"/>
                  </a:lnTo>
                  <a:lnTo>
                    <a:pt x="1489566" y="2079040"/>
                  </a:lnTo>
                  <a:lnTo>
                    <a:pt x="1447007" y="2095460"/>
                  </a:lnTo>
                  <a:lnTo>
                    <a:pt x="1403602" y="2110113"/>
                  </a:lnTo>
                  <a:lnTo>
                    <a:pt x="1359394" y="2122954"/>
                  </a:lnTo>
                  <a:lnTo>
                    <a:pt x="1314428" y="2133941"/>
                  </a:lnTo>
                  <a:lnTo>
                    <a:pt x="1268747" y="2143028"/>
                  </a:lnTo>
                  <a:lnTo>
                    <a:pt x="1222395" y="2150172"/>
                  </a:lnTo>
                  <a:lnTo>
                    <a:pt x="1175416" y="2155329"/>
                  </a:lnTo>
                  <a:lnTo>
                    <a:pt x="1127855" y="2158456"/>
                  </a:lnTo>
                  <a:lnTo>
                    <a:pt x="1079754" y="2159507"/>
                  </a:lnTo>
                  <a:lnTo>
                    <a:pt x="1031652" y="2158456"/>
                  </a:lnTo>
                  <a:lnTo>
                    <a:pt x="984091" y="2155329"/>
                  </a:lnTo>
                  <a:lnTo>
                    <a:pt x="937112" y="2150172"/>
                  </a:lnTo>
                  <a:lnTo>
                    <a:pt x="890760" y="2143028"/>
                  </a:lnTo>
                  <a:lnTo>
                    <a:pt x="845079" y="2133941"/>
                  </a:lnTo>
                  <a:lnTo>
                    <a:pt x="800113" y="2122954"/>
                  </a:lnTo>
                  <a:lnTo>
                    <a:pt x="755905" y="2110113"/>
                  </a:lnTo>
                  <a:lnTo>
                    <a:pt x="712500" y="2095460"/>
                  </a:lnTo>
                  <a:lnTo>
                    <a:pt x="669941" y="2079040"/>
                  </a:lnTo>
                  <a:lnTo>
                    <a:pt x="628273" y="2060896"/>
                  </a:lnTo>
                  <a:lnTo>
                    <a:pt x="587538" y="2041072"/>
                  </a:lnTo>
                  <a:lnTo>
                    <a:pt x="547781" y="2019612"/>
                  </a:lnTo>
                  <a:lnTo>
                    <a:pt x="509047" y="1996560"/>
                  </a:lnTo>
                  <a:lnTo>
                    <a:pt x="471377" y="1971960"/>
                  </a:lnTo>
                  <a:lnTo>
                    <a:pt x="434818" y="1945856"/>
                  </a:lnTo>
                  <a:lnTo>
                    <a:pt x="399411" y="1918291"/>
                  </a:lnTo>
                  <a:lnTo>
                    <a:pt x="365202" y="1889310"/>
                  </a:lnTo>
                  <a:lnTo>
                    <a:pt x="332234" y="1858956"/>
                  </a:lnTo>
                  <a:lnTo>
                    <a:pt x="300551" y="1827273"/>
                  </a:lnTo>
                  <a:lnTo>
                    <a:pt x="270197" y="1794305"/>
                  </a:lnTo>
                  <a:lnTo>
                    <a:pt x="241216" y="1760096"/>
                  </a:lnTo>
                  <a:lnTo>
                    <a:pt x="213651" y="1724689"/>
                  </a:lnTo>
                  <a:lnTo>
                    <a:pt x="187547" y="1688130"/>
                  </a:lnTo>
                  <a:lnTo>
                    <a:pt x="162947" y="1650460"/>
                  </a:lnTo>
                  <a:lnTo>
                    <a:pt x="139895" y="1611726"/>
                  </a:lnTo>
                  <a:lnTo>
                    <a:pt x="118435" y="1571969"/>
                  </a:lnTo>
                  <a:lnTo>
                    <a:pt x="98611" y="1531234"/>
                  </a:lnTo>
                  <a:lnTo>
                    <a:pt x="80467" y="1489566"/>
                  </a:lnTo>
                  <a:lnTo>
                    <a:pt x="64047" y="1447007"/>
                  </a:lnTo>
                  <a:lnTo>
                    <a:pt x="49394" y="1403602"/>
                  </a:lnTo>
                  <a:lnTo>
                    <a:pt x="36553" y="1359394"/>
                  </a:lnTo>
                  <a:lnTo>
                    <a:pt x="25566" y="1314428"/>
                  </a:lnTo>
                  <a:lnTo>
                    <a:pt x="16479" y="1268747"/>
                  </a:lnTo>
                  <a:lnTo>
                    <a:pt x="9335" y="1222395"/>
                  </a:lnTo>
                  <a:lnTo>
                    <a:pt x="4178" y="1175416"/>
                  </a:lnTo>
                  <a:lnTo>
                    <a:pt x="1051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630147" y="5869940"/>
            <a:ext cx="3242945" cy="7950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7995" marR="5080" indent="-455930">
              <a:lnSpc>
                <a:spcPts val="2700"/>
              </a:lnSpc>
              <a:spcBef>
                <a:spcPts val="735"/>
              </a:spcBef>
            </a:pPr>
            <a:r>
              <a:rPr sz="2800" b="1" spc="70" dirty="0">
                <a:latin typeface="Cambria"/>
                <a:cs typeface="Cambria"/>
              </a:rPr>
              <a:t>Referral</a:t>
            </a:r>
            <a:r>
              <a:rPr sz="2800" b="1" spc="-25" dirty="0">
                <a:latin typeface="Cambria"/>
                <a:cs typeface="Cambria"/>
              </a:rPr>
              <a:t> </a:t>
            </a:r>
            <a:r>
              <a:rPr sz="2800" b="1" spc="95" dirty="0">
                <a:latin typeface="Cambria"/>
                <a:cs typeface="Cambria"/>
              </a:rPr>
              <a:t>Programs </a:t>
            </a:r>
            <a:r>
              <a:rPr sz="2800" b="1" spc="-600" dirty="0">
                <a:latin typeface="Cambria"/>
                <a:cs typeface="Cambria"/>
              </a:rPr>
              <a:t> </a:t>
            </a:r>
            <a:r>
              <a:rPr sz="2800" b="1" spc="70" dirty="0">
                <a:latin typeface="Cambria"/>
                <a:cs typeface="Cambria"/>
              </a:rPr>
              <a:t>with</a:t>
            </a:r>
            <a:r>
              <a:rPr sz="2800" b="1" spc="5" dirty="0">
                <a:latin typeface="Cambria"/>
                <a:cs typeface="Cambria"/>
              </a:rPr>
              <a:t> </a:t>
            </a:r>
            <a:r>
              <a:rPr sz="2800" b="1" spc="70" dirty="0">
                <a:latin typeface="Cambria"/>
                <a:cs typeface="Cambria"/>
              </a:rPr>
              <a:t>Hospital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163802" y="3468370"/>
            <a:ext cx="2174240" cy="2172335"/>
            <a:chOff x="14163802" y="3468370"/>
            <a:chExt cx="2174240" cy="21723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78229" y="3647440"/>
              <a:ext cx="1923288" cy="190042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170152" y="3474720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0" y="1079753"/>
                  </a:moveTo>
                  <a:lnTo>
                    <a:pt x="1052" y="1031652"/>
                  </a:lnTo>
                  <a:lnTo>
                    <a:pt x="4181" y="984091"/>
                  </a:lnTo>
                  <a:lnTo>
                    <a:pt x="9342" y="937112"/>
                  </a:lnTo>
                  <a:lnTo>
                    <a:pt x="16492" y="890760"/>
                  </a:lnTo>
                  <a:lnTo>
                    <a:pt x="25586" y="845079"/>
                  </a:lnTo>
                  <a:lnTo>
                    <a:pt x="36581" y="800113"/>
                  </a:lnTo>
                  <a:lnTo>
                    <a:pt x="49432" y="755905"/>
                  </a:lnTo>
                  <a:lnTo>
                    <a:pt x="64096" y="712500"/>
                  </a:lnTo>
                  <a:lnTo>
                    <a:pt x="80529" y="669941"/>
                  </a:lnTo>
                  <a:lnTo>
                    <a:pt x="98687" y="628273"/>
                  </a:lnTo>
                  <a:lnTo>
                    <a:pt x="118526" y="587538"/>
                  </a:lnTo>
                  <a:lnTo>
                    <a:pt x="140002" y="547781"/>
                  </a:lnTo>
                  <a:lnTo>
                    <a:pt x="163071" y="509047"/>
                  </a:lnTo>
                  <a:lnTo>
                    <a:pt x="187690" y="471377"/>
                  </a:lnTo>
                  <a:lnTo>
                    <a:pt x="213814" y="434818"/>
                  </a:lnTo>
                  <a:lnTo>
                    <a:pt x="241399" y="399411"/>
                  </a:lnTo>
                  <a:lnTo>
                    <a:pt x="270402" y="365202"/>
                  </a:lnTo>
                  <a:lnTo>
                    <a:pt x="300778" y="332234"/>
                  </a:lnTo>
                  <a:lnTo>
                    <a:pt x="332484" y="300551"/>
                  </a:lnTo>
                  <a:lnTo>
                    <a:pt x="365476" y="270197"/>
                  </a:lnTo>
                  <a:lnTo>
                    <a:pt x="399710" y="241216"/>
                  </a:lnTo>
                  <a:lnTo>
                    <a:pt x="435142" y="213651"/>
                  </a:lnTo>
                  <a:lnTo>
                    <a:pt x="471728" y="187547"/>
                  </a:lnTo>
                  <a:lnTo>
                    <a:pt x="509424" y="162947"/>
                  </a:lnTo>
                  <a:lnTo>
                    <a:pt x="548186" y="139895"/>
                  </a:lnTo>
                  <a:lnTo>
                    <a:pt x="587970" y="118435"/>
                  </a:lnTo>
                  <a:lnTo>
                    <a:pt x="628733" y="98611"/>
                  </a:lnTo>
                  <a:lnTo>
                    <a:pt x="670431" y="80467"/>
                  </a:lnTo>
                  <a:lnTo>
                    <a:pt x="713019" y="64047"/>
                  </a:lnTo>
                  <a:lnTo>
                    <a:pt x="756454" y="49394"/>
                  </a:lnTo>
                  <a:lnTo>
                    <a:pt x="800691" y="36553"/>
                  </a:lnTo>
                  <a:lnTo>
                    <a:pt x="845688" y="25566"/>
                  </a:lnTo>
                  <a:lnTo>
                    <a:pt x="891399" y="16479"/>
                  </a:lnTo>
                  <a:lnTo>
                    <a:pt x="937781" y="9335"/>
                  </a:lnTo>
                  <a:lnTo>
                    <a:pt x="984791" y="4178"/>
                  </a:lnTo>
                  <a:lnTo>
                    <a:pt x="1032384" y="1051"/>
                  </a:lnTo>
                  <a:lnTo>
                    <a:pt x="1080515" y="0"/>
                  </a:lnTo>
                  <a:lnTo>
                    <a:pt x="1128647" y="1051"/>
                  </a:lnTo>
                  <a:lnTo>
                    <a:pt x="1176240" y="4178"/>
                  </a:lnTo>
                  <a:lnTo>
                    <a:pt x="1223250" y="9335"/>
                  </a:lnTo>
                  <a:lnTo>
                    <a:pt x="1269632" y="16479"/>
                  </a:lnTo>
                  <a:lnTo>
                    <a:pt x="1315343" y="25566"/>
                  </a:lnTo>
                  <a:lnTo>
                    <a:pt x="1360340" y="36553"/>
                  </a:lnTo>
                  <a:lnTo>
                    <a:pt x="1404577" y="49394"/>
                  </a:lnTo>
                  <a:lnTo>
                    <a:pt x="1448012" y="64047"/>
                  </a:lnTo>
                  <a:lnTo>
                    <a:pt x="1490600" y="80467"/>
                  </a:lnTo>
                  <a:lnTo>
                    <a:pt x="1532298" y="98611"/>
                  </a:lnTo>
                  <a:lnTo>
                    <a:pt x="1573061" y="118435"/>
                  </a:lnTo>
                  <a:lnTo>
                    <a:pt x="1612845" y="139895"/>
                  </a:lnTo>
                  <a:lnTo>
                    <a:pt x="1651607" y="162947"/>
                  </a:lnTo>
                  <a:lnTo>
                    <a:pt x="1689303" y="187547"/>
                  </a:lnTo>
                  <a:lnTo>
                    <a:pt x="1725889" y="213651"/>
                  </a:lnTo>
                  <a:lnTo>
                    <a:pt x="1761321" y="241216"/>
                  </a:lnTo>
                  <a:lnTo>
                    <a:pt x="1795555" y="270197"/>
                  </a:lnTo>
                  <a:lnTo>
                    <a:pt x="1828547" y="300551"/>
                  </a:lnTo>
                  <a:lnTo>
                    <a:pt x="1860253" y="332234"/>
                  </a:lnTo>
                  <a:lnTo>
                    <a:pt x="1890629" y="365202"/>
                  </a:lnTo>
                  <a:lnTo>
                    <a:pt x="1919632" y="399411"/>
                  </a:lnTo>
                  <a:lnTo>
                    <a:pt x="1947217" y="434818"/>
                  </a:lnTo>
                  <a:lnTo>
                    <a:pt x="1973341" y="471377"/>
                  </a:lnTo>
                  <a:lnTo>
                    <a:pt x="1997960" y="509047"/>
                  </a:lnTo>
                  <a:lnTo>
                    <a:pt x="2021029" y="547781"/>
                  </a:lnTo>
                  <a:lnTo>
                    <a:pt x="2042505" y="587538"/>
                  </a:lnTo>
                  <a:lnTo>
                    <a:pt x="2062344" y="628273"/>
                  </a:lnTo>
                  <a:lnTo>
                    <a:pt x="2080502" y="669941"/>
                  </a:lnTo>
                  <a:lnTo>
                    <a:pt x="2096935" y="712500"/>
                  </a:lnTo>
                  <a:lnTo>
                    <a:pt x="2111599" y="755905"/>
                  </a:lnTo>
                  <a:lnTo>
                    <a:pt x="2124450" y="800113"/>
                  </a:lnTo>
                  <a:lnTo>
                    <a:pt x="2135445" y="845079"/>
                  </a:lnTo>
                  <a:lnTo>
                    <a:pt x="2144539" y="890760"/>
                  </a:lnTo>
                  <a:lnTo>
                    <a:pt x="2151689" y="937112"/>
                  </a:lnTo>
                  <a:lnTo>
                    <a:pt x="2156850" y="984091"/>
                  </a:lnTo>
                  <a:lnTo>
                    <a:pt x="2159979" y="1031652"/>
                  </a:lnTo>
                  <a:lnTo>
                    <a:pt x="2161032" y="1079753"/>
                  </a:lnTo>
                  <a:lnTo>
                    <a:pt x="2159979" y="1127855"/>
                  </a:lnTo>
                  <a:lnTo>
                    <a:pt x="2156850" y="1175416"/>
                  </a:lnTo>
                  <a:lnTo>
                    <a:pt x="2151689" y="1222395"/>
                  </a:lnTo>
                  <a:lnTo>
                    <a:pt x="2144539" y="1268747"/>
                  </a:lnTo>
                  <a:lnTo>
                    <a:pt x="2135445" y="1314428"/>
                  </a:lnTo>
                  <a:lnTo>
                    <a:pt x="2124450" y="1359394"/>
                  </a:lnTo>
                  <a:lnTo>
                    <a:pt x="2111599" y="1403602"/>
                  </a:lnTo>
                  <a:lnTo>
                    <a:pt x="2096935" y="1447007"/>
                  </a:lnTo>
                  <a:lnTo>
                    <a:pt x="2080502" y="1489566"/>
                  </a:lnTo>
                  <a:lnTo>
                    <a:pt x="2062344" y="1531234"/>
                  </a:lnTo>
                  <a:lnTo>
                    <a:pt x="2042505" y="1571969"/>
                  </a:lnTo>
                  <a:lnTo>
                    <a:pt x="2021029" y="1611726"/>
                  </a:lnTo>
                  <a:lnTo>
                    <a:pt x="1997960" y="1650460"/>
                  </a:lnTo>
                  <a:lnTo>
                    <a:pt x="1973341" y="1688130"/>
                  </a:lnTo>
                  <a:lnTo>
                    <a:pt x="1947217" y="1724689"/>
                  </a:lnTo>
                  <a:lnTo>
                    <a:pt x="1919632" y="1760096"/>
                  </a:lnTo>
                  <a:lnTo>
                    <a:pt x="1890629" y="1794305"/>
                  </a:lnTo>
                  <a:lnTo>
                    <a:pt x="1860253" y="1827273"/>
                  </a:lnTo>
                  <a:lnTo>
                    <a:pt x="1828547" y="1858956"/>
                  </a:lnTo>
                  <a:lnTo>
                    <a:pt x="1795555" y="1889310"/>
                  </a:lnTo>
                  <a:lnTo>
                    <a:pt x="1761321" y="1918291"/>
                  </a:lnTo>
                  <a:lnTo>
                    <a:pt x="1725889" y="1945856"/>
                  </a:lnTo>
                  <a:lnTo>
                    <a:pt x="1689303" y="1971960"/>
                  </a:lnTo>
                  <a:lnTo>
                    <a:pt x="1651607" y="1996560"/>
                  </a:lnTo>
                  <a:lnTo>
                    <a:pt x="1612845" y="2019612"/>
                  </a:lnTo>
                  <a:lnTo>
                    <a:pt x="1573061" y="2041072"/>
                  </a:lnTo>
                  <a:lnTo>
                    <a:pt x="1532298" y="2060896"/>
                  </a:lnTo>
                  <a:lnTo>
                    <a:pt x="1490600" y="2079040"/>
                  </a:lnTo>
                  <a:lnTo>
                    <a:pt x="1448012" y="2095460"/>
                  </a:lnTo>
                  <a:lnTo>
                    <a:pt x="1404577" y="2110113"/>
                  </a:lnTo>
                  <a:lnTo>
                    <a:pt x="1360340" y="2122954"/>
                  </a:lnTo>
                  <a:lnTo>
                    <a:pt x="1315343" y="2133941"/>
                  </a:lnTo>
                  <a:lnTo>
                    <a:pt x="1269632" y="2143028"/>
                  </a:lnTo>
                  <a:lnTo>
                    <a:pt x="1223250" y="2150172"/>
                  </a:lnTo>
                  <a:lnTo>
                    <a:pt x="1176240" y="2155329"/>
                  </a:lnTo>
                  <a:lnTo>
                    <a:pt x="1128647" y="2158456"/>
                  </a:lnTo>
                  <a:lnTo>
                    <a:pt x="1080515" y="2159507"/>
                  </a:lnTo>
                  <a:lnTo>
                    <a:pt x="1032384" y="2158456"/>
                  </a:lnTo>
                  <a:lnTo>
                    <a:pt x="984791" y="2155329"/>
                  </a:lnTo>
                  <a:lnTo>
                    <a:pt x="937781" y="2150172"/>
                  </a:lnTo>
                  <a:lnTo>
                    <a:pt x="891399" y="2143028"/>
                  </a:lnTo>
                  <a:lnTo>
                    <a:pt x="845688" y="2133941"/>
                  </a:lnTo>
                  <a:lnTo>
                    <a:pt x="800691" y="2122954"/>
                  </a:lnTo>
                  <a:lnTo>
                    <a:pt x="756454" y="2110113"/>
                  </a:lnTo>
                  <a:lnTo>
                    <a:pt x="713019" y="2095460"/>
                  </a:lnTo>
                  <a:lnTo>
                    <a:pt x="670431" y="2079040"/>
                  </a:lnTo>
                  <a:lnTo>
                    <a:pt x="628733" y="2060896"/>
                  </a:lnTo>
                  <a:lnTo>
                    <a:pt x="587970" y="2041072"/>
                  </a:lnTo>
                  <a:lnTo>
                    <a:pt x="548186" y="2019612"/>
                  </a:lnTo>
                  <a:lnTo>
                    <a:pt x="509424" y="1996560"/>
                  </a:lnTo>
                  <a:lnTo>
                    <a:pt x="471728" y="1971960"/>
                  </a:lnTo>
                  <a:lnTo>
                    <a:pt x="435142" y="1945856"/>
                  </a:lnTo>
                  <a:lnTo>
                    <a:pt x="399710" y="1918291"/>
                  </a:lnTo>
                  <a:lnTo>
                    <a:pt x="365476" y="1889310"/>
                  </a:lnTo>
                  <a:lnTo>
                    <a:pt x="332484" y="1858956"/>
                  </a:lnTo>
                  <a:lnTo>
                    <a:pt x="300778" y="1827273"/>
                  </a:lnTo>
                  <a:lnTo>
                    <a:pt x="270402" y="1794305"/>
                  </a:lnTo>
                  <a:lnTo>
                    <a:pt x="241399" y="1760096"/>
                  </a:lnTo>
                  <a:lnTo>
                    <a:pt x="213814" y="1724689"/>
                  </a:lnTo>
                  <a:lnTo>
                    <a:pt x="187690" y="1688130"/>
                  </a:lnTo>
                  <a:lnTo>
                    <a:pt x="163071" y="1650460"/>
                  </a:lnTo>
                  <a:lnTo>
                    <a:pt x="140002" y="1611726"/>
                  </a:lnTo>
                  <a:lnTo>
                    <a:pt x="118526" y="1571969"/>
                  </a:lnTo>
                  <a:lnTo>
                    <a:pt x="98687" y="1531234"/>
                  </a:lnTo>
                  <a:lnTo>
                    <a:pt x="80529" y="1489566"/>
                  </a:lnTo>
                  <a:lnTo>
                    <a:pt x="64096" y="1447007"/>
                  </a:lnTo>
                  <a:lnTo>
                    <a:pt x="49432" y="1403602"/>
                  </a:lnTo>
                  <a:lnTo>
                    <a:pt x="36581" y="1359394"/>
                  </a:lnTo>
                  <a:lnTo>
                    <a:pt x="25586" y="1314428"/>
                  </a:lnTo>
                  <a:lnTo>
                    <a:pt x="16492" y="1268747"/>
                  </a:lnTo>
                  <a:lnTo>
                    <a:pt x="9342" y="1222395"/>
                  </a:lnTo>
                  <a:lnTo>
                    <a:pt x="4181" y="1175416"/>
                  </a:lnTo>
                  <a:lnTo>
                    <a:pt x="1052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8977" y="503376"/>
            <a:ext cx="86836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Marketin</a:t>
            </a:r>
            <a:r>
              <a:rPr spc="275" dirty="0"/>
              <a:t>g</a:t>
            </a:r>
            <a:r>
              <a:rPr spc="-690" dirty="0"/>
              <a:t> </a:t>
            </a:r>
            <a:r>
              <a:rPr spc="360" dirty="0"/>
              <a:t>Strategy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6214" y="6340221"/>
            <a:ext cx="3121025" cy="1825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95"/>
              </a:spcBef>
            </a:pPr>
            <a:r>
              <a:rPr sz="2800" b="1" spc="60" dirty="0">
                <a:solidFill>
                  <a:srgbClr val="F0582A"/>
                </a:solidFill>
                <a:latin typeface="Cambria"/>
                <a:cs typeface="Cambria"/>
              </a:rPr>
              <a:t>Digital</a:t>
            </a:r>
            <a:r>
              <a:rPr sz="2800" b="1" spc="-15" dirty="0">
                <a:solidFill>
                  <a:srgbClr val="F0582A"/>
                </a:solidFill>
                <a:latin typeface="Cambria"/>
                <a:cs typeface="Cambria"/>
              </a:rPr>
              <a:t> </a:t>
            </a:r>
            <a:r>
              <a:rPr sz="2800" b="1" spc="70" dirty="0">
                <a:solidFill>
                  <a:srgbClr val="F0582A"/>
                </a:solidFill>
                <a:latin typeface="Cambria"/>
                <a:cs typeface="Cambria"/>
              </a:rPr>
              <a:t>Marketing</a:t>
            </a:r>
            <a:endParaRPr sz="2800">
              <a:latin typeface="Cambria"/>
              <a:cs typeface="Cambria"/>
            </a:endParaRPr>
          </a:p>
          <a:p>
            <a:pPr marL="12700" marR="5080" indent="164465" algn="just">
              <a:lnSpc>
                <a:spcPct val="93800"/>
              </a:lnSpc>
              <a:spcBef>
                <a:spcPts val="2715"/>
              </a:spcBef>
            </a:pPr>
            <a:r>
              <a:rPr sz="2400" b="1" spc="75" dirty="0">
                <a:latin typeface="Cambria"/>
                <a:cs typeface="Cambria"/>
              </a:rPr>
              <a:t>Targeting </a:t>
            </a:r>
            <a:r>
              <a:rPr sz="2400" b="1" spc="105" dirty="0">
                <a:latin typeface="Cambria"/>
                <a:cs typeface="Cambria"/>
              </a:rPr>
              <a:t>D2C </a:t>
            </a:r>
            <a:r>
              <a:rPr sz="2400" b="1" spc="80" dirty="0">
                <a:latin typeface="Cambria"/>
                <a:cs typeface="Cambria"/>
              </a:rPr>
              <a:t>and </a:t>
            </a:r>
            <a:r>
              <a:rPr sz="2400" b="1" spc="85" dirty="0">
                <a:latin typeface="Cambria"/>
                <a:cs typeface="Cambria"/>
              </a:rPr>
              <a:t> </a:t>
            </a:r>
            <a:r>
              <a:rPr sz="2400" b="1" spc="75" dirty="0">
                <a:latin typeface="Cambria"/>
                <a:cs typeface="Cambria"/>
              </a:rPr>
              <a:t>B2B </a:t>
            </a:r>
            <a:r>
              <a:rPr sz="2400" b="1" spc="50" dirty="0">
                <a:latin typeface="Cambria"/>
                <a:cs typeface="Cambria"/>
              </a:rPr>
              <a:t>for </a:t>
            </a:r>
            <a:r>
              <a:rPr sz="2400" b="1" spc="75" dirty="0">
                <a:latin typeface="Cambria"/>
                <a:cs typeface="Cambria"/>
              </a:rPr>
              <a:t>awareness </a:t>
            </a:r>
            <a:r>
              <a:rPr sz="2400" b="1" spc="80" dirty="0">
                <a:latin typeface="Cambria"/>
                <a:cs typeface="Cambria"/>
              </a:rPr>
              <a:t> and</a:t>
            </a:r>
            <a:r>
              <a:rPr sz="2400" b="1" spc="25" dirty="0">
                <a:latin typeface="Cambria"/>
                <a:cs typeface="Cambria"/>
              </a:rPr>
              <a:t> </a:t>
            </a:r>
            <a:r>
              <a:rPr sz="2400" b="1" spc="75" dirty="0">
                <a:latin typeface="Cambria"/>
                <a:cs typeface="Cambria"/>
              </a:rPr>
              <a:t>Lead</a:t>
            </a:r>
            <a:r>
              <a:rPr sz="2400" b="1" spc="25" dirty="0">
                <a:latin typeface="Cambria"/>
                <a:cs typeface="Cambria"/>
              </a:rPr>
              <a:t> </a:t>
            </a:r>
            <a:r>
              <a:rPr sz="2400" b="1" spc="75" dirty="0">
                <a:latin typeface="Cambria"/>
                <a:cs typeface="Cambria"/>
              </a:rPr>
              <a:t>Generation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41322" y="3841750"/>
            <a:ext cx="2172335" cy="2172335"/>
            <a:chOff x="1941322" y="3841750"/>
            <a:chExt cx="2172335" cy="21723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212" y="3999356"/>
              <a:ext cx="1878711" cy="18787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47672" y="3848100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5" h="2159635">
                  <a:moveTo>
                    <a:pt x="0" y="1079753"/>
                  </a:moveTo>
                  <a:lnTo>
                    <a:pt x="1051" y="1031652"/>
                  </a:lnTo>
                  <a:lnTo>
                    <a:pt x="4178" y="984091"/>
                  </a:lnTo>
                  <a:lnTo>
                    <a:pt x="9335" y="937112"/>
                  </a:lnTo>
                  <a:lnTo>
                    <a:pt x="16479" y="890760"/>
                  </a:lnTo>
                  <a:lnTo>
                    <a:pt x="25566" y="845079"/>
                  </a:lnTo>
                  <a:lnTo>
                    <a:pt x="36553" y="800113"/>
                  </a:lnTo>
                  <a:lnTo>
                    <a:pt x="49394" y="755905"/>
                  </a:lnTo>
                  <a:lnTo>
                    <a:pt x="64047" y="712500"/>
                  </a:lnTo>
                  <a:lnTo>
                    <a:pt x="80467" y="669941"/>
                  </a:lnTo>
                  <a:lnTo>
                    <a:pt x="98611" y="628273"/>
                  </a:lnTo>
                  <a:lnTo>
                    <a:pt x="118435" y="587538"/>
                  </a:lnTo>
                  <a:lnTo>
                    <a:pt x="139895" y="547781"/>
                  </a:lnTo>
                  <a:lnTo>
                    <a:pt x="162947" y="509047"/>
                  </a:lnTo>
                  <a:lnTo>
                    <a:pt x="187547" y="471377"/>
                  </a:lnTo>
                  <a:lnTo>
                    <a:pt x="213651" y="434818"/>
                  </a:lnTo>
                  <a:lnTo>
                    <a:pt x="241216" y="399411"/>
                  </a:lnTo>
                  <a:lnTo>
                    <a:pt x="270197" y="365202"/>
                  </a:lnTo>
                  <a:lnTo>
                    <a:pt x="300551" y="332234"/>
                  </a:lnTo>
                  <a:lnTo>
                    <a:pt x="332234" y="300551"/>
                  </a:lnTo>
                  <a:lnTo>
                    <a:pt x="365202" y="270197"/>
                  </a:lnTo>
                  <a:lnTo>
                    <a:pt x="399411" y="241216"/>
                  </a:lnTo>
                  <a:lnTo>
                    <a:pt x="434818" y="213651"/>
                  </a:lnTo>
                  <a:lnTo>
                    <a:pt x="471377" y="187547"/>
                  </a:lnTo>
                  <a:lnTo>
                    <a:pt x="509047" y="162947"/>
                  </a:lnTo>
                  <a:lnTo>
                    <a:pt x="547781" y="139895"/>
                  </a:lnTo>
                  <a:lnTo>
                    <a:pt x="587538" y="118435"/>
                  </a:lnTo>
                  <a:lnTo>
                    <a:pt x="628273" y="98611"/>
                  </a:lnTo>
                  <a:lnTo>
                    <a:pt x="669941" y="80467"/>
                  </a:lnTo>
                  <a:lnTo>
                    <a:pt x="712500" y="64047"/>
                  </a:lnTo>
                  <a:lnTo>
                    <a:pt x="755905" y="49394"/>
                  </a:lnTo>
                  <a:lnTo>
                    <a:pt x="800113" y="36553"/>
                  </a:lnTo>
                  <a:lnTo>
                    <a:pt x="845079" y="25566"/>
                  </a:lnTo>
                  <a:lnTo>
                    <a:pt x="890760" y="16479"/>
                  </a:lnTo>
                  <a:lnTo>
                    <a:pt x="937112" y="9335"/>
                  </a:lnTo>
                  <a:lnTo>
                    <a:pt x="984091" y="4178"/>
                  </a:lnTo>
                  <a:lnTo>
                    <a:pt x="1031652" y="1051"/>
                  </a:lnTo>
                  <a:lnTo>
                    <a:pt x="1079753" y="0"/>
                  </a:lnTo>
                  <a:lnTo>
                    <a:pt x="1127855" y="1051"/>
                  </a:lnTo>
                  <a:lnTo>
                    <a:pt x="1175416" y="4178"/>
                  </a:lnTo>
                  <a:lnTo>
                    <a:pt x="1222395" y="9335"/>
                  </a:lnTo>
                  <a:lnTo>
                    <a:pt x="1268747" y="16479"/>
                  </a:lnTo>
                  <a:lnTo>
                    <a:pt x="1314428" y="25566"/>
                  </a:lnTo>
                  <a:lnTo>
                    <a:pt x="1359394" y="36553"/>
                  </a:lnTo>
                  <a:lnTo>
                    <a:pt x="1403602" y="49394"/>
                  </a:lnTo>
                  <a:lnTo>
                    <a:pt x="1447007" y="64047"/>
                  </a:lnTo>
                  <a:lnTo>
                    <a:pt x="1489566" y="80467"/>
                  </a:lnTo>
                  <a:lnTo>
                    <a:pt x="1531234" y="98611"/>
                  </a:lnTo>
                  <a:lnTo>
                    <a:pt x="1571969" y="118435"/>
                  </a:lnTo>
                  <a:lnTo>
                    <a:pt x="1611726" y="139895"/>
                  </a:lnTo>
                  <a:lnTo>
                    <a:pt x="1650460" y="162947"/>
                  </a:lnTo>
                  <a:lnTo>
                    <a:pt x="1688130" y="187547"/>
                  </a:lnTo>
                  <a:lnTo>
                    <a:pt x="1724689" y="213651"/>
                  </a:lnTo>
                  <a:lnTo>
                    <a:pt x="1760096" y="241216"/>
                  </a:lnTo>
                  <a:lnTo>
                    <a:pt x="1794305" y="270197"/>
                  </a:lnTo>
                  <a:lnTo>
                    <a:pt x="1827273" y="300551"/>
                  </a:lnTo>
                  <a:lnTo>
                    <a:pt x="1858956" y="332234"/>
                  </a:lnTo>
                  <a:lnTo>
                    <a:pt x="1889310" y="365202"/>
                  </a:lnTo>
                  <a:lnTo>
                    <a:pt x="1918291" y="399411"/>
                  </a:lnTo>
                  <a:lnTo>
                    <a:pt x="1945856" y="434818"/>
                  </a:lnTo>
                  <a:lnTo>
                    <a:pt x="1971960" y="471377"/>
                  </a:lnTo>
                  <a:lnTo>
                    <a:pt x="1996560" y="509047"/>
                  </a:lnTo>
                  <a:lnTo>
                    <a:pt x="2019612" y="547781"/>
                  </a:lnTo>
                  <a:lnTo>
                    <a:pt x="2041072" y="587538"/>
                  </a:lnTo>
                  <a:lnTo>
                    <a:pt x="2060896" y="628273"/>
                  </a:lnTo>
                  <a:lnTo>
                    <a:pt x="2079040" y="669941"/>
                  </a:lnTo>
                  <a:lnTo>
                    <a:pt x="2095460" y="712500"/>
                  </a:lnTo>
                  <a:lnTo>
                    <a:pt x="2110113" y="755905"/>
                  </a:lnTo>
                  <a:lnTo>
                    <a:pt x="2122954" y="800113"/>
                  </a:lnTo>
                  <a:lnTo>
                    <a:pt x="2133941" y="845079"/>
                  </a:lnTo>
                  <a:lnTo>
                    <a:pt x="2143028" y="890760"/>
                  </a:lnTo>
                  <a:lnTo>
                    <a:pt x="2150172" y="937112"/>
                  </a:lnTo>
                  <a:lnTo>
                    <a:pt x="2155329" y="984091"/>
                  </a:lnTo>
                  <a:lnTo>
                    <a:pt x="2158456" y="1031652"/>
                  </a:lnTo>
                  <a:lnTo>
                    <a:pt x="2159507" y="1079753"/>
                  </a:lnTo>
                  <a:lnTo>
                    <a:pt x="2158456" y="1127855"/>
                  </a:lnTo>
                  <a:lnTo>
                    <a:pt x="2155329" y="1175416"/>
                  </a:lnTo>
                  <a:lnTo>
                    <a:pt x="2150172" y="1222395"/>
                  </a:lnTo>
                  <a:lnTo>
                    <a:pt x="2143028" y="1268747"/>
                  </a:lnTo>
                  <a:lnTo>
                    <a:pt x="2133941" y="1314428"/>
                  </a:lnTo>
                  <a:lnTo>
                    <a:pt x="2122954" y="1359394"/>
                  </a:lnTo>
                  <a:lnTo>
                    <a:pt x="2110113" y="1403602"/>
                  </a:lnTo>
                  <a:lnTo>
                    <a:pt x="2095460" y="1447007"/>
                  </a:lnTo>
                  <a:lnTo>
                    <a:pt x="2079040" y="1489566"/>
                  </a:lnTo>
                  <a:lnTo>
                    <a:pt x="2060896" y="1531234"/>
                  </a:lnTo>
                  <a:lnTo>
                    <a:pt x="2041072" y="1571969"/>
                  </a:lnTo>
                  <a:lnTo>
                    <a:pt x="2019612" y="1611726"/>
                  </a:lnTo>
                  <a:lnTo>
                    <a:pt x="1996560" y="1650460"/>
                  </a:lnTo>
                  <a:lnTo>
                    <a:pt x="1971960" y="1688130"/>
                  </a:lnTo>
                  <a:lnTo>
                    <a:pt x="1945856" y="1724689"/>
                  </a:lnTo>
                  <a:lnTo>
                    <a:pt x="1918291" y="1760096"/>
                  </a:lnTo>
                  <a:lnTo>
                    <a:pt x="1889310" y="1794305"/>
                  </a:lnTo>
                  <a:lnTo>
                    <a:pt x="1858956" y="1827273"/>
                  </a:lnTo>
                  <a:lnTo>
                    <a:pt x="1827273" y="1858956"/>
                  </a:lnTo>
                  <a:lnTo>
                    <a:pt x="1794305" y="1889310"/>
                  </a:lnTo>
                  <a:lnTo>
                    <a:pt x="1760096" y="1918291"/>
                  </a:lnTo>
                  <a:lnTo>
                    <a:pt x="1724689" y="1945856"/>
                  </a:lnTo>
                  <a:lnTo>
                    <a:pt x="1688130" y="1971960"/>
                  </a:lnTo>
                  <a:lnTo>
                    <a:pt x="1650460" y="1996560"/>
                  </a:lnTo>
                  <a:lnTo>
                    <a:pt x="1611726" y="2019612"/>
                  </a:lnTo>
                  <a:lnTo>
                    <a:pt x="1571969" y="2041072"/>
                  </a:lnTo>
                  <a:lnTo>
                    <a:pt x="1531234" y="2060896"/>
                  </a:lnTo>
                  <a:lnTo>
                    <a:pt x="1489566" y="2079040"/>
                  </a:lnTo>
                  <a:lnTo>
                    <a:pt x="1447007" y="2095460"/>
                  </a:lnTo>
                  <a:lnTo>
                    <a:pt x="1403602" y="2110113"/>
                  </a:lnTo>
                  <a:lnTo>
                    <a:pt x="1359394" y="2122954"/>
                  </a:lnTo>
                  <a:lnTo>
                    <a:pt x="1314428" y="2133941"/>
                  </a:lnTo>
                  <a:lnTo>
                    <a:pt x="1268747" y="2143028"/>
                  </a:lnTo>
                  <a:lnTo>
                    <a:pt x="1222395" y="2150172"/>
                  </a:lnTo>
                  <a:lnTo>
                    <a:pt x="1175416" y="2155329"/>
                  </a:lnTo>
                  <a:lnTo>
                    <a:pt x="1127855" y="2158456"/>
                  </a:lnTo>
                  <a:lnTo>
                    <a:pt x="1079753" y="2159508"/>
                  </a:lnTo>
                  <a:lnTo>
                    <a:pt x="1031652" y="2158456"/>
                  </a:lnTo>
                  <a:lnTo>
                    <a:pt x="984091" y="2155329"/>
                  </a:lnTo>
                  <a:lnTo>
                    <a:pt x="937112" y="2150172"/>
                  </a:lnTo>
                  <a:lnTo>
                    <a:pt x="890760" y="2143028"/>
                  </a:lnTo>
                  <a:lnTo>
                    <a:pt x="845079" y="2133941"/>
                  </a:lnTo>
                  <a:lnTo>
                    <a:pt x="800113" y="2122954"/>
                  </a:lnTo>
                  <a:lnTo>
                    <a:pt x="755905" y="2110113"/>
                  </a:lnTo>
                  <a:lnTo>
                    <a:pt x="712500" y="2095460"/>
                  </a:lnTo>
                  <a:lnTo>
                    <a:pt x="669941" y="2079040"/>
                  </a:lnTo>
                  <a:lnTo>
                    <a:pt x="628273" y="2060896"/>
                  </a:lnTo>
                  <a:lnTo>
                    <a:pt x="587538" y="2041072"/>
                  </a:lnTo>
                  <a:lnTo>
                    <a:pt x="547781" y="2019612"/>
                  </a:lnTo>
                  <a:lnTo>
                    <a:pt x="509047" y="1996560"/>
                  </a:lnTo>
                  <a:lnTo>
                    <a:pt x="471377" y="1971960"/>
                  </a:lnTo>
                  <a:lnTo>
                    <a:pt x="434818" y="1945856"/>
                  </a:lnTo>
                  <a:lnTo>
                    <a:pt x="399411" y="1918291"/>
                  </a:lnTo>
                  <a:lnTo>
                    <a:pt x="365202" y="1889310"/>
                  </a:lnTo>
                  <a:lnTo>
                    <a:pt x="332234" y="1858956"/>
                  </a:lnTo>
                  <a:lnTo>
                    <a:pt x="300551" y="1827273"/>
                  </a:lnTo>
                  <a:lnTo>
                    <a:pt x="270197" y="1794305"/>
                  </a:lnTo>
                  <a:lnTo>
                    <a:pt x="241216" y="1760096"/>
                  </a:lnTo>
                  <a:lnTo>
                    <a:pt x="213651" y="1724689"/>
                  </a:lnTo>
                  <a:lnTo>
                    <a:pt x="187547" y="1688130"/>
                  </a:lnTo>
                  <a:lnTo>
                    <a:pt x="162947" y="1650460"/>
                  </a:lnTo>
                  <a:lnTo>
                    <a:pt x="139895" y="1611726"/>
                  </a:lnTo>
                  <a:lnTo>
                    <a:pt x="118435" y="1571969"/>
                  </a:lnTo>
                  <a:lnTo>
                    <a:pt x="98611" y="1531234"/>
                  </a:lnTo>
                  <a:lnTo>
                    <a:pt x="80467" y="1489566"/>
                  </a:lnTo>
                  <a:lnTo>
                    <a:pt x="64047" y="1447007"/>
                  </a:lnTo>
                  <a:lnTo>
                    <a:pt x="49394" y="1403602"/>
                  </a:lnTo>
                  <a:lnTo>
                    <a:pt x="36553" y="1359394"/>
                  </a:lnTo>
                  <a:lnTo>
                    <a:pt x="25566" y="1314428"/>
                  </a:lnTo>
                  <a:lnTo>
                    <a:pt x="16479" y="1268747"/>
                  </a:lnTo>
                  <a:lnTo>
                    <a:pt x="9335" y="1222395"/>
                  </a:lnTo>
                  <a:lnTo>
                    <a:pt x="4178" y="1175416"/>
                  </a:lnTo>
                  <a:lnTo>
                    <a:pt x="1051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44515" y="6360667"/>
            <a:ext cx="3709035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solidFill>
                  <a:srgbClr val="F0582A"/>
                </a:solidFill>
                <a:latin typeface="Cambria"/>
                <a:cs typeface="Cambria"/>
              </a:rPr>
              <a:t>Influencer</a:t>
            </a:r>
            <a:r>
              <a:rPr sz="2800" b="1" spc="-25" dirty="0">
                <a:solidFill>
                  <a:srgbClr val="F0582A"/>
                </a:solidFill>
                <a:latin typeface="Cambria"/>
                <a:cs typeface="Cambria"/>
              </a:rPr>
              <a:t> </a:t>
            </a:r>
            <a:r>
              <a:rPr sz="2800" b="1" spc="70" dirty="0">
                <a:solidFill>
                  <a:srgbClr val="F0582A"/>
                </a:solidFill>
                <a:latin typeface="Cambria"/>
                <a:cs typeface="Cambria"/>
              </a:rPr>
              <a:t>Marketing</a:t>
            </a:r>
            <a:endParaRPr sz="2800">
              <a:latin typeface="Cambria"/>
              <a:cs typeface="Cambria"/>
            </a:endParaRPr>
          </a:p>
          <a:p>
            <a:pPr algn="ctr">
              <a:lnSpc>
                <a:spcPts val="2790"/>
              </a:lnSpc>
              <a:spcBef>
                <a:spcPts val="2535"/>
              </a:spcBef>
            </a:pPr>
            <a:r>
              <a:rPr sz="2400" b="1" spc="105" dirty="0">
                <a:latin typeface="Cambria"/>
                <a:cs typeface="Cambria"/>
              </a:rPr>
              <a:t>Sharing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55" dirty="0">
                <a:latin typeface="Cambria"/>
                <a:cs typeface="Cambria"/>
              </a:rPr>
              <a:t>photos,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60" dirty="0">
                <a:latin typeface="Cambria"/>
                <a:cs typeface="Cambria"/>
              </a:rPr>
              <a:t>videos,</a:t>
            </a:r>
            <a:endParaRPr sz="2400">
              <a:latin typeface="Cambria"/>
              <a:cs typeface="Cambria"/>
            </a:endParaRPr>
          </a:p>
          <a:p>
            <a:pPr algn="ctr">
              <a:lnSpc>
                <a:spcPts val="2790"/>
              </a:lnSpc>
            </a:pPr>
            <a:r>
              <a:rPr sz="2400" b="1" spc="65" dirty="0">
                <a:latin typeface="Cambria"/>
                <a:cs typeface="Cambria"/>
              </a:rPr>
              <a:t>events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80" dirty="0">
                <a:latin typeface="Cambria"/>
                <a:cs typeface="Cambria"/>
              </a:rPr>
              <a:t>and</a:t>
            </a:r>
            <a:r>
              <a:rPr sz="2400" b="1" spc="20" dirty="0">
                <a:latin typeface="Cambria"/>
                <a:cs typeface="Cambria"/>
              </a:rPr>
              <a:t> </a:t>
            </a:r>
            <a:r>
              <a:rPr sz="2400" b="1" spc="50" dirty="0">
                <a:latin typeface="Cambria"/>
                <a:cs typeface="Cambria"/>
              </a:rPr>
              <a:t>stories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12865" y="3841750"/>
            <a:ext cx="2172335" cy="2172335"/>
            <a:chOff x="5912865" y="3841750"/>
            <a:chExt cx="2172335" cy="21723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0805" y="4042537"/>
              <a:ext cx="2137918" cy="17923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19215" y="3848100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1079753"/>
                  </a:moveTo>
                  <a:lnTo>
                    <a:pt x="1051" y="1031652"/>
                  </a:lnTo>
                  <a:lnTo>
                    <a:pt x="4178" y="984091"/>
                  </a:lnTo>
                  <a:lnTo>
                    <a:pt x="9335" y="937112"/>
                  </a:lnTo>
                  <a:lnTo>
                    <a:pt x="16479" y="890760"/>
                  </a:lnTo>
                  <a:lnTo>
                    <a:pt x="25566" y="845079"/>
                  </a:lnTo>
                  <a:lnTo>
                    <a:pt x="36553" y="800113"/>
                  </a:lnTo>
                  <a:lnTo>
                    <a:pt x="49394" y="755905"/>
                  </a:lnTo>
                  <a:lnTo>
                    <a:pt x="64047" y="712500"/>
                  </a:lnTo>
                  <a:lnTo>
                    <a:pt x="80467" y="669941"/>
                  </a:lnTo>
                  <a:lnTo>
                    <a:pt x="98611" y="628273"/>
                  </a:lnTo>
                  <a:lnTo>
                    <a:pt x="118435" y="587538"/>
                  </a:lnTo>
                  <a:lnTo>
                    <a:pt x="139895" y="547781"/>
                  </a:lnTo>
                  <a:lnTo>
                    <a:pt x="162947" y="509047"/>
                  </a:lnTo>
                  <a:lnTo>
                    <a:pt x="187547" y="471377"/>
                  </a:lnTo>
                  <a:lnTo>
                    <a:pt x="213651" y="434818"/>
                  </a:lnTo>
                  <a:lnTo>
                    <a:pt x="241216" y="399411"/>
                  </a:lnTo>
                  <a:lnTo>
                    <a:pt x="270197" y="365202"/>
                  </a:lnTo>
                  <a:lnTo>
                    <a:pt x="300551" y="332234"/>
                  </a:lnTo>
                  <a:lnTo>
                    <a:pt x="332234" y="300551"/>
                  </a:lnTo>
                  <a:lnTo>
                    <a:pt x="365202" y="270197"/>
                  </a:lnTo>
                  <a:lnTo>
                    <a:pt x="399411" y="241216"/>
                  </a:lnTo>
                  <a:lnTo>
                    <a:pt x="434818" y="213651"/>
                  </a:lnTo>
                  <a:lnTo>
                    <a:pt x="471377" y="187547"/>
                  </a:lnTo>
                  <a:lnTo>
                    <a:pt x="509047" y="162947"/>
                  </a:lnTo>
                  <a:lnTo>
                    <a:pt x="547781" y="139895"/>
                  </a:lnTo>
                  <a:lnTo>
                    <a:pt x="587538" y="118435"/>
                  </a:lnTo>
                  <a:lnTo>
                    <a:pt x="628273" y="98611"/>
                  </a:lnTo>
                  <a:lnTo>
                    <a:pt x="669941" y="80467"/>
                  </a:lnTo>
                  <a:lnTo>
                    <a:pt x="712500" y="64047"/>
                  </a:lnTo>
                  <a:lnTo>
                    <a:pt x="755905" y="49394"/>
                  </a:lnTo>
                  <a:lnTo>
                    <a:pt x="800113" y="36553"/>
                  </a:lnTo>
                  <a:lnTo>
                    <a:pt x="845079" y="25566"/>
                  </a:lnTo>
                  <a:lnTo>
                    <a:pt x="890760" y="16479"/>
                  </a:lnTo>
                  <a:lnTo>
                    <a:pt x="937112" y="9335"/>
                  </a:lnTo>
                  <a:lnTo>
                    <a:pt x="984091" y="4178"/>
                  </a:lnTo>
                  <a:lnTo>
                    <a:pt x="1031652" y="1051"/>
                  </a:lnTo>
                  <a:lnTo>
                    <a:pt x="1079754" y="0"/>
                  </a:lnTo>
                  <a:lnTo>
                    <a:pt x="1127855" y="1051"/>
                  </a:lnTo>
                  <a:lnTo>
                    <a:pt x="1175416" y="4178"/>
                  </a:lnTo>
                  <a:lnTo>
                    <a:pt x="1222395" y="9335"/>
                  </a:lnTo>
                  <a:lnTo>
                    <a:pt x="1268747" y="16479"/>
                  </a:lnTo>
                  <a:lnTo>
                    <a:pt x="1314428" y="25566"/>
                  </a:lnTo>
                  <a:lnTo>
                    <a:pt x="1359394" y="36553"/>
                  </a:lnTo>
                  <a:lnTo>
                    <a:pt x="1403602" y="49394"/>
                  </a:lnTo>
                  <a:lnTo>
                    <a:pt x="1447007" y="64047"/>
                  </a:lnTo>
                  <a:lnTo>
                    <a:pt x="1489566" y="80467"/>
                  </a:lnTo>
                  <a:lnTo>
                    <a:pt x="1531234" y="98611"/>
                  </a:lnTo>
                  <a:lnTo>
                    <a:pt x="1571969" y="118435"/>
                  </a:lnTo>
                  <a:lnTo>
                    <a:pt x="1611726" y="139895"/>
                  </a:lnTo>
                  <a:lnTo>
                    <a:pt x="1650460" y="162947"/>
                  </a:lnTo>
                  <a:lnTo>
                    <a:pt x="1688130" y="187547"/>
                  </a:lnTo>
                  <a:lnTo>
                    <a:pt x="1724689" y="213651"/>
                  </a:lnTo>
                  <a:lnTo>
                    <a:pt x="1760096" y="241216"/>
                  </a:lnTo>
                  <a:lnTo>
                    <a:pt x="1794305" y="270197"/>
                  </a:lnTo>
                  <a:lnTo>
                    <a:pt x="1827273" y="300551"/>
                  </a:lnTo>
                  <a:lnTo>
                    <a:pt x="1858956" y="332234"/>
                  </a:lnTo>
                  <a:lnTo>
                    <a:pt x="1889310" y="365202"/>
                  </a:lnTo>
                  <a:lnTo>
                    <a:pt x="1918291" y="399411"/>
                  </a:lnTo>
                  <a:lnTo>
                    <a:pt x="1945856" y="434818"/>
                  </a:lnTo>
                  <a:lnTo>
                    <a:pt x="1971960" y="471377"/>
                  </a:lnTo>
                  <a:lnTo>
                    <a:pt x="1996560" y="509047"/>
                  </a:lnTo>
                  <a:lnTo>
                    <a:pt x="2019612" y="547781"/>
                  </a:lnTo>
                  <a:lnTo>
                    <a:pt x="2041072" y="587538"/>
                  </a:lnTo>
                  <a:lnTo>
                    <a:pt x="2060896" y="628273"/>
                  </a:lnTo>
                  <a:lnTo>
                    <a:pt x="2079040" y="669941"/>
                  </a:lnTo>
                  <a:lnTo>
                    <a:pt x="2095460" y="712500"/>
                  </a:lnTo>
                  <a:lnTo>
                    <a:pt x="2110113" y="755905"/>
                  </a:lnTo>
                  <a:lnTo>
                    <a:pt x="2122954" y="800113"/>
                  </a:lnTo>
                  <a:lnTo>
                    <a:pt x="2133941" y="845079"/>
                  </a:lnTo>
                  <a:lnTo>
                    <a:pt x="2143028" y="890760"/>
                  </a:lnTo>
                  <a:lnTo>
                    <a:pt x="2150172" y="937112"/>
                  </a:lnTo>
                  <a:lnTo>
                    <a:pt x="2155329" y="984091"/>
                  </a:lnTo>
                  <a:lnTo>
                    <a:pt x="2158456" y="1031652"/>
                  </a:lnTo>
                  <a:lnTo>
                    <a:pt x="2159508" y="1079753"/>
                  </a:lnTo>
                  <a:lnTo>
                    <a:pt x="2158456" y="1127855"/>
                  </a:lnTo>
                  <a:lnTo>
                    <a:pt x="2155329" y="1175416"/>
                  </a:lnTo>
                  <a:lnTo>
                    <a:pt x="2150172" y="1222395"/>
                  </a:lnTo>
                  <a:lnTo>
                    <a:pt x="2143028" y="1268747"/>
                  </a:lnTo>
                  <a:lnTo>
                    <a:pt x="2133941" y="1314428"/>
                  </a:lnTo>
                  <a:lnTo>
                    <a:pt x="2122954" y="1359394"/>
                  </a:lnTo>
                  <a:lnTo>
                    <a:pt x="2110113" y="1403602"/>
                  </a:lnTo>
                  <a:lnTo>
                    <a:pt x="2095460" y="1447007"/>
                  </a:lnTo>
                  <a:lnTo>
                    <a:pt x="2079040" y="1489566"/>
                  </a:lnTo>
                  <a:lnTo>
                    <a:pt x="2060896" y="1531234"/>
                  </a:lnTo>
                  <a:lnTo>
                    <a:pt x="2041072" y="1571969"/>
                  </a:lnTo>
                  <a:lnTo>
                    <a:pt x="2019612" y="1611726"/>
                  </a:lnTo>
                  <a:lnTo>
                    <a:pt x="1996560" y="1650460"/>
                  </a:lnTo>
                  <a:lnTo>
                    <a:pt x="1971960" y="1688130"/>
                  </a:lnTo>
                  <a:lnTo>
                    <a:pt x="1945856" y="1724689"/>
                  </a:lnTo>
                  <a:lnTo>
                    <a:pt x="1918291" y="1760096"/>
                  </a:lnTo>
                  <a:lnTo>
                    <a:pt x="1889310" y="1794305"/>
                  </a:lnTo>
                  <a:lnTo>
                    <a:pt x="1858956" y="1827273"/>
                  </a:lnTo>
                  <a:lnTo>
                    <a:pt x="1827273" y="1858956"/>
                  </a:lnTo>
                  <a:lnTo>
                    <a:pt x="1794305" y="1889310"/>
                  </a:lnTo>
                  <a:lnTo>
                    <a:pt x="1760096" y="1918291"/>
                  </a:lnTo>
                  <a:lnTo>
                    <a:pt x="1724689" y="1945856"/>
                  </a:lnTo>
                  <a:lnTo>
                    <a:pt x="1688130" y="1971960"/>
                  </a:lnTo>
                  <a:lnTo>
                    <a:pt x="1650460" y="1996560"/>
                  </a:lnTo>
                  <a:lnTo>
                    <a:pt x="1611726" y="2019612"/>
                  </a:lnTo>
                  <a:lnTo>
                    <a:pt x="1571969" y="2041072"/>
                  </a:lnTo>
                  <a:lnTo>
                    <a:pt x="1531234" y="2060896"/>
                  </a:lnTo>
                  <a:lnTo>
                    <a:pt x="1489566" y="2079040"/>
                  </a:lnTo>
                  <a:lnTo>
                    <a:pt x="1447007" y="2095460"/>
                  </a:lnTo>
                  <a:lnTo>
                    <a:pt x="1403602" y="2110113"/>
                  </a:lnTo>
                  <a:lnTo>
                    <a:pt x="1359394" y="2122954"/>
                  </a:lnTo>
                  <a:lnTo>
                    <a:pt x="1314428" y="2133941"/>
                  </a:lnTo>
                  <a:lnTo>
                    <a:pt x="1268747" y="2143028"/>
                  </a:lnTo>
                  <a:lnTo>
                    <a:pt x="1222395" y="2150172"/>
                  </a:lnTo>
                  <a:lnTo>
                    <a:pt x="1175416" y="2155329"/>
                  </a:lnTo>
                  <a:lnTo>
                    <a:pt x="1127855" y="2158456"/>
                  </a:lnTo>
                  <a:lnTo>
                    <a:pt x="1079754" y="2159508"/>
                  </a:lnTo>
                  <a:lnTo>
                    <a:pt x="1031652" y="2158456"/>
                  </a:lnTo>
                  <a:lnTo>
                    <a:pt x="984091" y="2155329"/>
                  </a:lnTo>
                  <a:lnTo>
                    <a:pt x="937112" y="2150172"/>
                  </a:lnTo>
                  <a:lnTo>
                    <a:pt x="890760" y="2143028"/>
                  </a:lnTo>
                  <a:lnTo>
                    <a:pt x="845079" y="2133941"/>
                  </a:lnTo>
                  <a:lnTo>
                    <a:pt x="800113" y="2122954"/>
                  </a:lnTo>
                  <a:lnTo>
                    <a:pt x="755905" y="2110113"/>
                  </a:lnTo>
                  <a:lnTo>
                    <a:pt x="712500" y="2095460"/>
                  </a:lnTo>
                  <a:lnTo>
                    <a:pt x="669941" y="2079040"/>
                  </a:lnTo>
                  <a:lnTo>
                    <a:pt x="628273" y="2060896"/>
                  </a:lnTo>
                  <a:lnTo>
                    <a:pt x="587538" y="2041072"/>
                  </a:lnTo>
                  <a:lnTo>
                    <a:pt x="547781" y="2019612"/>
                  </a:lnTo>
                  <a:lnTo>
                    <a:pt x="509047" y="1996560"/>
                  </a:lnTo>
                  <a:lnTo>
                    <a:pt x="471377" y="1971960"/>
                  </a:lnTo>
                  <a:lnTo>
                    <a:pt x="434818" y="1945856"/>
                  </a:lnTo>
                  <a:lnTo>
                    <a:pt x="399411" y="1918291"/>
                  </a:lnTo>
                  <a:lnTo>
                    <a:pt x="365202" y="1889310"/>
                  </a:lnTo>
                  <a:lnTo>
                    <a:pt x="332234" y="1858956"/>
                  </a:lnTo>
                  <a:lnTo>
                    <a:pt x="300551" y="1827273"/>
                  </a:lnTo>
                  <a:lnTo>
                    <a:pt x="270197" y="1794305"/>
                  </a:lnTo>
                  <a:lnTo>
                    <a:pt x="241216" y="1760096"/>
                  </a:lnTo>
                  <a:lnTo>
                    <a:pt x="213651" y="1724689"/>
                  </a:lnTo>
                  <a:lnTo>
                    <a:pt x="187547" y="1688130"/>
                  </a:lnTo>
                  <a:lnTo>
                    <a:pt x="162947" y="1650460"/>
                  </a:lnTo>
                  <a:lnTo>
                    <a:pt x="139895" y="1611726"/>
                  </a:lnTo>
                  <a:lnTo>
                    <a:pt x="118435" y="1571969"/>
                  </a:lnTo>
                  <a:lnTo>
                    <a:pt x="98611" y="1531234"/>
                  </a:lnTo>
                  <a:lnTo>
                    <a:pt x="80467" y="1489566"/>
                  </a:lnTo>
                  <a:lnTo>
                    <a:pt x="64047" y="1447007"/>
                  </a:lnTo>
                  <a:lnTo>
                    <a:pt x="49394" y="1403602"/>
                  </a:lnTo>
                  <a:lnTo>
                    <a:pt x="36553" y="1359394"/>
                  </a:lnTo>
                  <a:lnTo>
                    <a:pt x="25566" y="1314428"/>
                  </a:lnTo>
                  <a:lnTo>
                    <a:pt x="16479" y="1268747"/>
                  </a:lnTo>
                  <a:lnTo>
                    <a:pt x="9335" y="1222395"/>
                  </a:lnTo>
                  <a:lnTo>
                    <a:pt x="4178" y="1175416"/>
                  </a:lnTo>
                  <a:lnTo>
                    <a:pt x="1051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720063" y="6340221"/>
            <a:ext cx="3517265" cy="1825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solidFill>
                  <a:srgbClr val="F0582A"/>
                </a:solidFill>
                <a:latin typeface="Cambria"/>
                <a:cs typeface="Cambria"/>
              </a:rPr>
              <a:t>Physical</a:t>
            </a:r>
            <a:r>
              <a:rPr sz="2800" b="1" spc="-10" dirty="0">
                <a:solidFill>
                  <a:srgbClr val="F0582A"/>
                </a:solidFill>
                <a:latin typeface="Cambria"/>
                <a:cs typeface="Cambria"/>
              </a:rPr>
              <a:t> </a:t>
            </a:r>
            <a:r>
              <a:rPr sz="2800" b="1" spc="100" dirty="0">
                <a:solidFill>
                  <a:srgbClr val="F0582A"/>
                </a:solidFill>
                <a:latin typeface="Cambria"/>
                <a:cs typeface="Cambria"/>
              </a:rPr>
              <a:t>Events</a:t>
            </a:r>
            <a:endParaRPr sz="2800">
              <a:latin typeface="Cambria"/>
              <a:cs typeface="Cambria"/>
            </a:endParaRPr>
          </a:p>
          <a:p>
            <a:pPr marL="12700" marR="5080" algn="ctr">
              <a:lnSpc>
                <a:spcPct val="93800"/>
              </a:lnSpc>
              <a:spcBef>
                <a:spcPts val="2715"/>
              </a:spcBef>
            </a:pPr>
            <a:r>
              <a:rPr sz="2400" b="1" spc="80" dirty="0">
                <a:latin typeface="Cambria"/>
                <a:cs typeface="Cambria"/>
              </a:rPr>
              <a:t>Public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60" dirty="0">
                <a:latin typeface="Cambria"/>
                <a:cs typeface="Cambria"/>
              </a:rPr>
              <a:t>Talent</a:t>
            </a:r>
            <a:r>
              <a:rPr sz="2400" b="1" spc="30" dirty="0">
                <a:latin typeface="Cambria"/>
                <a:cs typeface="Cambria"/>
              </a:rPr>
              <a:t> </a:t>
            </a:r>
            <a:r>
              <a:rPr sz="2400" b="1" spc="114" dirty="0">
                <a:latin typeface="Cambria"/>
                <a:cs typeface="Cambria"/>
              </a:rPr>
              <a:t>Show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80" dirty="0">
                <a:latin typeface="Cambria"/>
                <a:cs typeface="Cambria"/>
              </a:rPr>
              <a:t>and </a:t>
            </a:r>
            <a:r>
              <a:rPr sz="2400" b="1" spc="-520" dirty="0">
                <a:latin typeface="Cambria"/>
                <a:cs typeface="Cambria"/>
              </a:rPr>
              <a:t> </a:t>
            </a:r>
            <a:r>
              <a:rPr sz="2400" b="1" spc="60" dirty="0">
                <a:latin typeface="Cambria"/>
                <a:cs typeface="Cambria"/>
              </a:rPr>
              <a:t>sale of </a:t>
            </a:r>
            <a:r>
              <a:rPr sz="2400" b="1" spc="75" dirty="0">
                <a:latin typeface="Cambria"/>
                <a:cs typeface="Cambria"/>
              </a:rPr>
              <a:t>items </a:t>
            </a:r>
            <a:r>
              <a:rPr sz="2400" b="1" spc="85" dirty="0">
                <a:latin typeface="Cambria"/>
                <a:cs typeface="Cambria"/>
              </a:rPr>
              <a:t>made </a:t>
            </a:r>
            <a:r>
              <a:rPr sz="2400" b="1" spc="60" dirty="0">
                <a:latin typeface="Cambria"/>
                <a:cs typeface="Cambria"/>
              </a:rPr>
              <a:t>by </a:t>
            </a:r>
            <a:r>
              <a:rPr sz="2400" b="1" spc="65" dirty="0">
                <a:latin typeface="Cambria"/>
                <a:cs typeface="Cambria"/>
              </a:rPr>
              <a:t> </a:t>
            </a:r>
            <a:r>
              <a:rPr sz="2400" b="1" spc="60" dirty="0">
                <a:latin typeface="Cambria"/>
                <a:cs typeface="Cambria"/>
              </a:rPr>
              <a:t>blind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390878" y="3841750"/>
            <a:ext cx="2174240" cy="2172335"/>
            <a:chOff x="14390878" y="3841750"/>
            <a:chExt cx="2174240" cy="217233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26895" y="3956177"/>
              <a:ext cx="1901698" cy="185712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397228" y="3848100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0" y="1079753"/>
                  </a:moveTo>
                  <a:lnTo>
                    <a:pt x="1052" y="1031652"/>
                  </a:lnTo>
                  <a:lnTo>
                    <a:pt x="4181" y="984091"/>
                  </a:lnTo>
                  <a:lnTo>
                    <a:pt x="9342" y="937112"/>
                  </a:lnTo>
                  <a:lnTo>
                    <a:pt x="16492" y="890760"/>
                  </a:lnTo>
                  <a:lnTo>
                    <a:pt x="25586" y="845079"/>
                  </a:lnTo>
                  <a:lnTo>
                    <a:pt x="36581" y="800113"/>
                  </a:lnTo>
                  <a:lnTo>
                    <a:pt x="49432" y="755905"/>
                  </a:lnTo>
                  <a:lnTo>
                    <a:pt x="64096" y="712500"/>
                  </a:lnTo>
                  <a:lnTo>
                    <a:pt x="80529" y="669941"/>
                  </a:lnTo>
                  <a:lnTo>
                    <a:pt x="98687" y="628273"/>
                  </a:lnTo>
                  <a:lnTo>
                    <a:pt x="118526" y="587538"/>
                  </a:lnTo>
                  <a:lnTo>
                    <a:pt x="140002" y="547781"/>
                  </a:lnTo>
                  <a:lnTo>
                    <a:pt x="163071" y="509047"/>
                  </a:lnTo>
                  <a:lnTo>
                    <a:pt x="187690" y="471377"/>
                  </a:lnTo>
                  <a:lnTo>
                    <a:pt x="213814" y="434818"/>
                  </a:lnTo>
                  <a:lnTo>
                    <a:pt x="241399" y="399411"/>
                  </a:lnTo>
                  <a:lnTo>
                    <a:pt x="270402" y="365202"/>
                  </a:lnTo>
                  <a:lnTo>
                    <a:pt x="300778" y="332234"/>
                  </a:lnTo>
                  <a:lnTo>
                    <a:pt x="332484" y="300551"/>
                  </a:lnTo>
                  <a:lnTo>
                    <a:pt x="365476" y="270197"/>
                  </a:lnTo>
                  <a:lnTo>
                    <a:pt x="399710" y="241216"/>
                  </a:lnTo>
                  <a:lnTo>
                    <a:pt x="435142" y="213651"/>
                  </a:lnTo>
                  <a:lnTo>
                    <a:pt x="471728" y="187547"/>
                  </a:lnTo>
                  <a:lnTo>
                    <a:pt x="509424" y="162947"/>
                  </a:lnTo>
                  <a:lnTo>
                    <a:pt x="548186" y="139895"/>
                  </a:lnTo>
                  <a:lnTo>
                    <a:pt x="587970" y="118435"/>
                  </a:lnTo>
                  <a:lnTo>
                    <a:pt x="628733" y="98611"/>
                  </a:lnTo>
                  <a:lnTo>
                    <a:pt x="670431" y="80467"/>
                  </a:lnTo>
                  <a:lnTo>
                    <a:pt x="713019" y="64047"/>
                  </a:lnTo>
                  <a:lnTo>
                    <a:pt x="756454" y="49394"/>
                  </a:lnTo>
                  <a:lnTo>
                    <a:pt x="800691" y="36553"/>
                  </a:lnTo>
                  <a:lnTo>
                    <a:pt x="845688" y="25566"/>
                  </a:lnTo>
                  <a:lnTo>
                    <a:pt x="891399" y="16479"/>
                  </a:lnTo>
                  <a:lnTo>
                    <a:pt x="937781" y="9335"/>
                  </a:lnTo>
                  <a:lnTo>
                    <a:pt x="984791" y="4178"/>
                  </a:lnTo>
                  <a:lnTo>
                    <a:pt x="1032384" y="1051"/>
                  </a:lnTo>
                  <a:lnTo>
                    <a:pt x="1080515" y="0"/>
                  </a:lnTo>
                  <a:lnTo>
                    <a:pt x="1128647" y="1051"/>
                  </a:lnTo>
                  <a:lnTo>
                    <a:pt x="1176240" y="4178"/>
                  </a:lnTo>
                  <a:lnTo>
                    <a:pt x="1223250" y="9335"/>
                  </a:lnTo>
                  <a:lnTo>
                    <a:pt x="1269632" y="16479"/>
                  </a:lnTo>
                  <a:lnTo>
                    <a:pt x="1315343" y="25566"/>
                  </a:lnTo>
                  <a:lnTo>
                    <a:pt x="1360340" y="36553"/>
                  </a:lnTo>
                  <a:lnTo>
                    <a:pt x="1404577" y="49394"/>
                  </a:lnTo>
                  <a:lnTo>
                    <a:pt x="1448012" y="64047"/>
                  </a:lnTo>
                  <a:lnTo>
                    <a:pt x="1490600" y="80467"/>
                  </a:lnTo>
                  <a:lnTo>
                    <a:pt x="1532298" y="98611"/>
                  </a:lnTo>
                  <a:lnTo>
                    <a:pt x="1573061" y="118435"/>
                  </a:lnTo>
                  <a:lnTo>
                    <a:pt x="1612845" y="139895"/>
                  </a:lnTo>
                  <a:lnTo>
                    <a:pt x="1651607" y="162947"/>
                  </a:lnTo>
                  <a:lnTo>
                    <a:pt x="1689303" y="187547"/>
                  </a:lnTo>
                  <a:lnTo>
                    <a:pt x="1725889" y="213651"/>
                  </a:lnTo>
                  <a:lnTo>
                    <a:pt x="1761321" y="241216"/>
                  </a:lnTo>
                  <a:lnTo>
                    <a:pt x="1795555" y="270197"/>
                  </a:lnTo>
                  <a:lnTo>
                    <a:pt x="1828547" y="300551"/>
                  </a:lnTo>
                  <a:lnTo>
                    <a:pt x="1860253" y="332234"/>
                  </a:lnTo>
                  <a:lnTo>
                    <a:pt x="1890629" y="365202"/>
                  </a:lnTo>
                  <a:lnTo>
                    <a:pt x="1919632" y="399411"/>
                  </a:lnTo>
                  <a:lnTo>
                    <a:pt x="1947217" y="434818"/>
                  </a:lnTo>
                  <a:lnTo>
                    <a:pt x="1973341" y="471377"/>
                  </a:lnTo>
                  <a:lnTo>
                    <a:pt x="1997960" y="509047"/>
                  </a:lnTo>
                  <a:lnTo>
                    <a:pt x="2021029" y="547781"/>
                  </a:lnTo>
                  <a:lnTo>
                    <a:pt x="2042505" y="587538"/>
                  </a:lnTo>
                  <a:lnTo>
                    <a:pt x="2062344" y="628273"/>
                  </a:lnTo>
                  <a:lnTo>
                    <a:pt x="2080502" y="669941"/>
                  </a:lnTo>
                  <a:lnTo>
                    <a:pt x="2096935" y="712500"/>
                  </a:lnTo>
                  <a:lnTo>
                    <a:pt x="2111599" y="755905"/>
                  </a:lnTo>
                  <a:lnTo>
                    <a:pt x="2124450" y="800113"/>
                  </a:lnTo>
                  <a:lnTo>
                    <a:pt x="2135445" y="845079"/>
                  </a:lnTo>
                  <a:lnTo>
                    <a:pt x="2144539" y="890760"/>
                  </a:lnTo>
                  <a:lnTo>
                    <a:pt x="2151689" y="937112"/>
                  </a:lnTo>
                  <a:lnTo>
                    <a:pt x="2156850" y="984091"/>
                  </a:lnTo>
                  <a:lnTo>
                    <a:pt x="2159979" y="1031652"/>
                  </a:lnTo>
                  <a:lnTo>
                    <a:pt x="2161031" y="1079753"/>
                  </a:lnTo>
                  <a:lnTo>
                    <a:pt x="2159979" y="1127855"/>
                  </a:lnTo>
                  <a:lnTo>
                    <a:pt x="2156850" y="1175416"/>
                  </a:lnTo>
                  <a:lnTo>
                    <a:pt x="2151689" y="1222395"/>
                  </a:lnTo>
                  <a:lnTo>
                    <a:pt x="2144539" y="1268747"/>
                  </a:lnTo>
                  <a:lnTo>
                    <a:pt x="2135445" y="1314428"/>
                  </a:lnTo>
                  <a:lnTo>
                    <a:pt x="2124450" y="1359394"/>
                  </a:lnTo>
                  <a:lnTo>
                    <a:pt x="2111599" y="1403602"/>
                  </a:lnTo>
                  <a:lnTo>
                    <a:pt x="2096935" y="1447007"/>
                  </a:lnTo>
                  <a:lnTo>
                    <a:pt x="2080502" y="1489566"/>
                  </a:lnTo>
                  <a:lnTo>
                    <a:pt x="2062344" y="1531234"/>
                  </a:lnTo>
                  <a:lnTo>
                    <a:pt x="2042505" y="1571969"/>
                  </a:lnTo>
                  <a:lnTo>
                    <a:pt x="2021029" y="1611726"/>
                  </a:lnTo>
                  <a:lnTo>
                    <a:pt x="1997960" y="1650460"/>
                  </a:lnTo>
                  <a:lnTo>
                    <a:pt x="1973341" y="1688130"/>
                  </a:lnTo>
                  <a:lnTo>
                    <a:pt x="1947217" y="1724689"/>
                  </a:lnTo>
                  <a:lnTo>
                    <a:pt x="1919632" y="1760096"/>
                  </a:lnTo>
                  <a:lnTo>
                    <a:pt x="1890629" y="1794305"/>
                  </a:lnTo>
                  <a:lnTo>
                    <a:pt x="1860253" y="1827273"/>
                  </a:lnTo>
                  <a:lnTo>
                    <a:pt x="1828547" y="1858956"/>
                  </a:lnTo>
                  <a:lnTo>
                    <a:pt x="1795555" y="1889310"/>
                  </a:lnTo>
                  <a:lnTo>
                    <a:pt x="1761321" y="1918291"/>
                  </a:lnTo>
                  <a:lnTo>
                    <a:pt x="1725889" y="1945856"/>
                  </a:lnTo>
                  <a:lnTo>
                    <a:pt x="1689303" y="1971960"/>
                  </a:lnTo>
                  <a:lnTo>
                    <a:pt x="1651607" y="1996560"/>
                  </a:lnTo>
                  <a:lnTo>
                    <a:pt x="1612845" y="2019612"/>
                  </a:lnTo>
                  <a:lnTo>
                    <a:pt x="1573061" y="2041072"/>
                  </a:lnTo>
                  <a:lnTo>
                    <a:pt x="1532298" y="2060896"/>
                  </a:lnTo>
                  <a:lnTo>
                    <a:pt x="1490600" y="2079040"/>
                  </a:lnTo>
                  <a:lnTo>
                    <a:pt x="1448012" y="2095460"/>
                  </a:lnTo>
                  <a:lnTo>
                    <a:pt x="1404577" y="2110113"/>
                  </a:lnTo>
                  <a:lnTo>
                    <a:pt x="1360340" y="2122954"/>
                  </a:lnTo>
                  <a:lnTo>
                    <a:pt x="1315343" y="2133941"/>
                  </a:lnTo>
                  <a:lnTo>
                    <a:pt x="1269632" y="2143028"/>
                  </a:lnTo>
                  <a:lnTo>
                    <a:pt x="1223250" y="2150172"/>
                  </a:lnTo>
                  <a:lnTo>
                    <a:pt x="1176240" y="2155329"/>
                  </a:lnTo>
                  <a:lnTo>
                    <a:pt x="1128647" y="2158456"/>
                  </a:lnTo>
                  <a:lnTo>
                    <a:pt x="1080515" y="2159508"/>
                  </a:lnTo>
                  <a:lnTo>
                    <a:pt x="1032384" y="2158456"/>
                  </a:lnTo>
                  <a:lnTo>
                    <a:pt x="984791" y="2155329"/>
                  </a:lnTo>
                  <a:lnTo>
                    <a:pt x="937781" y="2150172"/>
                  </a:lnTo>
                  <a:lnTo>
                    <a:pt x="891399" y="2143028"/>
                  </a:lnTo>
                  <a:lnTo>
                    <a:pt x="845688" y="2133941"/>
                  </a:lnTo>
                  <a:lnTo>
                    <a:pt x="800691" y="2122954"/>
                  </a:lnTo>
                  <a:lnTo>
                    <a:pt x="756454" y="2110113"/>
                  </a:lnTo>
                  <a:lnTo>
                    <a:pt x="713019" y="2095460"/>
                  </a:lnTo>
                  <a:lnTo>
                    <a:pt x="670431" y="2079040"/>
                  </a:lnTo>
                  <a:lnTo>
                    <a:pt x="628733" y="2060896"/>
                  </a:lnTo>
                  <a:lnTo>
                    <a:pt x="587970" y="2041072"/>
                  </a:lnTo>
                  <a:lnTo>
                    <a:pt x="548186" y="2019612"/>
                  </a:lnTo>
                  <a:lnTo>
                    <a:pt x="509424" y="1996560"/>
                  </a:lnTo>
                  <a:lnTo>
                    <a:pt x="471728" y="1971960"/>
                  </a:lnTo>
                  <a:lnTo>
                    <a:pt x="435142" y="1945856"/>
                  </a:lnTo>
                  <a:lnTo>
                    <a:pt x="399710" y="1918291"/>
                  </a:lnTo>
                  <a:lnTo>
                    <a:pt x="365476" y="1889310"/>
                  </a:lnTo>
                  <a:lnTo>
                    <a:pt x="332484" y="1858956"/>
                  </a:lnTo>
                  <a:lnTo>
                    <a:pt x="300778" y="1827273"/>
                  </a:lnTo>
                  <a:lnTo>
                    <a:pt x="270402" y="1794305"/>
                  </a:lnTo>
                  <a:lnTo>
                    <a:pt x="241399" y="1760096"/>
                  </a:lnTo>
                  <a:lnTo>
                    <a:pt x="213814" y="1724689"/>
                  </a:lnTo>
                  <a:lnTo>
                    <a:pt x="187690" y="1688130"/>
                  </a:lnTo>
                  <a:lnTo>
                    <a:pt x="163071" y="1650460"/>
                  </a:lnTo>
                  <a:lnTo>
                    <a:pt x="140002" y="1611726"/>
                  </a:lnTo>
                  <a:lnTo>
                    <a:pt x="118526" y="1571969"/>
                  </a:lnTo>
                  <a:lnTo>
                    <a:pt x="98687" y="1531234"/>
                  </a:lnTo>
                  <a:lnTo>
                    <a:pt x="80529" y="1489566"/>
                  </a:lnTo>
                  <a:lnTo>
                    <a:pt x="64096" y="1447007"/>
                  </a:lnTo>
                  <a:lnTo>
                    <a:pt x="49432" y="1403602"/>
                  </a:lnTo>
                  <a:lnTo>
                    <a:pt x="36581" y="1359394"/>
                  </a:lnTo>
                  <a:lnTo>
                    <a:pt x="25586" y="1314428"/>
                  </a:lnTo>
                  <a:lnTo>
                    <a:pt x="16492" y="1268747"/>
                  </a:lnTo>
                  <a:lnTo>
                    <a:pt x="9342" y="1222395"/>
                  </a:lnTo>
                  <a:lnTo>
                    <a:pt x="4181" y="1175416"/>
                  </a:lnTo>
                  <a:lnTo>
                    <a:pt x="1052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62693" y="6360667"/>
            <a:ext cx="3845560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75" dirty="0">
                <a:solidFill>
                  <a:srgbClr val="F0582A"/>
                </a:solidFill>
                <a:latin typeface="Palatino Linotype"/>
                <a:cs typeface="Palatino Linotype"/>
              </a:rPr>
              <a:t>Radio</a:t>
            </a:r>
            <a:r>
              <a:rPr sz="2800" b="1" spc="-75" dirty="0">
                <a:solidFill>
                  <a:srgbClr val="F0582A"/>
                </a:solidFill>
                <a:latin typeface="Palatino Linotype"/>
                <a:cs typeface="Palatino Linotype"/>
              </a:rPr>
              <a:t> </a:t>
            </a:r>
            <a:r>
              <a:rPr sz="2800" b="1" spc="200" dirty="0">
                <a:solidFill>
                  <a:srgbClr val="F0582A"/>
                </a:solidFill>
                <a:latin typeface="Palatino Linotype"/>
                <a:cs typeface="Palatino Linotype"/>
              </a:rPr>
              <a:t>Presence</a:t>
            </a:r>
            <a:endParaRPr sz="2800">
              <a:latin typeface="Palatino Linotype"/>
              <a:cs typeface="Palatino Linotype"/>
            </a:endParaRPr>
          </a:p>
          <a:p>
            <a:pPr algn="ctr">
              <a:lnSpc>
                <a:spcPts val="2790"/>
              </a:lnSpc>
              <a:spcBef>
                <a:spcPts val="2535"/>
              </a:spcBef>
            </a:pPr>
            <a:r>
              <a:rPr sz="2400" b="1" spc="140" dirty="0">
                <a:latin typeface="Palatino Linotype"/>
                <a:cs typeface="Palatino Linotype"/>
              </a:rPr>
              <a:t>Broadcast</a:t>
            </a:r>
            <a:r>
              <a:rPr sz="2400" b="1" spc="-40" dirty="0">
                <a:latin typeface="Palatino Linotype"/>
                <a:cs typeface="Palatino Linotype"/>
              </a:rPr>
              <a:t> </a:t>
            </a:r>
            <a:r>
              <a:rPr sz="2400" b="1" spc="35" dirty="0">
                <a:latin typeface="Palatino Linotype"/>
                <a:cs typeface="Palatino Linotype"/>
              </a:rPr>
              <a:t>life</a:t>
            </a:r>
            <a:r>
              <a:rPr sz="2400" b="1" spc="-65" dirty="0">
                <a:latin typeface="Palatino Linotype"/>
                <a:cs typeface="Palatino Linotype"/>
              </a:rPr>
              <a:t> </a:t>
            </a:r>
            <a:r>
              <a:rPr sz="2400" b="1" spc="125" dirty="0">
                <a:latin typeface="Palatino Linotype"/>
                <a:cs typeface="Palatino Linotype"/>
              </a:rPr>
              <a:t>stories</a:t>
            </a:r>
            <a:r>
              <a:rPr sz="2400" b="1" spc="-70" dirty="0">
                <a:latin typeface="Palatino Linotype"/>
                <a:cs typeface="Palatino Linotype"/>
              </a:rPr>
              <a:t> </a:t>
            </a:r>
            <a:r>
              <a:rPr sz="2400" b="1" spc="114" dirty="0">
                <a:latin typeface="Palatino Linotype"/>
                <a:cs typeface="Palatino Linotype"/>
              </a:rPr>
              <a:t>and</a:t>
            </a:r>
            <a:endParaRPr sz="2400">
              <a:latin typeface="Palatino Linotype"/>
              <a:cs typeface="Palatino Linotype"/>
            </a:endParaRPr>
          </a:p>
          <a:p>
            <a:pPr algn="ctr">
              <a:lnSpc>
                <a:spcPts val="2790"/>
              </a:lnSpc>
            </a:pPr>
            <a:r>
              <a:rPr sz="2400" b="1" spc="114" dirty="0">
                <a:latin typeface="Palatino Linotype"/>
                <a:cs typeface="Palatino Linotype"/>
              </a:rPr>
              <a:t>events</a:t>
            </a:r>
            <a:r>
              <a:rPr sz="2400" b="1" spc="-40" dirty="0">
                <a:latin typeface="Palatino Linotype"/>
                <a:cs typeface="Palatino Linotype"/>
              </a:rPr>
              <a:t> </a:t>
            </a:r>
            <a:r>
              <a:rPr sz="2400" b="1" spc="100" dirty="0">
                <a:latin typeface="Palatino Linotype"/>
                <a:cs typeface="Palatino Linotype"/>
              </a:rPr>
              <a:t>for</a:t>
            </a:r>
            <a:r>
              <a:rPr sz="2400" b="1" spc="-60" dirty="0">
                <a:latin typeface="Palatino Linotype"/>
                <a:cs typeface="Palatino Linotype"/>
              </a:rPr>
              <a:t> </a:t>
            </a:r>
            <a:r>
              <a:rPr sz="2400" b="1" spc="110" dirty="0">
                <a:latin typeface="Palatino Linotype"/>
                <a:cs typeface="Palatino Linotype"/>
              </a:rPr>
              <a:t>higher</a:t>
            </a:r>
            <a:r>
              <a:rPr sz="2400" b="1" spc="-50" dirty="0">
                <a:latin typeface="Palatino Linotype"/>
                <a:cs typeface="Palatino Linotype"/>
              </a:rPr>
              <a:t> </a:t>
            </a:r>
            <a:r>
              <a:rPr sz="2400" b="1" spc="90" dirty="0">
                <a:latin typeface="Palatino Linotype"/>
                <a:cs typeface="Palatino Linotype"/>
              </a:rPr>
              <a:t>visitors</a:t>
            </a:r>
            <a:endParaRPr sz="2400">
              <a:latin typeface="Palatino Linotype"/>
              <a:cs typeface="Palatino Linotyp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98354" y="3887470"/>
            <a:ext cx="2172335" cy="2172335"/>
            <a:chOff x="10198354" y="3887470"/>
            <a:chExt cx="2172335" cy="21723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4704" y="4152900"/>
              <a:ext cx="2159507" cy="161963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204704" y="3893820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1079753"/>
                  </a:moveTo>
                  <a:lnTo>
                    <a:pt x="1051" y="1031652"/>
                  </a:lnTo>
                  <a:lnTo>
                    <a:pt x="4178" y="984091"/>
                  </a:lnTo>
                  <a:lnTo>
                    <a:pt x="9335" y="937112"/>
                  </a:lnTo>
                  <a:lnTo>
                    <a:pt x="16479" y="890760"/>
                  </a:lnTo>
                  <a:lnTo>
                    <a:pt x="25566" y="845079"/>
                  </a:lnTo>
                  <a:lnTo>
                    <a:pt x="36553" y="800113"/>
                  </a:lnTo>
                  <a:lnTo>
                    <a:pt x="49394" y="755905"/>
                  </a:lnTo>
                  <a:lnTo>
                    <a:pt x="64047" y="712500"/>
                  </a:lnTo>
                  <a:lnTo>
                    <a:pt x="80467" y="669941"/>
                  </a:lnTo>
                  <a:lnTo>
                    <a:pt x="98611" y="628273"/>
                  </a:lnTo>
                  <a:lnTo>
                    <a:pt x="118435" y="587538"/>
                  </a:lnTo>
                  <a:lnTo>
                    <a:pt x="139895" y="547781"/>
                  </a:lnTo>
                  <a:lnTo>
                    <a:pt x="162947" y="509047"/>
                  </a:lnTo>
                  <a:lnTo>
                    <a:pt x="187547" y="471377"/>
                  </a:lnTo>
                  <a:lnTo>
                    <a:pt x="213651" y="434818"/>
                  </a:lnTo>
                  <a:lnTo>
                    <a:pt x="241216" y="399411"/>
                  </a:lnTo>
                  <a:lnTo>
                    <a:pt x="270197" y="365202"/>
                  </a:lnTo>
                  <a:lnTo>
                    <a:pt x="300551" y="332234"/>
                  </a:lnTo>
                  <a:lnTo>
                    <a:pt x="332234" y="300551"/>
                  </a:lnTo>
                  <a:lnTo>
                    <a:pt x="365202" y="270197"/>
                  </a:lnTo>
                  <a:lnTo>
                    <a:pt x="399411" y="241216"/>
                  </a:lnTo>
                  <a:lnTo>
                    <a:pt x="434818" y="213651"/>
                  </a:lnTo>
                  <a:lnTo>
                    <a:pt x="471377" y="187547"/>
                  </a:lnTo>
                  <a:lnTo>
                    <a:pt x="509047" y="162947"/>
                  </a:lnTo>
                  <a:lnTo>
                    <a:pt x="547781" y="139895"/>
                  </a:lnTo>
                  <a:lnTo>
                    <a:pt x="587538" y="118435"/>
                  </a:lnTo>
                  <a:lnTo>
                    <a:pt x="628273" y="98611"/>
                  </a:lnTo>
                  <a:lnTo>
                    <a:pt x="669941" y="80467"/>
                  </a:lnTo>
                  <a:lnTo>
                    <a:pt x="712500" y="64047"/>
                  </a:lnTo>
                  <a:lnTo>
                    <a:pt x="755905" y="49394"/>
                  </a:lnTo>
                  <a:lnTo>
                    <a:pt x="800113" y="36553"/>
                  </a:lnTo>
                  <a:lnTo>
                    <a:pt x="845079" y="25566"/>
                  </a:lnTo>
                  <a:lnTo>
                    <a:pt x="890760" y="16479"/>
                  </a:lnTo>
                  <a:lnTo>
                    <a:pt x="937112" y="9335"/>
                  </a:lnTo>
                  <a:lnTo>
                    <a:pt x="984091" y="4178"/>
                  </a:lnTo>
                  <a:lnTo>
                    <a:pt x="1031652" y="1051"/>
                  </a:lnTo>
                  <a:lnTo>
                    <a:pt x="1079753" y="0"/>
                  </a:lnTo>
                  <a:lnTo>
                    <a:pt x="1127855" y="1051"/>
                  </a:lnTo>
                  <a:lnTo>
                    <a:pt x="1175416" y="4178"/>
                  </a:lnTo>
                  <a:lnTo>
                    <a:pt x="1222395" y="9335"/>
                  </a:lnTo>
                  <a:lnTo>
                    <a:pt x="1268747" y="16479"/>
                  </a:lnTo>
                  <a:lnTo>
                    <a:pt x="1314428" y="25566"/>
                  </a:lnTo>
                  <a:lnTo>
                    <a:pt x="1359394" y="36553"/>
                  </a:lnTo>
                  <a:lnTo>
                    <a:pt x="1403602" y="49394"/>
                  </a:lnTo>
                  <a:lnTo>
                    <a:pt x="1447007" y="64047"/>
                  </a:lnTo>
                  <a:lnTo>
                    <a:pt x="1489566" y="80467"/>
                  </a:lnTo>
                  <a:lnTo>
                    <a:pt x="1531234" y="98611"/>
                  </a:lnTo>
                  <a:lnTo>
                    <a:pt x="1571969" y="118435"/>
                  </a:lnTo>
                  <a:lnTo>
                    <a:pt x="1611726" y="139895"/>
                  </a:lnTo>
                  <a:lnTo>
                    <a:pt x="1650460" y="162947"/>
                  </a:lnTo>
                  <a:lnTo>
                    <a:pt x="1688130" y="187547"/>
                  </a:lnTo>
                  <a:lnTo>
                    <a:pt x="1724689" y="213651"/>
                  </a:lnTo>
                  <a:lnTo>
                    <a:pt x="1760096" y="241216"/>
                  </a:lnTo>
                  <a:lnTo>
                    <a:pt x="1794305" y="270197"/>
                  </a:lnTo>
                  <a:lnTo>
                    <a:pt x="1827273" y="300551"/>
                  </a:lnTo>
                  <a:lnTo>
                    <a:pt x="1858956" y="332234"/>
                  </a:lnTo>
                  <a:lnTo>
                    <a:pt x="1889310" y="365202"/>
                  </a:lnTo>
                  <a:lnTo>
                    <a:pt x="1918291" y="399411"/>
                  </a:lnTo>
                  <a:lnTo>
                    <a:pt x="1945856" y="434818"/>
                  </a:lnTo>
                  <a:lnTo>
                    <a:pt x="1971960" y="471377"/>
                  </a:lnTo>
                  <a:lnTo>
                    <a:pt x="1996560" y="509047"/>
                  </a:lnTo>
                  <a:lnTo>
                    <a:pt x="2019612" y="547781"/>
                  </a:lnTo>
                  <a:lnTo>
                    <a:pt x="2041072" y="587538"/>
                  </a:lnTo>
                  <a:lnTo>
                    <a:pt x="2060896" y="628273"/>
                  </a:lnTo>
                  <a:lnTo>
                    <a:pt x="2079040" y="669941"/>
                  </a:lnTo>
                  <a:lnTo>
                    <a:pt x="2095460" y="712500"/>
                  </a:lnTo>
                  <a:lnTo>
                    <a:pt x="2110113" y="755905"/>
                  </a:lnTo>
                  <a:lnTo>
                    <a:pt x="2122954" y="800113"/>
                  </a:lnTo>
                  <a:lnTo>
                    <a:pt x="2133941" y="845079"/>
                  </a:lnTo>
                  <a:lnTo>
                    <a:pt x="2143028" y="890760"/>
                  </a:lnTo>
                  <a:lnTo>
                    <a:pt x="2150172" y="937112"/>
                  </a:lnTo>
                  <a:lnTo>
                    <a:pt x="2155329" y="984091"/>
                  </a:lnTo>
                  <a:lnTo>
                    <a:pt x="2158456" y="1031652"/>
                  </a:lnTo>
                  <a:lnTo>
                    <a:pt x="2159507" y="1079753"/>
                  </a:lnTo>
                  <a:lnTo>
                    <a:pt x="2158456" y="1127855"/>
                  </a:lnTo>
                  <a:lnTo>
                    <a:pt x="2155329" y="1175416"/>
                  </a:lnTo>
                  <a:lnTo>
                    <a:pt x="2150172" y="1222395"/>
                  </a:lnTo>
                  <a:lnTo>
                    <a:pt x="2143028" y="1268747"/>
                  </a:lnTo>
                  <a:lnTo>
                    <a:pt x="2133941" y="1314428"/>
                  </a:lnTo>
                  <a:lnTo>
                    <a:pt x="2122954" y="1359394"/>
                  </a:lnTo>
                  <a:lnTo>
                    <a:pt x="2110113" y="1403602"/>
                  </a:lnTo>
                  <a:lnTo>
                    <a:pt x="2095460" y="1447007"/>
                  </a:lnTo>
                  <a:lnTo>
                    <a:pt x="2079040" y="1489566"/>
                  </a:lnTo>
                  <a:lnTo>
                    <a:pt x="2060896" y="1531234"/>
                  </a:lnTo>
                  <a:lnTo>
                    <a:pt x="2041072" y="1571969"/>
                  </a:lnTo>
                  <a:lnTo>
                    <a:pt x="2019612" y="1611726"/>
                  </a:lnTo>
                  <a:lnTo>
                    <a:pt x="1996560" y="1650460"/>
                  </a:lnTo>
                  <a:lnTo>
                    <a:pt x="1971960" y="1688130"/>
                  </a:lnTo>
                  <a:lnTo>
                    <a:pt x="1945856" y="1724689"/>
                  </a:lnTo>
                  <a:lnTo>
                    <a:pt x="1918291" y="1760096"/>
                  </a:lnTo>
                  <a:lnTo>
                    <a:pt x="1889310" y="1794305"/>
                  </a:lnTo>
                  <a:lnTo>
                    <a:pt x="1858956" y="1827273"/>
                  </a:lnTo>
                  <a:lnTo>
                    <a:pt x="1827273" y="1858956"/>
                  </a:lnTo>
                  <a:lnTo>
                    <a:pt x="1794305" y="1889310"/>
                  </a:lnTo>
                  <a:lnTo>
                    <a:pt x="1760096" y="1918291"/>
                  </a:lnTo>
                  <a:lnTo>
                    <a:pt x="1724689" y="1945856"/>
                  </a:lnTo>
                  <a:lnTo>
                    <a:pt x="1688130" y="1971960"/>
                  </a:lnTo>
                  <a:lnTo>
                    <a:pt x="1650460" y="1996560"/>
                  </a:lnTo>
                  <a:lnTo>
                    <a:pt x="1611726" y="2019612"/>
                  </a:lnTo>
                  <a:lnTo>
                    <a:pt x="1571969" y="2041072"/>
                  </a:lnTo>
                  <a:lnTo>
                    <a:pt x="1531234" y="2060896"/>
                  </a:lnTo>
                  <a:lnTo>
                    <a:pt x="1489566" y="2079040"/>
                  </a:lnTo>
                  <a:lnTo>
                    <a:pt x="1447007" y="2095460"/>
                  </a:lnTo>
                  <a:lnTo>
                    <a:pt x="1403602" y="2110113"/>
                  </a:lnTo>
                  <a:lnTo>
                    <a:pt x="1359394" y="2122954"/>
                  </a:lnTo>
                  <a:lnTo>
                    <a:pt x="1314428" y="2133941"/>
                  </a:lnTo>
                  <a:lnTo>
                    <a:pt x="1268747" y="2143028"/>
                  </a:lnTo>
                  <a:lnTo>
                    <a:pt x="1222395" y="2150172"/>
                  </a:lnTo>
                  <a:lnTo>
                    <a:pt x="1175416" y="2155329"/>
                  </a:lnTo>
                  <a:lnTo>
                    <a:pt x="1127855" y="2158456"/>
                  </a:lnTo>
                  <a:lnTo>
                    <a:pt x="1079753" y="2159507"/>
                  </a:lnTo>
                  <a:lnTo>
                    <a:pt x="1031652" y="2158456"/>
                  </a:lnTo>
                  <a:lnTo>
                    <a:pt x="984091" y="2155329"/>
                  </a:lnTo>
                  <a:lnTo>
                    <a:pt x="937112" y="2150172"/>
                  </a:lnTo>
                  <a:lnTo>
                    <a:pt x="890760" y="2143028"/>
                  </a:lnTo>
                  <a:lnTo>
                    <a:pt x="845079" y="2133941"/>
                  </a:lnTo>
                  <a:lnTo>
                    <a:pt x="800113" y="2122954"/>
                  </a:lnTo>
                  <a:lnTo>
                    <a:pt x="755905" y="2110113"/>
                  </a:lnTo>
                  <a:lnTo>
                    <a:pt x="712500" y="2095460"/>
                  </a:lnTo>
                  <a:lnTo>
                    <a:pt x="669941" y="2079040"/>
                  </a:lnTo>
                  <a:lnTo>
                    <a:pt x="628273" y="2060896"/>
                  </a:lnTo>
                  <a:lnTo>
                    <a:pt x="587538" y="2041072"/>
                  </a:lnTo>
                  <a:lnTo>
                    <a:pt x="547781" y="2019612"/>
                  </a:lnTo>
                  <a:lnTo>
                    <a:pt x="509047" y="1996560"/>
                  </a:lnTo>
                  <a:lnTo>
                    <a:pt x="471377" y="1971960"/>
                  </a:lnTo>
                  <a:lnTo>
                    <a:pt x="434818" y="1945856"/>
                  </a:lnTo>
                  <a:lnTo>
                    <a:pt x="399411" y="1918291"/>
                  </a:lnTo>
                  <a:lnTo>
                    <a:pt x="365202" y="1889310"/>
                  </a:lnTo>
                  <a:lnTo>
                    <a:pt x="332234" y="1858956"/>
                  </a:lnTo>
                  <a:lnTo>
                    <a:pt x="300551" y="1827273"/>
                  </a:lnTo>
                  <a:lnTo>
                    <a:pt x="270197" y="1794305"/>
                  </a:lnTo>
                  <a:lnTo>
                    <a:pt x="241216" y="1760096"/>
                  </a:lnTo>
                  <a:lnTo>
                    <a:pt x="213651" y="1724689"/>
                  </a:lnTo>
                  <a:lnTo>
                    <a:pt x="187547" y="1688130"/>
                  </a:lnTo>
                  <a:lnTo>
                    <a:pt x="162947" y="1650460"/>
                  </a:lnTo>
                  <a:lnTo>
                    <a:pt x="139895" y="1611726"/>
                  </a:lnTo>
                  <a:lnTo>
                    <a:pt x="118435" y="1571969"/>
                  </a:lnTo>
                  <a:lnTo>
                    <a:pt x="98611" y="1531234"/>
                  </a:lnTo>
                  <a:lnTo>
                    <a:pt x="80467" y="1489566"/>
                  </a:lnTo>
                  <a:lnTo>
                    <a:pt x="64047" y="1447007"/>
                  </a:lnTo>
                  <a:lnTo>
                    <a:pt x="49394" y="1403602"/>
                  </a:lnTo>
                  <a:lnTo>
                    <a:pt x="36553" y="1359394"/>
                  </a:lnTo>
                  <a:lnTo>
                    <a:pt x="25566" y="1314428"/>
                  </a:lnTo>
                  <a:lnTo>
                    <a:pt x="16479" y="1268747"/>
                  </a:lnTo>
                  <a:lnTo>
                    <a:pt x="9335" y="1222395"/>
                  </a:lnTo>
                  <a:lnTo>
                    <a:pt x="4178" y="1175416"/>
                  </a:lnTo>
                  <a:lnTo>
                    <a:pt x="1051" y="1127855"/>
                  </a:lnTo>
                  <a:lnTo>
                    <a:pt x="0" y="1079753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98185" y="2258949"/>
            <a:ext cx="7615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0" dirty="0">
                <a:solidFill>
                  <a:srgbClr val="F0582A"/>
                </a:solidFill>
                <a:latin typeface="Georgia"/>
                <a:cs typeface="Georgia"/>
              </a:rPr>
              <a:t>Focus</a:t>
            </a:r>
            <a:r>
              <a:rPr sz="4000" b="1" spc="-10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-50" dirty="0">
                <a:solidFill>
                  <a:srgbClr val="F0582A"/>
                </a:solidFill>
                <a:latin typeface="Georgia"/>
                <a:cs typeface="Georgia"/>
              </a:rPr>
              <a:t>is</a:t>
            </a:r>
            <a:r>
              <a:rPr sz="4000" b="1" spc="-10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-75" dirty="0">
                <a:solidFill>
                  <a:srgbClr val="F0582A"/>
                </a:solidFill>
                <a:latin typeface="Georgia"/>
                <a:cs typeface="Georgia"/>
              </a:rPr>
              <a:t>Awareness</a:t>
            </a:r>
            <a:r>
              <a:rPr sz="4000" b="1" spc="-4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-114" dirty="0">
                <a:solidFill>
                  <a:srgbClr val="F0582A"/>
                </a:solidFill>
                <a:latin typeface="Georgia"/>
                <a:cs typeface="Georgia"/>
              </a:rPr>
              <a:t>and</a:t>
            </a:r>
            <a:r>
              <a:rPr sz="4000" b="1" spc="-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-100" dirty="0">
                <a:solidFill>
                  <a:srgbClr val="F0582A"/>
                </a:solidFill>
                <a:latin typeface="Georgia"/>
                <a:cs typeface="Georgia"/>
              </a:rPr>
              <a:t>Cause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314" y="488060"/>
            <a:ext cx="105410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Ecosystem</a:t>
            </a:r>
            <a:r>
              <a:rPr spc="-665" dirty="0"/>
              <a:t> </a:t>
            </a:r>
            <a:r>
              <a:rPr spc="190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016" y="4908296"/>
            <a:ext cx="2856230" cy="320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solidFill>
                  <a:srgbClr val="F0582A"/>
                </a:solidFill>
                <a:latin typeface="Georgia"/>
                <a:cs typeface="Georgia"/>
              </a:rPr>
              <a:t>Industrial 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14" dirty="0">
                <a:solidFill>
                  <a:srgbClr val="F0582A"/>
                </a:solidFill>
                <a:latin typeface="Georgia"/>
                <a:cs typeface="Georgia"/>
              </a:rPr>
              <a:t>Appl</a:t>
            </a:r>
            <a:r>
              <a:rPr sz="3600" b="1" spc="-60" dirty="0">
                <a:solidFill>
                  <a:srgbClr val="F0582A"/>
                </a:solidFill>
                <a:latin typeface="Georgia"/>
                <a:cs typeface="Georgia"/>
              </a:rPr>
              <a:t>i</a:t>
            </a:r>
            <a:r>
              <a:rPr sz="3600" b="1" spc="-65" dirty="0">
                <a:solidFill>
                  <a:srgbClr val="F0582A"/>
                </a:solidFill>
                <a:latin typeface="Georgia"/>
                <a:cs typeface="Georgia"/>
              </a:rPr>
              <a:t>cat</a:t>
            </a:r>
            <a:r>
              <a:rPr sz="3600" b="1" spc="-60" dirty="0">
                <a:solidFill>
                  <a:srgbClr val="F0582A"/>
                </a:solidFill>
                <a:latin typeface="Georgia"/>
                <a:cs typeface="Georgia"/>
              </a:rPr>
              <a:t>i</a:t>
            </a:r>
            <a:r>
              <a:rPr sz="3600" b="1" spc="-105" dirty="0">
                <a:solidFill>
                  <a:srgbClr val="F0582A"/>
                </a:solidFill>
                <a:latin typeface="Georgia"/>
                <a:cs typeface="Georgia"/>
              </a:rPr>
              <a:t>ons</a:t>
            </a:r>
            <a:endParaRPr sz="3600">
              <a:latin typeface="Georgia"/>
              <a:cs typeface="Georgia"/>
            </a:endParaRPr>
          </a:p>
          <a:p>
            <a:pPr marL="21590" marR="15240" algn="ctr">
              <a:lnSpc>
                <a:spcPct val="100000"/>
              </a:lnSpc>
              <a:spcBef>
                <a:spcPts val="1985"/>
              </a:spcBef>
            </a:pPr>
            <a:r>
              <a:rPr sz="2000" spc="55" dirty="0">
                <a:latin typeface="Georgia"/>
                <a:cs typeface="Georgia"/>
              </a:rPr>
              <a:t>Video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Enabled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Machine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Maintenance</a:t>
            </a:r>
            <a:endParaRPr sz="2000">
              <a:latin typeface="Georgia"/>
              <a:cs typeface="Georgia"/>
            </a:endParaRPr>
          </a:p>
          <a:p>
            <a:pPr marL="70485" marR="60960" algn="ctr">
              <a:lnSpc>
                <a:spcPct val="100000"/>
              </a:lnSpc>
            </a:pPr>
            <a:r>
              <a:rPr sz="2000" spc="70" dirty="0">
                <a:latin typeface="Georgia"/>
                <a:cs typeface="Georgia"/>
              </a:rPr>
              <a:t>Employee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Productivity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monitoring 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spc="75" dirty="0">
                <a:latin typeface="Georgia"/>
                <a:cs typeface="Georgia"/>
              </a:rPr>
              <a:t>Warehouse </a:t>
            </a:r>
            <a:r>
              <a:rPr sz="2000" spc="55" dirty="0">
                <a:latin typeface="Georgia"/>
                <a:cs typeface="Georgia"/>
              </a:rPr>
              <a:t>Inventory 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70" dirty="0">
                <a:latin typeface="Georgia"/>
                <a:cs typeface="Georgia"/>
              </a:rPr>
              <a:t>Management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4477" y="2933445"/>
            <a:ext cx="1814195" cy="1812925"/>
            <a:chOff x="1284477" y="2933445"/>
            <a:chExt cx="1814195" cy="18129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827" y="3101720"/>
              <a:ext cx="1801367" cy="1565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0827" y="2939795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0" y="899921"/>
                  </a:moveTo>
                  <a:lnTo>
                    <a:pt x="1248" y="852133"/>
                  </a:lnTo>
                  <a:lnTo>
                    <a:pt x="4952" y="804994"/>
                  </a:lnTo>
                  <a:lnTo>
                    <a:pt x="11048" y="758566"/>
                  </a:lnTo>
                  <a:lnTo>
                    <a:pt x="19476" y="712911"/>
                  </a:lnTo>
                  <a:lnTo>
                    <a:pt x="30172" y="668092"/>
                  </a:lnTo>
                  <a:lnTo>
                    <a:pt x="43075" y="624171"/>
                  </a:lnTo>
                  <a:lnTo>
                    <a:pt x="58121" y="581211"/>
                  </a:lnTo>
                  <a:lnTo>
                    <a:pt x="75250" y="539272"/>
                  </a:lnTo>
                  <a:lnTo>
                    <a:pt x="94398" y="498418"/>
                  </a:lnTo>
                  <a:lnTo>
                    <a:pt x="115504" y="458711"/>
                  </a:lnTo>
                  <a:lnTo>
                    <a:pt x="138505" y="420213"/>
                  </a:lnTo>
                  <a:lnTo>
                    <a:pt x="163339" y="382987"/>
                  </a:lnTo>
                  <a:lnTo>
                    <a:pt x="189944" y="347094"/>
                  </a:lnTo>
                  <a:lnTo>
                    <a:pt x="218257" y="312597"/>
                  </a:lnTo>
                  <a:lnTo>
                    <a:pt x="248217" y="279557"/>
                  </a:lnTo>
                  <a:lnTo>
                    <a:pt x="279760" y="248038"/>
                  </a:lnTo>
                  <a:lnTo>
                    <a:pt x="312826" y="218102"/>
                  </a:lnTo>
                  <a:lnTo>
                    <a:pt x="347351" y="189810"/>
                  </a:lnTo>
                  <a:lnTo>
                    <a:pt x="383273" y="163225"/>
                  </a:lnTo>
                  <a:lnTo>
                    <a:pt x="420531" y="138409"/>
                  </a:lnTo>
                  <a:lnTo>
                    <a:pt x="459061" y="115425"/>
                  </a:lnTo>
                  <a:lnTo>
                    <a:pt x="498802" y="94334"/>
                  </a:lnTo>
                  <a:lnTo>
                    <a:pt x="539692" y="75199"/>
                  </a:lnTo>
                  <a:lnTo>
                    <a:pt x="581667" y="58083"/>
                  </a:lnTo>
                  <a:lnTo>
                    <a:pt x="624667" y="43046"/>
                  </a:lnTo>
                  <a:lnTo>
                    <a:pt x="668628" y="30152"/>
                  </a:lnTo>
                  <a:lnTo>
                    <a:pt x="713489" y="19463"/>
                  </a:lnTo>
                  <a:lnTo>
                    <a:pt x="759188" y="11041"/>
                  </a:lnTo>
                  <a:lnTo>
                    <a:pt x="805661" y="4948"/>
                  </a:lnTo>
                  <a:lnTo>
                    <a:pt x="852847" y="1247"/>
                  </a:lnTo>
                  <a:lnTo>
                    <a:pt x="900684" y="0"/>
                  </a:lnTo>
                  <a:lnTo>
                    <a:pt x="948520" y="1247"/>
                  </a:lnTo>
                  <a:lnTo>
                    <a:pt x="995706" y="4948"/>
                  </a:lnTo>
                  <a:lnTo>
                    <a:pt x="1042179" y="11041"/>
                  </a:lnTo>
                  <a:lnTo>
                    <a:pt x="1087878" y="19463"/>
                  </a:lnTo>
                  <a:lnTo>
                    <a:pt x="1132739" y="30152"/>
                  </a:lnTo>
                  <a:lnTo>
                    <a:pt x="1176700" y="43046"/>
                  </a:lnTo>
                  <a:lnTo>
                    <a:pt x="1219700" y="58083"/>
                  </a:lnTo>
                  <a:lnTo>
                    <a:pt x="1261675" y="75199"/>
                  </a:lnTo>
                  <a:lnTo>
                    <a:pt x="1302565" y="94334"/>
                  </a:lnTo>
                  <a:lnTo>
                    <a:pt x="1342306" y="115425"/>
                  </a:lnTo>
                  <a:lnTo>
                    <a:pt x="1380836" y="138409"/>
                  </a:lnTo>
                  <a:lnTo>
                    <a:pt x="1418094" y="163225"/>
                  </a:lnTo>
                  <a:lnTo>
                    <a:pt x="1454016" y="189810"/>
                  </a:lnTo>
                  <a:lnTo>
                    <a:pt x="1488541" y="218102"/>
                  </a:lnTo>
                  <a:lnTo>
                    <a:pt x="1521607" y="248038"/>
                  </a:lnTo>
                  <a:lnTo>
                    <a:pt x="1553150" y="279557"/>
                  </a:lnTo>
                  <a:lnTo>
                    <a:pt x="1583110" y="312597"/>
                  </a:lnTo>
                  <a:lnTo>
                    <a:pt x="1611423" y="347094"/>
                  </a:lnTo>
                  <a:lnTo>
                    <a:pt x="1638028" y="382987"/>
                  </a:lnTo>
                  <a:lnTo>
                    <a:pt x="1662862" y="420213"/>
                  </a:lnTo>
                  <a:lnTo>
                    <a:pt x="1685863" y="458711"/>
                  </a:lnTo>
                  <a:lnTo>
                    <a:pt x="1706969" y="498418"/>
                  </a:lnTo>
                  <a:lnTo>
                    <a:pt x="1726117" y="539272"/>
                  </a:lnTo>
                  <a:lnTo>
                    <a:pt x="1743246" y="581211"/>
                  </a:lnTo>
                  <a:lnTo>
                    <a:pt x="1758292" y="624171"/>
                  </a:lnTo>
                  <a:lnTo>
                    <a:pt x="1771195" y="668092"/>
                  </a:lnTo>
                  <a:lnTo>
                    <a:pt x="1781891" y="712911"/>
                  </a:lnTo>
                  <a:lnTo>
                    <a:pt x="1790319" y="758566"/>
                  </a:lnTo>
                  <a:lnTo>
                    <a:pt x="1796415" y="804994"/>
                  </a:lnTo>
                  <a:lnTo>
                    <a:pt x="1800119" y="852133"/>
                  </a:lnTo>
                  <a:lnTo>
                    <a:pt x="1801367" y="899921"/>
                  </a:lnTo>
                  <a:lnTo>
                    <a:pt x="1800119" y="947710"/>
                  </a:lnTo>
                  <a:lnTo>
                    <a:pt x="1796415" y="994849"/>
                  </a:lnTo>
                  <a:lnTo>
                    <a:pt x="1790319" y="1041277"/>
                  </a:lnTo>
                  <a:lnTo>
                    <a:pt x="1781891" y="1086932"/>
                  </a:lnTo>
                  <a:lnTo>
                    <a:pt x="1771195" y="1131751"/>
                  </a:lnTo>
                  <a:lnTo>
                    <a:pt x="1758292" y="1175672"/>
                  </a:lnTo>
                  <a:lnTo>
                    <a:pt x="1743246" y="1218632"/>
                  </a:lnTo>
                  <a:lnTo>
                    <a:pt x="1726117" y="1260571"/>
                  </a:lnTo>
                  <a:lnTo>
                    <a:pt x="1706969" y="1301425"/>
                  </a:lnTo>
                  <a:lnTo>
                    <a:pt x="1685863" y="1341132"/>
                  </a:lnTo>
                  <a:lnTo>
                    <a:pt x="1662862" y="1379630"/>
                  </a:lnTo>
                  <a:lnTo>
                    <a:pt x="1638028" y="1416856"/>
                  </a:lnTo>
                  <a:lnTo>
                    <a:pt x="1611423" y="1452749"/>
                  </a:lnTo>
                  <a:lnTo>
                    <a:pt x="1583110" y="1487246"/>
                  </a:lnTo>
                  <a:lnTo>
                    <a:pt x="1553150" y="1520286"/>
                  </a:lnTo>
                  <a:lnTo>
                    <a:pt x="1521607" y="1551805"/>
                  </a:lnTo>
                  <a:lnTo>
                    <a:pt x="1488541" y="1581741"/>
                  </a:lnTo>
                  <a:lnTo>
                    <a:pt x="1454016" y="1610033"/>
                  </a:lnTo>
                  <a:lnTo>
                    <a:pt x="1418094" y="1636618"/>
                  </a:lnTo>
                  <a:lnTo>
                    <a:pt x="1380836" y="1661434"/>
                  </a:lnTo>
                  <a:lnTo>
                    <a:pt x="1342306" y="1684418"/>
                  </a:lnTo>
                  <a:lnTo>
                    <a:pt x="1302565" y="1705509"/>
                  </a:lnTo>
                  <a:lnTo>
                    <a:pt x="1261675" y="1724644"/>
                  </a:lnTo>
                  <a:lnTo>
                    <a:pt x="1219700" y="1741760"/>
                  </a:lnTo>
                  <a:lnTo>
                    <a:pt x="1176700" y="1756797"/>
                  </a:lnTo>
                  <a:lnTo>
                    <a:pt x="1132739" y="1769691"/>
                  </a:lnTo>
                  <a:lnTo>
                    <a:pt x="1087878" y="1780380"/>
                  </a:lnTo>
                  <a:lnTo>
                    <a:pt x="1042179" y="1788802"/>
                  </a:lnTo>
                  <a:lnTo>
                    <a:pt x="995706" y="1794895"/>
                  </a:lnTo>
                  <a:lnTo>
                    <a:pt x="948520" y="1798596"/>
                  </a:lnTo>
                  <a:lnTo>
                    <a:pt x="900684" y="1799843"/>
                  </a:lnTo>
                  <a:lnTo>
                    <a:pt x="852847" y="1798596"/>
                  </a:lnTo>
                  <a:lnTo>
                    <a:pt x="805661" y="1794895"/>
                  </a:lnTo>
                  <a:lnTo>
                    <a:pt x="759188" y="1788802"/>
                  </a:lnTo>
                  <a:lnTo>
                    <a:pt x="713489" y="1780380"/>
                  </a:lnTo>
                  <a:lnTo>
                    <a:pt x="668628" y="1769691"/>
                  </a:lnTo>
                  <a:lnTo>
                    <a:pt x="624667" y="1756797"/>
                  </a:lnTo>
                  <a:lnTo>
                    <a:pt x="581667" y="1741760"/>
                  </a:lnTo>
                  <a:lnTo>
                    <a:pt x="539692" y="1724644"/>
                  </a:lnTo>
                  <a:lnTo>
                    <a:pt x="498802" y="1705509"/>
                  </a:lnTo>
                  <a:lnTo>
                    <a:pt x="459061" y="1684418"/>
                  </a:lnTo>
                  <a:lnTo>
                    <a:pt x="420531" y="1661434"/>
                  </a:lnTo>
                  <a:lnTo>
                    <a:pt x="383273" y="1636618"/>
                  </a:lnTo>
                  <a:lnTo>
                    <a:pt x="347351" y="1610033"/>
                  </a:lnTo>
                  <a:lnTo>
                    <a:pt x="312826" y="1581741"/>
                  </a:lnTo>
                  <a:lnTo>
                    <a:pt x="279760" y="1551805"/>
                  </a:lnTo>
                  <a:lnTo>
                    <a:pt x="248217" y="1520286"/>
                  </a:lnTo>
                  <a:lnTo>
                    <a:pt x="218257" y="1487246"/>
                  </a:lnTo>
                  <a:lnTo>
                    <a:pt x="189944" y="1452749"/>
                  </a:lnTo>
                  <a:lnTo>
                    <a:pt x="163339" y="1416856"/>
                  </a:lnTo>
                  <a:lnTo>
                    <a:pt x="138505" y="1379630"/>
                  </a:lnTo>
                  <a:lnTo>
                    <a:pt x="115504" y="1341132"/>
                  </a:lnTo>
                  <a:lnTo>
                    <a:pt x="94398" y="1301425"/>
                  </a:lnTo>
                  <a:lnTo>
                    <a:pt x="75250" y="1260571"/>
                  </a:lnTo>
                  <a:lnTo>
                    <a:pt x="58121" y="1218632"/>
                  </a:lnTo>
                  <a:lnTo>
                    <a:pt x="43075" y="1175672"/>
                  </a:lnTo>
                  <a:lnTo>
                    <a:pt x="30172" y="1131751"/>
                  </a:lnTo>
                  <a:lnTo>
                    <a:pt x="19476" y="1086932"/>
                  </a:lnTo>
                  <a:lnTo>
                    <a:pt x="11048" y="1041277"/>
                  </a:lnTo>
                  <a:lnTo>
                    <a:pt x="4952" y="994849"/>
                  </a:lnTo>
                  <a:lnTo>
                    <a:pt x="1248" y="947710"/>
                  </a:lnTo>
                  <a:lnTo>
                    <a:pt x="0" y="899921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674602" y="5181346"/>
            <a:ext cx="2600325" cy="168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F0582A"/>
                </a:solidFill>
                <a:latin typeface="Georgia"/>
                <a:cs typeface="Georgia"/>
              </a:rPr>
              <a:t>E-Tech</a:t>
            </a:r>
            <a:endParaRPr sz="3600">
              <a:latin typeface="Georgia"/>
              <a:cs typeface="Georgia"/>
            </a:endParaRPr>
          </a:p>
          <a:p>
            <a:pPr marL="12700" marR="5080" indent="-3175" algn="ctr">
              <a:lnSpc>
                <a:spcPct val="100000"/>
              </a:lnSpc>
              <a:spcBef>
                <a:spcPts val="3904"/>
              </a:spcBef>
            </a:pPr>
            <a:r>
              <a:rPr sz="2000" spc="60" dirty="0">
                <a:latin typeface="Georgia"/>
                <a:cs typeface="Georgia"/>
              </a:rPr>
              <a:t>Reading </a:t>
            </a:r>
            <a:r>
              <a:rPr sz="2000" spc="40" dirty="0">
                <a:latin typeface="Georgia"/>
                <a:cs typeface="Georgia"/>
              </a:rPr>
              <a:t>Difficulty </a:t>
            </a:r>
            <a:r>
              <a:rPr sz="2000" spc="45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Educational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70" dirty="0">
                <a:latin typeface="Georgia"/>
                <a:cs typeface="Georgia"/>
              </a:rPr>
              <a:t>Learn</a:t>
            </a:r>
            <a:r>
              <a:rPr sz="2000" spc="40" dirty="0">
                <a:latin typeface="Georgia"/>
                <a:cs typeface="Georgia"/>
              </a:rPr>
              <a:t>i</a:t>
            </a:r>
            <a:r>
              <a:rPr sz="2000" spc="85" dirty="0">
                <a:latin typeface="Georgia"/>
                <a:cs typeface="Georgia"/>
              </a:rPr>
              <a:t>ng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66778" y="2933445"/>
            <a:ext cx="1812925" cy="1812925"/>
            <a:chOff x="12066778" y="2933445"/>
            <a:chExt cx="1812925" cy="18129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3128" y="2939795"/>
              <a:ext cx="1799843" cy="17998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073128" y="2939795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1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3" y="899921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3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1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47709" y="5221681"/>
            <a:ext cx="2165350" cy="137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0582A"/>
                </a:solidFill>
                <a:latin typeface="Georgia"/>
                <a:cs typeface="Georgia"/>
              </a:rPr>
              <a:t>FinTech</a:t>
            </a:r>
            <a:endParaRPr sz="3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904"/>
              </a:spcBef>
            </a:pPr>
            <a:r>
              <a:rPr sz="2000" spc="80" dirty="0">
                <a:latin typeface="Georgia"/>
                <a:cs typeface="Georgia"/>
              </a:rPr>
              <a:t>Payment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Gateway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525002" y="3011170"/>
            <a:ext cx="1812925" cy="1812925"/>
            <a:chOff x="8525002" y="3011170"/>
            <a:chExt cx="1812925" cy="18129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1352" y="3125597"/>
              <a:ext cx="1799844" cy="15838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31352" y="301752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1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1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3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1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958187" y="5249417"/>
            <a:ext cx="3009265" cy="168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F0582A"/>
                </a:solidFill>
                <a:latin typeface="Georgia"/>
                <a:cs typeface="Georgia"/>
              </a:rPr>
              <a:t>Security</a:t>
            </a:r>
            <a:endParaRPr sz="3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900"/>
              </a:spcBef>
            </a:pPr>
            <a:r>
              <a:rPr sz="2000" spc="60" dirty="0">
                <a:latin typeface="Georgia"/>
                <a:cs typeface="Georgia"/>
              </a:rPr>
              <a:t>Body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80" dirty="0">
                <a:latin typeface="Georgia"/>
                <a:cs typeface="Georgia"/>
              </a:rPr>
              <a:t>Camera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for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70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Law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75" dirty="0">
                <a:latin typeface="Georgia"/>
                <a:cs typeface="Georgia"/>
              </a:rPr>
              <a:t>Enforcement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559786" y="3011170"/>
            <a:ext cx="1812925" cy="1812925"/>
            <a:chOff x="15559786" y="3011170"/>
            <a:chExt cx="1812925" cy="181292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6136" y="3017520"/>
              <a:ext cx="1799844" cy="179984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566136" y="301752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1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1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1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1" y="1799843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1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97121" y="5221681"/>
            <a:ext cx="2981325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5" dirty="0">
                <a:solidFill>
                  <a:srgbClr val="F0582A"/>
                </a:solidFill>
                <a:latin typeface="Georgia"/>
                <a:cs typeface="Georgia"/>
              </a:rPr>
              <a:t>Personal</a:t>
            </a:r>
            <a:r>
              <a:rPr sz="3600" b="1" spc="-9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90" dirty="0">
                <a:solidFill>
                  <a:srgbClr val="F0582A"/>
                </a:solidFill>
                <a:latin typeface="Georgia"/>
                <a:cs typeface="Georgia"/>
              </a:rPr>
              <a:t>Use</a:t>
            </a:r>
            <a:endParaRPr sz="3600">
              <a:latin typeface="Georgia"/>
              <a:cs typeface="Georgia"/>
            </a:endParaRPr>
          </a:p>
          <a:p>
            <a:pPr marL="781685">
              <a:lnSpc>
                <a:spcPct val="100000"/>
              </a:lnSpc>
              <a:spcBef>
                <a:spcPts val="3904"/>
              </a:spcBef>
            </a:pPr>
            <a:r>
              <a:rPr sz="2000" b="1" spc="-65" dirty="0">
                <a:solidFill>
                  <a:srgbClr val="F0582A"/>
                </a:solidFill>
                <a:latin typeface="Georgia"/>
                <a:cs typeface="Georgia"/>
              </a:rPr>
              <a:t>Vision</a:t>
            </a:r>
            <a:r>
              <a:rPr sz="2000" b="1" spc="-6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000" b="1" spc="-65" dirty="0">
                <a:solidFill>
                  <a:srgbClr val="F0582A"/>
                </a:solidFill>
                <a:latin typeface="Georgia"/>
                <a:cs typeface="Georgia"/>
              </a:rPr>
              <a:t>Loss</a:t>
            </a:r>
            <a:endParaRPr sz="2000">
              <a:latin typeface="Georgia"/>
              <a:cs typeface="Georgia"/>
            </a:endParaRPr>
          </a:p>
          <a:p>
            <a:pPr marL="210185" marR="203200" indent="766445">
              <a:lnSpc>
                <a:spcPct val="100000"/>
              </a:lnSpc>
            </a:pPr>
            <a:r>
              <a:rPr sz="2000" spc="80" dirty="0">
                <a:latin typeface="Georgia"/>
                <a:cs typeface="Georgia"/>
              </a:rPr>
              <a:t>Tourism </a:t>
            </a:r>
            <a:r>
              <a:rPr sz="2000" spc="85" dirty="0">
                <a:latin typeface="Georgia"/>
                <a:cs typeface="Georgia"/>
              </a:rPr>
              <a:t> </a:t>
            </a:r>
            <a:r>
              <a:rPr sz="2000" spc="70" dirty="0">
                <a:latin typeface="Georgia"/>
                <a:cs typeface="Georgia"/>
              </a:rPr>
              <a:t>Shopping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80" dirty="0">
                <a:latin typeface="Georgia"/>
                <a:cs typeface="Georgia"/>
              </a:rPr>
              <a:t>Experience</a:t>
            </a:r>
            <a:endParaRPr sz="2000">
              <a:latin typeface="Georgia"/>
              <a:cs typeface="Georgia"/>
            </a:endParaRPr>
          </a:p>
          <a:p>
            <a:pPr marL="375285">
              <a:lnSpc>
                <a:spcPct val="100000"/>
              </a:lnSpc>
            </a:pPr>
            <a:r>
              <a:rPr sz="2000" spc="45" dirty="0">
                <a:latin typeface="Georgia"/>
                <a:cs typeface="Georgia"/>
              </a:rPr>
              <a:t>Driving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80" dirty="0">
                <a:latin typeface="Georgia"/>
                <a:cs typeface="Georgia"/>
              </a:rPr>
              <a:t>Assistance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81702" y="3011170"/>
            <a:ext cx="1812925" cy="1812925"/>
            <a:chOff x="4981702" y="3011170"/>
            <a:chExt cx="1812925" cy="181292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8052" y="3017520"/>
              <a:ext cx="1799844" cy="17998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988052" y="301752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1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1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3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1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654" y="393318"/>
            <a:ext cx="5502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Investability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8145" y="2462276"/>
            <a:ext cx="8889365" cy="560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0" dirty="0">
                <a:solidFill>
                  <a:srgbClr val="EC7C30"/>
                </a:solidFill>
                <a:latin typeface="Georgia"/>
                <a:cs typeface="Georgia"/>
              </a:rPr>
              <a:t>S</a:t>
            </a:r>
            <a:r>
              <a:rPr sz="2800" b="1" spc="-70" dirty="0">
                <a:solidFill>
                  <a:srgbClr val="EC7C30"/>
                </a:solidFill>
                <a:latin typeface="Georgia"/>
                <a:cs typeface="Georgia"/>
              </a:rPr>
              <a:t>t</a:t>
            </a:r>
            <a:r>
              <a:rPr sz="2800" b="1" spc="-95" dirty="0">
                <a:solidFill>
                  <a:srgbClr val="EC7C30"/>
                </a:solidFill>
                <a:latin typeface="Georgia"/>
                <a:cs typeface="Georgia"/>
              </a:rPr>
              <a:t>r</a:t>
            </a:r>
            <a:r>
              <a:rPr sz="2800" b="1" spc="-90" dirty="0">
                <a:solidFill>
                  <a:srgbClr val="EC7C30"/>
                </a:solidFill>
                <a:latin typeface="Georgia"/>
                <a:cs typeface="Georgia"/>
              </a:rPr>
              <a:t>a</a:t>
            </a:r>
            <a:r>
              <a:rPr sz="2800" b="1" spc="-85" dirty="0">
                <a:solidFill>
                  <a:srgbClr val="EC7C30"/>
                </a:solidFill>
                <a:latin typeface="Georgia"/>
                <a:cs typeface="Georgia"/>
              </a:rPr>
              <a:t>t</a:t>
            </a:r>
            <a:r>
              <a:rPr sz="2800" b="1" spc="-35" dirty="0">
                <a:solidFill>
                  <a:srgbClr val="EC7C30"/>
                </a:solidFill>
                <a:latin typeface="Georgia"/>
                <a:cs typeface="Georgia"/>
              </a:rPr>
              <a:t>e</a:t>
            </a:r>
            <a:r>
              <a:rPr sz="2800" b="1" spc="-10" dirty="0">
                <a:solidFill>
                  <a:srgbClr val="EC7C30"/>
                </a:solidFill>
                <a:latin typeface="Georgia"/>
                <a:cs typeface="Georgia"/>
              </a:rPr>
              <a:t>g</a:t>
            </a:r>
            <a:r>
              <a:rPr sz="2800" b="1" spc="20" dirty="0">
                <a:solidFill>
                  <a:srgbClr val="EC7C30"/>
                </a:solidFill>
                <a:latin typeface="Georgia"/>
                <a:cs typeface="Georgia"/>
              </a:rPr>
              <a:t>y</a:t>
            </a:r>
            <a:r>
              <a:rPr sz="2800" b="1" spc="-90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85" dirty="0">
                <a:solidFill>
                  <a:srgbClr val="EC7C30"/>
                </a:solidFill>
                <a:latin typeface="Georgia"/>
                <a:cs typeface="Georgia"/>
              </a:rPr>
              <a:t>t</a:t>
            </a:r>
            <a:r>
              <a:rPr sz="2800" b="1" spc="-155" dirty="0">
                <a:solidFill>
                  <a:srgbClr val="EC7C30"/>
                </a:solidFill>
                <a:latin typeface="Georgia"/>
                <a:cs typeface="Georgia"/>
              </a:rPr>
              <a:t>o</a:t>
            </a:r>
            <a:r>
              <a:rPr sz="2800" b="1" spc="-85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50" dirty="0">
                <a:solidFill>
                  <a:srgbClr val="EC7C30"/>
                </a:solidFill>
                <a:latin typeface="Georgia"/>
                <a:cs typeface="Georgia"/>
              </a:rPr>
              <a:t>reduce</a:t>
            </a:r>
            <a:r>
              <a:rPr sz="2800" b="1" spc="-90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170" dirty="0">
                <a:solidFill>
                  <a:srgbClr val="EC7C30"/>
                </a:solidFill>
                <a:latin typeface="Georgia"/>
                <a:cs typeface="Georgia"/>
              </a:rPr>
              <a:t>CA</a:t>
            </a:r>
            <a:r>
              <a:rPr sz="2800" b="1" spc="-150" dirty="0">
                <a:solidFill>
                  <a:srgbClr val="EC7C30"/>
                </a:solidFill>
                <a:latin typeface="Georgia"/>
                <a:cs typeface="Georgia"/>
              </a:rPr>
              <a:t>C</a:t>
            </a:r>
            <a:r>
              <a:rPr sz="2800" b="1" spc="-50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85" dirty="0">
                <a:solidFill>
                  <a:srgbClr val="EC7C30"/>
                </a:solidFill>
                <a:latin typeface="Georgia"/>
                <a:cs typeface="Georgia"/>
              </a:rPr>
              <a:t>and</a:t>
            </a:r>
            <a:r>
              <a:rPr sz="2800" b="1" spc="-70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105" dirty="0">
                <a:solidFill>
                  <a:srgbClr val="EC7C30"/>
                </a:solidFill>
                <a:latin typeface="Georgia"/>
                <a:cs typeface="Georgia"/>
              </a:rPr>
              <a:t>Chu</a:t>
            </a:r>
            <a:r>
              <a:rPr sz="2800" b="1" spc="-75" dirty="0">
                <a:solidFill>
                  <a:srgbClr val="EC7C30"/>
                </a:solidFill>
                <a:latin typeface="Georgia"/>
                <a:cs typeface="Georgia"/>
              </a:rPr>
              <a:t>r</a:t>
            </a:r>
            <a:r>
              <a:rPr sz="2800" b="1" spc="-85" dirty="0">
                <a:solidFill>
                  <a:srgbClr val="EC7C30"/>
                </a:solidFill>
                <a:latin typeface="Georgia"/>
                <a:cs typeface="Georgia"/>
              </a:rPr>
              <a:t>n</a:t>
            </a:r>
            <a:r>
              <a:rPr sz="2800" b="1" spc="-90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105" dirty="0">
                <a:solidFill>
                  <a:srgbClr val="EC7C30"/>
                </a:solidFill>
                <a:latin typeface="Georgia"/>
                <a:cs typeface="Georgia"/>
              </a:rPr>
              <a:t>ra</a:t>
            </a:r>
            <a:r>
              <a:rPr sz="2800" b="1" spc="-95" dirty="0">
                <a:solidFill>
                  <a:srgbClr val="EC7C30"/>
                </a:solidFill>
                <a:latin typeface="Georgia"/>
                <a:cs typeface="Georgia"/>
              </a:rPr>
              <a:t>t</a:t>
            </a:r>
            <a:r>
              <a:rPr sz="2800" b="1" spc="-20" dirty="0">
                <a:solidFill>
                  <a:srgbClr val="EC7C30"/>
                </a:solidFill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90" dirty="0">
                <a:latin typeface="Georgia"/>
                <a:cs typeface="Georgia"/>
              </a:rPr>
              <a:t>Practicing</a:t>
            </a:r>
            <a:r>
              <a:rPr sz="2800" spc="-90" dirty="0">
                <a:latin typeface="Georgia"/>
                <a:cs typeface="Georgia"/>
              </a:rPr>
              <a:t> </a:t>
            </a:r>
            <a:r>
              <a:rPr sz="2800" spc="100" dirty="0">
                <a:latin typeface="Georgia"/>
                <a:cs typeface="Georgia"/>
              </a:rPr>
              <a:t>extensive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95" dirty="0">
                <a:latin typeface="Georgia"/>
                <a:cs typeface="Georgia"/>
              </a:rPr>
              <a:t>marketing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90" dirty="0">
                <a:latin typeface="Georgia"/>
                <a:cs typeface="Georgia"/>
              </a:rPr>
              <a:t>promotions</a:t>
            </a:r>
            <a:endParaRPr sz="2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60" dirty="0">
                <a:latin typeface="Georgia"/>
                <a:cs typeface="Georgia"/>
              </a:rPr>
              <a:t>Retargeting</a:t>
            </a:r>
            <a:r>
              <a:rPr sz="2800" spc="-120" dirty="0">
                <a:latin typeface="Georgia"/>
                <a:cs typeface="Georgia"/>
              </a:rPr>
              <a:t> </a:t>
            </a:r>
            <a:r>
              <a:rPr sz="2800" spc="90" dirty="0">
                <a:latin typeface="Georgia"/>
                <a:cs typeface="Georgia"/>
              </a:rPr>
              <a:t>Customers</a:t>
            </a:r>
            <a:endParaRPr sz="2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80" dirty="0">
                <a:latin typeface="Georgia"/>
                <a:cs typeface="Georgia"/>
              </a:rPr>
              <a:t>Gathering</a:t>
            </a:r>
            <a:r>
              <a:rPr sz="2800" spc="-90" dirty="0">
                <a:latin typeface="Georgia"/>
                <a:cs typeface="Georgia"/>
              </a:rPr>
              <a:t> </a:t>
            </a:r>
            <a:r>
              <a:rPr sz="2800" spc="105" dirty="0">
                <a:latin typeface="Georgia"/>
                <a:cs typeface="Georgia"/>
              </a:rPr>
              <a:t>customer</a:t>
            </a:r>
            <a:r>
              <a:rPr sz="2800" spc="-70" dirty="0">
                <a:latin typeface="Georgia"/>
                <a:cs typeface="Georgia"/>
              </a:rPr>
              <a:t> </a:t>
            </a:r>
            <a:r>
              <a:rPr sz="2800" spc="114" dirty="0">
                <a:latin typeface="Georgia"/>
                <a:cs typeface="Georgia"/>
              </a:rPr>
              <a:t>feedback</a:t>
            </a:r>
            <a:endParaRPr sz="2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80" dirty="0">
                <a:latin typeface="Georgia"/>
                <a:cs typeface="Georgia"/>
              </a:rPr>
              <a:t>Improving</a:t>
            </a:r>
            <a:r>
              <a:rPr sz="2800" spc="-125" dirty="0">
                <a:latin typeface="Georgia"/>
                <a:cs typeface="Georgia"/>
              </a:rPr>
              <a:t> </a:t>
            </a:r>
            <a:r>
              <a:rPr sz="2800" spc="114" dirty="0">
                <a:latin typeface="Georgia"/>
                <a:cs typeface="Georgia"/>
              </a:rPr>
              <a:t>customer</a:t>
            </a:r>
            <a:r>
              <a:rPr sz="2800" spc="-120" dirty="0">
                <a:latin typeface="Georgia"/>
                <a:cs typeface="Georgia"/>
              </a:rPr>
              <a:t> </a:t>
            </a:r>
            <a:r>
              <a:rPr sz="2800" spc="55" dirty="0">
                <a:latin typeface="Georgia"/>
                <a:cs typeface="Georgia"/>
              </a:rPr>
              <a:t>Retention</a:t>
            </a:r>
            <a:endParaRPr sz="2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75" dirty="0">
                <a:latin typeface="Georgia"/>
                <a:cs typeface="Georgia"/>
              </a:rPr>
              <a:t>Prioritizing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spc="75" dirty="0">
                <a:latin typeface="Georgia"/>
                <a:cs typeface="Georgia"/>
              </a:rPr>
              <a:t>Proactive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85" dirty="0">
                <a:latin typeface="Georgia"/>
                <a:cs typeface="Georgia"/>
              </a:rPr>
              <a:t>Customer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spc="110" dirty="0">
                <a:latin typeface="Georgia"/>
                <a:cs typeface="Georgia"/>
              </a:rPr>
              <a:t>Service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b="1" spc="-80" dirty="0">
                <a:solidFill>
                  <a:srgbClr val="EC7C30"/>
                </a:solidFill>
                <a:latin typeface="Georgia"/>
                <a:cs typeface="Georgia"/>
              </a:rPr>
              <a:t>S</a:t>
            </a:r>
            <a:r>
              <a:rPr sz="2800" b="1" spc="-70" dirty="0">
                <a:solidFill>
                  <a:srgbClr val="EC7C30"/>
                </a:solidFill>
                <a:latin typeface="Georgia"/>
                <a:cs typeface="Georgia"/>
              </a:rPr>
              <a:t>t</a:t>
            </a:r>
            <a:r>
              <a:rPr sz="2800" b="1" spc="-95" dirty="0">
                <a:solidFill>
                  <a:srgbClr val="EC7C30"/>
                </a:solidFill>
                <a:latin typeface="Georgia"/>
                <a:cs typeface="Georgia"/>
              </a:rPr>
              <a:t>r</a:t>
            </a:r>
            <a:r>
              <a:rPr sz="2800" b="1" spc="-90" dirty="0">
                <a:solidFill>
                  <a:srgbClr val="EC7C30"/>
                </a:solidFill>
                <a:latin typeface="Georgia"/>
                <a:cs typeface="Georgia"/>
              </a:rPr>
              <a:t>a</a:t>
            </a:r>
            <a:r>
              <a:rPr sz="2800" b="1" spc="-85" dirty="0">
                <a:solidFill>
                  <a:srgbClr val="EC7C30"/>
                </a:solidFill>
                <a:latin typeface="Georgia"/>
                <a:cs typeface="Georgia"/>
              </a:rPr>
              <a:t>t</a:t>
            </a:r>
            <a:r>
              <a:rPr sz="2800" b="1" spc="-35" dirty="0">
                <a:solidFill>
                  <a:srgbClr val="EC7C30"/>
                </a:solidFill>
                <a:latin typeface="Georgia"/>
                <a:cs typeface="Georgia"/>
              </a:rPr>
              <a:t>e</a:t>
            </a:r>
            <a:r>
              <a:rPr sz="2800" b="1" spc="-10" dirty="0">
                <a:solidFill>
                  <a:srgbClr val="EC7C30"/>
                </a:solidFill>
                <a:latin typeface="Georgia"/>
                <a:cs typeface="Georgia"/>
              </a:rPr>
              <a:t>g</a:t>
            </a:r>
            <a:r>
              <a:rPr sz="2800" b="1" spc="20" dirty="0">
                <a:solidFill>
                  <a:srgbClr val="EC7C30"/>
                </a:solidFill>
                <a:latin typeface="Georgia"/>
                <a:cs typeface="Georgia"/>
              </a:rPr>
              <a:t>y</a:t>
            </a:r>
            <a:r>
              <a:rPr sz="2800" b="1" spc="-90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85" dirty="0">
                <a:solidFill>
                  <a:srgbClr val="EC7C30"/>
                </a:solidFill>
                <a:latin typeface="Georgia"/>
                <a:cs typeface="Georgia"/>
              </a:rPr>
              <a:t>t</a:t>
            </a:r>
            <a:r>
              <a:rPr sz="2800" b="1" spc="-155" dirty="0">
                <a:solidFill>
                  <a:srgbClr val="EC7C30"/>
                </a:solidFill>
                <a:latin typeface="Georgia"/>
                <a:cs typeface="Georgia"/>
              </a:rPr>
              <a:t>o</a:t>
            </a:r>
            <a:r>
              <a:rPr sz="2800" b="1" spc="-85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45" dirty="0">
                <a:solidFill>
                  <a:srgbClr val="EC7C30"/>
                </a:solidFill>
                <a:latin typeface="Georgia"/>
                <a:cs typeface="Georgia"/>
              </a:rPr>
              <a:t>increase</a:t>
            </a:r>
            <a:r>
              <a:rPr sz="2800" b="1" spc="-100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229" dirty="0">
                <a:solidFill>
                  <a:srgbClr val="EC7C30"/>
                </a:solidFill>
                <a:latin typeface="Georgia"/>
                <a:cs typeface="Georgia"/>
              </a:rPr>
              <a:t>C</a:t>
            </a:r>
            <a:r>
              <a:rPr sz="2800" b="1" spc="-280" dirty="0">
                <a:solidFill>
                  <a:srgbClr val="EC7C30"/>
                </a:solidFill>
                <a:latin typeface="Georgia"/>
                <a:cs typeface="Georgia"/>
              </a:rPr>
              <a:t>LV</a:t>
            </a:r>
            <a:r>
              <a:rPr sz="2800" b="1" spc="-130" dirty="0">
                <a:solidFill>
                  <a:srgbClr val="EC7C30"/>
                </a:solidFill>
                <a:latin typeface="Georgia"/>
                <a:cs typeface="Georgia"/>
              </a:rPr>
              <a:t>,</a:t>
            </a:r>
            <a:r>
              <a:rPr sz="2800" b="1" spc="-150" dirty="0">
                <a:solidFill>
                  <a:srgbClr val="EC7C30"/>
                </a:solidFill>
                <a:latin typeface="Georgia"/>
                <a:cs typeface="Georgia"/>
              </a:rPr>
              <a:t> ARPU</a:t>
            </a:r>
            <a:r>
              <a:rPr sz="2800" b="1" spc="-55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85" dirty="0">
                <a:solidFill>
                  <a:srgbClr val="EC7C30"/>
                </a:solidFill>
                <a:latin typeface="Georgia"/>
                <a:cs typeface="Georgia"/>
              </a:rPr>
              <a:t>and</a:t>
            </a:r>
            <a:r>
              <a:rPr sz="2800" b="1" spc="-60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80" dirty="0">
                <a:solidFill>
                  <a:srgbClr val="EC7C30"/>
                </a:solidFill>
                <a:latin typeface="Georgia"/>
                <a:cs typeface="Georgia"/>
              </a:rPr>
              <a:t>Net</a:t>
            </a:r>
            <a:r>
              <a:rPr sz="2800" b="1" spc="140" dirty="0">
                <a:solidFill>
                  <a:srgbClr val="EC7C30"/>
                </a:solidFill>
                <a:latin typeface="Georgia"/>
                <a:cs typeface="Georgia"/>
              </a:rPr>
              <a:t> </a:t>
            </a:r>
            <a:r>
              <a:rPr sz="2800" b="1" spc="-75" dirty="0">
                <a:solidFill>
                  <a:srgbClr val="EC7C30"/>
                </a:solidFill>
                <a:latin typeface="Georgia"/>
                <a:cs typeface="Georgia"/>
              </a:rPr>
              <a:t>profit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70" dirty="0">
                <a:latin typeface="Georgia"/>
                <a:cs typeface="Georgia"/>
              </a:rPr>
              <a:t>Creating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spc="114" dirty="0">
                <a:latin typeface="Georgia"/>
                <a:cs typeface="Georgia"/>
              </a:rPr>
              <a:t>customer</a:t>
            </a:r>
            <a:r>
              <a:rPr sz="2800" spc="-90" dirty="0">
                <a:latin typeface="Georgia"/>
                <a:cs typeface="Georgia"/>
              </a:rPr>
              <a:t> </a:t>
            </a:r>
            <a:r>
              <a:rPr sz="2800" spc="45" dirty="0">
                <a:latin typeface="Georgia"/>
                <a:cs typeface="Georgia"/>
              </a:rPr>
              <a:t>Loyalty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95" dirty="0">
                <a:latin typeface="Georgia"/>
                <a:cs typeface="Georgia"/>
              </a:rPr>
              <a:t>program</a:t>
            </a:r>
            <a:endParaRPr sz="2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75" dirty="0">
                <a:latin typeface="Georgia"/>
                <a:cs typeface="Georgia"/>
              </a:rPr>
              <a:t>Collecting</a:t>
            </a:r>
            <a:r>
              <a:rPr sz="2800" spc="-75" dirty="0">
                <a:latin typeface="Georgia"/>
                <a:cs typeface="Georgia"/>
              </a:rPr>
              <a:t> </a:t>
            </a:r>
            <a:r>
              <a:rPr sz="2800" spc="90" dirty="0">
                <a:latin typeface="Georgia"/>
                <a:cs typeface="Georgia"/>
              </a:rPr>
              <a:t>actionable</a:t>
            </a:r>
            <a:r>
              <a:rPr sz="2800" spc="-90" dirty="0">
                <a:latin typeface="Georgia"/>
                <a:cs typeface="Georgia"/>
              </a:rPr>
              <a:t> </a:t>
            </a:r>
            <a:r>
              <a:rPr sz="2800" spc="114" dirty="0">
                <a:latin typeface="Georgia"/>
                <a:cs typeface="Georgia"/>
              </a:rPr>
              <a:t>customer</a:t>
            </a:r>
            <a:r>
              <a:rPr sz="2800" spc="-90" dirty="0">
                <a:latin typeface="Georgia"/>
                <a:cs typeface="Georgia"/>
              </a:rPr>
              <a:t> </a:t>
            </a:r>
            <a:r>
              <a:rPr sz="2800" spc="105" dirty="0">
                <a:latin typeface="Georgia"/>
                <a:cs typeface="Georgia"/>
              </a:rPr>
              <a:t>feedback</a:t>
            </a:r>
            <a:endParaRPr sz="28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75" dirty="0">
                <a:latin typeface="Georgia"/>
                <a:cs typeface="Georgia"/>
              </a:rPr>
              <a:t>Fostering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45" dirty="0">
                <a:latin typeface="Georgia"/>
                <a:cs typeface="Georgia"/>
              </a:rPr>
              <a:t>Good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114" dirty="0">
                <a:latin typeface="Georgia"/>
                <a:cs typeface="Georgia"/>
              </a:rPr>
              <a:t>customer</a:t>
            </a:r>
            <a:r>
              <a:rPr sz="2800" spc="-85" dirty="0">
                <a:latin typeface="Georgia"/>
                <a:cs typeface="Georgia"/>
              </a:rPr>
              <a:t> </a:t>
            </a:r>
            <a:r>
              <a:rPr sz="2800" spc="120" dirty="0">
                <a:latin typeface="Georgia"/>
                <a:cs typeface="Georgia"/>
              </a:rPr>
              <a:t>service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110" dirty="0">
                <a:latin typeface="Georgia"/>
                <a:cs typeface="Georgia"/>
              </a:rPr>
              <a:t>and</a:t>
            </a:r>
            <a:r>
              <a:rPr sz="2800" spc="245" dirty="0">
                <a:latin typeface="Georgia"/>
                <a:cs typeface="Georgia"/>
              </a:rPr>
              <a:t> </a:t>
            </a:r>
            <a:r>
              <a:rPr sz="2800" spc="65" dirty="0">
                <a:latin typeface="Georgia"/>
                <a:cs typeface="Georgia"/>
              </a:rPr>
              <a:t>Relationships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9383" y="368554"/>
            <a:ext cx="24523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Team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598154" y="3024885"/>
            <a:ext cx="1917700" cy="2145030"/>
            <a:chOff x="8598154" y="3024885"/>
            <a:chExt cx="1917700" cy="21450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504" y="3031235"/>
              <a:ext cx="1905000" cy="21320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04504" y="3031235"/>
              <a:ext cx="1905000" cy="2132330"/>
            </a:xfrm>
            <a:custGeom>
              <a:avLst/>
              <a:gdLst/>
              <a:ahLst/>
              <a:cxnLst/>
              <a:rect l="l" t="t" r="r" b="b"/>
              <a:pathLst>
                <a:path w="1905000" h="2132329">
                  <a:moveTo>
                    <a:pt x="0" y="1066038"/>
                  </a:moveTo>
                  <a:lnTo>
                    <a:pt x="1036" y="1015853"/>
                  </a:lnTo>
                  <a:lnTo>
                    <a:pt x="4116" y="966266"/>
                  </a:lnTo>
                  <a:lnTo>
                    <a:pt x="9193" y="917327"/>
                  </a:lnTo>
                  <a:lnTo>
                    <a:pt x="16222" y="869088"/>
                  </a:lnTo>
                  <a:lnTo>
                    <a:pt x="25157" y="821600"/>
                  </a:lnTo>
                  <a:lnTo>
                    <a:pt x="35951" y="774914"/>
                  </a:lnTo>
                  <a:lnTo>
                    <a:pt x="48560" y="729081"/>
                  </a:lnTo>
                  <a:lnTo>
                    <a:pt x="62938" y="684153"/>
                  </a:lnTo>
                  <a:lnTo>
                    <a:pt x="79038" y="640180"/>
                  </a:lnTo>
                  <a:lnTo>
                    <a:pt x="96816" y="597214"/>
                  </a:lnTo>
                  <a:lnTo>
                    <a:pt x="116225" y="555306"/>
                  </a:lnTo>
                  <a:lnTo>
                    <a:pt x="137219" y="514508"/>
                  </a:lnTo>
                  <a:lnTo>
                    <a:pt x="159753" y="474869"/>
                  </a:lnTo>
                  <a:lnTo>
                    <a:pt x="183782" y="436443"/>
                  </a:lnTo>
                  <a:lnTo>
                    <a:pt x="209258" y="399279"/>
                  </a:lnTo>
                  <a:lnTo>
                    <a:pt x="236138" y="363429"/>
                  </a:lnTo>
                  <a:lnTo>
                    <a:pt x="264374" y="328944"/>
                  </a:lnTo>
                  <a:lnTo>
                    <a:pt x="293921" y="295875"/>
                  </a:lnTo>
                  <a:lnTo>
                    <a:pt x="324734" y="264274"/>
                  </a:lnTo>
                  <a:lnTo>
                    <a:pt x="356767" y="234191"/>
                  </a:lnTo>
                  <a:lnTo>
                    <a:pt x="389973" y="205679"/>
                  </a:lnTo>
                  <a:lnTo>
                    <a:pt x="424307" y="178787"/>
                  </a:lnTo>
                  <a:lnTo>
                    <a:pt x="459724" y="153568"/>
                  </a:lnTo>
                  <a:lnTo>
                    <a:pt x="496177" y="130072"/>
                  </a:lnTo>
                  <a:lnTo>
                    <a:pt x="533622" y="108350"/>
                  </a:lnTo>
                  <a:lnTo>
                    <a:pt x="572011" y="88455"/>
                  </a:lnTo>
                  <a:lnTo>
                    <a:pt x="611300" y="70436"/>
                  </a:lnTo>
                  <a:lnTo>
                    <a:pt x="651442" y="54345"/>
                  </a:lnTo>
                  <a:lnTo>
                    <a:pt x="692393" y="40234"/>
                  </a:lnTo>
                  <a:lnTo>
                    <a:pt x="734105" y="28154"/>
                  </a:lnTo>
                  <a:lnTo>
                    <a:pt x="776534" y="18155"/>
                  </a:lnTo>
                  <a:lnTo>
                    <a:pt x="819634" y="10288"/>
                  </a:lnTo>
                  <a:lnTo>
                    <a:pt x="863359" y="4607"/>
                  </a:lnTo>
                  <a:lnTo>
                    <a:pt x="907662" y="1160"/>
                  </a:lnTo>
                  <a:lnTo>
                    <a:pt x="952500" y="0"/>
                  </a:lnTo>
                  <a:lnTo>
                    <a:pt x="997337" y="1160"/>
                  </a:lnTo>
                  <a:lnTo>
                    <a:pt x="1041640" y="4607"/>
                  </a:lnTo>
                  <a:lnTo>
                    <a:pt x="1085365" y="10288"/>
                  </a:lnTo>
                  <a:lnTo>
                    <a:pt x="1128465" y="18155"/>
                  </a:lnTo>
                  <a:lnTo>
                    <a:pt x="1170894" y="28154"/>
                  </a:lnTo>
                  <a:lnTo>
                    <a:pt x="1212606" y="40234"/>
                  </a:lnTo>
                  <a:lnTo>
                    <a:pt x="1253557" y="54345"/>
                  </a:lnTo>
                  <a:lnTo>
                    <a:pt x="1293699" y="70436"/>
                  </a:lnTo>
                  <a:lnTo>
                    <a:pt x="1332988" y="88455"/>
                  </a:lnTo>
                  <a:lnTo>
                    <a:pt x="1371377" y="108350"/>
                  </a:lnTo>
                  <a:lnTo>
                    <a:pt x="1408822" y="130072"/>
                  </a:lnTo>
                  <a:lnTo>
                    <a:pt x="1445275" y="153568"/>
                  </a:lnTo>
                  <a:lnTo>
                    <a:pt x="1480692" y="178787"/>
                  </a:lnTo>
                  <a:lnTo>
                    <a:pt x="1515026" y="205679"/>
                  </a:lnTo>
                  <a:lnTo>
                    <a:pt x="1548232" y="234191"/>
                  </a:lnTo>
                  <a:lnTo>
                    <a:pt x="1580265" y="264274"/>
                  </a:lnTo>
                  <a:lnTo>
                    <a:pt x="1611078" y="295875"/>
                  </a:lnTo>
                  <a:lnTo>
                    <a:pt x="1640625" y="328944"/>
                  </a:lnTo>
                  <a:lnTo>
                    <a:pt x="1668861" y="363429"/>
                  </a:lnTo>
                  <a:lnTo>
                    <a:pt x="1695741" y="399279"/>
                  </a:lnTo>
                  <a:lnTo>
                    <a:pt x="1721217" y="436443"/>
                  </a:lnTo>
                  <a:lnTo>
                    <a:pt x="1745246" y="474869"/>
                  </a:lnTo>
                  <a:lnTo>
                    <a:pt x="1767780" y="514508"/>
                  </a:lnTo>
                  <a:lnTo>
                    <a:pt x="1788774" y="555306"/>
                  </a:lnTo>
                  <a:lnTo>
                    <a:pt x="1808183" y="597214"/>
                  </a:lnTo>
                  <a:lnTo>
                    <a:pt x="1825961" y="640180"/>
                  </a:lnTo>
                  <a:lnTo>
                    <a:pt x="1842061" y="684153"/>
                  </a:lnTo>
                  <a:lnTo>
                    <a:pt x="1856439" y="729081"/>
                  </a:lnTo>
                  <a:lnTo>
                    <a:pt x="1869048" y="774914"/>
                  </a:lnTo>
                  <a:lnTo>
                    <a:pt x="1879842" y="821600"/>
                  </a:lnTo>
                  <a:lnTo>
                    <a:pt x="1888777" y="869088"/>
                  </a:lnTo>
                  <a:lnTo>
                    <a:pt x="1895806" y="917327"/>
                  </a:lnTo>
                  <a:lnTo>
                    <a:pt x="1900883" y="966266"/>
                  </a:lnTo>
                  <a:lnTo>
                    <a:pt x="1903963" y="1015853"/>
                  </a:lnTo>
                  <a:lnTo>
                    <a:pt x="1905000" y="1066038"/>
                  </a:lnTo>
                  <a:lnTo>
                    <a:pt x="1903963" y="1116222"/>
                  </a:lnTo>
                  <a:lnTo>
                    <a:pt x="1900883" y="1165809"/>
                  </a:lnTo>
                  <a:lnTo>
                    <a:pt x="1895806" y="1214748"/>
                  </a:lnTo>
                  <a:lnTo>
                    <a:pt x="1888777" y="1262987"/>
                  </a:lnTo>
                  <a:lnTo>
                    <a:pt x="1879842" y="1310475"/>
                  </a:lnTo>
                  <a:lnTo>
                    <a:pt x="1869048" y="1357161"/>
                  </a:lnTo>
                  <a:lnTo>
                    <a:pt x="1856439" y="1402994"/>
                  </a:lnTo>
                  <a:lnTo>
                    <a:pt x="1842061" y="1447922"/>
                  </a:lnTo>
                  <a:lnTo>
                    <a:pt x="1825961" y="1491895"/>
                  </a:lnTo>
                  <a:lnTo>
                    <a:pt x="1808183" y="1534861"/>
                  </a:lnTo>
                  <a:lnTo>
                    <a:pt x="1788774" y="1576769"/>
                  </a:lnTo>
                  <a:lnTo>
                    <a:pt x="1767780" y="1617567"/>
                  </a:lnTo>
                  <a:lnTo>
                    <a:pt x="1745246" y="1657206"/>
                  </a:lnTo>
                  <a:lnTo>
                    <a:pt x="1721217" y="1695632"/>
                  </a:lnTo>
                  <a:lnTo>
                    <a:pt x="1695741" y="1732796"/>
                  </a:lnTo>
                  <a:lnTo>
                    <a:pt x="1668861" y="1768646"/>
                  </a:lnTo>
                  <a:lnTo>
                    <a:pt x="1640625" y="1803131"/>
                  </a:lnTo>
                  <a:lnTo>
                    <a:pt x="1611078" y="1836200"/>
                  </a:lnTo>
                  <a:lnTo>
                    <a:pt x="1580265" y="1867801"/>
                  </a:lnTo>
                  <a:lnTo>
                    <a:pt x="1548232" y="1897884"/>
                  </a:lnTo>
                  <a:lnTo>
                    <a:pt x="1515026" y="1926396"/>
                  </a:lnTo>
                  <a:lnTo>
                    <a:pt x="1480692" y="1953288"/>
                  </a:lnTo>
                  <a:lnTo>
                    <a:pt x="1445275" y="1978507"/>
                  </a:lnTo>
                  <a:lnTo>
                    <a:pt x="1408822" y="2002003"/>
                  </a:lnTo>
                  <a:lnTo>
                    <a:pt x="1371377" y="2023725"/>
                  </a:lnTo>
                  <a:lnTo>
                    <a:pt x="1332988" y="2043620"/>
                  </a:lnTo>
                  <a:lnTo>
                    <a:pt x="1293699" y="2061639"/>
                  </a:lnTo>
                  <a:lnTo>
                    <a:pt x="1253557" y="2077730"/>
                  </a:lnTo>
                  <a:lnTo>
                    <a:pt x="1212606" y="2091841"/>
                  </a:lnTo>
                  <a:lnTo>
                    <a:pt x="1170894" y="2103921"/>
                  </a:lnTo>
                  <a:lnTo>
                    <a:pt x="1128465" y="2113920"/>
                  </a:lnTo>
                  <a:lnTo>
                    <a:pt x="1085365" y="2121787"/>
                  </a:lnTo>
                  <a:lnTo>
                    <a:pt x="1041640" y="2127468"/>
                  </a:lnTo>
                  <a:lnTo>
                    <a:pt x="997337" y="2130915"/>
                  </a:lnTo>
                  <a:lnTo>
                    <a:pt x="952500" y="2132076"/>
                  </a:lnTo>
                  <a:lnTo>
                    <a:pt x="907662" y="2130915"/>
                  </a:lnTo>
                  <a:lnTo>
                    <a:pt x="863359" y="2127468"/>
                  </a:lnTo>
                  <a:lnTo>
                    <a:pt x="819634" y="2121787"/>
                  </a:lnTo>
                  <a:lnTo>
                    <a:pt x="776534" y="2113920"/>
                  </a:lnTo>
                  <a:lnTo>
                    <a:pt x="734105" y="2103921"/>
                  </a:lnTo>
                  <a:lnTo>
                    <a:pt x="692393" y="2091841"/>
                  </a:lnTo>
                  <a:lnTo>
                    <a:pt x="651442" y="2077730"/>
                  </a:lnTo>
                  <a:lnTo>
                    <a:pt x="611300" y="2061639"/>
                  </a:lnTo>
                  <a:lnTo>
                    <a:pt x="572011" y="2043620"/>
                  </a:lnTo>
                  <a:lnTo>
                    <a:pt x="533622" y="2023725"/>
                  </a:lnTo>
                  <a:lnTo>
                    <a:pt x="496177" y="2002003"/>
                  </a:lnTo>
                  <a:lnTo>
                    <a:pt x="459724" y="1978507"/>
                  </a:lnTo>
                  <a:lnTo>
                    <a:pt x="424307" y="1953288"/>
                  </a:lnTo>
                  <a:lnTo>
                    <a:pt x="389973" y="1926396"/>
                  </a:lnTo>
                  <a:lnTo>
                    <a:pt x="356767" y="1897884"/>
                  </a:lnTo>
                  <a:lnTo>
                    <a:pt x="324734" y="1867801"/>
                  </a:lnTo>
                  <a:lnTo>
                    <a:pt x="293921" y="1836200"/>
                  </a:lnTo>
                  <a:lnTo>
                    <a:pt x="264374" y="1803131"/>
                  </a:lnTo>
                  <a:lnTo>
                    <a:pt x="236138" y="1768646"/>
                  </a:lnTo>
                  <a:lnTo>
                    <a:pt x="209258" y="1732796"/>
                  </a:lnTo>
                  <a:lnTo>
                    <a:pt x="183782" y="1695632"/>
                  </a:lnTo>
                  <a:lnTo>
                    <a:pt x="159753" y="1657206"/>
                  </a:lnTo>
                  <a:lnTo>
                    <a:pt x="137219" y="1617567"/>
                  </a:lnTo>
                  <a:lnTo>
                    <a:pt x="116225" y="1576769"/>
                  </a:lnTo>
                  <a:lnTo>
                    <a:pt x="96816" y="1534861"/>
                  </a:lnTo>
                  <a:lnTo>
                    <a:pt x="79038" y="1491895"/>
                  </a:lnTo>
                  <a:lnTo>
                    <a:pt x="62938" y="1447922"/>
                  </a:lnTo>
                  <a:lnTo>
                    <a:pt x="48560" y="1402994"/>
                  </a:lnTo>
                  <a:lnTo>
                    <a:pt x="35951" y="1357161"/>
                  </a:lnTo>
                  <a:lnTo>
                    <a:pt x="25157" y="1310475"/>
                  </a:lnTo>
                  <a:lnTo>
                    <a:pt x="16222" y="1262987"/>
                  </a:lnTo>
                  <a:lnTo>
                    <a:pt x="9193" y="1214748"/>
                  </a:lnTo>
                  <a:lnTo>
                    <a:pt x="4116" y="1165809"/>
                  </a:lnTo>
                  <a:lnTo>
                    <a:pt x="1036" y="1116222"/>
                  </a:lnTo>
                  <a:lnTo>
                    <a:pt x="0" y="1066038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786496" y="5434406"/>
            <a:ext cx="3729354" cy="2381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5"/>
              </a:spcBef>
            </a:pPr>
            <a:r>
              <a:rPr sz="3200" spc="114" dirty="0">
                <a:solidFill>
                  <a:srgbClr val="F0582A"/>
                </a:solidFill>
                <a:latin typeface="Georgia"/>
                <a:cs typeface="Georgia"/>
              </a:rPr>
              <a:t>Suket</a:t>
            </a:r>
            <a:r>
              <a:rPr sz="3200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spc="130" dirty="0">
                <a:solidFill>
                  <a:srgbClr val="F0582A"/>
                </a:solidFill>
                <a:latin typeface="Georgia"/>
                <a:cs typeface="Georgia"/>
              </a:rPr>
              <a:t>Amin</a:t>
            </a:r>
            <a:endParaRPr sz="3200">
              <a:latin typeface="Georgia"/>
              <a:cs typeface="Georgia"/>
            </a:endParaRPr>
          </a:p>
          <a:p>
            <a:pPr marL="12700" marR="5080" algn="ctr">
              <a:lnSpc>
                <a:spcPct val="100000"/>
              </a:lnSpc>
              <a:spcBef>
                <a:spcPts val="35"/>
              </a:spcBef>
            </a:pPr>
            <a:r>
              <a:rPr sz="2400" spc="75" dirty="0">
                <a:latin typeface="Georgia"/>
                <a:cs typeface="Georgia"/>
              </a:rPr>
              <a:t>Co-Founder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60" dirty="0">
                <a:latin typeface="Georgia"/>
                <a:cs typeface="Georgia"/>
              </a:rPr>
              <a:t>: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Product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and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spc="105" dirty="0">
                <a:latin typeface="Georgia"/>
                <a:cs typeface="Georgia"/>
              </a:rPr>
              <a:t>Business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Development</a:t>
            </a:r>
            <a:endParaRPr sz="2400">
              <a:latin typeface="Georgia"/>
              <a:cs typeface="Georgia"/>
            </a:endParaRPr>
          </a:p>
          <a:p>
            <a:pPr marL="66040" marR="57785" algn="ctr">
              <a:lnSpc>
                <a:spcPct val="100000"/>
              </a:lnSpc>
              <a:spcBef>
                <a:spcPts val="1230"/>
              </a:spcBef>
            </a:pPr>
            <a:r>
              <a:rPr sz="1600" spc="30" dirty="0">
                <a:latin typeface="Georgia"/>
                <a:cs typeface="Georgia"/>
              </a:rPr>
              <a:t>Over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110" dirty="0">
                <a:latin typeface="Georgia"/>
                <a:cs typeface="Georgia"/>
              </a:rPr>
              <a:t>5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60" dirty="0">
                <a:latin typeface="Georgia"/>
                <a:cs typeface="Georgia"/>
              </a:rPr>
              <a:t>Years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30" dirty="0">
                <a:latin typeface="Georgia"/>
                <a:cs typeface="Georgia"/>
              </a:rPr>
              <a:t>of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70" dirty="0">
                <a:latin typeface="Georgia"/>
                <a:cs typeface="Georgia"/>
              </a:rPr>
              <a:t>experience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in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45" dirty="0">
                <a:latin typeface="Georgia"/>
                <a:cs typeface="Georgia"/>
              </a:rPr>
              <a:t>Product </a:t>
            </a:r>
            <a:r>
              <a:rPr sz="1600" spc="-370" dirty="0">
                <a:latin typeface="Georgia"/>
                <a:cs typeface="Georgia"/>
              </a:rPr>
              <a:t> </a:t>
            </a:r>
            <a:r>
              <a:rPr sz="1600" spc="45" dirty="0">
                <a:latin typeface="Georgia"/>
                <a:cs typeface="Georgia"/>
              </a:rPr>
              <a:t>Development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60" dirty="0">
                <a:latin typeface="Georgia"/>
                <a:cs typeface="Georgia"/>
              </a:rPr>
              <a:t>and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Engineering</a:t>
            </a:r>
            <a:endParaRPr sz="1600">
              <a:latin typeface="Georgia"/>
              <a:cs typeface="Georgia"/>
            </a:endParaRPr>
          </a:p>
          <a:p>
            <a:pPr marL="139065" marR="130175" algn="ctr">
              <a:lnSpc>
                <a:spcPct val="100000"/>
              </a:lnSpc>
            </a:pPr>
            <a:r>
              <a:rPr sz="1600" spc="-30" dirty="0">
                <a:latin typeface="Georgia"/>
                <a:cs typeface="Georgia"/>
              </a:rPr>
              <a:t>MEBE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in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Mechatronics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60" dirty="0">
                <a:latin typeface="Georgia"/>
                <a:cs typeface="Georgia"/>
              </a:rPr>
              <a:t>and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35" dirty="0">
                <a:latin typeface="Georgia"/>
                <a:cs typeface="Georgia"/>
              </a:rPr>
              <a:t>Robotics </a:t>
            </a:r>
            <a:r>
              <a:rPr sz="1600" spc="-375" dirty="0">
                <a:latin typeface="Georgia"/>
                <a:cs typeface="Georgia"/>
              </a:rPr>
              <a:t> </a:t>
            </a:r>
            <a:r>
              <a:rPr sz="1600" spc="45" dirty="0">
                <a:latin typeface="Georgia"/>
                <a:cs typeface="Georgia"/>
              </a:rPr>
              <a:t>University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30" dirty="0">
                <a:latin typeface="Georgia"/>
                <a:cs typeface="Georgia"/>
              </a:rPr>
              <a:t>of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45" dirty="0">
                <a:latin typeface="Georgia"/>
                <a:cs typeface="Georgia"/>
              </a:rPr>
              <a:t>Leeds,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UK.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5450" y="3049270"/>
            <a:ext cx="1917700" cy="2145030"/>
            <a:chOff x="2965450" y="3049270"/>
            <a:chExt cx="1917700" cy="21450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3076956"/>
              <a:ext cx="1905000" cy="21107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71800" y="3055620"/>
              <a:ext cx="1905000" cy="2132330"/>
            </a:xfrm>
            <a:custGeom>
              <a:avLst/>
              <a:gdLst/>
              <a:ahLst/>
              <a:cxnLst/>
              <a:rect l="l" t="t" r="r" b="b"/>
              <a:pathLst>
                <a:path w="1905000" h="2132329">
                  <a:moveTo>
                    <a:pt x="0" y="1066038"/>
                  </a:moveTo>
                  <a:lnTo>
                    <a:pt x="1036" y="1015853"/>
                  </a:lnTo>
                  <a:lnTo>
                    <a:pt x="4116" y="966266"/>
                  </a:lnTo>
                  <a:lnTo>
                    <a:pt x="9193" y="917327"/>
                  </a:lnTo>
                  <a:lnTo>
                    <a:pt x="16222" y="869088"/>
                  </a:lnTo>
                  <a:lnTo>
                    <a:pt x="25157" y="821600"/>
                  </a:lnTo>
                  <a:lnTo>
                    <a:pt x="35951" y="774914"/>
                  </a:lnTo>
                  <a:lnTo>
                    <a:pt x="48560" y="729081"/>
                  </a:lnTo>
                  <a:lnTo>
                    <a:pt x="62938" y="684153"/>
                  </a:lnTo>
                  <a:lnTo>
                    <a:pt x="79038" y="640180"/>
                  </a:lnTo>
                  <a:lnTo>
                    <a:pt x="96816" y="597214"/>
                  </a:lnTo>
                  <a:lnTo>
                    <a:pt x="116225" y="555306"/>
                  </a:lnTo>
                  <a:lnTo>
                    <a:pt x="137219" y="514508"/>
                  </a:lnTo>
                  <a:lnTo>
                    <a:pt x="159753" y="474869"/>
                  </a:lnTo>
                  <a:lnTo>
                    <a:pt x="183782" y="436443"/>
                  </a:lnTo>
                  <a:lnTo>
                    <a:pt x="209258" y="399279"/>
                  </a:lnTo>
                  <a:lnTo>
                    <a:pt x="236138" y="363429"/>
                  </a:lnTo>
                  <a:lnTo>
                    <a:pt x="264374" y="328944"/>
                  </a:lnTo>
                  <a:lnTo>
                    <a:pt x="293921" y="295875"/>
                  </a:lnTo>
                  <a:lnTo>
                    <a:pt x="324734" y="264274"/>
                  </a:lnTo>
                  <a:lnTo>
                    <a:pt x="356767" y="234191"/>
                  </a:lnTo>
                  <a:lnTo>
                    <a:pt x="389973" y="205679"/>
                  </a:lnTo>
                  <a:lnTo>
                    <a:pt x="424307" y="178787"/>
                  </a:lnTo>
                  <a:lnTo>
                    <a:pt x="459724" y="153568"/>
                  </a:lnTo>
                  <a:lnTo>
                    <a:pt x="496177" y="130072"/>
                  </a:lnTo>
                  <a:lnTo>
                    <a:pt x="533622" y="108350"/>
                  </a:lnTo>
                  <a:lnTo>
                    <a:pt x="572011" y="88455"/>
                  </a:lnTo>
                  <a:lnTo>
                    <a:pt x="611300" y="70436"/>
                  </a:lnTo>
                  <a:lnTo>
                    <a:pt x="651442" y="54345"/>
                  </a:lnTo>
                  <a:lnTo>
                    <a:pt x="692393" y="40234"/>
                  </a:lnTo>
                  <a:lnTo>
                    <a:pt x="734105" y="28154"/>
                  </a:lnTo>
                  <a:lnTo>
                    <a:pt x="776534" y="18155"/>
                  </a:lnTo>
                  <a:lnTo>
                    <a:pt x="819634" y="10288"/>
                  </a:lnTo>
                  <a:lnTo>
                    <a:pt x="863359" y="4607"/>
                  </a:lnTo>
                  <a:lnTo>
                    <a:pt x="907662" y="1160"/>
                  </a:lnTo>
                  <a:lnTo>
                    <a:pt x="952500" y="0"/>
                  </a:lnTo>
                  <a:lnTo>
                    <a:pt x="997337" y="1160"/>
                  </a:lnTo>
                  <a:lnTo>
                    <a:pt x="1041640" y="4607"/>
                  </a:lnTo>
                  <a:lnTo>
                    <a:pt x="1085365" y="10288"/>
                  </a:lnTo>
                  <a:lnTo>
                    <a:pt x="1128465" y="18155"/>
                  </a:lnTo>
                  <a:lnTo>
                    <a:pt x="1170894" y="28154"/>
                  </a:lnTo>
                  <a:lnTo>
                    <a:pt x="1212606" y="40234"/>
                  </a:lnTo>
                  <a:lnTo>
                    <a:pt x="1253557" y="54345"/>
                  </a:lnTo>
                  <a:lnTo>
                    <a:pt x="1293699" y="70436"/>
                  </a:lnTo>
                  <a:lnTo>
                    <a:pt x="1332988" y="88455"/>
                  </a:lnTo>
                  <a:lnTo>
                    <a:pt x="1371377" y="108350"/>
                  </a:lnTo>
                  <a:lnTo>
                    <a:pt x="1408822" y="130072"/>
                  </a:lnTo>
                  <a:lnTo>
                    <a:pt x="1445275" y="153568"/>
                  </a:lnTo>
                  <a:lnTo>
                    <a:pt x="1480692" y="178787"/>
                  </a:lnTo>
                  <a:lnTo>
                    <a:pt x="1515026" y="205679"/>
                  </a:lnTo>
                  <a:lnTo>
                    <a:pt x="1548232" y="234191"/>
                  </a:lnTo>
                  <a:lnTo>
                    <a:pt x="1580265" y="264274"/>
                  </a:lnTo>
                  <a:lnTo>
                    <a:pt x="1611078" y="295875"/>
                  </a:lnTo>
                  <a:lnTo>
                    <a:pt x="1640625" y="328944"/>
                  </a:lnTo>
                  <a:lnTo>
                    <a:pt x="1668861" y="363429"/>
                  </a:lnTo>
                  <a:lnTo>
                    <a:pt x="1695741" y="399279"/>
                  </a:lnTo>
                  <a:lnTo>
                    <a:pt x="1721217" y="436443"/>
                  </a:lnTo>
                  <a:lnTo>
                    <a:pt x="1745246" y="474869"/>
                  </a:lnTo>
                  <a:lnTo>
                    <a:pt x="1767780" y="514508"/>
                  </a:lnTo>
                  <a:lnTo>
                    <a:pt x="1788774" y="555306"/>
                  </a:lnTo>
                  <a:lnTo>
                    <a:pt x="1808183" y="597214"/>
                  </a:lnTo>
                  <a:lnTo>
                    <a:pt x="1825961" y="640180"/>
                  </a:lnTo>
                  <a:lnTo>
                    <a:pt x="1842061" y="684153"/>
                  </a:lnTo>
                  <a:lnTo>
                    <a:pt x="1856439" y="729081"/>
                  </a:lnTo>
                  <a:lnTo>
                    <a:pt x="1869048" y="774914"/>
                  </a:lnTo>
                  <a:lnTo>
                    <a:pt x="1879842" y="821600"/>
                  </a:lnTo>
                  <a:lnTo>
                    <a:pt x="1888777" y="869088"/>
                  </a:lnTo>
                  <a:lnTo>
                    <a:pt x="1895806" y="917327"/>
                  </a:lnTo>
                  <a:lnTo>
                    <a:pt x="1900883" y="966266"/>
                  </a:lnTo>
                  <a:lnTo>
                    <a:pt x="1903963" y="1015853"/>
                  </a:lnTo>
                  <a:lnTo>
                    <a:pt x="1905000" y="1066038"/>
                  </a:lnTo>
                  <a:lnTo>
                    <a:pt x="1903963" y="1116222"/>
                  </a:lnTo>
                  <a:lnTo>
                    <a:pt x="1900883" y="1165809"/>
                  </a:lnTo>
                  <a:lnTo>
                    <a:pt x="1895806" y="1214748"/>
                  </a:lnTo>
                  <a:lnTo>
                    <a:pt x="1888777" y="1262987"/>
                  </a:lnTo>
                  <a:lnTo>
                    <a:pt x="1879842" y="1310475"/>
                  </a:lnTo>
                  <a:lnTo>
                    <a:pt x="1869048" y="1357161"/>
                  </a:lnTo>
                  <a:lnTo>
                    <a:pt x="1856439" y="1402994"/>
                  </a:lnTo>
                  <a:lnTo>
                    <a:pt x="1842061" y="1447922"/>
                  </a:lnTo>
                  <a:lnTo>
                    <a:pt x="1825961" y="1491895"/>
                  </a:lnTo>
                  <a:lnTo>
                    <a:pt x="1808183" y="1534861"/>
                  </a:lnTo>
                  <a:lnTo>
                    <a:pt x="1788774" y="1576769"/>
                  </a:lnTo>
                  <a:lnTo>
                    <a:pt x="1767780" y="1617567"/>
                  </a:lnTo>
                  <a:lnTo>
                    <a:pt x="1745246" y="1657206"/>
                  </a:lnTo>
                  <a:lnTo>
                    <a:pt x="1721217" y="1695632"/>
                  </a:lnTo>
                  <a:lnTo>
                    <a:pt x="1695741" y="1732796"/>
                  </a:lnTo>
                  <a:lnTo>
                    <a:pt x="1668861" y="1768646"/>
                  </a:lnTo>
                  <a:lnTo>
                    <a:pt x="1640625" y="1803131"/>
                  </a:lnTo>
                  <a:lnTo>
                    <a:pt x="1611078" y="1836200"/>
                  </a:lnTo>
                  <a:lnTo>
                    <a:pt x="1580265" y="1867801"/>
                  </a:lnTo>
                  <a:lnTo>
                    <a:pt x="1548232" y="1897884"/>
                  </a:lnTo>
                  <a:lnTo>
                    <a:pt x="1515026" y="1926396"/>
                  </a:lnTo>
                  <a:lnTo>
                    <a:pt x="1480692" y="1953288"/>
                  </a:lnTo>
                  <a:lnTo>
                    <a:pt x="1445275" y="1978507"/>
                  </a:lnTo>
                  <a:lnTo>
                    <a:pt x="1408822" y="2002003"/>
                  </a:lnTo>
                  <a:lnTo>
                    <a:pt x="1371377" y="2023725"/>
                  </a:lnTo>
                  <a:lnTo>
                    <a:pt x="1332988" y="2043620"/>
                  </a:lnTo>
                  <a:lnTo>
                    <a:pt x="1293699" y="2061639"/>
                  </a:lnTo>
                  <a:lnTo>
                    <a:pt x="1253557" y="2077730"/>
                  </a:lnTo>
                  <a:lnTo>
                    <a:pt x="1212606" y="2091841"/>
                  </a:lnTo>
                  <a:lnTo>
                    <a:pt x="1170894" y="2103921"/>
                  </a:lnTo>
                  <a:lnTo>
                    <a:pt x="1128465" y="2113920"/>
                  </a:lnTo>
                  <a:lnTo>
                    <a:pt x="1085365" y="2121787"/>
                  </a:lnTo>
                  <a:lnTo>
                    <a:pt x="1041640" y="2127468"/>
                  </a:lnTo>
                  <a:lnTo>
                    <a:pt x="997337" y="2130915"/>
                  </a:lnTo>
                  <a:lnTo>
                    <a:pt x="952500" y="2132076"/>
                  </a:lnTo>
                  <a:lnTo>
                    <a:pt x="907662" y="2130915"/>
                  </a:lnTo>
                  <a:lnTo>
                    <a:pt x="863359" y="2127468"/>
                  </a:lnTo>
                  <a:lnTo>
                    <a:pt x="819634" y="2121787"/>
                  </a:lnTo>
                  <a:lnTo>
                    <a:pt x="776534" y="2113920"/>
                  </a:lnTo>
                  <a:lnTo>
                    <a:pt x="734105" y="2103921"/>
                  </a:lnTo>
                  <a:lnTo>
                    <a:pt x="692393" y="2091841"/>
                  </a:lnTo>
                  <a:lnTo>
                    <a:pt x="651442" y="2077730"/>
                  </a:lnTo>
                  <a:lnTo>
                    <a:pt x="611300" y="2061639"/>
                  </a:lnTo>
                  <a:lnTo>
                    <a:pt x="572011" y="2043620"/>
                  </a:lnTo>
                  <a:lnTo>
                    <a:pt x="533622" y="2023725"/>
                  </a:lnTo>
                  <a:lnTo>
                    <a:pt x="496177" y="2002003"/>
                  </a:lnTo>
                  <a:lnTo>
                    <a:pt x="459724" y="1978507"/>
                  </a:lnTo>
                  <a:lnTo>
                    <a:pt x="424307" y="1953288"/>
                  </a:lnTo>
                  <a:lnTo>
                    <a:pt x="389973" y="1926396"/>
                  </a:lnTo>
                  <a:lnTo>
                    <a:pt x="356767" y="1897884"/>
                  </a:lnTo>
                  <a:lnTo>
                    <a:pt x="324734" y="1867801"/>
                  </a:lnTo>
                  <a:lnTo>
                    <a:pt x="293921" y="1836200"/>
                  </a:lnTo>
                  <a:lnTo>
                    <a:pt x="264374" y="1803131"/>
                  </a:lnTo>
                  <a:lnTo>
                    <a:pt x="236138" y="1768646"/>
                  </a:lnTo>
                  <a:lnTo>
                    <a:pt x="209258" y="1732796"/>
                  </a:lnTo>
                  <a:lnTo>
                    <a:pt x="183782" y="1695632"/>
                  </a:lnTo>
                  <a:lnTo>
                    <a:pt x="159753" y="1657206"/>
                  </a:lnTo>
                  <a:lnTo>
                    <a:pt x="137219" y="1617567"/>
                  </a:lnTo>
                  <a:lnTo>
                    <a:pt x="116225" y="1576769"/>
                  </a:lnTo>
                  <a:lnTo>
                    <a:pt x="96816" y="1534861"/>
                  </a:lnTo>
                  <a:lnTo>
                    <a:pt x="79038" y="1491895"/>
                  </a:lnTo>
                  <a:lnTo>
                    <a:pt x="62938" y="1447922"/>
                  </a:lnTo>
                  <a:lnTo>
                    <a:pt x="48560" y="1402994"/>
                  </a:lnTo>
                  <a:lnTo>
                    <a:pt x="35951" y="1357161"/>
                  </a:lnTo>
                  <a:lnTo>
                    <a:pt x="25157" y="1310475"/>
                  </a:lnTo>
                  <a:lnTo>
                    <a:pt x="16222" y="1262987"/>
                  </a:lnTo>
                  <a:lnTo>
                    <a:pt x="9193" y="1214748"/>
                  </a:lnTo>
                  <a:lnTo>
                    <a:pt x="4116" y="1165809"/>
                  </a:lnTo>
                  <a:lnTo>
                    <a:pt x="1036" y="1116222"/>
                  </a:lnTo>
                  <a:lnTo>
                    <a:pt x="0" y="1066038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22094" y="5458790"/>
            <a:ext cx="3803015" cy="2381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solidFill>
                  <a:srgbClr val="F0582A"/>
                </a:solidFill>
                <a:latin typeface="Georgia"/>
                <a:cs typeface="Georgia"/>
              </a:rPr>
              <a:t>Deep</a:t>
            </a:r>
            <a:r>
              <a:rPr sz="3200" spc="-8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spc="125" dirty="0">
                <a:solidFill>
                  <a:srgbClr val="F0582A"/>
                </a:solidFill>
                <a:latin typeface="Georgia"/>
                <a:cs typeface="Georgia"/>
              </a:rPr>
              <a:t>Parmar</a:t>
            </a:r>
            <a:endParaRPr sz="3200">
              <a:latin typeface="Georgia"/>
              <a:cs typeface="Georgia"/>
            </a:endParaRPr>
          </a:p>
          <a:p>
            <a:pPr marL="78105" marR="68580" algn="ctr">
              <a:lnSpc>
                <a:spcPct val="100000"/>
              </a:lnSpc>
              <a:spcBef>
                <a:spcPts val="35"/>
              </a:spcBef>
            </a:pPr>
            <a:r>
              <a:rPr sz="2400" spc="75" dirty="0">
                <a:latin typeface="Georgia"/>
                <a:cs typeface="Georgia"/>
              </a:rPr>
              <a:t>Co-Founder</a:t>
            </a:r>
            <a:r>
              <a:rPr sz="2400" spc="-60" dirty="0">
                <a:latin typeface="Georgia"/>
                <a:cs typeface="Georgia"/>
              </a:rPr>
              <a:t> :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45" dirty="0">
                <a:latin typeface="Georgia"/>
                <a:cs typeface="Georgia"/>
              </a:rPr>
              <a:t>AI-Software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70" dirty="0">
                <a:latin typeface="Georgia"/>
                <a:cs typeface="Georgia"/>
              </a:rPr>
              <a:t>Developer</a:t>
            </a:r>
            <a:endParaRPr sz="240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  <a:spcBef>
                <a:spcPts val="1230"/>
              </a:spcBef>
            </a:pPr>
            <a:r>
              <a:rPr sz="1600" spc="30" dirty="0">
                <a:latin typeface="Georgia"/>
                <a:cs typeface="Georgia"/>
              </a:rPr>
              <a:t>Over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4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60" dirty="0">
                <a:latin typeface="Georgia"/>
                <a:cs typeface="Georgia"/>
              </a:rPr>
              <a:t>Years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30" dirty="0">
                <a:latin typeface="Georgia"/>
                <a:cs typeface="Georgia"/>
              </a:rPr>
              <a:t>of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70" dirty="0">
                <a:latin typeface="Georgia"/>
                <a:cs typeface="Georgia"/>
              </a:rPr>
              <a:t>experience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in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AI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70" dirty="0">
                <a:latin typeface="Georgia"/>
                <a:cs typeface="Georgia"/>
              </a:rPr>
              <a:t>system </a:t>
            </a:r>
            <a:r>
              <a:rPr sz="1600" spc="-370" dirty="0">
                <a:latin typeface="Georgia"/>
                <a:cs typeface="Georgia"/>
              </a:rPr>
              <a:t> </a:t>
            </a:r>
            <a:r>
              <a:rPr sz="1600" spc="45" dirty="0">
                <a:latin typeface="Georgia"/>
                <a:cs typeface="Georgia"/>
              </a:rPr>
              <a:t>Development</a:t>
            </a:r>
            <a:endParaRPr sz="1600">
              <a:latin typeface="Georgia"/>
              <a:cs typeface="Georgia"/>
            </a:endParaRPr>
          </a:p>
          <a:p>
            <a:pPr marL="315595" marR="306705" indent="-1270" algn="ctr">
              <a:lnSpc>
                <a:spcPct val="100000"/>
              </a:lnSpc>
            </a:pPr>
            <a:r>
              <a:rPr sz="1600" spc="-30" dirty="0">
                <a:latin typeface="Georgia"/>
                <a:cs typeface="Georgia"/>
              </a:rPr>
              <a:t>MEBE </a:t>
            </a:r>
            <a:r>
              <a:rPr sz="1600" spc="50" dirty="0">
                <a:latin typeface="Georgia"/>
                <a:cs typeface="Georgia"/>
              </a:rPr>
              <a:t>in Computer Engineering </a:t>
            </a:r>
            <a:r>
              <a:rPr sz="1600" spc="55" dirty="0">
                <a:latin typeface="Georgia"/>
                <a:cs typeface="Georgia"/>
              </a:rPr>
              <a:t> Government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Engineering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40" dirty="0">
                <a:latin typeface="Georgia"/>
                <a:cs typeface="Georgia"/>
              </a:rPr>
              <a:t>College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235430" y="3049270"/>
            <a:ext cx="1917700" cy="2145030"/>
            <a:chOff x="14235430" y="3049270"/>
            <a:chExt cx="1917700" cy="214503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41780" y="3076956"/>
              <a:ext cx="1905000" cy="21107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241780" y="3055620"/>
              <a:ext cx="1905000" cy="2132330"/>
            </a:xfrm>
            <a:custGeom>
              <a:avLst/>
              <a:gdLst/>
              <a:ahLst/>
              <a:cxnLst/>
              <a:rect l="l" t="t" r="r" b="b"/>
              <a:pathLst>
                <a:path w="1905000" h="2132329">
                  <a:moveTo>
                    <a:pt x="0" y="1066038"/>
                  </a:moveTo>
                  <a:lnTo>
                    <a:pt x="1036" y="1015853"/>
                  </a:lnTo>
                  <a:lnTo>
                    <a:pt x="4116" y="966266"/>
                  </a:lnTo>
                  <a:lnTo>
                    <a:pt x="9193" y="917327"/>
                  </a:lnTo>
                  <a:lnTo>
                    <a:pt x="16222" y="869088"/>
                  </a:lnTo>
                  <a:lnTo>
                    <a:pt x="25157" y="821600"/>
                  </a:lnTo>
                  <a:lnTo>
                    <a:pt x="35951" y="774914"/>
                  </a:lnTo>
                  <a:lnTo>
                    <a:pt x="48560" y="729081"/>
                  </a:lnTo>
                  <a:lnTo>
                    <a:pt x="62938" y="684153"/>
                  </a:lnTo>
                  <a:lnTo>
                    <a:pt x="79038" y="640180"/>
                  </a:lnTo>
                  <a:lnTo>
                    <a:pt x="96816" y="597214"/>
                  </a:lnTo>
                  <a:lnTo>
                    <a:pt x="116225" y="555306"/>
                  </a:lnTo>
                  <a:lnTo>
                    <a:pt x="137219" y="514508"/>
                  </a:lnTo>
                  <a:lnTo>
                    <a:pt x="159753" y="474869"/>
                  </a:lnTo>
                  <a:lnTo>
                    <a:pt x="183782" y="436443"/>
                  </a:lnTo>
                  <a:lnTo>
                    <a:pt x="209258" y="399279"/>
                  </a:lnTo>
                  <a:lnTo>
                    <a:pt x="236138" y="363429"/>
                  </a:lnTo>
                  <a:lnTo>
                    <a:pt x="264374" y="328944"/>
                  </a:lnTo>
                  <a:lnTo>
                    <a:pt x="293921" y="295875"/>
                  </a:lnTo>
                  <a:lnTo>
                    <a:pt x="324734" y="264274"/>
                  </a:lnTo>
                  <a:lnTo>
                    <a:pt x="356767" y="234191"/>
                  </a:lnTo>
                  <a:lnTo>
                    <a:pt x="389973" y="205679"/>
                  </a:lnTo>
                  <a:lnTo>
                    <a:pt x="424307" y="178787"/>
                  </a:lnTo>
                  <a:lnTo>
                    <a:pt x="459724" y="153568"/>
                  </a:lnTo>
                  <a:lnTo>
                    <a:pt x="496177" y="130072"/>
                  </a:lnTo>
                  <a:lnTo>
                    <a:pt x="533622" y="108350"/>
                  </a:lnTo>
                  <a:lnTo>
                    <a:pt x="572011" y="88455"/>
                  </a:lnTo>
                  <a:lnTo>
                    <a:pt x="611300" y="70436"/>
                  </a:lnTo>
                  <a:lnTo>
                    <a:pt x="651442" y="54345"/>
                  </a:lnTo>
                  <a:lnTo>
                    <a:pt x="692393" y="40234"/>
                  </a:lnTo>
                  <a:lnTo>
                    <a:pt x="734105" y="28154"/>
                  </a:lnTo>
                  <a:lnTo>
                    <a:pt x="776534" y="18155"/>
                  </a:lnTo>
                  <a:lnTo>
                    <a:pt x="819634" y="10288"/>
                  </a:lnTo>
                  <a:lnTo>
                    <a:pt x="863359" y="4607"/>
                  </a:lnTo>
                  <a:lnTo>
                    <a:pt x="907662" y="1160"/>
                  </a:lnTo>
                  <a:lnTo>
                    <a:pt x="952500" y="0"/>
                  </a:lnTo>
                  <a:lnTo>
                    <a:pt x="997337" y="1160"/>
                  </a:lnTo>
                  <a:lnTo>
                    <a:pt x="1041640" y="4607"/>
                  </a:lnTo>
                  <a:lnTo>
                    <a:pt x="1085365" y="10288"/>
                  </a:lnTo>
                  <a:lnTo>
                    <a:pt x="1128465" y="18155"/>
                  </a:lnTo>
                  <a:lnTo>
                    <a:pt x="1170894" y="28154"/>
                  </a:lnTo>
                  <a:lnTo>
                    <a:pt x="1212606" y="40234"/>
                  </a:lnTo>
                  <a:lnTo>
                    <a:pt x="1253557" y="54345"/>
                  </a:lnTo>
                  <a:lnTo>
                    <a:pt x="1293699" y="70436"/>
                  </a:lnTo>
                  <a:lnTo>
                    <a:pt x="1332988" y="88455"/>
                  </a:lnTo>
                  <a:lnTo>
                    <a:pt x="1371377" y="108350"/>
                  </a:lnTo>
                  <a:lnTo>
                    <a:pt x="1408822" y="130072"/>
                  </a:lnTo>
                  <a:lnTo>
                    <a:pt x="1445275" y="153568"/>
                  </a:lnTo>
                  <a:lnTo>
                    <a:pt x="1480692" y="178787"/>
                  </a:lnTo>
                  <a:lnTo>
                    <a:pt x="1515026" y="205679"/>
                  </a:lnTo>
                  <a:lnTo>
                    <a:pt x="1548232" y="234191"/>
                  </a:lnTo>
                  <a:lnTo>
                    <a:pt x="1580265" y="264274"/>
                  </a:lnTo>
                  <a:lnTo>
                    <a:pt x="1611078" y="295875"/>
                  </a:lnTo>
                  <a:lnTo>
                    <a:pt x="1640625" y="328944"/>
                  </a:lnTo>
                  <a:lnTo>
                    <a:pt x="1668861" y="363429"/>
                  </a:lnTo>
                  <a:lnTo>
                    <a:pt x="1695741" y="399279"/>
                  </a:lnTo>
                  <a:lnTo>
                    <a:pt x="1721217" y="436443"/>
                  </a:lnTo>
                  <a:lnTo>
                    <a:pt x="1745246" y="474869"/>
                  </a:lnTo>
                  <a:lnTo>
                    <a:pt x="1767780" y="514508"/>
                  </a:lnTo>
                  <a:lnTo>
                    <a:pt x="1788774" y="555306"/>
                  </a:lnTo>
                  <a:lnTo>
                    <a:pt x="1808183" y="597214"/>
                  </a:lnTo>
                  <a:lnTo>
                    <a:pt x="1825961" y="640180"/>
                  </a:lnTo>
                  <a:lnTo>
                    <a:pt x="1842061" y="684153"/>
                  </a:lnTo>
                  <a:lnTo>
                    <a:pt x="1856439" y="729081"/>
                  </a:lnTo>
                  <a:lnTo>
                    <a:pt x="1869048" y="774914"/>
                  </a:lnTo>
                  <a:lnTo>
                    <a:pt x="1879842" y="821600"/>
                  </a:lnTo>
                  <a:lnTo>
                    <a:pt x="1888777" y="869088"/>
                  </a:lnTo>
                  <a:lnTo>
                    <a:pt x="1895806" y="917327"/>
                  </a:lnTo>
                  <a:lnTo>
                    <a:pt x="1900883" y="966266"/>
                  </a:lnTo>
                  <a:lnTo>
                    <a:pt x="1903963" y="1015853"/>
                  </a:lnTo>
                  <a:lnTo>
                    <a:pt x="1905000" y="1066038"/>
                  </a:lnTo>
                  <a:lnTo>
                    <a:pt x="1903963" y="1116222"/>
                  </a:lnTo>
                  <a:lnTo>
                    <a:pt x="1900883" y="1165809"/>
                  </a:lnTo>
                  <a:lnTo>
                    <a:pt x="1895806" y="1214748"/>
                  </a:lnTo>
                  <a:lnTo>
                    <a:pt x="1888777" y="1262987"/>
                  </a:lnTo>
                  <a:lnTo>
                    <a:pt x="1879842" y="1310475"/>
                  </a:lnTo>
                  <a:lnTo>
                    <a:pt x="1869048" y="1357161"/>
                  </a:lnTo>
                  <a:lnTo>
                    <a:pt x="1856439" y="1402994"/>
                  </a:lnTo>
                  <a:lnTo>
                    <a:pt x="1842061" y="1447922"/>
                  </a:lnTo>
                  <a:lnTo>
                    <a:pt x="1825961" y="1491895"/>
                  </a:lnTo>
                  <a:lnTo>
                    <a:pt x="1808183" y="1534861"/>
                  </a:lnTo>
                  <a:lnTo>
                    <a:pt x="1788774" y="1576769"/>
                  </a:lnTo>
                  <a:lnTo>
                    <a:pt x="1767780" y="1617567"/>
                  </a:lnTo>
                  <a:lnTo>
                    <a:pt x="1745246" y="1657206"/>
                  </a:lnTo>
                  <a:lnTo>
                    <a:pt x="1721217" y="1695632"/>
                  </a:lnTo>
                  <a:lnTo>
                    <a:pt x="1695741" y="1732796"/>
                  </a:lnTo>
                  <a:lnTo>
                    <a:pt x="1668861" y="1768646"/>
                  </a:lnTo>
                  <a:lnTo>
                    <a:pt x="1640625" y="1803131"/>
                  </a:lnTo>
                  <a:lnTo>
                    <a:pt x="1611078" y="1836200"/>
                  </a:lnTo>
                  <a:lnTo>
                    <a:pt x="1580265" y="1867801"/>
                  </a:lnTo>
                  <a:lnTo>
                    <a:pt x="1548232" y="1897884"/>
                  </a:lnTo>
                  <a:lnTo>
                    <a:pt x="1515026" y="1926396"/>
                  </a:lnTo>
                  <a:lnTo>
                    <a:pt x="1480692" y="1953288"/>
                  </a:lnTo>
                  <a:lnTo>
                    <a:pt x="1445275" y="1978507"/>
                  </a:lnTo>
                  <a:lnTo>
                    <a:pt x="1408822" y="2002003"/>
                  </a:lnTo>
                  <a:lnTo>
                    <a:pt x="1371377" y="2023725"/>
                  </a:lnTo>
                  <a:lnTo>
                    <a:pt x="1332988" y="2043620"/>
                  </a:lnTo>
                  <a:lnTo>
                    <a:pt x="1293699" y="2061639"/>
                  </a:lnTo>
                  <a:lnTo>
                    <a:pt x="1253557" y="2077730"/>
                  </a:lnTo>
                  <a:lnTo>
                    <a:pt x="1212606" y="2091841"/>
                  </a:lnTo>
                  <a:lnTo>
                    <a:pt x="1170894" y="2103921"/>
                  </a:lnTo>
                  <a:lnTo>
                    <a:pt x="1128465" y="2113920"/>
                  </a:lnTo>
                  <a:lnTo>
                    <a:pt x="1085365" y="2121787"/>
                  </a:lnTo>
                  <a:lnTo>
                    <a:pt x="1041640" y="2127468"/>
                  </a:lnTo>
                  <a:lnTo>
                    <a:pt x="997337" y="2130915"/>
                  </a:lnTo>
                  <a:lnTo>
                    <a:pt x="952500" y="2132076"/>
                  </a:lnTo>
                  <a:lnTo>
                    <a:pt x="907662" y="2130915"/>
                  </a:lnTo>
                  <a:lnTo>
                    <a:pt x="863359" y="2127468"/>
                  </a:lnTo>
                  <a:lnTo>
                    <a:pt x="819634" y="2121787"/>
                  </a:lnTo>
                  <a:lnTo>
                    <a:pt x="776534" y="2113920"/>
                  </a:lnTo>
                  <a:lnTo>
                    <a:pt x="734105" y="2103921"/>
                  </a:lnTo>
                  <a:lnTo>
                    <a:pt x="692393" y="2091841"/>
                  </a:lnTo>
                  <a:lnTo>
                    <a:pt x="651442" y="2077730"/>
                  </a:lnTo>
                  <a:lnTo>
                    <a:pt x="611300" y="2061639"/>
                  </a:lnTo>
                  <a:lnTo>
                    <a:pt x="572011" y="2043620"/>
                  </a:lnTo>
                  <a:lnTo>
                    <a:pt x="533622" y="2023725"/>
                  </a:lnTo>
                  <a:lnTo>
                    <a:pt x="496177" y="2002003"/>
                  </a:lnTo>
                  <a:lnTo>
                    <a:pt x="459724" y="1978507"/>
                  </a:lnTo>
                  <a:lnTo>
                    <a:pt x="424307" y="1953288"/>
                  </a:lnTo>
                  <a:lnTo>
                    <a:pt x="389973" y="1926396"/>
                  </a:lnTo>
                  <a:lnTo>
                    <a:pt x="356767" y="1897884"/>
                  </a:lnTo>
                  <a:lnTo>
                    <a:pt x="324734" y="1867801"/>
                  </a:lnTo>
                  <a:lnTo>
                    <a:pt x="293921" y="1836200"/>
                  </a:lnTo>
                  <a:lnTo>
                    <a:pt x="264374" y="1803131"/>
                  </a:lnTo>
                  <a:lnTo>
                    <a:pt x="236138" y="1768646"/>
                  </a:lnTo>
                  <a:lnTo>
                    <a:pt x="209258" y="1732796"/>
                  </a:lnTo>
                  <a:lnTo>
                    <a:pt x="183782" y="1695632"/>
                  </a:lnTo>
                  <a:lnTo>
                    <a:pt x="159753" y="1657206"/>
                  </a:lnTo>
                  <a:lnTo>
                    <a:pt x="137219" y="1617567"/>
                  </a:lnTo>
                  <a:lnTo>
                    <a:pt x="116225" y="1576769"/>
                  </a:lnTo>
                  <a:lnTo>
                    <a:pt x="96816" y="1534861"/>
                  </a:lnTo>
                  <a:lnTo>
                    <a:pt x="79038" y="1491895"/>
                  </a:lnTo>
                  <a:lnTo>
                    <a:pt x="62938" y="1447922"/>
                  </a:lnTo>
                  <a:lnTo>
                    <a:pt x="48560" y="1402994"/>
                  </a:lnTo>
                  <a:lnTo>
                    <a:pt x="35951" y="1357161"/>
                  </a:lnTo>
                  <a:lnTo>
                    <a:pt x="25157" y="1310475"/>
                  </a:lnTo>
                  <a:lnTo>
                    <a:pt x="16222" y="1262987"/>
                  </a:lnTo>
                  <a:lnTo>
                    <a:pt x="9193" y="1214748"/>
                  </a:lnTo>
                  <a:lnTo>
                    <a:pt x="4116" y="1165809"/>
                  </a:lnTo>
                  <a:lnTo>
                    <a:pt x="1036" y="1116222"/>
                  </a:lnTo>
                  <a:lnTo>
                    <a:pt x="0" y="1066038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313410" y="5458790"/>
            <a:ext cx="3760470" cy="2016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3200" spc="60" dirty="0">
                <a:solidFill>
                  <a:srgbClr val="F0582A"/>
                </a:solidFill>
                <a:latin typeface="Georgia"/>
                <a:cs typeface="Georgia"/>
              </a:rPr>
              <a:t>Ravi</a:t>
            </a:r>
            <a:r>
              <a:rPr sz="3200" spc="-6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spc="60" dirty="0">
                <a:solidFill>
                  <a:srgbClr val="F0582A"/>
                </a:solidFill>
                <a:latin typeface="Georgia"/>
                <a:cs typeface="Georgia"/>
              </a:rPr>
              <a:t>Jadav</a:t>
            </a:r>
            <a:endParaRPr sz="32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400" spc="70" dirty="0">
                <a:latin typeface="Georgia"/>
                <a:cs typeface="Georgia"/>
              </a:rPr>
              <a:t>Software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70" dirty="0">
                <a:latin typeface="Georgia"/>
                <a:cs typeface="Georgia"/>
              </a:rPr>
              <a:t>Developer</a:t>
            </a:r>
            <a:endParaRPr sz="2400">
              <a:latin typeface="Georgia"/>
              <a:cs typeface="Georgia"/>
            </a:endParaRPr>
          </a:p>
          <a:p>
            <a:pPr marL="12065" marR="5080" algn="ctr">
              <a:lnSpc>
                <a:spcPct val="100000"/>
              </a:lnSpc>
              <a:spcBef>
                <a:spcPts val="1230"/>
              </a:spcBef>
            </a:pPr>
            <a:r>
              <a:rPr sz="1600" spc="30" dirty="0">
                <a:latin typeface="Georgia"/>
                <a:cs typeface="Georgia"/>
              </a:rPr>
              <a:t>Over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70" dirty="0">
                <a:latin typeface="Georgia"/>
                <a:cs typeface="Georgia"/>
              </a:rPr>
              <a:t>3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60" dirty="0">
                <a:latin typeface="Georgia"/>
                <a:cs typeface="Georgia"/>
              </a:rPr>
              <a:t>Years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30" dirty="0">
                <a:latin typeface="Georgia"/>
                <a:cs typeface="Georgia"/>
              </a:rPr>
              <a:t>of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70" dirty="0">
                <a:latin typeface="Georgia"/>
                <a:cs typeface="Georgia"/>
              </a:rPr>
              <a:t>experience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in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Frontend </a:t>
            </a:r>
            <a:r>
              <a:rPr sz="1600" spc="-370" dirty="0">
                <a:latin typeface="Georgia"/>
                <a:cs typeface="Georgia"/>
              </a:rPr>
              <a:t> </a:t>
            </a:r>
            <a:r>
              <a:rPr sz="1600" spc="45" dirty="0">
                <a:latin typeface="Georgia"/>
                <a:cs typeface="Georgia"/>
              </a:rPr>
              <a:t>Development</a:t>
            </a:r>
            <a:endParaRPr sz="1600">
              <a:latin typeface="Georgia"/>
              <a:cs typeface="Georgia"/>
            </a:endParaRPr>
          </a:p>
          <a:p>
            <a:pPr marL="294640" marR="285115" indent="-1270" algn="ctr">
              <a:lnSpc>
                <a:spcPct val="100000"/>
              </a:lnSpc>
            </a:pPr>
            <a:r>
              <a:rPr sz="1600" dirty="0">
                <a:latin typeface="Georgia"/>
                <a:cs typeface="Georgia"/>
              </a:rPr>
              <a:t>BE </a:t>
            </a:r>
            <a:r>
              <a:rPr sz="1600" spc="50" dirty="0">
                <a:latin typeface="Georgia"/>
                <a:cs typeface="Georgia"/>
              </a:rPr>
              <a:t>in Computer Engineering </a:t>
            </a:r>
            <a:r>
              <a:rPr sz="1600" spc="55" dirty="0">
                <a:latin typeface="Georgia"/>
                <a:cs typeface="Georgia"/>
              </a:rPr>
              <a:t> Government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50" dirty="0">
                <a:latin typeface="Georgia"/>
                <a:cs typeface="Georgia"/>
              </a:rPr>
              <a:t>Engineering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40" dirty="0">
                <a:latin typeface="Georgia"/>
                <a:cs typeface="Georgia"/>
              </a:rPr>
              <a:t>College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58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7599" y="2552700"/>
            <a:ext cx="9982201" cy="1493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600" b="0" spc="340" dirty="0">
                <a:solidFill>
                  <a:srgbClr val="FFFFFF"/>
                </a:solidFill>
                <a:latin typeface="Imprint MT Shadow" panose="04020605060303030202" pitchFamily="82" charset="0"/>
                <a:cs typeface="Georgia"/>
              </a:rPr>
              <a:t>THANK YOU</a:t>
            </a:r>
            <a:endParaRPr sz="9600" b="0" spc="275" dirty="0">
              <a:solidFill>
                <a:srgbClr val="FFFFFF"/>
              </a:solidFill>
              <a:latin typeface="Imprint MT Shadow" panose="04020605060303030202" pitchFamily="82" charset="0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3985" y="451561"/>
            <a:ext cx="37077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9625" y="2324226"/>
            <a:ext cx="9784715" cy="539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125" dirty="0">
                <a:latin typeface="Georgia"/>
                <a:cs typeface="Georgia"/>
              </a:rPr>
              <a:t>Navigation</a:t>
            </a:r>
            <a:r>
              <a:rPr sz="4400" spc="90" dirty="0">
                <a:latin typeface="Georgia"/>
                <a:cs typeface="Georgia"/>
              </a:rPr>
              <a:t> </a:t>
            </a:r>
            <a:r>
              <a:rPr sz="4400" spc="185" dirty="0">
                <a:latin typeface="Georgia"/>
                <a:cs typeface="Georgia"/>
              </a:rPr>
              <a:t>Assistance</a:t>
            </a:r>
            <a:r>
              <a:rPr sz="4400" spc="75" dirty="0">
                <a:latin typeface="Georgia"/>
                <a:cs typeface="Georgia"/>
              </a:rPr>
              <a:t> </a:t>
            </a:r>
            <a:r>
              <a:rPr sz="4400" spc="155" dirty="0">
                <a:latin typeface="Georgia"/>
                <a:cs typeface="Georgia"/>
              </a:rPr>
              <a:t>in</a:t>
            </a:r>
            <a:r>
              <a:rPr sz="4400" spc="105" dirty="0">
                <a:latin typeface="Georgia"/>
                <a:cs typeface="Georgia"/>
              </a:rPr>
              <a:t> </a:t>
            </a:r>
            <a:r>
              <a:rPr sz="4400" spc="195" dirty="0">
                <a:latin typeface="Georgia"/>
                <a:cs typeface="Georgia"/>
              </a:rPr>
              <a:t>an</a:t>
            </a:r>
            <a:r>
              <a:rPr sz="4400" spc="85" dirty="0">
                <a:latin typeface="Georgia"/>
                <a:cs typeface="Georgia"/>
              </a:rPr>
              <a:t> </a:t>
            </a:r>
            <a:r>
              <a:rPr sz="4400" b="1" spc="-175" dirty="0">
                <a:solidFill>
                  <a:srgbClr val="F0582A"/>
                </a:solidFill>
                <a:latin typeface="Georgia"/>
                <a:cs typeface="Georgia"/>
              </a:rPr>
              <a:t>Outdoor </a:t>
            </a:r>
            <a:r>
              <a:rPr sz="4400" b="1" spc="-110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b="1" spc="-125" dirty="0">
                <a:solidFill>
                  <a:srgbClr val="F0582A"/>
                </a:solidFill>
                <a:latin typeface="Georgia"/>
                <a:cs typeface="Georgia"/>
              </a:rPr>
              <a:t>and</a:t>
            </a:r>
            <a:r>
              <a:rPr sz="4400" b="1" spc="-11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b="1" spc="-130" dirty="0">
                <a:solidFill>
                  <a:srgbClr val="F0582A"/>
                </a:solidFill>
                <a:latin typeface="Georgia"/>
                <a:cs typeface="Georgia"/>
              </a:rPr>
              <a:t>Unknown</a:t>
            </a:r>
            <a:r>
              <a:rPr sz="4400" b="1" spc="-10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b="1" spc="-130" dirty="0">
                <a:solidFill>
                  <a:srgbClr val="F0582A"/>
                </a:solidFill>
                <a:latin typeface="Georgia"/>
                <a:cs typeface="Georgia"/>
              </a:rPr>
              <a:t>Environment</a:t>
            </a:r>
            <a:endParaRPr sz="4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4650">
              <a:latin typeface="Georgia"/>
              <a:cs typeface="Georgia"/>
            </a:endParaRPr>
          </a:p>
          <a:p>
            <a:pPr marL="12700" marR="7620">
              <a:lnSpc>
                <a:spcPct val="100000"/>
              </a:lnSpc>
              <a:tabLst>
                <a:tab pos="1729739" algn="l"/>
                <a:tab pos="2839085" algn="l"/>
                <a:tab pos="5614670" algn="l"/>
                <a:tab pos="9262110" algn="l"/>
              </a:tabLst>
            </a:pPr>
            <a:r>
              <a:rPr sz="4400" b="1" spc="-95" dirty="0">
                <a:solidFill>
                  <a:srgbClr val="F0582A"/>
                </a:solidFill>
                <a:latin typeface="Georgia"/>
                <a:cs typeface="Georgia"/>
              </a:rPr>
              <a:t>Ne</a:t>
            </a:r>
            <a:r>
              <a:rPr sz="4400" b="1" spc="-100" dirty="0">
                <a:solidFill>
                  <a:srgbClr val="F0582A"/>
                </a:solidFill>
                <a:latin typeface="Georgia"/>
                <a:cs typeface="Georgia"/>
              </a:rPr>
              <a:t>e</a:t>
            </a:r>
            <a:r>
              <a:rPr sz="4400" b="1" spc="-135" dirty="0">
                <a:solidFill>
                  <a:srgbClr val="F0582A"/>
                </a:solidFill>
                <a:latin typeface="Georgia"/>
                <a:cs typeface="Georgia"/>
              </a:rPr>
              <a:t>d</a:t>
            </a:r>
            <a:r>
              <a:rPr sz="4400" b="1" dirty="0">
                <a:solidFill>
                  <a:srgbClr val="F0582A"/>
                </a:solidFill>
                <a:latin typeface="Georgia"/>
                <a:cs typeface="Georgia"/>
              </a:rPr>
              <a:t>	</a:t>
            </a:r>
            <a:r>
              <a:rPr sz="4400" b="1" spc="-130" dirty="0">
                <a:solidFill>
                  <a:srgbClr val="F0582A"/>
                </a:solidFill>
                <a:latin typeface="Georgia"/>
                <a:cs typeface="Georgia"/>
              </a:rPr>
              <a:t>for</a:t>
            </a:r>
            <a:r>
              <a:rPr sz="4400" b="1" dirty="0">
                <a:solidFill>
                  <a:srgbClr val="F0582A"/>
                </a:solidFill>
                <a:latin typeface="Georgia"/>
                <a:cs typeface="Georgia"/>
              </a:rPr>
              <a:t>	</a:t>
            </a:r>
            <a:r>
              <a:rPr sz="4400" b="1" spc="-114" dirty="0">
                <a:solidFill>
                  <a:srgbClr val="F0582A"/>
                </a:solidFill>
                <a:latin typeface="Georgia"/>
                <a:cs typeface="Georgia"/>
              </a:rPr>
              <a:t>Realtime</a:t>
            </a:r>
            <a:r>
              <a:rPr sz="4400" b="1" dirty="0">
                <a:solidFill>
                  <a:srgbClr val="F0582A"/>
                </a:solidFill>
                <a:latin typeface="Georgia"/>
                <a:cs typeface="Georgia"/>
              </a:rPr>
              <a:t>	</a:t>
            </a:r>
            <a:r>
              <a:rPr sz="4400" b="1" spc="-150" dirty="0">
                <a:solidFill>
                  <a:srgbClr val="F0582A"/>
                </a:solidFill>
                <a:latin typeface="Georgia"/>
                <a:cs typeface="Georgia"/>
              </a:rPr>
              <a:t>Information</a:t>
            </a:r>
            <a:r>
              <a:rPr sz="4400" b="1" dirty="0">
                <a:solidFill>
                  <a:srgbClr val="F0582A"/>
                </a:solidFill>
                <a:latin typeface="Georgia"/>
                <a:cs typeface="Georgia"/>
              </a:rPr>
              <a:t>	</a:t>
            </a:r>
            <a:r>
              <a:rPr sz="4400" spc="70" dirty="0">
                <a:latin typeface="Georgia"/>
                <a:cs typeface="Georgia"/>
              </a:rPr>
              <a:t>of  </a:t>
            </a:r>
            <a:r>
              <a:rPr sz="4400" spc="165" dirty="0">
                <a:latin typeface="Georgia"/>
                <a:cs typeface="Georgia"/>
              </a:rPr>
              <a:t>obstacle</a:t>
            </a:r>
            <a:r>
              <a:rPr sz="4400" spc="-45" dirty="0">
                <a:latin typeface="Georgia"/>
                <a:cs typeface="Georgia"/>
              </a:rPr>
              <a:t> </a:t>
            </a:r>
            <a:r>
              <a:rPr sz="4400" spc="160" dirty="0">
                <a:latin typeface="Georgia"/>
                <a:cs typeface="Georgia"/>
              </a:rPr>
              <a:t>on</a:t>
            </a:r>
            <a:r>
              <a:rPr sz="4400" spc="-35" dirty="0">
                <a:latin typeface="Georgia"/>
                <a:cs typeface="Georgia"/>
              </a:rPr>
              <a:t> </a:t>
            </a:r>
            <a:r>
              <a:rPr sz="4400" spc="150" dirty="0">
                <a:latin typeface="Georgia"/>
                <a:cs typeface="Georgia"/>
              </a:rPr>
              <a:t>the</a:t>
            </a:r>
            <a:r>
              <a:rPr sz="4400" spc="-50" dirty="0">
                <a:latin typeface="Georgia"/>
                <a:cs typeface="Georgia"/>
              </a:rPr>
              <a:t> </a:t>
            </a:r>
            <a:r>
              <a:rPr sz="4400" spc="145" dirty="0">
                <a:latin typeface="Georgia"/>
                <a:cs typeface="Georgia"/>
              </a:rPr>
              <a:t>path</a:t>
            </a:r>
            <a:endParaRPr sz="4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4650">
              <a:latin typeface="Georgia"/>
              <a:cs typeface="Georgia"/>
            </a:endParaRPr>
          </a:p>
          <a:p>
            <a:pPr marL="12700" marR="6350">
              <a:lnSpc>
                <a:spcPct val="100000"/>
              </a:lnSpc>
              <a:tabLst>
                <a:tab pos="1694814" algn="l"/>
                <a:tab pos="2610485" algn="l"/>
                <a:tab pos="5287010" algn="l"/>
                <a:tab pos="9015095" algn="l"/>
              </a:tabLst>
            </a:pPr>
            <a:r>
              <a:rPr sz="4400" b="1" spc="-105" dirty="0">
                <a:solidFill>
                  <a:srgbClr val="F0582A"/>
                </a:solidFill>
                <a:latin typeface="Georgia"/>
                <a:cs typeface="Georgia"/>
              </a:rPr>
              <a:t>Lack	</a:t>
            </a:r>
            <a:r>
              <a:rPr sz="4400" b="1" spc="-135" dirty="0">
                <a:solidFill>
                  <a:srgbClr val="F0582A"/>
                </a:solidFill>
                <a:latin typeface="Georgia"/>
                <a:cs typeface="Georgia"/>
              </a:rPr>
              <a:t>of	</a:t>
            </a:r>
            <a:r>
              <a:rPr sz="4400" b="1" spc="-145" dirty="0">
                <a:solidFill>
                  <a:srgbClr val="F0582A"/>
                </a:solidFill>
                <a:latin typeface="Georgia"/>
                <a:cs typeface="Georgia"/>
              </a:rPr>
              <a:t>Deta</a:t>
            </a:r>
            <a:r>
              <a:rPr sz="4400" b="1" spc="-100" dirty="0">
                <a:solidFill>
                  <a:srgbClr val="F0582A"/>
                </a:solidFill>
                <a:latin typeface="Georgia"/>
                <a:cs typeface="Georgia"/>
              </a:rPr>
              <a:t>i</a:t>
            </a:r>
            <a:r>
              <a:rPr sz="4400" b="1" spc="-80" dirty="0">
                <a:solidFill>
                  <a:srgbClr val="F0582A"/>
                </a:solidFill>
                <a:latin typeface="Georgia"/>
                <a:cs typeface="Georgia"/>
              </a:rPr>
              <a:t>led</a:t>
            </a:r>
            <a:r>
              <a:rPr sz="4400" b="1" dirty="0">
                <a:solidFill>
                  <a:srgbClr val="F0582A"/>
                </a:solidFill>
                <a:latin typeface="Georgia"/>
                <a:cs typeface="Georgia"/>
              </a:rPr>
              <a:t>	</a:t>
            </a:r>
            <a:r>
              <a:rPr sz="4400" b="1" spc="-150" dirty="0">
                <a:solidFill>
                  <a:srgbClr val="F0582A"/>
                </a:solidFill>
                <a:latin typeface="Georgia"/>
                <a:cs typeface="Georgia"/>
              </a:rPr>
              <a:t>Information</a:t>
            </a:r>
            <a:r>
              <a:rPr sz="4400" b="1" dirty="0">
                <a:solidFill>
                  <a:srgbClr val="F0582A"/>
                </a:solidFill>
                <a:latin typeface="Georgia"/>
                <a:cs typeface="Georgia"/>
              </a:rPr>
              <a:t>	</a:t>
            </a:r>
            <a:r>
              <a:rPr sz="4400" spc="90" dirty="0">
                <a:latin typeface="Georgia"/>
                <a:cs typeface="Georgia"/>
              </a:rPr>
              <a:t>for  </a:t>
            </a:r>
            <a:r>
              <a:rPr sz="4400" spc="185" dirty="0">
                <a:latin typeface="Georgia"/>
                <a:cs typeface="Georgia"/>
              </a:rPr>
              <a:t>safe</a:t>
            </a:r>
            <a:r>
              <a:rPr sz="4400" spc="-55" dirty="0">
                <a:latin typeface="Georgia"/>
                <a:cs typeface="Georgia"/>
              </a:rPr>
              <a:t> </a:t>
            </a:r>
            <a:r>
              <a:rPr sz="4400" spc="180" dirty="0">
                <a:latin typeface="Georgia"/>
                <a:cs typeface="Georgia"/>
              </a:rPr>
              <a:t>avoidance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089447" y="1898459"/>
            <a:ext cx="4912995" cy="6811645"/>
            <a:chOff x="12089447" y="1898459"/>
            <a:chExt cx="4912995" cy="68116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9035" y="1908048"/>
              <a:ext cx="4893564" cy="67924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94209" y="1903222"/>
              <a:ext cx="4903470" cy="6802120"/>
            </a:xfrm>
            <a:custGeom>
              <a:avLst/>
              <a:gdLst/>
              <a:ahLst/>
              <a:cxnLst/>
              <a:rect l="l" t="t" r="r" b="b"/>
              <a:pathLst>
                <a:path w="4903469" h="6802120">
                  <a:moveTo>
                    <a:pt x="0" y="6801993"/>
                  </a:moveTo>
                  <a:lnTo>
                    <a:pt x="4903088" y="6801993"/>
                  </a:lnTo>
                  <a:lnTo>
                    <a:pt x="4903088" y="0"/>
                  </a:lnTo>
                  <a:lnTo>
                    <a:pt x="0" y="0"/>
                  </a:lnTo>
                  <a:lnTo>
                    <a:pt x="0" y="6801993"/>
                  </a:lnTo>
                  <a:close/>
                </a:path>
              </a:pathLst>
            </a:custGeom>
            <a:ln w="9525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5900" y="9766503"/>
            <a:ext cx="4231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Source: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Journal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Ophthalmology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9045" y="461594"/>
            <a:ext cx="10637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5" dirty="0"/>
              <a:t>Statistics</a:t>
            </a:r>
            <a:r>
              <a:rPr spc="-700" dirty="0"/>
              <a:t> </a:t>
            </a:r>
            <a:r>
              <a:rPr spc="555" dirty="0"/>
              <a:t>&amp;</a:t>
            </a:r>
            <a:r>
              <a:rPr spc="-635" dirty="0"/>
              <a:t> </a:t>
            </a:r>
            <a:r>
              <a:rPr spc="315" dirty="0"/>
              <a:t>Mark</a:t>
            </a:r>
            <a:r>
              <a:rPr spc="300" dirty="0"/>
              <a:t>e</a:t>
            </a:r>
            <a:r>
              <a:rPr spc="185" dirty="0"/>
              <a:t>t</a:t>
            </a:r>
            <a:r>
              <a:rPr spc="-665" dirty="0"/>
              <a:t> </a:t>
            </a:r>
            <a:r>
              <a:rPr spc="220" dirty="0"/>
              <a:t>Size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900" y="8612885"/>
            <a:ext cx="15766415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9270" marR="4239260" indent="-59944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Georgia"/>
                <a:cs typeface="Georgia"/>
              </a:rPr>
              <a:t>With</a:t>
            </a:r>
            <a:r>
              <a:rPr sz="2400" b="1" spc="-55" dirty="0">
                <a:latin typeface="Georgia"/>
                <a:cs typeface="Georgia"/>
              </a:rPr>
              <a:t> </a:t>
            </a:r>
            <a:r>
              <a:rPr sz="2400" b="1" spc="-40" dirty="0">
                <a:latin typeface="Georgia"/>
                <a:cs typeface="Georgia"/>
              </a:rPr>
              <a:t>increasing </a:t>
            </a:r>
            <a:r>
              <a:rPr sz="2400" b="1" spc="-35" dirty="0">
                <a:latin typeface="Georgia"/>
                <a:cs typeface="Georgia"/>
              </a:rPr>
              <a:t>agei</a:t>
            </a:r>
            <a:r>
              <a:rPr sz="2400" b="1" spc="-55" dirty="0">
                <a:latin typeface="Georgia"/>
                <a:cs typeface="Georgia"/>
              </a:rPr>
              <a:t>n</a:t>
            </a:r>
            <a:r>
              <a:rPr sz="2400" b="1" spc="5" dirty="0">
                <a:latin typeface="Georgia"/>
                <a:cs typeface="Georgia"/>
              </a:rPr>
              <a:t>g</a:t>
            </a:r>
            <a:r>
              <a:rPr sz="2400" b="1" spc="-50" dirty="0">
                <a:latin typeface="Georgia"/>
                <a:cs typeface="Georgia"/>
              </a:rPr>
              <a:t> </a:t>
            </a:r>
            <a:r>
              <a:rPr sz="2400" b="1" spc="-75" dirty="0">
                <a:latin typeface="Georgia"/>
                <a:cs typeface="Georgia"/>
              </a:rPr>
              <a:t>populatio</a:t>
            </a:r>
            <a:r>
              <a:rPr sz="2400" b="1" spc="-100" dirty="0">
                <a:latin typeface="Georgia"/>
                <a:cs typeface="Georgia"/>
              </a:rPr>
              <a:t>n</a:t>
            </a:r>
            <a:r>
              <a:rPr sz="2400" b="1" spc="-95" dirty="0">
                <a:latin typeface="Georgia"/>
                <a:cs typeface="Georgia"/>
              </a:rPr>
              <a:t>,  </a:t>
            </a:r>
            <a:r>
              <a:rPr sz="2400" b="1" spc="-60" dirty="0">
                <a:latin typeface="Georgia"/>
                <a:cs typeface="Georgia"/>
              </a:rPr>
              <a:t>market</a:t>
            </a:r>
            <a:r>
              <a:rPr sz="2400" b="1" spc="-35" dirty="0">
                <a:latin typeface="Georgia"/>
                <a:cs typeface="Georgia"/>
              </a:rPr>
              <a:t> </a:t>
            </a:r>
            <a:r>
              <a:rPr sz="2400" b="1" spc="-30" dirty="0">
                <a:latin typeface="Georgia"/>
                <a:cs typeface="Georgia"/>
              </a:rPr>
              <a:t>is</a:t>
            </a:r>
            <a:r>
              <a:rPr sz="2400" b="1" spc="-55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exp</a:t>
            </a:r>
            <a:r>
              <a:rPr sz="2400" b="1" spc="-35" dirty="0">
                <a:latin typeface="Georgia"/>
                <a:cs typeface="Georgia"/>
              </a:rPr>
              <a:t>ected</a:t>
            </a:r>
            <a:r>
              <a:rPr sz="2400" b="1" spc="-30" dirty="0">
                <a:latin typeface="Georgia"/>
                <a:cs typeface="Georgia"/>
              </a:rPr>
              <a:t> </a:t>
            </a:r>
            <a:r>
              <a:rPr sz="2400" b="1" spc="-95" dirty="0">
                <a:latin typeface="Georgia"/>
                <a:cs typeface="Georgia"/>
              </a:rPr>
              <a:t>to</a:t>
            </a:r>
            <a:r>
              <a:rPr sz="2400" b="1" spc="-55" dirty="0">
                <a:latin typeface="Georgia"/>
                <a:cs typeface="Georgia"/>
              </a:rPr>
              <a:t> </a:t>
            </a:r>
            <a:r>
              <a:rPr sz="2400" b="1" spc="5" dirty="0">
                <a:latin typeface="Georgia"/>
                <a:cs typeface="Georgia"/>
              </a:rPr>
              <a:t>g</a:t>
            </a:r>
            <a:r>
              <a:rPr sz="2400" b="1" spc="-65" dirty="0">
                <a:latin typeface="Georgia"/>
                <a:cs typeface="Georgia"/>
              </a:rPr>
              <a:t>row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Source: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15" dirty="0">
                <a:latin typeface="Calibri"/>
                <a:cs typeface="Calibri"/>
              </a:rPr>
              <a:t>Tribune, </a:t>
            </a:r>
            <a:r>
              <a:rPr sz="2000" b="1" dirty="0">
                <a:latin typeface="Calibri"/>
                <a:cs typeface="Calibri"/>
              </a:rPr>
              <a:t>Indian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Journal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Ophthalmology,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Orbis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2021,</a:t>
            </a:r>
            <a:r>
              <a:rPr sz="2000" b="1" spc="434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Investigative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Ophthalmology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Visual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Science </a:t>
            </a:r>
            <a:r>
              <a:rPr sz="2000" b="1" spc="-5" dirty="0">
                <a:latin typeface="Calibri"/>
                <a:cs typeface="Calibri"/>
              </a:rPr>
              <a:t>(IOVS)</a:t>
            </a:r>
            <a:r>
              <a:rPr sz="2000" b="1" dirty="0">
                <a:latin typeface="Calibri"/>
                <a:cs typeface="Calibri"/>
              </a:rPr>
              <a:t> 2020,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Verified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Market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Research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68854" y="2226310"/>
            <a:ext cx="1812925" cy="1812925"/>
            <a:chOff x="2768854" y="2226310"/>
            <a:chExt cx="1812925" cy="1812925"/>
          </a:xfrm>
        </p:grpSpPr>
        <p:sp>
          <p:nvSpPr>
            <p:cNvPr id="8" name="object 8"/>
            <p:cNvSpPr/>
            <p:nvPr/>
          </p:nvSpPr>
          <p:spPr>
            <a:xfrm>
              <a:off x="2775204" y="223266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899921" y="0"/>
                  </a:moveTo>
                  <a:lnTo>
                    <a:pt x="852133" y="1247"/>
                  </a:lnTo>
                  <a:lnTo>
                    <a:pt x="804994" y="4948"/>
                  </a:lnTo>
                  <a:lnTo>
                    <a:pt x="758566" y="11041"/>
                  </a:lnTo>
                  <a:lnTo>
                    <a:pt x="712911" y="19463"/>
                  </a:lnTo>
                  <a:lnTo>
                    <a:pt x="668092" y="30152"/>
                  </a:lnTo>
                  <a:lnTo>
                    <a:pt x="624171" y="43046"/>
                  </a:lnTo>
                  <a:lnTo>
                    <a:pt x="581211" y="58083"/>
                  </a:lnTo>
                  <a:lnTo>
                    <a:pt x="539272" y="75199"/>
                  </a:lnTo>
                  <a:lnTo>
                    <a:pt x="498418" y="94334"/>
                  </a:lnTo>
                  <a:lnTo>
                    <a:pt x="458711" y="115425"/>
                  </a:lnTo>
                  <a:lnTo>
                    <a:pt x="420213" y="138409"/>
                  </a:lnTo>
                  <a:lnTo>
                    <a:pt x="382987" y="163225"/>
                  </a:lnTo>
                  <a:lnTo>
                    <a:pt x="347094" y="189810"/>
                  </a:lnTo>
                  <a:lnTo>
                    <a:pt x="312597" y="218102"/>
                  </a:lnTo>
                  <a:lnTo>
                    <a:pt x="279557" y="248038"/>
                  </a:lnTo>
                  <a:lnTo>
                    <a:pt x="248038" y="279557"/>
                  </a:lnTo>
                  <a:lnTo>
                    <a:pt x="218102" y="312597"/>
                  </a:lnTo>
                  <a:lnTo>
                    <a:pt x="189810" y="347094"/>
                  </a:lnTo>
                  <a:lnTo>
                    <a:pt x="163225" y="382987"/>
                  </a:lnTo>
                  <a:lnTo>
                    <a:pt x="138409" y="420213"/>
                  </a:lnTo>
                  <a:lnTo>
                    <a:pt x="115425" y="458711"/>
                  </a:lnTo>
                  <a:lnTo>
                    <a:pt x="94334" y="498418"/>
                  </a:lnTo>
                  <a:lnTo>
                    <a:pt x="75199" y="539272"/>
                  </a:lnTo>
                  <a:lnTo>
                    <a:pt x="58083" y="581211"/>
                  </a:lnTo>
                  <a:lnTo>
                    <a:pt x="43046" y="624171"/>
                  </a:lnTo>
                  <a:lnTo>
                    <a:pt x="30152" y="668092"/>
                  </a:lnTo>
                  <a:lnTo>
                    <a:pt x="19463" y="712911"/>
                  </a:lnTo>
                  <a:lnTo>
                    <a:pt x="11041" y="758566"/>
                  </a:lnTo>
                  <a:lnTo>
                    <a:pt x="4948" y="804994"/>
                  </a:lnTo>
                  <a:lnTo>
                    <a:pt x="1247" y="852133"/>
                  </a:lnTo>
                  <a:lnTo>
                    <a:pt x="0" y="899922"/>
                  </a:lnTo>
                  <a:lnTo>
                    <a:pt x="1247" y="947710"/>
                  </a:lnTo>
                  <a:lnTo>
                    <a:pt x="4948" y="994849"/>
                  </a:lnTo>
                  <a:lnTo>
                    <a:pt x="11041" y="1041277"/>
                  </a:lnTo>
                  <a:lnTo>
                    <a:pt x="19463" y="1086932"/>
                  </a:lnTo>
                  <a:lnTo>
                    <a:pt x="30152" y="1131751"/>
                  </a:lnTo>
                  <a:lnTo>
                    <a:pt x="43046" y="1175672"/>
                  </a:lnTo>
                  <a:lnTo>
                    <a:pt x="58083" y="1218632"/>
                  </a:lnTo>
                  <a:lnTo>
                    <a:pt x="75199" y="1260571"/>
                  </a:lnTo>
                  <a:lnTo>
                    <a:pt x="94334" y="1301425"/>
                  </a:lnTo>
                  <a:lnTo>
                    <a:pt x="115425" y="1341132"/>
                  </a:lnTo>
                  <a:lnTo>
                    <a:pt x="138409" y="1379630"/>
                  </a:lnTo>
                  <a:lnTo>
                    <a:pt x="163225" y="1416856"/>
                  </a:lnTo>
                  <a:lnTo>
                    <a:pt x="189810" y="1452749"/>
                  </a:lnTo>
                  <a:lnTo>
                    <a:pt x="218102" y="1487246"/>
                  </a:lnTo>
                  <a:lnTo>
                    <a:pt x="248038" y="1520286"/>
                  </a:lnTo>
                  <a:lnTo>
                    <a:pt x="279557" y="1551805"/>
                  </a:lnTo>
                  <a:lnTo>
                    <a:pt x="312597" y="1581741"/>
                  </a:lnTo>
                  <a:lnTo>
                    <a:pt x="347094" y="1610033"/>
                  </a:lnTo>
                  <a:lnTo>
                    <a:pt x="382987" y="1636618"/>
                  </a:lnTo>
                  <a:lnTo>
                    <a:pt x="420213" y="1661434"/>
                  </a:lnTo>
                  <a:lnTo>
                    <a:pt x="458711" y="1684418"/>
                  </a:lnTo>
                  <a:lnTo>
                    <a:pt x="498418" y="1705509"/>
                  </a:lnTo>
                  <a:lnTo>
                    <a:pt x="539272" y="1724644"/>
                  </a:lnTo>
                  <a:lnTo>
                    <a:pt x="581211" y="1741760"/>
                  </a:lnTo>
                  <a:lnTo>
                    <a:pt x="624171" y="1756797"/>
                  </a:lnTo>
                  <a:lnTo>
                    <a:pt x="668092" y="1769691"/>
                  </a:lnTo>
                  <a:lnTo>
                    <a:pt x="712911" y="1780380"/>
                  </a:lnTo>
                  <a:lnTo>
                    <a:pt x="758566" y="1788802"/>
                  </a:lnTo>
                  <a:lnTo>
                    <a:pt x="804994" y="1794895"/>
                  </a:lnTo>
                  <a:lnTo>
                    <a:pt x="852133" y="1798596"/>
                  </a:lnTo>
                  <a:lnTo>
                    <a:pt x="899921" y="1799844"/>
                  </a:lnTo>
                  <a:lnTo>
                    <a:pt x="947710" y="1798596"/>
                  </a:lnTo>
                  <a:lnTo>
                    <a:pt x="994849" y="1794895"/>
                  </a:lnTo>
                  <a:lnTo>
                    <a:pt x="1041277" y="1788802"/>
                  </a:lnTo>
                  <a:lnTo>
                    <a:pt x="1086932" y="1780380"/>
                  </a:lnTo>
                  <a:lnTo>
                    <a:pt x="1131751" y="1769691"/>
                  </a:lnTo>
                  <a:lnTo>
                    <a:pt x="1175672" y="1756797"/>
                  </a:lnTo>
                  <a:lnTo>
                    <a:pt x="1218632" y="1741760"/>
                  </a:lnTo>
                  <a:lnTo>
                    <a:pt x="1260571" y="1724644"/>
                  </a:lnTo>
                  <a:lnTo>
                    <a:pt x="1301425" y="1705509"/>
                  </a:lnTo>
                  <a:lnTo>
                    <a:pt x="1341132" y="1684418"/>
                  </a:lnTo>
                  <a:lnTo>
                    <a:pt x="1379630" y="1661434"/>
                  </a:lnTo>
                  <a:lnTo>
                    <a:pt x="1416856" y="1636618"/>
                  </a:lnTo>
                  <a:lnTo>
                    <a:pt x="1452749" y="1610033"/>
                  </a:lnTo>
                  <a:lnTo>
                    <a:pt x="1487246" y="1581741"/>
                  </a:lnTo>
                  <a:lnTo>
                    <a:pt x="1520286" y="1551805"/>
                  </a:lnTo>
                  <a:lnTo>
                    <a:pt x="1551805" y="1520286"/>
                  </a:lnTo>
                  <a:lnTo>
                    <a:pt x="1581741" y="1487246"/>
                  </a:lnTo>
                  <a:lnTo>
                    <a:pt x="1610033" y="1452749"/>
                  </a:lnTo>
                  <a:lnTo>
                    <a:pt x="1636618" y="1416856"/>
                  </a:lnTo>
                  <a:lnTo>
                    <a:pt x="1661434" y="1379630"/>
                  </a:lnTo>
                  <a:lnTo>
                    <a:pt x="1684418" y="1341132"/>
                  </a:lnTo>
                  <a:lnTo>
                    <a:pt x="1705509" y="1301425"/>
                  </a:lnTo>
                  <a:lnTo>
                    <a:pt x="1724644" y="1260571"/>
                  </a:lnTo>
                  <a:lnTo>
                    <a:pt x="1741760" y="1218632"/>
                  </a:lnTo>
                  <a:lnTo>
                    <a:pt x="1756797" y="1175672"/>
                  </a:lnTo>
                  <a:lnTo>
                    <a:pt x="1769691" y="1131751"/>
                  </a:lnTo>
                  <a:lnTo>
                    <a:pt x="1780380" y="1086932"/>
                  </a:lnTo>
                  <a:lnTo>
                    <a:pt x="1788802" y="1041277"/>
                  </a:lnTo>
                  <a:lnTo>
                    <a:pt x="1794895" y="994849"/>
                  </a:lnTo>
                  <a:lnTo>
                    <a:pt x="1798596" y="947710"/>
                  </a:lnTo>
                  <a:lnTo>
                    <a:pt x="1799844" y="899922"/>
                  </a:lnTo>
                  <a:lnTo>
                    <a:pt x="1798596" y="852133"/>
                  </a:lnTo>
                  <a:lnTo>
                    <a:pt x="1794895" y="804994"/>
                  </a:lnTo>
                  <a:lnTo>
                    <a:pt x="1788802" y="758566"/>
                  </a:lnTo>
                  <a:lnTo>
                    <a:pt x="1780380" y="712911"/>
                  </a:lnTo>
                  <a:lnTo>
                    <a:pt x="1769691" y="668092"/>
                  </a:lnTo>
                  <a:lnTo>
                    <a:pt x="1756797" y="624171"/>
                  </a:lnTo>
                  <a:lnTo>
                    <a:pt x="1741760" y="581211"/>
                  </a:lnTo>
                  <a:lnTo>
                    <a:pt x="1724644" y="539272"/>
                  </a:lnTo>
                  <a:lnTo>
                    <a:pt x="1705509" y="498418"/>
                  </a:lnTo>
                  <a:lnTo>
                    <a:pt x="1684418" y="458711"/>
                  </a:lnTo>
                  <a:lnTo>
                    <a:pt x="1661434" y="420213"/>
                  </a:lnTo>
                  <a:lnTo>
                    <a:pt x="1636618" y="382987"/>
                  </a:lnTo>
                  <a:lnTo>
                    <a:pt x="1610033" y="347094"/>
                  </a:lnTo>
                  <a:lnTo>
                    <a:pt x="1581741" y="312597"/>
                  </a:lnTo>
                  <a:lnTo>
                    <a:pt x="1551805" y="279557"/>
                  </a:lnTo>
                  <a:lnTo>
                    <a:pt x="1520286" y="248038"/>
                  </a:lnTo>
                  <a:lnTo>
                    <a:pt x="1487246" y="218102"/>
                  </a:lnTo>
                  <a:lnTo>
                    <a:pt x="1452749" y="189810"/>
                  </a:lnTo>
                  <a:lnTo>
                    <a:pt x="1416856" y="163225"/>
                  </a:lnTo>
                  <a:lnTo>
                    <a:pt x="1379630" y="138409"/>
                  </a:lnTo>
                  <a:lnTo>
                    <a:pt x="1341132" y="115425"/>
                  </a:lnTo>
                  <a:lnTo>
                    <a:pt x="1301425" y="94334"/>
                  </a:lnTo>
                  <a:lnTo>
                    <a:pt x="1260571" y="75199"/>
                  </a:lnTo>
                  <a:lnTo>
                    <a:pt x="1218632" y="58083"/>
                  </a:lnTo>
                  <a:lnTo>
                    <a:pt x="1175672" y="43046"/>
                  </a:lnTo>
                  <a:lnTo>
                    <a:pt x="1131751" y="30152"/>
                  </a:lnTo>
                  <a:lnTo>
                    <a:pt x="1086932" y="19463"/>
                  </a:lnTo>
                  <a:lnTo>
                    <a:pt x="1041277" y="11041"/>
                  </a:lnTo>
                  <a:lnTo>
                    <a:pt x="994849" y="4948"/>
                  </a:lnTo>
                  <a:lnTo>
                    <a:pt x="947710" y="1247"/>
                  </a:lnTo>
                  <a:lnTo>
                    <a:pt x="899921" y="0"/>
                  </a:lnTo>
                  <a:close/>
                </a:path>
              </a:pathLst>
            </a:custGeom>
            <a:solidFill>
              <a:srgbClr val="F05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5204" y="223266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1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2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1" y="1799844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34105" y="2851149"/>
            <a:ext cx="1084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303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4851" y="4247515"/>
            <a:ext cx="1862455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170" dirty="0">
                <a:solidFill>
                  <a:srgbClr val="F0582A"/>
                </a:solidFill>
                <a:latin typeface="Georgia"/>
                <a:cs typeface="Georgia"/>
              </a:rPr>
              <a:t>World</a:t>
            </a:r>
            <a:endParaRPr sz="3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800" b="1" spc="15" dirty="0">
                <a:latin typeface="Cambria"/>
                <a:cs typeface="Cambria"/>
              </a:rPr>
              <a:t>49</a:t>
            </a:r>
            <a:r>
              <a:rPr sz="2800" b="1" spc="-5" dirty="0">
                <a:latin typeface="Cambria"/>
                <a:cs typeface="Cambria"/>
              </a:rPr>
              <a:t> </a:t>
            </a:r>
            <a:r>
              <a:rPr sz="2800" b="1" spc="110" dirty="0">
                <a:latin typeface="Cambria"/>
                <a:cs typeface="Cambria"/>
              </a:rPr>
              <a:t>M</a:t>
            </a:r>
            <a:r>
              <a:rPr sz="2800" b="1" spc="-5" dirty="0">
                <a:latin typeface="Cambria"/>
                <a:cs typeface="Cambria"/>
              </a:rPr>
              <a:t> </a:t>
            </a:r>
            <a:r>
              <a:rPr sz="2800" b="1" spc="75" dirty="0">
                <a:latin typeface="Cambria"/>
                <a:cs typeface="Cambria"/>
              </a:rPr>
              <a:t>Blind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066265" y="2279650"/>
            <a:ext cx="1814195" cy="1812925"/>
            <a:chOff x="14066265" y="2279650"/>
            <a:chExt cx="1814195" cy="1812925"/>
          </a:xfrm>
        </p:grpSpPr>
        <p:sp>
          <p:nvSpPr>
            <p:cNvPr id="13" name="object 13"/>
            <p:cNvSpPr/>
            <p:nvPr/>
          </p:nvSpPr>
          <p:spPr>
            <a:xfrm>
              <a:off x="14072615" y="2286000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4" h="1800225">
                  <a:moveTo>
                    <a:pt x="900684" y="0"/>
                  </a:moveTo>
                  <a:lnTo>
                    <a:pt x="852847" y="1247"/>
                  </a:lnTo>
                  <a:lnTo>
                    <a:pt x="805661" y="4948"/>
                  </a:lnTo>
                  <a:lnTo>
                    <a:pt x="759188" y="11041"/>
                  </a:lnTo>
                  <a:lnTo>
                    <a:pt x="713489" y="19463"/>
                  </a:lnTo>
                  <a:lnTo>
                    <a:pt x="668628" y="30152"/>
                  </a:lnTo>
                  <a:lnTo>
                    <a:pt x="624667" y="43046"/>
                  </a:lnTo>
                  <a:lnTo>
                    <a:pt x="581667" y="58083"/>
                  </a:lnTo>
                  <a:lnTo>
                    <a:pt x="539692" y="75199"/>
                  </a:lnTo>
                  <a:lnTo>
                    <a:pt x="498802" y="94334"/>
                  </a:lnTo>
                  <a:lnTo>
                    <a:pt x="459061" y="115425"/>
                  </a:lnTo>
                  <a:lnTo>
                    <a:pt x="420531" y="138409"/>
                  </a:lnTo>
                  <a:lnTo>
                    <a:pt x="383273" y="163225"/>
                  </a:lnTo>
                  <a:lnTo>
                    <a:pt x="347351" y="189810"/>
                  </a:lnTo>
                  <a:lnTo>
                    <a:pt x="312826" y="218102"/>
                  </a:lnTo>
                  <a:lnTo>
                    <a:pt x="279760" y="248038"/>
                  </a:lnTo>
                  <a:lnTo>
                    <a:pt x="248217" y="279557"/>
                  </a:lnTo>
                  <a:lnTo>
                    <a:pt x="218257" y="312597"/>
                  </a:lnTo>
                  <a:lnTo>
                    <a:pt x="189944" y="347094"/>
                  </a:lnTo>
                  <a:lnTo>
                    <a:pt x="163339" y="382987"/>
                  </a:lnTo>
                  <a:lnTo>
                    <a:pt x="138505" y="420213"/>
                  </a:lnTo>
                  <a:lnTo>
                    <a:pt x="115504" y="458711"/>
                  </a:lnTo>
                  <a:lnTo>
                    <a:pt x="94398" y="498418"/>
                  </a:lnTo>
                  <a:lnTo>
                    <a:pt x="75250" y="539272"/>
                  </a:lnTo>
                  <a:lnTo>
                    <a:pt x="58121" y="581211"/>
                  </a:lnTo>
                  <a:lnTo>
                    <a:pt x="43075" y="624171"/>
                  </a:lnTo>
                  <a:lnTo>
                    <a:pt x="30172" y="668092"/>
                  </a:lnTo>
                  <a:lnTo>
                    <a:pt x="19476" y="712911"/>
                  </a:lnTo>
                  <a:lnTo>
                    <a:pt x="11048" y="758566"/>
                  </a:lnTo>
                  <a:lnTo>
                    <a:pt x="4952" y="804994"/>
                  </a:lnTo>
                  <a:lnTo>
                    <a:pt x="1248" y="852133"/>
                  </a:lnTo>
                  <a:lnTo>
                    <a:pt x="0" y="899922"/>
                  </a:lnTo>
                  <a:lnTo>
                    <a:pt x="1248" y="947710"/>
                  </a:lnTo>
                  <a:lnTo>
                    <a:pt x="4952" y="994849"/>
                  </a:lnTo>
                  <a:lnTo>
                    <a:pt x="11048" y="1041277"/>
                  </a:lnTo>
                  <a:lnTo>
                    <a:pt x="19476" y="1086932"/>
                  </a:lnTo>
                  <a:lnTo>
                    <a:pt x="30172" y="1131751"/>
                  </a:lnTo>
                  <a:lnTo>
                    <a:pt x="43075" y="1175672"/>
                  </a:lnTo>
                  <a:lnTo>
                    <a:pt x="58121" y="1218632"/>
                  </a:lnTo>
                  <a:lnTo>
                    <a:pt x="75250" y="1260571"/>
                  </a:lnTo>
                  <a:lnTo>
                    <a:pt x="94398" y="1301425"/>
                  </a:lnTo>
                  <a:lnTo>
                    <a:pt x="115504" y="1341132"/>
                  </a:lnTo>
                  <a:lnTo>
                    <a:pt x="138505" y="1379630"/>
                  </a:lnTo>
                  <a:lnTo>
                    <a:pt x="163339" y="1416856"/>
                  </a:lnTo>
                  <a:lnTo>
                    <a:pt x="189944" y="1452749"/>
                  </a:lnTo>
                  <a:lnTo>
                    <a:pt x="218257" y="1487246"/>
                  </a:lnTo>
                  <a:lnTo>
                    <a:pt x="248217" y="1520286"/>
                  </a:lnTo>
                  <a:lnTo>
                    <a:pt x="279760" y="1551805"/>
                  </a:lnTo>
                  <a:lnTo>
                    <a:pt x="312826" y="1581741"/>
                  </a:lnTo>
                  <a:lnTo>
                    <a:pt x="347351" y="1610033"/>
                  </a:lnTo>
                  <a:lnTo>
                    <a:pt x="383273" y="1636618"/>
                  </a:lnTo>
                  <a:lnTo>
                    <a:pt x="420531" y="1661434"/>
                  </a:lnTo>
                  <a:lnTo>
                    <a:pt x="459061" y="1684418"/>
                  </a:lnTo>
                  <a:lnTo>
                    <a:pt x="498802" y="1705509"/>
                  </a:lnTo>
                  <a:lnTo>
                    <a:pt x="539692" y="1724644"/>
                  </a:lnTo>
                  <a:lnTo>
                    <a:pt x="581667" y="1741760"/>
                  </a:lnTo>
                  <a:lnTo>
                    <a:pt x="624667" y="1756797"/>
                  </a:lnTo>
                  <a:lnTo>
                    <a:pt x="668628" y="1769691"/>
                  </a:lnTo>
                  <a:lnTo>
                    <a:pt x="713489" y="1780380"/>
                  </a:lnTo>
                  <a:lnTo>
                    <a:pt x="759188" y="1788802"/>
                  </a:lnTo>
                  <a:lnTo>
                    <a:pt x="805661" y="1794895"/>
                  </a:lnTo>
                  <a:lnTo>
                    <a:pt x="852847" y="1798596"/>
                  </a:lnTo>
                  <a:lnTo>
                    <a:pt x="900684" y="1799844"/>
                  </a:lnTo>
                  <a:lnTo>
                    <a:pt x="948520" y="1798596"/>
                  </a:lnTo>
                  <a:lnTo>
                    <a:pt x="995706" y="1794895"/>
                  </a:lnTo>
                  <a:lnTo>
                    <a:pt x="1042179" y="1788802"/>
                  </a:lnTo>
                  <a:lnTo>
                    <a:pt x="1087878" y="1780380"/>
                  </a:lnTo>
                  <a:lnTo>
                    <a:pt x="1132739" y="1769691"/>
                  </a:lnTo>
                  <a:lnTo>
                    <a:pt x="1176700" y="1756797"/>
                  </a:lnTo>
                  <a:lnTo>
                    <a:pt x="1219700" y="1741760"/>
                  </a:lnTo>
                  <a:lnTo>
                    <a:pt x="1261675" y="1724644"/>
                  </a:lnTo>
                  <a:lnTo>
                    <a:pt x="1302565" y="1705509"/>
                  </a:lnTo>
                  <a:lnTo>
                    <a:pt x="1342306" y="1684418"/>
                  </a:lnTo>
                  <a:lnTo>
                    <a:pt x="1380836" y="1661434"/>
                  </a:lnTo>
                  <a:lnTo>
                    <a:pt x="1418094" y="1636618"/>
                  </a:lnTo>
                  <a:lnTo>
                    <a:pt x="1454016" y="1610033"/>
                  </a:lnTo>
                  <a:lnTo>
                    <a:pt x="1488541" y="1581741"/>
                  </a:lnTo>
                  <a:lnTo>
                    <a:pt x="1521607" y="1551805"/>
                  </a:lnTo>
                  <a:lnTo>
                    <a:pt x="1553150" y="1520286"/>
                  </a:lnTo>
                  <a:lnTo>
                    <a:pt x="1583110" y="1487246"/>
                  </a:lnTo>
                  <a:lnTo>
                    <a:pt x="1611423" y="1452749"/>
                  </a:lnTo>
                  <a:lnTo>
                    <a:pt x="1638028" y="1416856"/>
                  </a:lnTo>
                  <a:lnTo>
                    <a:pt x="1662862" y="1379630"/>
                  </a:lnTo>
                  <a:lnTo>
                    <a:pt x="1685863" y="1341132"/>
                  </a:lnTo>
                  <a:lnTo>
                    <a:pt x="1706969" y="1301425"/>
                  </a:lnTo>
                  <a:lnTo>
                    <a:pt x="1726117" y="1260571"/>
                  </a:lnTo>
                  <a:lnTo>
                    <a:pt x="1743246" y="1218632"/>
                  </a:lnTo>
                  <a:lnTo>
                    <a:pt x="1758292" y="1175672"/>
                  </a:lnTo>
                  <a:lnTo>
                    <a:pt x="1771195" y="1131751"/>
                  </a:lnTo>
                  <a:lnTo>
                    <a:pt x="1781891" y="1086932"/>
                  </a:lnTo>
                  <a:lnTo>
                    <a:pt x="1790319" y="1041277"/>
                  </a:lnTo>
                  <a:lnTo>
                    <a:pt x="1796415" y="994849"/>
                  </a:lnTo>
                  <a:lnTo>
                    <a:pt x="1800119" y="947710"/>
                  </a:lnTo>
                  <a:lnTo>
                    <a:pt x="1801368" y="899922"/>
                  </a:lnTo>
                  <a:lnTo>
                    <a:pt x="1800119" y="852133"/>
                  </a:lnTo>
                  <a:lnTo>
                    <a:pt x="1796415" y="804994"/>
                  </a:lnTo>
                  <a:lnTo>
                    <a:pt x="1790319" y="758566"/>
                  </a:lnTo>
                  <a:lnTo>
                    <a:pt x="1781891" y="712911"/>
                  </a:lnTo>
                  <a:lnTo>
                    <a:pt x="1771195" y="668092"/>
                  </a:lnTo>
                  <a:lnTo>
                    <a:pt x="1758292" y="624171"/>
                  </a:lnTo>
                  <a:lnTo>
                    <a:pt x="1743246" y="581211"/>
                  </a:lnTo>
                  <a:lnTo>
                    <a:pt x="1726117" y="539272"/>
                  </a:lnTo>
                  <a:lnTo>
                    <a:pt x="1706969" y="498418"/>
                  </a:lnTo>
                  <a:lnTo>
                    <a:pt x="1685863" y="458711"/>
                  </a:lnTo>
                  <a:lnTo>
                    <a:pt x="1662862" y="420213"/>
                  </a:lnTo>
                  <a:lnTo>
                    <a:pt x="1638028" y="382987"/>
                  </a:lnTo>
                  <a:lnTo>
                    <a:pt x="1611423" y="347094"/>
                  </a:lnTo>
                  <a:lnTo>
                    <a:pt x="1583110" y="312597"/>
                  </a:lnTo>
                  <a:lnTo>
                    <a:pt x="1553150" y="279557"/>
                  </a:lnTo>
                  <a:lnTo>
                    <a:pt x="1521607" y="248038"/>
                  </a:lnTo>
                  <a:lnTo>
                    <a:pt x="1488541" y="218102"/>
                  </a:lnTo>
                  <a:lnTo>
                    <a:pt x="1454016" y="189810"/>
                  </a:lnTo>
                  <a:lnTo>
                    <a:pt x="1418094" y="163225"/>
                  </a:lnTo>
                  <a:lnTo>
                    <a:pt x="1380836" y="138409"/>
                  </a:lnTo>
                  <a:lnTo>
                    <a:pt x="1342306" y="115425"/>
                  </a:lnTo>
                  <a:lnTo>
                    <a:pt x="1302565" y="94334"/>
                  </a:lnTo>
                  <a:lnTo>
                    <a:pt x="1261675" y="75199"/>
                  </a:lnTo>
                  <a:lnTo>
                    <a:pt x="1219700" y="58083"/>
                  </a:lnTo>
                  <a:lnTo>
                    <a:pt x="1176700" y="43046"/>
                  </a:lnTo>
                  <a:lnTo>
                    <a:pt x="1132739" y="30152"/>
                  </a:lnTo>
                  <a:lnTo>
                    <a:pt x="1087878" y="19463"/>
                  </a:lnTo>
                  <a:lnTo>
                    <a:pt x="1042179" y="11041"/>
                  </a:lnTo>
                  <a:lnTo>
                    <a:pt x="995706" y="4948"/>
                  </a:lnTo>
                  <a:lnTo>
                    <a:pt x="948520" y="1247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F05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72615" y="2286000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4" h="1800225">
                  <a:moveTo>
                    <a:pt x="0" y="899922"/>
                  </a:moveTo>
                  <a:lnTo>
                    <a:pt x="1248" y="852133"/>
                  </a:lnTo>
                  <a:lnTo>
                    <a:pt x="4952" y="804994"/>
                  </a:lnTo>
                  <a:lnTo>
                    <a:pt x="11048" y="758566"/>
                  </a:lnTo>
                  <a:lnTo>
                    <a:pt x="19476" y="712911"/>
                  </a:lnTo>
                  <a:lnTo>
                    <a:pt x="30172" y="668092"/>
                  </a:lnTo>
                  <a:lnTo>
                    <a:pt x="43075" y="624171"/>
                  </a:lnTo>
                  <a:lnTo>
                    <a:pt x="58121" y="581211"/>
                  </a:lnTo>
                  <a:lnTo>
                    <a:pt x="75250" y="539272"/>
                  </a:lnTo>
                  <a:lnTo>
                    <a:pt x="94398" y="498418"/>
                  </a:lnTo>
                  <a:lnTo>
                    <a:pt x="115504" y="458711"/>
                  </a:lnTo>
                  <a:lnTo>
                    <a:pt x="138505" y="420213"/>
                  </a:lnTo>
                  <a:lnTo>
                    <a:pt x="163339" y="382987"/>
                  </a:lnTo>
                  <a:lnTo>
                    <a:pt x="189944" y="347094"/>
                  </a:lnTo>
                  <a:lnTo>
                    <a:pt x="218257" y="312597"/>
                  </a:lnTo>
                  <a:lnTo>
                    <a:pt x="248217" y="279557"/>
                  </a:lnTo>
                  <a:lnTo>
                    <a:pt x="279760" y="248038"/>
                  </a:lnTo>
                  <a:lnTo>
                    <a:pt x="312826" y="218102"/>
                  </a:lnTo>
                  <a:lnTo>
                    <a:pt x="347351" y="189810"/>
                  </a:lnTo>
                  <a:lnTo>
                    <a:pt x="383273" y="163225"/>
                  </a:lnTo>
                  <a:lnTo>
                    <a:pt x="420531" y="138409"/>
                  </a:lnTo>
                  <a:lnTo>
                    <a:pt x="459061" y="115425"/>
                  </a:lnTo>
                  <a:lnTo>
                    <a:pt x="498802" y="94334"/>
                  </a:lnTo>
                  <a:lnTo>
                    <a:pt x="539692" y="75199"/>
                  </a:lnTo>
                  <a:lnTo>
                    <a:pt x="581667" y="58083"/>
                  </a:lnTo>
                  <a:lnTo>
                    <a:pt x="624667" y="43046"/>
                  </a:lnTo>
                  <a:lnTo>
                    <a:pt x="668628" y="30152"/>
                  </a:lnTo>
                  <a:lnTo>
                    <a:pt x="713489" y="19463"/>
                  </a:lnTo>
                  <a:lnTo>
                    <a:pt x="759188" y="11041"/>
                  </a:lnTo>
                  <a:lnTo>
                    <a:pt x="805661" y="4948"/>
                  </a:lnTo>
                  <a:lnTo>
                    <a:pt x="852847" y="1247"/>
                  </a:lnTo>
                  <a:lnTo>
                    <a:pt x="900684" y="0"/>
                  </a:lnTo>
                  <a:lnTo>
                    <a:pt x="948520" y="1247"/>
                  </a:lnTo>
                  <a:lnTo>
                    <a:pt x="995706" y="4948"/>
                  </a:lnTo>
                  <a:lnTo>
                    <a:pt x="1042179" y="11041"/>
                  </a:lnTo>
                  <a:lnTo>
                    <a:pt x="1087878" y="19463"/>
                  </a:lnTo>
                  <a:lnTo>
                    <a:pt x="1132739" y="30152"/>
                  </a:lnTo>
                  <a:lnTo>
                    <a:pt x="1176700" y="43046"/>
                  </a:lnTo>
                  <a:lnTo>
                    <a:pt x="1219700" y="58083"/>
                  </a:lnTo>
                  <a:lnTo>
                    <a:pt x="1261675" y="75199"/>
                  </a:lnTo>
                  <a:lnTo>
                    <a:pt x="1302565" y="94334"/>
                  </a:lnTo>
                  <a:lnTo>
                    <a:pt x="1342306" y="115425"/>
                  </a:lnTo>
                  <a:lnTo>
                    <a:pt x="1380836" y="138409"/>
                  </a:lnTo>
                  <a:lnTo>
                    <a:pt x="1418094" y="163225"/>
                  </a:lnTo>
                  <a:lnTo>
                    <a:pt x="1454016" y="189810"/>
                  </a:lnTo>
                  <a:lnTo>
                    <a:pt x="1488541" y="218102"/>
                  </a:lnTo>
                  <a:lnTo>
                    <a:pt x="1521607" y="248038"/>
                  </a:lnTo>
                  <a:lnTo>
                    <a:pt x="1553150" y="279557"/>
                  </a:lnTo>
                  <a:lnTo>
                    <a:pt x="1583110" y="312597"/>
                  </a:lnTo>
                  <a:lnTo>
                    <a:pt x="1611423" y="347094"/>
                  </a:lnTo>
                  <a:lnTo>
                    <a:pt x="1638028" y="382987"/>
                  </a:lnTo>
                  <a:lnTo>
                    <a:pt x="1662862" y="420213"/>
                  </a:lnTo>
                  <a:lnTo>
                    <a:pt x="1685863" y="458711"/>
                  </a:lnTo>
                  <a:lnTo>
                    <a:pt x="1706969" y="498418"/>
                  </a:lnTo>
                  <a:lnTo>
                    <a:pt x="1726117" y="539272"/>
                  </a:lnTo>
                  <a:lnTo>
                    <a:pt x="1743246" y="581211"/>
                  </a:lnTo>
                  <a:lnTo>
                    <a:pt x="1758292" y="624171"/>
                  </a:lnTo>
                  <a:lnTo>
                    <a:pt x="1771195" y="668092"/>
                  </a:lnTo>
                  <a:lnTo>
                    <a:pt x="1781891" y="712911"/>
                  </a:lnTo>
                  <a:lnTo>
                    <a:pt x="1790319" y="758566"/>
                  </a:lnTo>
                  <a:lnTo>
                    <a:pt x="1796415" y="804994"/>
                  </a:lnTo>
                  <a:lnTo>
                    <a:pt x="1800119" y="852133"/>
                  </a:lnTo>
                  <a:lnTo>
                    <a:pt x="1801368" y="899922"/>
                  </a:lnTo>
                  <a:lnTo>
                    <a:pt x="1800119" y="947710"/>
                  </a:lnTo>
                  <a:lnTo>
                    <a:pt x="1796415" y="994849"/>
                  </a:lnTo>
                  <a:lnTo>
                    <a:pt x="1790319" y="1041277"/>
                  </a:lnTo>
                  <a:lnTo>
                    <a:pt x="1781891" y="1086932"/>
                  </a:lnTo>
                  <a:lnTo>
                    <a:pt x="1771195" y="1131751"/>
                  </a:lnTo>
                  <a:lnTo>
                    <a:pt x="1758292" y="1175672"/>
                  </a:lnTo>
                  <a:lnTo>
                    <a:pt x="1743246" y="1218632"/>
                  </a:lnTo>
                  <a:lnTo>
                    <a:pt x="1726117" y="1260571"/>
                  </a:lnTo>
                  <a:lnTo>
                    <a:pt x="1706969" y="1301425"/>
                  </a:lnTo>
                  <a:lnTo>
                    <a:pt x="1685863" y="1341132"/>
                  </a:lnTo>
                  <a:lnTo>
                    <a:pt x="1662862" y="1379630"/>
                  </a:lnTo>
                  <a:lnTo>
                    <a:pt x="1638028" y="1416856"/>
                  </a:lnTo>
                  <a:lnTo>
                    <a:pt x="1611423" y="1452749"/>
                  </a:lnTo>
                  <a:lnTo>
                    <a:pt x="1583110" y="1487246"/>
                  </a:lnTo>
                  <a:lnTo>
                    <a:pt x="1553150" y="1520286"/>
                  </a:lnTo>
                  <a:lnTo>
                    <a:pt x="1521607" y="1551805"/>
                  </a:lnTo>
                  <a:lnTo>
                    <a:pt x="1488541" y="1581741"/>
                  </a:lnTo>
                  <a:lnTo>
                    <a:pt x="1454016" y="1610033"/>
                  </a:lnTo>
                  <a:lnTo>
                    <a:pt x="1418094" y="1636618"/>
                  </a:lnTo>
                  <a:lnTo>
                    <a:pt x="1380836" y="1661434"/>
                  </a:lnTo>
                  <a:lnTo>
                    <a:pt x="1342306" y="1684418"/>
                  </a:lnTo>
                  <a:lnTo>
                    <a:pt x="1302565" y="1705509"/>
                  </a:lnTo>
                  <a:lnTo>
                    <a:pt x="1261675" y="1724644"/>
                  </a:lnTo>
                  <a:lnTo>
                    <a:pt x="1219700" y="1741760"/>
                  </a:lnTo>
                  <a:lnTo>
                    <a:pt x="1176700" y="1756797"/>
                  </a:lnTo>
                  <a:lnTo>
                    <a:pt x="1132739" y="1769691"/>
                  </a:lnTo>
                  <a:lnTo>
                    <a:pt x="1087878" y="1780380"/>
                  </a:lnTo>
                  <a:lnTo>
                    <a:pt x="1042179" y="1788802"/>
                  </a:lnTo>
                  <a:lnTo>
                    <a:pt x="995706" y="1794895"/>
                  </a:lnTo>
                  <a:lnTo>
                    <a:pt x="948520" y="1798596"/>
                  </a:lnTo>
                  <a:lnTo>
                    <a:pt x="900684" y="1799844"/>
                  </a:lnTo>
                  <a:lnTo>
                    <a:pt x="852847" y="1798596"/>
                  </a:lnTo>
                  <a:lnTo>
                    <a:pt x="805661" y="1794895"/>
                  </a:lnTo>
                  <a:lnTo>
                    <a:pt x="759188" y="1788802"/>
                  </a:lnTo>
                  <a:lnTo>
                    <a:pt x="713489" y="1780380"/>
                  </a:lnTo>
                  <a:lnTo>
                    <a:pt x="668628" y="1769691"/>
                  </a:lnTo>
                  <a:lnTo>
                    <a:pt x="624667" y="1756797"/>
                  </a:lnTo>
                  <a:lnTo>
                    <a:pt x="581667" y="1741760"/>
                  </a:lnTo>
                  <a:lnTo>
                    <a:pt x="539692" y="1724644"/>
                  </a:lnTo>
                  <a:lnTo>
                    <a:pt x="498802" y="1705509"/>
                  </a:lnTo>
                  <a:lnTo>
                    <a:pt x="459061" y="1684418"/>
                  </a:lnTo>
                  <a:lnTo>
                    <a:pt x="420531" y="1661434"/>
                  </a:lnTo>
                  <a:lnTo>
                    <a:pt x="383273" y="1636618"/>
                  </a:lnTo>
                  <a:lnTo>
                    <a:pt x="347351" y="1610033"/>
                  </a:lnTo>
                  <a:lnTo>
                    <a:pt x="312826" y="1581741"/>
                  </a:lnTo>
                  <a:lnTo>
                    <a:pt x="279760" y="1551805"/>
                  </a:lnTo>
                  <a:lnTo>
                    <a:pt x="248217" y="1520286"/>
                  </a:lnTo>
                  <a:lnTo>
                    <a:pt x="218257" y="1487246"/>
                  </a:lnTo>
                  <a:lnTo>
                    <a:pt x="189944" y="1452749"/>
                  </a:lnTo>
                  <a:lnTo>
                    <a:pt x="163339" y="1416856"/>
                  </a:lnTo>
                  <a:lnTo>
                    <a:pt x="138505" y="1379630"/>
                  </a:lnTo>
                  <a:lnTo>
                    <a:pt x="115504" y="1341132"/>
                  </a:lnTo>
                  <a:lnTo>
                    <a:pt x="94398" y="1301425"/>
                  </a:lnTo>
                  <a:lnTo>
                    <a:pt x="75250" y="1260571"/>
                  </a:lnTo>
                  <a:lnTo>
                    <a:pt x="58121" y="1218632"/>
                  </a:lnTo>
                  <a:lnTo>
                    <a:pt x="43075" y="1175672"/>
                  </a:lnTo>
                  <a:lnTo>
                    <a:pt x="30172" y="1131751"/>
                  </a:lnTo>
                  <a:lnTo>
                    <a:pt x="19476" y="1086932"/>
                  </a:lnTo>
                  <a:lnTo>
                    <a:pt x="11048" y="1041277"/>
                  </a:lnTo>
                  <a:lnTo>
                    <a:pt x="4952" y="994849"/>
                  </a:lnTo>
                  <a:lnTo>
                    <a:pt x="1248" y="947710"/>
                  </a:lnTo>
                  <a:lnTo>
                    <a:pt x="0" y="89992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536292" y="2904489"/>
            <a:ext cx="878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55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49578" y="4209415"/>
            <a:ext cx="1649095" cy="106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95"/>
              </a:spcBef>
            </a:pPr>
            <a:r>
              <a:rPr sz="4000" b="1" spc="-135" dirty="0">
                <a:solidFill>
                  <a:srgbClr val="F0582A"/>
                </a:solidFill>
                <a:latin typeface="Georgia"/>
                <a:cs typeface="Georgia"/>
              </a:rPr>
              <a:t>India</a:t>
            </a:r>
            <a:endParaRPr sz="4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b="1" spc="15" dirty="0">
                <a:latin typeface="Cambria"/>
                <a:cs typeface="Cambria"/>
              </a:rPr>
              <a:t>9</a:t>
            </a:r>
            <a:r>
              <a:rPr sz="2800" b="1" spc="-10" dirty="0">
                <a:latin typeface="Cambria"/>
                <a:cs typeface="Cambria"/>
              </a:rPr>
              <a:t> </a:t>
            </a:r>
            <a:r>
              <a:rPr sz="2800" b="1" spc="110" dirty="0">
                <a:latin typeface="Cambria"/>
                <a:cs typeface="Cambria"/>
              </a:rPr>
              <a:t>M</a:t>
            </a:r>
            <a:r>
              <a:rPr sz="2800" b="1" spc="-5" dirty="0">
                <a:latin typeface="Cambria"/>
                <a:cs typeface="Cambria"/>
              </a:rPr>
              <a:t> </a:t>
            </a:r>
            <a:r>
              <a:rPr sz="2800" b="1" spc="75" dirty="0">
                <a:latin typeface="Cambria"/>
                <a:cs typeface="Cambria"/>
              </a:rPr>
              <a:t>Blind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1790" y="3091688"/>
            <a:ext cx="48082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3600" b="1" spc="-110" dirty="0">
                <a:solidFill>
                  <a:srgbClr val="F0582A"/>
                </a:solidFill>
                <a:latin typeface="Georgia"/>
                <a:cs typeface="Georgia"/>
              </a:rPr>
              <a:t>Population</a:t>
            </a:r>
            <a:r>
              <a:rPr sz="3600" b="1" spc="-12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14" dirty="0">
                <a:solidFill>
                  <a:srgbClr val="F0582A"/>
                </a:solidFill>
                <a:latin typeface="Georgia"/>
                <a:cs typeface="Georgia"/>
              </a:rPr>
              <a:t>of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10" dirty="0">
                <a:solidFill>
                  <a:srgbClr val="F0582A"/>
                </a:solidFill>
                <a:latin typeface="Georgia"/>
                <a:cs typeface="Georgia"/>
              </a:rPr>
              <a:t>Blind</a:t>
            </a:r>
            <a:r>
              <a:rPr sz="36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90" dirty="0">
                <a:solidFill>
                  <a:srgbClr val="F0582A"/>
                </a:solidFill>
                <a:latin typeface="Georgia"/>
                <a:cs typeface="Georgia"/>
              </a:rPr>
              <a:t>&amp; </a:t>
            </a:r>
            <a:r>
              <a:rPr sz="3600" b="1" spc="-90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Visually</a:t>
            </a:r>
            <a:r>
              <a:rPr sz="3600" b="1" spc="-12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110" dirty="0">
                <a:solidFill>
                  <a:srgbClr val="F0582A"/>
                </a:solidFill>
                <a:latin typeface="Georgia"/>
                <a:cs typeface="Georgia"/>
              </a:rPr>
              <a:t>Impaired</a:t>
            </a:r>
            <a:endParaRPr sz="36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6502" y="5935726"/>
            <a:ext cx="1832610" cy="1832610"/>
            <a:chOff x="1476502" y="5935726"/>
            <a:chExt cx="1832610" cy="1832610"/>
          </a:xfrm>
        </p:grpSpPr>
        <p:sp>
          <p:nvSpPr>
            <p:cNvPr id="19" name="object 19"/>
            <p:cNvSpPr/>
            <p:nvPr/>
          </p:nvSpPr>
          <p:spPr>
            <a:xfrm>
              <a:off x="1482852" y="5942076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10" h="1819909">
                  <a:moveTo>
                    <a:pt x="909828" y="0"/>
                  </a:moveTo>
                  <a:lnTo>
                    <a:pt x="861503" y="1260"/>
                  </a:lnTo>
                  <a:lnTo>
                    <a:pt x="813835" y="5002"/>
                  </a:lnTo>
                  <a:lnTo>
                    <a:pt x="766888" y="11160"/>
                  </a:lnTo>
                  <a:lnTo>
                    <a:pt x="720724" y="19672"/>
                  </a:lnTo>
                  <a:lnTo>
                    <a:pt x="675406" y="30477"/>
                  </a:lnTo>
                  <a:lnTo>
                    <a:pt x="630998" y="43509"/>
                  </a:lnTo>
                  <a:lnTo>
                    <a:pt x="587561" y="58708"/>
                  </a:lnTo>
                  <a:lnTo>
                    <a:pt x="545158" y="76010"/>
                  </a:lnTo>
                  <a:lnTo>
                    <a:pt x="503853" y="95352"/>
                  </a:lnTo>
                  <a:lnTo>
                    <a:pt x="463708" y="116671"/>
                  </a:lnTo>
                  <a:lnTo>
                    <a:pt x="424787" y="139904"/>
                  </a:lnTo>
                  <a:lnTo>
                    <a:pt x="387151" y="164989"/>
                  </a:lnTo>
                  <a:lnTo>
                    <a:pt x="350865" y="191863"/>
                  </a:lnTo>
                  <a:lnTo>
                    <a:pt x="315990" y="220463"/>
                  </a:lnTo>
                  <a:lnTo>
                    <a:pt x="282589" y="250726"/>
                  </a:lnTo>
                  <a:lnTo>
                    <a:pt x="250726" y="282589"/>
                  </a:lnTo>
                  <a:lnTo>
                    <a:pt x="220463" y="315990"/>
                  </a:lnTo>
                  <a:lnTo>
                    <a:pt x="191863" y="350865"/>
                  </a:lnTo>
                  <a:lnTo>
                    <a:pt x="164989" y="387151"/>
                  </a:lnTo>
                  <a:lnTo>
                    <a:pt x="139904" y="424787"/>
                  </a:lnTo>
                  <a:lnTo>
                    <a:pt x="116671" y="463708"/>
                  </a:lnTo>
                  <a:lnTo>
                    <a:pt x="95352" y="503853"/>
                  </a:lnTo>
                  <a:lnTo>
                    <a:pt x="76010" y="545158"/>
                  </a:lnTo>
                  <a:lnTo>
                    <a:pt x="58708" y="587561"/>
                  </a:lnTo>
                  <a:lnTo>
                    <a:pt x="43509" y="630998"/>
                  </a:lnTo>
                  <a:lnTo>
                    <a:pt x="30477" y="675406"/>
                  </a:lnTo>
                  <a:lnTo>
                    <a:pt x="19672" y="720724"/>
                  </a:lnTo>
                  <a:lnTo>
                    <a:pt x="11160" y="766888"/>
                  </a:lnTo>
                  <a:lnTo>
                    <a:pt x="5002" y="813835"/>
                  </a:lnTo>
                  <a:lnTo>
                    <a:pt x="1260" y="861503"/>
                  </a:lnTo>
                  <a:lnTo>
                    <a:pt x="0" y="909827"/>
                  </a:lnTo>
                  <a:lnTo>
                    <a:pt x="1260" y="958152"/>
                  </a:lnTo>
                  <a:lnTo>
                    <a:pt x="5002" y="1005820"/>
                  </a:lnTo>
                  <a:lnTo>
                    <a:pt x="11160" y="1052767"/>
                  </a:lnTo>
                  <a:lnTo>
                    <a:pt x="19672" y="1098931"/>
                  </a:lnTo>
                  <a:lnTo>
                    <a:pt x="30477" y="1144249"/>
                  </a:lnTo>
                  <a:lnTo>
                    <a:pt x="43509" y="1188657"/>
                  </a:lnTo>
                  <a:lnTo>
                    <a:pt x="58708" y="1232094"/>
                  </a:lnTo>
                  <a:lnTo>
                    <a:pt x="76010" y="1274497"/>
                  </a:lnTo>
                  <a:lnTo>
                    <a:pt x="95352" y="1315802"/>
                  </a:lnTo>
                  <a:lnTo>
                    <a:pt x="116671" y="1355947"/>
                  </a:lnTo>
                  <a:lnTo>
                    <a:pt x="139904" y="1394868"/>
                  </a:lnTo>
                  <a:lnTo>
                    <a:pt x="164989" y="1432504"/>
                  </a:lnTo>
                  <a:lnTo>
                    <a:pt x="191863" y="1468790"/>
                  </a:lnTo>
                  <a:lnTo>
                    <a:pt x="220463" y="1503665"/>
                  </a:lnTo>
                  <a:lnTo>
                    <a:pt x="250726" y="1537066"/>
                  </a:lnTo>
                  <a:lnTo>
                    <a:pt x="282589" y="1568929"/>
                  </a:lnTo>
                  <a:lnTo>
                    <a:pt x="315990" y="1599192"/>
                  </a:lnTo>
                  <a:lnTo>
                    <a:pt x="350865" y="1627792"/>
                  </a:lnTo>
                  <a:lnTo>
                    <a:pt x="387151" y="1654666"/>
                  </a:lnTo>
                  <a:lnTo>
                    <a:pt x="424787" y="1679751"/>
                  </a:lnTo>
                  <a:lnTo>
                    <a:pt x="463708" y="1702984"/>
                  </a:lnTo>
                  <a:lnTo>
                    <a:pt x="503853" y="1724303"/>
                  </a:lnTo>
                  <a:lnTo>
                    <a:pt x="545158" y="1743645"/>
                  </a:lnTo>
                  <a:lnTo>
                    <a:pt x="587561" y="1760947"/>
                  </a:lnTo>
                  <a:lnTo>
                    <a:pt x="630998" y="1776146"/>
                  </a:lnTo>
                  <a:lnTo>
                    <a:pt x="675406" y="1789178"/>
                  </a:lnTo>
                  <a:lnTo>
                    <a:pt x="720724" y="1799983"/>
                  </a:lnTo>
                  <a:lnTo>
                    <a:pt x="766888" y="1808495"/>
                  </a:lnTo>
                  <a:lnTo>
                    <a:pt x="813835" y="1814653"/>
                  </a:lnTo>
                  <a:lnTo>
                    <a:pt x="861503" y="1818395"/>
                  </a:lnTo>
                  <a:lnTo>
                    <a:pt x="909828" y="1819656"/>
                  </a:lnTo>
                  <a:lnTo>
                    <a:pt x="958152" y="1818395"/>
                  </a:lnTo>
                  <a:lnTo>
                    <a:pt x="1005820" y="1814653"/>
                  </a:lnTo>
                  <a:lnTo>
                    <a:pt x="1052767" y="1808495"/>
                  </a:lnTo>
                  <a:lnTo>
                    <a:pt x="1098931" y="1799983"/>
                  </a:lnTo>
                  <a:lnTo>
                    <a:pt x="1144249" y="1789178"/>
                  </a:lnTo>
                  <a:lnTo>
                    <a:pt x="1188657" y="1776146"/>
                  </a:lnTo>
                  <a:lnTo>
                    <a:pt x="1232094" y="1760947"/>
                  </a:lnTo>
                  <a:lnTo>
                    <a:pt x="1274497" y="1743645"/>
                  </a:lnTo>
                  <a:lnTo>
                    <a:pt x="1315802" y="1724303"/>
                  </a:lnTo>
                  <a:lnTo>
                    <a:pt x="1355947" y="1702984"/>
                  </a:lnTo>
                  <a:lnTo>
                    <a:pt x="1394868" y="1679751"/>
                  </a:lnTo>
                  <a:lnTo>
                    <a:pt x="1432504" y="1654666"/>
                  </a:lnTo>
                  <a:lnTo>
                    <a:pt x="1468790" y="1627792"/>
                  </a:lnTo>
                  <a:lnTo>
                    <a:pt x="1503665" y="1599192"/>
                  </a:lnTo>
                  <a:lnTo>
                    <a:pt x="1537066" y="1568929"/>
                  </a:lnTo>
                  <a:lnTo>
                    <a:pt x="1568929" y="1537066"/>
                  </a:lnTo>
                  <a:lnTo>
                    <a:pt x="1599192" y="1503665"/>
                  </a:lnTo>
                  <a:lnTo>
                    <a:pt x="1627792" y="1468790"/>
                  </a:lnTo>
                  <a:lnTo>
                    <a:pt x="1654666" y="1432504"/>
                  </a:lnTo>
                  <a:lnTo>
                    <a:pt x="1679751" y="1394868"/>
                  </a:lnTo>
                  <a:lnTo>
                    <a:pt x="1702984" y="1355947"/>
                  </a:lnTo>
                  <a:lnTo>
                    <a:pt x="1724303" y="1315802"/>
                  </a:lnTo>
                  <a:lnTo>
                    <a:pt x="1743645" y="1274497"/>
                  </a:lnTo>
                  <a:lnTo>
                    <a:pt x="1760947" y="1232094"/>
                  </a:lnTo>
                  <a:lnTo>
                    <a:pt x="1776146" y="1188657"/>
                  </a:lnTo>
                  <a:lnTo>
                    <a:pt x="1789178" y="1144249"/>
                  </a:lnTo>
                  <a:lnTo>
                    <a:pt x="1799983" y="1098931"/>
                  </a:lnTo>
                  <a:lnTo>
                    <a:pt x="1808495" y="1052767"/>
                  </a:lnTo>
                  <a:lnTo>
                    <a:pt x="1814653" y="1005820"/>
                  </a:lnTo>
                  <a:lnTo>
                    <a:pt x="1818395" y="958152"/>
                  </a:lnTo>
                  <a:lnTo>
                    <a:pt x="1819656" y="909827"/>
                  </a:lnTo>
                  <a:lnTo>
                    <a:pt x="1818395" y="861503"/>
                  </a:lnTo>
                  <a:lnTo>
                    <a:pt x="1814653" y="813835"/>
                  </a:lnTo>
                  <a:lnTo>
                    <a:pt x="1808495" y="766888"/>
                  </a:lnTo>
                  <a:lnTo>
                    <a:pt x="1799983" y="720724"/>
                  </a:lnTo>
                  <a:lnTo>
                    <a:pt x="1789178" y="675406"/>
                  </a:lnTo>
                  <a:lnTo>
                    <a:pt x="1776146" y="630998"/>
                  </a:lnTo>
                  <a:lnTo>
                    <a:pt x="1760947" y="587561"/>
                  </a:lnTo>
                  <a:lnTo>
                    <a:pt x="1743645" y="545158"/>
                  </a:lnTo>
                  <a:lnTo>
                    <a:pt x="1724303" y="503853"/>
                  </a:lnTo>
                  <a:lnTo>
                    <a:pt x="1702984" y="463708"/>
                  </a:lnTo>
                  <a:lnTo>
                    <a:pt x="1679751" y="424787"/>
                  </a:lnTo>
                  <a:lnTo>
                    <a:pt x="1654666" y="387151"/>
                  </a:lnTo>
                  <a:lnTo>
                    <a:pt x="1627792" y="350865"/>
                  </a:lnTo>
                  <a:lnTo>
                    <a:pt x="1599192" y="315990"/>
                  </a:lnTo>
                  <a:lnTo>
                    <a:pt x="1568929" y="282589"/>
                  </a:lnTo>
                  <a:lnTo>
                    <a:pt x="1537066" y="250726"/>
                  </a:lnTo>
                  <a:lnTo>
                    <a:pt x="1503665" y="220463"/>
                  </a:lnTo>
                  <a:lnTo>
                    <a:pt x="1468790" y="191863"/>
                  </a:lnTo>
                  <a:lnTo>
                    <a:pt x="1432504" y="164989"/>
                  </a:lnTo>
                  <a:lnTo>
                    <a:pt x="1394868" y="139904"/>
                  </a:lnTo>
                  <a:lnTo>
                    <a:pt x="1355947" y="116671"/>
                  </a:lnTo>
                  <a:lnTo>
                    <a:pt x="1315802" y="95352"/>
                  </a:lnTo>
                  <a:lnTo>
                    <a:pt x="1274497" y="76010"/>
                  </a:lnTo>
                  <a:lnTo>
                    <a:pt x="1232094" y="58708"/>
                  </a:lnTo>
                  <a:lnTo>
                    <a:pt x="1188657" y="43509"/>
                  </a:lnTo>
                  <a:lnTo>
                    <a:pt x="1144249" y="30477"/>
                  </a:lnTo>
                  <a:lnTo>
                    <a:pt x="1098931" y="19672"/>
                  </a:lnTo>
                  <a:lnTo>
                    <a:pt x="1052767" y="11160"/>
                  </a:lnTo>
                  <a:lnTo>
                    <a:pt x="1005820" y="5002"/>
                  </a:lnTo>
                  <a:lnTo>
                    <a:pt x="958152" y="1260"/>
                  </a:lnTo>
                  <a:lnTo>
                    <a:pt x="909828" y="0"/>
                  </a:lnTo>
                  <a:close/>
                </a:path>
              </a:pathLst>
            </a:custGeom>
            <a:solidFill>
              <a:srgbClr val="F05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2852" y="5942076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10" h="1819909">
                  <a:moveTo>
                    <a:pt x="0" y="909827"/>
                  </a:moveTo>
                  <a:lnTo>
                    <a:pt x="1260" y="861503"/>
                  </a:lnTo>
                  <a:lnTo>
                    <a:pt x="5002" y="813835"/>
                  </a:lnTo>
                  <a:lnTo>
                    <a:pt x="11160" y="766888"/>
                  </a:lnTo>
                  <a:lnTo>
                    <a:pt x="19672" y="720724"/>
                  </a:lnTo>
                  <a:lnTo>
                    <a:pt x="30477" y="675406"/>
                  </a:lnTo>
                  <a:lnTo>
                    <a:pt x="43509" y="630998"/>
                  </a:lnTo>
                  <a:lnTo>
                    <a:pt x="58708" y="587561"/>
                  </a:lnTo>
                  <a:lnTo>
                    <a:pt x="76010" y="545158"/>
                  </a:lnTo>
                  <a:lnTo>
                    <a:pt x="95352" y="503853"/>
                  </a:lnTo>
                  <a:lnTo>
                    <a:pt x="116671" y="463708"/>
                  </a:lnTo>
                  <a:lnTo>
                    <a:pt x="139904" y="424787"/>
                  </a:lnTo>
                  <a:lnTo>
                    <a:pt x="164989" y="387151"/>
                  </a:lnTo>
                  <a:lnTo>
                    <a:pt x="191863" y="350865"/>
                  </a:lnTo>
                  <a:lnTo>
                    <a:pt x="220463" y="315990"/>
                  </a:lnTo>
                  <a:lnTo>
                    <a:pt x="250726" y="282589"/>
                  </a:lnTo>
                  <a:lnTo>
                    <a:pt x="282589" y="250726"/>
                  </a:lnTo>
                  <a:lnTo>
                    <a:pt x="315990" y="220463"/>
                  </a:lnTo>
                  <a:lnTo>
                    <a:pt x="350865" y="191863"/>
                  </a:lnTo>
                  <a:lnTo>
                    <a:pt x="387151" y="164989"/>
                  </a:lnTo>
                  <a:lnTo>
                    <a:pt x="424787" y="139904"/>
                  </a:lnTo>
                  <a:lnTo>
                    <a:pt x="463708" y="116671"/>
                  </a:lnTo>
                  <a:lnTo>
                    <a:pt x="503853" y="95352"/>
                  </a:lnTo>
                  <a:lnTo>
                    <a:pt x="545158" y="76010"/>
                  </a:lnTo>
                  <a:lnTo>
                    <a:pt x="587561" y="58708"/>
                  </a:lnTo>
                  <a:lnTo>
                    <a:pt x="630998" y="43509"/>
                  </a:lnTo>
                  <a:lnTo>
                    <a:pt x="675406" y="30477"/>
                  </a:lnTo>
                  <a:lnTo>
                    <a:pt x="720724" y="19672"/>
                  </a:lnTo>
                  <a:lnTo>
                    <a:pt x="766888" y="11160"/>
                  </a:lnTo>
                  <a:lnTo>
                    <a:pt x="813835" y="5002"/>
                  </a:lnTo>
                  <a:lnTo>
                    <a:pt x="861503" y="1260"/>
                  </a:lnTo>
                  <a:lnTo>
                    <a:pt x="909828" y="0"/>
                  </a:lnTo>
                  <a:lnTo>
                    <a:pt x="958152" y="1260"/>
                  </a:lnTo>
                  <a:lnTo>
                    <a:pt x="1005820" y="5002"/>
                  </a:lnTo>
                  <a:lnTo>
                    <a:pt x="1052767" y="11160"/>
                  </a:lnTo>
                  <a:lnTo>
                    <a:pt x="1098931" y="19672"/>
                  </a:lnTo>
                  <a:lnTo>
                    <a:pt x="1144249" y="30477"/>
                  </a:lnTo>
                  <a:lnTo>
                    <a:pt x="1188657" y="43509"/>
                  </a:lnTo>
                  <a:lnTo>
                    <a:pt x="1232094" y="58708"/>
                  </a:lnTo>
                  <a:lnTo>
                    <a:pt x="1274497" y="76010"/>
                  </a:lnTo>
                  <a:lnTo>
                    <a:pt x="1315802" y="95352"/>
                  </a:lnTo>
                  <a:lnTo>
                    <a:pt x="1355947" y="116671"/>
                  </a:lnTo>
                  <a:lnTo>
                    <a:pt x="1394868" y="139904"/>
                  </a:lnTo>
                  <a:lnTo>
                    <a:pt x="1432504" y="164989"/>
                  </a:lnTo>
                  <a:lnTo>
                    <a:pt x="1468790" y="191863"/>
                  </a:lnTo>
                  <a:lnTo>
                    <a:pt x="1503665" y="220463"/>
                  </a:lnTo>
                  <a:lnTo>
                    <a:pt x="1537066" y="250726"/>
                  </a:lnTo>
                  <a:lnTo>
                    <a:pt x="1568929" y="282589"/>
                  </a:lnTo>
                  <a:lnTo>
                    <a:pt x="1599192" y="315990"/>
                  </a:lnTo>
                  <a:lnTo>
                    <a:pt x="1627792" y="350865"/>
                  </a:lnTo>
                  <a:lnTo>
                    <a:pt x="1654666" y="387151"/>
                  </a:lnTo>
                  <a:lnTo>
                    <a:pt x="1679751" y="424787"/>
                  </a:lnTo>
                  <a:lnTo>
                    <a:pt x="1702984" y="463708"/>
                  </a:lnTo>
                  <a:lnTo>
                    <a:pt x="1724303" y="503853"/>
                  </a:lnTo>
                  <a:lnTo>
                    <a:pt x="1743645" y="545158"/>
                  </a:lnTo>
                  <a:lnTo>
                    <a:pt x="1760947" y="587561"/>
                  </a:lnTo>
                  <a:lnTo>
                    <a:pt x="1776146" y="630998"/>
                  </a:lnTo>
                  <a:lnTo>
                    <a:pt x="1789178" y="675406"/>
                  </a:lnTo>
                  <a:lnTo>
                    <a:pt x="1799983" y="720724"/>
                  </a:lnTo>
                  <a:lnTo>
                    <a:pt x="1808495" y="766888"/>
                  </a:lnTo>
                  <a:lnTo>
                    <a:pt x="1814653" y="813835"/>
                  </a:lnTo>
                  <a:lnTo>
                    <a:pt x="1818395" y="861503"/>
                  </a:lnTo>
                  <a:lnTo>
                    <a:pt x="1819656" y="909827"/>
                  </a:lnTo>
                  <a:lnTo>
                    <a:pt x="1818395" y="958152"/>
                  </a:lnTo>
                  <a:lnTo>
                    <a:pt x="1814653" y="1005820"/>
                  </a:lnTo>
                  <a:lnTo>
                    <a:pt x="1808495" y="1052767"/>
                  </a:lnTo>
                  <a:lnTo>
                    <a:pt x="1799983" y="1098931"/>
                  </a:lnTo>
                  <a:lnTo>
                    <a:pt x="1789178" y="1144249"/>
                  </a:lnTo>
                  <a:lnTo>
                    <a:pt x="1776146" y="1188657"/>
                  </a:lnTo>
                  <a:lnTo>
                    <a:pt x="1760947" y="1232094"/>
                  </a:lnTo>
                  <a:lnTo>
                    <a:pt x="1743645" y="1274497"/>
                  </a:lnTo>
                  <a:lnTo>
                    <a:pt x="1724303" y="1315802"/>
                  </a:lnTo>
                  <a:lnTo>
                    <a:pt x="1702984" y="1355947"/>
                  </a:lnTo>
                  <a:lnTo>
                    <a:pt x="1679751" y="1394868"/>
                  </a:lnTo>
                  <a:lnTo>
                    <a:pt x="1654666" y="1432504"/>
                  </a:lnTo>
                  <a:lnTo>
                    <a:pt x="1627792" y="1468790"/>
                  </a:lnTo>
                  <a:lnTo>
                    <a:pt x="1599192" y="1503665"/>
                  </a:lnTo>
                  <a:lnTo>
                    <a:pt x="1568929" y="1537066"/>
                  </a:lnTo>
                  <a:lnTo>
                    <a:pt x="1537066" y="1568929"/>
                  </a:lnTo>
                  <a:lnTo>
                    <a:pt x="1503665" y="1599192"/>
                  </a:lnTo>
                  <a:lnTo>
                    <a:pt x="1468790" y="1627792"/>
                  </a:lnTo>
                  <a:lnTo>
                    <a:pt x="1432504" y="1654666"/>
                  </a:lnTo>
                  <a:lnTo>
                    <a:pt x="1394868" y="1679751"/>
                  </a:lnTo>
                  <a:lnTo>
                    <a:pt x="1355947" y="1702984"/>
                  </a:lnTo>
                  <a:lnTo>
                    <a:pt x="1315802" y="1724303"/>
                  </a:lnTo>
                  <a:lnTo>
                    <a:pt x="1274497" y="1743645"/>
                  </a:lnTo>
                  <a:lnTo>
                    <a:pt x="1232094" y="1760947"/>
                  </a:lnTo>
                  <a:lnTo>
                    <a:pt x="1188657" y="1776146"/>
                  </a:lnTo>
                  <a:lnTo>
                    <a:pt x="1144249" y="1789178"/>
                  </a:lnTo>
                  <a:lnTo>
                    <a:pt x="1098931" y="1799983"/>
                  </a:lnTo>
                  <a:lnTo>
                    <a:pt x="1052767" y="1808495"/>
                  </a:lnTo>
                  <a:lnTo>
                    <a:pt x="1005820" y="1814653"/>
                  </a:lnTo>
                  <a:lnTo>
                    <a:pt x="958152" y="1818395"/>
                  </a:lnTo>
                  <a:lnTo>
                    <a:pt x="909828" y="1819656"/>
                  </a:lnTo>
                  <a:lnTo>
                    <a:pt x="861503" y="1818395"/>
                  </a:lnTo>
                  <a:lnTo>
                    <a:pt x="813835" y="1814653"/>
                  </a:lnTo>
                  <a:lnTo>
                    <a:pt x="766888" y="1808495"/>
                  </a:lnTo>
                  <a:lnTo>
                    <a:pt x="720724" y="1799983"/>
                  </a:lnTo>
                  <a:lnTo>
                    <a:pt x="675406" y="1789178"/>
                  </a:lnTo>
                  <a:lnTo>
                    <a:pt x="630998" y="1776146"/>
                  </a:lnTo>
                  <a:lnTo>
                    <a:pt x="587561" y="1760947"/>
                  </a:lnTo>
                  <a:lnTo>
                    <a:pt x="545158" y="1743645"/>
                  </a:lnTo>
                  <a:lnTo>
                    <a:pt x="503853" y="1724303"/>
                  </a:lnTo>
                  <a:lnTo>
                    <a:pt x="463708" y="1702984"/>
                  </a:lnTo>
                  <a:lnTo>
                    <a:pt x="424787" y="1679751"/>
                  </a:lnTo>
                  <a:lnTo>
                    <a:pt x="387151" y="1654666"/>
                  </a:lnTo>
                  <a:lnTo>
                    <a:pt x="350865" y="1627792"/>
                  </a:lnTo>
                  <a:lnTo>
                    <a:pt x="315990" y="1599192"/>
                  </a:lnTo>
                  <a:lnTo>
                    <a:pt x="282589" y="1568929"/>
                  </a:lnTo>
                  <a:lnTo>
                    <a:pt x="250726" y="1537066"/>
                  </a:lnTo>
                  <a:lnTo>
                    <a:pt x="220463" y="1503665"/>
                  </a:lnTo>
                  <a:lnTo>
                    <a:pt x="191863" y="1468790"/>
                  </a:lnTo>
                  <a:lnTo>
                    <a:pt x="164989" y="1432504"/>
                  </a:lnTo>
                  <a:lnTo>
                    <a:pt x="139904" y="1394868"/>
                  </a:lnTo>
                  <a:lnTo>
                    <a:pt x="116671" y="1355947"/>
                  </a:lnTo>
                  <a:lnTo>
                    <a:pt x="95352" y="1315802"/>
                  </a:lnTo>
                  <a:lnTo>
                    <a:pt x="76010" y="1274497"/>
                  </a:lnTo>
                  <a:lnTo>
                    <a:pt x="58708" y="1232094"/>
                  </a:lnTo>
                  <a:lnTo>
                    <a:pt x="43509" y="1188657"/>
                  </a:lnTo>
                  <a:lnTo>
                    <a:pt x="30477" y="1144249"/>
                  </a:lnTo>
                  <a:lnTo>
                    <a:pt x="19672" y="1098931"/>
                  </a:lnTo>
                  <a:lnTo>
                    <a:pt x="11160" y="1052767"/>
                  </a:lnTo>
                  <a:lnTo>
                    <a:pt x="5002" y="1005820"/>
                  </a:lnTo>
                  <a:lnTo>
                    <a:pt x="1260" y="958152"/>
                  </a:lnTo>
                  <a:lnTo>
                    <a:pt x="0" y="90982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49627" y="6570345"/>
            <a:ext cx="1084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800</a:t>
            </a:r>
            <a:r>
              <a:rPr sz="3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1085" y="7977962"/>
            <a:ext cx="1122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F0582A"/>
                </a:solidFill>
                <a:latin typeface="Georgia"/>
                <a:cs typeface="Georgia"/>
              </a:rPr>
              <a:t>2020</a:t>
            </a:r>
            <a:endParaRPr sz="36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13378" y="5973826"/>
            <a:ext cx="1833880" cy="1831339"/>
            <a:chOff x="3913378" y="5973826"/>
            <a:chExt cx="1833880" cy="1831339"/>
          </a:xfrm>
        </p:grpSpPr>
        <p:sp>
          <p:nvSpPr>
            <p:cNvPr id="24" name="object 24"/>
            <p:cNvSpPr/>
            <p:nvPr/>
          </p:nvSpPr>
          <p:spPr>
            <a:xfrm>
              <a:off x="3919728" y="5980176"/>
              <a:ext cx="1821180" cy="1818639"/>
            </a:xfrm>
            <a:custGeom>
              <a:avLst/>
              <a:gdLst/>
              <a:ahLst/>
              <a:cxnLst/>
              <a:rect l="l" t="t" r="r" b="b"/>
              <a:pathLst>
                <a:path w="1821179" h="1818640">
                  <a:moveTo>
                    <a:pt x="910589" y="0"/>
                  </a:moveTo>
                  <a:lnTo>
                    <a:pt x="862228" y="1260"/>
                  </a:lnTo>
                  <a:lnTo>
                    <a:pt x="814523" y="4998"/>
                  </a:lnTo>
                  <a:lnTo>
                    <a:pt x="767540" y="11153"/>
                  </a:lnTo>
                  <a:lnTo>
                    <a:pt x="721340" y="19660"/>
                  </a:lnTo>
                  <a:lnTo>
                    <a:pt x="675986" y="30457"/>
                  </a:lnTo>
                  <a:lnTo>
                    <a:pt x="631541" y="43481"/>
                  </a:lnTo>
                  <a:lnTo>
                    <a:pt x="588069" y="58669"/>
                  </a:lnTo>
                  <a:lnTo>
                    <a:pt x="545632" y="75959"/>
                  </a:lnTo>
                  <a:lnTo>
                    <a:pt x="504293" y="95287"/>
                  </a:lnTo>
                  <a:lnTo>
                    <a:pt x="464114" y="116591"/>
                  </a:lnTo>
                  <a:lnTo>
                    <a:pt x="425160" y="139808"/>
                  </a:lnTo>
                  <a:lnTo>
                    <a:pt x="387493" y="164875"/>
                  </a:lnTo>
                  <a:lnTo>
                    <a:pt x="351175" y="191729"/>
                  </a:lnTo>
                  <a:lnTo>
                    <a:pt x="316270" y="220308"/>
                  </a:lnTo>
                  <a:lnTo>
                    <a:pt x="282841" y="250548"/>
                  </a:lnTo>
                  <a:lnTo>
                    <a:pt x="250950" y="282386"/>
                  </a:lnTo>
                  <a:lnTo>
                    <a:pt x="220661" y="315760"/>
                  </a:lnTo>
                  <a:lnTo>
                    <a:pt x="192036" y="350608"/>
                  </a:lnTo>
                  <a:lnTo>
                    <a:pt x="165138" y="386865"/>
                  </a:lnTo>
                  <a:lnTo>
                    <a:pt x="140031" y="424470"/>
                  </a:lnTo>
                  <a:lnTo>
                    <a:pt x="116777" y="463359"/>
                  </a:lnTo>
                  <a:lnTo>
                    <a:pt x="95439" y="503469"/>
                  </a:lnTo>
                  <a:lnTo>
                    <a:pt x="76079" y="544739"/>
                  </a:lnTo>
                  <a:lnTo>
                    <a:pt x="58762" y="587104"/>
                  </a:lnTo>
                  <a:lnTo>
                    <a:pt x="43549" y="630502"/>
                  </a:lnTo>
                  <a:lnTo>
                    <a:pt x="30505" y="674870"/>
                  </a:lnTo>
                  <a:lnTo>
                    <a:pt x="19691" y="720146"/>
                  </a:lnTo>
                  <a:lnTo>
                    <a:pt x="11170" y="766266"/>
                  </a:lnTo>
                  <a:lnTo>
                    <a:pt x="5006" y="813168"/>
                  </a:lnTo>
                  <a:lnTo>
                    <a:pt x="1262" y="860789"/>
                  </a:lnTo>
                  <a:lnTo>
                    <a:pt x="0" y="909065"/>
                  </a:lnTo>
                  <a:lnTo>
                    <a:pt x="1262" y="957342"/>
                  </a:lnTo>
                  <a:lnTo>
                    <a:pt x="5006" y="1004963"/>
                  </a:lnTo>
                  <a:lnTo>
                    <a:pt x="11170" y="1051865"/>
                  </a:lnTo>
                  <a:lnTo>
                    <a:pt x="19691" y="1097985"/>
                  </a:lnTo>
                  <a:lnTo>
                    <a:pt x="30505" y="1143261"/>
                  </a:lnTo>
                  <a:lnTo>
                    <a:pt x="43549" y="1187629"/>
                  </a:lnTo>
                  <a:lnTo>
                    <a:pt x="58762" y="1231027"/>
                  </a:lnTo>
                  <a:lnTo>
                    <a:pt x="76079" y="1273392"/>
                  </a:lnTo>
                  <a:lnTo>
                    <a:pt x="95439" y="1314662"/>
                  </a:lnTo>
                  <a:lnTo>
                    <a:pt x="116777" y="1354772"/>
                  </a:lnTo>
                  <a:lnTo>
                    <a:pt x="140031" y="1393661"/>
                  </a:lnTo>
                  <a:lnTo>
                    <a:pt x="165138" y="1431266"/>
                  </a:lnTo>
                  <a:lnTo>
                    <a:pt x="192036" y="1467523"/>
                  </a:lnTo>
                  <a:lnTo>
                    <a:pt x="220661" y="1502371"/>
                  </a:lnTo>
                  <a:lnTo>
                    <a:pt x="250950" y="1535745"/>
                  </a:lnTo>
                  <a:lnTo>
                    <a:pt x="282841" y="1567583"/>
                  </a:lnTo>
                  <a:lnTo>
                    <a:pt x="316270" y="1597823"/>
                  </a:lnTo>
                  <a:lnTo>
                    <a:pt x="351175" y="1626402"/>
                  </a:lnTo>
                  <a:lnTo>
                    <a:pt x="387493" y="1653256"/>
                  </a:lnTo>
                  <a:lnTo>
                    <a:pt x="425160" y="1678323"/>
                  </a:lnTo>
                  <a:lnTo>
                    <a:pt x="464114" y="1701540"/>
                  </a:lnTo>
                  <a:lnTo>
                    <a:pt x="504293" y="1722844"/>
                  </a:lnTo>
                  <a:lnTo>
                    <a:pt x="545632" y="1742172"/>
                  </a:lnTo>
                  <a:lnTo>
                    <a:pt x="588069" y="1759462"/>
                  </a:lnTo>
                  <a:lnTo>
                    <a:pt x="631541" y="1774650"/>
                  </a:lnTo>
                  <a:lnTo>
                    <a:pt x="675986" y="1787674"/>
                  </a:lnTo>
                  <a:lnTo>
                    <a:pt x="721340" y="1798471"/>
                  </a:lnTo>
                  <a:lnTo>
                    <a:pt x="767540" y="1806978"/>
                  </a:lnTo>
                  <a:lnTo>
                    <a:pt x="814523" y="1813133"/>
                  </a:lnTo>
                  <a:lnTo>
                    <a:pt x="862228" y="1816871"/>
                  </a:lnTo>
                  <a:lnTo>
                    <a:pt x="910589" y="1818132"/>
                  </a:lnTo>
                  <a:lnTo>
                    <a:pt x="958951" y="1816871"/>
                  </a:lnTo>
                  <a:lnTo>
                    <a:pt x="1006656" y="1813133"/>
                  </a:lnTo>
                  <a:lnTo>
                    <a:pt x="1053639" y="1806978"/>
                  </a:lnTo>
                  <a:lnTo>
                    <a:pt x="1099839" y="1798471"/>
                  </a:lnTo>
                  <a:lnTo>
                    <a:pt x="1145193" y="1787674"/>
                  </a:lnTo>
                  <a:lnTo>
                    <a:pt x="1189638" y="1774650"/>
                  </a:lnTo>
                  <a:lnTo>
                    <a:pt x="1233110" y="1759462"/>
                  </a:lnTo>
                  <a:lnTo>
                    <a:pt x="1275547" y="1742172"/>
                  </a:lnTo>
                  <a:lnTo>
                    <a:pt x="1316886" y="1722844"/>
                  </a:lnTo>
                  <a:lnTo>
                    <a:pt x="1357065" y="1701540"/>
                  </a:lnTo>
                  <a:lnTo>
                    <a:pt x="1396019" y="1678323"/>
                  </a:lnTo>
                  <a:lnTo>
                    <a:pt x="1433686" y="1653256"/>
                  </a:lnTo>
                  <a:lnTo>
                    <a:pt x="1470004" y="1626402"/>
                  </a:lnTo>
                  <a:lnTo>
                    <a:pt x="1504909" y="1597823"/>
                  </a:lnTo>
                  <a:lnTo>
                    <a:pt x="1538338" y="1567583"/>
                  </a:lnTo>
                  <a:lnTo>
                    <a:pt x="1570229" y="1535745"/>
                  </a:lnTo>
                  <a:lnTo>
                    <a:pt x="1600518" y="1502371"/>
                  </a:lnTo>
                  <a:lnTo>
                    <a:pt x="1629143" y="1467523"/>
                  </a:lnTo>
                  <a:lnTo>
                    <a:pt x="1656041" y="1431266"/>
                  </a:lnTo>
                  <a:lnTo>
                    <a:pt x="1681148" y="1393661"/>
                  </a:lnTo>
                  <a:lnTo>
                    <a:pt x="1704402" y="1354772"/>
                  </a:lnTo>
                  <a:lnTo>
                    <a:pt x="1725740" y="1314662"/>
                  </a:lnTo>
                  <a:lnTo>
                    <a:pt x="1745100" y="1273392"/>
                  </a:lnTo>
                  <a:lnTo>
                    <a:pt x="1762417" y="1231027"/>
                  </a:lnTo>
                  <a:lnTo>
                    <a:pt x="1777630" y="1187629"/>
                  </a:lnTo>
                  <a:lnTo>
                    <a:pt x="1790674" y="1143261"/>
                  </a:lnTo>
                  <a:lnTo>
                    <a:pt x="1801488" y="1097985"/>
                  </a:lnTo>
                  <a:lnTo>
                    <a:pt x="1810009" y="1051865"/>
                  </a:lnTo>
                  <a:lnTo>
                    <a:pt x="1816173" y="1004963"/>
                  </a:lnTo>
                  <a:lnTo>
                    <a:pt x="1819917" y="957342"/>
                  </a:lnTo>
                  <a:lnTo>
                    <a:pt x="1821180" y="909065"/>
                  </a:lnTo>
                  <a:lnTo>
                    <a:pt x="1819917" y="860789"/>
                  </a:lnTo>
                  <a:lnTo>
                    <a:pt x="1816173" y="813168"/>
                  </a:lnTo>
                  <a:lnTo>
                    <a:pt x="1810009" y="766266"/>
                  </a:lnTo>
                  <a:lnTo>
                    <a:pt x="1801488" y="720146"/>
                  </a:lnTo>
                  <a:lnTo>
                    <a:pt x="1790674" y="674870"/>
                  </a:lnTo>
                  <a:lnTo>
                    <a:pt x="1777630" y="630502"/>
                  </a:lnTo>
                  <a:lnTo>
                    <a:pt x="1762417" y="587104"/>
                  </a:lnTo>
                  <a:lnTo>
                    <a:pt x="1745100" y="544739"/>
                  </a:lnTo>
                  <a:lnTo>
                    <a:pt x="1725740" y="503469"/>
                  </a:lnTo>
                  <a:lnTo>
                    <a:pt x="1704402" y="463359"/>
                  </a:lnTo>
                  <a:lnTo>
                    <a:pt x="1681148" y="424470"/>
                  </a:lnTo>
                  <a:lnTo>
                    <a:pt x="1656041" y="386865"/>
                  </a:lnTo>
                  <a:lnTo>
                    <a:pt x="1629143" y="350608"/>
                  </a:lnTo>
                  <a:lnTo>
                    <a:pt x="1600518" y="315760"/>
                  </a:lnTo>
                  <a:lnTo>
                    <a:pt x="1570229" y="282386"/>
                  </a:lnTo>
                  <a:lnTo>
                    <a:pt x="1538338" y="250548"/>
                  </a:lnTo>
                  <a:lnTo>
                    <a:pt x="1504909" y="220308"/>
                  </a:lnTo>
                  <a:lnTo>
                    <a:pt x="1470004" y="191729"/>
                  </a:lnTo>
                  <a:lnTo>
                    <a:pt x="1433686" y="164875"/>
                  </a:lnTo>
                  <a:lnTo>
                    <a:pt x="1396019" y="139808"/>
                  </a:lnTo>
                  <a:lnTo>
                    <a:pt x="1357065" y="116591"/>
                  </a:lnTo>
                  <a:lnTo>
                    <a:pt x="1316886" y="95287"/>
                  </a:lnTo>
                  <a:lnTo>
                    <a:pt x="1275547" y="75959"/>
                  </a:lnTo>
                  <a:lnTo>
                    <a:pt x="1233110" y="58669"/>
                  </a:lnTo>
                  <a:lnTo>
                    <a:pt x="1189638" y="43481"/>
                  </a:lnTo>
                  <a:lnTo>
                    <a:pt x="1145193" y="30457"/>
                  </a:lnTo>
                  <a:lnTo>
                    <a:pt x="1099839" y="19660"/>
                  </a:lnTo>
                  <a:lnTo>
                    <a:pt x="1053639" y="11153"/>
                  </a:lnTo>
                  <a:lnTo>
                    <a:pt x="1006656" y="4998"/>
                  </a:lnTo>
                  <a:lnTo>
                    <a:pt x="958951" y="1260"/>
                  </a:lnTo>
                  <a:lnTo>
                    <a:pt x="910589" y="0"/>
                  </a:lnTo>
                  <a:close/>
                </a:path>
              </a:pathLst>
            </a:custGeom>
            <a:solidFill>
              <a:srgbClr val="F05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19728" y="5980176"/>
              <a:ext cx="1821180" cy="1818639"/>
            </a:xfrm>
            <a:custGeom>
              <a:avLst/>
              <a:gdLst/>
              <a:ahLst/>
              <a:cxnLst/>
              <a:rect l="l" t="t" r="r" b="b"/>
              <a:pathLst>
                <a:path w="1821179" h="1818640">
                  <a:moveTo>
                    <a:pt x="0" y="909065"/>
                  </a:moveTo>
                  <a:lnTo>
                    <a:pt x="1262" y="860789"/>
                  </a:lnTo>
                  <a:lnTo>
                    <a:pt x="5006" y="813168"/>
                  </a:lnTo>
                  <a:lnTo>
                    <a:pt x="11170" y="766266"/>
                  </a:lnTo>
                  <a:lnTo>
                    <a:pt x="19691" y="720146"/>
                  </a:lnTo>
                  <a:lnTo>
                    <a:pt x="30505" y="674870"/>
                  </a:lnTo>
                  <a:lnTo>
                    <a:pt x="43549" y="630502"/>
                  </a:lnTo>
                  <a:lnTo>
                    <a:pt x="58762" y="587104"/>
                  </a:lnTo>
                  <a:lnTo>
                    <a:pt x="76079" y="544739"/>
                  </a:lnTo>
                  <a:lnTo>
                    <a:pt x="95439" y="503469"/>
                  </a:lnTo>
                  <a:lnTo>
                    <a:pt x="116777" y="463359"/>
                  </a:lnTo>
                  <a:lnTo>
                    <a:pt x="140031" y="424470"/>
                  </a:lnTo>
                  <a:lnTo>
                    <a:pt x="165138" y="386865"/>
                  </a:lnTo>
                  <a:lnTo>
                    <a:pt x="192036" y="350608"/>
                  </a:lnTo>
                  <a:lnTo>
                    <a:pt x="220661" y="315760"/>
                  </a:lnTo>
                  <a:lnTo>
                    <a:pt x="250950" y="282386"/>
                  </a:lnTo>
                  <a:lnTo>
                    <a:pt x="282841" y="250548"/>
                  </a:lnTo>
                  <a:lnTo>
                    <a:pt x="316270" y="220308"/>
                  </a:lnTo>
                  <a:lnTo>
                    <a:pt x="351175" y="191729"/>
                  </a:lnTo>
                  <a:lnTo>
                    <a:pt x="387493" y="164875"/>
                  </a:lnTo>
                  <a:lnTo>
                    <a:pt x="425160" y="139808"/>
                  </a:lnTo>
                  <a:lnTo>
                    <a:pt x="464114" y="116591"/>
                  </a:lnTo>
                  <a:lnTo>
                    <a:pt x="504293" y="95287"/>
                  </a:lnTo>
                  <a:lnTo>
                    <a:pt x="545632" y="75959"/>
                  </a:lnTo>
                  <a:lnTo>
                    <a:pt x="588069" y="58669"/>
                  </a:lnTo>
                  <a:lnTo>
                    <a:pt x="631541" y="43481"/>
                  </a:lnTo>
                  <a:lnTo>
                    <a:pt x="675986" y="30457"/>
                  </a:lnTo>
                  <a:lnTo>
                    <a:pt x="721340" y="19660"/>
                  </a:lnTo>
                  <a:lnTo>
                    <a:pt x="767540" y="11153"/>
                  </a:lnTo>
                  <a:lnTo>
                    <a:pt x="814523" y="4998"/>
                  </a:lnTo>
                  <a:lnTo>
                    <a:pt x="862228" y="1260"/>
                  </a:lnTo>
                  <a:lnTo>
                    <a:pt x="910589" y="0"/>
                  </a:lnTo>
                  <a:lnTo>
                    <a:pt x="958951" y="1260"/>
                  </a:lnTo>
                  <a:lnTo>
                    <a:pt x="1006656" y="4998"/>
                  </a:lnTo>
                  <a:lnTo>
                    <a:pt x="1053639" y="11153"/>
                  </a:lnTo>
                  <a:lnTo>
                    <a:pt x="1099839" y="19660"/>
                  </a:lnTo>
                  <a:lnTo>
                    <a:pt x="1145193" y="30457"/>
                  </a:lnTo>
                  <a:lnTo>
                    <a:pt x="1189638" y="43481"/>
                  </a:lnTo>
                  <a:lnTo>
                    <a:pt x="1233110" y="58669"/>
                  </a:lnTo>
                  <a:lnTo>
                    <a:pt x="1275547" y="75959"/>
                  </a:lnTo>
                  <a:lnTo>
                    <a:pt x="1316886" y="95287"/>
                  </a:lnTo>
                  <a:lnTo>
                    <a:pt x="1357065" y="116591"/>
                  </a:lnTo>
                  <a:lnTo>
                    <a:pt x="1396019" y="139808"/>
                  </a:lnTo>
                  <a:lnTo>
                    <a:pt x="1433686" y="164875"/>
                  </a:lnTo>
                  <a:lnTo>
                    <a:pt x="1470004" y="191729"/>
                  </a:lnTo>
                  <a:lnTo>
                    <a:pt x="1504909" y="220308"/>
                  </a:lnTo>
                  <a:lnTo>
                    <a:pt x="1538338" y="250548"/>
                  </a:lnTo>
                  <a:lnTo>
                    <a:pt x="1570229" y="282386"/>
                  </a:lnTo>
                  <a:lnTo>
                    <a:pt x="1600518" y="315760"/>
                  </a:lnTo>
                  <a:lnTo>
                    <a:pt x="1629143" y="350608"/>
                  </a:lnTo>
                  <a:lnTo>
                    <a:pt x="1656041" y="386865"/>
                  </a:lnTo>
                  <a:lnTo>
                    <a:pt x="1681148" y="424470"/>
                  </a:lnTo>
                  <a:lnTo>
                    <a:pt x="1704402" y="463359"/>
                  </a:lnTo>
                  <a:lnTo>
                    <a:pt x="1725740" y="503469"/>
                  </a:lnTo>
                  <a:lnTo>
                    <a:pt x="1745100" y="544739"/>
                  </a:lnTo>
                  <a:lnTo>
                    <a:pt x="1762417" y="587104"/>
                  </a:lnTo>
                  <a:lnTo>
                    <a:pt x="1777630" y="630502"/>
                  </a:lnTo>
                  <a:lnTo>
                    <a:pt x="1790674" y="674870"/>
                  </a:lnTo>
                  <a:lnTo>
                    <a:pt x="1801488" y="720146"/>
                  </a:lnTo>
                  <a:lnTo>
                    <a:pt x="1810009" y="766266"/>
                  </a:lnTo>
                  <a:lnTo>
                    <a:pt x="1816173" y="813168"/>
                  </a:lnTo>
                  <a:lnTo>
                    <a:pt x="1819917" y="860789"/>
                  </a:lnTo>
                  <a:lnTo>
                    <a:pt x="1821180" y="909065"/>
                  </a:lnTo>
                  <a:lnTo>
                    <a:pt x="1819917" y="957342"/>
                  </a:lnTo>
                  <a:lnTo>
                    <a:pt x="1816173" y="1004963"/>
                  </a:lnTo>
                  <a:lnTo>
                    <a:pt x="1810009" y="1051865"/>
                  </a:lnTo>
                  <a:lnTo>
                    <a:pt x="1801488" y="1097985"/>
                  </a:lnTo>
                  <a:lnTo>
                    <a:pt x="1790674" y="1143261"/>
                  </a:lnTo>
                  <a:lnTo>
                    <a:pt x="1777630" y="1187629"/>
                  </a:lnTo>
                  <a:lnTo>
                    <a:pt x="1762417" y="1231027"/>
                  </a:lnTo>
                  <a:lnTo>
                    <a:pt x="1745100" y="1273392"/>
                  </a:lnTo>
                  <a:lnTo>
                    <a:pt x="1725740" y="1314662"/>
                  </a:lnTo>
                  <a:lnTo>
                    <a:pt x="1704402" y="1354772"/>
                  </a:lnTo>
                  <a:lnTo>
                    <a:pt x="1681148" y="1393661"/>
                  </a:lnTo>
                  <a:lnTo>
                    <a:pt x="1656041" y="1431266"/>
                  </a:lnTo>
                  <a:lnTo>
                    <a:pt x="1629143" y="1467523"/>
                  </a:lnTo>
                  <a:lnTo>
                    <a:pt x="1600518" y="1502371"/>
                  </a:lnTo>
                  <a:lnTo>
                    <a:pt x="1570229" y="1535745"/>
                  </a:lnTo>
                  <a:lnTo>
                    <a:pt x="1538338" y="1567583"/>
                  </a:lnTo>
                  <a:lnTo>
                    <a:pt x="1504909" y="1597823"/>
                  </a:lnTo>
                  <a:lnTo>
                    <a:pt x="1470004" y="1626402"/>
                  </a:lnTo>
                  <a:lnTo>
                    <a:pt x="1433686" y="1653256"/>
                  </a:lnTo>
                  <a:lnTo>
                    <a:pt x="1396019" y="1678323"/>
                  </a:lnTo>
                  <a:lnTo>
                    <a:pt x="1357065" y="1701540"/>
                  </a:lnTo>
                  <a:lnTo>
                    <a:pt x="1316886" y="1722844"/>
                  </a:lnTo>
                  <a:lnTo>
                    <a:pt x="1275547" y="1742172"/>
                  </a:lnTo>
                  <a:lnTo>
                    <a:pt x="1233110" y="1759462"/>
                  </a:lnTo>
                  <a:lnTo>
                    <a:pt x="1189638" y="1774650"/>
                  </a:lnTo>
                  <a:lnTo>
                    <a:pt x="1145193" y="1787674"/>
                  </a:lnTo>
                  <a:lnTo>
                    <a:pt x="1099839" y="1798471"/>
                  </a:lnTo>
                  <a:lnTo>
                    <a:pt x="1053639" y="1806978"/>
                  </a:lnTo>
                  <a:lnTo>
                    <a:pt x="1006656" y="1813133"/>
                  </a:lnTo>
                  <a:lnTo>
                    <a:pt x="958951" y="1816871"/>
                  </a:lnTo>
                  <a:lnTo>
                    <a:pt x="910589" y="1818132"/>
                  </a:lnTo>
                  <a:lnTo>
                    <a:pt x="862228" y="1816871"/>
                  </a:lnTo>
                  <a:lnTo>
                    <a:pt x="814523" y="1813133"/>
                  </a:lnTo>
                  <a:lnTo>
                    <a:pt x="767540" y="1806978"/>
                  </a:lnTo>
                  <a:lnTo>
                    <a:pt x="721340" y="1798471"/>
                  </a:lnTo>
                  <a:lnTo>
                    <a:pt x="675986" y="1787674"/>
                  </a:lnTo>
                  <a:lnTo>
                    <a:pt x="631541" y="1774650"/>
                  </a:lnTo>
                  <a:lnTo>
                    <a:pt x="588069" y="1759462"/>
                  </a:lnTo>
                  <a:lnTo>
                    <a:pt x="545632" y="1742172"/>
                  </a:lnTo>
                  <a:lnTo>
                    <a:pt x="504293" y="1722844"/>
                  </a:lnTo>
                  <a:lnTo>
                    <a:pt x="464114" y="1701540"/>
                  </a:lnTo>
                  <a:lnTo>
                    <a:pt x="425160" y="1678323"/>
                  </a:lnTo>
                  <a:lnTo>
                    <a:pt x="387493" y="1653256"/>
                  </a:lnTo>
                  <a:lnTo>
                    <a:pt x="351175" y="1626402"/>
                  </a:lnTo>
                  <a:lnTo>
                    <a:pt x="316270" y="1597823"/>
                  </a:lnTo>
                  <a:lnTo>
                    <a:pt x="282841" y="1567583"/>
                  </a:lnTo>
                  <a:lnTo>
                    <a:pt x="250950" y="1535745"/>
                  </a:lnTo>
                  <a:lnTo>
                    <a:pt x="220661" y="1502371"/>
                  </a:lnTo>
                  <a:lnTo>
                    <a:pt x="192036" y="1467523"/>
                  </a:lnTo>
                  <a:lnTo>
                    <a:pt x="165138" y="1431266"/>
                  </a:lnTo>
                  <a:lnTo>
                    <a:pt x="140031" y="1393661"/>
                  </a:lnTo>
                  <a:lnTo>
                    <a:pt x="116777" y="1354772"/>
                  </a:lnTo>
                  <a:lnTo>
                    <a:pt x="95439" y="1314662"/>
                  </a:lnTo>
                  <a:lnTo>
                    <a:pt x="76079" y="1273392"/>
                  </a:lnTo>
                  <a:lnTo>
                    <a:pt x="58762" y="1231027"/>
                  </a:lnTo>
                  <a:lnTo>
                    <a:pt x="43549" y="1187629"/>
                  </a:lnTo>
                  <a:lnTo>
                    <a:pt x="30505" y="1143261"/>
                  </a:lnTo>
                  <a:lnTo>
                    <a:pt x="19691" y="1097985"/>
                  </a:lnTo>
                  <a:lnTo>
                    <a:pt x="11170" y="1051865"/>
                  </a:lnTo>
                  <a:lnTo>
                    <a:pt x="5006" y="1004963"/>
                  </a:lnTo>
                  <a:lnTo>
                    <a:pt x="1262" y="957342"/>
                  </a:lnTo>
                  <a:lnTo>
                    <a:pt x="0" y="90906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00473" y="6607556"/>
            <a:ext cx="1061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1.35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69485" y="8015173"/>
            <a:ext cx="1122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15" dirty="0">
                <a:solidFill>
                  <a:srgbClr val="F0582A"/>
                </a:solidFill>
                <a:latin typeface="Georgia"/>
                <a:cs typeface="Georgia"/>
              </a:rPr>
              <a:t>2028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68590" y="6640830"/>
            <a:ext cx="267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F0582A"/>
                </a:solidFill>
                <a:latin typeface="Georgia"/>
                <a:cs typeface="Georgia"/>
              </a:rPr>
              <a:t>Market</a:t>
            </a:r>
            <a:r>
              <a:rPr sz="3600" b="1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600" b="1" spc="-55" dirty="0">
                <a:solidFill>
                  <a:srgbClr val="F0582A"/>
                </a:solidFill>
                <a:latin typeface="Georgia"/>
                <a:cs typeface="Georgia"/>
              </a:rPr>
              <a:t>Size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01238" y="6810502"/>
            <a:ext cx="619125" cy="171450"/>
          </a:xfrm>
          <a:custGeom>
            <a:avLst/>
            <a:gdLst/>
            <a:ahLst/>
            <a:cxnLst/>
            <a:rect l="l" t="t" r="r" b="b"/>
            <a:pathLst>
              <a:path w="619125" h="171450">
                <a:moveTo>
                  <a:pt x="569149" y="55880"/>
                </a:moveTo>
                <a:lnTo>
                  <a:pt x="474852" y="55880"/>
                </a:lnTo>
                <a:lnTo>
                  <a:pt x="477392" y="112902"/>
                </a:lnTo>
                <a:lnTo>
                  <a:pt x="448816" y="114186"/>
                </a:lnTo>
                <a:lnTo>
                  <a:pt x="451358" y="171323"/>
                </a:lnTo>
                <a:lnTo>
                  <a:pt x="618744" y="77977"/>
                </a:lnTo>
                <a:lnTo>
                  <a:pt x="569149" y="55880"/>
                </a:lnTo>
                <a:close/>
              </a:path>
              <a:path w="619125" h="171450">
                <a:moveTo>
                  <a:pt x="446280" y="57156"/>
                </a:moveTo>
                <a:lnTo>
                  <a:pt x="0" y="77088"/>
                </a:lnTo>
                <a:lnTo>
                  <a:pt x="2539" y="134238"/>
                </a:lnTo>
                <a:lnTo>
                  <a:pt x="448816" y="114186"/>
                </a:lnTo>
                <a:lnTo>
                  <a:pt x="446280" y="57156"/>
                </a:lnTo>
                <a:close/>
              </a:path>
              <a:path w="619125" h="171450">
                <a:moveTo>
                  <a:pt x="474852" y="55880"/>
                </a:moveTo>
                <a:lnTo>
                  <a:pt x="446280" y="57156"/>
                </a:lnTo>
                <a:lnTo>
                  <a:pt x="448816" y="114186"/>
                </a:lnTo>
                <a:lnTo>
                  <a:pt x="477392" y="112902"/>
                </a:lnTo>
                <a:lnTo>
                  <a:pt x="474852" y="55880"/>
                </a:lnTo>
                <a:close/>
              </a:path>
              <a:path w="619125" h="171450">
                <a:moveTo>
                  <a:pt x="443738" y="0"/>
                </a:moveTo>
                <a:lnTo>
                  <a:pt x="446280" y="57156"/>
                </a:lnTo>
                <a:lnTo>
                  <a:pt x="474852" y="55880"/>
                </a:lnTo>
                <a:lnTo>
                  <a:pt x="569149" y="55880"/>
                </a:lnTo>
                <a:lnTo>
                  <a:pt x="44373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4066265" y="5768085"/>
            <a:ext cx="1814195" cy="1812925"/>
            <a:chOff x="14066265" y="5768085"/>
            <a:chExt cx="1814195" cy="1812925"/>
          </a:xfrm>
        </p:grpSpPr>
        <p:sp>
          <p:nvSpPr>
            <p:cNvPr id="31" name="object 31"/>
            <p:cNvSpPr/>
            <p:nvPr/>
          </p:nvSpPr>
          <p:spPr>
            <a:xfrm>
              <a:off x="14072615" y="5774435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4" h="1800225">
                  <a:moveTo>
                    <a:pt x="900684" y="0"/>
                  </a:moveTo>
                  <a:lnTo>
                    <a:pt x="852847" y="1247"/>
                  </a:lnTo>
                  <a:lnTo>
                    <a:pt x="805661" y="4948"/>
                  </a:lnTo>
                  <a:lnTo>
                    <a:pt x="759188" y="11041"/>
                  </a:lnTo>
                  <a:lnTo>
                    <a:pt x="713489" y="19463"/>
                  </a:lnTo>
                  <a:lnTo>
                    <a:pt x="668628" y="30152"/>
                  </a:lnTo>
                  <a:lnTo>
                    <a:pt x="624667" y="43046"/>
                  </a:lnTo>
                  <a:lnTo>
                    <a:pt x="581667" y="58083"/>
                  </a:lnTo>
                  <a:lnTo>
                    <a:pt x="539692" y="75199"/>
                  </a:lnTo>
                  <a:lnTo>
                    <a:pt x="498802" y="94334"/>
                  </a:lnTo>
                  <a:lnTo>
                    <a:pt x="459061" y="115425"/>
                  </a:lnTo>
                  <a:lnTo>
                    <a:pt x="420531" y="138409"/>
                  </a:lnTo>
                  <a:lnTo>
                    <a:pt x="383273" y="163225"/>
                  </a:lnTo>
                  <a:lnTo>
                    <a:pt x="347351" y="189810"/>
                  </a:lnTo>
                  <a:lnTo>
                    <a:pt x="312826" y="218102"/>
                  </a:lnTo>
                  <a:lnTo>
                    <a:pt x="279760" y="248038"/>
                  </a:lnTo>
                  <a:lnTo>
                    <a:pt x="248217" y="279557"/>
                  </a:lnTo>
                  <a:lnTo>
                    <a:pt x="218257" y="312597"/>
                  </a:lnTo>
                  <a:lnTo>
                    <a:pt x="189944" y="347094"/>
                  </a:lnTo>
                  <a:lnTo>
                    <a:pt x="163339" y="382987"/>
                  </a:lnTo>
                  <a:lnTo>
                    <a:pt x="138505" y="420213"/>
                  </a:lnTo>
                  <a:lnTo>
                    <a:pt x="115504" y="458711"/>
                  </a:lnTo>
                  <a:lnTo>
                    <a:pt x="94398" y="498418"/>
                  </a:lnTo>
                  <a:lnTo>
                    <a:pt x="75250" y="539272"/>
                  </a:lnTo>
                  <a:lnTo>
                    <a:pt x="58121" y="581211"/>
                  </a:lnTo>
                  <a:lnTo>
                    <a:pt x="43075" y="624171"/>
                  </a:lnTo>
                  <a:lnTo>
                    <a:pt x="30172" y="668092"/>
                  </a:lnTo>
                  <a:lnTo>
                    <a:pt x="19476" y="712911"/>
                  </a:lnTo>
                  <a:lnTo>
                    <a:pt x="11048" y="758566"/>
                  </a:lnTo>
                  <a:lnTo>
                    <a:pt x="4952" y="804994"/>
                  </a:lnTo>
                  <a:lnTo>
                    <a:pt x="1248" y="852133"/>
                  </a:lnTo>
                  <a:lnTo>
                    <a:pt x="0" y="899922"/>
                  </a:lnTo>
                  <a:lnTo>
                    <a:pt x="1248" y="947710"/>
                  </a:lnTo>
                  <a:lnTo>
                    <a:pt x="4952" y="994849"/>
                  </a:lnTo>
                  <a:lnTo>
                    <a:pt x="11048" y="1041277"/>
                  </a:lnTo>
                  <a:lnTo>
                    <a:pt x="19476" y="1086932"/>
                  </a:lnTo>
                  <a:lnTo>
                    <a:pt x="30172" y="1131751"/>
                  </a:lnTo>
                  <a:lnTo>
                    <a:pt x="43075" y="1175672"/>
                  </a:lnTo>
                  <a:lnTo>
                    <a:pt x="58121" y="1218632"/>
                  </a:lnTo>
                  <a:lnTo>
                    <a:pt x="75250" y="1260571"/>
                  </a:lnTo>
                  <a:lnTo>
                    <a:pt x="94398" y="1301425"/>
                  </a:lnTo>
                  <a:lnTo>
                    <a:pt x="115504" y="1341132"/>
                  </a:lnTo>
                  <a:lnTo>
                    <a:pt x="138505" y="1379630"/>
                  </a:lnTo>
                  <a:lnTo>
                    <a:pt x="163339" y="1416856"/>
                  </a:lnTo>
                  <a:lnTo>
                    <a:pt x="189944" y="1452749"/>
                  </a:lnTo>
                  <a:lnTo>
                    <a:pt x="218257" y="1487246"/>
                  </a:lnTo>
                  <a:lnTo>
                    <a:pt x="248217" y="1520286"/>
                  </a:lnTo>
                  <a:lnTo>
                    <a:pt x="279760" y="1551805"/>
                  </a:lnTo>
                  <a:lnTo>
                    <a:pt x="312826" y="1581741"/>
                  </a:lnTo>
                  <a:lnTo>
                    <a:pt x="347351" y="1610033"/>
                  </a:lnTo>
                  <a:lnTo>
                    <a:pt x="383273" y="1636618"/>
                  </a:lnTo>
                  <a:lnTo>
                    <a:pt x="420531" y="1661434"/>
                  </a:lnTo>
                  <a:lnTo>
                    <a:pt x="459061" y="1684418"/>
                  </a:lnTo>
                  <a:lnTo>
                    <a:pt x="498802" y="1705509"/>
                  </a:lnTo>
                  <a:lnTo>
                    <a:pt x="539692" y="1724644"/>
                  </a:lnTo>
                  <a:lnTo>
                    <a:pt x="581667" y="1741760"/>
                  </a:lnTo>
                  <a:lnTo>
                    <a:pt x="624667" y="1756797"/>
                  </a:lnTo>
                  <a:lnTo>
                    <a:pt x="668628" y="1769691"/>
                  </a:lnTo>
                  <a:lnTo>
                    <a:pt x="713489" y="1780380"/>
                  </a:lnTo>
                  <a:lnTo>
                    <a:pt x="759188" y="1788802"/>
                  </a:lnTo>
                  <a:lnTo>
                    <a:pt x="805661" y="1794895"/>
                  </a:lnTo>
                  <a:lnTo>
                    <a:pt x="852847" y="1798596"/>
                  </a:lnTo>
                  <a:lnTo>
                    <a:pt x="900684" y="1799844"/>
                  </a:lnTo>
                  <a:lnTo>
                    <a:pt x="948520" y="1798596"/>
                  </a:lnTo>
                  <a:lnTo>
                    <a:pt x="995706" y="1794895"/>
                  </a:lnTo>
                  <a:lnTo>
                    <a:pt x="1042179" y="1788802"/>
                  </a:lnTo>
                  <a:lnTo>
                    <a:pt x="1087878" y="1780380"/>
                  </a:lnTo>
                  <a:lnTo>
                    <a:pt x="1132739" y="1769691"/>
                  </a:lnTo>
                  <a:lnTo>
                    <a:pt x="1176700" y="1756797"/>
                  </a:lnTo>
                  <a:lnTo>
                    <a:pt x="1219700" y="1741760"/>
                  </a:lnTo>
                  <a:lnTo>
                    <a:pt x="1261675" y="1724644"/>
                  </a:lnTo>
                  <a:lnTo>
                    <a:pt x="1302565" y="1705509"/>
                  </a:lnTo>
                  <a:lnTo>
                    <a:pt x="1342306" y="1684418"/>
                  </a:lnTo>
                  <a:lnTo>
                    <a:pt x="1380836" y="1661434"/>
                  </a:lnTo>
                  <a:lnTo>
                    <a:pt x="1418094" y="1636618"/>
                  </a:lnTo>
                  <a:lnTo>
                    <a:pt x="1454016" y="1610033"/>
                  </a:lnTo>
                  <a:lnTo>
                    <a:pt x="1488541" y="1581741"/>
                  </a:lnTo>
                  <a:lnTo>
                    <a:pt x="1521607" y="1551805"/>
                  </a:lnTo>
                  <a:lnTo>
                    <a:pt x="1553150" y="1520286"/>
                  </a:lnTo>
                  <a:lnTo>
                    <a:pt x="1583110" y="1487246"/>
                  </a:lnTo>
                  <a:lnTo>
                    <a:pt x="1611423" y="1452749"/>
                  </a:lnTo>
                  <a:lnTo>
                    <a:pt x="1638028" y="1416856"/>
                  </a:lnTo>
                  <a:lnTo>
                    <a:pt x="1662862" y="1379630"/>
                  </a:lnTo>
                  <a:lnTo>
                    <a:pt x="1685863" y="1341132"/>
                  </a:lnTo>
                  <a:lnTo>
                    <a:pt x="1706969" y="1301425"/>
                  </a:lnTo>
                  <a:lnTo>
                    <a:pt x="1726117" y="1260571"/>
                  </a:lnTo>
                  <a:lnTo>
                    <a:pt x="1743246" y="1218632"/>
                  </a:lnTo>
                  <a:lnTo>
                    <a:pt x="1758292" y="1175672"/>
                  </a:lnTo>
                  <a:lnTo>
                    <a:pt x="1771195" y="1131751"/>
                  </a:lnTo>
                  <a:lnTo>
                    <a:pt x="1781891" y="1086932"/>
                  </a:lnTo>
                  <a:lnTo>
                    <a:pt x="1790319" y="1041277"/>
                  </a:lnTo>
                  <a:lnTo>
                    <a:pt x="1796415" y="994849"/>
                  </a:lnTo>
                  <a:lnTo>
                    <a:pt x="1800119" y="947710"/>
                  </a:lnTo>
                  <a:lnTo>
                    <a:pt x="1801368" y="899922"/>
                  </a:lnTo>
                  <a:lnTo>
                    <a:pt x="1800119" y="852133"/>
                  </a:lnTo>
                  <a:lnTo>
                    <a:pt x="1796415" y="804994"/>
                  </a:lnTo>
                  <a:lnTo>
                    <a:pt x="1790319" y="758566"/>
                  </a:lnTo>
                  <a:lnTo>
                    <a:pt x="1781891" y="712911"/>
                  </a:lnTo>
                  <a:lnTo>
                    <a:pt x="1771195" y="668092"/>
                  </a:lnTo>
                  <a:lnTo>
                    <a:pt x="1758292" y="624171"/>
                  </a:lnTo>
                  <a:lnTo>
                    <a:pt x="1743246" y="581211"/>
                  </a:lnTo>
                  <a:lnTo>
                    <a:pt x="1726117" y="539272"/>
                  </a:lnTo>
                  <a:lnTo>
                    <a:pt x="1706969" y="498418"/>
                  </a:lnTo>
                  <a:lnTo>
                    <a:pt x="1685863" y="458711"/>
                  </a:lnTo>
                  <a:lnTo>
                    <a:pt x="1662862" y="420213"/>
                  </a:lnTo>
                  <a:lnTo>
                    <a:pt x="1638028" y="382987"/>
                  </a:lnTo>
                  <a:lnTo>
                    <a:pt x="1611423" y="347094"/>
                  </a:lnTo>
                  <a:lnTo>
                    <a:pt x="1583110" y="312597"/>
                  </a:lnTo>
                  <a:lnTo>
                    <a:pt x="1553150" y="279557"/>
                  </a:lnTo>
                  <a:lnTo>
                    <a:pt x="1521607" y="248038"/>
                  </a:lnTo>
                  <a:lnTo>
                    <a:pt x="1488541" y="218102"/>
                  </a:lnTo>
                  <a:lnTo>
                    <a:pt x="1454016" y="189810"/>
                  </a:lnTo>
                  <a:lnTo>
                    <a:pt x="1418094" y="163225"/>
                  </a:lnTo>
                  <a:lnTo>
                    <a:pt x="1380836" y="138409"/>
                  </a:lnTo>
                  <a:lnTo>
                    <a:pt x="1342306" y="115425"/>
                  </a:lnTo>
                  <a:lnTo>
                    <a:pt x="1302565" y="94334"/>
                  </a:lnTo>
                  <a:lnTo>
                    <a:pt x="1261675" y="75199"/>
                  </a:lnTo>
                  <a:lnTo>
                    <a:pt x="1219700" y="58083"/>
                  </a:lnTo>
                  <a:lnTo>
                    <a:pt x="1176700" y="43046"/>
                  </a:lnTo>
                  <a:lnTo>
                    <a:pt x="1132739" y="30152"/>
                  </a:lnTo>
                  <a:lnTo>
                    <a:pt x="1087878" y="19463"/>
                  </a:lnTo>
                  <a:lnTo>
                    <a:pt x="1042179" y="11041"/>
                  </a:lnTo>
                  <a:lnTo>
                    <a:pt x="995706" y="4948"/>
                  </a:lnTo>
                  <a:lnTo>
                    <a:pt x="948520" y="1247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F05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72615" y="5774435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4" h="1800225">
                  <a:moveTo>
                    <a:pt x="0" y="899922"/>
                  </a:moveTo>
                  <a:lnTo>
                    <a:pt x="1248" y="852133"/>
                  </a:lnTo>
                  <a:lnTo>
                    <a:pt x="4952" y="804994"/>
                  </a:lnTo>
                  <a:lnTo>
                    <a:pt x="11048" y="758566"/>
                  </a:lnTo>
                  <a:lnTo>
                    <a:pt x="19476" y="712911"/>
                  </a:lnTo>
                  <a:lnTo>
                    <a:pt x="30172" y="668092"/>
                  </a:lnTo>
                  <a:lnTo>
                    <a:pt x="43075" y="624171"/>
                  </a:lnTo>
                  <a:lnTo>
                    <a:pt x="58121" y="581211"/>
                  </a:lnTo>
                  <a:lnTo>
                    <a:pt x="75250" y="539272"/>
                  </a:lnTo>
                  <a:lnTo>
                    <a:pt x="94398" y="498418"/>
                  </a:lnTo>
                  <a:lnTo>
                    <a:pt x="115504" y="458711"/>
                  </a:lnTo>
                  <a:lnTo>
                    <a:pt x="138505" y="420213"/>
                  </a:lnTo>
                  <a:lnTo>
                    <a:pt x="163339" y="382987"/>
                  </a:lnTo>
                  <a:lnTo>
                    <a:pt x="189944" y="347094"/>
                  </a:lnTo>
                  <a:lnTo>
                    <a:pt x="218257" y="312597"/>
                  </a:lnTo>
                  <a:lnTo>
                    <a:pt x="248217" y="279557"/>
                  </a:lnTo>
                  <a:lnTo>
                    <a:pt x="279760" y="248038"/>
                  </a:lnTo>
                  <a:lnTo>
                    <a:pt x="312826" y="218102"/>
                  </a:lnTo>
                  <a:lnTo>
                    <a:pt x="347351" y="189810"/>
                  </a:lnTo>
                  <a:lnTo>
                    <a:pt x="383273" y="163225"/>
                  </a:lnTo>
                  <a:lnTo>
                    <a:pt x="420531" y="138409"/>
                  </a:lnTo>
                  <a:lnTo>
                    <a:pt x="459061" y="115425"/>
                  </a:lnTo>
                  <a:lnTo>
                    <a:pt x="498802" y="94334"/>
                  </a:lnTo>
                  <a:lnTo>
                    <a:pt x="539692" y="75199"/>
                  </a:lnTo>
                  <a:lnTo>
                    <a:pt x="581667" y="58083"/>
                  </a:lnTo>
                  <a:lnTo>
                    <a:pt x="624667" y="43046"/>
                  </a:lnTo>
                  <a:lnTo>
                    <a:pt x="668628" y="30152"/>
                  </a:lnTo>
                  <a:lnTo>
                    <a:pt x="713489" y="19463"/>
                  </a:lnTo>
                  <a:lnTo>
                    <a:pt x="759188" y="11041"/>
                  </a:lnTo>
                  <a:lnTo>
                    <a:pt x="805661" y="4948"/>
                  </a:lnTo>
                  <a:lnTo>
                    <a:pt x="852847" y="1247"/>
                  </a:lnTo>
                  <a:lnTo>
                    <a:pt x="900684" y="0"/>
                  </a:lnTo>
                  <a:lnTo>
                    <a:pt x="948520" y="1247"/>
                  </a:lnTo>
                  <a:lnTo>
                    <a:pt x="995706" y="4948"/>
                  </a:lnTo>
                  <a:lnTo>
                    <a:pt x="1042179" y="11041"/>
                  </a:lnTo>
                  <a:lnTo>
                    <a:pt x="1087878" y="19463"/>
                  </a:lnTo>
                  <a:lnTo>
                    <a:pt x="1132739" y="30152"/>
                  </a:lnTo>
                  <a:lnTo>
                    <a:pt x="1176700" y="43046"/>
                  </a:lnTo>
                  <a:lnTo>
                    <a:pt x="1219700" y="58083"/>
                  </a:lnTo>
                  <a:lnTo>
                    <a:pt x="1261675" y="75199"/>
                  </a:lnTo>
                  <a:lnTo>
                    <a:pt x="1302565" y="94334"/>
                  </a:lnTo>
                  <a:lnTo>
                    <a:pt x="1342306" y="115425"/>
                  </a:lnTo>
                  <a:lnTo>
                    <a:pt x="1380836" y="138409"/>
                  </a:lnTo>
                  <a:lnTo>
                    <a:pt x="1418094" y="163225"/>
                  </a:lnTo>
                  <a:lnTo>
                    <a:pt x="1454016" y="189810"/>
                  </a:lnTo>
                  <a:lnTo>
                    <a:pt x="1488541" y="218102"/>
                  </a:lnTo>
                  <a:lnTo>
                    <a:pt x="1521607" y="248038"/>
                  </a:lnTo>
                  <a:lnTo>
                    <a:pt x="1553150" y="279557"/>
                  </a:lnTo>
                  <a:lnTo>
                    <a:pt x="1583110" y="312597"/>
                  </a:lnTo>
                  <a:lnTo>
                    <a:pt x="1611423" y="347094"/>
                  </a:lnTo>
                  <a:lnTo>
                    <a:pt x="1638028" y="382987"/>
                  </a:lnTo>
                  <a:lnTo>
                    <a:pt x="1662862" y="420213"/>
                  </a:lnTo>
                  <a:lnTo>
                    <a:pt x="1685863" y="458711"/>
                  </a:lnTo>
                  <a:lnTo>
                    <a:pt x="1706969" y="498418"/>
                  </a:lnTo>
                  <a:lnTo>
                    <a:pt x="1726117" y="539272"/>
                  </a:lnTo>
                  <a:lnTo>
                    <a:pt x="1743246" y="581211"/>
                  </a:lnTo>
                  <a:lnTo>
                    <a:pt x="1758292" y="624171"/>
                  </a:lnTo>
                  <a:lnTo>
                    <a:pt x="1771195" y="668092"/>
                  </a:lnTo>
                  <a:lnTo>
                    <a:pt x="1781891" y="712911"/>
                  </a:lnTo>
                  <a:lnTo>
                    <a:pt x="1790319" y="758566"/>
                  </a:lnTo>
                  <a:lnTo>
                    <a:pt x="1796415" y="804994"/>
                  </a:lnTo>
                  <a:lnTo>
                    <a:pt x="1800119" y="852133"/>
                  </a:lnTo>
                  <a:lnTo>
                    <a:pt x="1801368" y="899922"/>
                  </a:lnTo>
                  <a:lnTo>
                    <a:pt x="1800119" y="947710"/>
                  </a:lnTo>
                  <a:lnTo>
                    <a:pt x="1796415" y="994849"/>
                  </a:lnTo>
                  <a:lnTo>
                    <a:pt x="1790319" y="1041277"/>
                  </a:lnTo>
                  <a:lnTo>
                    <a:pt x="1781891" y="1086932"/>
                  </a:lnTo>
                  <a:lnTo>
                    <a:pt x="1771195" y="1131751"/>
                  </a:lnTo>
                  <a:lnTo>
                    <a:pt x="1758292" y="1175672"/>
                  </a:lnTo>
                  <a:lnTo>
                    <a:pt x="1743246" y="1218632"/>
                  </a:lnTo>
                  <a:lnTo>
                    <a:pt x="1726117" y="1260571"/>
                  </a:lnTo>
                  <a:lnTo>
                    <a:pt x="1706969" y="1301425"/>
                  </a:lnTo>
                  <a:lnTo>
                    <a:pt x="1685863" y="1341132"/>
                  </a:lnTo>
                  <a:lnTo>
                    <a:pt x="1662862" y="1379630"/>
                  </a:lnTo>
                  <a:lnTo>
                    <a:pt x="1638028" y="1416856"/>
                  </a:lnTo>
                  <a:lnTo>
                    <a:pt x="1611423" y="1452749"/>
                  </a:lnTo>
                  <a:lnTo>
                    <a:pt x="1583110" y="1487246"/>
                  </a:lnTo>
                  <a:lnTo>
                    <a:pt x="1553150" y="1520286"/>
                  </a:lnTo>
                  <a:lnTo>
                    <a:pt x="1521607" y="1551805"/>
                  </a:lnTo>
                  <a:lnTo>
                    <a:pt x="1488541" y="1581741"/>
                  </a:lnTo>
                  <a:lnTo>
                    <a:pt x="1454016" y="1610033"/>
                  </a:lnTo>
                  <a:lnTo>
                    <a:pt x="1418094" y="1636618"/>
                  </a:lnTo>
                  <a:lnTo>
                    <a:pt x="1380836" y="1661434"/>
                  </a:lnTo>
                  <a:lnTo>
                    <a:pt x="1342306" y="1684418"/>
                  </a:lnTo>
                  <a:lnTo>
                    <a:pt x="1302565" y="1705509"/>
                  </a:lnTo>
                  <a:lnTo>
                    <a:pt x="1261675" y="1724644"/>
                  </a:lnTo>
                  <a:lnTo>
                    <a:pt x="1219700" y="1741760"/>
                  </a:lnTo>
                  <a:lnTo>
                    <a:pt x="1176700" y="1756797"/>
                  </a:lnTo>
                  <a:lnTo>
                    <a:pt x="1132739" y="1769691"/>
                  </a:lnTo>
                  <a:lnTo>
                    <a:pt x="1087878" y="1780380"/>
                  </a:lnTo>
                  <a:lnTo>
                    <a:pt x="1042179" y="1788802"/>
                  </a:lnTo>
                  <a:lnTo>
                    <a:pt x="995706" y="1794895"/>
                  </a:lnTo>
                  <a:lnTo>
                    <a:pt x="948520" y="1798596"/>
                  </a:lnTo>
                  <a:lnTo>
                    <a:pt x="900684" y="1799844"/>
                  </a:lnTo>
                  <a:lnTo>
                    <a:pt x="852847" y="1798596"/>
                  </a:lnTo>
                  <a:lnTo>
                    <a:pt x="805661" y="1794895"/>
                  </a:lnTo>
                  <a:lnTo>
                    <a:pt x="759188" y="1788802"/>
                  </a:lnTo>
                  <a:lnTo>
                    <a:pt x="713489" y="1780380"/>
                  </a:lnTo>
                  <a:lnTo>
                    <a:pt x="668628" y="1769691"/>
                  </a:lnTo>
                  <a:lnTo>
                    <a:pt x="624667" y="1756797"/>
                  </a:lnTo>
                  <a:lnTo>
                    <a:pt x="581667" y="1741760"/>
                  </a:lnTo>
                  <a:lnTo>
                    <a:pt x="539692" y="1724644"/>
                  </a:lnTo>
                  <a:lnTo>
                    <a:pt x="498802" y="1705509"/>
                  </a:lnTo>
                  <a:lnTo>
                    <a:pt x="459061" y="1684418"/>
                  </a:lnTo>
                  <a:lnTo>
                    <a:pt x="420531" y="1661434"/>
                  </a:lnTo>
                  <a:lnTo>
                    <a:pt x="383273" y="1636618"/>
                  </a:lnTo>
                  <a:lnTo>
                    <a:pt x="347351" y="1610033"/>
                  </a:lnTo>
                  <a:lnTo>
                    <a:pt x="312826" y="1581741"/>
                  </a:lnTo>
                  <a:lnTo>
                    <a:pt x="279760" y="1551805"/>
                  </a:lnTo>
                  <a:lnTo>
                    <a:pt x="248217" y="1520286"/>
                  </a:lnTo>
                  <a:lnTo>
                    <a:pt x="218257" y="1487246"/>
                  </a:lnTo>
                  <a:lnTo>
                    <a:pt x="189944" y="1452749"/>
                  </a:lnTo>
                  <a:lnTo>
                    <a:pt x="163339" y="1416856"/>
                  </a:lnTo>
                  <a:lnTo>
                    <a:pt x="138505" y="1379630"/>
                  </a:lnTo>
                  <a:lnTo>
                    <a:pt x="115504" y="1341132"/>
                  </a:lnTo>
                  <a:lnTo>
                    <a:pt x="94398" y="1301425"/>
                  </a:lnTo>
                  <a:lnTo>
                    <a:pt x="75250" y="1260571"/>
                  </a:lnTo>
                  <a:lnTo>
                    <a:pt x="58121" y="1218632"/>
                  </a:lnTo>
                  <a:lnTo>
                    <a:pt x="43075" y="1175672"/>
                  </a:lnTo>
                  <a:lnTo>
                    <a:pt x="30172" y="1131751"/>
                  </a:lnTo>
                  <a:lnTo>
                    <a:pt x="19476" y="1086932"/>
                  </a:lnTo>
                  <a:lnTo>
                    <a:pt x="11048" y="1041277"/>
                  </a:lnTo>
                  <a:lnTo>
                    <a:pt x="4952" y="994849"/>
                  </a:lnTo>
                  <a:lnTo>
                    <a:pt x="1248" y="947710"/>
                  </a:lnTo>
                  <a:lnTo>
                    <a:pt x="0" y="899922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536292" y="6393307"/>
            <a:ext cx="878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55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38886" y="7686547"/>
            <a:ext cx="4070985" cy="94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4000" b="1" spc="-125" dirty="0">
                <a:solidFill>
                  <a:srgbClr val="F0582A"/>
                </a:solidFill>
                <a:latin typeface="Georgia"/>
                <a:cs typeface="Georgia"/>
              </a:rPr>
              <a:t>Estimation</a:t>
            </a:r>
            <a:endParaRPr sz="4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000" b="1" spc="-55" dirty="0">
                <a:latin typeface="Georgia"/>
                <a:cs typeface="Georgia"/>
              </a:rPr>
              <a:t>(10 </a:t>
            </a:r>
            <a:r>
              <a:rPr sz="2000" b="1" spc="-254" dirty="0">
                <a:latin typeface="Georgia"/>
                <a:cs typeface="Georgia"/>
              </a:rPr>
              <a:t>M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b="1" spc="-30" dirty="0">
                <a:latin typeface="Georgia"/>
                <a:cs typeface="Georgia"/>
              </a:rPr>
              <a:t>P</a:t>
            </a:r>
            <a:r>
              <a:rPr sz="2000" b="1" spc="-20" dirty="0">
                <a:latin typeface="Georgia"/>
                <a:cs typeface="Georgia"/>
              </a:rPr>
              <a:t>e</a:t>
            </a:r>
            <a:r>
              <a:rPr sz="2000" b="1" spc="-50" dirty="0">
                <a:latin typeface="Georgia"/>
                <a:cs typeface="Georgia"/>
              </a:rPr>
              <a:t>ople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x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-90" dirty="0">
                <a:latin typeface="Georgia"/>
                <a:cs typeface="Georgia"/>
              </a:rPr>
              <a:t>$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5" dirty="0">
                <a:latin typeface="Georgia"/>
                <a:cs typeface="Georgia"/>
              </a:rPr>
              <a:t>128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(Rs.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210" dirty="0">
                <a:latin typeface="Georgia"/>
                <a:cs typeface="Georgia"/>
              </a:rPr>
              <a:t>1</a:t>
            </a:r>
            <a:r>
              <a:rPr sz="2000" b="1" spc="-150" dirty="0">
                <a:latin typeface="Georgia"/>
                <a:cs typeface="Georgia"/>
              </a:rPr>
              <a:t>0,</a:t>
            </a:r>
            <a:r>
              <a:rPr sz="2000" b="1" spc="-210" dirty="0">
                <a:latin typeface="Georgia"/>
                <a:cs typeface="Georgia"/>
              </a:rPr>
              <a:t>0</a:t>
            </a:r>
            <a:r>
              <a:rPr sz="2000" b="1" spc="-195" dirty="0">
                <a:latin typeface="Georgia"/>
                <a:cs typeface="Georgia"/>
              </a:rPr>
              <a:t>00)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Marke</a:t>
            </a:r>
            <a:r>
              <a:rPr spc="215" dirty="0"/>
              <a:t>t</a:t>
            </a:r>
            <a:r>
              <a:rPr spc="-680" dirty="0"/>
              <a:t> </a:t>
            </a:r>
            <a:r>
              <a:rPr spc="215" dirty="0"/>
              <a:t>Size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900" y="8661907"/>
            <a:ext cx="13893165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52495">
              <a:lnSpc>
                <a:spcPct val="100000"/>
              </a:lnSpc>
              <a:spcBef>
                <a:spcPts val="95"/>
              </a:spcBef>
            </a:pPr>
            <a:r>
              <a:rPr sz="2800" spc="40" dirty="0">
                <a:solidFill>
                  <a:srgbClr val="F0582A"/>
                </a:solidFill>
                <a:latin typeface="Georgia"/>
                <a:cs typeface="Georgia"/>
              </a:rPr>
              <a:t>With</a:t>
            </a:r>
            <a:r>
              <a:rPr sz="2800" spc="-1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800" spc="110" dirty="0">
                <a:solidFill>
                  <a:srgbClr val="F0582A"/>
                </a:solidFill>
                <a:latin typeface="Georgia"/>
                <a:cs typeface="Georgia"/>
              </a:rPr>
              <a:t>increasing</a:t>
            </a:r>
            <a:r>
              <a:rPr sz="2800" spc="1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800" spc="105" dirty="0">
                <a:solidFill>
                  <a:srgbClr val="F0582A"/>
                </a:solidFill>
                <a:latin typeface="Georgia"/>
                <a:cs typeface="Georgia"/>
              </a:rPr>
              <a:t>ageing</a:t>
            </a:r>
            <a:r>
              <a:rPr sz="2800" spc="-1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800" spc="75" dirty="0">
                <a:solidFill>
                  <a:srgbClr val="F0582A"/>
                </a:solidFill>
                <a:latin typeface="Georgia"/>
                <a:cs typeface="Georgia"/>
              </a:rPr>
              <a:t>population,</a:t>
            </a:r>
            <a:r>
              <a:rPr sz="280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800" spc="114" dirty="0">
                <a:solidFill>
                  <a:srgbClr val="F0582A"/>
                </a:solidFill>
                <a:latin typeface="Georgia"/>
                <a:cs typeface="Georgia"/>
              </a:rPr>
              <a:t>market</a:t>
            </a:r>
            <a:r>
              <a:rPr sz="2800" spc="-2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800" spc="105" dirty="0">
                <a:solidFill>
                  <a:srgbClr val="F0582A"/>
                </a:solidFill>
                <a:latin typeface="Georgia"/>
                <a:cs typeface="Georgia"/>
              </a:rPr>
              <a:t>is</a:t>
            </a:r>
            <a:r>
              <a:rPr sz="2800" spc="-2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800" spc="120" dirty="0">
                <a:solidFill>
                  <a:srgbClr val="F0582A"/>
                </a:solidFill>
                <a:latin typeface="Georgia"/>
                <a:cs typeface="Georgia"/>
              </a:rPr>
              <a:t>expected</a:t>
            </a:r>
            <a:r>
              <a:rPr sz="2800" spc="-1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800" spc="40" dirty="0">
                <a:solidFill>
                  <a:srgbClr val="F0582A"/>
                </a:solidFill>
                <a:latin typeface="Georgia"/>
                <a:cs typeface="Georgia"/>
              </a:rPr>
              <a:t>to</a:t>
            </a:r>
            <a:r>
              <a:rPr sz="2800" spc="-3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2800" spc="90" dirty="0">
                <a:solidFill>
                  <a:srgbClr val="F0582A"/>
                </a:solidFill>
                <a:latin typeface="Georgia"/>
                <a:cs typeface="Georgia"/>
              </a:rPr>
              <a:t>grow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Source: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15" dirty="0">
                <a:latin typeface="Calibri"/>
                <a:cs typeface="Calibri"/>
              </a:rPr>
              <a:t>Tribune, </a:t>
            </a:r>
            <a:r>
              <a:rPr sz="2000" b="1" dirty="0">
                <a:latin typeface="Calibri"/>
                <a:cs typeface="Calibri"/>
              </a:rPr>
              <a:t>Indian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Journal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Ophthalmology,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Orbis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2021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5" dirty="0">
                <a:latin typeface="Calibri"/>
                <a:cs typeface="Calibri"/>
              </a:rPr>
              <a:t>Investigative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Ophthalmology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Visual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Science </a:t>
            </a:r>
            <a:r>
              <a:rPr sz="2000" b="1" spc="-5" dirty="0">
                <a:latin typeface="Calibri"/>
                <a:cs typeface="Calibri"/>
              </a:rPr>
              <a:t>(IOVS)</a:t>
            </a:r>
            <a:r>
              <a:rPr sz="2000" b="1" dirty="0">
                <a:latin typeface="Calibri"/>
                <a:cs typeface="Calibri"/>
              </a:rPr>
              <a:t> 2020.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3071" y="6297548"/>
            <a:ext cx="66471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3580" marR="5080" indent="-1961514">
              <a:lnSpc>
                <a:spcPct val="100000"/>
              </a:lnSpc>
              <a:spcBef>
                <a:spcPts val="105"/>
              </a:spcBef>
            </a:pPr>
            <a:r>
              <a:rPr sz="3200" b="1" spc="-85" dirty="0">
                <a:solidFill>
                  <a:srgbClr val="F0582A"/>
                </a:solidFill>
                <a:latin typeface="Georgia"/>
                <a:cs typeface="Georgia"/>
              </a:rPr>
              <a:t>Produ</a:t>
            </a:r>
            <a:r>
              <a:rPr sz="3200" b="1" spc="-65" dirty="0">
                <a:solidFill>
                  <a:srgbClr val="F0582A"/>
                </a:solidFill>
                <a:latin typeface="Georgia"/>
                <a:cs typeface="Georgia"/>
              </a:rPr>
              <a:t>c</a:t>
            </a:r>
            <a:r>
              <a:rPr sz="3200" b="1" spc="-80" dirty="0">
                <a:solidFill>
                  <a:srgbClr val="F0582A"/>
                </a:solidFill>
                <a:latin typeface="Georgia"/>
                <a:cs typeface="Georgia"/>
              </a:rPr>
              <a:t>t</a:t>
            </a:r>
            <a:r>
              <a:rPr sz="3200" b="1" spc="-10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70" dirty="0">
                <a:solidFill>
                  <a:srgbClr val="F0582A"/>
                </a:solidFill>
                <a:latin typeface="Georgia"/>
                <a:cs typeface="Georgia"/>
              </a:rPr>
              <a:t>Price:</a:t>
            </a:r>
            <a:r>
              <a:rPr sz="32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10" dirty="0">
                <a:solidFill>
                  <a:srgbClr val="F0582A"/>
                </a:solidFill>
                <a:latin typeface="Georgia"/>
                <a:cs typeface="Georgia"/>
              </a:rPr>
              <a:t>$132</a:t>
            </a:r>
            <a:r>
              <a:rPr sz="3200" b="1" spc="-7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180" dirty="0">
                <a:solidFill>
                  <a:srgbClr val="F0582A"/>
                </a:solidFill>
                <a:latin typeface="Georgia"/>
                <a:cs typeface="Georgia"/>
              </a:rPr>
              <a:t>o</a:t>
            </a:r>
            <a:r>
              <a:rPr sz="3200" b="1" spc="-85" dirty="0">
                <a:solidFill>
                  <a:srgbClr val="F0582A"/>
                </a:solidFill>
                <a:latin typeface="Georgia"/>
                <a:cs typeface="Georgia"/>
              </a:rPr>
              <a:t>r</a:t>
            </a:r>
            <a:r>
              <a:rPr sz="3200" b="1" spc="-7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3200" b="1" spc="-210" dirty="0">
                <a:solidFill>
                  <a:srgbClr val="F0582A"/>
                </a:solidFill>
                <a:latin typeface="Georgia"/>
                <a:cs typeface="Georgia"/>
              </a:rPr>
              <a:t>R</a:t>
            </a:r>
            <a:r>
              <a:rPr sz="3200" b="1" spc="-80" dirty="0">
                <a:solidFill>
                  <a:srgbClr val="F0582A"/>
                </a:solidFill>
                <a:latin typeface="Georgia"/>
                <a:cs typeface="Georgia"/>
              </a:rPr>
              <a:t>s. </a:t>
            </a:r>
            <a:r>
              <a:rPr sz="3200" b="1" spc="-155" dirty="0">
                <a:solidFill>
                  <a:srgbClr val="F0582A"/>
                </a:solidFill>
                <a:latin typeface="Georgia"/>
                <a:cs typeface="Georgia"/>
              </a:rPr>
              <a:t>10,000  </a:t>
            </a:r>
            <a:r>
              <a:rPr sz="3200" b="1" spc="-125" dirty="0">
                <a:solidFill>
                  <a:srgbClr val="F0582A"/>
                </a:solidFill>
                <a:latin typeface="Georgia"/>
                <a:cs typeface="Georgia"/>
              </a:rPr>
              <a:t>(Assumption)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930" y="2553648"/>
            <a:ext cx="4413250" cy="2696210"/>
          </a:xfrm>
          <a:prstGeom prst="rect">
            <a:avLst/>
          </a:prstGeom>
        </p:spPr>
        <p:txBody>
          <a:bodyPr vert="horz" wrap="square" lIns="0" tIns="3841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025"/>
              </a:spcBef>
            </a:pPr>
            <a:r>
              <a:rPr sz="4800" b="1" spc="-260" dirty="0">
                <a:solidFill>
                  <a:srgbClr val="F0582A"/>
                </a:solidFill>
                <a:latin typeface="Georgia"/>
                <a:cs typeface="Georgia"/>
              </a:rPr>
              <a:t>TAM</a:t>
            </a:r>
            <a:endParaRPr sz="4800">
              <a:latin typeface="Georgia"/>
              <a:cs typeface="Georgia"/>
            </a:endParaRPr>
          </a:p>
          <a:p>
            <a:pPr marL="1905" algn="ctr">
              <a:lnSpc>
                <a:spcPct val="100000"/>
              </a:lnSpc>
              <a:spcBef>
                <a:spcPts val="2435"/>
              </a:spcBef>
            </a:pPr>
            <a:r>
              <a:rPr sz="4000" b="1" spc="-185" dirty="0">
                <a:solidFill>
                  <a:srgbClr val="F0582A"/>
                </a:solidFill>
                <a:latin typeface="Georgia"/>
                <a:cs typeface="Georgia"/>
              </a:rPr>
              <a:t>$</a:t>
            </a:r>
            <a:r>
              <a:rPr sz="40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-300" dirty="0">
                <a:solidFill>
                  <a:srgbClr val="F0582A"/>
                </a:solidFill>
                <a:latin typeface="Georgia"/>
                <a:cs typeface="Georgia"/>
              </a:rPr>
              <a:t>40.0</a:t>
            </a:r>
            <a:r>
              <a:rPr sz="40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-220" dirty="0">
                <a:solidFill>
                  <a:srgbClr val="F0582A"/>
                </a:solidFill>
                <a:latin typeface="Georgia"/>
                <a:cs typeface="Georgia"/>
              </a:rPr>
              <a:t>B</a:t>
            </a:r>
            <a:endParaRPr sz="4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225"/>
              </a:spcBef>
            </a:pPr>
            <a:r>
              <a:rPr sz="2400" spc="20" dirty="0">
                <a:latin typeface="Georgia"/>
                <a:cs typeface="Georgia"/>
              </a:rPr>
              <a:t>(303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35" dirty="0">
                <a:latin typeface="Georgia"/>
                <a:cs typeface="Georgia"/>
              </a:rPr>
              <a:t>M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People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130" dirty="0">
                <a:latin typeface="Georgia"/>
                <a:cs typeface="Georgia"/>
              </a:rPr>
              <a:t>x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65" dirty="0">
                <a:latin typeface="Georgia"/>
                <a:cs typeface="Georgia"/>
              </a:rPr>
              <a:t>P</a:t>
            </a:r>
            <a:r>
              <a:rPr sz="2400" spc="50" dirty="0">
                <a:latin typeface="Georgia"/>
                <a:cs typeface="Georgia"/>
              </a:rPr>
              <a:t>r</a:t>
            </a:r>
            <a:r>
              <a:rPr sz="2400" spc="70" dirty="0">
                <a:latin typeface="Georgia"/>
                <a:cs typeface="Georgia"/>
              </a:rPr>
              <a:t>od</a:t>
            </a:r>
            <a:r>
              <a:rPr sz="2400" spc="90" dirty="0">
                <a:latin typeface="Georgia"/>
                <a:cs typeface="Georgia"/>
              </a:rPr>
              <a:t>uct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55" dirty="0">
                <a:latin typeface="Georgia"/>
                <a:cs typeface="Georgia"/>
              </a:rPr>
              <a:t>Price)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7855" y="2553648"/>
            <a:ext cx="4230370" cy="2696210"/>
          </a:xfrm>
          <a:prstGeom prst="rect">
            <a:avLst/>
          </a:prstGeom>
        </p:spPr>
        <p:txBody>
          <a:bodyPr vert="horz" wrap="square" lIns="0" tIns="3841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025"/>
              </a:spcBef>
            </a:pPr>
            <a:r>
              <a:rPr sz="4800" b="1" spc="-335" dirty="0">
                <a:solidFill>
                  <a:srgbClr val="F0582A"/>
                </a:solidFill>
                <a:latin typeface="Georgia"/>
                <a:cs typeface="Georgia"/>
              </a:rPr>
              <a:t>SAM</a:t>
            </a:r>
            <a:endParaRPr sz="4800">
              <a:latin typeface="Georgia"/>
              <a:cs typeface="Georgia"/>
            </a:endParaRPr>
          </a:p>
          <a:p>
            <a:pPr marL="1905" algn="ctr">
              <a:lnSpc>
                <a:spcPct val="100000"/>
              </a:lnSpc>
              <a:spcBef>
                <a:spcPts val="2435"/>
              </a:spcBef>
            </a:pPr>
            <a:r>
              <a:rPr sz="4000" b="1" spc="-185" dirty="0">
                <a:solidFill>
                  <a:srgbClr val="F0582A"/>
                </a:solidFill>
                <a:latin typeface="Georgia"/>
                <a:cs typeface="Georgia"/>
              </a:rPr>
              <a:t>$</a:t>
            </a:r>
            <a:r>
              <a:rPr sz="40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-195" dirty="0">
                <a:solidFill>
                  <a:srgbClr val="F0582A"/>
                </a:solidFill>
                <a:latin typeface="Georgia"/>
                <a:cs typeface="Georgia"/>
              </a:rPr>
              <a:t>6.6</a:t>
            </a:r>
            <a:r>
              <a:rPr sz="40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-220" dirty="0">
                <a:solidFill>
                  <a:srgbClr val="F0582A"/>
                </a:solidFill>
                <a:latin typeface="Georgia"/>
                <a:cs typeface="Georgia"/>
              </a:rPr>
              <a:t>B</a:t>
            </a:r>
            <a:endParaRPr sz="4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225"/>
              </a:spcBef>
            </a:pPr>
            <a:r>
              <a:rPr sz="2400" spc="5" dirty="0">
                <a:latin typeface="Georgia"/>
                <a:cs typeface="Georgia"/>
              </a:rPr>
              <a:t>(50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35" dirty="0">
                <a:latin typeface="Georgia"/>
                <a:cs typeface="Georgia"/>
              </a:rPr>
              <a:t>M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People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130" dirty="0">
                <a:latin typeface="Georgia"/>
                <a:cs typeface="Georgia"/>
              </a:rPr>
              <a:t>x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5" dirty="0">
                <a:latin typeface="Georgia"/>
                <a:cs typeface="Georgia"/>
              </a:rPr>
              <a:t>Pro</a:t>
            </a:r>
            <a:r>
              <a:rPr sz="2400" spc="90" dirty="0">
                <a:latin typeface="Georgia"/>
                <a:cs typeface="Georgia"/>
              </a:rPr>
              <a:t>du</a:t>
            </a:r>
            <a:r>
              <a:rPr sz="2400" spc="80" dirty="0">
                <a:latin typeface="Georgia"/>
                <a:cs typeface="Georgia"/>
              </a:rPr>
              <a:t>ct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55" dirty="0">
                <a:latin typeface="Georgia"/>
                <a:cs typeface="Georgia"/>
              </a:rPr>
              <a:t>Price)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52578" y="2553648"/>
            <a:ext cx="4230370" cy="2696210"/>
          </a:xfrm>
          <a:prstGeom prst="rect">
            <a:avLst/>
          </a:prstGeom>
        </p:spPr>
        <p:txBody>
          <a:bodyPr vert="horz" wrap="square" lIns="0" tIns="3841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025"/>
              </a:spcBef>
            </a:pPr>
            <a:r>
              <a:rPr sz="4800" b="1" spc="-335" dirty="0">
                <a:solidFill>
                  <a:srgbClr val="F0582A"/>
                </a:solidFill>
                <a:latin typeface="Georgia"/>
                <a:cs typeface="Georgia"/>
              </a:rPr>
              <a:t>SOM</a:t>
            </a:r>
            <a:endParaRPr sz="4800">
              <a:latin typeface="Georgia"/>
              <a:cs typeface="Georgia"/>
            </a:endParaRPr>
          </a:p>
          <a:p>
            <a:pPr marL="1905" algn="ctr">
              <a:lnSpc>
                <a:spcPct val="100000"/>
              </a:lnSpc>
              <a:spcBef>
                <a:spcPts val="2435"/>
              </a:spcBef>
            </a:pPr>
            <a:r>
              <a:rPr sz="4000" b="1" spc="-185" dirty="0">
                <a:solidFill>
                  <a:srgbClr val="F0582A"/>
                </a:solidFill>
                <a:latin typeface="Georgia"/>
                <a:cs typeface="Georgia"/>
              </a:rPr>
              <a:t>$</a:t>
            </a:r>
            <a:r>
              <a:rPr sz="40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50" dirty="0">
                <a:solidFill>
                  <a:srgbClr val="F0582A"/>
                </a:solidFill>
                <a:latin typeface="Georgia"/>
                <a:cs typeface="Georgia"/>
              </a:rPr>
              <a:t>1.3</a:t>
            </a:r>
            <a:r>
              <a:rPr sz="4000" b="1" spc="-9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000" b="1" spc="-220" dirty="0">
                <a:solidFill>
                  <a:srgbClr val="F0582A"/>
                </a:solidFill>
                <a:latin typeface="Georgia"/>
                <a:cs typeface="Georgia"/>
              </a:rPr>
              <a:t>B</a:t>
            </a:r>
            <a:endParaRPr sz="4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2225"/>
              </a:spcBef>
            </a:pPr>
            <a:r>
              <a:rPr sz="2400" spc="85" dirty="0">
                <a:latin typeface="Georgia"/>
                <a:cs typeface="Georgia"/>
              </a:rPr>
              <a:t>(10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35" dirty="0">
                <a:latin typeface="Georgia"/>
                <a:cs typeface="Georgia"/>
              </a:rPr>
              <a:t>M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People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130" dirty="0">
                <a:latin typeface="Georgia"/>
                <a:cs typeface="Georgia"/>
              </a:rPr>
              <a:t>x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5" dirty="0">
                <a:latin typeface="Georgia"/>
                <a:cs typeface="Georgia"/>
              </a:rPr>
              <a:t>Pro</a:t>
            </a:r>
            <a:r>
              <a:rPr sz="2400" spc="90" dirty="0">
                <a:latin typeface="Georgia"/>
                <a:cs typeface="Georgia"/>
              </a:rPr>
              <a:t>du</a:t>
            </a:r>
            <a:r>
              <a:rPr sz="2400" spc="80" dirty="0">
                <a:latin typeface="Georgia"/>
                <a:cs typeface="Georgia"/>
              </a:rPr>
              <a:t>ct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55" dirty="0">
                <a:latin typeface="Georgia"/>
                <a:cs typeface="Georgia"/>
              </a:rPr>
              <a:t>Price)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7682" y="399745"/>
            <a:ext cx="607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Earl</a:t>
            </a:r>
            <a:r>
              <a:rPr spc="235" dirty="0"/>
              <a:t>y</a:t>
            </a:r>
            <a:r>
              <a:rPr spc="-675" dirty="0"/>
              <a:t> </a:t>
            </a:r>
            <a:r>
              <a:rPr spc="190" dirty="0"/>
              <a:t>Adopt</a:t>
            </a:r>
            <a:r>
              <a:rPr spc="180" dirty="0"/>
              <a:t>e</a:t>
            </a:r>
            <a:r>
              <a:rPr spc="-150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7026" y="2329768"/>
            <a:ext cx="12105005" cy="578802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226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100" dirty="0">
                <a:latin typeface="Georgia"/>
                <a:cs typeface="Georgia"/>
              </a:rPr>
              <a:t>Fully</a:t>
            </a:r>
            <a:r>
              <a:rPr sz="3600" spc="-90" dirty="0">
                <a:latin typeface="Georgia"/>
                <a:cs typeface="Georgia"/>
              </a:rPr>
              <a:t> </a:t>
            </a:r>
            <a:r>
              <a:rPr sz="3600" spc="95" dirty="0">
                <a:latin typeface="Georgia"/>
                <a:cs typeface="Georgia"/>
              </a:rPr>
              <a:t>Blind</a:t>
            </a:r>
            <a:endParaRPr sz="360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120" dirty="0">
                <a:latin typeface="Georgia"/>
                <a:cs typeface="Georgia"/>
              </a:rPr>
              <a:t>Age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70" dirty="0">
                <a:latin typeface="Georgia"/>
                <a:cs typeface="Georgia"/>
              </a:rPr>
              <a:t>of</a:t>
            </a:r>
            <a:r>
              <a:rPr sz="3600" spc="-55" dirty="0">
                <a:latin typeface="Georgia"/>
                <a:cs typeface="Georgia"/>
              </a:rPr>
              <a:t> </a:t>
            </a:r>
            <a:r>
              <a:rPr sz="3600" spc="434" dirty="0">
                <a:latin typeface="Georgia"/>
                <a:cs typeface="Georgia"/>
              </a:rPr>
              <a:t>15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-</a:t>
            </a:r>
            <a:r>
              <a:rPr sz="3600" spc="-5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50</a:t>
            </a:r>
            <a:endParaRPr sz="360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180" dirty="0">
                <a:latin typeface="Georgia"/>
                <a:cs typeface="Georgia"/>
              </a:rPr>
              <a:t>Access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55" dirty="0">
                <a:latin typeface="Georgia"/>
                <a:cs typeface="Georgia"/>
              </a:rPr>
              <a:t>to</a:t>
            </a:r>
            <a:r>
              <a:rPr sz="3600" spc="-65" dirty="0">
                <a:latin typeface="Georgia"/>
                <a:cs typeface="Georgia"/>
              </a:rPr>
              <a:t> </a:t>
            </a:r>
            <a:r>
              <a:rPr sz="3600" spc="140" dirty="0">
                <a:latin typeface="Georgia"/>
                <a:cs typeface="Georgia"/>
              </a:rPr>
              <a:t>Smartphone</a:t>
            </a:r>
            <a:endParaRPr sz="360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130" dirty="0">
                <a:latin typeface="Georgia"/>
                <a:cs typeface="Georgia"/>
              </a:rPr>
              <a:t>Pursuing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Education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or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Working</a:t>
            </a:r>
            <a:endParaRPr sz="360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120" dirty="0">
                <a:latin typeface="Georgia"/>
                <a:cs typeface="Georgia"/>
              </a:rPr>
              <a:t>Independent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130" dirty="0">
                <a:latin typeface="Georgia"/>
                <a:cs typeface="Georgia"/>
              </a:rPr>
              <a:t>Traveler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45" dirty="0">
                <a:latin typeface="Georgia"/>
                <a:cs typeface="Georgia"/>
              </a:rPr>
              <a:t>using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Public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125" dirty="0">
                <a:latin typeface="Georgia"/>
                <a:cs typeface="Georgia"/>
              </a:rPr>
              <a:t>Transport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or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85" dirty="0">
                <a:latin typeface="Georgia"/>
                <a:cs typeface="Georgia"/>
              </a:rPr>
              <a:t>Walk</a:t>
            </a:r>
            <a:endParaRPr sz="360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90" dirty="0">
                <a:latin typeface="Georgia"/>
                <a:cs typeface="Georgia"/>
              </a:rPr>
              <a:t>Living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130" dirty="0">
                <a:latin typeface="Georgia"/>
                <a:cs typeface="Georgia"/>
              </a:rPr>
              <a:t>in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spc="125" dirty="0">
                <a:latin typeface="Georgia"/>
                <a:cs typeface="Georgia"/>
              </a:rPr>
              <a:t>Tier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-160" dirty="0">
                <a:latin typeface="Georgia"/>
                <a:cs typeface="Georgia"/>
              </a:rPr>
              <a:t>I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Cities</a:t>
            </a:r>
            <a:endParaRPr sz="360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600" spc="130" dirty="0">
                <a:latin typeface="Georgia"/>
                <a:cs typeface="Georgia"/>
              </a:rPr>
              <a:t>Associated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with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-25" dirty="0">
                <a:latin typeface="SimSun"/>
                <a:cs typeface="SimSun"/>
              </a:rPr>
              <a:t>NGO’s</a:t>
            </a:r>
            <a:r>
              <a:rPr sz="3600" spc="-944" dirty="0">
                <a:latin typeface="SimSun"/>
                <a:cs typeface="SimSun"/>
              </a:rPr>
              <a:t> </a:t>
            </a:r>
            <a:r>
              <a:rPr sz="3600" spc="100" dirty="0">
                <a:latin typeface="Georgia"/>
                <a:cs typeface="Georgia"/>
              </a:rPr>
              <a:t>or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155" dirty="0">
                <a:latin typeface="Georgia"/>
                <a:cs typeface="Georgia"/>
              </a:rPr>
              <a:t>any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114" dirty="0">
                <a:latin typeface="Georgia"/>
                <a:cs typeface="Georgia"/>
              </a:rPr>
              <a:t>other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05" dirty="0">
                <a:latin typeface="Georgia"/>
                <a:cs typeface="Georgia"/>
              </a:rPr>
              <a:t>Organization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509" y="399745"/>
            <a:ext cx="8068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Custo</a:t>
            </a:r>
            <a:r>
              <a:rPr spc="440" dirty="0"/>
              <a:t>m</a:t>
            </a:r>
            <a:r>
              <a:rPr spc="-105" dirty="0"/>
              <a:t>e</a:t>
            </a:r>
            <a:r>
              <a:rPr spc="-85" dirty="0"/>
              <a:t>r</a:t>
            </a:r>
            <a:r>
              <a:rPr spc="-635" dirty="0"/>
              <a:t> </a:t>
            </a:r>
            <a:r>
              <a:rPr spc="180" dirty="0"/>
              <a:t>Persona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4555" algn="ctr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Early</a:t>
            </a:r>
            <a:r>
              <a:rPr spc="-95" dirty="0"/>
              <a:t> </a:t>
            </a:r>
            <a:r>
              <a:rPr spc="185" dirty="0"/>
              <a:t>Adaptors</a:t>
            </a:r>
          </a:p>
          <a:p>
            <a:pPr marL="584200" indent="-572135">
              <a:lnSpc>
                <a:spcPct val="100000"/>
              </a:lnSpc>
              <a:spcBef>
                <a:spcPts val="3285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sz="3600" spc="65" dirty="0"/>
              <a:t>Only</a:t>
            </a:r>
            <a:r>
              <a:rPr sz="3600" spc="-75" dirty="0"/>
              <a:t> </a:t>
            </a:r>
            <a:r>
              <a:rPr sz="3600" spc="95" dirty="0"/>
              <a:t>Blind</a:t>
            </a:r>
            <a:endParaRPr sz="3600"/>
          </a:p>
          <a:p>
            <a:pPr marL="584200" indent="-57213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sz="3600" spc="80" dirty="0"/>
              <a:t>Adult</a:t>
            </a:r>
            <a:r>
              <a:rPr sz="3600" spc="-30" dirty="0"/>
              <a:t> </a:t>
            </a:r>
            <a:r>
              <a:rPr sz="3600" spc="85" dirty="0"/>
              <a:t>o</a:t>
            </a:r>
            <a:r>
              <a:rPr sz="3600" spc="55" dirty="0"/>
              <a:t>f</a:t>
            </a:r>
            <a:r>
              <a:rPr sz="3600" spc="-50" dirty="0"/>
              <a:t> </a:t>
            </a:r>
            <a:r>
              <a:rPr sz="3600" spc="310" dirty="0"/>
              <a:t>18</a:t>
            </a:r>
            <a:r>
              <a:rPr sz="3600" spc="-30" dirty="0"/>
              <a:t> </a:t>
            </a:r>
            <a:r>
              <a:rPr sz="3600" spc="-1490" dirty="0">
                <a:latin typeface="SimSun"/>
                <a:cs typeface="SimSun"/>
              </a:rPr>
              <a:t>–</a:t>
            </a:r>
            <a:r>
              <a:rPr sz="3600" spc="-965" dirty="0">
                <a:latin typeface="SimSun"/>
                <a:cs typeface="SimSun"/>
              </a:rPr>
              <a:t> </a:t>
            </a:r>
            <a:r>
              <a:rPr sz="3600" spc="100" dirty="0"/>
              <a:t>50</a:t>
            </a:r>
            <a:r>
              <a:rPr sz="3600" spc="-30" dirty="0"/>
              <a:t> </a:t>
            </a:r>
            <a:r>
              <a:rPr sz="3600" spc="120" dirty="0"/>
              <a:t>Age</a:t>
            </a:r>
            <a:r>
              <a:rPr sz="3600" spc="-30" dirty="0"/>
              <a:t> </a:t>
            </a:r>
            <a:r>
              <a:rPr sz="3600" spc="100" dirty="0"/>
              <a:t>Group</a:t>
            </a:r>
            <a:endParaRPr sz="3600">
              <a:latin typeface="SimSun"/>
              <a:cs typeface="SimSun"/>
            </a:endParaRPr>
          </a:p>
          <a:p>
            <a:pPr marL="584200" indent="-57213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sz="3600" spc="100" dirty="0"/>
              <a:t>Working</a:t>
            </a:r>
            <a:r>
              <a:rPr sz="3600" spc="-20" dirty="0"/>
              <a:t> </a:t>
            </a:r>
            <a:r>
              <a:rPr sz="3600" spc="120" dirty="0"/>
              <a:t>Professional</a:t>
            </a:r>
            <a:r>
              <a:rPr sz="3600" spc="-65" dirty="0"/>
              <a:t> </a:t>
            </a:r>
            <a:r>
              <a:rPr sz="3600" spc="100" dirty="0"/>
              <a:t>or</a:t>
            </a:r>
            <a:r>
              <a:rPr sz="3600" spc="-30" dirty="0"/>
              <a:t> </a:t>
            </a:r>
            <a:r>
              <a:rPr sz="3600" spc="110" dirty="0"/>
              <a:t>Student</a:t>
            </a:r>
            <a:endParaRPr sz="3600"/>
          </a:p>
          <a:p>
            <a:pPr marL="584200" indent="-57213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sz="3600" spc="90" dirty="0"/>
              <a:t>Having</a:t>
            </a:r>
            <a:r>
              <a:rPr sz="3600" spc="-40" dirty="0"/>
              <a:t> </a:t>
            </a:r>
            <a:r>
              <a:rPr sz="3600" spc="140" dirty="0"/>
              <a:t>Smartphone</a:t>
            </a:r>
            <a:r>
              <a:rPr sz="3600" spc="-45" dirty="0"/>
              <a:t> </a:t>
            </a:r>
            <a:r>
              <a:rPr sz="3600" spc="45" dirty="0"/>
              <a:t>(Android)</a:t>
            </a:r>
            <a:endParaRPr sz="3600"/>
          </a:p>
          <a:p>
            <a:pPr marL="584200" indent="-57213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sz="3600" spc="130" dirty="0"/>
              <a:t>Associated</a:t>
            </a:r>
            <a:r>
              <a:rPr sz="3600" spc="-35" dirty="0"/>
              <a:t> </a:t>
            </a:r>
            <a:r>
              <a:rPr sz="3600" spc="100" dirty="0"/>
              <a:t>with</a:t>
            </a:r>
            <a:r>
              <a:rPr sz="3600" spc="-25" dirty="0"/>
              <a:t> </a:t>
            </a:r>
            <a:r>
              <a:rPr sz="3600" spc="-30" dirty="0"/>
              <a:t>NGO</a:t>
            </a:r>
            <a:endParaRPr sz="3600"/>
          </a:p>
          <a:p>
            <a:pPr marL="584200" indent="-57213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sz="3600" spc="90" dirty="0"/>
              <a:t>Living</a:t>
            </a:r>
            <a:r>
              <a:rPr sz="3600" spc="-40" dirty="0"/>
              <a:t> </a:t>
            </a:r>
            <a:r>
              <a:rPr sz="3600" spc="125" dirty="0"/>
              <a:t>in</a:t>
            </a:r>
            <a:r>
              <a:rPr sz="3600" spc="-45" dirty="0"/>
              <a:t> </a:t>
            </a:r>
            <a:r>
              <a:rPr sz="3600" spc="125" dirty="0"/>
              <a:t>Tier</a:t>
            </a:r>
            <a:r>
              <a:rPr sz="3600" spc="-35" dirty="0"/>
              <a:t> </a:t>
            </a:r>
            <a:r>
              <a:rPr sz="3600" spc="-160" dirty="0"/>
              <a:t>I</a:t>
            </a:r>
            <a:r>
              <a:rPr sz="3600" spc="-35" dirty="0"/>
              <a:t> </a:t>
            </a:r>
            <a:r>
              <a:rPr sz="3600" spc="100" dirty="0"/>
              <a:t>Cities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0567161" y="2685999"/>
            <a:ext cx="7073265" cy="4955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05"/>
              </a:spcBef>
            </a:pPr>
            <a:r>
              <a:rPr sz="4400" spc="200" dirty="0">
                <a:latin typeface="Georgia"/>
                <a:cs typeface="Georgia"/>
              </a:rPr>
              <a:t>Expansion</a:t>
            </a:r>
            <a:endParaRPr sz="4400">
              <a:latin typeface="Georgia"/>
              <a:cs typeface="Georgia"/>
            </a:endParaRPr>
          </a:p>
          <a:p>
            <a:pPr marL="584200" marR="5080" indent="-572135">
              <a:lnSpc>
                <a:spcPct val="150000"/>
              </a:lnSpc>
              <a:spcBef>
                <a:spcPts val="1125"/>
              </a:spcBef>
              <a:buFont typeface="Arial MT"/>
              <a:buChar char="•"/>
              <a:tabLst>
                <a:tab pos="584200" algn="l"/>
                <a:tab pos="584835" algn="l"/>
                <a:tab pos="1911350" algn="l"/>
                <a:tab pos="2542540" algn="l"/>
                <a:tab pos="4435475" algn="l"/>
                <a:tab pos="6599555" algn="l"/>
              </a:tabLst>
            </a:pPr>
            <a:r>
              <a:rPr sz="3600" spc="95" dirty="0">
                <a:latin typeface="Georgia"/>
                <a:cs typeface="Georgia"/>
              </a:rPr>
              <a:t>Blind	</a:t>
            </a:r>
            <a:r>
              <a:rPr sz="3600" spc="110" dirty="0">
                <a:latin typeface="Georgia"/>
                <a:cs typeface="Georgia"/>
              </a:rPr>
              <a:t>o</a:t>
            </a:r>
            <a:r>
              <a:rPr sz="3600" spc="90" dirty="0">
                <a:latin typeface="Georgia"/>
                <a:cs typeface="Georgia"/>
              </a:rPr>
              <a:t>r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90" dirty="0">
                <a:latin typeface="Georgia"/>
                <a:cs typeface="Georgia"/>
              </a:rPr>
              <a:t>Vi</a:t>
            </a:r>
            <a:r>
              <a:rPr sz="3600" spc="85" dirty="0">
                <a:latin typeface="Georgia"/>
                <a:cs typeface="Georgia"/>
              </a:rPr>
              <a:t>s</a:t>
            </a:r>
            <a:r>
              <a:rPr sz="3600" spc="110" dirty="0">
                <a:latin typeface="Georgia"/>
                <a:cs typeface="Georgia"/>
              </a:rPr>
              <a:t>ually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105" dirty="0">
                <a:latin typeface="Georgia"/>
                <a:cs typeface="Georgia"/>
              </a:rPr>
              <a:t>Impa</a:t>
            </a:r>
            <a:r>
              <a:rPr sz="3600" spc="60" dirty="0">
                <a:latin typeface="Georgia"/>
                <a:cs typeface="Georgia"/>
              </a:rPr>
              <a:t>i</a:t>
            </a:r>
            <a:r>
              <a:rPr sz="3600" spc="140" dirty="0">
                <a:latin typeface="Georgia"/>
                <a:cs typeface="Georgia"/>
              </a:rPr>
              <a:t>red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70" dirty="0">
                <a:latin typeface="Georgia"/>
                <a:cs typeface="Georgia"/>
              </a:rPr>
              <a:t>or  </a:t>
            </a:r>
            <a:r>
              <a:rPr sz="3600" spc="100" dirty="0">
                <a:latin typeface="Georgia"/>
                <a:cs typeface="Georgia"/>
              </a:rPr>
              <a:t>Vision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75" dirty="0">
                <a:latin typeface="Georgia"/>
                <a:cs typeface="Georgia"/>
              </a:rPr>
              <a:t>Difficulty</a:t>
            </a:r>
            <a:endParaRPr sz="3600">
              <a:latin typeface="Georgia"/>
              <a:cs typeface="Georgia"/>
            </a:endParaRPr>
          </a:p>
          <a:p>
            <a:pPr marL="584200" indent="-57213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584200" algn="l"/>
                <a:tab pos="584835" algn="l"/>
              </a:tabLst>
            </a:pPr>
            <a:r>
              <a:rPr sz="3600" spc="50" dirty="0">
                <a:latin typeface="Georgia"/>
                <a:cs typeface="Georgia"/>
              </a:rPr>
              <a:t>All</a:t>
            </a:r>
            <a:r>
              <a:rPr sz="3600" spc="-70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Age</a:t>
            </a:r>
            <a:r>
              <a:rPr sz="3600" spc="-55" dirty="0">
                <a:latin typeface="Georgia"/>
                <a:cs typeface="Georgia"/>
              </a:rPr>
              <a:t> </a:t>
            </a:r>
            <a:r>
              <a:rPr sz="3600" spc="100" dirty="0">
                <a:latin typeface="Georgia"/>
                <a:cs typeface="Georgia"/>
              </a:rPr>
              <a:t>Group</a:t>
            </a:r>
            <a:endParaRPr sz="3600">
              <a:latin typeface="Georgia"/>
              <a:cs typeface="Georgia"/>
            </a:endParaRPr>
          </a:p>
          <a:p>
            <a:pPr marL="584200" marR="5080" indent="-57213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584200" algn="l"/>
                <a:tab pos="584835" algn="l"/>
                <a:tab pos="2153920" algn="l"/>
                <a:tab pos="2838450" algn="l"/>
                <a:tab pos="4476750" algn="l"/>
                <a:tab pos="5121275" algn="l"/>
                <a:tab pos="6235700" algn="l"/>
                <a:tab pos="6739890" algn="l"/>
              </a:tabLst>
            </a:pPr>
            <a:r>
              <a:rPr sz="3600" spc="80" dirty="0">
                <a:latin typeface="Georgia"/>
                <a:cs typeface="Georgia"/>
              </a:rPr>
              <a:t>Livi</a:t>
            </a:r>
            <a:r>
              <a:rPr sz="3600" spc="114" dirty="0">
                <a:latin typeface="Georgia"/>
                <a:cs typeface="Georgia"/>
              </a:rPr>
              <a:t>n</a:t>
            </a:r>
            <a:r>
              <a:rPr sz="3600" spc="125" dirty="0">
                <a:latin typeface="Georgia"/>
                <a:cs typeface="Georgia"/>
              </a:rPr>
              <a:t>g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110" dirty="0">
                <a:latin typeface="Georgia"/>
                <a:cs typeface="Georgia"/>
              </a:rPr>
              <a:t>o</a:t>
            </a:r>
            <a:r>
              <a:rPr sz="3600" spc="90" dirty="0">
                <a:latin typeface="Georgia"/>
                <a:cs typeface="Georgia"/>
              </a:rPr>
              <a:t>r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195" dirty="0">
                <a:latin typeface="Georgia"/>
                <a:cs typeface="Georgia"/>
              </a:rPr>
              <a:t>access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55" dirty="0">
                <a:latin typeface="Georgia"/>
                <a:cs typeface="Georgia"/>
              </a:rPr>
              <a:t>t</a:t>
            </a:r>
            <a:r>
              <a:rPr sz="3600" spc="70" dirty="0">
                <a:latin typeface="Georgia"/>
                <a:cs typeface="Georgia"/>
              </a:rPr>
              <a:t>o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125" dirty="0">
                <a:latin typeface="Georgia"/>
                <a:cs typeface="Georgia"/>
              </a:rPr>
              <a:t>Ti</a:t>
            </a:r>
            <a:r>
              <a:rPr sz="3600" spc="140" dirty="0">
                <a:latin typeface="Georgia"/>
                <a:cs typeface="Georgia"/>
              </a:rPr>
              <a:t>e</a:t>
            </a:r>
            <a:r>
              <a:rPr sz="3600" spc="120" dirty="0">
                <a:latin typeface="Georgia"/>
                <a:cs typeface="Georgia"/>
              </a:rPr>
              <a:t>r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-85" dirty="0">
                <a:latin typeface="Georgia"/>
                <a:cs typeface="Georgia"/>
              </a:rPr>
              <a:t>I,</a:t>
            </a:r>
            <a:r>
              <a:rPr sz="3600" dirty="0">
                <a:latin typeface="Georgia"/>
                <a:cs typeface="Georgia"/>
              </a:rPr>
              <a:t>	</a:t>
            </a:r>
            <a:r>
              <a:rPr sz="3600" spc="-120" dirty="0">
                <a:latin typeface="Georgia"/>
                <a:cs typeface="Georgia"/>
              </a:rPr>
              <a:t>II  </a:t>
            </a:r>
            <a:r>
              <a:rPr sz="3600" spc="145" dirty="0">
                <a:latin typeface="Georgia"/>
                <a:cs typeface="Georgia"/>
              </a:rPr>
              <a:t>and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spc="-160" dirty="0">
                <a:latin typeface="Georgia"/>
                <a:cs typeface="Georgia"/>
              </a:rPr>
              <a:t>III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120" dirty="0">
                <a:latin typeface="Georgia"/>
                <a:cs typeface="Georgia"/>
              </a:rPr>
              <a:t>city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25000" y="2721864"/>
            <a:ext cx="0" cy="6015355"/>
          </a:xfrm>
          <a:custGeom>
            <a:avLst/>
            <a:gdLst/>
            <a:ahLst/>
            <a:cxnLst/>
            <a:rect l="l" t="t" r="r" b="b"/>
            <a:pathLst>
              <a:path h="6015355">
                <a:moveTo>
                  <a:pt x="0" y="0"/>
                </a:moveTo>
                <a:lnTo>
                  <a:pt x="0" y="6015227"/>
                </a:lnTo>
              </a:path>
            </a:pathLst>
          </a:custGeom>
          <a:ln w="76200">
            <a:solidFill>
              <a:srgbClr val="F0582A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514" y="368554"/>
            <a:ext cx="77412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Valu</a:t>
            </a:r>
            <a:r>
              <a:rPr spc="220" dirty="0"/>
              <a:t>e</a:t>
            </a:r>
            <a:r>
              <a:rPr spc="-675" dirty="0"/>
              <a:t> </a:t>
            </a:r>
            <a:r>
              <a:rPr spc="110" dirty="0"/>
              <a:t>Propositi</a:t>
            </a:r>
            <a:r>
              <a:rPr spc="114" dirty="0"/>
              <a:t>o</a:t>
            </a:r>
            <a:r>
              <a:rPr spc="1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2698" y="2240407"/>
            <a:ext cx="1283462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9790" marR="5080" indent="-2117090">
              <a:lnSpc>
                <a:spcPct val="100000"/>
              </a:lnSpc>
              <a:spcBef>
                <a:spcPts val="100"/>
              </a:spcBef>
            </a:pPr>
            <a:r>
              <a:rPr sz="4400" spc="200" dirty="0">
                <a:latin typeface="Georgia"/>
                <a:cs typeface="Georgia"/>
              </a:rPr>
              <a:t>Sunbots</a:t>
            </a:r>
            <a:r>
              <a:rPr sz="4400" spc="-70" dirty="0">
                <a:latin typeface="Georgia"/>
                <a:cs typeface="Georgia"/>
              </a:rPr>
              <a:t> </a:t>
            </a:r>
            <a:r>
              <a:rPr sz="4400" spc="204" dirty="0">
                <a:solidFill>
                  <a:srgbClr val="F0582A"/>
                </a:solidFill>
                <a:latin typeface="Georgia"/>
                <a:cs typeface="Georgia"/>
              </a:rPr>
              <a:t>optimize</a:t>
            </a:r>
            <a:r>
              <a:rPr sz="4400" spc="-7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spc="275" dirty="0">
                <a:solidFill>
                  <a:srgbClr val="F0582A"/>
                </a:solidFill>
                <a:latin typeface="Georgia"/>
                <a:cs typeface="Georgia"/>
              </a:rPr>
              <a:t>use</a:t>
            </a:r>
            <a:r>
              <a:rPr sz="4400" spc="-6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spc="150" dirty="0">
                <a:solidFill>
                  <a:srgbClr val="F0582A"/>
                </a:solidFill>
                <a:latin typeface="Georgia"/>
                <a:cs typeface="Georgia"/>
              </a:rPr>
              <a:t>of</a:t>
            </a:r>
            <a:r>
              <a:rPr sz="4400" spc="-3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spc="254" dirty="0">
                <a:solidFill>
                  <a:srgbClr val="F0582A"/>
                </a:solidFill>
                <a:latin typeface="Georgia"/>
                <a:cs typeface="Georgia"/>
              </a:rPr>
              <a:t>resource</a:t>
            </a:r>
            <a:r>
              <a:rPr sz="4400" spc="-25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spc="220" dirty="0">
                <a:latin typeface="Georgia"/>
                <a:cs typeface="Georgia"/>
              </a:rPr>
              <a:t>and</a:t>
            </a:r>
            <a:r>
              <a:rPr sz="4400" spc="-35" dirty="0">
                <a:latin typeface="Georgia"/>
                <a:cs typeface="Georgia"/>
              </a:rPr>
              <a:t> </a:t>
            </a:r>
            <a:r>
              <a:rPr sz="4400" spc="200" dirty="0">
                <a:latin typeface="Georgia"/>
                <a:cs typeface="Georgia"/>
              </a:rPr>
              <a:t>allows</a:t>
            </a:r>
            <a:r>
              <a:rPr sz="4400" spc="-35" dirty="0">
                <a:latin typeface="Georgia"/>
                <a:cs typeface="Georgia"/>
              </a:rPr>
              <a:t> </a:t>
            </a:r>
            <a:r>
              <a:rPr sz="4400" spc="180" dirty="0">
                <a:latin typeface="Georgia"/>
                <a:cs typeface="Georgia"/>
              </a:rPr>
              <a:t>for </a:t>
            </a:r>
            <a:r>
              <a:rPr sz="4400" spc="-1050" dirty="0">
                <a:latin typeface="Georgia"/>
                <a:cs typeface="Georgia"/>
              </a:rPr>
              <a:t> </a:t>
            </a:r>
            <a:r>
              <a:rPr sz="4400" spc="200" dirty="0">
                <a:solidFill>
                  <a:srgbClr val="F0582A"/>
                </a:solidFill>
                <a:latin typeface="Georgia"/>
                <a:cs typeface="Georgia"/>
              </a:rPr>
              <a:t>real-time</a:t>
            </a:r>
            <a:r>
              <a:rPr sz="4400" spc="-8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spc="190" dirty="0">
                <a:solidFill>
                  <a:srgbClr val="F0582A"/>
                </a:solidFill>
                <a:latin typeface="Georgia"/>
                <a:cs typeface="Georgia"/>
              </a:rPr>
              <a:t>information</a:t>
            </a:r>
            <a:r>
              <a:rPr sz="4400" spc="-50" dirty="0">
                <a:solidFill>
                  <a:srgbClr val="F0582A"/>
                </a:solidFill>
                <a:latin typeface="Georgia"/>
                <a:cs typeface="Georgia"/>
              </a:rPr>
              <a:t> </a:t>
            </a:r>
            <a:r>
              <a:rPr sz="4400" spc="204" dirty="0">
                <a:latin typeface="Georgia"/>
                <a:cs typeface="Georgia"/>
              </a:rPr>
              <a:t>ensuring: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1767839"/>
            <a:ext cx="13335000" cy="0"/>
          </a:xfrm>
          <a:custGeom>
            <a:avLst/>
            <a:gdLst/>
            <a:ahLst/>
            <a:cxnLst/>
            <a:rect l="l" t="t" r="r" b="b"/>
            <a:pathLst>
              <a:path w="13335000">
                <a:moveTo>
                  <a:pt x="0" y="0"/>
                </a:moveTo>
                <a:lnTo>
                  <a:pt x="133350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63993" y="8605519"/>
            <a:ext cx="3885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5" dirty="0">
                <a:solidFill>
                  <a:srgbClr val="F0582A"/>
                </a:solidFill>
                <a:latin typeface="Calibri"/>
                <a:cs typeface="Calibri"/>
              </a:rPr>
              <a:t>At</a:t>
            </a:r>
            <a:r>
              <a:rPr sz="4000" b="1" spc="-40" dirty="0">
                <a:solidFill>
                  <a:srgbClr val="F0582A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0582A"/>
                </a:solidFill>
                <a:latin typeface="Calibri"/>
                <a:cs typeface="Calibri"/>
              </a:rPr>
              <a:t>Affordable</a:t>
            </a:r>
            <a:r>
              <a:rPr sz="4000" b="1" spc="-5" dirty="0">
                <a:solidFill>
                  <a:srgbClr val="F0582A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0582A"/>
                </a:solidFill>
                <a:latin typeface="Calibri"/>
                <a:cs typeface="Calibri"/>
              </a:rPr>
              <a:t>Cost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9000" y="9486900"/>
            <a:ext cx="10891520" cy="0"/>
          </a:xfrm>
          <a:custGeom>
            <a:avLst/>
            <a:gdLst/>
            <a:ahLst/>
            <a:cxnLst/>
            <a:rect l="l" t="t" r="r" b="b"/>
            <a:pathLst>
              <a:path w="10891519">
                <a:moveTo>
                  <a:pt x="0" y="0"/>
                </a:moveTo>
                <a:lnTo>
                  <a:pt x="1089101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194050" y="4375150"/>
            <a:ext cx="3060700" cy="2374900"/>
            <a:chOff x="3194050" y="4375150"/>
            <a:chExt cx="3060700" cy="2374900"/>
          </a:xfrm>
        </p:grpSpPr>
        <p:sp>
          <p:nvSpPr>
            <p:cNvPr id="8" name="object 8"/>
            <p:cNvSpPr/>
            <p:nvPr/>
          </p:nvSpPr>
          <p:spPr>
            <a:xfrm>
              <a:off x="3200400" y="4381500"/>
              <a:ext cx="3048000" cy="2362200"/>
            </a:xfrm>
            <a:custGeom>
              <a:avLst/>
              <a:gdLst/>
              <a:ahLst/>
              <a:cxnLst/>
              <a:rect l="l" t="t" r="r" b="b"/>
              <a:pathLst>
                <a:path w="3048000" h="2362200">
                  <a:moveTo>
                    <a:pt x="2457450" y="0"/>
                  </a:moveTo>
                  <a:lnTo>
                    <a:pt x="590550" y="0"/>
                  </a:lnTo>
                  <a:lnTo>
                    <a:pt x="0" y="1181100"/>
                  </a:lnTo>
                  <a:lnTo>
                    <a:pt x="590550" y="2362200"/>
                  </a:lnTo>
                  <a:lnTo>
                    <a:pt x="2457450" y="2362200"/>
                  </a:lnTo>
                  <a:lnTo>
                    <a:pt x="3048000" y="1181100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400" y="4381500"/>
              <a:ext cx="3048000" cy="2362200"/>
            </a:xfrm>
            <a:custGeom>
              <a:avLst/>
              <a:gdLst/>
              <a:ahLst/>
              <a:cxnLst/>
              <a:rect l="l" t="t" r="r" b="b"/>
              <a:pathLst>
                <a:path w="3048000" h="2362200">
                  <a:moveTo>
                    <a:pt x="0" y="1181100"/>
                  </a:moveTo>
                  <a:lnTo>
                    <a:pt x="590550" y="0"/>
                  </a:lnTo>
                  <a:lnTo>
                    <a:pt x="2457450" y="0"/>
                  </a:lnTo>
                  <a:lnTo>
                    <a:pt x="3048000" y="1181100"/>
                  </a:lnTo>
                  <a:lnTo>
                    <a:pt x="2457450" y="2362200"/>
                  </a:lnTo>
                  <a:lnTo>
                    <a:pt x="590550" y="2362200"/>
                  </a:lnTo>
                  <a:lnTo>
                    <a:pt x="0" y="1181100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300" y="5704332"/>
              <a:ext cx="838200" cy="9829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30471" y="4685741"/>
            <a:ext cx="138811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latin typeface="Georgia"/>
                <a:cs typeface="Georgia"/>
              </a:rPr>
              <a:t>Ea</a:t>
            </a:r>
            <a:r>
              <a:rPr sz="2800" b="1" spc="-90" dirty="0">
                <a:latin typeface="Georgia"/>
                <a:cs typeface="Georgia"/>
              </a:rPr>
              <a:t>s</a:t>
            </a:r>
            <a:r>
              <a:rPr sz="2800" b="1" spc="20" dirty="0">
                <a:latin typeface="Georgia"/>
                <a:cs typeface="Georgia"/>
              </a:rPr>
              <a:t>y</a:t>
            </a:r>
            <a:r>
              <a:rPr sz="2800" b="1" spc="-45" dirty="0">
                <a:latin typeface="Georgia"/>
                <a:cs typeface="Georgia"/>
              </a:rPr>
              <a:t> </a:t>
            </a:r>
            <a:r>
              <a:rPr sz="2800" b="1" spc="-30" dirty="0">
                <a:latin typeface="Georgia"/>
                <a:cs typeface="Georgia"/>
              </a:rPr>
              <a:t>To  </a:t>
            </a:r>
            <a:r>
              <a:rPr sz="2800" b="1" spc="-75" dirty="0">
                <a:latin typeface="Georgia"/>
                <a:cs typeface="Georgia"/>
              </a:rPr>
              <a:t>Use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78397" y="5667502"/>
            <a:ext cx="3060700" cy="2374900"/>
            <a:chOff x="5978397" y="5667502"/>
            <a:chExt cx="3060700" cy="2374900"/>
          </a:xfrm>
        </p:grpSpPr>
        <p:sp>
          <p:nvSpPr>
            <p:cNvPr id="13" name="object 13"/>
            <p:cNvSpPr/>
            <p:nvPr/>
          </p:nvSpPr>
          <p:spPr>
            <a:xfrm>
              <a:off x="5984747" y="5673852"/>
              <a:ext cx="3048000" cy="2362200"/>
            </a:xfrm>
            <a:custGeom>
              <a:avLst/>
              <a:gdLst/>
              <a:ahLst/>
              <a:cxnLst/>
              <a:rect l="l" t="t" r="r" b="b"/>
              <a:pathLst>
                <a:path w="3048000" h="2362200">
                  <a:moveTo>
                    <a:pt x="2457450" y="0"/>
                  </a:moveTo>
                  <a:lnTo>
                    <a:pt x="590550" y="0"/>
                  </a:lnTo>
                  <a:lnTo>
                    <a:pt x="0" y="1181100"/>
                  </a:lnTo>
                  <a:lnTo>
                    <a:pt x="590550" y="2362200"/>
                  </a:lnTo>
                  <a:lnTo>
                    <a:pt x="2457450" y="2362200"/>
                  </a:lnTo>
                  <a:lnTo>
                    <a:pt x="3048000" y="1181100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4747" y="5673852"/>
              <a:ext cx="3048000" cy="2362200"/>
            </a:xfrm>
            <a:custGeom>
              <a:avLst/>
              <a:gdLst/>
              <a:ahLst/>
              <a:cxnLst/>
              <a:rect l="l" t="t" r="r" b="b"/>
              <a:pathLst>
                <a:path w="3048000" h="2362200">
                  <a:moveTo>
                    <a:pt x="0" y="1181100"/>
                  </a:moveTo>
                  <a:lnTo>
                    <a:pt x="590550" y="0"/>
                  </a:lnTo>
                  <a:lnTo>
                    <a:pt x="2457450" y="0"/>
                  </a:lnTo>
                  <a:lnTo>
                    <a:pt x="3048000" y="1181100"/>
                  </a:lnTo>
                  <a:lnTo>
                    <a:pt x="2457450" y="2362200"/>
                  </a:lnTo>
                  <a:lnTo>
                    <a:pt x="590550" y="2362200"/>
                  </a:lnTo>
                  <a:lnTo>
                    <a:pt x="0" y="1181100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9647" y="7069836"/>
              <a:ext cx="838200" cy="838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620002" y="5979414"/>
            <a:ext cx="17786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latin typeface="Georgia"/>
                <a:cs typeface="Georgia"/>
              </a:rPr>
              <a:t>Enhanced  </a:t>
            </a:r>
            <a:r>
              <a:rPr sz="2800" b="1" spc="-60" dirty="0">
                <a:latin typeface="Georgia"/>
                <a:cs typeface="Georgia"/>
              </a:rPr>
              <a:t>Visibility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501373" y="5664453"/>
            <a:ext cx="3060700" cy="2374900"/>
            <a:chOff x="11501373" y="5664453"/>
            <a:chExt cx="3060700" cy="2374900"/>
          </a:xfrm>
        </p:grpSpPr>
        <p:sp>
          <p:nvSpPr>
            <p:cNvPr id="18" name="object 18"/>
            <p:cNvSpPr/>
            <p:nvPr/>
          </p:nvSpPr>
          <p:spPr>
            <a:xfrm>
              <a:off x="11507723" y="5670803"/>
              <a:ext cx="3048000" cy="2362200"/>
            </a:xfrm>
            <a:custGeom>
              <a:avLst/>
              <a:gdLst/>
              <a:ahLst/>
              <a:cxnLst/>
              <a:rect l="l" t="t" r="r" b="b"/>
              <a:pathLst>
                <a:path w="3048000" h="2362200">
                  <a:moveTo>
                    <a:pt x="2457449" y="0"/>
                  </a:moveTo>
                  <a:lnTo>
                    <a:pt x="590550" y="0"/>
                  </a:lnTo>
                  <a:lnTo>
                    <a:pt x="0" y="1181100"/>
                  </a:lnTo>
                  <a:lnTo>
                    <a:pt x="590550" y="2362200"/>
                  </a:lnTo>
                  <a:lnTo>
                    <a:pt x="2457449" y="2362200"/>
                  </a:lnTo>
                  <a:lnTo>
                    <a:pt x="3047999" y="1181100"/>
                  </a:lnTo>
                  <a:lnTo>
                    <a:pt x="245744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07723" y="5670803"/>
              <a:ext cx="3048000" cy="2362200"/>
            </a:xfrm>
            <a:custGeom>
              <a:avLst/>
              <a:gdLst/>
              <a:ahLst/>
              <a:cxnLst/>
              <a:rect l="l" t="t" r="r" b="b"/>
              <a:pathLst>
                <a:path w="3048000" h="2362200">
                  <a:moveTo>
                    <a:pt x="0" y="1181100"/>
                  </a:moveTo>
                  <a:lnTo>
                    <a:pt x="590550" y="0"/>
                  </a:lnTo>
                  <a:lnTo>
                    <a:pt x="2457449" y="0"/>
                  </a:lnTo>
                  <a:lnTo>
                    <a:pt x="3047999" y="1181100"/>
                  </a:lnTo>
                  <a:lnTo>
                    <a:pt x="2457449" y="2362200"/>
                  </a:lnTo>
                  <a:lnTo>
                    <a:pt x="590550" y="2362200"/>
                  </a:lnTo>
                  <a:lnTo>
                    <a:pt x="0" y="1181100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2623" y="7066787"/>
              <a:ext cx="836676" cy="83667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932411" y="5975350"/>
            <a:ext cx="22015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4629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latin typeface="Georgia"/>
                <a:cs typeface="Georgia"/>
              </a:rPr>
              <a:t>Increased </a:t>
            </a:r>
            <a:r>
              <a:rPr sz="2800" b="1" spc="-60" dirty="0">
                <a:latin typeface="Georgia"/>
                <a:cs typeface="Georgia"/>
              </a:rPr>
              <a:t> </a:t>
            </a:r>
            <a:r>
              <a:rPr sz="2800" b="1" spc="-100" dirty="0">
                <a:latin typeface="Georgia"/>
                <a:cs typeface="Georgia"/>
              </a:rPr>
              <a:t>Pr</a:t>
            </a:r>
            <a:r>
              <a:rPr sz="2800" b="1" spc="-90" dirty="0">
                <a:latin typeface="Georgia"/>
                <a:cs typeface="Georgia"/>
              </a:rPr>
              <a:t>o</a:t>
            </a:r>
            <a:r>
              <a:rPr sz="2800" b="1" spc="-60" dirty="0">
                <a:latin typeface="Georgia"/>
                <a:cs typeface="Georgia"/>
              </a:rPr>
              <a:t>du</a:t>
            </a:r>
            <a:r>
              <a:rPr sz="2800" b="1" spc="-45" dirty="0">
                <a:latin typeface="Georgia"/>
                <a:cs typeface="Georgia"/>
              </a:rPr>
              <a:t>c</a:t>
            </a:r>
            <a:r>
              <a:rPr sz="2800" b="1" spc="-40" dirty="0">
                <a:latin typeface="Georgia"/>
                <a:cs typeface="Georgia"/>
              </a:rPr>
              <a:t>tivity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771890" y="4417821"/>
            <a:ext cx="3060700" cy="2374900"/>
            <a:chOff x="8771890" y="4417821"/>
            <a:chExt cx="3060700" cy="2374900"/>
          </a:xfrm>
        </p:grpSpPr>
        <p:sp>
          <p:nvSpPr>
            <p:cNvPr id="23" name="object 23"/>
            <p:cNvSpPr/>
            <p:nvPr/>
          </p:nvSpPr>
          <p:spPr>
            <a:xfrm>
              <a:off x="8778240" y="4424171"/>
              <a:ext cx="3048000" cy="2362200"/>
            </a:xfrm>
            <a:custGeom>
              <a:avLst/>
              <a:gdLst/>
              <a:ahLst/>
              <a:cxnLst/>
              <a:rect l="l" t="t" r="r" b="b"/>
              <a:pathLst>
                <a:path w="3048000" h="2362200">
                  <a:moveTo>
                    <a:pt x="2457450" y="0"/>
                  </a:moveTo>
                  <a:lnTo>
                    <a:pt x="590550" y="0"/>
                  </a:lnTo>
                  <a:lnTo>
                    <a:pt x="0" y="1181100"/>
                  </a:lnTo>
                  <a:lnTo>
                    <a:pt x="590550" y="2362200"/>
                  </a:lnTo>
                  <a:lnTo>
                    <a:pt x="2457450" y="2362200"/>
                  </a:lnTo>
                  <a:lnTo>
                    <a:pt x="3048000" y="1181100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78240" y="4424171"/>
              <a:ext cx="3048000" cy="2362200"/>
            </a:xfrm>
            <a:custGeom>
              <a:avLst/>
              <a:gdLst/>
              <a:ahLst/>
              <a:cxnLst/>
              <a:rect l="l" t="t" r="r" b="b"/>
              <a:pathLst>
                <a:path w="3048000" h="2362200">
                  <a:moveTo>
                    <a:pt x="0" y="1181100"/>
                  </a:moveTo>
                  <a:lnTo>
                    <a:pt x="590550" y="0"/>
                  </a:lnTo>
                  <a:lnTo>
                    <a:pt x="2457450" y="0"/>
                  </a:lnTo>
                  <a:lnTo>
                    <a:pt x="3048000" y="1181100"/>
                  </a:lnTo>
                  <a:lnTo>
                    <a:pt x="2457450" y="2362200"/>
                  </a:lnTo>
                  <a:lnTo>
                    <a:pt x="590550" y="2362200"/>
                  </a:lnTo>
                  <a:lnTo>
                    <a:pt x="0" y="1181100"/>
                  </a:lnTo>
                  <a:close/>
                </a:path>
              </a:pathLst>
            </a:custGeom>
            <a:ln w="12700">
              <a:solidFill>
                <a:srgbClr val="F058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4664" y="5820155"/>
              <a:ext cx="836676" cy="83667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037701" y="4729098"/>
            <a:ext cx="25323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95"/>
              </a:spcBef>
            </a:pPr>
            <a:r>
              <a:rPr sz="2800" b="1" spc="-80" dirty="0">
                <a:latin typeface="Georgia"/>
                <a:cs typeface="Georgia"/>
              </a:rPr>
              <a:t>Individual </a:t>
            </a:r>
            <a:r>
              <a:rPr sz="2800" b="1" spc="-75" dirty="0">
                <a:latin typeface="Georgia"/>
                <a:cs typeface="Georgia"/>
              </a:rPr>
              <a:t> </a:t>
            </a:r>
            <a:r>
              <a:rPr sz="2800" b="1" spc="-105" dirty="0">
                <a:latin typeface="Georgia"/>
                <a:cs typeface="Georgia"/>
              </a:rPr>
              <a:t>I</a:t>
            </a:r>
            <a:r>
              <a:rPr sz="2800" b="1" spc="-170" dirty="0">
                <a:latin typeface="Georgia"/>
                <a:cs typeface="Georgia"/>
              </a:rPr>
              <a:t>n</a:t>
            </a:r>
            <a:r>
              <a:rPr sz="2800" b="1" spc="-55" dirty="0">
                <a:latin typeface="Georgia"/>
                <a:cs typeface="Georgia"/>
              </a:rPr>
              <a:t>depe</a:t>
            </a:r>
            <a:r>
              <a:rPr sz="2800" b="1" spc="-75" dirty="0">
                <a:latin typeface="Georgia"/>
                <a:cs typeface="Georgia"/>
              </a:rPr>
              <a:t>n</a:t>
            </a:r>
            <a:r>
              <a:rPr sz="2800" b="1" spc="-40" dirty="0">
                <a:latin typeface="Georgia"/>
                <a:cs typeface="Georgia"/>
              </a:rPr>
              <a:t>dence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396" y="393318"/>
            <a:ext cx="11139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Valu</a:t>
            </a:r>
            <a:r>
              <a:rPr spc="220" dirty="0"/>
              <a:t>e</a:t>
            </a:r>
            <a:r>
              <a:rPr spc="-675" dirty="0"/>
              <a:t> </a:t>
            </a:r>
            <a:r>
              <a:rPr spc="110" dirty="0"/>
              <a:t>Propositi</a:t>
            </a:r>
            <a:r>
              <a:rPr spc="114" dirty="0"/>
              <a:t>o</a:t>
            </a:r>
            <a:r>
              <a:rPr spc="15" dirty="0"/>
              <a:t>n</a:t>
            </a:r>
            <a:r>
              <a:rPr spc="-630" dirty="0"/>
              <a:t> </a:t>
            </a:r>
            <a:r>
              <a:rPr spc="330" dirty="0"/>
              <a:t>Canvas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96211" y="1729739"/>
            <a:ext cx="14820900" cy="8061959"/>
            <a:chOff x="1696211" y="1729739"/>
            <a:chExt cx="14820900" cy="8061959"/>
          </a:xfrm>
        </p:grpSpPr>
        <p:sp>
          <p:nvSpPr>
            <p:cNvPr id="5" name="object 5"/>
            <p:cNvSpPr/>
            <p:nvPr/>
          </p:nvSpPr>
          <p:spPr>
            <a:xfrm>
              <a:off x="2438399" y="1767839"/>
              <a:ext cx="13335000" cy="7719059"/>
            </a:xfrm>
            <a:custGeom>
              <a:avLst/>
              <a:gdLst/>
              <a:ahLst/>
              <a:cxnLst/>
              <a:rect l="l" t="t" r="r" b="b"/>
              <a:pathLst>
                <a:path w="13335000" h="7719059">
                  <a:moveTo>
                    <a:pt x="0" y="0"/>
                  </a:moveTo>
                  <a:lnTo>
                    <a:pt x="13335000" y="0"/>
                  </a:lnTo>
                </a:path>
                <a:path w="13335000" h="7719059">
                  <a:moveTo>
                    <a:pt x="990600" y="7719059"/>
                  </a:moveTo>
                  <a:lnTo>
                    <a:pt x="11881612" y="771905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211" y="1767839"/>
              <a:ext cx="14820900" cy="8023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1133</Words>
  <Application>Microsoft Office PowerPoint</Application>
  <PresentationFormat>Custom</PresentationFormat>
  <Paragraphs>229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SimSun</vt:lpstr>
      <vt:lpstr>Arial MT</vt:lpstr>
      <vt:lpstr>Calibri</vt:lpstr>
      <vt:lpstr>Cambria</vt:lpstr>
      <vt:lpstr>Georgia</vt:lpstr>
      <vt:lpstr>Imprint MT Shadow</vt:lpstr>
      <vt:lpstr>Palatino Linotype</vt:lpstr>
      <vt:lpstr>Times New Roman</vt:lpstr>
      <vt:lpstr>Trebuchet MS</vt:lpstr>
      <vt:lpstr>Office Theme</vt:lpstr>
      <vt:lpstr>SMART VISION</vt:lpstr>
      <vt:lpstr>Did You Know?</vt:lpstr>
      <vt:lpstr>Problem</vt:lpstr>
      <vt:lpstr>Statistics &amp; Market Size</vt:lpstr>
      <vt:lpstr>Market Size</vt:lpstr>
      <vt:lpstr>Early Adopter</vt:lpstr>
      <vt:lpstr>Customer Persona</vt:lpstr>
      <vt:lpstr>Value Proposition</vt:lpstr>
      <vt:lpstr>Value Proposition Canvas</vt:lpstr>
      <vt:lpstr>Product</vt:lpstr>
      <vt:lpstr>Features</vt:lpstr>
      <vt:lpstr>PowerPoint Presentation</vt:lpstr>
      <vt:lpstr>Competitive Advantage</vt:lpstr>
      <vt:lpstr>Current Status</vt:lpstr>
      <vt:lpstr>Business Model Canvas</vt:lpstr>
      <vt:lpstr>MVP Description</vt:lpstr>
      <vt:lpstr>MVP Validation</vt:lpstr>
      <vt:lpstr>Revenue Model</vt:lpstr>
      <vt:lpstr>Unit Economics</vt:lpstr>
      <vt:lpstr>Go-To-Market Strategy</vt:lpstr>
      <vt:lpstr>Marketing Strategy</vt:lpstr>
      <vt:lpstr>Ecosystem Applications</vt:lpstr>
      <vt:lpstr>Investability</vt:lpstr>
      <vt:lpstr>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Sunbots Simplifying Life with real-time Information</dc:title>
  <dc:creator>Shreya Nallapaneni</dc:creator>
  <cp:lastModifiedBy>harsha lekkala</cp:lastModifiedBy>
  <cp:revision>1</cp:revision>
  <dcterms:created xsi:type="dcterms:W3CDTF">2023-07-11T13:05:17Z</dcterms:created>
  <dcterms:modified xsi:type="dcterms:W3CDTF">2023-10-18T07:00:14Z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2023-07-11T00:00:00Z</vt:filetime>
  </property>
</Properties>
</file>