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0340B-ACBD-45BF-B8A8-5928B179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62A5B-237E-47CE-A334-7AA3752D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F2955-2CE1-4E4B-B661-F0E32180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1D640-7052-4B14-A5E0-8802B30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BA3A6-2222-49ED-966A-AF4E25E0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2FC5F-08C0-4B88-8A51-2C2F205B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01C178-FA46-4374-A16A-3DEDDA25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7EC03-0D84-4ADD-8B4C-F90CB203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F7C526-5DCF-490A-91C5-B3C9CBC7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DC17E-187A-4B5B-94CA-F6B68D76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494116-2790-4BC8-BA4B-E9000A29A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C39DA-63FE-47FF-B835-171E89922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0AEAE-9068-4FE8-91A0-754E73A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73E4C-0028-4D59-806E-232DF0DB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0912F-B65C-438A-81F4-790984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59F9A-2091-4574-8248-8E3A6A04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F171B-7B66-4447-9496-0CFD2573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89451-8E81-4E1A-9921-3D18FE84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2FC0B-6179-4483-B6BA-8CF9D88F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770CE-0126-44DC-A966-4D63CEC7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9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ADD6-E645-42B5-B3AD-2355777B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709D7-62EB-4BDA-9FFA-3DF0DB94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5FEEC-F67B-4AA8-9F05-1692890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5F71B-500C-40D1-A8D0-DE4AB3EF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EBE89-ECA1-42B0-93F8-6DA6187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6E76-9C0D-4FF8-87CB-6124CA44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C5B1A-7C76-4E0D-AEAF-E92D8E57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156E97-A109-4FEB-8710-1F4533BFB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B9494-4B64-451E-B601-656235B0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C896A-BEC0-4EA8-BA6E-BD51008A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B4B5A-1F95-4F8D-9A6D-D674D34C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381D8-2291-4A92-8755-1D3F4239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1F1AEE-A836-4705-AD0B-CBB0C8B9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0BC766-D7CE-4B2F-9775-8D083A1D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CA5D52-DB78-4306-B385-FF2D5F54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1C31DB-CC69-49F5-BF19-35E8A161F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0608E8-DA3A-4B3D-92DB-6F1FA65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5387CD-0626-4AC7-9411-284D5787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EE3A26-9656-42A7-888A-EAB404F4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88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BF6C1-30F2-4358-924F-A0DB3D84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04F5C6-24C4-4BE3-9D9D-8598533A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46F68D-FAA5-48E0-917A-C36EFC2A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0EE3B-5F52-4BC4-A24F-C7A525C3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4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6A7548-A4FA-4471-89C0-F21112F1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BC9003-2EB2-422B-821B-A500153C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27EB1-0249-4C99-A714-98688C0D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A5F36-B56E-4878-BF3C-EE2B7EEC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751A2-D245-47D8-A543-95ECA383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01D38F-AF93-4BB1-87D0-69468932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D6D0AD-F0E6-42AC-9EA2-8A307FEF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B7E85-1E1E-4C5E-9D60-5DCC925D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F1ECC-D27E-48F1-96AD-FB4F3F56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7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91454-99FD-4BCC-8CA0-87D941A6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42309C-9564-443C-9D9B-AF009F076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251848-ACE3-43E0-B8AC-89A759057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7BD3C-CB97-4EFE-A171-19AC3BB5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AAFA7-347C-43C3-87A7-544E1B68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877A7-D238-4068-8F7A-D36E50DB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4DA7-D9DB-4CE2-9ED5-9C76406E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DF0FCF-7C2F-4924-B7B6-DB76F67D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5A437-47CA-4D9C-B25B-51B460C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EADF-FEA0-4E83-B6CC-D97EC52819A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80694-ECE8-4CB5-B156-87BE5E4F8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707AE-CC36-43E8-A422-6FB7BDB1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81AE-DA43-4685-A96B-3D68F6C5A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014EA-0975-456E-9857-1CBFCA01A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lol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0DBE9E-DC03-4B66-A414-1B8D82E41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22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lol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</dc:title>
  <dc:creator>Aleksei Pilipenko</dc:creator>
  <cp:lastModifiedBy>Aleksei Pilipenko</cp:lastModifiedBy>
  <cp:revision>1</cp:revision>
  <dcterms:created xsi:type="dcterms:W3CDTF">2024-06-09T06:05:45Z</dcterms:created>
  <dcterms:modified xsi:type="dcterms:W3CDTF">2024-06-09T06:05:51Z</dcterms:modified>
</cp:coreProperties>
</file>