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3.xml" ContentType="application/vnd.openxmlformats-officedocument.drawingml.chartshape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4.xml" ContentType="application/vnd.openxmlformats-officedocument.drawingml.chartshape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5.xml" ContentType="application/vnd.openxmlformats-officedocument.drawingml.chartshape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rawings/drawing6.xml" ContentType="application/vnd.openxmlformats-officedocument.drawingml.chartshape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rawings/drawing7.xml" ContentType="application/vnd.openxmlformats-officedocument.drawingml.chartshape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rawings/drawing8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drawings/drawing9.xml" ContentType="application/vnd.openxmlformats-officedocument.drawingml.chartshapes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drawings/drawing10.xml" ContentType="application/vnd.openxmlformats-officedocument.drawingml.chartshape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drawings/drawing11.xml" ContentType="application/vnd.openxmlformats-officedocument.drawingml.chartshapes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drawings/drawing1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33"/>
  </p:notesMasterIdLst>
  <p:handoutMasterIdLst>
    <p:handoutMasterId r:id="rId34"/>
  </p:handoutMasterIdLst>
  <p:sldIdLst>
    <p:sldId id="609" r:id="rId4"/>
    <p:sldId id="610" r:id="rId5"/>
    <p:sldId id="261" r:id="rId6"/>
    <p:sldId id="508" r:id="rId7"/>
    <p:sldId id="507" r:id="rId8"/>
    <p:sldId id="289" r:id="rId9"/>
    <p:sldId id="444" r:id="rId10"/>
    <p:sldId id="509" r:id="rId11"/>
    <p:sldId id="262" r:id="rId12"/>
    <p:sldId id="280" r:id="rId13"/>
    <p:sldId id="575" r:id="rId14"/>
    <p:sldId id="511" r:id="rId15"/>
    <p:sldId id="512" r:id="rId16"/>
    <p:sldId id="549" r:id="rId17"/>
    <p:sldId id="551" r:id="rId18"/>
    <p:sldId id="589" r:id="rId19"/>
    <p:sldId id="263" r:id="rId20"/>
    <p:sldId id="423" r:id="rId21"/>
    <p:sldId id="553" r:id="rId22"/>
    <p:sldId id="513" r:id="rId23"/>
    <p:sldId id="515" r:id="rId24"/>
    <p:sldId id="554" r:id="rId25"/>
    <p:sldId id="555" r:id="rId26"/>
    <p:sldId id="557" r:id="rId27"/>
    <p:sldId id="563" r:id="rId28"/>
    <p:sldId id="559" r:id="rId29"/>
    <p:sldId id="560" r:id="rId30"/>
    <p:sldId id="580" r:id="rId31"/>
    <p:sldId id="564" r:id="rId32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var Somaru" initials="NS" lastIdx="1" clrIdx="0">
    <p:extLst>
      <p:ext uri="{19B8F6BF-5375-455C-9EA6-DF929625EA0E}">
        <p15:presenceInfo xmlns:p15="http://schemas.microsoft.com/office/powerpoint/2012/main" userId="S-1-5-21-362667004-4003478979-1658761058-757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0000"/>
    <a:srgbClr val="FF99FF"/>
    <a:srgbClr val="FFCCFF"/>
    <a:srgbClr val="0033CC"/>
    <a:srgbClr val="CC00CC"/>
    <a:srgbClr val="F8DEF7"/>
    <a:srgbClr val="FF9900"/>
    <a:srgbClr val="FF33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C5CB9D-728A-48F4-8C5F-E2301FB7EDFC}" v="56" dt="2023-11-24T12:08:26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4"/>
    <p:restoredTop sz="93820" autoAdjust="0"/>
  </p:normalViewPr>
  <p:slideViewPr>
    <p:cSldViewPr snapToGrid="0">
      <p:cViewPr varScale="1">
        <p:scale>
          <a:sx n="78" d="100"/>
          <a:sy n="78" d="100"/>
        </p:scale>
        <p:origin x="1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Relationship Id="rId10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ar Somaru" userId="2623165f-8d76-4707-80fa-45468c6b11b9" providerId="ADAL" clId="{99C5CB9D-728A-48F4-8C5F-E2301FB7EDFC}"/>
    <pc:docChg chg="undo custSel addSld delSld modSld delMainMaster">
      <pc:chgData name="Nivar Somaru" userId="2623165f-8d76-4707-80fa-45468c6b11b9" providerId="ADAL" clId="{99C5CB9D-728A-48F4-8C5F-E2301FB7EDFC}" dt="2023-12-04T22:54:37.032" v="395" actId="2164"/>
      <pc:docMkLst>
        <pc:docMk/>
      </pc:docMkLst>
      <pc:sldChg chg="modSp mod">
        <pc:chgData name="Nivar Somaru" userId="2623165f-8d76-4707-80fa-45468c6b11b9" providerId="ADAL" clId="{99C5CB9D-728A-48F4-8C5F-E2301FB7EDFC}" dt="2023-11-13T07:46:32.988" v="17" actId="20577"/>
        <pc:sldMkLst>
          <pc:docMk/>
          <pc:sldMk cId="3307370226" sldId="256"/>
        </pc:sldMkLst>
        <pc:spChg chg="mod">
          <ac:chgData name="Nivar Somaru" userId="2623165f-8d76-4707-80fa-45468c6b11b9" providerId="ADAL" clId="{99C5CB9D-728A-48F4-8C5F-E2301FB7EDFC}" dt="2023-11-13T07:46:32.988" v="17" actId="20577"/>
          <ac:spMkLst>
            <pc:docMk/>
            <pc:sldMk cId="3307370226" sldId="256"/>
            <ac:spMk id="3" creationId="{00000000-0000-0000-0000-000000000000}"/>
          </ac:spMkLst>
        </pc:spChg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4274576557" sldId="258"/>
        </pc:sldMkLst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2394433649" sldId="259"/>
        </pc:sldMkLst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2102857062" sldId="260"/>
        </pc:sldMkLst>
      </pc:sldChg>
      <pc:sldChg chg="modSp mod">
        <pc:chgData name="Nivar Somaru" userId="2623165f-8d76-4707-80fa-45468c6b11b9" providerId="ADAL" clId="{99C5CB9D-728A-48F4-8C5F-E2301FB7EDFC}" dt="2023-11-13T14:37:34.538" v="116" actId="27918"/>
        <pc:sldMkLst>
          <pc:docMk/>
          <pc:sldMk cId="2959834244" sldId="278"/>
        </pc:sldMkLst>
        <pc:graphicFrameChg chg="mod">
          <ac:chgData name="Nivar Somaru" userId="2623165f-8d76-4707-80fa-45468c6b11b9" providerId="ADAL" clId="{99C5CB9D-728A-48F4-8C5F-E2301FB7EDFC}" dt="2023-11-13T09:01:54.790" v="109" actId="20577"/>
          <ac:graphicFrameMkLst>
            <pc:docMk/>
            <pc:sldMk cId="2959834244" sldId="278"/>
            <ac:graphicFrameMk id="2" creationId="{00000000-0000-0000-0000-000000000000}"/>
          </ac:graphicFrameMkLst>
        </pc:graphicFrameChg>
      </pc:sldChg>
      <pc:sldChg chg="modSp mod">
        <pc:chgData name="Nivar Somaru" userId="2623165f-8d76-4707-80fa-45468c6b11b9" providerId="ADAL" clId="{99C5CB9D-728A-48F4-8C5F-E2301FB7EDFC}" dt="2023-11-13T08:59:43.896" v="99" actId="20577"/>
        <pc:sldMkLst>
          <pc:docMk/>
          <pc:sldMk cId="1193483902" sldId="280"/>
        </pc:sldMkLst>
        <pc:spChg chg="mod">
          <ac:chgData name="Nivar Somaru" userId="2623165f-8d76-4707-80fa-45468c6b11b9" providerId="ADAL" clId="{99C5CB9D-728A-48F4-8C5F-E2301FB7EDFC}" dt="2023-11-13T08:17:35.274" v="97" actId="20577"/>
          <ac:spMkLst>
            <pc:docMk/>
            <pc:sldMk cId="1193483902" sldId="280"/>
            <ac:spMk id="4" creationId="{A575193C-CD6A-471E-8EE6-443C96578BB1}"/>
          </ac:spMkLst>
        </pc:spChg>
        <pc:graphicFrameChg chg="mod">
          <ac:chgData name="Nivar Somaru" userId="2623165f-8d76-4707-80fa-45468c6b11b9" providerId="ADAL" clId="{99C5CB9D-728A-48F4-8C5F-E2301FB7EDFC}" dt="2023-11-13T08:59:43.896" v="99" actId="20577"/>
          <ac:graphicFrameMkLst>
            <pc:docMk/>
            <pc:sldMk cId="1193483902" sldId="280"/>
            <ac:graphicFrameMk id="3" creationId="{00000000-0000-0000-0000-000000000000}"/>
          </ac:graphicFrameMkLst>
        </pc:graphicFrameChg>
      </pc:sldChg>
      <pc:sldChg chg="modSp mod">
        <pc:chgData name="Nivar Somaru" userId="2623165f-8d76-4707-80fa-45468c6b11b9" providerId="ADAL" clId="{99C5CB9D-728A-48F4-8C5F-E2301FB7EDFC}" dt="2023-11-13T08:05:57.040" v="85" actId="20577"/>
        <pc:sldMkLst>
          <pc:docMk/>
          <pc:sldMk cId="1608036106" sldId="289"/>
        </pc:sldMkLst>
        <pc:spChg chg="mod">
          <ac:chgData name="Nivar Somaru" userId="2623165f-8d76-4707-80fa-45468c6b11b9" providerId="ADAL" clId="{99C5CB9D-728A-48F4-8C5F-E2301FB7EDFC}" dt="2023-11-13T08:05:57.040" v="85" actId="20577"/>
          <ac:spMkLst>
            <pc:docMk/>
            <pc:sldMk cId="1608036106" sldId="289"/>
            <ac:spMk id="4" creationId="{9126CB47-4F4F-4474-9DBC-1897FBA43938}"/>
          </ac:spMkLst>
        </pc:spChg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4035380731" sldId="376"/>
        </pc:sldMkLst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2499124106" sldId="377"/>
        </pc:sldMkLst>
      </pc:sldChg>
      <pc:sldChg chg="mod">
        <pc:chgData name="Nivar Somaru" userId="2623165f-8d76-4707-80fa-45468c6b11b9" providerId="ADAL" clId="{99C5CB9D-728A-48F4-8C5F-E2301FB7EDFC}" dt="2023-11-13T15:30:37.065" v="176" actId="27918"/>
        <pc:sldMkLst>
          <pc:docMk/>
          <pc:sldMk cId="633268674" sldId="423"/>
        </pc:sldMkLst>
      </pc:sldChg>
      <pc:sldChg chg="mod">
        <pc:chgData name="Nivar Somaru" userId="2623165f-8d76-4707-80fa-45468c6b11b9" providerId="ADAL" clId="{99C5CB9D-728A-48F4-8C5F-E2301FB7EDFC}" dt="2023-11-13T07:49:04.837" v="27" actId="27918"/>
        <pc:sldMkLst>
          <pc:docMk/>
          <pc:sldMk cId="3948953674" sldId="444"/>
        </pc:sldMkLst>
      </pc:sldChg>
      <pc:sldChg chg="modSp mod">
        <pc:chgData name="Nivar Somaru" userId="2623165f-8d76-4707-80fa-45468c6b11b9" providerId="ADAL" clId="{99C5CB9D-728A-48F4-8C5F-E2301FB7EDFC}" dt="2023-11-13T17:18:43.135" v="329" actId="122"/>
        <pc:sldMkLst>
          <pc:docMk/>
          <pc:sldMk cId="4222000508" sldId="455"/>
        </pc:sldMkLst>
        <pc:spChg chg="mod">
          <ac:chgData name="Nivar Somaru" userId="2623165f-8d76-4707-80fa-45468c6b11b9" providerId="ADAL" clId="{99C5CB9D-728A-48F4-8C5F-E2301FB7EDFC}" dt="2023-11-13T17:18:43.135" v="329" actId="122"/>
          <ac:spMkLst>
            <pc:docMk/>
            <pc:sldMk cId="4222000508" sldId="455"/>
            <ac:spMk id="2" creationId="{00000000-0000-0000-0000-000000000000}"/>
          </ac:spMkLst>
        </pc:spChg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2706967077" sldId="470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1878572715" sldId="471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3814395395" sldId="472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2971382928" sldId="478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728087378" sldId="480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4032656571" sldId="483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2062475852" sldId="487"/>
        </pc:sldMkLst>
      </pc:sldChg>
      <pc:sldChg chg="modSp">
        <pc:chgData name="Nivar Somaru" userId="2623165f-8d76-4707-80fa-45468c6b11b9" providerId="ADAL" clId="{99C5CB9D-728A-48F4-8C5F-E2301FB7EDFC}" dt="2023-11-13T17:20:20.246" v="338" actId="20577"/>
        <pc:sldMkLst>
          <pc:docMk/>
          <pc:sldMk cId="985462448" sldId="498"/>
        </pc:sldMkLst>
        <pc:graphicFrameChg chg="mod">
          <ac:chgData name="Nivar Somaru" userId="2623165f-8d76-4707-80fa-45468c6b11b9" providerId="ADAL" clId="{99C5CB9D-728A-48F4-8C5F-E2301FB7EDFC}" dt="2023-11-13T17:20:20.246" v="338" actId="20577"/>
          <ac:graphicFrameMkLst>
            <pc:docMk/>
            <pc:sldMk cId="985462448" sldId="498"/>
            <ac:graphicFrameMk id="4" creationId="{F0091065-96AD-4381-8AB0-4F985E6C8F4B}"/>
          </ac:graphicFrameMkLst>
        </pc:graphicFrameChg>
      </pc:sldChg>
      <pc:sldChg chg="modSp">
        <pc:chgData name="Nivar Somaru" userId="2623165f-8d76-4707-80fa-45468c6b11b9" providerId="ADAL" clId="{99C5CB9D-728A-48F4-8C5F-E2301FB7EDFC}" dt="2023-11-13T17:19:56.328" v="335" actId="20577"/>
        <pc:sldMkLst>
          <pc:docMk/>
          <pc:sldMk cId="2124861962" sldId="500"/>
        </pc:sldMkLst>
        <pc:graphicFrameChg chg="mod">
          <ac:chgData name="Nivar Somaru" userId="2623165f-8d76-4707-80fa-45468c6b11b9" providerId="ADAL" clId="{99C5CB9D-728A-48F4-8C5F-E2301FB7EDFC}" dt="2023-11-13T17:19:56.328" v="335" actId="20577"/>
          <ac:graphicFrameMkLst>
            <pc:docMk/>
            <pc:sldMk cId="2124861962" sldId="500"/>
            <ac:graphicFrameMk id="4" creationId="{F0091065-96AD-4381-8AB0-4F985E6C8F4B}"/>
          </ac:graphicFrameMkLst>
        </pc:graphicFrameChg>
      </pc:sldChg>
      <pc:sldChg chg="modSp">
        <pc:chgData name="Nivar Somaru" userId="2623165f-8d76-4707-80fa-45468c6b11b9" providerId="ADAL" clId="{99C5CB9D-728A-48F4-8C5F-E2301FB7EDFC}" dt="2023-11-13T17:20:04.514" v="336" actId="20577"/>
        <pc:sldMkLst>
          <pc:docMk/>
          <pc:sldMk cId="1643217634" sldId="501"/>
        </pc:sldMkLst>
        <pc:graphicFrameChg chg="mod">
          <ac:chgData name="Nivar Somaru" userId="2623165f-8d76-4707-80fa-45468c6b11b9" providerId="ADAL" clId="{99C5CB9D-728A-48F4-8C5F-E2301FB7EDFC}" dt="2023-11-13T17:20:04.514" v="336" actId="20577"/>
          <ac:graphicFrameMkLst>
            <pc:docMk/>
            <pc:sldMk cId="1643217634" sldId="501"/>
            <ac:graphicFrameMk id="4" creationId="{F0091065-96AD-4381-8AB0-4F985E6C8F4B}"/>
          </ac:graphicFrameMkLst>
        </pc:graphicFrameChg>
      </pc:sldChg>
      <pc:sldChg chg="modSp">
        <pc:chgData name="Nivar Somaru" userId="2623165f-8d76-4707-80fa-45468c6b11b9" providerId="ADAL" clId="{99C5CB9D-728A-48F4-8C5F-E2301FB7EDFC}" dt="2023-11-13T17:20:11.877" v="337" actId="20577"/>
        <pc:sldMkLst>
          <pc:docMk/>
          <pc:sldMk cId="1106602276" sldId="502"/>
        </pc:sldMkLst>
        <pc:graphicFrameChg chg="mod">
          <ac:chgData name="Nivar Somaru" userId="2623165f-8d76-4707-80fa-45468c6b11b9" providerId="ADAL" clId="{99C5CB9D-728A-48F4-8C5F-E2301FB7EDFC}" dt="2023-11-13T17:20:11.877" v="337" actId="20577"/>
          <ac:graphicFrameMkLst>
            <pc:docMk/>
            <pc:sldMk cId="1106602276" sldId="502"/>
            <ac:graphicFrameMk id="4" creationId="{F0091065-96AD-4381-8AB0-4F985E6C8F4B}"/>
          </ac:graphicFrameMkLst>
        </pc:graphicFrameChg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947461699" sldId="504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1157971231" sldId="505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2241188760" sldId="506"/>
        </pc:sldMkLst>
      </pc:sldChg>
      <pc:sldChg chg="modSp mod">
        <pc:chgData name="Nivar Somaru" userId="2623165f-8d76-4707-80fa-45468c6b11b9" providerId="ADAL" clId="{99C5CB9D-728A-48F4-8C5F-E2301FB7EDFC}" dt="2023-11-13T07:58:49.001" v="63" actId="20577"/>
        <pc:sldMkLst>
          <pc:docMk/>
          <pc:sldMk cId="4054543623" sldId="507"/>
        </pc:sldMkLst>
        <pc:spChg chg="mod">
          <ac:chgData name="Nivar Somaru" userId="2623165f-8d76-4707-80fa-45468c6b11b9" providerId="ADAL" clId="{99C5CB9D-728A-48F4-8C5F-E2301FB7EDFC}" dt="2023-11-13T07:58:49.001" v="63" actId="20577"/>
          <ac:spMkLst>
            <pc:docMk/>
            <pc:sldMk cId="4054543623" sldId="507"/>
            <ac:spMk id="3" creationId="{C79F1A79-A0F3-4732-A160-6102A6E39297}"/>
          </ac:spMkLst>
        </pc:spChg>
      </pc:sldChg>
      <pc:sldChg chg="mod">
        <pc:chgData name="Nivar Somaru" userId="2623165f-8d76-4707-80fa-45468c6b11b9" providerId="ADAL" clId="{99C5CB9D-728A-48F4-8C5F-E2301FB7EDFC}" dt="2023-11-13T07:48:17.108" v="22" actId="27918"/>
        <pc:sldMkLst>
          <pc:docMk/>
          <pc:sldMk cId="3463128639" sldId="508"/>
        </pc:sldMkLst>
      </pc:sldChg>
      <pc:sldChg chg="mod">
        <pc:chgData name="Nivar Somaru" userId="2623165f-8d76-4707-80fa-45468c6b11b9" providerId="ADAL" clId="{99C5CB9D-728A-48F4-8C5F-E2301FB7EDFC}" dt="2023-11-13T07:49:49.023" v="31" actId="27918"/>
        <pc:sldMkLst>
          <pc:docMk/>
          <pc:sldMk cId="585400517" sldId="509"/>
        </pc:sldMkLst>
      </pc:sldChg>
      <pc:sldChg chg="delSp mod">
        <pc:chgData name="Nivar Somaru" userId="2623165f-8d76-4707-80fa-45468c6b11b9" providerId="ADAL" clId="{99C5CB9D-728A-48F4-8C5F-E2301FB7EDFC}" dt="2023-11-13T14:39:13.286" v="125" actId="27918"/>
        <pc:sldMkLst>
          <pc:docMk/>
          <pc:sldMk cId="369687501" sldId="511"/>
        </pc:sldMkLst>
        <pc:picChg chg="del">
          <ac:chgData name="Nivar Somaru" userId="2623165f-8d76-4707-80fa-45468c6b11b9" providerId="ADAL" clId="{99C5CB9D-728A-48F4-8C5F-E2301FB7EDFC}" dt="2023-11-13T14:38:01.385" v="117" actId="478"/>
          <ac:picMkLst>
            <pc:docMk/>
            <pc:sldMk cId="369687501" sldId="511"/>
            <ac:picMk id="5" creationId="{D4205972-24DD-4A7F-A9A8-109E1BFA629A}"/>
          </ac:picMkLst>
        </pc:picChg>
      </pc:sldChg>
      <pc:sldChg chg="delSp mod">
        <pc:chgData name="Nivar Somaru" userId="2623165f-8d76-4707-80fa-45468c6b11b9" providerId="ADAL" clId="{99C5CB9D-728A-48F4-8C5F-E2301FB7EDFC}" dt="2023-11-13T14:39:54.638" v="131" actId="27918"/>
        <pc:sldMkLst>
          <pc:docMk/>
          <pc:sldMk cId="2832902903" sldId="512"/>
        </pc:sldMkLst>
        <pc:picChg chg="del">
          <ac:chgData name="Nivar Somaru" userId="2623165f-8d76-4707-80fa-45468c6b11b9" providerId="ADAL" clId="{99C5CB9D-728A-48F4-8C5F-E2301FB7EDFC}" dt="2023-11-13T14:39:39.384" v="126" actId="478"/>
          <ac:picMkLst>
            <pc:docMk/>
            <pc:sldMk cId="2832902903" sldId="512"/>
            <ac:picMk id="5" creationId="{70D0E8C2-544D-4930-BB39-B27F3CF3968E}"/>
          </ac:picMkLst>
        </pc:picChg>
      </pc:sldChg>
      <pc:sldChg chg="mod">
        <pc:chgData name="Nivar Somaru" userId="2623165f-8d76-4707-80fa-45468c6b11b9" providerId="ADAL" clId="{99C5CB9D-728A-48F4-8C5F-E2301FB7EDFC}" dt="2023-11-13T15:33:18.570" v="190" actId="27918"/>
        <pc:sldMkLst>
          <pc:docMk/>
          <pc:sldMk cId="3222142212" sldId="513"/>
        </pc:sldMkLst>
      </pc:sldChg>
      <pc:sldChg chg="delSp modSp mod">
        <pc:chgData name="Nivar Somaru" userId="2623165f-8d76-4707-80fa-45468c6b11b9" providerId="ADAL" clId="{99C5CB9D-728A-48F4-8C5F-E2301FB7EDFC}" dt="2023-11-13T17:00:04.150" v="300" actId="478"/>
        <pc:sldMkLst>
          <pc:docMk/>
          <pc:sldMk cId="574033903" sldId="515"/>
        </pc:sldMkLst>
        <pc:graphicFrameChg chg="del modGraphic">
          <ac:chgData name="Nivar Somaru" userId="2623165f-8d76-4707-80fa-45468c6b11b9" providerId="ADAL" clId="{99C5CB9D-728A-48F4-8C5F-E2301FB7EDFC}" dt="2023-11-13T17:00:04.150" v="300" actId="478"/>
          <ac:graphicFrameMkLst>
            <pc:docMk/>
            <pc:sldMk cId="574033903" sldId="515"/>
            <ac:graphicFrameMk id="3" creationId="{DB7A1F4F-D868-4B38-A1EE-DB894A30EFBB}"/>
          </ac:graphicFrameMkLst>
        </pc:graphicFrameChg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3000990137" sldId="517"/>
        </pc:sldMkLst>
      </pc:sldChg>
      <pc:sldChg chg="del">
        <pc:chgData name="Nivar Somaru" userId="2623165f-8d76-4707-80fa-45468c6b11b9" providerId="ADAL" clId="{99C5CB9D-728A-48F4-8C5F-E2301FB7EDFC}" dt="2023-11-24T12:08:35.721" v="389" actId="2696"/>
        <pc:sldMkLst>
          <pc:docMk/>
          <pc:sldMk cId="540428992" sldId="533"/>
        </pc:sldMkLst>
      </pc:sldChg>
      <pc:sldChg chg="del">
        <pc:chgData name="Nivar Somaru" userId="2623165f-8d76-4707-80fa-45468c6b11b9" providerId="ADAL" clId="{99C5CB9D-728A-48F4-8C5F-E2301FB7EDFC}" dt="2023-11-13T17:27:37.325" v="379" actId="2696"/>
        <pc:sldMkLst>
          <pc:docMk/>
          <pc:sldMk cId="631081941" sldId="534"/>
        </pc:sldMkLst>
      </pc:sldChg>
      <pc:sldChg chg="del">
        <pc:chgData name="Nivar Somaru" userId="2623165f-8d76-4707-80fa-45468c6b11b9" providerId="ADAL" clId="{99C5CB9D-728A-48F4-8C5F-E2301FB7EDFC}" dt="2023-11-13T17:27:31.096" v="378" actId="2696"/>
        <pc:sldMkLst>
          <pc:docMk/>
          <pc:sldMk cId="3970454958" sldId="535"/>
        </pc:sldMkLst>
      </pc:sldChg>
      <pc:sldChg chg="del">
        <pc:chgData name="Nivar Somaru" userId="2623165f-8d76-4707-80fa-45468c6b11b9" providerId="ADAL" clId="{99C5CB9D-728A-48F4-8C5F-E2301FB7EDFC}" dt="2023-11-13T17:27:27.070" v="377" actId="2696"/>
        <pc:sldMkLst>
          <pc:docMk/>
          <pc:sldMk cId="2024316410" sldId="536"/>
        </pc:sldMkLst>
      </pc:sldChg>
      <pc:sldChg chg="del">
        <pc:chgData name="Nivar Somaru" userId="2623165f-8d76-4707-80fa-45468c6b11b9" providerId="ADAL" clId="{99C5CB9D-728A-48F4-8C5F-E2301FB7EDFC}" dt="2023-11-13T17:27:27.070" v="377" actId="2696"/>
        <pc:sldMkLst>
          <pc:docMk/>
          <pc:sldMk cId="2870725654" sldId="537"/>
        </pc:sldMkLst>
      </pc:sldChg>
      <pc:sldChg chg="del">
        <pc:chgData name="Nivar Somaru" userId="2623165f-8d76-4707-80fa-45468c6b11b9" providerId="ADAL" clId="{99C5CB9D-728A-48F4-8C5F-E2301FB7EDFC}" dt="2023-11-13T17:27:17.079" v="376" actId="2696"/>
        <pc:sldMkLst>
          <pc:docMk/>
          <pc:sldMk cId="3208886674" sldId="539"/>
        </pc:sldMkLst>
      </pc:sldChg>
      <pc:sldChg chg="del">
        <pc:chgData name="Nivar Somaru" userId="2623165f-8d76-4707-80fa-45468c6b11b9" providerId="ADAL" clId="{99C5CB9D-728A-48F4-8C5F-E2301FB7EDFC}" dt="2023-11-13T17:27:17.079" v="376" actId="2696"/>
        <pc:sldMkLst>
          <pc:docMk/>
          <pc:sldMk cId="694144577" sldId="540"/>
        </pc:sldMkLst>
      </pc:sldChg>
      <pc:sldChg chg="del">
        <pc:chgData name="Nivar Somaru" userId="2623165f-8d76-4707-80fa-45468c6b11b9" providerId="ADAL" clId="{99C5CB9D-728A-48F4-8C5F-E2301FB7EDFC}" dt="2023-11-13T17:27:17.079" v="376" actId="2696"/>
        <pc:sldMkLst>
          <pc:docMk/>
          <pc:sldMk cId="597118646" sldId="543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3571716416" sldId="544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2560432788" sldId="545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777829180" sldId="546"/>
        </pc:sldMkLst>
      </pc:sldChg>
      <pc:sldChg chg="mod">
        <pc:chgData name="Nivar Somaru" userId="2623165f-8d76-4707-80fa-45468c6b11b9" providerId="ADAL" clId="{99C5CB9D-728A-48F4-8C5F-E2301FB7EDFC}" dt="2023-11-13T14:41:43.333" v="139" actId="27918"/>
        <pc:sldMkLst>
          <pc:docMk/>
          <pc:sldMk cId="3200397657" sldId="549"/>
        </pc:sldMkLst>
      </pc:sldChg>
      <pc:sldChg chg="mod">
        <pc:chgData name="Nivar Somaru" userId="2623165f-8d76-4707-80fa-45468c6b11b9" providerId="ADAL" clId="{99C5CB9D-728A-48F4-8C5F-E2301FB7EDFC}" dt="2023-11-13T14:59:25.468" v="162" actId="27918"/>
        <pc:sldMkLst>
          <pc:docMk/>
          <pc:sldMk cId="4032472441" sldId="550"/>
        </pc:sldMkLst>
      </pc:sldChg>
      <pc:sldChg chg="mod">
        <pc:chgData name="Nivar Somaru" userId="2623165f-8d76-4707-80fa-45468c6b11b9" providerId="ADAL" clId="{99C5CB9D-728A-48F4-8C5F-E2301FB7EDFC}" dt="2023-11-13T15:26:08.237" v="171" actId="27918"/>
        <pc:sldMkLst>
          <pc:docMk/>
          <pc:sldMk cId="3108013516" sldId="551"/>
        </pc:sldMkLst>
      </pc:sldChg>
      <pc:sldChg chg="modSp mod">
        <pc:chgData name="Nivar Somaru" userId="2623165f-8d76-4707-80fa-45468c6b11b9" providerId="ADAL" clId="{99C5CB9D-728A-48F4-8C5F-E2301FB7EDFC}" dt="2023-11-13T15:32:20.422" v="185" actId="27918"/>
        <pc:sldMkLst>
          <pc:docMk/>
          <pc:sldMk cId="625990808" sldId="553"/>
        </pc:sldMkLst>
        <pc:graphicFrameChg chg="mod">
          <ac:chgData name="Nivar Somaru" userId="2623165f-8d76-4707-80fa-45468c6b11b9" providerId="ADAL" clId="{99C5CB9D-728A-48F4-8C5F-E2301FB7EDFC}" dt="2023-11-13T15:31:02.139" v="180" actId="20577"/>
          <ac:graphicFrameMkLst>
            <pc:docMk/>
            <pc:sldMk cId="625990808" sldId="553"/>
            <ac:graphicFrameMk id="5" creationId="{00000000-0000-0000-0000-000000000000}"/>
          </ac:graphicFrameMkLst>
        </pc:graphicFrameChg>
      </pc:sldChg>
      <pc:sldChg chg="mod">
        <pc:chgData name="Nivar Somaru" userId="2623165f-8d76-4707-80fa-45468c6b11b9" providerId="ADAL" clId="{99C5CB9D-728A-48F4-8C5F-E2301FB7EDFC}" dt="2023-11-13T15:37:55.505" v="202" actId="27918"/>
        <pc:sldMkLst>
          <pc:docMk/>
          <pc:sldMk cId="71002103" sldId="554"/>
        </pc:sldMkLst>
      </pc:sldChg>
      <pc:sldChg chg="delSp modSp mod">
        <pc:chgData name="Nivar Somaru" userId="2623165f-8d76-4707-80fa-45468c6b11b9" providerId="ADAL" clId="{99C5CB9D-728A-48F4-8C5F-E2301FB7EDFC}" dt="2023-11-13T17:00:14.744" v="301" actId="478"/>
        <pc:sldMkLst>
          <pc:docMk/>
          <pc:sldMk cId="3133107422" sldId="555"/>
        </pc:sldMkLst>
        <pc:graphicFrameChg chg="mod">
          <ac:chgData name="Nivar Somaru" userId="2623165f-8d76-4707-80fa-45468c6b11b9" providerId="ADAL" clId="{99C5CB9D-728A-48F4-8C5F-E2301FB7EDFC}" dt="2023-11-13T16:59:26.164" v="298" actId="404"/>
          <ac:graphicFrameMkLst>
            <pc:docMk/>
            <pc:sldMk cId="3133107422" sldId="555"/>
            <ac:graphicFrameMk id="2" creationId="{00000000-0000-0000-0000-000000000000}"/>
          </ac:graphicFrameMkLst>
        </pc:graphicFrameChg>
        <pc:graphicFrameChg chg="del">
          <ac:chgData name="Nivar Somaru" userId="2623165f-8d76-4707-80fa-45468c6b11b9" providerId="ADAL" clId="{99C5CB9D-728A-48F4-8C5F-E2301FB7EDFC}" dt="2023-11-13T17:00:14.744" v="301" actId="478"/>
          <ac:graphicFrameMkLst>
            <pc:docMk/>
            <pc:sldMk cId="3133107422" sldId="555"/>
            <ac:graphicFrameMk id="3" creationId="{00000000-0000-0000-0000-000000000000}"/>
          </ac:graphicFrameMkLst>
        </pc:graphicFrameChg>
      </pc:sldChg>
      <pc:sldChg chg="mod">
        <pc:chgData name="Nivar Somaru" userId="2623165f-8d76-4707-80fa-45468c6b11b9" providerId="ADAL" clId="{99C5CB9D-728A-48F4-8C5F-E2301FB7EDFC}" dt="2023-11-13T16:59:02.650" v="295" actId="27918"/>
        <pc:sldMkLst>
          <pc:docMk/>
          <pc:sldMk cId="3829870781" sldId="557"/>
        </pc:sldMkLst>
      </pc:sldChg>
      <pc:sldChg chg="modSp mod">
        <pc:chgData name="Nivar Somaru" userId="2623165f-8d76-4707-80fa-45468c6b11b9" providerId="ADAL" clId="{99C5CB9D-728A-48F4-8C5F-E2301FB7EDFC}" dt="2023-11-13T16:11:22.937" v="256"/>
        <pc:sldMkLst>
          <pc:docMk/>
          <pc:sldMk cId="2889296022" sldId="559"/>
        </pc:sldMkLst>
        <pc:graphicFrameChg chg="mod">
          <ac:chgData name="Nivar Somaru" userId="2623165f-8d76-4707-80fa-45468c6b11b9" providerId="ADAL" clId="{99C5CB9D-728A-48F4-8C5F-E2301FB7EDFC}" dt="2023-11-13T16:11:22.937" v="256"/>
          <ac:graphicFrameMkLst>
            <pc:docMk/>
            <pc:sldMk cId="2889296022" sldId="559"/>
            <ac:graphicFrameMk id="5" creationId="{00000000-0000-0000-0000-000000000000}"/>
          </ac:graphicFrameMkLst>
        </pc:graphicFrameChg>
      </pc:sldChg>
      <pc:sldChg chg="modSp mod">
        <pc:chgData name="Nivar Somaru" userId="2623165f-8d76-4707-80fa-45468c6b11b9" providerId="ADAL" clId="{99C5CB9D-728A-48F4-8C5F-E2301FB7EDFC}" dt="2023-11-13T16:58:44.375" v="294" actId="27918"/>
        <pc:sldMkLst>
          <pc:docMk/>
          <pc:sldMk cId="779660609" sldId="560"/>
        </pc:sldMkLst>
        <pc:graphicFrameChg chg="mod">
          <ac:chgData name="Nivar Somaru" userId="2623165f-8d76-4707-80fa-45468c6b11b9" providerId="ADAL" clId="{99C5CB9D-728A-48F4-8C5F-E2301FB7EDFC}" dt="2023-11-13T16:57:59.170" v="293"/>
          <ac:graphicFrameMkLst>
            <pc:docMk/>
            <pc:sldMk cId="779660609" sldId="560"/>
            <ac:graphicFrameMk id="5" creationId="{00000000-0000-0000-0000-000000000000}"/>
          </ac:graphicFrameMkLst>
        </pc:graphicFrameChg>
      </pc:sldChg>
      <pc:sldChg chg="modSp mod">
        <pc:chgData name="Nivar Somaru" userId="2623165f-8d76-4707-80fa-45468c6b11b9" providerId="ADAL" clId="{99C5CB9D-728A-48F4-8C5F-E2301FB7EDFC}" dt="2023-11-13T16:07:51.686" v="250"/>
        <pc:sldMkLst>
          <pc:docMk/>
          <pc:sldMk cId="2249935732" sldId="563"/>
        </pc:sldMkLst>
        <pc:graphicFrameChg chg="mod">
          <ac:chgData name="Nivar Somaru" userId="2623165f-8d76-4707-80fa-45468c6b11b9" providerId="ADAL" clId="{99C5CB9D-728A-48F4-8C5F-E2301FB7EDFC}" dt="2023-11-13T16:07:51.686" v="250"/>
          <ac:graphicFrameMkLst>
            <pc:docMk/>
            <pc:sldMk cId="2249935732" sldId="563"/>
            <ac:graphicFrameMk id="5" creationId="{00000000-0000-0000-0000-000000000000}"/>
          </ac:graphicFrameMkLst>
        </pc:graphicFrameChg>
      </pc:sldChg>
      <pc:sldChg chg="mod">
        <pc:chgData name="Nivar Somaru" userId="2623165f-8d76-4707-80fa-45468c6b11b9" providerId="ADAL" clId="{99C5CB9D-728A-48F4-8C5F-E2301FB7EDFC}" dt="2023-11-13T17:16:45.582" v="326" actId="27918"/>
        <pc:sldMkLst>
          <pc:docMk/>
          <pc:sldMk cId="3605770342" sldId="564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1970106304" sldId="565"/>
        </pc:sldMkLst>
      </pc:sldChg>
      <pc:sldChg chg="del">
        <pc:chgData name="Nivar Somaru" userId="2623165f-8d76-4707-80fa-45468c6b11b9" providerId="ADAL" clId="{99C5CB9D-728A-48F4-8C5F-E2301FB7EDFC}" dt="2023-11-24T11:40:47.544" v="387" actId="2696"/>
        <pc:sldMkLst>
          <pc:docMk/>
          <pc:sldMk cId="711363939" sldId="567"/>
        </pc:sldMkLst>
      </pc:sldChg>
      <pc:sldChg chg="del">
        <pc:chgData name="Nivar Somaru" userId="2623165f-8d76-4707-80fa-45468c6b11b9" providerId="ADAL" clId="{99C5CB9D-728A-48F4-8C5F-E2301FB7EDFC}" dt="2023-11-24T11:28:55.215" v="382" actId="2696"/>
        <pc:sldMkLst>
          <pc:docMk/>
          <pc:sldMk cId="2175540735" sldId="568"/>
        </pc:sldMkLst>
      </pc:sldChg>
      <pc:sldChg chg="modSp">
        <pc:chgData name="Nivar Somaru" userId="2623165f-8d76-4707-80fa-45468c6b11b9" providerId="ADAL" clId="{99C5CB9D-728A-48F4-8C5F-E2301FB7EDFC}" dt="2023-11-13T17:19:41.646" v="334" actId="20577"/>
        <pc:sldMkLst>
          <pc:docMk/>
          <pc:sldMk cId="2722588261" sldId="571"/>
        </pc:sldMkLst>
        <pc:graphicFrameChg chg="mod">
          <ac:chgData name="Nivar Somaru" userId="2623165f-8d76-4707-80fa-45468c6b11b9" providerId="ADAL" clId="{99C5CB9D-728A-48F4-8C5F-E2301FB7EDFC}" dt="2023-11-13T17:19:41.646" v="334" actId="20577"/>
          <ac:graphicFrameMkLst>
            <pc:docMk/>
            <pc:sldMk cId="2722588261" sldId="571"/>
            <ac:graphicFrameMk id="3" creationId="{5694ACE7-1E63-5B4F-AC0A-D322F347DE6C}"/>
          </ac:graphicFrameMkLst>
        </pc:graphicFrameChg>
      </pc:sldChg>
      <pc:sldChg chg="addSp delSp modSp mod">
        <pc:chgData name="Nivar Somaru" userId="2623165f-8d76-4707-80fa-45468c6b11b9" providerId="ADAL" clId="{99C5CB9D-728A-48F4-8C5F-E2301FB7EDFC}" dt="2023-11-13T07:57:33.743" v="57" actId="255"/>
        <pc:sldMkLst>
          <pc:docMk/>
          <pc:sldMk cId="1304708628" sldId="573"/>
        </pc:sldMkLst>
        <pc:graphicFrameChg chg="add mod modGraphic">
          <ac:chgData name="Nivar Somaru" userId="2623165f-8d76-4707-80fa-45468c6b11b9" providerId="ADAL" clId="{99C5CB9D-728A-48F4-8C5F-E2301FB7EDFC}" dt="2023-11-13T07:57:33.743" v="57" actId="255"/>
          <ac:graphicFrameMkLst>
            <pc:docMk/>
            <pc:sldMk cId="1304708628" sldId="573"/>
            <ac:graphicFrameMk id="2" creationId="{9FE22D59-E25A-661D-F3D4-1867FF021EC7}"/>
          </ac:graphicFrameMkLst>
        </pc:graphicFrameChg>
        <pc:graphicFrameChg chg="del">
          <ac:chgData name="Nivar Somaru" userId="2623165f-8d76-4707-80fa-45468c6b11b9" providerId="ADAL" clId="{99C5CB9D-728A-48F4-8C5F-E2301FB7EDFC}" dt="2023-11-13T07:52:24.269" v="32" actId="478"/>
          <ac:graphicFrameMkLst>
            <pc:docMk/>
            <pc:sldMk cId="1304708628" sldId="573"/>
            <ac:graphicFrameMk id="4" creationId="{EC9A2D87-D38E-45C6-B189-295AB147DA86}"/>
          </ac:graphicFrameMkLst>
        </pc:graphicFrameChg>
        <pc:graphicFrameChg chg="add mod">
          <ac:chgData name="Nivar Somaru" userId="2623165f-8d76-4707-80fa-45468c6b11b9" providerId="ADAL" clId="{99C5CB9D-728A-48F4-8C5F-E2301FB7EDFC}" dt="2023-11-13T07:57:26.513" v="56"/>
          <ac:graphicFrameMkLst>
            <pc:docMk/>
            <pc:sldMk cId="1304708628" sldId="573"/>
            <ac:graphicFrameMk id="6" creationId="{65D85FE2-6893-6498-59A5-F1A6194C8808}"/>
          </ac:graphicFrameMkLst>
        </pc:graphicFrameChg>
        <pc:graphicFrameChg chg="del">
          <ac:chgData name="Nivar Somaru" userId="2623165f-8d76-4707-80fa-45468c6b11b9" providerId="ADAL" clId="{99C5CB9D-728A-48F4-8C5F-E2301FB7EDFC}" dt="2023-11-13T07:57:23.869" v="55" actId="478"/>
          <ac:graphicFrameMkLst>
            <pc:docMk/>
            <pc:sldMk cId="1304708628" sldId="573"/>
            <ac:graphicFrameMk id="9" creationId="{F12D3631-FC2B-43FF-8E85-47347ED0A7E0}"/>
          </ac:graphicFrameMkLst>
        </pc:graphicFrameChg>
      </pc:sldChg>
      <pc:sldChg chg="addSp delSp modSp mod">
        <pc:chgData name="Nivar Somaru" userId="2623165f-8d76-4707-80fa-45468c6b11b9" providerId="ADAL" clId="{99C5CB9D-728A-48F4-8C5F-E2301FB7EDFC}" dt="2023-12-04T22:54:37.032" v="395" actId="2164"/>
        <pc:sldMkLst>
          <pc:docMk/>
          <pc:sldMk cId="4259820885" sldId="574"/>
        </pc:sldMkLst>
        <pc:graphicFrameChg chg="add mod modGraphic">
          <ac:chgData name="Nivar Somaru" userId="2623165f-8d76-4707-80fa-45468c6b11b9" providerId="ADAL" clId="{99C5CB9D-728A-48F4-8C5F-E2301FB7EDFC}" dt="2023-12-04T22:54:37.032" v="395" actId="2164"/>
          <ac:graphicFrameMkLst>
            <pc:docMk/>
            <pc:sldMk cId="4259820885" sldId="574"/>
            <ac:graphicFrameMk id="3" creationId="{87A3C9A3-48A1-4A88-BBC0-D4402492728E}"/>
          </ac:graphicFrameMkLst>
        </pc:graphicFrameChg>
        <pc:graphicFrameChg chg="del">
          <ac:chgData name="Nivar Somaru" userId="2623165f-8d76-4707-80fa-45468c6b11b9" providerId="ADAL" clId="{99C5CB9D-728A-48F4-8C5F-E2301FB7EDFC}" dt="2023-11-13T08:13:47.236" v="86" actId="478"/>
          <ac:graphicFrameMkLst>
            <pc:docMk/>
            <pc:sldMk cId="4259820885" sldId="574"/>
            <ac:graphicFrameMk id="5" creationId="{00000000-0000-0000-0000-000000000000}"/>
          </ac:graphicFrameMkLst>
        </pc:graphicFrameChg>
      </pc:sldChg>
      <pc:sldChg chg="modSp mod">
        <pc:chgData name="Nivar Somaru" userId="2623165f-8d76-4707-80fa-45468c6b11b9" providerId="ADAL" clId="{99C5CB9D-728A-48F4-8C5F-E2301FB7EDFC}" dt="2023-11-13T09:01:24.227" v="107" actId="27918"/>
        <pc:sldMkLst>
          <pc:docMk/>
          <pc:sldMk cId="588730349" sldId="575"/>
        </pc:sldMkLst>
        <pc:graphicFrameChg chg="mod">
          <ac:chgData name="Nivar Somaru" userId="2623165f-8d76-4707-80fa-45468c6b11b9" providerId="ADAL" clId="{99C5CB9D-728A-48F4-8C5F-E2301FB7EDFC}" dt="2023-11-13T08:59:50.916" v="101" actId="20577"/>
          <ac:graphicFrameMkLst>
            <pc:docMk/>
            <pc:sldMk cId="588730349" sldId="575"/>
            <ac:graphicFrameMk id="5" creationId="{B7044B16-842E-4AB1-BFD7-21BAB048FA9F}"/>
          </ac:graphicFrameMkLst>
        </pc:graphicFrameChg>
      </pc:sldChg>
      <pc:sldChg chg="del">
        <pc:chgData name="Nivar Somaru" userId="2623165f-8d76-4707-80fa-45468c6b11b9" providerId="ADAL" clId="{99C5CB9D-728A-48F4-8C5F-E2301FB7EDFC}" dt="2023-11-24T11:36:10.212" v="383" actId="2696"/>
        <pc:sldMkLst>
          <pc:docMk/>
          <pc:sldMk cId="3460709160" sldId="576"/>
        </pc:sldMkLst>
      </pc:sldChg>
      <pc:sldChg chg="del">
        <pc:chgData name="Nivar Somaru" userId="2623165f-8d76-4707-80fa-45468c6b11b9" providerId="ADAL" clId="{99C5CB9D-728A-48F4-8C5F-E2301FB7EDFC}" dt="2023-11-24T11:36:10.212" v="383" actId="2696"/>
        <pc:sldMkLst>
          <pc:docMk/>
          <pc:sldMk cId="2480954911" sldId="577"/>
        </pc:sldMkLst>
      </pc:sldChg>
      <pc:sldChg chg="del">
        <pc:chgData name="Nivar Somaru" userId="2623165f-8d76-4707-80fa-45468c6b11b9" providerId="ADAL" clId="{99C5CB9D-728A-48F4-8C5F-E2301FB7EDFC}" dt="2023-11-24T11:36:54.215" v="385" actId="2696"/>
        <pc:sldMkLst>
          <pc:docMk/>
          <pc:sldMk cId="844218216" sldId="578"/>
        </pc:sldMkLst>
      </pc:sldChg>
      <pc:sldChg chg="del">
        <pc:chgData name="Nivar Somaru" userId="2623165f-8d76-4707-80fa-45468c6b11b9" providerId="ADAL" clId="{99C5CB9D-728A-48F4-8C5F-E2301FB7EDFC}" dt="2023-11-24T11:37:30.283" v="386" actId="2696"/>
        <pc:sldMkLst>
          <pc:docMk/>
          <pc:sldMk cId="3073089833" sldId="579"/>
        </pc:sldMkLst>
      </pc:sldChg>
      <pc:sldChg chg="mod">
        <pc:chgData name="Nivar Somaru" userId="2623165f-8d76-4707-80fa-45468c6b11b9" providerId="ADAL" clId="{99C5CB9D-728A-48F4-8C5F-E2301FB7EDFC}" dt="2023-11-13T17:07:16.270" v="313" actId="27918"/>
        <pc:sldMkLst>
          <pc:docMk/>
          <pc:sldMk cId="1582525527" sldId="580"/>
        </pc:sldMkLst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1407327738" sldId="582"/>
        </pc:sldMkLst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3639833375" sldId="583"/>
        </pc:sldMkLst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2641602376" sldId="584"/>
        </pc:sldMkLst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1675045231" sldId="585"/>
        </pc:sldMkLst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2604455111" sldId="586"/>
        </pc:sldMkLst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528204478" sldId="587"/>
        </pc:sldMkLst>
      </pc:sldChg>
      <pc:sldChg chg="del">
        <pc:chgData name="Nivar Somaru" userId="2623165f-8d76-4707-80fa-45468c6b11b9" providerId="ADAL" clId="{99C5CB9D-728A-48F4-8C5F-E2301FB7EDFC}" dt="2023-11-24T11:45:47.040" v="388" actId="2696"/>
        <pc:sldMkLst>
          <pc:docMk/>
          <pc:sldMk cId="2924203039" sldId="588"/>
        </pc:sldMkLst>
      </pc:sldChg>
      <pc:sldChg chg="mod">
        <pc:chgData name="Nivar Somaru" userId="2623165f-8d76-4707-80fa-45468c6b11b9" providerId="ADAL" clId="{99C5CB9D-728A-48F4-8C5F-E2301FB7EDFC}" dt="2023-11-13T14:55:57.160" v="151" actId="27918"/>
        <pc:sldMkLst>
          <pc:docMk/>
          <pc:sldMk cId="3655644230" sldId="589"/>
        </pc:sldMkLst>
      </pc:sldChg>
      <pc:sldChg chg="modSp">
        <pc:chgData name="Nivar Somaru" userId="2623165f-8d76-4707-80fa-45468c6b11b9" providerId="ADAL" clId="{99C5CB9D-728A-48F4-8C5F-E2301FB7EDFC}" dt="2023-11-13T17:19:31.977" v="331" actId="20577"/>
        <pc:sldMkLst>
          <pc:docMk/>
          <pc:sldMk cId="2972017926" sldId="590"/>
        </pc:sldMkLst>
        <pc:graphicFrameChg chg="mod">
          <ac:chgData name="Nivar Somaru" userId="2623165f-8d76-4707-80fa-45468c6b11b9" providerId="ADAL" clId="{99C5CB9D-728A-48F4-8C5F-E2301FB7EDFC}" dt="2023-11-13T17:19:31.977" v="331" actId="20577"/>
          <ac:graphicFrameMkLst>
            <pc:docMk/>
            <pc:sldMk cId="2972017926" sldId="590"/>
            <ac:graphicFrameMk id="3" creationId="{5694ACE7-1E63-5B4F-AC0A-D322F347DE6C}"/>
          </ac:graphicFrameMkLst>
        </pc:graphicFrameChg>
      </pc:sldChg>
      <pc:sldChg chg="new del">
        <pc:chgData name="Nivar Somaru" userId="2623165f-8d76-4707-80fa-45468c6b11b9" providerId="ADAL" clId="{99C5CB9D-728A-48F4-8C5F-E2301FB7EDFC}" dt="2023-11-13T17:21:47.931" v="375" actId="2696"/>
        <pc:sldMkLst>
          <pc:docMk/>
          <pc:sldMk cId="1728033436" sldId="591"/>
        </pc:sldMkLst>
      </pc:sldChg>
      <pc:sldChg chg="addSp delSp modSp add del mod">
        <pc:chgData name="Nivar Somaru" userId="2623165f-8d76-4707-80fa-45468c6b11b9" providerId="ADAL" clId="{99C5CB9D-728A-48F4-8C5F-E2301FB7EDFC}" dt="2023-11-24T11:28:36.597" v="381" actId="2696"/>
        <pc:sldMkLst>
          <pc:docMk/>
          <pc:sldMk cId="3020440342" sldId="592"/>
        </pc:sldMkLst>
        <pc:spChg chg="add mod">
          <ac:chgData name="Nivar Somaru" userId="2623165f-8d76-4707-80fa-45468c6b11b9" providerId="ADAL" clId="{99C5CB9D-728A-48F4-8C5F-E2301FB7EDFC}" dt="2023-11-13T17:21:42.280" v="374" actId="1076"/>
          <ac:spMkLst>
            <pc:docMk/>
            <pc:sldMk cId="3020440342" sldId="592"/>
            <ac:spMk id="4" creationId="{66675244-E4C0-2BC3-2E20-C7229ED7DD71}"/>
          </ac:spMkLst>
        </pc:spChg>
        <pc:graphicFrameChg chg="del mod">
          <ac:chgData name="Nivar Somaru" userId="2623165f-8d76-4707-80fa-45468c6b11b9" providerId="ADAL" clId="{99C5CB9D-728A-48F4-8C5F-E2301FB7EDFC}" dt="2023-11-13T17:21:14.193" v="344" actId="478"/>
          <ac:graphicFrameMkLst>
            <pc:docMk/>
            <pc:sldMk cId="3020440342" sldId="592"/>
            <ac:graphicFrameMk id="3" creationId="{5694ACE7-1E63-5B4F-AC0A-D322F347DE6C}"/>
          </ac:graphicFrameMkLst>
        </pc:graphicFrameChg>
      </pc:sldChg>
      <pc:sldChg chg="add">
        <pc:chgData name="Nivar Somaru" userId="2623165f-8d76-4707-80fa-45468c6b11b9" providerId="ADAL" clId="{99C5CB9D-728A-48F4-8C5F-E2301FB7EDFC}" dt="2023-11-24T11:28:32.660" v="380"/>
        <pc:sldMkLst>
          <pc:docMk/>
          <pc:sldMk cId="1546989148" sldId="593"/>
        </pc:sldMkLst>
      </pc:sldChg>
      <pc:sldChg chg="add">
        <pc:chgData name="Nivar Somaru" userId="2623165f-8d76-4707-80fa-45468c6b11b9" providerId="ADAL" clId="{99C5CB9D-728A-48F4-8C5F-E2301FB7EDFC}" dt="2023-11-24T11:36:49.221" v="384"/>
        <pc:sldMkLst>
          <pc:docMk/>
          <pc:sldMk cId="3060047173" sldId="596"/>
        </pc:sldMkLst>
      </pc:sldChg>
      <pc:sldMasterChg chg="del delSldLayout">
        <pc:chgData name="Nivar Somaru" userId="2623165f-8d76-4707-80fa-45468c6b11b9" providerId="ADAL" clId="{99C5CB9D-728A-48F4-8C5F-E2301FB7EDFC}" dt="2023-11-24T11:45:47.040" v="388" actId="2696"/>
        <pc:sldMasterMkLst>
          <pc:docMk/>
          <pc:sldMasterMk cId="2683238639" sldId="2147483826"/>
        </pc:sldMasterMkLst>
        <pc:sldLayoutChg chg="del">
          <pc:chgData name="Nivar Somaru" userId="2623165f-8d76-4707-80fa-45468c6b11b9" providerId="ADAL" clId="{99C5CB9D-728A-48F4-8C5F-E2301FB7EDFC}" dt="2023-11-24T11:45:47.040" v="388" actId="2696"/>
          <pc:sldLayoutMkLst>
            <pc:docMk/>
            <pc:sldMasterMk cId="2683238639" sldId="2147483826"/>
            <pc:sldLayoutMk cId="1310226354" sldId="2147483827"/>
          </pc:sldLayoutMkLst>
        </pc:sldLayoutChg>
        <pc:sldLayoutChg chg="del">
          <pc:chgData name="Nivar Somaru" userId="2623165f-8d76-4707-80fa-45468c6b11b9" providerId="ADAL" clId="{99C5CB9D-728A-48F4-8C5F-E2301FB7EDFC}" dt="2023-11-24T11:45:47.040" v="388" actId="2696"/>
          <pc:sldLayoutMkLst>
            <pc:docMk/>
            <pc:sldMasterMk cId="2683238639" sldId="2147483826"/>
            <pc:sldLayoutMk cId="4271277053" sldId="2147483828"/>
          </pc:sldLayoutMkLst>
        </pc:sldLayoutChg>
        <pc:sldLayoutChg chg="del">
          <pc:chgData name="Nivar Somaru" userId="2623165f-8d76-4707-80fa-45468c6b11b9" providerId="ADAL" clId="{99C5CB9D-728A-48F4-8C5F-E2301FB7EDFC}" dt="2023-11-24T11:45:47.040" v="388" actId="2696"/>
          <pc:sldLayoutMkLst>
            <pc:docMk/>
            <pc:sldMasterMk cId="2683238639" sldId="2147483826"/>
            <pc:sldLayoutMk cId="407927952" sldId="2147483829"/>
          </pc:sldLayoutMkLst>
        </pc:sldLayoutChg>
        <pc:sldLayoutChg chg="del">
          <pc:chgData name="Nivar Somaru" userId="2623165f-8d76-4707-80fa-45468c6b11b9" providerId="ADAL" clId="{99C5CB9D-728A-48F4-8C5F-E2301FB7EDFC}" dt="2023-11-24T11:45:47.040" v="388" actId="2696"/>
          <pc:sldLayoutMkLst>
            <pc:docMk/>
            <pc:sldMasterMk cId="2683238639" sldId="2147483826"/>
            <pc:sldLayoutMk cId="1972749791" sldId="2147483830"/>
          </pc:sldLayoutMkLst>
        </pc:sldLayoutChg>
        <pc:sldLayoutChg chg="del">
          <pc:chgData name="Nivar Somaru" userId="2623165f-8d76-4707-80fa-45468c6b11b9" providerId="ADAL" clId="{99C5CB9D-728A-48F4-8C5F-E2301FB7EDFC}" dt="2023-11-24T11:45:47.040" v="388" actId="2696"/>
          <pc:sldLayoutMkLst>
            <pc:docMk/>
            <pc:sldMasterMk cId="2683238639" sldId="2147483826"/>
            <pc:sldLayoutMk cId="1616343080" sldId="2147483831"/>
          </pc:sldLayoutMkLst>
        </pc:sldLayoutChg>
        <pc:sldLayoutChg chg="del">
          <pc:chgData name="Nivar Somaru" userId="2623165f-8d76-4707-80fa-45468c6b11b9" providerId="ADAL" clId="{99C5CB9D-728A-48F4-8C5F-E2301FB7EDFC}" dt="2023-11-24T11:45:47.040" v="388" actId="2696"/>
          <pc:sldLayoutMkLst>
            <pc:docMk/>
            <pc:sldMasterMk cId="2683238639" sldId="2147483826"/>
            <pc:sldLayoutMk cId="3172695273" sldId="2147483832"/>
          </pc:sldLayoutMkLst>
        </pc:sldLayoutChg>
        <pc:sldLayoutChg chg="del">
          <pc:chgData name="Nivar Somaru" userId="2623165f-8d76-4707-80fa-45468c6b11b9" providerId="ADAL" clId="{99C5CB9D-728A-48F4-8C5F-E2301FB7EDFC}" dt="2023-11-24T11:45:47.040" v="388" actId="2696"/>
          <pc:sldLayoutMkLst>
            <pc:docMk/>
            <pc:sldMasterMk cId="2683238639" sldId="2147483826"/>
            <pc:sldLayoutMk cId="568764237" sldId="2147483833"/>
          </pc:sldLayoutMkLst>
        </pc:sldLayoutChg>
        <pc:sldLayoutChg chg="del">
          <pc:chgData name="Nivar Somaru" userId="2623165f-8d76-4707-80fa-45468c6b11b9" providerId="ADAL" clId="{99C5CB9D-728A-48F4-8C5F-E2301FB7EDFC}" dt="2023-11-24T11:45:47.040" v="388" actId="2696"/>
          <pc:sldLayoutMkLst>
            <pc:docMk/>
            <pc:sldMasterMk cId="2683238639" sldId="2147483826"/>
            <pc:sldLayoutMk cId="2343588371" sldId="2147483834"/>
          </pc:sldLayoutMkLst>
        </pc:sldLayoutChg>
        <pc:sldLayoutChg chg="del">
          <pc:chgData name="Nivar Somaru" userId="2623165f-8d76-4707-80fa-45468c6b11b9" providerId="ADAL" clId="{99C5CB9D-728A-48F4-8C5F-E2301FB7EDFC}" dt="2023-11-24T11:45:47.040" v="388" actId="2696"/>
          <pc:sldLayoutMkLst>
            <pc:docMk/>
            <pc:sldMasterMk cId="2683238639" sldId="2147483826"/>
            <pc:sldLayoutMk cId="3191217657" sldId="2147483835"/>
          </pc:sldLayoutMkLst>
        </pc:sldLayoutChg>
        <pc:sldLayoutChg chg="del">
          <pc:chgData name="Nivar Somaru" userId="2623165f-8d76-4707-80fa-45468c6b11b9" providerId="ADAL" clId="{99C5CB9D-728A-48F4-8C5F-E2301FB7EDFC}" dt="2023-11-24T11:45:47.040" v="388" actId="2696"/>
          <pc:sldLayoutMkLst>
            <pc:docMk/>
            <pc:sldMasterMk cId="2683238639" sldId="2147483826"/>
            <pc:sldLayoutMk cId="1883977200" sldId="2147483836"/>
          </pc:sldLayoutMkLst>
        </pc:sldLayoutChg>
        <pc:sldLayoutChg chg="del">
          <pc:chgData name="Nivar Somaru" userId="2623165f-8d76-4707-80fa-45468c6b11b9" providerId="ADAL" clId="{99C5CB9D-728A-48F4-8C5F-E2301FB7EDFC}" dt="2023-11-24T11:45:47.040" v="388" actId="2696"/>
          <pc:sldLayoutMkLst>
            <pc:docMk/>
            <pc:sldMasterMk cId="2683238639" sldId="2147483826"/>
            <pc:sldLayoutMk cId="1178674103" sldId="2147483837"/>
          </pc:sldLayoutMkLst>
        </pc:sldLayoutChg>
      </pc:sldMasterChg>
    </pc:docChg>
  </pc:docChgLst>
  <pc:docChgLst>
    <pc:chgData name="Nivar Somaru" userId="2623165f-8d76-4707-80fa-45468c6b11b9" providerId="ADAL" clId="{00F20375-90E4-4C49-A524-B5B4CE60A69B}"/>
    <pc:docChg chg="custSel delSld modSld">
      <pc:chgData name="Nivar Somaru" userId="2623165f-8d76-4707-80fa-45468c6b11b9" providerId="ADAL" clId="{00F20375-90E4-4C49-A524-B5B4CE60A69B}" dt="2021-10-29T13:28:04.286" v="104" actId="27918"/>
      <pc:docMkLst>
        <pc:docMk/>
      </pc:docMkLst>
      <pc:sldChg chg="del">
        <pc:chgData name="Nivar Somaru" userId="2623165f-8d76-4707-80fa-45468c6b11b9" providerId="ADAL" clId="{00F20375-90E4-4C49-A524-B5B4CE60A69B}" dt="2021-10-29T08:49:27.489" v="28" actId="2696"/>
        <pc:sldMkLst>
          <pc:docMk/>
          <pc:sldMk cId="1361954138" sldId="267"/>
        </pc:sldMkLst>
      </pc:sldChg>
      <pc:sldChg chg="del">
        <pc:chgData name="Nivar Somaru" userId="2623165f-8d76-4707-80fa-45468c6b11b9" providerId="ADAL" clId="{00F20375-90E4-4C49-A524-B5B4CE60A69B}" dt="2021-10-29T08:42:56.440" v="0" actId="2696"/>
        <pc:sldMkLst>
          <pc:docMk/>
          <pc:sldMk cId="1501632052" sldId="370"/>
        </pc:sldMkLst>
      </pc:sldChg>
      <pc:sldChg chg="del">
        <pc:chgData name="Nivar Somaru" userId="2623165f-8d76-4707-80fa-45468c6b11b9" providerId="ADAL" clId="{00F20375-90E4-4C49-A524-B5B4CE60A69B}" dt="2021-10-29T08:44:01.885" v="2" actId="2696"/>
        <pc:sldMkLst>
          <pc:docMk/>
          <pc:sldMk cId="333159642" sldId="372"/>
        </pc:sldMkLst>
      </pc:sldChg>
      <pc:sldChg chg="del">
        <pc:chgData name="Nivar Somaru" userId="2623165f-8d76-4707-80fa-45468c6b11b9" providerId="ADAL" clId="{00F20375-90E4-4C49-A524-B5B4CE60A69B}" dt="2021-10-29T08:46:12.692" v="6" actId="2696"/>
        <pc:sldMkLst>
          <pc:docMk/>
          <pc:sldMk cId="1433989128" sldId="374"/>
        </pc:sldMkLst>
      </pc:sldChg>
      <pc:sldChg chg="del">
        <pc:chgData name="Nivar Somaru" userId="2623165f-8d76-4707-80fa-45468c6b11b9" providerId="ADAL" clId="{00F20375-90E4-4C49-A524-B5B4CE60A69B}" dt="2021-10-29T08:43:19.452" v="1" actId="2696"/>
        <pc:sldMkLst>
          <pc:docMk/>
          <pc:sldMk cId="4254083888" sldId="416"/>
        </pc:sldMkLst>
      </pc:sldChg>
      <pc:sldChg chg="del">
        <pc:chgData name="Nivar Somaru" userId="2623165f-8d76-4707-80fa-45468c6b11b9" providerId="ADAL" clId="{00F20375-90E4-4C49-A524-B5B4CE60A69B}" dt="2021-10-29T08:47:55.935" v="7" actId="2696"/>
        <pc:sldMkLst>
          <pc:docMk/>
          <pc:sldMk cId="2720832845" sldId="429"/>
        </pc:sldMkLst>
      </pc:sldChg>
      <pc:sldChg chg="del">
        <pc:chgData name="Nivar Somaru" userId="2623165f-8d76-4707-80fa-45468c6b11b9" providerId="ADAL" clId="{00F20375-90E4-4C49-A524-B5B4CE60A69B}" dt="2021-10-29T08:53:01.617" v="31" actId="2696"/>
        <pc:sldMkLst>
          <pc:docMk/>
          <pc:sldMk cId="3978355180" sldId="436"/>
        </pc:sldMkLst>
      </pc:sldChg>
      <pc:sldChg chg="del">
        <pc:chgData name="Nivar Somaru" userId="2623165f-8d76-4707-80fa-45468c6b11b9" providerId="ADAL" clId="{00F20375-90E4-4C49-A524-B5B4CE60A69B}" dt="2021-10-29T08:53:01.607" v="30" actId="2696"/>
        <pc:sldMkLst>
          <pc:docMk/>
          <pc:sldMk cId="1069702531" sldId="440"/>
        </pc:sldMkLst>
      </pc:sldChg>
      <pc:sldChg chg="modSp del">
        <pc:chgData name="Nivar Somaru" userId="2623165f-8d76-4707-80fa-45468c6b11b9" providerId="ADAL" clId="{00F20375-90E4-4C49-A524-B5B4CE60A69B}" dt="2021-10-29T08:49:47.579" v="29" actId="2164"/>
        <pc:sldMkLst>
          <pc:docMk/>
          <pc:sldMk cId="2706967077" sldId="470"/>
        </pc:sldMkLst>
        <pc:graphicFrameChg chg="modGraphic">
          <ac:chgData name="Nivar Somaru" userId="2623165f-8d76-4707-80fa-45468c6b11b9" providerId="ADAL" clId="{00F20375-90E4-4C49-A524-B5B4CE60A69B}" dt="2021-10-29T08:49:47.579" v="29" actId="2164"/>
          <ac:graphicFrameMkLst>
            <pc:docMk/>
            <pc:sldMk cId="2706967077" sldId="470"/>
            <ac:graphicFrameMk id="4" creationId="{495519AC-1970-4E39-8787-1B8BE7198AA9}"/>
          </ac:graphicFrameMkLst>
        </pc:graphicFrameChg>
      </pc:sldChg>
      <pc:sldChg chg="del">
        <pc:chgData name="Nivar Somaru" userId="2623165f-8d76-4707-80fa-45468c6b11b9" providerId="ADAL" clId="{00F20375-90E4-4C49-A524-B5B4CE60A69B}" dt="2021-10-29T08:49:18.355" v="10" actId="2696"/>
        <pc:sldMkLst>
          <pc:docMk/>
          <pc:sldMk cId="1878572715" sldId="471"/>
        </pc:sldMkLst>
      </pc:sldChg>
      <pc:sldChg chg="del">
        <pc:chgData name="Nivar Somaru" userId="2623165f-8d76-4707-80fa-45468c6b11b9" providerId="ADAL" clId="{00F20375-90E4-4C49-A524-B5B4CE60A69B}" dt="2021-10-29T08:49:18.371" v="11" actId="2696"/>
        <pc:sldMkLst>
          <pc:docMk/>
          <pc:sldMk cId="3814395395" sldId="472"/>
        </pc:sldMkLst>
      </pc:sldChg>
      <pc:sldChg chg="del">
        <pc:chgData name="Nivar Somaru" userId="2623165f-8d76-4707-80fa-45468c6b11b9" providerId="ADAL" clId="{00F20375-90E4-4C49-A524-B5B4CE60A69B}" dt="2021-10-29T08:49:18.784" v="17" actId="2696"/>
        <pc:sldMkLst>
          <pc:docMk/>
          <pc:sldMk cId="1600837794" sldId="473"/>
        </pc:sldMkLst>
      </pc:sldChg>
      <pc:sldChg chg="del">
        <pc:chgData name="Nivar Somaru" userId="2623165f-8d76-4707-80fa-45468c6b11b9" providerId="ADAL" clId="{00F20375-90E4-4C49-A524-B5B4CE60A69B}" dt="2021-10-29T08:49:18.884" v="18" actId="2696"/>
        <pc:sldMkLst>
          <pc:docMk/>
          <pc:sldMk cId="2971382928" sldId="478"/>
        </pc:sldMkLst>
      </pc:sldChg>
      <pc:sldChg chg="del">
        <pc:chgData name="Nivar Somaru" userId="2623165f-8d76-4707-80fa-45468c6b11b9" providerId="ADAL" clId="{00F20375-90E4-4C49-A524-B5B4CE60A69B}" dt="2021-10-29T08:49:19.144" v="22" actId="2696"/>
        <pc:sldMkLst>
          <pc:docMk/>
          <pc:sldMk cId="728087378" sldId="480"/>
        </pc:sldMkLst>
      </pc:sldChg>
      <pc:sldChg chg="del">
        <pc:chgData name="Nivar Somaru" userId="2623165f-8d76-4707-80fa-45468c6b11b9" providerId="ADAL" clId="{00F20375-90E4-4C49-A524-B5B4CE60A69B}" dt="2021-10-29T08:49:19.184" v="24" actId="2696"/>
        <pc:sldMkLst>
          <pc:docMk/>
          <pc:sldMk cId="4032656571" sldId="483"/>
        </pc:sldMkLst>
      </pc:sldChg>
      <pc:sldChg chg="del">
        <pc:chgData name="Nivar Somaru" userId="2623165f-8d76-4707-80fa-45468c6b11b9" providerId="ADAL" clId="{00F20375-90E4-4C49-A524-B5B4CE60A69B}" dt="2021-10-29T08:49:19.224" v="26" actId="2696"/>
        <pc:sldMkLst>
          <pc:docMk/>
          <pc:sldMk cId="3112657728" sldId="486"/>
        </pc:sldMkLst>
      </pc:sldChg>
      <pc:sldChg chg="del">
        <pc:chgData name="Nivar Somaru" userId="2623165f-8d76-4707-80fa-45468c6b11b9" providerId="ADAL" clId="{00F20375-90E4-4C49-A524-B5B4CE60A69B}" dt="2021-10-29T08:49:19.244" v="27" actId="2696"/>
        <pc:sldMkLst>
          <pc:docMk/>
          <pc:sldMk cId="2062475852" sldId="487"/>
        </pc:sldMkLst>
      </pc:sldChg>
      <pc:sldChg chg="del">
        <pc:chgData name="Nivar Somaru" userId="2623165f-8d76-4707-80fa-45468c6b11b9" providerId="ADAL" clId="{00F20375-90E4-4C49-A524-B5B4CE60A69B}" dt="2021-10-29T08:49:18.525" v="13" actId="2696"/>
        <pc:sldMkLst>
          <pc:docMk/>
          <pc:sldMk cId="947461699" sldId="504"/>
        </pc:sldMkLst>
      </pc:sldChg>
      <pc:sldChg chg="del">
        <pc:chgData name="Nivar Somaru" userId="2623165f-8d76-4707-80fa-45468c6b11b9" providerId="ADAL" clId="{00F20375-90E4-4C49-A524-B5B4CE60A69B}" dt="2021-10-29T08:49:18.601" v="14" actId="2696"/>
        <pc:sldMkLst>
          <pc:docMk/>
          <pc:sldMk cId="1157971231" sldId="505"/>
        </pc:sldMkLst>
      </pc:sldChg>
      <pc:sldChg chg="del">
        <pc:chgData name="Nivar Somaru" userId="2623165f-8d76-4707-80fa-45468c6b11b9" providerId="ADAL" clId="{00F20375-90E4-4C49-A524-B5B4CE60A69B}" dt="2021-10-29T08:49:18.449" v="12" actId="2696"/>
        <pc:sldMkLst>
          <pc:docMk/>
          <pc:sldMk cId="2241188760" sldId="506"/>
        </pc:sldMkLst>
      </pc:sldChg>
      <pc:sldChg chg="del">
        <pc:chgData name="Nivar Somaru" userId="2623165f-8d76-4707-80fa-45468c6b11b9" providerId="ADAL" clId="{00F20375-90E4-4C49-A524-B5B4CE60A69B}" dt="2021-10-29T08:49:18.302" v="8" actId="2696"/>
        <pc:sldMkLst>
          <pc:docMk/>
          <pc:sldMk cId="3000990137" sldId="517"/>
        </pc:sldMkLst>
      </pc:sldChg>
      <pc:sldChg chg="del">
        <pc:chgData name="Nivar Somaru" userId="2623165f-8d76-4707-80fa-45468c6b11b9" providerId="ADAL" clId="{00F20375-90E4-4C49-A524-B5B4CE60A69B}" dt="2021-10-29T08:49:18.681" v="15" actId="2696"/>
        <pc:sldMkLst>
          <pc:docMk/>
          <pc:sldMk cId="3571716416" sldId="544"/>
        </pc:sldMkLst>
      </pc:sldChg>
      <pc:sldChg chg="del">
        <pc:chgData name="Nivar Somaru" userId="2623165f-8d76-4707-80fa-45468c6b11b9" providerId="ADAL" clId="{00F20375-90E4-4C49-A524-B5B4CE60A69B}" dt="2021-10-29T08:49:19.004" v="19" actId="2696"/>
        <pc:sldMkLst>
          <pc:docMk/>
          <pc:sldMk cId="2560432788" sldId="545"/>
        </pc:sldMkLst>
      </pc:sldChg>
      <pc:sldChg chg="del">
        <pc:chgData name="Nivar Somaru" userId="2623165f-8d76-4707-80fa-45468c6b11b9" providerId="ADAL" clId="{00F20375-90E4-4C49-A524-B5B4CE60A69B}" dt="2021-10-29T08:49:19.124" v="21" actId="2696"/>
        <pc:sldMkLst>
          <pc:docMk/>
          <pc:sldMk cId="777829180" sldId="546"/>
        </pc:sldMkLst>
      </pc:sldChg>
      <pc:sldChg chg="del">
        <pc:chgData name="Nivar Somaru" userId="2623165f-8d76-4707-80fa-45468c6b11b9" providerId="ADAL" clId="{00F20375-90E4-4C49-A524-B5B4CE60A69B}" dt="2021-10-29T08:49:19.164" v="23" actId="2696"/>
        <pc:sldMkLst>
          <pc:docMk/>
          <pc:sldMk cId="4270467668" sldId="547"/>
        </pc:sldMkLst>
      </pc:sldChg>
      <pc:sldChg chg="del">
        <pc:chgData name="Nivar Somaru" userId="2623165f-8d76-4707-80fa-45468c6b11b9" providerId="ADAL" clId="{00F20375-90E4-4C49-A524-B5B4CE60A69B}" dt="2021-10-29T08:49:19.204" v="25" actId="2696"/>
        <pc:sldMkLst>
          <pc:docMk/>
          <pc:sldMk cId="3428898529" sldId="548"/>
        </pc:sldMkLst>
      </pc:sldChg>
      <pc:sldChg chg="del">
        <pc:chgData name="Nivar Somaru" userId="2623165f-8d76-4707-80fa-45468c6b11b9" providerId="ADAL" clId="{00F20375-90E4-4C49-A524-B5B4CE60A69B}" dt="2021-10-29T08:49:18.702" v="16" actId="2696"/>
        <pc:sldMkLst>
          <pc:docMk/>
          <pc:sldMk cId="1970106304" sldId="565"/>
        </pc:sldMkLst>
      </pc:sldChg>
      <pc:sldChg chg="del">
        <pc:chgData name="Nivar Somaru" userId="2623165f-8d76-4707-80fa-45468c6b11b9" providerId="ADAL" clId="{00F20375-90E4-4C49-A524-B5B4CE60A69B}" dt="2021-10-29T08:49:19.104" v="20" actId="2696"/>
        <pc:sldMkLst>
          <pc:docMk/>
          <pc:sldMk cId="711363939" sldId="567"/>
        </pc:sldMkLst>
      </pc:sldChg>
      <pc:sldChg chg="mod">
        <pc:chgData name="Nivar Somaru" userId="2623165f-8d76-4707-80fa-45468c6b11b9" providerId="ADAL" clId="{00F20375-90E4-4C49-A524-B5B4CE60A69B}" dt="2021-10-29T13:23:59.171" v="96" actId="27918"/>
        <pc:sldMkLst>
          <pc:docMk/>
          <pc:sldMk cId="844218216" sldId="578"/>
        </pc:sldMkLst>
      </pc:sldChg>
      <pc:sldChg chg="mod">
        <pc:chgData name="Nivar Somaru" userId="2623165f-8d76-4707-80fa-45468c6b11b9" providerId="ADAL" clId="{00F20375-90E4-4C49-A524-B5B4CE60A69B}" dt="2021-10-29T13:28:04.286" v="104" actId="27918"/>
        <pc:sldMkLst>
          <pc:docMk/>
          <pc:sldMk cId="3073089833" sldId="579"/>
        </pc:sldMkLst>
      </pc:sldChg>
      <pc:sldChg chg="addSp delSp modSp mod">
        <pc:chgData name="Nivar Somaru" userId="2623165f-8d76-4707-80fa-45468c6b11b9" providerId="ADAL" clId="{00F20375-90E4-4C49-A524-B5B4CE60A69B}" dt="2021-10-29T09:17:02.749" v="92" actId="1076"/>
        <pc:sldMkLst>
          <pc:docMk/>
          <pc:sldMk cId="528204478" sldId="587"/>
        </pc:sldMkLst>
        <pc:grpChg chg="del mod">
          <ac:chgData name="Nivar Somaru" userId="2623165f-8d76-4707-80fa-45468c6b11b9" providerId="ADAL" clId="{00F20375-90E4-4C49-A524-B5B4CE60A69B}" dt="2021-10-29T09:16:34.470" v="66" actId="478"/>
          <ac:grpSpMkLst>
            <pc:docMk/>
            <pc:sldMk cId="528204478" sldId="587"/>
            <ac:grpSpMk id="6" creationId="{51F47DBE-D1D6-4FF9-A86D-76D29323C61E}"/>
          </ac:grpSpMkLst>
        </pc:grpChg>
        <pc:graphicFrameChg chg="add mod">
          <ac:chgData name="Nivar Somaru" userId="2623165f-8d76-4707-80fa-45468c6b11b9" providerId="ADAL" clId="{00F20375-90E4-4C49-A524-B5B4CE60A69B}" dt="2021-10-29T09:17:02.749" v="92" actId="1076"/>
          <ac:graphicFrameMkLst>
            <pc:docMk/>
            <pc:sldMk cId="528204478" sldId="587"/>
            <ac:graphicFrameMk id="8" creationId="{19B3B990-AF1E-4EE2-B618-01CEA37E6C8C}"/>
          </ac:graphicFrameMkLst>
        </pc:graphicFrameChg>
        <pc:picChg chg="del mod">
          <ac:chgData name="Nivar Somaru" userId="2623165f-8d76-4707-80fa-45468c6b11b9" providerId="ADAL" clId="{00F20375-90E4-4C49-A524-B5B4CE60A69B}" dt="2021-10-29T09:16:32.119" v="65" actId="478"/>
          <ac:picMkLst>
            <pc:docMk/>
            <pc:sldMk cId="528204478" sldId="587"/>
            <ac:picMk id="7" creationId="{93E7E59F-C3C2-4850-A7BA-C50637EC34EB}"/>
          </ac:picMkLst>
        </pc:picChg>
      </pc:sldChg>
    </pc:docChg>
  </pc:docChgLst>
  <pc:docChgLst>
    <pc:chgData name="Nivar Somaru" userId="2623165f-8d76-4707-80fa-45468c6b11b9" providerId="ADAL" clId="{2B826D02-743E-45CE-B767-081B0B03D1D4}"/>
    <pc:docChg chg="delSld">
      <pc:chgData name="Nivar Somaru" userId="2623165f-8d76-4707-80fa-45468c6b11b9" providerId="ADAL" clId="{2B826D02-743E-45CE-B767-081B0B03D1D4}" dt="2021-10-07T06:15:19.141" v="0" actId="2696"/>
      <pc:docMkLst>
        <pc:docMk/>
      </pc:docMkLst>
      <pc:sldChg chg="del">
        <pc:chgData name="Nivar Somaru" userId="2623165f-8d76-4707-80fa-45468c6b11b9" providerId="ADAL" clId="{2B826D02-743E-45CE-B767-081B0B03D1D4}" dt="2021-10-07T06:15:19.141" v="0" actId="2696"/>
        <pc:sldMkLst>
          <pc:docMk/>
          <pc:sldMk cId="3255598276" sldId="503"/>
        </pc:sldMkLst>
      </pc:sldChg>
    </pc:docChg>
  </pc:docChgLst>
  <pc:docChgLst>
    <pc:chgData name="Nivar Somaru" userId="2623165f-8d76-4707-80fa-45468c6b11b9" providerId="ADAL" clId="{1360DB5E-84E3-4628-992B-D3864E2DA5C7}"/>
    <pc:docChg chg="undo custSel modSld">
      <pc:chgData name="Nivar Somaru" userId="2623165f-8d76-4707-80fa-45468c6b11b9" providerId="ADAL" clId="{1360DB5E-84E3-4628-992B-D3864E2DA5C7}" dt="2021-12-14T11:06:43.368" v="180" actId="255"/>
      <pc:docMkLst>
        <pc:docMk/>
      </pc:docMkLst>
      <pc:sldChg chg="addSp modSp">
        <pc:chgData name="Nivar Somaru" userId="2623165f-8d76-4707-80fa-45468c6b11b9" providerId="ADAL" clId="{1360DB5E-84E3-4628-992B-D3864E2DA5C7}" dt="2021-12-14T10:59:21.618" v="52" actId="114"/>
        <pc:sldMkLst>
          <pc:docMk/>
          <pc:sldMk cId="2706967077" sldId="470"/>
        </pc:sldMkLst>
        <pc:spChg chg="add mod">
          <ac:chgData name="Nivar Somaru" userId="2623165f-8d76-4707-80fa-45468c6b11b9" providerId="ADAL" clId="{1360DB5E-84E3-4628-992B-D3864E2DA5C7}" dt="2021-12-14T10:59:21.618" v="52" actId="114"/>
          <ac:spMkLst>
            <pc:docMk/>
            <pc:sldMk cId="2706967077" sldId="470"/>
            <ac:spMk id="2" creationId="{BE9C859B-C2EB-4040-AB02-4C25F7F1C338}"/>
          </ac:spMkLst>
        </pc:spChg>
      </pc:sldChg>
      <pc:sldChg chg="modSp">
        <pc:chgData name="Nivar Somaru" userId="2623165f-8d76-4707-80fa-45468c6b11b9" providerId="ADAL" clId="{1360DB5E-84E3-4628-992B-D3864E2DA5C7}" dt="2021-12-14T10:59:41.497" v="53"/>
        <pc:sldMkLst>
          <pc:docMk/>
          <pc:sldMk cId="2241188760" sldId="506"/>
        </pc:sldMkLst>
        <pc:graphicFrameChg chg="mod">
          <ac:chgData name="Nivar Somaru" userId="2623165f-8d76-4707-80fa-45468c6b11b9" providerId="ADAL" clId="{1360DB5E-84E3-4628-992B-D3864E2DA5C7}" dt="2021-12-14T10:59:41.497" v="53"/>
          <ac:graphicFrameMkLst>
            <pc:docMk/>
            <pc:sldMk cId="2241188760" sldId="506"/>
            <ac:graphicFrameMk id="4" creationId="{2BA66B5A-31EB-44AA-B232-A0A3BE54CB5F}"/>
          </ac:graphicFrameMkLst>
        </pc:graphicFrameChg>
      </pc:sldChg>
      <pc:sldChg chg="modSp">
        <pc:chgData name="Nivar Somaru" userId="2623165f-8d76-4707-80fa-45468c6b11b9" providerId="ADAL" clId="{1360DB5E-84E3-4628-992B-D3864E2DA5C7}" dt="2021-12-14T10:58:17.793" v="15" actId="20577"/>
        <pc:sldMkLst>
          <pc:docMk/>
          <pc:sldMk cId="3000990137" sldId="517"/>
        </pc:sldMkLst>
        <pc:graphicFrameChg chg="modGraphic">
          <ac:chgData name="Nivar Somaru" userId="2623165f-8d76-4707-80fa-45468c6b11b9" providerId="ADAL" clId="{1360DB5E-84E3-4628-992B-D3864E2DA5C7}" dt="2021-12-14T10:58:17.793" v="15" actId="20577"/>
          <ac:graphicFrameMkLst>
            <pc:docMk/>
            <pc:sldMk cId="3000990137" sldId="517"/>
            <ac:graphicFrameMk id="4" creationId="{495519AC-1970-4E39-8787-1B8BE7198AA9}"/>
          </ac:graphicFrameMkLst>
        </pc:graphicFrameChg>
      </pc:sldChg>
      <pc:sldChg chg="modSp">
        <pc:chgData name="Nivar Somaru" userId="2623165f-8d76-4707-80fa-45468c6b11b9" providerId="ADAL" clId="{1360DB5E-84E3-4628-992B-D3864E2DA5C7}" dt="2021-12-14T11:06:43.368" v="180" actId="255"/>
        <pc:sldMkLst>
          <pc:docMk/>
          <pc:sldMk cId="540428992" sldId="533"/>
        </pc:sldMkLst>
        <pc:spChg chg="mod">
          <ac:chgData name="Nivar Somaru" userId="2623165f-8d76-4707-80fa-45468c6b11b9" providerId="ADAL" clId="{1360DB5E-84E3-4628-992B-D3864E2DA5C7}" dt="2021-12-14T11:05:40.307" v="174" actId="20577"/>
          <ac:spMkLst>
            <pc:docMk/>
            <pc:sldMk cId="540428992" sldId="533"/>
            <ac:spMk id="2" creationId="{4D7C1354-F14F-478E-B93C-9F832F150F0A}"/>
          </ac:spMkLst>
        </pc:spChg>
        <pc:graphicFrameChg chg="mod modGraphic">
          <ac:chgData name="Nivar Somaru" userId="2623165f-8d76-4707-80fa-45468c6b11b9" providerId="ADAL" clId="{1360DB5E-84E3-4628-992B-D3864E2DA5C7}" dt="2021-12-14T11:06:43.368" v="180" actId="255"/>
          <ac:graphicFrameMkLst>
            <pc:docMk/>
            <pc:sldMk cId="540428992" sldId="533"/>
            <ac:graphicFrameMk id="3" creationId="{8DE51B03-943B-40D9-A952-3253736A4218}"/>
          </ac:graphicFrameMkLst>
        </pc:graphicFrameChg>
      </pc:sldChg>
      <pc:sldChg chg="modSp">
        <pc:chgData name="Nivar Somaru" userId="2623165f-8d76-4707-80fa-45468c6b11b9" providerId="ADAL" clId="{1360DB5E-84E3-4628-992B-D3864E2DA5C7}" dt="2021-12-14T11:01:06.956" v="61" actId="14734"/>
        <pc:sldMkLst>
          <pc:docMk/>
          <pc:sldMk cId="777829180" sldId="546"/>
        </pc:sldMkLst>
        <pc:graphicFrameChg chg="mod modGraphic">
          <ac:chgData name="Nivar Somaru" userId="2623165f-8d76-4707-80fa-45468c6b11b9" providerId="ADAL" clId="{1360DB5E-84E3-4628-992B-D3864E2DA5C7}" dt="2021-12-14T11:01:06.956" v="61" actId="14734"/>
          <ac:graphicFrameMkLst>
            <pc:docMk/>
            <pc:sldMk cId="777829180" sldId="546"/>
            <ac:graphicFrameMk id="3" creationId="{00000000-0000-0000-0000-000000000000}"/>
          </ac:graphicFrameMkLst>
        </pc:graphicFrameChg>
      </pc:sldChg>
      <pc:sldChg chg="modSp">
        <pc:chgData name="Nivar Somaru" userId="2623165f-8d76-4707-80fa-45468c6b11b9" providerId="ADAL" clId="{1360DB5E-84E3-4628-992B-D3864E2DA5C7}" dt="2021-12-14T11:00:18.479" v="56" actId="255"/>
        <pc:sldMkLst>
          <pc:docMk/>
          <pc:sldMk cId="1970106304" sldId="565"/>
        </pc:sldMkLst>
        <pc:graphicFrameChg chg="mod modGraphic">
          <ac:chgData name="Nivar Somaru" userId="2623165f-8d76-4707-80fa-45468c6b11b9" providerId="ADAL" clId="{1360DB5E-84E3-4628-992B-D3864E2DA5C7}" dt="2021-12-14T11:00:18.479" v="56" actId="255"/>
          <ac:graphicFrameMkLst>
            <pc:docMk/>
            <pc:sldMk cId="1970106304" sldId="565"/>
            <ac:graphicFrameMk id="5" creationId="{0E705377-9D7D-4B16-8CC5-8EBF98246049}"/>
          </ac:graphicFrameMkLst>
        </pc:graphicFrameChg>
      </pc:sldChg>
      <pc:sldChg chg="addSp delSp modSp mod">
        <pc:chgData name="Nivar Somaru" userId="2623165f-8d76-4707-80fa-45468c6b11b9" providerId="ADAL" clId="{1360DB5E-84E3-4628-992B-D3864E2DA5C7}" dt="2021-12-14T11:05:20.433" v="171" actId="113"/>
        <pc:sldMkLst>
          <pc:docMk/>
          <pc:sldMk cId="3640094733" sldId="572"/>
        </pc:sldMkLst>
        <pc:spChg chg="add mod">
          <ac:chgData name="Nivar Somaru" userId="2623165f-8d76-4707-80fa-45468c6b11b9" providerId="ADAL" clId="{1360DB5E-84E3-4628-992B-D3864E2DA5C7}" dt="2021-12-14T11:05:20.433" v="171" actId="113"/>
          <ac:spMkLst>
            <pc:docMk/>
            <pc:sldMk cId="3640094733" sldId="572"/>
            <ac:spMk id="10" creationId="{E7AC93A4-247B-4428-A884-45964B67CCFD}"/>
          </ac:spMkLst>
        </pc:spChg>
        <pc:graphicFrameChg chg="add del mod">
          <ac:chgData name="Nivar Somaru" userId="2623165f-8d76-4707-80fa-45468c6b11b9" providerId="ADAL" clId="{1360DB5E-84E3-4628-992B-D3864E2DA5C7}" dt="2021-12-14T11:03:34.922" v="65" actId="478"/>
          <ac:graphicFrameMkLst>
            <pc:docMk/>
            <pc:sldMk cId="3640094733" sldId="572"/>
            <ac:graphicFrameMk id="8" creationId="{EE52AF41-4DBC-4210-9CFA-37153E24D036}"/>
          </ac:graphicFrameMkLst>
        </pc:graphicFrameChg>
        <pc:picChg chg="del mod">
          <ac:chgData name="Nivar Somaru" userId="2623165f-8d76-4707-80fa-45468c6b11b9" providerId="ADAL" clId="{1360DB5E-84E3-4628-992B-D3864E2DA5C7}" dt="2021-12-14T11:05:06.205" v="165" actId="478"/>
          <ac:picMkLst>
            <pc:docMk/>
            <pc:sldMk cId="3640094733" sldId="572"/>
            <ac:picMk id="6" creationId="{ADC33039-244F-4046-B0B2-3BAF79BC3B21}"/>
          </ac:picMkLst>
        </pc:picChg>
      </pc:sldChg>
    </pc:docChg>
  </pc:docChgLst>
  <pc:docChgLst>
    <pc:chgData name="Nivar Somaru" userId="2623165f-8d76-4707-80fa-45468c6b11b9" providerId="ADAL" clId="{E6954882-51A8-4E57-96A8-D55CDB62D611}"/>
    <pc:docChg chg="addSld delSld modSld delMainMaster">
      <pc:chgData name="Nivar Somaru" userId="2623165f-8d76-4707-80fa-45468c6b11b9" providerId="ADAL" clId="{E6954882-51A8-4E57-96A8-D55CDB62D611}" dt="2021-11-22T12:16:59.942" v="56" actId="2696"/>
      <pc:docMkLst>
        <pc:docMk/>
      </pc:docMkLst>
      <pc:sldChg chg="del">
        <pc:chgData name="Nivar Somaru" userId="2623165f-8d76-4707-80fa-45468c6b11b9" providerId="ADAL" clId="{E6954882-51A8-4E57-96A8-D55CDB62D611}" dt="2021-11-22T12:16:59.902" v="44" actId="2696"/>
        <pc:sldMkLst>
          <pc:docMk/>
          <pc:sldMk cId="1632491252" sldId="541"/>
        </pc:sldMkLst>
      </pc:sldChg>
      <pc:sldChg chg="del">
        <pc:chgData name="Nivar Somaru" userId="2623165f-8d76-4707-80fa-45468c6b11b9" providerId="ADAL" clId="{E6954882-51A8-4E57-96A8-D55CDB62D611}" dt="2021-11-22T12:16:59.872" v="43" actId="2696"/>
        <pc:sldMkLst>
          <pc:docMk/>
          <pc:sldMk cId="4017679464" sldId="542"/>
        </pc:sldMkLst>
      </pc:sldChg>
      <pc:sldChg chg="modSp">
        <pc:chgData name="Nivar Somaru" userId="2623165f-8d76-4707-80fa-45468c6b11b9" providerId="ADAL" clId="{E6954882-51A8-4E57-96A8-D55CDB62D611}" dt="2021-11-22T12:10:46.426" v="42" actId="20577"/>
        <pc:sldMkLst>
          <pc:docMk/>
          <pc:sldMk cId="528204478" sldId="587"/>
        </pc:sldMkLst>
        <pc:graphicFrameChg chg="mod">
          <ac:chgData name="Nivar Somaru" userId="2623165f-8d76-4707-80fa-45468c6b11b9" providerId="ADAL" clId="{E6954882-51A8-4E57-96A8-D55CDB62D611}" dt="2021-11-22T12:10:46.426" v="42" actId="20577"/>
          <ac:graphicFrameMkLst>
            <pc:docMk/>
            <pc:sldMk cId="528204478" sldId="587"/>
            <ac:graphicFrameMk id="8" creationId="{19B3B990-AF1E-4EE2-B618-01CEA37E6C8C}"/>
          </ac:graphicFrameMkLst>
        </pc:graphicFrameChg>
      </pc:sldChg>
      <pc:sldChg chg="addSp modSp add">
        <pc:chgData name="Nivar Somaru" userId="2623165f-8d76-4707-80fa-45468c6b11b9" providerId="ADAL" clId="{E6954882-51A8-4E57-96A8-D55CDB62D611}" dt="2021-11-22T12:09:52.002" v="8" actId="403"/>
        <pc:sldMkLst>
          <pc:docMk/>
          <pc:sldMk cId="2924203039" sldId="588"/>
        </pc:sldMkLst>
        <pc:graphicFrameChg chg="add mod">
          <ac:chgData name="Nivar Somaru" userId="2623165f-8d76-4707-80fa-45468c6b11b9" providerId="ADAL" clId="{E6954882-51A8-4E57-96A8-D55CDB62D611}" dt="2021-11-22T12:09:52.002" v="8" actId="403"/>
          <ac:graphicFrameMkLst>
            <pc:docMk/>
            <pc:sldMk cId="2924203039" sldId="588"/>
            <ac:graphicFrameMk id="2" creationId="{FB1AEF4C-1C73-44FD-BED3-85B9EB1CDB5A}"/>
          </ac:graphicFrameMkLst>
        </pc:graphicFrameChg>
      </pc:sldChg>
      <pc:sldMasterChg chg="del delSldLayout">
        <pc:chgData name="Nivar Somaru" userId="2623165f-8d76-4707-80fa-45468c6b11b9" providerId="ADAL" clId="{E6954882-51A8-4E57-96A8-D55CDB62D611}" dt="2021-11-22T12:16:59.942" v="56" actId="2696"/>
        <pc:sldMasterMkLst>
          <pc:docMk/>
          <pc:sldMasterMk cId="3027723790" sldId="2147483814"/>
        </pc:sldMasterMkLst>
        <pc:sldLayoutChg chg="del">
          <pc:chgData name="Nivar Somaru" userId="2623165f-8d76-4707-80fa-45468c6b11b9" providerId="ADAL" clId="{E6954882-51A8-4E57-96A8-D55CDB62D611}" dt="2021-11-22T12:16:59.902" v="45" actId="2696"/>
          <pc:sldLayoutMkLst>
            <pc:docMk/>
            <pc:sldMasterMk cId="3027723790" sldId="2147483814"/>
            <pc:sldLayoutMk cId="995860356" sldId="2147483815"/>
          </pc:sldLayoutMkLst>
        </pc:sldLayoutChg>
        <pc:sldLayoutChg chg="del">
          <pc:chgData name="Nivar Somaru" userId="2623165f-8d76-4707-80fa-45468c6b11b9" providerId="ADAL" clId="{E6954882-51A8-4E57-96A8-D55CDB62D611}" dt="2021-11-22T12:16:59.922" v="46" actId="2696"/>
          <pc:sldLayoutMkLst>
            <pc:docMk/>
            <pc:sldMasterMk cId="3027723790" sldId="2147483814"/>
            <pc:sldLayoutMk cId="3718971777" sldId="2147483816"/>
          </pc:sldLayoutMkLst>
        </pc:sldLayoutChg>
        <pc:sldLayoutChg chg="del">
          <pc:chgData name="Nivar Somaru" userId="2623165f-8d76-4707-80fa-45468c6b11b9" providerId="ADAL" clId="{E6954882-51A8-4E57-96A8-D55CDB62D611}" dt="2021-11-22T12:16:59.922" v="47" actId="2696"/>
          <pc:sldLayoutMkLst>
            <pc:docMk/>
            <pc:sldMasterMk cId="3027723790" sldId="2147483814"/>
            <pc:sldLayoutMk cId="3372748590" sldId="2147483817"/>
          </pc:sldLayoutMkLst>
        </pc:sldLayoutChg>
        <pc:sldLayoutChg chg="del">
          <pc:chgData name="Nivar Somaru" userId="2623165f-8d76-4707-80fa-45468c6b11b9" providerId="ADAL" clId="{E6954882-51A8-4E57-96A8-D55CDB62D611}" dt="2021-11-22T12:16:59.922" v="48" actId="2696"/>
          <pc:sldLayoutMkLst>
            <pc:docMk/>
            <pc:sldMasterMk cId="3027723790" sldId="2147483814"/>
            <pc:sldLayoutMk cId="2352137135" sldId="2147483818"/>
          </pc:sldLayoutMkLst>
        </pc:sldLayoutChg>
        <pc:sldLayoutChg chg="del">
          <pc:chgData name="Nivar Somaru" userId="2623165f-8d76-4707-80fa-45468c6b11b9" providerId="ADAL" clId="{E6954882-51A8-4E57-96A8-D55CDB62D611}" dt="2021-11-22T12:16:59.922" v="49" actId="2696"/>
          <pc:sldLayoutMkLst>
            <pc:docMk/>
            <pc:sldMasterMk cId="3027723790" sldId="2147483814"/>
            <pc:sldLayoutMk cId="3407337159" sldId="2147483819"/>
          </pc:sldLayoutMkLst>
        </pc:sldLayoutChg>
        <pc:sldLayoutChg chg="del">
          <pc:chgData name="Nivar Somaru" userId="2623165f-8d76-4707-80fa-45468c6b11b9" providerId="ADAL" clId="{E6954882-51A8-4E57-96A8-D55CDB62D611}" dt="2021-11-22T12:16:59.922" v="50" actId="2696"/>
          <pc:sldLayoutMkLst>
            <pc:docMk/>
            <pc:sldMasterMk cId="3027723790" sldId="2147483814"/>
            <pc:sldLayoutMk cId="3046998129" sldId="2147483820"/>
          </pc:sldLayoutMkLst>
        </pc:sldLayoutChg>
        <pc:sldLayoutChg chg="del">
          <pc:chgData name="Nivar Somaru" userId="2623165f-8d76-4707-80fa-45468c6b11b9" providerId="ADAL" clId="{E6954882-51A8-4E57-96A8-D55CDB62D611}" dt="2021-11-22T12:16:59.932" v="51" actId="2696"/>
          <pc:sldLayoutMkLst>
            <pc:docMk/>
            <pc:sldMasterMk cId="3027723790" sldId="2147483814"/>
            <pc:sldLayoutMk cId="76794398" sldId="2147483821"/>
          </pc:sldLayoutMkLst>
        </pc:sldLayoutChg>
        <pc:sldLayoutChg chg="del">
          <pc:chgData name="Nivar Somaru" userId="2623165f-8d76-4707-80fa-45468c6b11b9" providerId="ADAL" clId="{E6954882-51A8-4E57-96A8-D55CDB62D611}" dt="2021-11-22T12:16:59.932" v="52" actId="2696"/>
          <pc:sldLayoutMkLst>
            <pc:docMk/>
            <pc:sldMasterMk cId="3027723790" sldId="2147483814"/>
            <pc:sldLayoutMk cId="2608178705" sldId="2147483822"/>
          </pc:sldLayoutMkLst>
        </pc:sldLayoutChg>
        <pc:sldLayoutChg chg="del">
          <pc:chgData name="Nivar Somaru" userId="2623165f-8d76-4707-80fa-45468c6b11b9" providerId="ADAL" clId="{E6954882-51A8-4E57-96A8-D55CDB62D611}" dt="2021-11-22T12:16:59.932" v="53" actId="2696"/>
          <pc:sldLayoutMkLst>
            <pc:docMk/>
            <pc:sldMasterMk cId="3027723790" sldId="2147483814"/>
            <pc:sldLayoutMk cId="1983518220" sldId="2147483823"/>
          </pc:sldLayoutMkLst>
        </pc:sldLayoutChg>
        <pc:sldLayoutChg chg="del">
          <pc:chgData name="Nivar Somaru" userId="2623165f-8d76-4707-80fa-45468c6b11b9" providerId="ADAL" clId="{E6954882-51A8-4E57-96A8-D55CDB62D611}" dt="2021-11-22T12:16:59.932" v="54" actId="2696"/>
          <pc:sldLayoutMkLst>
            <pc:docMk/>
            <pc:sldMasterMk cId="3027723790" sldId="2147483814"/>
            <pc:sldLayoutMk cId="3312198348" sldId="2147483824"/>
          </pc:sldLayoutMkLst>
        </pc:sldLayoutChg>
        <pc:sldLayoutChg chg="del">
          <pc:chgData name="Nivar Somaru" userId="2623165f-8d76-4707-80fa-45468c6b11b9" providerId="ADAL" clId="{E6954882-51A8-4E57-96A8-D55CDB62D611}" dt="2021-11-22T12:16:59.942" v="55" actId="2696"/>
          <pc:sldLayoutMkLst>
            <pc:docMk/>
            <pc:sldMasterMk cId="3027723790" sldId="2147483814"/>
            <pc:sldLayoutMk cId="3925946581" sldId="2147483825"/>
          </pc:sldLayoutMkLst>
        </pc:sldLayoutChg>
      </pc:sldMasterChg>
    </pc:docChg>
  </pc:docChgLst>
  <pc:docChgLst>
    <pc:chgData name="Nivar Somaru" userId="2623165f-8d76-4707-80fa-45468c6b11b9" providerId="ADAL" clId="{B363D336-0A8E-4BA7-BD74-4F3A8D30B0E6}"/>
    <pc:docChg chg="custSel addSld delSld modSld">
      <pc:chgData name="Nivar Somaru" userId="2623165f-8d76-4707-80fa-45468c6b11b9" providerId="ADAL" clId="{B363D336-0A8E-4BA7-BD74-4F3A8D30B0E6}" dt="2021-10-26T13:35:21.985" v="156" actId="27918"/>
      <pc:docMkLst>
        <pc:docMk/>
      </pc:docMkLst>
      <pc:sldChg chg="modSp">
        <pc:chgData name="Nivar Somaru" userId="2623165f-8d76-4707-80fa-45468c6b11b9" providerId="ADAL" clId="{B363D336-0A8E-4BA7-BD74-4F3A8D30B0E6}" dt="2021-10-26T08:27:25.068" v="9" actId="20577"/>
        <pc:sldMkLst>
          <pc:docMk/>
          <pc:sldMk cId="3307370226" sldId="256"/>
        </pc:sldMkLst>
        <pc:spChg chg="mod">
          <ac:chgData name="Nivar Somaru" userId="2623165f-8d76-4707-80fa-45468c6b11b9" providerId="ADAL" clId="{B363D336-0A8E-4BA7-BD74-4F3A8D30B0E6}" dt="2021-10-26T08:27:25.068" v="9" actId="20577"/>
          <ac:spMkLst>
            <pc:docMk/>
            <pc:sldMk cId="3307370226" sldId="256"/>
            <ac:spMk id="3" creationId="{00000000-0000-0000-0000-000000000000}"/>
          </ac:spMkLst>
        </pc:spChg>
      </pc:sldChg>
      <pc:sldChg chg="mod">
        <pc:chgData name="Nivar Somaru" userId="2623165f-8d76-4707-80fa-45468c6b11b9" providerId="ADAL" clId="{B363D336-0A8E-4BA7-BD74-4F3A8D30B0E6}" dt="2021-10-26T08:32:31.740" v="20" actId="27918"/>
        <pc:sldMkLst>
          <pc:docMk/>
          <pc:sldMk cId="1193483902" sldId="280"/>
        </pc:sldMkLst>
      </pc:sldChg>
      <pc:sldChg chg="delSp mod">
        <pc:chgData name="Nivar Somaru" userId="2623165f-8d76-4707-80fa-45468c6b11b9" providerId="ADAL" clId="{B363D336-0A8E-4BA7-BD74-4F3A8D30B0E6}" dt="2021-10-26T08:29:25.753" v="14" actId="27918"/>
        <pc:sldMkLst>
          <pc:docMk/>
          <pc:sldMk cId="1608036106" sldId="289"/>
        </pc:sldMkLst>
        <pc:graphicFrameChg chg="del">
          <ac:chgData name="Nivar Somaru" userId="2623165f-8d76-4707-80fa-45468c6b11b9" providerId="ADAL" clId="{B363D336-0A8E-4BA7-BD74-4F3A8D30B0E6}" dt="2021-10-26T08:28:57.754" v="11" actId="478"/>
          <ac:graphicFrameMkLst>
            <pc:docMk/>
            <pc:sldMk cId="1608036106" sldId="289"/>
            <ac:graphicFrameMk id="3" creationId="{00000000-0000-0000-0000-000000000000}"/>
          </ac:graphicFrameMkLst>
        </pc:graphicFrameChg>
      </pc:sldChg>
      <pc:sldChg chg="mod">
        <pc:chgData name="Nivar Somaru" userId="2623165f-8d76-4707-80fa-45468c6b11b9" providerId="ADAL" clId="{B363D336-0A8E-4BA7-BD74-4F3A8D30B0E6}" dt="2021-10-26T08:42:30.819" v="51" actId="27918"/>
        <pc:sldMkLst>
          <pc:docMk/>
          <pc:sldMk cId="2005793873" sldId="368"/>
        </pc:sldMkLst>
      </pc:sldChg>
      <pc:sldChg chg="modSp">
        <pc:chgData name="Nivar Somaru" userId="2623165f-8d76-4707-80fa-45468c6b11b9" providerId="ADAL" clId="{B363D336-0A8E-4BA7-BD74-4F3A8D30B0E6}" dt="2021-10-26T08:34:08.867" v="28" actId="20577"/>
        <pc:sldMkLst>
          <pc:docMk/>
          <pc:sldMk cId="633268674" sldId="423"/>
        </pc:sldMkLst>
        <pc:graphicFrameChg chg="mod">
          <ac:chgData name="Nivar Somaru" userId="2623165f-8d76-4707-80fa-45468c6b11b9" providerId="ADAL" clId="{B363D336-0A8E-4BA7-BD74-4F3A8D30B0E6}" dt="2021-10-26T08:34:08.867" v="28" actId="20577"/>
          <ac:graphicFrameMkLst>
            <pc:docMk/>
            <pc:sldMk cId="633268674" sldId="423"/>
            <ac:graphicFrameMk id="2" creationId="{00000000-0000-0000-0000-000000000000}"/>
          </ac:graphicFrameMkLst>
        </pc:graphicFrameChg>
      </pc:sldChg>
      <pc:sldChg chg="modSp">
        <pc:chgData name="Nivar Somaru" userId="2623165f-8d76-4707-80fa-45468c6b11b9" providerId="ADAL" clId="{B363D336-0A8E-4BA7-BD74-4F3A8D30B0E6}" dt="2021-10-26T08:47:27.350" v="55" actId="207"/>
        <pc:sldMkLst>
          <pc:docMk/>
          <pc:sldMk cId="4222000508" sldId="455"/>
        </pc:sldMkLst>
        <pc:spChg chg="mod">
          <ac:chgData name="Nivar Somaru" userId="2623165f-8d76-4707-80fa-45468c6b11b9" providerId="ADAL" clId="{B363D336-0A8E-4BA7-BD74-4F3A8D30B0E6}" dt="2021-10-26T08:47:00.051" v="54" actId="20577"/>
          <ac:spMkLst>
            <pc:docMk/>
            <pc:sldMk cId="4222000508" sldId="455"/>
            <ac:spMk id="7" creationId="{A91139D8-8E1E-4368-AE2B-9C95EF7BF819}"/>
          </ac:spMkLst>
        </pc:spChg>
        <pc:graphicFrameChg chg="modGraphic">
          <ac:chgData name="Nivar Somaru" userId="2623165f-8d76-4707-80fa-45468c6b11b9" providerId="ADAL" clId="{B363D336-0A8E-4BA7-BD74-4F3A8D30B0E6}" dt="2021-10-26T08:47:27.350" v="55" actId="207"/>
          <ac:graphicFrameMkLst>
            <pc:docMk/>
            <pc:sldMk cId="4222000508" sldId="455"/>
            <ac:graphicFrameMk id="4" creationId="{2CEE4F96-D870-4A0F-976C-0E31E93803AD}"/>
          </ac:graphicFrameMkLst>
        </pc:graphicFrameChg>
      </pc:sldChg>
      <pc:sldChg chg="del">
        <pc:chgData name="Nivar Somaru" userId="2623165f-8d76-4707-80fa-45468c6b11b9" providerId="ADAL" clId="{B363D336-0A8E-4BA7-BD74-4F3A8D30B0E6}" dt="2021-10-26T08:49:31.257" v="56" actId="2696"/>
        <pc:sldMkLst>
          <pc:docMk/>
          <pc:sldMk cId="630960043" sldId="528"/>
        </pc:sldMkLst>
      </pc:sldChg>
      <pc:sldChg chg="del">
        <pc:chgData name="Nivar Somaru" userId="2623165f-8d76-4707-80fa-45468c6b11b9" providerId="ADAL" clId="{B363D336-0A8E-4BA7-BD74-4F3A8D30B0E6}" dt="2021-10-26T08:28:23.218" v="10" actId="2696"/>
        <pc:sldMkLst>
          <pc:docMk/>
          <pc:sldMk cId="2046492806" sldId="529"/>
        </pc:sldMkLst>
      </pc:sldChg>
      <pc:sldChg chg="del">
        <pc:chgData name="Nivar Somaru" userId="2623165f-8d76-4707-80fa-45468c6b11b9" providerId="ADAL" clId="{B363D336-0A8E-4BA7-BD74-4F3A8D30B0E6}" dt="2021-10-26T08:30:24.703" v="15" actId="2696"/>
        <pc:sldMkLst>
          <pc:docMk/>
          <pc:sldMk cId="1954069231" sldId="530"/>
        </pc:sldMkLst>
      </pc:sldChg>
      <pc:sldChg chg="modSp">
        <pc:chgData name="Nivar Somaru" userId="2623165f-8d76-4707-80fa-45468c6b11b9" providerId="ADAL" clId="{B363D336-0A8E-4BA7-BD74-4F3A8D30B0E6}" dt="2021-10-26T08:49:46.021" v="63" actId="20577"/>
        <pc:sldMkLst>
          <pc:docMk/>
          <pc:sldMk cId="1631601814" sldId="532"/>
        </pc:sldMkLst>
        <pc:spChg chg="mod">
          <ac:chgData name="Nivar Somaru" userId="2623165f-8d76-4707-80fa-45468c6b11b9" providerId="ADAL" clId="{B363D336-0A8E-4BA7-BD74-4F3A8D30B0E6}" dt="2021-10-26T08:49:46.021" v="63" actId="20577"/>
          <ac:spMkLst>
            <pc:docMk/>
            <pc:sldMk cId="1631601814" sldId="532"/>
            <ac:spMk id="2" creationId="{5A63872A-F7E5-4FB5-82AB-A3F6B61CD469}"/>
          </ac:spMkLst>
        </pc:spChg>
      </pc:sldChg>
      <pc:sldChg chg="delSp modSp">
        <pc:chgData name="Nivar Somaru" userId="2623165f-8d76-4707-80fa-45468c6b11b9" providerId="ADAL" clId="{B363D336-0A8E-4BA7-BD74-4F3A8D30B0E6}" dt="2021-10-26T08:33:09.295" v="22" actId="478"/>
        <pc:sldMkLst>
          <pc:docMk/>
          <pc:sldMk cId="3200397657" sldId="549"/>
        </pc:sldMkLst>
        <pc:graphicFrameChg chg="del mod modGraphic">
          <ac:chgData name="Nivar Somaru" userId="2623165f-8d76-4707-80fa-45468c6b11b9" providerId="ADAL" clId="{B363D336-0A8E-4BA7-BD74-4F3A8D30B0E6}" dt="2021-10-26T08:33:09.295" v="22" actId="478"/>
          <ac:graphicFrameMkLst>
            <pc:docMk/>
            <pc:sldMk cId="3200397657" sldId="549"/>
            <ac:graphicFrameMk id="4" creationId="{00000000-0000-0000-0000-000000000000}"/>
          </ac:graphicFrameMkLst>
        </pc:graphicFrameChg>
      </pc:sldChg>
      <pc:sldChg chg="delSp">
        <pc:chgData name="Nivar Somaru" userId="2623165f-8d76-4707-80fa-45468c6b11b9" providerId="ADAL" clId="{B363D336-0A8E-4BA7-BD74-4F3A8D30B0E6}" dt="2021-10-26T08:33:24.990" v="23" actId="478"/>
        <pc:sldMkLst>
          <pc:docMk/>
          <pc:sldMk cId="4032472441" sldId="550"/>
        </pc:sldMkLst>
        <pc:graphicFrameChg chg="del">
          <ac:chgData name="Nivar Somaru" userId="2623165f-8d76-4707-80fa-45468c6b11b9" providerId="ADAL" clId="{B363D336-0A8E-4BA7-BD74-4F3A8D30B0E6}" dt="2021-10-26T08:33:24.990" v="23" actId="478"/>
          <ac:graphicFrameMkLst>
            <pc:docMk/>
            <pc:sldMk cId="4032472441" sldId="550"/>
            <ac:graphicFrameMk id="4" creationId="{00000000-0000-0000-0000-000000000000}"/>
          </ac:graphicFrameMkLst>
        </pc:graphicFrameChg>
      </pc:sldChg>
      <pc:sldChg chg="modSp">
        <pc:chgData name="Nivar Somaru" userId="2623165f-8d76-4707-80fa-45468c6b11b9" providerId="ADAL" clId="{B363D336-0A8E-4BA7-BD74-4F3A8D30B0E6}" dt="2021-10-26T08:35:02.850" v="29"/>
        <pc:sldMkLst>
          <pc:docMk/>
          <pc:sldMk cId="625990808" sldId="553"/>
        </pc:sldMkLst>
        <pc:graphicFrameChg chg="mod">
          <ac:chgData name="Nivar Somaru" userId="2623165f-8d76-4707-80fa-45468c6b11b9" providerId="ADAL" clId="{B363D336-0A8E-4BA7-BD74-4F3A8D30B0E6}" dt="2021-10-26T08:35:02.850" v="29"/>
          <ac:graphicFrameMkLst>
            <pc:docMk/>
            <pc:sldMk cId="625990808" sldId="553"/>
            <ac:graphicFrameMk id="5" creationId="{00000000-0000-0000-0000-000000000000}"/>
          </ac:graphicFrameMkLst>
        </pc:graphicFrameChg>
      </pc:sldChg>
      <pc:sldChg chg="delSp mod">
        <pc:chgData name="Nivar Somaru" userId="2623165f-8d76-4707-80fa-45468c6b11b9" providerId="ADAL" clId="{B363D336-0A8E-4BA7-BD74-4F3A8D30B0E6}" dt="2021-10-26T13:35:21.985" v="156" actId="27918"/>
        <pc:sldMkLst>
          <pc:docMk/>
          <pc:sldMk cId="779660609" sldId="560"/>
        </pc:sldMkLst>
        <pc:graphicFrameChg chg="del">
          <ac:chgData name="Nivar Somaru" userId="2623165f-8d76-4707-80fa-45468c6b11b9" providerId="ADAL" clId="{B363D336-0A8E-4BA7-BD74-4F3A8D30B0E6}" dt="2021-10-26T08:43:49.281" v="52" actId="478"/>
          <ac:graphicFrameMkLst>
            <pc:docMk/>
            <pc:sldMk cId="779660609" sldId="560"/>
            <ac:graphicFrameMk id="6" creationId="{00000000-0000-0000-0000-000000000000}"/>
          </ac:graphicFrameMkLst>
        </pc:graphicFrameChg>
      </pc:sldChg>
      <pc:sldChg chg="addSp delSp modSp">
        <pc:chgData name="Nivar Somaru" userId="2623165f-8d76-4707-80fa-45468c6b11b9" providerId="ADAL" clId="{B363D336-0A8E-4BA7-BD74-4F3A8D30B0E6}" dt="2021-10-26T09:02:51.402" v="77" actId="1076"/>
        <pc:sldMkLst>
          <pc:docMk/>
          <pc:sldMk cId="1304708628" sldId="573"/>
        </pc:sldMkLst>
        <pc:graphicFrameChg chg="del">
          <ac:chgData name="Nivar Somaru" userId="2623165f-8d76-4707-80fa-45468c6b11b9" providerId="ADAL" clId="{B363D336-0A8E-4BA7-BD74-4F3A8D30B0E6}" dt="2021-10-26T08:59:04.315" v="64" actId="478"/>
          <ac:graphicFrameMkLst>
            <pc:docMk/>
            <pc:sldMk cId="1304708628" sldId="573"/>
            <ac:graphicFrameMk id="2" creationId="{38AE869D-6882-4FD5-8D8A-A2962B04BF08}"/>
          </ac:graphicFrameMkLst>
        </pc:graphicFrameChg>
        <pc:graphicFrameChg chg="add mod modGraphic">
          <ac:chgData name="Nivar Somaru" userId="2623165f-8d76-4707-80fa-45468c6b11b9" providerId="ADAL" clId="{B363D336-0A8E-4BA7-BD74-4F3A8D30B0E6}" dt="2021-10-26T09:02:51.402" v="77" actId="1076"/>
          <ac:graphicFrameMkLst>
            <pc:docMk/>
            <pc:sldMk cId="1304708628" sldId="573"/>
            <ac:graphicFrameMk id="4" creationId="{EC9A2D87-D38E-45C6-B189-295AB147DA86}"/>
          </ac:graphicFrameMkLst>
        </pc:graphicFrameChg>
        <pc:graphicFrameChg chg="del">
          <ac:chgData name="Nivar Somaru" userId="2623165f-8d76-4707-80fa-45468c6b11b9" providerId="ADAL" clId="{B363D336-0A8E-4BA7-BD74-4F3A8D30B0E6}" dt="2021-10-26T08:59:07.289" v="65" actId="478"/>
          <ac:graphicFrameMkLst>
            <pc:docMk/>
            <pc:sldMk cId="1304708628" sldId="573"/>
            <ac:graphicFrameMk id="6" creationId="{4A3C5B2F-E45C-4335-B9E0-68C209F6CBBD}"/>
          </ac:graphicFrameMkLst>
        </pc:graphicFrameChg>
        <pc:graphicFrameChg chg="del">
          <ac:chgData name="Nivar Somaru" userId="2623165f-8d76-4707-80fa-45468c6b11b9" providerId="ADAL" clId="{B363D336-0A8E-4BA7-BD74-4F3A8D30B0E6}" dt="2021-10-26T08:59:10.674" v="66" actId="478"/>
          <ac:graphicFrameMkLst>
            <pc:docMk/>
            <pc:sldMk cId="1304708628" sldId="573"/>
            <ac:graphicFrameMk id="7" creationId="{B9262B2D-87BB-4840-A4FD-ED80F73B84A7}"/>
          </ac:graphicFrameMkLst>
        </pc:graphicFrameChg>
        <pc:graphicFrameChg chg="add mod">
          <ac:chgData name="Nivar Somaru" userId="2623165f-8d76-4707-80fa-45468c6b11b9" providerId="ADAL" clId="{B363D336-0A8E-4BA7-BD74-4F3A8D30B0E6}" dt="2021-10-26T09:02:41.113" v="76" actId="1076"/>
          <ac:graphicFrameMkLst>
            <pc:docMk/>
            <pc:sldMk cId="1304708628" sldId="573"/>
            <ac:graphicFrameMk id="8" creationId="{E7B1D0ED-A26D-4499-B394-C17DFF8649C3}"/>
          </ac:graphicFrameMkLst>
        </pc:graphicFrameChg>
        <pc:graphicFrameChg chg="add mod">
          <ac:chgData name="Nivar Somaru" userId="2623165f-8d76-4707-80fa-45468c6b11b9" providerId="ADAL" clId="{B363D336-0A8E-4BA7-BD74-4F3A8D30B0E6}" dt="2021-10-26T09:02:35.733" v="75" actId="1076"/>
          <ac:graphicFrameMkLst>
            <pc:docMk/>
            <pc:sldMk cId="1304708628" sldId="573"/>
            <ac:graphicFrameMk id="9" creationId="{F12D3631-FC2B-43FF-8E85-47347ED0A7E0}"/>
          </ac:graphicFrameMkLst>
        </pc:graphicFrameChg>
      </pc:sldChg>
      <pc:sldChg chg="modSp">
        <pc:chgData name="Nivar Somaru" userId="2623165f-8d76-4707-80fa-45468c6b11b9" providerId="ADAL" clId="{B363D336-0A8E-4BA7-BD74-4F3A8D30B0E6}" dt="2021-10-26T08:30:42.587" v="18" actId="14734"/>
        <pc:sldMkLst>
          <pc:docMk/>
          <pc:sldMk cId="4259820885" sldId="574"/>
        </pc:sldMkLst>
        <pc:graphicFrameChg chg="modGraphic">
          <ac:chgData name="Nivar Somaru" userId="2623165f-8d76-4707-80fa-45468c6b11b9" providerId="ADAL" clId="{B363D336-0A8E-4BA7-BD74-4F3A8D30B0E6}" dt="2021-10-26T08:30:42.587" v="18" actId="14734"/>
          <ac:graphicFrameMkLst>
            <pc:docMk/>
            <pc:sldMk cId="4259820885" sldId="574"/>
            <ac:graphicFrameMk id="6" creationId="{C6388170-369A-4414-9FC3-9B71664D88C7}"/>
          </ac:graphicFrameMkLst>
        </pc:graphicFrameChg>
      </pc:sldChg>
      <pc:sldChg chg="addSp modSp add mod">
        <pc:chgData name="Nivar Somaru" userId="2623165f-8d76-4707-80fa-45468c6b11b9" providerId="ADAL" clId="{B363D336-0A8E-4BA7-BD74-4F3A8D30B0E6}" dt="2021-10-26T09:13:31.884" v="154" actId="1076"/>
        <pc:sldMkLst>
          <pc:docMk/>
          <pc:sldMk cId="588730349" sldId="575"/>
        </pc:sldMkLst>
        <pc:graphicFrameChg chg="add mod">
          <ac:chgData name="Nivar Somaru" userId="2623165f-8d76-4707-80fa-45468c6b11b9" providerId="ADAL" clId="{B363D336-0A8E-4BA7-BD74-4F3A8D30B0E6}" dt="2021-10-26T09:13:31.884" v="154" actId="1076"/>
          <ac:graphicFrameMkLst>
            <pc:docMk/>
            <pc:sldMk cId="588730349" sldId="575"/>
            <ac:graphicFrameMk id="5" creationId="{B7044B16-842E-4AB1-BFD7-21BAB048FA9F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chartUserShapes" Target="../drawings/drawing6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chartUserShapes" Target="../drawings/drawing7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chartUserShapes" Target="../drawings/drawing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chartUserShapes" Target="../drawings/drawing9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chartUserShapes" Target="../drawings/drawing10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chartUserShapes" Target="../drawings/drawing11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chartUserShapes" Target="../drawings/drawing1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</a:t>
            </a:r>
            <a:r>
              <a:rPr lang="en-US" dirty="0" smtClean="0"/>
              <a:t>of Permanent </a:t>
            </a:r>
            <a:r>
              <a:rPr lang="en-US" dirty="0"/>
              <a:t>Academic Staff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of Permanent Academic Staff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4"/>
                <c:pt idx="0">
                  <c:v>87</c:v>
                </c:pt>
                <c:pt idx="1">
                  <c:v>84</c:v>
                </c:pt>
                <c:pt idx="2">
                  <c:v>89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15-4981-906D-E33E64B815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830760"/>
        <c:axId val="488831416"/>
      </c:barChart>
      <c:catAx>
        <c:axId val="488830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831416"/>
        <c:crosses val="autoZero"/>
        <c:auto val="1"/>
        <c:lblAlgn val="ctr"/>
        <c:lblOffset val="100"/>
        <c:noMultiLvlLbl val="0"/>
      </c:catAx>
      <c:valAx>
        <c:axId val="488831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830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 smtClean="0"/>
              <a:t>FAS </a:t>
            </a:r>
            <a:r>
              <a:rPr lang="en-ZA" dirty="0"/>
              <a:t>Postgraduate Enrolment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436171259842521"/>
          <c:y val="0.11903718285214346"/>
          <c:w val="0.83417995406824152"/>
          <c:h val="0.585792650918635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Sheet1!$B$2</c:f>
            </c:numRef>
          </c:val>
          <c:extLst>
            <c:ext xmlns:c16="http://schemas.microsoft.com/office/drawing/2014/chart" uri="{C3380CC4-5D6E-409C-BE32-E72D297353CC}">
              <c16:uniqueId val="{00000000-823D-461C-9F52-4074742492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Sheet1!$C$2</c:f>
            </c:numRef>
          </c:val>
          <c:extLst>
            <c:ext xmlns:c16="http://schemas.microsoft.com/office/drawing/2014/chart" uri="{C3380CC4-5D6E-409C-BE32-E72D297353CC}">
              <c16:uniqueId val="{00000001-823D-461C-9F52-4074742492F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Sheet1!$D$2</c:f>
            </c:numRef>
          </c:val>
          <c:extLst>
            <c:ext xmlns:c16="http://schemas.microsoft.com/office/drawing/2014/chart" uri="{C3380CC4-5D6E-409C-BE32-E72D297353CC}">
              <c16:uniqueId val="{00000002-823D-461C-9F52-4074742492F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Sheet1!$E$2</c:f>
            </c:numRef>
          </c:val>
          <c:extLst>
            <c:ext xmlns:c16="http://schemas.microsoft.com/office/drawing/2014/chart" uri="{C3380CC4-5D6E-409C-BE32-E72D297353CC}">
              <c16:uniqueId val="{00000003-823D-461C-9F52-4074742492F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Sheet1!$F$2</c:f>
            </c:numRef>
          </c:val>
          <c:extLst>
            <c:ext xmlns:c16="http://schemas.microsoft.com/office/drawing/2014/chart" uri="{C3380CC4-5D6E-409C-BE32-E72D297353CC}">
              <c16:uniqueId val="{00000000-0344-45C8-8219-D4B96F89465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Sheet1!$G$2</c:f>
            </c:numRef>
          </c:val>
          <c:extLst>
            <c:ext xmlns:c16="http://schemas.microsoft.com/office/drawing/2014/chart" uri="{C3380CC4-5D6E-409C-BE32-E72D297353CC}">
              <c16:uniqueId val="{00000001-0344-45C8-8219-D4B96F89465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Sheet1!$H$2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11-41A7-BD07-94E26FC4B1C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Sheet1!$I$2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09-46BE-96F5-081B284EE4B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Sheet1!$J$2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A9-4451-A2EA-E39E23BAF1A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Sheet1!$K$2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C6-4C41-86EC-C2D2DE4B1D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6608768"/>
        <c:axId val="346609160"/>
      </c:barChart>
      <c:catAx>
        <c:axId val="34660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609160"/>
        <c:crosses val="autoZero"/>
        <c:auto val="1"/>
        <c:lblAlgn val="ctr"/>
        <c:lblOffset val="100"/>
        <c:noMultiLvlLbl val="0"/>
      </c:catAx>
      <c:valAx>
        <c:axId val="346609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60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Postgraduate enrolment - Actual Student numbers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Food and Nutrition: Consumer Sciences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Sheet1!$B$2:$B$7</c:f>
            </c:numRef>
          </c:val>
          <c:extLst>
            <c:ext xmlns:c16="http://schemas.microsoft.com/office/drawing/2014/chart" uri="{C3380CC4-5D6E-409C-BE32-E72D297353CC}">
              <c16:uniqueId val="{00000000-EA8D-4F61-A995-24D9E20A2F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Food and Nutrition: Consumer Sciences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Sheet1!$C$2:$C$7</c:f>
            </c:numRef>
          </c:val>
          <c:extLst>
            <c:ext xmlns:c16="http://schemas.microsoft.com/office/drawing/2014/chart" uri="{C3380CC4-5D6E-409C-BE32-E72D297353CC}">
              <c16:uniqueId val="{00000005-C785-4CAB-A7E7-94C6C713A5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Food and Nutrition: Consumer Sciences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Sheet1!$D$2:$D$7</c:f>
            </c:numRef>
          </c:val>
          <c:extLst>
            <c:ext xmlns:c16="http://schemas.microsoft.com/office/drawing/2014/chart" uri="{C3380CC4-5D6E-409C-BE32-E72D297353CC}">
              <c16:uniqueId val="{00000006-C785-4CAB-A7E7-94C6C713A5B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Food and Nutrition: Consumer Sciences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Sheet1!$E$2:$E$7</c:f>
            </c:numRef>
          </c:val>
          <c:extLst>
            <c:ext xmlns:c16="http://schemas.microsoft.com/office/drawing/2014/chart" uri="{C3380CC4-5D6E-409C-BE32-E72D297353CC}">
              <c16:uniqueId val="{00000007-C785-4CAB-A7E7-94C6C713A5B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Food and Nutrition: Consumer Sciences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Sheet1!$F$2:$F$7</c:f>
            </c:numRef>
          </c:val>
          <c:extLst>
            <c:ext xmlns:c16="http://schemas.microsoft.com/office/drawing/2014/chart" uri="{C3380CC4-5D6E-409C-BE32-E72D297353CC}">
              <c16:uniqueId val="{00000008-C785-4CAB-A7E7-94C6C713A5B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Food and Nutrition: Consumer Sciences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Sheet1!$G$2:$G$7</c:f>
            </c:numRef>
          </c:val>
          <c:extLst>
            <c:ext xmlns:c16="http://schemas.microsoft.com/office/drawing/2014/chart" uri="{C3380CC4-5D6E-409C-BE32-E72D297353CC}">
              <c16:uniqueId val="{00000009-C785-4CAB-A7E7-94C6C713A5B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Food and Nutrition: Consumer Sciences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Sheet1!$H$2:$H$7</c:f>
              <c:numCache>
                <c:formatCode>0</c:formatCode>
                <c:ptCount val="6"/>
                <c:pt idx="0">
                  <c:v>48</c:v>
                </c:pt>
                <c:pt idx="1">
                  <c:v>21</c:v>
                </c:pt>
                <c:pt idx="2">
                  <c:v>40</c:v>
                </c:pt>
                <c:pt idx="3">
                  <c:v>18</c:v>
                </c:pt>
                <c:pt idx="4">
                  <c:v>6</c:v>
                </c:pt>
                <c:pt idx="5">
                  <c:v>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CA-4AC8-9A8E-378E14988C8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Food and Nutrition: Consumer Sciences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Sheet1!$I$2:$I$7</c:f>
              <c:numCache>
                <c:formatCode>0</c:formatCode>
                <c:ptCount val="6"/>
                <c:pt idx="0">
                  <c:v>56</c:v>
                </c:pt>
                <c:pt idx="1">
                  <c:v>19</c:v>
                </c:pt>
                <c:pt idx="2">
                  <c:v>51</c:v>
                </c:pt>
                <c:pt idx="3">
                  <c:v>21</c:v>
                </c:pt>
                <c:pt idx="4">
                  <c:v>5</c:v>
                </c:pt>
                <c:pt idx="5">
                  <c:v>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09-4396-8BD5-7A6E78BEB86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Food and Nutrition: Consumer Sciences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Sheet1!$J$2:$J$7</c:f>
              <c:numCache>
                <c:formatCode>0</c:formatCode>
                <c:ptCount val="6"/>
                <c:pt idx="0">
                  <c:v>56</c:v>
                </c:pt>
                <c:pt idx="1">
                  <c:v>17</c:v>
                </c:pt>
                <c:pt idx="2">
                  <c:v>41</c:v>
                </c:pt>
                <c:pt idx="3">
                  <c:v>23</c:v>
                </c:pt>
                <c:pt idx="4">
                  <c:v>5</c:v>
                </c:pt>
                <c:pt idx="5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83-4AA7-B57B-DFFC3B7A603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Food and Nutrition: Consumer Sciences</c:v>
                </c:pt>
                <c:pt idx="4">
                  <c:v>Physics</c:v>
                </c:pt>
                <c:pt idx="5">
                  <c:v>Faculty</c:v>
                </c:pt>
              </c:strCache>
            </c:strRef>
          </c:cat>
          <c:val>
            <c:numRef>
              <c:f>Sheet1!$K$2:$K$7</c:f>
              <c:numCache>
                <c:formatCode>0</c:formatCode>
                <c:ptCount val="6"/>
                <c:pt idx="0">
                  <c:v>64</c:v>
                </c:pt>
                <c:pt idx="1">
                  <c:v>14</c:v>
                </c:pt>
                <c:pt idx="2">
                  <c:v>47</c:v>
                </c:pt>
                <c:pt idx="3">
                  <c:v>22</c:v>
                </c:pt>
                <c:pt idx="4">
                  <c:v>8</c:v>
                </c:pt>
                <c:pt idx="5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9D-440A-AAA4-AF011A0680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46609944"/>
        <c:axId val="346610336"/>
      </c:barChart>
      <c:catAx>
        <c:axId val="346609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610336"/>
        <c:crosses val="autoZero"/>
        <c:auto val="1"/>
        <c:lblAlgn val="ctr"/>
        <c:lblOffset val="100"/>
        <c:noMultiLvlLbl val="0"/>
      </c:catAx>
      <c:valAx>
        <c:axId val="346610336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3466099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5B9BD5">
        <a:lumMod val="20000"/>
        <a:lumOff val="80000"/>
      </a:srgb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600"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2023 Student Enrolment </a:t>
            </a:r>
            <a:r>
              <a:rPr lang="en-US" sz="1800" dirty="0"/>
              <a:t>by Level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UG (NQF 5-7)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 and Food Science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Food and Nutrition: Consumer Sciences</c:v>
                </c:pt>
                <c:pt idx="4">
                  <c:v>Horticulture</c:v>
                </c:pt>
                <c:pt idx="5">
                  <c:v>Maritime Studies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FAS</c:v>
                </c:pt>
              </c:strCache>
            </c:strRef>
          </c:cat>
          <c:val>
            <c:numRef>
              <c:f>Sheet1!$B$2:$B$11</c:f>
              <c:numCache>
                <c:formatCode>0</c:formatCode>
                <c:ptCount val="10"/>
                <c:pt idx="0">
                  <c:v>431</c:v>
                </c:pt>
                <c:pt idx="1">
                  <c:v>336</c:v>
                </c:pt>
                <c:pt idx="2">
                  <c:v>296</c:v>
                </c:pt>
                <c:pt idx="3">
                  <c:v>229</c:v>
                </c:pt>
                <c:pt idx="4">
                  <c:v>296</c:v>
                </c:pt>
                <c:pt idx="5">
                  <c:v>691</c:v>
                </c:pt>
                <c:pt idx="6">
                  <c:v>142</c:v>
                </c:pt>
                <c:pt idx="7">
                  <c:v>0</c:v>
                </c:pt>
                <c:pt idx="8">
                  <c:v>309</c:v>
                </c:pt>
                <c:pt idx="9">
                  <c:v>2730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E0-48F8-BB68-BB7ABB9D2A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PG upto Masters (NQF8)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 and Food Science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Food and Nutrition: Consumer Sciences</c:v>
                </c:pt>
                <c:pt idx="4">
                  <c:v>Horticulture</c:v>
                </c:pt>
                <c:pt idx="5">
                  <c:v>Maritime Studies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FAS</c:v>
                </c:pt>
              </c:strCache>
            </c:strRef>
          </c:cat>
          <c:val>
            <c:numRef>
              <c:f>Sheet1!$C$2:$C$11</c:f>
              <c:numCache>
                <c:formatCode>0</c:formatCode>
                <c:ptCount val="10"/>
                <c:pt idx="0">
                  <c:v>28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E0-48F8-BB68-BB7ABB9D2AE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PG (NQF9-10)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 and Food Science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Food and Nutrition: Consumer Sciences</c:v>
                </c:pt>
                <c:pt idx="4">
                  <c:v>Horticulture</c:v>
                </c:pt>
                <c:pt idx="5">
                  <c:v>Maritime Studies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FAS</c:v>
                </c:pt>
              </c:strCache>
            </c:strRef>
          </c:cat>
          <c:val>
            <c:numRef>
              <c:f>Sheet1!$D$2:$D$11</c:f>
              <c:numCache>
                <c:formatCode>0</c:formatCode>
                <c:ptCount val="10"/>
                <c:pt idx="0">
                  <c:v>78</c:v>
                </c:pt>
                <c:pt idx="1">
                  <c:v>47</c:v>
                </c:pt>
                <c:pt idx="2">
                  <c:v>0</c:v>
                </c:pt>
                <c:pt idx="3">
                  <c:v>22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8</c:v>
                </c:pt>
                <c:pt idx="8">
                  <c:v>0</c:v>
                </c:pt>
                <c:pt idx="9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E0-48F8-BB68-BB7ABB9D2AE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Enrolment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 and Food Science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Food and Nutrition: Consumer Sciences</c:v>
                </c:pt>
                <c:pt idx="4">
                  <c:v>Horticulture</c:v>
                </c:pt>
                <c:pt idx="5">
                  <c:v>Maritime Studies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FAS</c:v>
                </c:pt>
              </c:strCache>
            </c:strRef>
          </c:cat>
          <c:val>
            <c:numRef>
              <c:f>Sheet1!$E$2:$E$11</c:f>
            </c:numRef>
          </c:val>
          <c:extLst>
            <c:ext xmlns:c16="http://schemas.microsoft.com/office/drawing/2014/chart" uri="{C3380CC4-5D6E-409C-BE32-E72D297353CC}">
              <c16:uniqueId val="{00000000-4982-433D-A0CE-9ECC4E87EF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6006152"/>
        <c:axId val="536008776"/>
      </c:barChart>
      <c:catAx>
        <c:axId val="536006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008776"/>
        <c:crosses val="autoZero"/>
        <c:auto val="1"/>
        <c:lblAlgn val="ctr"/>
        <c:lblOffset val="100"/>
        <c:noMultiLvlLbl val="0"/>
      </c:catAx>
      <c:valAx>
        <c:axId val="536008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0061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ZA" dirty="0"/>
              <a:t>FAS Overall Student Success Rates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 Rates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Sheet1!$B$2:$B$11</c:f>
              <c:numCache>
                <c:formatCode>0%</c:formatCode>
                <c:ptCount val="4"/>
                <c:pt idx="0">
                  <c:v>0.85</c:v>
                </c:pt>
                <c:pt idx="1">
                  <c:v>0.85</c:v>
                </c:pt>
                <c:pt idx="2">
                  <c:v>0.77</c:v>
                </c:pt>
                <c:pt idx="3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FA-4623-88FF-88E775F07F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48909872"/>
        <c:axId val="348909480"/>
      </c:barChart>
      <c:catAx>
        <c:axId val="348909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909480"/>
        <c:crosses val="autoZero"/>
        <c:auto val="1"/>
        <c:lblAlgn val="ctr"/>
        <c:lblOffset val="100"/>
        <c:noMultiLvlLbl val="0"/>
      </c:catAx>
      <c:valAx>
        <c:axId val="348909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9098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/>
              <a:t>Success Rates by Department – </a:t>
            </a:r>
            <a:r>
              <a:rPr lang="en-ZA" dirty="0" smtClean="0"/>
              <a:t>2020 </a:t>
            </a:r>
            <a:r>
              <a:rPr lang="en-ZA" dirty="0"/>
              <a:t>to </a:t>
            </a:r>
            <a:r>
              <a:rPr lang="en-ZA" dirty="0" smtClean="0"/>
              <a:t>2023</a:t>
            </a:r>
            <a:endParaRPr lang="en-Z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and Food Technology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Faculty Office - Applied Sciences</c:v>
                </c:pt>
                <c:pt idx="4">
                  <c:v>Food and Nutrition: Consumer Sciences</c:v>
                </c:pt>
                <c:pt idx="5">
                  <c:v>Horticulture</c:v>
                </c:pt>
                <c:pt idx="6">
                  <c:v>Maritime Studies</c:v>
                </c:pt>
                <c:pt idx="7">
                  <c:v>Mathematics</c:v>
                </c:pt>
                <c:pt idx="8">
                  <c:v>Physics</c:v>
                </c:pt>
                <c:pt idx="9">
                  <c:v>Sport Studies</c:v>
                </c:pt>
                <c:pt idx="10">
                  <c:v>Statistics</c:v>
                </c:pt>
                <c:pt idx="11">
                  <c:v>FAS</c:v>
                </c:pt>
              </c:strCache>
            </c:strRef>
          </c:cat>
          <c:val>
            <c:numRef>
              <c:f>Sheet1!$B$2:$B$13</c:f>
            </c:numRef>
          </c:val>
          <c:extLst>
            <c:ext xmlns:c16="http://schemas.microsoft.com/office/drawing/2014/chart" uri="{C3380CC4-5D6E-409C-BE32-E72D297353CC}">
              <c16:uniqueId val="{00000000-8546-4663-8E80-3C35B87C5C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and Food Technology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Faculty Office - Applied Sciences</c:v>
                </c:pt>
                <c:pt idx="4">
                  <c:v>Food and Nutrition: Consumer Sciences</c:v>
                </c:pt>
                <c:pt idx="5">
                  <c:v>Horticulture</c:v>
                </c:pt>
                <c:pt idx="6">
                  <c:v>Maritime Studies</c:v>
                </c:pt>
                <c:pt idx="7">
                  <c:v>Mathematics</c:v>
                </c:pt>
                <c:pt idx="8">
                  <c:v>Physics</c:v>
                </c:pt>
                <c:pt idx="9">
                  <c:v>Sport Studies</c:v>
                </c:pt>
                <c:pt idx="10">
                  <c:v>Statistics</c:v>
                </c:pt>
                <c:pt idx="11">
                  <c:v>FAS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0.82223820337374642</c:v>
                </c:pt>
                <c:pt idx="1">
                  <c:v>0.794386685729355</c:v>
                </c:pt>
                <c:pt idx="2">
                  <c:v>0.88636774371510418</c:v>
                </c:pt>
                <c:pt idx="3">
                  <c:v>0.94150304671631679</c:v>
                </c:pt>
                <c:pt idx="4">
                  <c:v>0.92732585992143302</c:v>
                </c:pt>
                <c:pt idx="5">
                  <c:v>0.89471867290201401</c:v>
                </c:pt>
                <c:pt idx="6">
                  <c:v>0.84231099929940834</c:v>
                </c:pt>
                <c:pt idx="7">
                  <c:v>0.82099712523014223</c:v>
                </c:pt>
                <c:pt idx="8">
                  <c:v>0.81702850430052165</c:v>
                </c:pt>
                <c:pt idx="9">
                  <c:v>0.89665793735899735</c:v>
                </c:pt>
                <c:pt idx="10">
                  <c:v>0.85979014031241796</c:v>
                </c:pt>
                <c:pt idx="11">
                  <c:v>0.8524513145629834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46-4663-8E80-3C35B87C5C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and Food Technology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Faculty Office - Applied Sciences</c:v>
                </c:pt>
                <c:pt idx="4">
                  <c:v>Food and Nutrition: Consumer Sciences</c:v>
                </c:pt>
                <c:pt idx="5">
                  <c:v>Horticulture</c:v>
                </c:pt>
                <c:pt idx="6">
                  <c:v>Maritime Studies</c:v>
                </c:pt>
                <c:pt idx="7">
                  <c:v>Mathematics</c:v>
                </c:pt>
                <c:pt idx="8">
                  <c:v>Physics</c:v>
                </c:pt>
                <c:pt idx="9">
                  <c:v>Sport Studies</c:v>
                </c:pt>
                <c:pt idx="10">
                  <c:v>Statistics</c:v>
                </c:pt>
                <c:pt idx="11">
                  <c:v>FAS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0.85380406461698632</c:v>
                </c:pt>
                <c:pt idx="1">
                  <c:v>0.77178146248519774</c:v>
                </c:pt>
                <c:pt idx="2">
                  <c:v>0.8466528150813365</c:v>
                </c:pt>
                <c:pt idx="3">
                  <c:v>0.86170590102115097</c:v>
                </c:pt>
                <c:pt idx="4">
                  <c:v>0.89247251534129157</c:v>
                </c:pt>
                <c:pt idx="5">
                  <c:v>0.84851491162357517</c:v>
                </c:pt>
                <c:pt idx="6">
                  <c:v>0.90815493697634886</c:v>
                </c:pt>
                <c:pt idx="7">
                  <c:v>0.8283325793014904</c:v>
                </c:pt>
                <c:pt idx="8">
                  <c:v>0.84197304475820023</c:v>
                </c:pt>
                <c:pt idx="9">
                  <c:v>0.88908747712156111</c:v>
                </c:pt>
                <c:pt idx="10">
                  <c:v>0.86144486210914251</c:v>
                </c:pt>
                <c:pt idx="11">
                  <c:v>0.85375451743078645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46-4663-8E80-3C35B87C5CD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and Food Technology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Faculty Office - Applied Sciences</c:v>
                </c:pt>
                <c:pt idx="4">
                  <c:v>Food and Nutrition: Consumer Sciences</c:v>
                </c:pt>
                <c:pt idx="5">
                  <c:v>Horticulture</c:v>
                </c:pt>
                <c:pt idx="6">
                  <c:v>Maritime Studies</c:v>
                </c:pt>
                <c:pt idx="7">
                  <c:v>Mathematics</c:v>
                </c:pt>
                <c:pt idx="8">
                  <c:v>Physics</c:v>
                </c:pt>
                <c:pt idx="9">
                  <c:v>Sport Studies</c:v>
                </c:pt>
                <c:pt idx="10">
                  <c:v>Statistics</c:v>
                </c:pt>
                <c:pt idx="11">
                  <c:v>FAS</c:v>
                </c:pt>
              </c:strCache>
            </c:strRef>
          </c:cat>
          <c:val>
            <c:numRef>
              <c:f>Sheet1!$E$2:$E$13</c:f>
              <c:numCache>
                <c:formatCode>0%</c:formatCode>
                <c:ptCount val="12"/>
                <c:pt idx="0">
                  <c:v>0.80142729477850094</c:v>
                </c:pt>
                <c:pt idx="1">
                  <c:v>0.7182097811050524</c:v>
                </c:pt>
                <c:pt idx="2">
                  <c:v>0.81310354008581354</c:v>
                </c:pt>
                <c:pt idx="3">
                  <c:v>0.89722176557619593</c:v>
                </c:pt>
                <c:pt idx="4">
                  <c:v>0.85913759771370968</c:v>
                </c:pt>
                <c:pt idx="5">
                  <c:v>0.83844025889796314</c:v>
                </c:pt>
                <c:pt idx="6">
                  <c:v>0.76802485678459753</c:v>
                </c:pt>
                <c:pt idx="7">
                  <c:v>0.70057173279014828</c:v>
                </c:pt>
                <c:pt idx="8">
                  <c:v>0.68177408293327535</c:v>
                </c:pt>
                <c:pt idx="9">
                  <c:v>0.78323087925239987</c:v>
                </c:pt>
                <c:pt idx="10">
                  <c:v>0.79608248246420144</c:v>
                </c:pt>
                <c:pt idx="11">
                  <c:v>0.77246168217832034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9D-49DF-B8E4-398C69BD339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and Food Technology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Faculty Office - Applied Sciences</c:v>
                </c:pt>
                <c:pt idx="4">
                  <c:v>Food and Nutrition: Consumer Sciences</c:v>
                </c:pt>
                <c:pt idx="5">
                  <c:v>Horticulture</c:v>
                </c:pt>
                <c:pt idx="6">
                  <c:v>Maritime Studies</c:v>
                </c:pt>
                <c:pt idx="7">
                  <c:v>Mathematics</c:v>
                </c:pt>
                <c:pt idx="8">
                  <c:v>Physics</c:v>
                </c:pt>
                <c:pt idx="9">
                  <c:v>Sport Studies</c:v>
                </c:pt>
                <c:pt idx="10">
                  <c:v>Statistics</c:v>
                </c:pt>
                <c:pt idx="11">
                  <c:v>FAS</c:v>
                </c:pt>
              </c:strCache>
            </c:strRef>
          </c:cat>
          <c:val>
            <c:numRef>
              <c:f>Sheet1!$F$2:$F$13</c:f>
              <c:numCache>
                <c:formatCode>0%</c:formatCode>
                <c:ptCount val="12"/>
                <c:pt idx="0">
                  <c:v>0.82</c:v>
                </c:pt>
                <c:pt idx="1">
                  <c:v>0.78</c:v>
                </c:pt>
                <c:pt idx="2">
                  <c:v>0.81</c:v>
                </c:pt>
                <c:pt idx="3">
                  <c:v>0.95</c:v>
                </c:pt>
                <c:pt idx="4">
                  <c:v>0.83</c:v>
                </c:pt>
                <c:pt idx="5">
                  <c:v>0.86</c:v>
                </c:pt>
                <c:pt idx="6">
                  <c:v>0.74</c:v>
                </c:pt>
                <c:pt idx="7">
                  <c:v>0.61</c:v>
                </c:pt>
                <c:pt idx="8">
                  <c:v>0.7</c:v>
                </c:pt>
                <c:pt idx="9">
                  <c:v>0.77</c:v>
                </c:pt>
                <c:pt idx="10">
                  <c:v>0.74</c:v>
                </c:pt>
                <c:pt idx="1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21-4E08-BEC4-2779E64B2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2703968"/>
        <c:axId val="542704624"/>
      </c:barChart>
      <c:catAx>
        <c:axId val="54270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704624"/>
        <c:crosses val="autoZero"/>
        <c:auto val="1"/>
        <c:lblAlgn val="ctr"/>
        <c:lblOffset val="100"/>
        <c:noMultiLvlLbl val="0"/>
      </c:catAx>
      <c:valAx>
        <c:axId val="54270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7039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 Rates of First Time Entering Students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Sheet1!$B$2:$B$11</c:f>
              <c:numCache>
                <c:formatCode>0%</c:formatCode>
                <c:ptCount val="4"/>
                <c:pt idx="0">
                  <c:v>0.86</c:v>
                </c:pt>
                <c:pt idx="1">
                  <c:v>0.88</c:v>
                </c:pt>
                <c:pt idx="2">
                  <c:v>0.78</c:v>
                </c:pt>
                <c:pt idx="3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E8-41F3-90AD-6E98E514437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660702208"/>
        <c:axId val="660700240"/>
      </c:barChart>
      <c:catAx>
        <c:axId val="660702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00240"/>
        <c:crosses val="autoZero"/>
        <c:auto val="1"/>
        <c:lblAlgn val="ctr"/>
        <c:lblOffset val="100"/>
        <c:noMultiLvlLbl val="0"/>
      </c:catAx>
      <c:valAx>
        <c:axId val="66070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0220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 Rates of African Students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Sheet1!$B$2:$B$11</c:f>
              <c:numCache>
                <c:formatCode>0%</c:formatCode>
                <c:ptCount val="4"/>
                <c:pt idx="0">
                  <c:v>0.85</c:v>
                </c:pt>
                <c:pt idx="1">
                  <c:v>0.85</c:v>
                </c:pt>
                <c:pt idx="2">
                  <c:v>0.76</c:v>
                </c:pt>
                <c:pt idx="3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E8-41F3-90AD-6E98E514437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660702208"/>
        <c:axId val="660700240"/>
      </c:barChart>
      <c:catAx>
        <c:axId val="660702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00240"/>
        <c:crosses val="autoZero"/>
        <c:auto val="1"/>
        <c:lblAlgn val="ctr"/>
        <c:lblOffset val="100"/>
        <c:noMultiLvlLbl val="0"/>
      </c:catAx>
      <c:valAx>
        <c:axId val="66070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0220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Faculty Student Throughput - Undergraduate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5">
                <a:shade val="4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Sheet1!$B$2</c:f>
            </c:numRef>
          </c:val>
          <c:extLst>
            <c:ext xmlns:c16="http://schemas.microsoft.com/office/drawing/2014/chart" uri="{C3380CC4-5D6E-409C-BE32-E72D297353CC}">
              <c16:uniqueId val="{00000000-13A0-499E-BE01-C078581065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5">
                <a:shade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Sheet1!$C$2</c:f>
            </c:numRef>
          </c:val>
          <c:extLst>
            <c:ext xmlns:c16="http://schemas.microsoft.com/office/drawing/2014/chart" uri="{C3380CC4-5D6E-409C-BE32-E72D297353CC}">
              <c16:uniqueId val="{00000001-13A0-499E-BE01-C0785810651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5">
                <a:shade val="6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Sheet1!$D$2</c:f>
            </c:numRef>
          </c:val>
          <c:extLst>
            <c:ext xmlns:c16="http://schemas.microsoft.com/office/drawing/2014/chart" uri="{C3380CC4-5D6E-409C-BE32-E72D297353CC}">
              <c16:uniqueId val="{00000002-13A0-499E-BE01-C0785810651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5">
                <a:shade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Sheet1!$E$2</c:f>
            </c:numRef>
          </c:val>
          <c:extLst>
            <c:ext xmlns:c16="http://schemas.microsoft.com/office/drawing/2014/chart" uri="{C3380CC4-5D6E-409C-BE32-E72D297353CC}">
              <c16:uniqueId val="{00000003-13A0-499E-BE01-C0785810651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5">
                <a:shade val="9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Sheet1!$F$2</c:f>
            </c:numRef>
          </c:val>
          <c:extLst>
            <c:ext xmlns:c16="http://schemas.microsoft.com/office/drawing/2014/chart" uri="{C3380CC4-5D6E-409C-BE32-E72D297353CC}">
              <c16:uniqueId val="{00000000-A886-4D5F-936A-B0D5166B257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5">
                <a:tint val="9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Sheet1!$G$2</c:f>
            </c:numRef>
          </c:val>
          <c:extLst>
            <c:ext xmlns:c16="http://schemas.microsoft.com/office/drawing/2014/chart" uri="{C3380CC4-5D6E-409C-BE32-E72D297353CC}">
              <c16:uniqueId val="{00000001-A886-4D5F-936A-B0D5166B257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5">
                <a:tint val="81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Sheet1!$H$2</c:f>
              <c:numCache>
                <c:formatCode>0%</c:formatCode>
                <c:ptCount val="1"/>
                <c:pt idx="0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95-442F-A6CA-28DCB772B5FF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5">
                <a:tint val="69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Sheet1!$I$2</c:f>
              <c:numCache>
                <c:formatCode>0%</c:formatCode>
                <c:ptCount val="1"/>
                <c:pt idx="0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4B-4030-BC0E-5FB831C3C1E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5">
                <a:tint val="5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Sheet1!$J$2</c:f>
              <c:numCache>
                <c:formatCode>0%</c:formatCode>
                <c:ptCount val="1"/>
                <c:pt idx="0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08-433F-BAE8-57B4BB000B36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5">
                <a:tint val="4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Sheet1!$K$2</c:f>
              <c:numCache>
                <c:formatCode>0%</c:formatCode>
                <c:ptCount val="1"/>
                <c:pt idx="0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AB-4FCB-A5CA-5A0F0F8E30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48907520"/>
        <c:axId val="344548944"/>
      </c:barChart>
      <c:catAx>
        <c:axId val="348907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48944"/>
        <c:crosses val="autoZero"/>
        <c:auto val="1"/>
        <c:lblAlgn val="ctr"/>
        <c:lblOffset val="100"/>
        <c:noMultiLvlLbl val="0"/>
      </c:catAx>
      <c:valAx>
        <c:axId val="34454894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Percentage Throughput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crossAx val="34890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/>
              <a:t>Student Throughput by department - Undergraduate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Sheet1!$B$2:$B$11</c:f>
            </c:numRef>
          </c:val>
          <c:extLst>
            <c:ext xmlns:c16="http://schemas.microsoft.com/office/drawing/2014/chart" uri="{C3380CC4-5D6E-409C-BE32-E72D297353CC}">
              <c16:uniqueId val="{00000000-13A0-499E-BE01-C078581065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Sheet1!$C$2:$C$11</c:f>
            </c:numRef>
          </c:val>
          <c:extLst>
            <c:ext xmlns:c16="http://schemas.microsoft.com/office/drawing/2014/chart" uri="{C3380CC4-5D6E-409C-BE32-E72D297353CC}">
              <c16:uniqueId val="{00000001-13A0-499E-BE01-C0785810651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Sheet1!$D$2:$D$11</c:f>
            </c:numRef>
          </c:val>
          <c:extLst>
            <c:ext xmlns:c16="http://schemas.microsoft.com/office/drawing/2014/chart" uri="{C3380CC4-5D6E-409C-BE32-E72D297353CC}">
              <c16:uniqueId val="{00000002-13A0-499E-BE01-C0785810651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Sheet1!$E$2:$E$11</c:f>
            </c:numRef>
          </c:val>
          <c:extLst>
            <c:ext xmlns:c16="http://schemas.microsoft.com/office/drawing/2014/chart" uri="{C3380CC4-5D6E-409C-BE32-E72D297353CC}">
              <c16:uniqueId val="{00000003-13A0-499E-BE01-C0785810651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dk1">
                <a:tint val="3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Sheet1!$F$2:$F$11</c:f>
            </c:numRef>
          </c:val>
          <c:extLst>
            <c:ext xmlns:c16="http://schemas.microsoft.com/office/drawing/2014/chart" uri="{C3380CC4-5D6E-409C-BE32-E72D297353CC}">
              <c16:uniqueId val="{00000000-A886-4D5F-936A-B0D5166B257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dk1">
                <a:tint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Sheet1!$G$2:$G$11</c:f>
            </c:numRef>
          </c:val>
          <c:extLst>
            <c:ext xmlns:c16="http://schemas.microsoft.com/office/drawing/2014/chart" uri="{C3380CC4-5D6E-409C-BE32-E72D297353CC}">
              <c16:uniqueId val="{00000001-A886-4D5F-936A-B0D5166B257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dk1">
                <a:tint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Sheet1!$H$2:$H$11</c:f>
              <c:numCache>
                <c:formatCode>0%</c:formatCode>
                <c:ptCount val="10"/>
                <c:pt idx="0">
                  <c:v>0.41</c:v>
                </c:pt>
                <c:pt idx="1">
                  <c:v>0.27</c:v>
                </c:pt>
                <c:pt idx="2">
                  <c:v>0.23</c:v>
                </c:pt>
                <c:pt idx="3">
                  <c:v>0.45</c:v>
                </c:pt>
                <c:pt idx="4">
                  <c:v>0.44</c:v>
                </c:pt>
                <c:pt idx="5">
                  <c:v>0.56999999999999995</c:v>
                </c:pt>
                <c:pt idx="6">
                  <c:v>0.27</c:v>
                </c:pt>
                <c:pt idx="7">
                  <c:v>0.19</c:v>
                </c:pt>
                <c:pt idx="8">
                  <c:v>0.49</c:v>
                </c:pt>
                <c:pt idx="9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30-4E61-A79E-E57FE365786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Sheet1!$I$2:$I$11</c:f>
              <c:numCache>
                <c:formatCode>0%</c:formatCode>
                <c:ptCount val="10"/>
                <c:pt idx="0">
                  <c:v>0.26</c:v>
                </c:pt>
                <c:pt idx="1">
                  <c:v>0.36</c:v>
                </c:pt>
                <c:pt idx="2">
                  <c:v>0.19</c:v>
                </c:pt>
                <c:pt idx="3">
                  <c:v>0.69</c:v>
                </c:pt>
                <c:pt idx="4">
                  <c:v>0.22</c:v>
                </c:pt>
                <c:pt idx="5">
                  <c:v>0.37</c:v>
                </c:pt>
                <c:pt idx="6">
                  <c:v>0.55000000000000004</c:v>
                </c:pt>
                <c:pt idx="7">
                  <c:v>0.39</c:v>
                </c:pt>
                <c:pt idx="8">
                  <c:v>0.51</c:v>
                </c:pt>
                <c:pt idx="9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4F-4FE2-8814-2611FE8346F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Sheet1!$J$2:$J$11</c:f>
              <c:numCache>
                <c:formatCode>0%</c:formatCode>
                <c:ptCount val="10"/>
                <c:pt idx="0">
                  <c:v>0.43</c:v>
                </c:pt>
                <c:pt idx="1">
                  <c:v>0.43</c:v>
                </c:pt>
                <c:pt idx="2">
                  <c:v>0.13</c:v>
                </c:pt>
                <c:pt idx="3">
                  <c:v>0.51</c:v>
                </c:pt>
                <c:pt idx="4">
                  <c:v>0.32</c:v>
                </c:pt>
                <c:pt idx="5">
                  <c:v>0.57999999999999996</c:v>
                </c:pt>
                <c:pt idx="6">
                  <c:v>0.33</c:v>
                </c:pt>
                <c:pt idx="7">
                  <c:v>0.33</c:v>
                </c:pt>
                <c:pt idx="8">
                  <c:v>0.18</c:v>
                </c:pt>
                <c:pt idx="9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00-4463-88E4-D791E497EF5D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Sheet1!$K$2:$K$11</c:f>
              <c:numCache>
                <c:formatCode>0%</c:formatCode>
                <c:ptCount val="10"/>
                <c:pt idx="0">
                  <c:v>0.45</c:v>
                </c:pt>
                <c:pt idx="1">
                  <c:v>0.28000000000000003</c:v>
                </c:pt>
                <c:pt idx="2">
                  <c:v>0.1</c:v>
                </c:pt>
                <c:pt idx="3">
                  <c:v>0.16</c:v>
                </c:pt>
                <c:pt idx="4">
                  <c:v>0.21</c:v>
                </c:pt>
                <c:pt idx="5">
                  <c:v>0.39</c:v>
                </c:pt>
                <c:pt idx="6">
                  <c:v>0.49</c:v>
                </c:pt>
                <c:pt idx="7">
                  <c:v>0.23</c:v>
                </c:pt>
                <c:pt idx="8">
                  <c:v>0.27</c:v>
                </c:pt>
                <c:pt idx="9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6B-4DAD-8113-1617AB8A15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48907520"/>
        <c:axId val="344548944"/>
      </c:barChart>
      <c:catAx>
        <c:axId val="348907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548944"/>
        <c:crosses val="autoZero"/>
        <c:auto val="1"/>
        <c:lblAlgn val="ctr"/>
        <c:lblOffset val="100"/>
        <c:noMultiLvlLbl val="0"/>
      </c:catAx>
      <c:valAx>
        <c:axId val="34454894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Percentage Throughput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crossAx val="3489075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Student Dropout Rates - Undergraduate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>
                <a:shade val="4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Sheet1!$B$2:$B$11</c:f>
            </c:numRef>
          </c:val>
          <c:extLst>
            <c:ext xmlns:c16="http://schemas.microsoft.com/office/drawing/2014/chart" uri="{C3380CC4-5D6E-409C-BE32-E72D297353CC}">
              <c16:uniqueId val="{00000000-25E3-49EE-B0EE-65619013AC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>
                <a:shade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Sheet1!$C$2:$C$11</c:f>
            </c:numRef>
          </c:val>
          <c:extLst>
            <c:ext xmlns:c16="http://schemas.microsoft.com/office/drawing/2014/chart" uri="{C3380CC4-5D6E-409C-BE32-E72D297353CC}">
              <c16:uniqueId val="{00000001-25E3-49EE-B0EE-65619013AC1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>
                <a:shade val="6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Sheet1!$D$2:$D$11</c:f>
            </c:numRef>
          </c:val>
          <c:extLst>
            <c:ext xmlns:c16="http://schemas.microsoft.com/office/drawing/2014/chart" uri="{C3380CC4-5D6E-409C-BE32-E72D297353CC}">
              <c16:uniqueId val="{00000002-25E3-49EE-B0EE-65619013AC1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>
                <a:shade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Sheet1!$E$2:$E$11</c:f>
            </c:numRef>
          </c:val>
          <c:extLst>
            <c:ext xmlns:c16="http://schemas.microsoft.com/office/drawing/2014/chart" uri="{C3380CC4-5D6E-409C-BE32-E72D297353CC}">
              <c16:uniqueId val="{00000003-25E3-49EE-B0EE-65619013AC1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>
                <a:shade val="9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Sheet1!$F$2:$F$11</c:f>
            </c:numRef>
          </c:val>
          <c:extLst>
            <c:ext xmlns:c16="http://schemas.microsoft.com/office/drawing/2014/chart" uri="{C3380CC4-5D6E-409C-BE32-E72D297353CC}">
              <c16:uniqueId val="{00000000-7759-4F89-B057-DE86F2305D4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>
                <a:tint val="9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Sheet1!$G$2:$G$11</c:f>
            </c:numRef>
          </c:val>
          <c:extLst>
            <c:ext xmlns:c16="http://schemas.microsoft.com/office/drawing/2014/chart" uri="{C3380CC4-5D6E-409C-BE32-E72D297353CC}">
              <c16:uniqueId val="{00000001-7759-4F89-B057-DE86F2305D4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>
                <a:tint val="81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Sheet1!$H$2:$H$11</c:f>
              <c:numCache>
                <c:formatCode>0%</c:formatCode>
                <c:ptCount val="10"/>
                <c:pt idx="0">
                  <c:v>0.2</c:v>
                </c:pt>
                <c:pt idx="1">
                  <c:v>0.21</c:v>
                </c:pt>
                <c:pt idx="2">
                  <c:v>0.33</c:v>
                </c:pt>
                <c:pt idx="3">
                  <c:v>0.3</c:v>
                </c:pt>
                <c:pt idx="4">
                  <c:v>0.18</c:v>
                </c:pt>
                <c:pt idx="5">
                  <c:v>0.27</c:v>
                </c:pt>
                <c:pt idx="6">
                  <c:v>0.55000000000000004</c:v>
                </c:pt>
                <c:pt idx="7">
                  <c:v>0.38</c:v>
                </c:pt>
                <c:pt idx="8">
                  <c:v>0.11</c:v>
                </c:pt>
                <c:pt idx="9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45-4CE5-AF13-F1AA4E87316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>
                <a:tint val="69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Sheet1!$I$2:$I$11</c:f>
              <c:numCache>
                <c:formatCode>0%</c:formatCode>
                <c:ptCount val="10"/>
                <c:pt idx="0">
                  <c:v>0.23</c:v>
                </c:pt>
                <c:pt idx="1">
                  <c:v>0.17</c:v>
                </c:pt>
                <c:pt idx="2">
                  <c:v>0.45</c:v>
                </c:pt>
                <c:pt idx="3">
                  <c:v>0.28000000000000003</c:v>
                </c:pt>
                <c:pt idx="4">
                  <c:v>0.24</c:v>
                </c:pt>
                <c:pt idx="5">
                  <c:v>0.2</c:v>
                </c:pt>
                <c:pt idx="6">
                  <c:v>0.1</c:v>
                </c:pt>
                <c:pt idx="7">
                  <c:v>0.37</c:v>
                </c:pt>
                <c:pt idx="8">
                  <c:v>0.13</c:v>
                </c:pt>
                <c:pt idx="9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33-44D1-BEDB-7DA984E9637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>
                <a:tint val="5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Sheet1!$J$2:$J$11</c:f>
              <c:numCache>
                <c:formatCode>0%</c:formatCode>
                <c:ptCount val="10"/>
                <c:pt idx="0">
                  <c:v>0.23</c:v>
                </c:pt>
                <c:pt idx="1">
                  <c:v>0.22</c:v>
                </c:pt>
                <c:pt idx="2">
                  <c:v>0.32</c:v>
                </c:pt>
                <c:pt idx="3">
                  <c:v>0.26</c:v>
                </c:pt>
                <c:pt idx="4">
                  <c:v>0.37</c:v>
                </c:pt>
                <c:pt idx="5">
                  <c:v>0.22</c:v>
                </c:pt>
                <c:pt idx="6">
                  <c:v>0.21</c:v>
                </c:pt>
                <c:pt idx="7">
                  <c:v>0.34</c:v>
                </c:pt>
                <c:pt idx="8">
                  <c:v>0.45</c:v>
                </c:pt>
                <c:pt idx="9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F7-4E1E-AA7E-F87D8BD46251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1">
                <a:tint val="4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 MANAGEMENT</c:v>
                </c:pt>
                <c:pt idx="4">
                  <c:v>TEXTILE TECHNOLOGY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Sheet1!$K$2:$K$11</c:f>
              <c:numCache>
                <c:formatCode>0%</c:formatCode>
                <c:ptCount val="10"/>
                <c:pt idx="0">
                  <c:v>0.31</c:v>
                </c:pt>
                <c:pt idx="1">
                  <c:v>0.44</c:v>
                </c:pt>
                <c:pt idx="2">
                  <c:v>0.51</c:v>
                </c:pt>
                <c:pt idx="3">
                  <c:v>0.18</c:v>
                </c:pt>
                <c:pt idx="4">
                  <c:v>0.43</c:v>
                </c:pt>
                <c:pt idx="5">
                  <c:v>0.22</c:v>
                </c:pt>
                <c:pt idx="6">
                  <c:v>0.15</c:v>
                </c:pt>
                <c:pt idx="7">
                  <c:v>0.32</c:v>
                </c:pt>
                <c:pt idx="8">
                  <c:v>0.27</c:v>
                </c:pt>
                <c:pt idx="9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CD-435B-ACEC-5BE1EF5BB1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48911048"/>
        <c:axId val="348911440"/>
      </c:barChart>
      <c:catAx>
        <c:axId val="348911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911440"/>
        <c:crosses val="autoZero"/>
        <c:auto val="1"/>
        <c:lblAlgn val="ctr"/>
        <c:lblOffset val="100"/>
        <c:noMultiLvlLbl val="0"/>
      </c:catAx>
      <c:valAx>
        <c:axId val="3489114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4891104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No. of Staff with PhD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</c:ext>
            </c:extLst>
          </c:dLbls>
          <c:cat>
            <c:numRef>
              <c:f>Sheet1!$A$2:$A$11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4"/>
                <c:pt idx="0">
                  <c:v>48</c:v>
                </c:pt>
                <c:pt idx="1">
                  <c:v>46</c:v>
                </c:pt>
                <c:pt idx="2">
                  <c:v>52</c:v>
                </c:pt>
                <c:pt idx="3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F2-4F3E-BAF3-2AD01864D44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78958336"/>
        <c:axId val="678957352"/>
      </c:lineChart>
      <c:catAx>
        <c:axId val="678958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957352"/>
        <c:crosses val="autoZero"/>
        <c:auto val="1"/>
        <c:lblAlgn val="ctr"/>
        <c:lblOffset val="100"/>
        <c:noMultiLvlLbl val="0"/>
      </c:catAx>
      <c:valAx>
        <c:axId val="678957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95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Undergraduate Dropout </a:t>
            </a:r>
            <a:r>
              <a:rPr lang="en-US" dirty="0"/>
              <a:t>vs Throughput vs Still in Progress: </a:t>
            </a:r>
            <a:r>
              <a:rPr lang="en-US" dirty="0" smtClean="0"/>
              <a:t>2023</a:t>
            </a:r>
            <a:endParaRPr lang="en-US" dirty="0"/>
          </a:p>
          <a:p>
            <a:pPr>
              <a:defRPr/>
            </a:pP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Dropout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0.31</c:v>
                </c:pt>
                <c:pt idx="1">
                  <c:v>0.44</c:v>
                </c:pt>
                <c:pt idx="2">
                  <c:v>0.51</c:v>
                </c:pt>
                <c:pt idx="3">
                  <c:v>0.18</c:v>
                </c:pt>
                <c:pt idx="4">
                  <c:v>0.43</c:v>
                </c:pt>
                <c:pt idx="5">
                  <c:v>0.22</c:v>
                </c:pt>
                <c:pt idx="6">
                  <c:v>0.15</c:v>
                </c:pt>
                <c:pt idx="7">
                  <c:v>0.32</c:v>
                </c:pt>
                <c:pt idx="8">
                  <c:v>0.27</c:v>
                </c:pt>
                <c:pt idx="9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03-469E-96B2-5B9C42B440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Throughput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0.45</c:v>
                </c:pt>
                <c:pt idx="1">
                  <c:v>0.28000000000000003</c:v>
                </c:pt>
                <c:pt idx="2">
                  <c:v>0.1</c:v>
                </c:pt>
                <c:pt idx="3">
                  <c:v>0.16</c:v>
                </c:pt>
                <c:pt idx="4">
                  <c:v>0.21</c:v>
                </c:pt>
                <c:pt idx="5">
                  <c:v>0.39</c:v>
                </c:pt>
                <c:pt idx="6">
                  <c:v>0.49</c:v>
                </c:pt>
                <c:pt idx="7">
                  <c:v>0.23</c:v>
                </c:pt>
                <c:pt idx="8">
                  <c:v>0.27</c:v>
                </c:pt>
                <c:pt idx="9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03-469E-96B2-5B9C42B440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Still in Progress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MANAGEMENT</c:v>
                </c:pt>
                <c:pt idx="9">
                  <c:v>FACULTY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0.23999999999999994</c:v>
                </c:pt>
                <c:pt idx="1">
                  <c:v>0.28000000000000003</c:v>
                </c:pt>
                <c:pt idx="2">
                  <c:v>0.39</c:v>
                </c:pt>
                <c:pt idx="3">
                  <c:v>0.66</c:v>
                </c:pt>
                <c:pt idx="4">
                  <c:v>0.3600000000000001</c:v>
                </c:pt>
                <c:pt idx="5">
                  <c:v>0.39</c:v>
                </c:pt>
                <c:pt idx="6">
                  <c:v>0.36</c:v>
                </c:pt>
                <c:pt idx="7">
                  <c:v>0.44999999999999996</c:v>
                </c:pt>
                <c:pt idx="8">
                  <c:v>0.45999999999999996</c:v>
                </c:pt>
                <c:pt idx="9">
                  <c:v>0.39999999999999997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73-4E87-A20C-6ACF39656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5852392"/>
        <c:axId val="665854688"/>
      </c:barChart>
      <c:catAx>
        <c:axId val="665852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854688"/>
        <c:crosses val="autoZero"/>
        <c:auto val="1"/>
        <c:lblAlgn val="ctr"/>
        <c:lblOffset val="100"/>
        <c:noMultiLvlLbl val="0"/>
      </c:catAx>
      <c:valAx>
        <c:axId val="66585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8523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FAS Graduation Rates</a:t>
            </a:r>
          </a:p>
        </c:rich>
      </c:tx>
      <c:layout>
        <c:manualLayout>
          <c:xMode val="edge"/>
          <c:yMode val="edge"/>
          <c:x val="0.33192445866141729"/>
          <c:y val="1.1111111111111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Sheet1!$B$2</c:f>
            </c:numRef>
          </c:val>
          <c:extLst>
            <c:ext xmlns:c16="http://schemas.microsoft.com/office/drawing/2014/chart" uri="{C3380CC4-5D6E-409C-BE32-E72D297353CC}">
              <c16:uniqueId val="{00000000-C661-4FC0-89BE-E634DA199B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Sheet1!$C$2</c:f>
            </c:numRef>
          </c:val>
          <c:extLst>
            <c:ext xmlns:c16="http://schemas.microsoft.com/office/drawing/2014/chart" uri="{C3380CC4-5D6E-409C-BE32-E72D297353CC}">
              <c16:uniqueId val="{00000001-C661-4FC0-89BE-E634DA199B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Sheet1!$D$2</c:f>
            </c:numRef>
          </c:val>
          <c:extLst>
            <c:ext xmlns:c16="http://schemas.microsoft.com/office/drawing/2014/chart" uri="{C3380CC4-5D6E-409C-BE32-E72D297353CC}">
              <c16:uniqueId val="{00000002-C661-4FC0-89BE-E634DA199B9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Sheet1!$E$2</c:f>
            </c:numRef>
          </c:val>
          <c:extLst>
            <c:ext xmlns:c16="http://schemas.microsoft.com/office/drawing/2014/chart" uri="{C3380CC4-5D6E-409C-BE32-E72D297353CC}">
              <c16:uniqueId val="{00000003-C661-4FC0-89BE-E634DA199B9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Sheet1!$F$2</c:f>
            </c:numRef>
          </c:val>
          <c:extLst>
            <c:ext xmlns:c16="http://schemas.microsoft.com/office/drawing/2014/chart" uri="{C3380CC4-5D6E-409C-BE32-E72D297353CC}">
              <c16:uniqueId val="{00000000-796B-4CB9-B889-B9FDCFC4622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Sheet1!$G$2</c:f>
            </c:numRef>
          </c:val>
          <c:extLst>
            <c:ext xmlns:c16="http://schemas.microsoft.com/office/drawing/2014/chart" uri="{C3380CC4-5D6E-409C-BE32-E72D297353CC}">
              <c16:uniqueId val="{00000001-796B-4CB9-B889-B9FDCFC4622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Sheet1!$H$2</c:f>
              <c:numCache>
                <c:formatCode>0%</c:formatCode>
                <c:ptCount val="1"/>
                <c:pt idx="0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FF-4C96-B110-BA02FA8A4E2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Sheet1!$I$2</c:f>
              <c:numCache>
                <c:formatCode>0%</c:formatCode>
                <c:ptCount val="1"/>
                <c:pt idx="0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0C-4231-B05D-AFA003CA7AF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Sheet1!$J$2</c:f>
              <c:numCache>
                <c:formatCode>0%</c:formatCode>
                <c:ptCount val="1"/>
                <c:pt idx="0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5B-4538-A890-E6DE8FD3CF21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Faculty</c:v>
                </c:pt>
              </c:strCache>
            </c:strRef>
          </c:cat>
          <c:val>
            <c:numRef>
              <c:f>Sheet1!$K$2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A8-41D2-A76E-434BE5A5A8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56018200"/>
        <c:axId val="356018592"/>
      </c:barChart>
      <c:catAx>
        <c:axId val="356018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18592"/>
        <c:crosses val="autoZero"/>
        <c:auto val="1"/>
        <c:lblAlgn val="ctr"/>
        <c:lblOffset val="100"/>
        <c:noMultiLvlLbl val="0"/>
      </c:catAx>
      <c:valAx>
        <c:axId val="3560185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56018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/>
              <a:t>Graduation</a:t>
            </a:r>
            <a:r>
              <a:rPr lang="en-ZA" baseline="0" dirty="0"/>
              <a:t> Rates By Programme</a:t>
            </a:r>
            <a:endParaRPr lang="en-Z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</c:v>
                </c:pt>
                <c:pt idx="4">
                  <c:v>Textile Studies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Mathematics</c:v>
                </c:pt>
                <c:pt idx="9">
                  <c:v>Physics</c:v>
                </c:pt>
                <c:pt idx="10">
                  <c:v>Sport Studies</c:v>
                </c:pt>
                <c:pt idx="11">
                  <c:v>Faculty</c:v>
                </c:pt>
              </c:strCache>
            </c:strRef>
          </c:cat>
          <c:val>
            <c:numRef>
              <c:f>Sheet1!$B$2:$B$13</c:f>
            </c:numRef>
          </c:val>
          <c:extLst>
            <c:ext xmlns:c16="http://schemas.microsoft.com/office/drawing/2014/chart" uri="{C3380CC4-5D6E-409C-BE32-E72D297353CC}">
              <c16:uniqueId val="{00000000-C661-4FC0-89BE-E634DA199B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</c:v>
                </c:pt>
                <c:pt idx="4">
                  <c:v>Textile Studies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Mathematics</c:v>
                </c:pt>
                <c:pt idx="9">
                  <c:v>Physics</c:v>
                </c:pt>
                <c:pt idx="10">
                  <c:v>Sport Studies</c:v>
                </c:pt>
                <c:pt idx="11">
                  <c:v>Faculty</c:v>
                </c:pt>
              </c:strCache>
            </c:strRef>
          </c:cat>
          <c:val>
            <c:numRef>
              <c:f>Sheet1!$C$2:$C$13</c:f>
            </c:numRef>
          </c:val>
          <c:extLst>
            <c:ext xmlns:c16="http://schemas.microsoft.com/office/drawing/2014/chart" uri="{C3380CC4-5D6E-409C-BE32-E72D297353CC}">
              <c16:uniqueId val="{00000001-C661-4FC0-89BE-E634DA199B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</c:v>
                </c:pt>
                <c:pt idx="4">
                  <c:v>Textile Studies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Mathematics</c:v>
                </c:pt>
                <c:pt idx="9">
                  <c:v>Physics</c:v>
                </c:pt>
                <c:pt idx="10">
                  <c:v>Sport Studies</c:v>
                </c:pt>
                <c:pt idx="11">
                  <c:v>Faculty</c:v>
                </c:pt>
              </c:strCache>
            </c:strRef>
          </c:cat>
          <c:val>
            <c:numRef>
              <c:f>Sheet1!$D$2:$D$13</c:f>
            </c:numRef>
          </c:val>
          <c:extLst>
            <c:ext xmlns:c16="http://schemas.microsoft.com/office/drawing/2014/chart" uri="{C3380CC4-5D6E-409C-BE32-E72D297353CC}">
              <c16:uniqueId val="{00000002-C661-4FC0-89BE-E634DA199B9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</c:v>
                </c:pt>
                <c:pt idx="4">
                  <c:v>Textile Studies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Mathematics</c:v>
                </c:pt>
                <c:pt idx="9">
                  <c:v>Physics</c:v>
                </c:pt>
                <c:pt idx="10">
                  <c:v>Sport Studies</c:v>
                </c:pt>
                <c:pt idx="11">
                  <c:v>Faculty</c:v>
                </c:pt>
              </c:strCache>
            </c:strRef>
          </c:cat>
          <c:val>
            <c:numRef>
              <c:f>Sheet1!$E$2:$E$13</c:f>
            </c:numRef>
          </c:val>
          <c:extLst>
            <c:ext xmlns:c16="http://schemas.microsoft.com/office/drawing/2014/chart" uri="{C3380CC4-5D6E-409C-BE32-E72D297353CC}">
              <c16:uniqueId val="{00000003-C661-4FC0-89BE-E634DA199B9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</c:v>
                </c:pt>
                <c:pt idx="4">
                  <c:v>Textile Studies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Mathematics</c:v>
                </c:pt>
                <c:pt idx="9">
                  <c:v>Physics</c:v>
                </c:pt>
                <c:pt idx="10">
                  <c:v>Sport Studies</c:v>
                </c:pt>
                <c:pt idx="11">
                  <c:v>Faculty</c:v>
                </c:pt>
              </c:strCache>
            </c:strRef>
          </c:cat>
          <c:val>
            <c:numRef>
              <c:f>Sheet1!$F$2:$F$13</c:f>
            </c:numRef>
          </c:val>
          <c:extLst>
            <c:ext xmlns:c16="http://schemas.microsoft.com/office/drawing/2014/chart" uri="{C3380CC4-5D6E-409C-BE32-E72D297353CC}">
              <c16:uniqueId val="{00000000-796B-4CB9-B889-B9FDCFC4622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</c:v>
                </c:pt>
                <c:pt idx="4">
                  <c:v>Textile Studies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Mathematics</c:v>
                </c:pt>
                <c:pt idx="9">
                  <c:v>Physics</c:v>
                </c:pt>
                <c:pt idx="10">
                  <c:v>Sport Studies</c:v>
                </c:pt>
                <c:pt idx="11">
                  <c:v>Faculty</c:v>
                </c:pt>
              </c:strCache>
            </c:strRef>
          </c:cat>
          <c:val>
            <c:numRef>
              <c:f>Sheet1!$G$2:$G$13</c:f>
            </c:numRef>
          </c:val>
          <c:extLst>
            <c:ext xmlns:c16="http://schemas.microsoft.com/office/drawing/2014/chart" uri="{C3380CC4-5D6E-409C-BE32-E72D297353CC}">
              <c16:uniqueId val="{00000001-796B-4CB9-B889-B9FDCFC4622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</c:v>
                </c:pt>
                <c:pt idx="4">
                  <c:v>Textile Studies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Mathematics</c:v>
                </c:pt>
                <c:pt idx="9">
                  <c:v>Physics</c:v>
                </c:pt>
                <c:pt idx="10">
                  <c:v>Sport Studies</c:v>
                </c:pt>
                <c:pt idx="11">
                  <c:v>Faculty</c:v>
                </c:pt>
              </c:strCache>
            </c:strRef>
          </c:cat>
          <c:val>
            <c:numRef>
              <c:f>Sheet1!$H$2:$H$13</c:f>
              <c:numCache>
                <c:formatCode>0%</c:formatCode>
                <c:ptCount val="12"/>
                <c:pt idx="0">
                  <c:v>0.26</c:v>
                </c:pt>
                <c:pt idx="1">
                  <c:v>0.19</c:v>
                </c:pt>
                <c:pt idx="2">
                  <c:v>0.17</c:v>
                </c:pt>
                <c:pt idx="3">
                  <c:v>0.23</c:v>
                </c:pt>
                <c:pt idx="4">
                  <c:v>0.28999999999999998</c:v>
                </c:pt>
                <c:pt idx="5">
                  <c:v>0.33</c:v>
                </c:pt>
                <c:pt idx="6">
                  <c:v>0.25</c:v>
                </c:pt>
                <c:pt idx="7">
                  <c:v>0.25</c:v>
                </c:pt>
                <c:pt idx="10">
                  <c:v>0.42</c:v>
                </c:pt>
                <c:pt idx="1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93-40BB-B441-AD6E390053D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</c:v>
                </c:pt>
                <c:pt idx="4">
                  <c:v>Textile Studies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Mathematics</c:v>
                </c:pt>
                <c:pt idx="9">
                  <c:v>Physics</c:v>
                </c:pt>
                <c:pt idx="10">
                  <c:v>Sport Studies</c:v>
                </c:pt>
                <c:pt idx="11">
                  <c:v>Faculty</c:v>
                </c:pt>
              </c:strCache>
            </c:strRef>
          </c:cat>
          <c:val>
            <c:numRef>
              <c:f>Sheet1!$I$2:$I$13</c:f>
              <c:numCache>
                <c:formatCode>0%</c:formatCode>
                <c:ptCount val="12"/>
                <c:pt idx="0">
                  <c:v>0.28000000000000003</c:v>
                </c:pt>
                <c:pt idx="1">
                  <c:v>0.26</c:v>
                </c:pt>
                <c:pt idx="2">
                  <c:v>0.2</c:v>
                </c:pt>
                <c:pt idx="3">
                  <c:v>0.31</c:v>
                </c:pt>
                <c:pt idx="4">
                  <c:v>0.17</c:v>
                </c:pt>
                <c:pt idx="5">
                  <c:v>0.32</c:v>
                </c:pt>
                <c:pt idx="6">
                  <c:v>0.42</c:v>
                </c:pt>
                <c:pt idx="7">
                  <c:v>0.4</c:v>
                </c:pt>
                <c:pt idx="8">
                  <c:v>0.56999999999999995</c:v>
                </c:pt>
                <c:pt idx="9">
                  <c:v>0.2</c:v>
                </c:pt>
                <c:pt idx="10">
                  <c:v>0.5</c:v>
                </c:pt>
                <c:pt idx="11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72-46CC-AA71-BAB271E3C1D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</c:v>
                </c:pt>
                <c:pt idx="4">
                  <c:v>Textile Studies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Mathematics</c:v>
                </c:pt>
                <c:pt idx="9">
                  <c:v>Physics</c:v>
                </c:pt>
                <c:pt idx="10">
                  <c:v>Sport Studies</c:v>
                </c:pt>
                <c:pt idx="11">
                  <c:v>Faculty</c:v>
                </c:pt>
              </c:strCache>
            </c:strRef>
          </c:cat>
          <c:val>
            <c:numRef>
              <c:f>Sheet1!$J$2:$J$13</c:f>
              <c:numCache>
                <c:formatCode>0%</c:formatCode>
                <c:ptCount val="12"/>
                <c:pt idx="0">
                  <c:v>0.31</c:v>
                </c:pt>
                <c:pt idx="1">
                  <c:v>0.38</c:v>
                </c:pt>
                <c:pt idx="2">
                  <c:v>0.21</c:v>
                </c:pt>
                <c:pt idx="3">
                  <c:v>0.23</c:v>
                </c:pt>
                <c:pt idx="4">
                  <c:v>0.24</c:v>
                </c:pt>
                <c:pt idx="5">
                  <c:v>0.37</c:v>
                </c:pt>
                <c:pt idx="6">
                  <c:v>0.17</c:v>
                </c:pt>
                <c:pt idx="7">
                  <c:v>0.28999999999999998</c:v>
                </c:pt>
                <c:pt idx="8">
                  <c:v>0.53</c:v>
                </c:pt>
                <c:pt idx="9">
                  <c:v>0</c:v>
                </c:pt>
                <c:pt idx="10">
                  <c:v>0.31</c:v>
                </c:pt>
                <c:pt idx="11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DE-46D4-BD49-638B65141135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 </c:v>
                </c:pt>
                <c:pt idx="1">
                  <c:v>Food Technology</c:v>
                </c:pt>
                <c:pt idx="2">
                  <c:v>Chemistry</c:v>
                </c:pt>
                <c:pt idx="3">
                  <c:v>Clothing</c:v>
                </c:pt>
                <c:pt idx="4">
                  <c:v>Textile Studies</c:v>
                </c:pt>
                <c:pt idx="5">
                  <c:v>Food and Nutrition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Mathematics</c:v>
                </c:pt>
                <c:pt idx="9">
                  <c:v>Physics</c:v>
                </c:pt>
                <c:pt idx="10">
                  <c:v>Sport Studies</c:v>
                </c:pt>
                <c:pt idx="11">
                  <c:v>Faculty</c:v>
                </c:pt>
              </c:strCache>
            </c:strRef>
          </c:cat>
          <c:val>
            <c:numRef>
              <c:f>Sheet1!$K$2:$K$13</c:f>
              <c:numCache>
                <c:formatCode>0%</c:formatCode>
                <c:ptCount val="12"/>
                <c:pt idx="0">
                  <c:v>0.24</c:v>
                </c:pt>
                <c:pt idx="1">
                  <c:v>0.2</c:v>
                </c:pt>
                <c:pt idx="2">
                  <c:v>0.24</c:v>
                </c:pt>
                <c:pt idx="3">
                  <c:v>0.15</c:v>
                </c:pt>
                <c:pt idx="4">
                  <c:v>0.19</c:v>
                </c:pt>
                <c:pt idx="5">
                  <c:v>0.23</c:v>
                </c:pt>
                <c:pt idx="6">
                  <c:v>0.26</c:v>
                </c:pt>
                <c:pt idx="7">
                  <c:v>0.26</c:v>
                </c:pt>
                <c:pt idx="8">
                  <c:v>0.54</c:v>
                </c:pt>
                <c:pt idx="9">
                  <c:v>0</c:v>
                </c:pt>
                <c:pt idx="10">
                  <c:v>0.24</c:v>
                </c:pt>
                <c:pt idx="1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A-46B6-94B4-2BCAD455B2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6018200"/>
        <c:axId val="356018592"/>
      </c:barChart>
      <c:catAx>
        <c:axId val="356018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18592"/>
        <c:crosses val="autoZero"/>
        <c:auto val="1"/>
        <c:lblAlgn val="ctr"/>
        <c:lblOffset val="100"/>
        <c:noMultiLvlLbl val="0"/>
      </c:catAx>
      <c:valAx>
        <c:axId val="35601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182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ZA" dirty="0"/>
              <a:t>Postgraduate Graduation</a:t>
            </a:r>
            <a:r>
              <a:rPr lang="en-ZA" baseline="0" dirty="0"/>
              <a:t> Rate</a:t>
            </a:r>
            <a:endParaRPr lang="en-Z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Faculty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numCache>
            </c:numRef>
          </c:cat>
          <c:val>
            <c:numRef>
              <c:f>Sheet1!$B$2:$B$10</c:f>
              <c:numCache>
                <c:formatCode>0%</c:formatCode>
                <c:ptCount val="9"/>
                <c:pt idx="0">
                  <c:v>0.18</c:v>
                </c:pt>
                <c:pt idx="1">
                  <c:v>0.18</c:v>
                </c:pt>
                <c:pt idx="2">
                  <c:v>0.2</c:v>
                </c:pt>
                <c:pt idx="3">
                  <c:v>0.18</c:v>
                </c:pt>
                <c:pt idx="4">
                  <c:v>0.18</c:v>
                </c:pt>
                <c:pt idx="5">
                  <c:v>0.17</c:v>
                </c:pt>
                <c:pt idx="6">
                  <c:v>0.14000000000000001</c:v>
                </c:pt>
                <c:pt idx="7">
                  <c:v>0.2</c:v>
                </c:pt>
                <c:pt idx="8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B0-6747-AA43-80654EB9FE4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56025256"/>
        <c:axId val="356025648"/>
      </c:lineChart>
      <c:catAx>
        <c:axId val="356025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25648"/>
        <c:crosses val="autoZero"/>
        <c:auto val="1"/>
        <c:lblAlgn val="ctr"/>
        <c:lblOffset val="100"/>
        <c:noMultiLvlLbl val="0"/>
      </c:catAx>
      <c:valAx>
        <c:axId val="35602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252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/>
              <a:t>Pass Rates </a:t>
            </a:r>
            <a:r>
              <a:rPr lang="en-ZA" dirty="0" smtClean="0"/>
              <a:t>By PROGRAMME</a:t>
            </a:r>
            <a:endParaRPr lang="en-Z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Nutrition: Consumer Sciences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Maths</c:v>
                </c:pt>
                <c:pt idx="10">
                  <c:v>Physics</c:v>
                </c:pt>
                <c:pt idx="11">
                  <c:v>Stats</c:v>
                </c:pt>
              </c:strCache>
            </c:strRef>
          </c:cat>
          <c:val>
            <c:numRef>
              <c:f>Sheet1!$B$2:$B$13</c:f>
            </c:numRef>
          </c:val>
          <c:extLst>
            <c:ext xmlns:c16="http://schemas.microsoft.com/office/drawing/2014/chart" uri="{C3380CC4-5D6E-409C-BE32-E72D297353CC}">
              <c16:uniqueId val="{00000000-EC23-47A8-ACB4-AD73A7005A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Nutrition: Consumer Sciences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Maths</c:v>
                </c:pt>
                <c:pt idx="10">
                  <c:v>Physics</c:v>
                </c:pt>
                <c:pt idx="11">
                  <c:v>Stats</c:v>
                </c:pt>
              </c:strCache>
            </c:strRef>
          </c:cat>
          <c:val>
            <c:numRef>
              <c:f>Sheet1!$C$2:$C$13</c:f>
            </c:numRef>
          </c:val>
          <c:extLst>
            <c:ext xmlns:c16="http://schemas.microsoft.com/office/drawing/2014/chart" uri="{C3380CC4-5D6E-409C-BE32-E72D297353CC}">
              <c16:uniqueId val="{00000001-EC23-47A8-ACB4-AD73A7005A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Nutrition: Consumer Sciences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Maths</c:v>
                </c:pt>
                <c:pt idx="10">
                  <c:v>Physics</c:v>
                </c:pt>
                <c:pt idx="11">
                  <c:v>Stats</c:v>
                </c:pt>
              </c:strCache>
            </c:strRef>
          </c:cat>
          <c:val>
            <c:numRef>
              <c:f>Sheet1!$D$2:$D$13</c:f>
            </c:numRef>
          </c:val>
          <c:extLst>
            <c:ext xmlns:c16="http://schemas.microsoft.com/office/drawing/2014/chart" uri="{C3380CC4-5D6E-409C-BE32-E72D297353CC}">
              <c16:uniqueId val="{00000002-EC23-47A8-ACB4-AD73A7005A8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Nutrition: Consumer Sciences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Maths</c:v>
                </c:pt>
                <c:pt idx="10">
                  <c:v>Physics</c:v>
                </c:pt>
                <c:pt idx="11">
                  <c:v>Stats</c:v>
                </c:pt>
              </c:strCache>
            </c:strRef>
          </c:cat>
          <c:val>
            <c:numRef>
              <c:f>Sheet1!$E$2:$E$13</c:f>
            </c:numRef>
          </c:val>
          <c:extLst>
            <c:ext xmlns:c16="http://schemas.microsoft.com/office/drawing/2014/chart" uri="{C3380CC4-5D6E-409C-BE32-E72D297353CC}">
              <c16:uniqueId val="{00000003-EC23-47A8-ACB4-AD73A7005A8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Nutrition: Consumer Sciences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Maths</c:v>
                </c:pt>
                <c:pt idx="10">
                  <c:v>Physics</c:v>
                </c:pt>
                <c:pt idx="11">
                  <c:v>Stats</c:v>
                </c:pt>
              </c:strCache>
            </c:strRef>
          </c:cat>
          <c:val>
            <c:numRef>
              <c:f>Sheet1!$F$2:$F$13</c:f>
            </c:numRef>
          </c:val>
          <c:extLst>
            <c:ext xmlns:c16="http://schemas.microsoft.com/office/drawing/2014/chart" uri="{C3380CC4-5D6E-409C-BE32-E72D297353CC}">
              <c16:uniqueId val="{00000000-E171-406A-99AF-8422D53C1EF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Nutrition: Consumer Sciences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Maths</c:v>
                </c:pt>
                <c:pt idx="10">
                  <c:v>Physics</c:v>
                </c:pt>
                <c:pt idx="11">
                  <c:v>Stats</c:v>
                </c:pt>
              </c:strCache>
            </c:strRef>
          </c:cat>
          <c:val>
            <c:numRef>
              <c:f>Sheet1!$G$2:$G$13</c:f>
            </c:numRef>
          </c:val>
          <c:extLst>
            <c:ext xmlns:c16="http://schemas.microsoft.com/office/drawing/2014/chart" uri="{C3380CC4-5D6E-409C-BE32-E72D297353CC}">
              <c16:uniqueId val="{00000000-561F-40B2-A55C-9CD6C7B5973F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Nutrition: Consumer Sciences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Maths</c:v>
                </c:pt>
                <c:pt idx="10">
                  <c:v>Physics</c:v>
                </c:pt>
                <c:pt idx="11">
                  <c:v>Stats</c:v>
                </c:pt>
              </c:strCache>
            </c:strRef>
          </c:cat>
          <c:val>
            <c:numRef>
              <c:f>Sheet1!$H$2:$H$13</c:f>
              <c:numCache>
                <c:formatCode>0%</c:formatCode>
                <c:ptCount val="12"/>
                <c:pt idx="0">
                  <c:v>0.86</c:v>
                </c:pt>
                <c:pt idx="1">
                  <c:v>0.85</c:v>
                </c:pt>
                <c:pt idx="2">
                  <c:v>0.84</c:v>
                </c:pt>
                <c:pt idx="3">
                  <c:v>0.85</c:v>
                </c:pt>
                <c:pt idx="4">
                  <c:v>0.9</c:v>
                </c:pt>
                <c:pt idx="5">
                  <c:v>0.91</c:v>
                </c:pt>
                <c:pt idx="6">
                  <c:v>0.9</c:v>
                </c:pt>
                <c:pt idx="7">
                  <c:v>0.93</c:v>
                </c:pt>
                <c:pt idx="8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F7-48F2-8FFF-47A0F90965D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Nutrition: Consumer Sciences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Maths</c:v>
                </c:pt>
                <c:pt idx="10">
                  <c:v>Physics</c:v>
                </c:pt>
                <c:pt idx="11">
                  <c:v>Stats</c:v>
                </c:pt>
              </c:strCache>
            </c:strRef>
          </c:cat>
          <c:val>
            <c:numRef>
              <c:f>Sheet1!$I$2:$I$13</c:f>
              <c:numCache>
                <c:formatCode>0%</c:formatCode>
                <c:ptCount val="12"/>
                <c:pt idx="0">
                  <c:v>0.87</c:v>
                </c:pt>
                <c:pt idx="1">
                  <c:v>0.87</c:v>
                </c:pt>
                <c:pt idx="2">
                  <c:v>0.82</c:v>
                </c:pt>
                <c:pt idx="3">
                  <c:v>0.85</c:v>
                </c:pt>
                <c:pt idx="4">
                  <c:v>0.85</c:v>
                </c:pt>
                <c:pt idx="5">
                  <c:v>0.91</c:v>
                </c:pt>
                <c:pt idx="6">
                  <c:v>0.9</c:v>
                </c:pt>
                <c:pt idx="7">
                  <c:v>0.94</c:v>
                </c:pt>
                <c:pt idx="8">
                  <c:v>0.89</c:v>
                </c:pt>
                <c:pt idx="9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47-4AD1-B41B-1C1EC5A2303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Nutrition: Consumer Sciences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Maths</c:v>
                </c:pt>
                <c:pt idx="10">
                  <c:v>Physics</c:v>
                </c:pt>
                <c:pt idx="11">
                  <c:v>Stats</c:v>
                </c:pt>
              </c:strCache>
            </c:strRef>
          </c:cat>
          <c:val>
            <c:numRef>
              <c:f>Sheet1!$J$2:$J$13</c:f>
              <c:numCache>
                <c:formatCode>0%</c:formatCode>
                <c:ptCount val="12"/>
                <c:pt idx="0">
                  <c:v>0.82</c:v>
                </c:pt>
                <c:pt idx="1">
                  <c:v>0.78</c:v>
                </c:pt>
                <c:pt idx="2">
                  <c:v>0.75</c:v>
                </c:pt>
                <c:pt idx="3">
                  <c:v>0.94</c:v>
                </c:pt>
                <c:pt idx="4">
                  <c:v>0.79</c:v>
                </c:pt>
                <c:pt idx="5">
                  <c:v>0.83</c:v>
                </c:pt>
                <c:pt idx="6">
                  <c:v>0.85</c:v>
                </c:pt>
                <c:pt idx="7">
                  <c:v>0.85</c:v>
                </c:pt>
                <c:pt idx="8">
                  <c:v>0.79</c:v>
                </c:pt>
                <c:pt idx="9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76-45D4-ACE5-0D93ECED2801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Biotechnology</c:v>
                </c:pt>
                <c:pt idx="1">
                  <c:v>Food Science</c:v>
                </c:pt>
                <c:pt idx="2">
                  <c:v>Chemistry</c:v>
                </c:pt>
                <c:pt idx="3">
                  <c:v>Clothing</c:v>
                </c:pt>
                <c:pt idx="4">
                  <c:v>Textiles</c:v>
                </c:pt>
                <c:pt idx="5">
                  <c:v>Food and Nutrition: Consumer Sciences</c:v>
                </c:pt>
                <c:pt idx="6">
                  <c:v>Horticulture</c:v>
                </c:pt>
                <c:pt idx="7">
                  <c:v>Maritime Studies</c:v>
                </c:pt>
                <c:pt idx="8">
                  <c:v>Sport Studies</c:v>
                </c:pt>
                <c:pt idx="9">
                  <c:v>Maths</c:v>
                </c:pt>
                <c:pt idx="10">
                  <c:v>Physics</c:v>
                </c:pt>
                <c:pt idx="11">
                  <c:v>Stats</c:v>
                </c:pt>
              </c:strCache>
            </c:strRef>
          </c:cat>
          <c:val>
            <c:numRef>
              <c:f>Sheet1!$K$2:$K$13</c:f>
              <c:numCache>
                <c:formatCode>0%</c:formatCode>
                <c:ptCount val="12"/>
                <c:pt idx="0">
                  <c:v>0.89</c:v>
                </c:pt>
                <c:pt idx="1">
                  <c:v>0.84</c:v>
                </c:pt>
                <c:pt idx="2">
                  <c:v>0.79</c:v>
                </c:pt>
                <c:pt idx="3">
                  <c:v>0.89</c:v>
                </c:pt>
                <c:pt idx="4">
                  <c:v>0.77</c:v>
                </c:pt>
                <c:pt idx="5">
                  <c:v>0.83</c:v>
                </c:pt>
                <c:pt idx="6">
                  <c:v>0.88</c:v>
                </c:pt>
                <c:pt idx="7">
                  <c:v>0.84</c:v>
                </c:pt>
                <c:pt idx="8">
                  <c:v>0.8</c:v>
                </c:pt>
                <c:pt idx="9">
                  <c:v>0.62</c:v>
                </c:pt>
                <c:pt idx="10">
                  <c:v>0.7</c:v>
                </c:pt>
                <c:pt idx="11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37-4E1A-AB34-79F1A9D21B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56717768"/>
        <c:axId val="356718160"/>
      </c:barChart>
      <c:catAx>
        <c:axId val="356717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718160"/>
        <c:crosses val="autoZero"/>
        <c:auto val="1"/>
        <c:lblAlgn val="ctr"/>
        <c:lblOffset val="100"/>
        <c:noMultiLvlLbl val="0"/>
      </c:catAx>
      <c:valAx>
        <c:axId val="35671816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Percentage</a:t>
                </a:r>
              </a:p>
            </c:rich>
          </c:tx>
          <c:layout>
            <c:manualLayout>
              <c:xMode val="edge"/>
              <c:yMode val="edge"/>
              <c:x val="3.4818228366615467E-2"/>
              <c:y val="0.272749656292963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crossAx val="3567177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/>
              <a:t>Percentage </a:t>
            </a:r>
            <a:r>
              <a:rPr lang="en-ZA" dirty="0" smtClean="0"/>
              <a:t>permanent </a:t>
            </a:r>
            <a:r>
              <a:rPr lang="en-ZA" dirty="0"/>
              <a:t>academic Staff with PhD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>
                <a:shade val="41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Biotechnology &amp; Food Science</c:v>
                </c:pt>
                <c:pt idx="1">
                  <c:v>Chemistry</c:v>
                </c:pt>
                <c:pt idx="2">
                  <c:v>Textile Science and Apparel Technology</c:v>
                </c:pt>
                <c:pt idx="3">
                  <c:v>Food &amp; Nutrition</c:v>
                </c:pt>
                <c:pt idx="4">
                  <c:v>Horticulture</c:v>
                </c:pt>
                <c:pt idx="5">
                  <c:v>Maritime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Statistics </c:v>
                </c:pt>
                <c:pt idx="10">
                  <c:v>Faculty</c:v>
                </c:pt>
              </c:strCache>
            </c:strRef>
          </c:cat>
          <c:val>
            <c:numRef>
              <c:f>Sheet1!$B$2:$B$12</c:f>
            </c:numRef>
          </c:val>
          <c:extLst>
            <c:ext xmlns:c16="http://schemas.microsoft.com/office/drawing/2014/chart" uri="{C3380CC4-5D6E-409C-BE32-E72D297353CC}">
              <c16:uniqueId val="{00000000-6107-456E-BEC8-CC868CE448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Biotechnology &amp; Food Science</c:v>
                </c:pt>
                <c:pt idx="1">
                  <c:v>Chemistry</c:v>
                </c:pt>
                <c:pt idx="2">
                  <c:v>Textile Science and Apparel Technology</c:v>
                </c:pt>
                <c:pt idx="3">
                  <c:v>Food &amp; Nutrition</c:v>
                </c:pt>
                <c:pt idx="4">
                  <c:v>Horticulture</c:v>
                </c:pt>
                <c:pt idx="5">
                  <c:v>Maritime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Statistics </c:v>
                </c:pt>
                <c:pt idx="10">
                  <c:v>Faculty</c:v>
                </c:pt>
              </c:strCache>
            </c:strRef>
          </c:cat>
          <c:val>
            <c:numRef>
              <c:f>Sheet1!$C$2:$C$12</c:f>
            </c:numRef>
          </c:val>
          <c:extLst>
            <c:ext xmlns:c16="http://schemas.microsoft.com/office/drawing/2014/chart" uri="{C3380CC4-5D6E-409C-BE32-E72D297353CC}">
              <c16:uniqueId val="{00000001-6107-456E-BEC8-CC868CE448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Biotechnology &amp; Food Science</c:v>
                </c:pt>
                <c:pt idx="1">
                  <c:v>Chemistry</c:v>
                </c:pt>
                <c:pt idx="2">
                  <c:v>Textile Science and Apparel Technology</c:v>
                </c:pt>
                <c:pt idx="3">
                  <c:v>Food &amp; Nutrition</c:v>
                </c:pt>
                <c:pt idx="4">
                  <c:v>Horticulture</c:v>
                </c:pt>
                <c:pt idx="5">
                  <c:v>Maritime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Statistics </c:v>
                </c:pt>
                <c:pt idx="10">
                  <c:v>Faculty</c:v>
                </c:pt>
              </c:strCache>
            </c:strRef>
          </c:cat>
          <c:val>
            <c:numRef>
              <c:f>Sheet1!$D$2:$D$12</c:f>
            </c:numRef>
          </c:val>
          <c:extLst>
            <c:ext xmlns:c16="http://schemas.microsoft.com/office/drawing/2014/chart" uri="{C3380CC4-5D6E-409C-BE32-E72D297353CC}">
              <c16:uniqueId val="{00000002-6107-456E-BEC8-CC868CE4488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Biotechnology &amp; Food Science</c:v>
                </c:pt>
                <c:pt idx="1">
                  <c:v>Chemistry</c:v>
                </c:pt>
                <c:pt idx="2">
                  <c:v>Textile Science and Apparel Technology</c:v>
                </c:pt>
                <c:pt idx="3">
                  <c:v>Food &amp; Nutrition</c:v>
                </c:pt>
                <c:pt idx="4">
                  <c:v>Horticulture</c:v>
                </c:pt>
                <c:pt idx="5">
                  <c:v>Maritime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Statistics </c:v>
                </c:pt>
                <c:pt idx="10">
                  <c:v>Faculty</c:v>
                </c:pt>
              </c:strCache>
            </c:strRef>
          </c:cat>
          <c:val>
            <c:numRef>
              <c:f>Sheet1!$E$2:$E$12</c:f>
            </c:numRef>
          </c:val>
          <c:extLst>
            <c:ext xmlns:c16="http://schemas.microsoft.com/office/drawing/2014/chart" uri="{C3380CC4-5D6E-409C-BE32-E72D297353CC}">
              <c16:uniqueId val="{00000003-6107-456E-BEC8-CC868CE4488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>
                <a:shade val="8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Biotechnology &amp; Food Science</c:v>
                </c:pt>
                <c:pt idx="1">
                  <c:v>Chemistry</c:v>
                </c:pt>
                <c:pt idx="2">
                  <c:v>Textile Science and Apparel Technology</c:v>
                </c:pt>
                <c:pt idx="3">
                  <c:v>Food &amp; Nutrition</c:v>
                </c:pt>
                <c:pt idx="4">
                  <c:v>Horticulture</c:v>
                </c:pt>
                <c:pt idx="5">
                  <c:v>Maritime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Statistics </c:v>
                </c:pt>
                <c:pt idx="10">
                  <c:v>Faculty</c:v>
                </c:pt>
              </c:strCache>
            </c:strRef>
          </c:cat>
          <c:val>
            <c:numRef>
              <c:f>Sheet1!$F$2:$F$12</c:f>
            </c:numRef>
          </c:val>
          <c:extLst>
            <c:ext xmlns:c16="http://schemas.microsoft.com/office/drawing/2014/chart" uri="{C3380CC4-5D6E-409C-BE32-E72D297353CC}">
              <c16:uniqueId val="{00000004-6107-456E-BEC8-CC868CE4488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Biotechnology &amp; Food Science</c:v>
                </c:pt>
                <c:pt idx="1">
                  <c:v>Chemistry</c:v>
                </c:pt>
                <c:pt idx="2">
                  <c:v>Textile Science and Apparel Technology</c:v>
                </c:pt>
                <c:pt idx="3">
                  <c:v>Food &amp; Nutrition</c:v>
                </c:pt>
                <c:pt idx="4">
                  <c:v>Horticulture</c:v>
                </c:pt>
                <c:pt idx="5">
                  <c:v>Maritime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Statistics </c:v>
                </c:pt>
                <c:pt idx="10">
                  <c:v>Faculty</c:v>
                </c:pt>
              </c:strCache>
            </c:strRef>
          </c:cat>
          <c:val>
            <c:numRef>
              <c:f>Sheet1!$G$2:$G$12</c:f>
            </c:numRef>
          </c:val>
          <c:extLst>
            <c:ext xmlns:c16="http://schemas.microsoft.com/office/drawing/2014/chart" uri="{C3380CC4-5D6E-409C-BE32-E72D297353CC}">
              <c16:uniqueId val="{00000000-F934-4ECF-8A4B-38D461A751C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>
                <a:tint val="89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Biotechnology &amp; Food Science</c:v>
                </c:pt>
                <c:pt idx="1">
                  <c:v>Chemistry</c:v>
                </c:pt>
                <c:pt idx="2">
                  <c:v>Textile Science and Apparel Technology</c:v>
                </c:pt>
                <c:pt idx="3">
                  <c:v>Food &amp; Nutrition</c:v>
                </c:pt>
                <c:pt idx="4">
                  <c:v>Horticulture</c:v>
                </c:pt>
                <c:pt idx="5">
                  <c:v>Maritime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Statistics </c:v>
                </c:pt>
                <c:pt idx="10">
                  <c:v>Faculty</c:v>
                </c:pt>
              </c:strCache>
            </c:strRef>
          </c:cat>
          <c:val>
            <c:numRef>
              <c:f>Sheet1!$H$2:$H$12</c:f>
              <c:numCache>
                <c:formatCode>0%</c:formatCode>
                <c:ptCount val="11"/>
                <c:pt idx="0">
                  <c:v>0.77</c:v>
                </c:pt>
                <c:pt idx="1">
                  <c:v>0.91</c:v>
                </c:pt>
                <c:pt idx="2">
                  <c:v>0</c:v>
                </c:pt>
                <c:pt idx="3">
                  <c:v>0.22</c:v>
                </c:pt>
                <c:pt idx="4">
                  <c:v>0.71</c:v>
                </c:pt>
                <c:pt idx="5">
                  <c:v>0.14000000000000001</c:v>
                </c:pt>
                <c:pt idx="6">
                  <c:v>0.79</c:v>
                </c:pt>
                <c:pt idx="7">
                  <c:v>0.44</c:v>
                </c:pt>
                <c:pt idx="8">
                  <c:v>0.67</c:v>
                </c:pt>
                <c:pt idx="9">
                  <c:v>0.17</c:v>
                </c:pt>
                <c:pt idx="10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D0-4169-AA06-4943FBA21B7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Biotechnology &amp; Food Science</c:v>
                </c:pt>
                <c:pt idx="1">
                  <c:v>Chemistry</c:v>
                </c:pt>
                <c:pt idx="2">
                  <c:v>Textile Science and Apparel Technology</c:v>
                </c:pt>
                <c:pt idx="3">
                  <c:v>Food &amp; Nutrition</c:v>
                </c:pt>
                <c:pt idx="4">
                  <c:v>Horticulture</c:v>
                </c:pt>
                <c:pt idx="5">
                  <c:v>Maritime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Statistics </c:v>
                </c:pt>
                <c:pt idx="10">
                  <c:v>Faculty</c:v>
                </c:pt>
              </c:strCache>
            </c:strRef>
          </c:cat>
          <c:val>
            <c:numRef>
              <c:f>Sheet1!$I$2:$I$12</c:f>
              <c:numCache>
                <c:formatCode>0%</c:formatCode>
                <c:ptCount val="11"/>
                <c:pt idx="0">
                  <c:v>0.77</c:v>
                </c:pt>
                <c:pt idx="1">
                  <c:v>0.82</c:v>
                </c:pt>
                <c:pt idx="2">
                  <c:v>0</c:v>
                </c:pt>
                <c:pt idx="3">
                  <c:v>0.22</c:v>
                </c:pt>
                <c:pt idx="4">
                  <c:v>0.71</c:v>
                </c:pt>
                <c:pt idx="5">
                  <c:v>0.17</c:v>
                </c:pt>
                <c:pt idx="6">
                  <c:v>0.79</c:v>
                </c:pt>
                <c:pt idx="7">
                  <c:v>0.44</c:v>
                </c:pt>
                <c:pt idx="8">
                  <c:v>0.6</c:v>
                </c:pt>
                <c:pt idx="9">
                  <c:v>0.2</c:v>
                </c:pt>
                <c:pt idx="10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BF-4D6A-BA9C-A9B6AD818AB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Biotechnology &amp; Food Science</c:v>
                </c:pt>
                <c:pt idx="1">
                  <c:v>Chemistry</c:v>
                </c:pt>
                <c:pt idx="2">
                  <c:v>Textile Science and Apparel Technology</c:v>
                </c:pt>
                <c:pt idx="3">
                  <c:v>Food &amp; Nutrition</c:v>
                </c:pt>
                <c:pt idx="4">
                  <c:v>Horticulture</c:v>
                </c:pt>
                <c:pt idx="5">
                  <c:v>Maritime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Statistics </c:v>
                </c:pt>
                <c:pt idx="10">
                  <c:v>Faculty</c:v>
                </c:pt>
              </c:strCache>
            </c:strRef>
          </c:cat>
          <c:val>
            <c:numRef>
              <c:f>Sheet1!$J$2:$J$12</c:f>
              <c:numCache>
                <c:formatCode>0%</c:formatCode>
                <c:ptCount val="11"/>
                <c:pt idx="0">
                  <c:v>0.75</c:v>
                </c:pt>
                <c:pt idx="1">
                  <c:v>0.85</c:v>
                </c:pt>
                <c:pt idx="2">
                  <c:v>0</c:v>
                </c:pt>
                <c:pt idx="3">
                  <c:v>0.44</c:v>
                </c:pt>
                <c:pt idx="4">
                  <c:v>0.75</c:v>
                </c:pt>
                <c:pt idx="5">
                  <c:v>0.17</c:v>
                </c:pt>
                <c:pt idx="6">
                  <c:v>0.8</c:v>
                </c:pt>
                <c:pt idx="7">
                  <c:v>0.44</c:v>
                </c:pt>
                <c:pt idx="8">
                  <c:v>0.67</c:v>
                </c:pt>
                <c:pt idx="9">
                  <c:v>0.2</c:v>
                </c:pt>
                <c:pt idx="10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F7-42BF-90CD-CE435FF6A983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1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Biotechnology &amp; Food Science</c:v>
                </c:pt>
                <c:pt idx="1">
                  <c:v>Chemistry</c:v>
                </c:pt>
                <c:pt idx="2">
                  <c:v>Textile Science and Apparel Technology</c:v>
                </c:pt>
                <c:pt idx="3">
                  <c:v>Food &amp; Nutrition</c:v>
                </c:pt>
                <c:pt idx="4">
                  <c:v>Horticulture</c:v>
                </c:pt>
                <c:pt idx="5">
                  <c:v>Maritime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Statistics </c:v>
                </c:pt>
                <c:pt idx="10">
                  <c:v>Faculty</c:v>
                </c:pt>
              </c:strCache>
            </c:strRef>
          </c:cat>
          <c:val>
            <c:numRef>
              <c:f>Sheet1!$K$2:$K$12</c:f>
              <c:numCache>
                <c:formatCode>0%</c:formatCode>
                <c:ptCount val="11"/>
                <c:pt idx="0">
                  <c:v>0.86</c:v>
                </c:pt>
                <c:pt idx="1">
                  <c:v>0.85</c:v>
                </c:pt>
                <c:pt idx="2">
                  <c:v>0</c:v>
                </c:pt>
                <c:pt idx="3">
                  <c:v>0.5</c:v>
                </c:pt>
                <c:pt idx="4">
                  <c:v>0.67</c:v>
                </c:pt>
                <c:pt idx="5">
                  <c:v>0.28999999999999998</c:v>
                </c:pt>
                <c:pt idx="6">
                  <c:v>0.75</c:v>
                </c:pt>
                <c:pt idx="7">
                  <c:v>0.44</c:v>
                </c:pt>
                <c:pt idx="8">
                  <c:v>0.71</c:v>
                </c:pt>
                <c:pt idx="9">
                  <c:v>0.33</c:v>
                </c:pt>
                <c:pt idx="10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62-4591-B2CD-41C1114E78D9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% increase 2014 vs 2023</c:v>
                </c:pt>
              </c:strCache>
            </c:strRef>
          </c:tx>
          <c:spPr>
            <a:solidFill>
              <a:schemeClr val="accent1">
                <a:tint val="4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Biotechnology &amp; Food Science</c:v>
                </c:pt>
                <c:pt idx="1">
                  <c:v>Chemistry</c:v>
                </c:pt>
                <c:pt idx="2">
                  <c:v>Textile Science and Apparel Technology</c:v>
                </c:pt>
                <c:pt idx="3">
                  <c:v>Food &amp; Nutrition</c:v>
                </c:pt>
                <c:pt idx="4">
                  <c:v>Horticulture</c:v>
                </c:pt>
                <c:pt idx="5">
                  <c:v>Maritime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  <c:pt idx="9">
                  <c:v>Statistics </c:v>
                </c:pt>
                <c:pt idx="10">
                  <c:v>Faculty</c:v>
                </c:pt>
              </c:strCache>
            </c:strRef>
          </c:cat>
          <c:val>
            <c:numRef>
              <c:f>Sheet1!$L$2:$L$12</c:f>
            </c:numRef>
          </c:val>
          <c:extLst>
            <c:ext xmlns:c16="http://schemas.microsoft.com/office/drawing/2014/chart" uri="{C3380CC4-5D6E-409C-BE32-E72D297353CC}">
              <c16:uniqueId val="{00000001-B9A8-4F96-967F-B03A10CB6F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88026656"/>
        <c:axId val="288027040"/>
      </c:barChart>
      <c:catAx>
        <c:axId val="288026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027040"/>
        <c:crosses val="autoZero"/>
        <c:auto val="1"/>
        <c:lblAlgn val="ctr"/>
        <c:lblOffset val="100"/>
        <c:noMultiLvlLbl val="0"/>
      </c:catAx>
      <c:valAx>
        <c:axId val="2880270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880266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/>
              <a:t>Percentage</a:t>
            </a:r>
            <a:r>
              <a:rPr lang="en-ZA" baseline="0" dirty="0"/>
              <a:t> Female </a:t>
            </a:r>
            <a:r>
              <a:rPr lang="en-ZA" baseline="0" dirty="0" smtClean="0"/>
              <a:t>Permanent Academic </a:t>
            </a:r>
            <a:r>
              <a:rPr lang="en-ZA" baseline="0" dirty="0"/>
              <a:t>Staff</a:t>
            </a:r>
            <a:endParaRPr lang="en-Z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Female Permanent Academic Staff</c:v>
                </c:pt>
              </c:strCache>
            </c:strRef>
          </c:tx>
          <c:spPr>
            <a:solidFill>
              <a:srgbClr val="FFCC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Sheet1!$B$2:$B$11</c:f>
              <c:numCache>
                <c:formatCode>0%</c:formatCode>
                <c:ptCount val="4"/>
                <c:pt idx="0">
                  <c:v>0.33</c:v>
                </c:pt>
                <c:pt idx="1">
                  <c:v>0.36</c:v>
                </c:pt>
                <c:pt idx="2">
                  <c:v>0.37</c:v>
                </c:pt>
                <c:pt idx="3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F5-41EC-9BEB-ED990AB09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9588488"/>
        <c:axId val="479587504"/>
      </c:barChart>
      <c:catAx>
        <c:axId val="479588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587504"/>
        <c:crosses val="autoZero"/>
        <c:auto val="1"/>
        <c:lblAlgn val="ctr"/>
        <c:lblOffset val="100"/>
        <c:noMultiLvlLbl val="0"/>
      </c:catAx>
      <c:valAx>
        <c:axId val="479587504"/>
        <c:scaling>
          <c:orientation val="minMax"/>
          <c:max val="0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5884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ZA" dirty="0"/>
              <a:t>Percentage </a:t>
            </a:r>
            <a:r>
              <a:rPr lang="en-ZA" dirty="0" smtClean="0"/>
              <a:t>Permanent African </a:t>
            </a:r>
            <a:r>
              <a:rPr lang="en-ZA" dirty="0"/>
              <a:t>Academic Staff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Permanent African Academic Staff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Sheet1!$B$2:$B$11</c:f>
              <c:numCache>
                <c:formatCode>0%</c:formatCode>
                <c:ptCount val="4"/>
                <c:pt idx="0">
                  <c:v>0.38</c:v>
                </c:pt>
                <c:pt idx="1">
                  <c:v>0.39</c:v>
                </c:pt>
                <c:pt idx="2">
                  <c:v>0.43</c:v>
                </c:pt>
                <c:pt idx="3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31-4DD5-B619-CDF6C247F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479588488"/>
        <c:axId val="479587504"/>
      </c:barChart>
      <c:catAx>
        <c:axId val="479588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587504"/>
        <c:crosses val="autoZero"/>
        <c:auto val="1"/>
        <c:lblAlgn val="ctr"/>
        <c:lblOffset val="100"/>
        <c:noMultiLvlLbl val="0"/>
      </c:catAx>
      <c:valAx>
        <c:axId val="47958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58848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ZA" dirty="0" smtClean="0"/>
              <a:t>FAS Total</a:t>
            </a:r>
            <a:r>
              <a:rPr lang="en-ZA" baseline="0" dirty="0" smtClean="0"/>
              <a:t> Student </a:t>
            </a:r>
            <a:r>
              <a:rPr lang="en-ZA" dirty="0" smtClean="0"/>
              <a:t>Enrolment</a:t>
            </a:r>
            <a:r>
              <a:rPr lang="en-ZA" dirty="0"/>
              <a:t>: </a:t>
            </a:r>
            <a:r>
              <a:rPr lang="en-ZA" dirty="0" smtClean="0"/>
              <a:t>Actual</a:t>
            </a:r>
            <a:r>
              <a:rPr lang="en-ZA" baseline="0" dirty="0" smtClean="0"/>
              <a:t> </a:t>
            </a:r>
            <a:r>
              <a:rPr lang="en-ZA" dirty="0" smtClean="0"/>
              <a:t>vs Planned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2790962967085"/>
          <c:y val="8.7555701370662001E-2"/>
          <c:w val="0.87894234068797938"/>
          <c:h val="0.762505103528725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4"/>
                <c:pt idx="0">
                  <c:v>2859</c:v>
                </c:pt>
                <c:pt idx="1">
                  <c:v>2923</c:v>
                </c:pt>
                <c:pt idx="2" formatCode="#,##0">
                  <c:v>2857</c:v>
                </c:pt>
                <c:pt idx="3">
                  <c:v>2928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BA-4120-8F98-3BC36B16AB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Planned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4"/>
                <c:pt idx="0">
                  <c:v>2700</c:v>
                </c:pt>
                <c:pt idx="1">
                  <c:v>2821</c:v>
                </c:pt>
                <c:pt idx="2">
                  <c:v>2748</c:v>
                </c:pt>
                <c:pt idx="3">
                  <c:v>2849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BA-4120-8F98-3BC36B16AB8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2921312"/>
        <c:axId val="342921704"/>
      </c:lineChart>
      <c:catAx>
        <c:axId val="342921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921704"/>
        <c:crosses val="autoZero"/>
        <c:auto val="1"/>
        <c:lblAlgn val="ctr"/>
        <c:lblOffset val="100"/>
        <c:noMultiLvlLbl val="0"/>
      </c:catAx>
      <c:valAx>
        <c:axId val="34292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9213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 smtClean="0"/>
              <a:t>2023 </a:t>
            </a:r>
            <a:r>
              <a:rPr lang="en-ZA" dirty="0"/>
              <a:t>Planned Vs Actual Student </a:t>
            </a:r>
            <a:r>
              <a:rPr lang="en-ZA" dirty="0" smtClean="0"/>
              <a:t>Enrolment by Department</a:t>
            </a:r>
            <a:endParaRPr lang="en-Z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Planned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Biotechnology and Food Science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Food and Nutrition: Consumer Sciences</c:v>
                </c:pt>
                <c:pt idx="4">
                  <c:v>Horticulture</c:v>
                </c:pt>
                <c:pt idx="5">
                  <c:v>Maritime Studies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</c:strCache>
            </c:strRef>
          </c:cat>
          <c:val>
            <c:numRef>
              <c:f>Sheet1!$B$2:$B$10</c:f>
              <c:numCache>
                <c:formatCode>0</c:formatCode>
                <c:ptCount val="9"/>
                <c:pt idx="0">
                  <c:v>593</c:v>
                </c:pt>
                <c:pt idx="1">
                  <c:v>315</c:v>
                </c:pt>
                <c:pt idx="2">
                  <c:v>278</c:v>
                </c:pt>
                <c:pt idx="3">
                  <c:v>207</c:v>
                </c:pt>
                <c:pt idx="4">
                  <c:v>290</c:v>
                </c:pt>
                <c:pt idx="5">
                  <c:v>772</c:v>
                </c:pt>
                <c:pt idx="6">
                  <c:v>115</c:v>
                </c:pt>
                <c:pt idx="7">
                  <c:v>6</c:v>
                </c:pt>
                <c:pt idx="8">
                  <c:v>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B-489D-9270-89F5680D1E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Biotechnology and Food Science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Food and Nutrition: Consumer Sciences</c:v>
                </c:pt>
                <c:pt idx="4">
                  <c:v>Horticulture</c:v>
                </c:pt>
                <c:pt idx="5">
                  <c:v>Maritime Studies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</c:strCache>
            </c:strRef>
          </c:cat>
          <c:val>
            <c:numRef>
              <c:f>Sheet1!$C$2:$C$10</c:f>
              <c:numCache>
                <c:formatCode>0</c:formatCode>
                <c:ptCount val="9"/>
                <c:pt idx="0">
                  <c:v>537</c:v>
                </c:pt>
                <c:pt idx="1">
                  <c:v>386</c:v>
                </c:pt>
                <c:pt idx="2">
                  <c:v>297</c:v>
                </c:pt>
                <c:pt idx="3">
                  <c:v>253</c:v>
                </c:pt>
                <c:pt idx="4">
                  <c:v>298</c:v>
                </c:pt>
                <c:pt idx="5">
                  <c:v>698</c:v>
                </c:pt>
                <c:pt idx="6">
                  <c:v>142</c:v>
                </c:pt>
                <c:pt idx="7">
                  <c:v>8</c:v>
                </c:pt>
                <c:pt idx="8">
                  <c:v>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3B-489D-9270-89F5680D1E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Difference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Biotechnology and Food Science</c:v>
                </c:pt>
                <c:pt idx="1">
                  <c:v>Chemistry</c:v>
                </c:pt>
                <c:pt idx="2">
                  <c:v>Clothing and Textile Studies</c:v>
                </c:pt>
                <c:pt idx="3">
                  <c:v>Food and Nutrition: Consumer Sciences</c:v>
                </c:pt>
                <c:pt idx="4">
                  <c:v>Horticulture</c:v>
                </c:pt>
                <c:pt idx="5">
                  <c:v>Maritime Studies</c:v>
                </c:pt>
                <c:pt idx="6">
                  <c:v>Mathematics</c:v>
                </c:pt>
                <c:pt idx="7">
                  <c:v>Physics</c:v>
                </c:pt>
                <c:pt idx="8">
                  <c:v>Sport Studies</c:v>
                </c:pt>
              </c:strCache>
            </c:strRef>
          </c:cat>
          <c:val>
            <c:numRef>
              <c:f>Sheet1!$D$2:$D$10</c:f>
              <c:numCache>
                <c:formatCode>0</c:formatCode>
                <c:ptCount val="9"/>
                <c:pt idx="0">
                  <c:v>-56</c:v>
                </c:pt>
                <c:pt idx="1">
                  <c:v>71</c:v>
                </c:pt>
                <c:pt idx="2">
                  <c:v>19</c:v>
                </c:pt>
                <c:pt idx="3">
                  <c:v>46</c:v>
                </c:pt>
                <c:pt idx="4">
                  <c:v>8</c:v>
                </c:pt>
                <c:pt idx="5">
                  <c:v>-74</c:v>
                </c:pt>
                <c:pt idx="6">
                  <c:v>27</c:v>
                </c:pt>
                <c:pt idx="7">
                  <c:v>2</c:v>
                </c:pt>
                <c:pt idx="8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3B-489D-9270-89F5680D1E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1260728"/>
        <c:axId val="1011261384"/>
      </c:barChart>
      <c:catAx>
        <c:axId val="1011260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261384"/>
        <c:crosses val="autoZero"/>
        <c:auto val="1"/>
        <c:lblAlgn val="ctr"/>
        <c:lblOffset val="100"/>
        <c:noMultiLvlLbl val="0"/>
      </c:catAx>
      <c:valAx>
        <c:axId val="1011261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12607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FAS Percentage African </a:t>
            </a:r>
            <a:r>
              <a:rPr lang="en-US" dirty="0"/>
              <a:t>Students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African Students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Sheet1!$B$2:$B$11</c:f>
              <c:numCache>
                <c:formatCode>0%</c:formatCode>
                <c:ptCount val="4"/>
                <c:pt idx="0">
                  <c:v>0.89</c:v>
                </c:pt>
                <c:pt idx="1">
                  <c:v>0.91</c:v>
                </c:pt>
                <c:pt idx="2">
                  <c:v>0.91</c:v>
                </c:pt>
                <c:pt idx="3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E1-4846-8D08-437D1A3CD5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6697544"/>
        <c:axId val="576699512"/>
      </c:barChart>
      <c:catAx>
        <c:axId val="576697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699512"/>
        <c:crosses val="autoZero"/>
        <c:auto val="1"/>
        <c:lblAlgn val="ctr"/>
        <c:lblOffset val="100"/>
        <c:noMultiLvlLbl val="0"/>
      </c:catAx>
      <c:valAx>
        <c:axId val="576699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697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Female Students</c:v>
                </c:pt>
              </c:strCache>
            </c:strRef>
          </c:tx>
          <c:spPr>
            <a:solidFill>
              <a:srgbClr val="FF99FF"/>
            </a:solidFill>
            <a:ln>
              <a:solidFill>
                <a:srgbClr val="FF99FF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4"/>
                <c:pt idx="0">
                  <c:v>0.54</c:v>
                </c:pt>
                <c:pt idx="1">
                  <c:v>0.54</c:v>
                </c:pt>
                <c:pt idx="2">
                  <c:v>0.56000000000000005</c:v>
                </c:pt>
                <c:pt idx="3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51-4A44-855F-344BFC8CD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1048560"/>
        <c:axId val="449119840"/>
      </c:barChart>
      <c:catAx>
        <c:axId val="451048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119840"/>
        <c:crosses val="autoZero"/>
        <c:auto val="1"/>
        <c:lblAlgn val="ctr"/>
        <c:lblOffset val="100"/>
        <c:noMultiLvlLbl val="0"/>
      </c:catAx>
      <c:valAx>
        <c:axId val="449119840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0485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1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66326-2E57-4F4B-AEFF-B1512C549D9F}" type="doc">
      <dgm:prSet loTypeId="urn:microsoft.com/office/officeart/2005/8/layout/cycle8" loCatId="cycle" qsTypeId="urn:microsoft.com/office/officeart/2005/8/quickstyle/3d3" qsCatId="3D" csTypeId="urn:microsoft.com/office/officeart/2005/8/colors/colorful5" csCatId="colorful" phldr="1"/>
      <dgm:spPr/>
    </dgm:pt>
    <dgm:pt modelId="{66B7585B-B564-4ECB-AECC-C8608560EA72}">
      <dgm:prSet phldrT="[Text]"/>
      <dgm:spPr/>
      <dgm:t>
        <a:bodyPr/>
        <a:lstStyle/>
        <a:p>
          <a:r>
            <a:rPr lang="en-US" dirty="0" smtClean="0"/>
            <a:t>Student Success Indicators</a:t>
          </a:r>
          <a:endParaRPr lang="en-US" dirty="0"/>
        </a:p>
      </dgm:t>
    </dgm:pt>
    <dgm:pt modelId="{A45172C9-86FF-44DA-B166-A7BE36F863F5}" type="parTrans" cxnId="{C301A350-D943-453B-B427-116D007E36BB}">
      <dgm:prSet/>
      <dgm:spPr/>
      <dgm:t>
        <a:bodyPr/>
        <a:lstStyle/>
        <a:p>
          <a:endParaRPr lang="en-US"/>
        </a:p>
      </dgm:t>
    </dgm:pt>
    <dgm:pt modelId="{BFB51E19-9B92-446B-B506-513F97D944B9}" type="sibTrans" cxnId="{C301A350-D943-453B-B427-116D007E36BB}">
      <dgm:prSet/>
      <dgm:spPr/>
      <dgm:t>
        <a:bodyPr/>
        <a:lstStyle/>
        <a:p>
          <a:endParaRPr lang="en-US"/>
        </a:p>
      </dgm:t>
    </dgm:pt>
    <dgm:pt modelId="{C062C95C-9277-4302-89B4-BC8A792B6812}">
      <dgm:prSet phldrT="[Text]"/>
      <dgm:spPr/>
      <dgm:t>
        <a:bodyPr/>
        <a:lstStyle/>
        <a:p>
          <a:r>
            <a:rPr lang="en-US" dirty="0" smtClean="0"/>
            <a:t>Staff Profile</a:t>
          </a:r>
          <a:endParaRPr lang="en-US" dirty="0"/>
        </a:p>
      </dgm:t>
    </dgm:pt>
    <dgm:pt modelId="{F39005EE-36C2-415B-9539-57CA61E657F2}" type="parTrans" cxnId="{9BF895B7-6708-48B3-A708-82C1AB5727D2}">
      <dgm:prSet/>
      <dgm:spPr/>
      <dgm:t>
        <a:bodyPr/>
        <a:lstStyle/>
        <a:p>
          <a:endParaRPr lang="en-US"/>
        </a:p>
      </dgm:t>
    </dgm:pt>
    <dgm:pt modelId="{21EBBB40-6378-4929-B0C2-DA706B92D0D7}" type="sibTrans" cxnId="{9BF895B7-6708-48B3-A708-82C1AB5727D2}">
      <dgm:prSet/>
      <dgm:spPr/>
      <dgm:t>
        <a:bodyPr/>
        <a:lstStyle/>
        <a:p>
          <a:endParaRPr lang="en-US"/>
        </a:p>
      </dgm:t>
    </dgm:pt>
    <dgm:pt modelId="{E47F699F-E2CF-4494-AFA5-B621FC8817E8}">
      <dgm:prSet phldrT="[Text]"/>
      <dgm:spPr/>
      <dgm:t>
        <a:bodyPr/>
        <a:lstStyle/>
        <a:p>
          <a:r>
            <a:rPr lang="en-US" dirty="0" smtClean="0"/>
            <a:t>Student Enrolment</a:t>
          </a:r>
          <a:endParaRPr lang="en-US" dirty="0"/>
        </a:p>
      </dgm:t>
    </dgm:pt>
    <dgm:pt modelId="{6A8A1013-349F-476C-96BD-B6036824FBA6}" type="parTrans" cxnId="{EC08D4AE-0165-4836-9CA9-AE7EC7DDA749}">
      <dgm:prSet/>
      <dgm:spPr/>
      <dgm:t>
        <a:bodyPr/>
        <a:lstStyle/>
        <a:p>
          <a:endParaRPr lang="en-US"/>
        </a:p>
      </dgm:t>
    </dgm:pt>
    <dgm:pt modelId="{21FE6CF5-7947-4C9F-9F34-3AAFA09ADAB7}" type="sibTrans" cxnId="{EC08D4AE-0165-4836-9CA9-AE7EC7DDA749}">
      <dgm:prSet/>
      <dgm:spPr/>
      <dgm:t>
        <a:bodyPr/>
        <a:lstStyle/>
        <a:p>
          <a:endParaRPr lang="en-US"/>
        </a:p>
      </dgm:t>
    </dgm:pt>
    <dgm:pt modelId="{0E9E4A28-4114-49ED-85C2-09F5B58131AD}" type="pres">
      <dgm:prSet presAssocID="{6A066326-2E57-4F4B-AEFF-B1512C549D9F}" presName="compositeShape" presStyleCnt="0">
        <dgm:presLayoutVars>
          <dgm:chMax val="7"/>
          <dgm:dir/>
          <dgm:resizeHandles val="exact"/>
        </dgm:presLayoutVars>
      </dgm:prSet>
      <dgm:spPr/>
    </dgm:pt>
    <dgm:pt modelId="{DF97ECF4-C358-4F55-822C-53C545431DB3}" type="pres">
      <dgm:prSet presAssocID="{6A066326-2E57-4F4B-AEFF-B1512C549D9F}" presName="wedge1" presStyleLbl="node1" presStyleIdx="0" presStyleCnt="3"/>
      <dgm:spPr/>
    </dgm:pt>
    <dgm:pt modelId="{D34A0520-35BD-4AEC-8031-7F35A310F0B5}" type="pres">
      <dgm:prSet presAssocID="{6A066326-2E57-4F4B-AEFF-B1512C549D9F}" presName="dummy1a" presStyleCnt="0"/>
      <dgm:spPr/>
    </dgm:pt>
    <dgm:pt modelId="{33BD1C0A-E3EE-4FC3-9E1D-193D030B7471}" type="pres">
      <dgm:prSet presAssocID="{6A066326-2E57-4F4B-AEFF-B1512C549D9F}" presName="dummy1b" presStyleCnt="0"/>
      <dgm:spPr/>
    </dgm:pt>
    <dgm:pt modelId="{282106FF-0EB5-40BF-A08E-6C4B91849426}" type="pres">
      <dgm:prSet presAssocID="{6A066326-2E57-4F4B-AEFF-B1512C549D9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5F6C9C9-C557-4BE4-A82E-5E6D53E2A377}" type="pres">
      <dgm:prSet presAssocID="{6A066326-2E57-4F4B-AEFF-B1512C549D9F}" presName="wedge2" presStyleLbl="node1" presStyleIdx="1" presStyleCnt="3"/>
      <dgm:spPr/>
    </dgm:pt>
    <dgm:pt modelId="{F10CFDF2-1EAC-4ED8-B339-BBD734E0AFFD}" type="pres">
      <dgm:prSet presAssocID="{6A066326-2E57-4F4B-AEFF-B1512C549D9F}" presName="dummy2a" presStyleCnt="0"/>
      <dgm:spPr/>
    </dgm:pt>
    <dgm:pt modelId="{BF2CA26E-715B-4852-839D-287590153B4A}" type="pres">
      <dgm:prSet presAssocID="{6A066326-2E57-4F4B-AEFF-B1512C549D9F}" presName="dummy2b" presStyleCnt="0"/>
      <dgm:spPr/>
    </dgm:pt>
    <dgm:pt modelId="{1074AA90-2FAB-49C8-A0FB-9206CEEBE8E3}" type="pres">
      <dgm:prSet presAssocID="{6A066326-2E57-4F4B-AEFF-B1512C549D9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509CB3-98BA-4F7B-A7C0-E3B5A0E88939}" type="pres">
      <dgm:prSet presAssocID="{6A066326-2E57-4F4B-AEFF-B1512C549D9F}" presName="wedge3" presStyleLbl="node1" presStyleIdx="2" presStyleCnt="3"/>
      <dgm:spPr/>
    </dgm:pt>
    <dgm:pt modelId="{94F1B5BC-BF89-44D9-A3C9-4A65AEB271E7}" type="pres">
      <dgm:prSet presAssocID="{6A066326-2E57-4F4B-AEFF-B1512C549D9F}" presName="dummy3a" presStyleCnt="0"/>
      <dgm:spPr/>
    </dgm:pt>
    <dgm:pt modelId="{88E66C4B-3236-421C-80D9-AEC321AB6428}" type="pres">
      <dgm:prSet presAssocID="{6A066326-2E57-4F4B-AEFF-B1512C549D9F}" presName="dummy3b" presStyleCnt="0"/>
      <dgm:spPr/>
    </dgm:pt>
    <dgm:pt modelId="{89EB1A4F-3C64-4866-BBCB-5959BCEFEAD3}" type="pres">
      <dgm:prSet presAssocID="{6A066326-2E57-4F4B-AEFF-B1512C549D9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4BEB91C0-0986-456E-A3E1-20CF5ED8D2B5}" type="pres">
      <dgm:prSet presAssocID="{BFB51E19-9B92-446B-B506-513F97D944B9}" presName="arrowWedge1" presStyleLbl="fgSibTrans2D1" presStyleIdx="0" presStyleCnt="3"/>
      <dgm:spPr/>
    </dgm:pt>
    <dgm:pt modelId="{322CB464-2FD7-4FF3-A272-401142960EFB}" type="pres">
      <dgm:prSet presAssocID="{21EBBB40-6378-4929-B0C2-DA706B92D0D7}" presName="arrowWedge2" presStyleLbl="fgSibTrans2D1" presStyleIdx="1" presStyleCnt="3"/>
      <dgm:spPr/>
    </dgm:pt>
    <dgm:pt modelId="{EAB492E1-361E-474B-A838-CF9E928A386F}" type="pres">
      <dgm:prSet presAssocID="{21FE6CF5-7947-4C9F-9F34-3AAFA09ADAB7}" presName="arrowWedge3" presStyleLbl="fgSibTrans2D1" presStyleIdx="2" presStyleCnt="3"/>
      <dgm:spPr/>
    </dgm:pt>
  </dgm:ptLst>
  <dgm:cxnLst>
    <dgm:cxn modelId="{3E3934BA-DEBE-4002-85BD-E0C9B4208236}" type="presOf" srcId="{66B7585B-B564-4ECB-AECC-C8608560EA72}" destId="{282106FF-0EB5-40BF-A08E-6C4B91849426}" srcOrd="1" destOrd="0" presId="urn:microsoft.com/office/officeart/2005/8/layout/cycle8"/>
    <dgm:cxn modelId="{ABF8B817-C229-46E5-A4E1-F81622A74FA5}" type="presOf" srcId="{E47F699F-E2CF-4494-AFA5-B621FC8817E8}" destId="{89EB1A4F-3C64-4866-BBCB-5959BCEFEAD3}" srcOrd="1" destOrd="0" presId="urn:microsoft.com/office/officeart/2005/8/layout/cycle8"/>
    <dgm:cxn modelId="{C301A350-D943-453B-B427-116D007E36BB}" srcId="{6A066326-2E57-4F4B-AEFF-B1512C549D9F}" destId="{66B7585B-B564-4ECB-AECC-C8608560EA72}" srcOrd="0" destOrd="0" parTransId="{A45172C9-86FF-44DA-B166-A7BE36F863F5}" sibTransId="{BFB51E19-9B92-446B-B506-513F97D944B9}"/>
    <dgm:cxn modelId="{9BF895B7-6708-48B3-A708-82C1AB5727D2}" srcId="{6A066326-2E57-4F4B-AEFF-B1512C549D9F}" destId="{C062C95C-9277-4302-89B4-BC8A792B6812}" srcOrd="1" destOrd="0" parTransId="{F39005EE-36C2-415B-9539-57CA61E657F2}" sibTransId="{21EBBB40-6378-4929-B0C2-DA706B92D0D7}"/>
    <dgm:cxn modelId="{43CEBBC7-1BA9-4056-B02E-8494014DA1FD}" type="presOf" srcId="{C062C95C-9277-4302-89B4-BC8A792B6812}" destId="{F5F6C9C9-C557-4BE4-A82E-5E6D53E2A377}" srcOrd="0" destOrd="0" presId="urn:microsoft.com/office/officeart/2005/8/layout/cycle8"/>
    <dgm:cxn modelId="{EC08D4AE-0165-4836-9CA9-AE7EC7DDA749}" srcId="{6A066326-2E57-4F4B-AEFF-B1512C549D9F}" destId="{E47F699F-E2CF-4494-AFA5-B621FC8817E8}" srcOrd="2" destOrd="0" parTransId="{6A8A1013-349F-476C-96BD-B6036824FBA6}" sibTransId="{21FE6CF5-7947-4C9F-9F34-3AAFA09ADAB7}"/>
    <dgm:cxn modelId="{81E5C541-33AD-4259-AFE9-64BED20FA90E}" type="presOf" srcId="{E47F699F-E2CF-4494-AFA5-B621FC8817E8}" destId="{D1509CB3-98BA-4F7B-A7C0-E3B5A0E88939}" srcOrd="0" destOrd="0" presId="urn:microsoft.com/office/officeart/2005/8/layout/cycle8"/>
    <dgm:cxn modelId="{36B41E43-5F44-413F-A12B-969F66262E35}" type="presOf" srcId="{C062C95C-9277-4302-89B4-BC8A792B6812}" destId="{1074AA90-2FAB-49C8-A0FB-9206CEEBE8E3}" srcOrd="1" destOrd="0" presId="urn:microsoft.com/office/officeart/2005/8/layout/cycle8"/>
    <dgm:cxn modelId="{BA4441E8-2930-4270-B254-24F3854DCB41}" type="presOf" srcId="{6A066326-2E57-4F4B-AEFF-B1512C549D9F}" destId="{0E9E4A28-4114-49ED-85C2-09F5B58131AD}" srcOrd="0" destOrd="0" presId="urn:microsoft.com/office/officeart/2005/8/layout/cycle8"/>
    <dgm:cxn modelId="{9E97039C-EFD4-424C-8E32-0C886D4447A8}" type="presOf" srcId="{66B7585B-B564-4ECB-AECC-C8608560EA72}" destId="{DF97ECF4-C358-4F55-822C-53C545431DB3}" srcOrd="0" destOrd="0" presId="urn:microsoft.com/office/officeart/2005/8/layout/cycle8"/>
    <dgm:cxn modelId="{D79CC23A-62B2-4A68-B413-87704782171D}" type="presParOf" srcId="{0E9E4A28-4114-49ED-85C2-09F5B58131AD}" destId="{DF97ECF4-C358-4F55-822C-53C545431DB3}" srcOrd="0" destOrd="0" presId="urn:microsoft.com/office/officeart/2005/8/layout/cycle8"/>
    <dgm:cxn modelId="{22AFCABE-5A90-4F33-9032-1FE0DDC13705}" type="presParOf" srcId="{0E9E4A28-4114-49ED-85C2-09F5B58131AD}" destId="{D34A0520-35BD-4AEC-8031-7F35A310F0B5}" srcOrd="1" destOrd="0" presId="urn:microsoft.com/office/officeart/2005/8/layout/cycle8"/>
    <dgm:cxn modelId="{1A435930-D71E-4C39-BBAE-044A7CA04406}" type="presParOf" srcId="{0E9E4A28-4114-49ED-85C2-09F5B58131AD}" destId="{33BD1C0A-E3EE-4FC3-9E1D-193D030B7471}" srcOrd="2" destOrd="0" presId="urn:microsoft.com/office/officeart/2005/8/layout/cycle8"/>
    <dgm:cxn modelId="{01D10849-C2C7-4EC8-8B79-401E5CE437FD}" type="presParOf" srcId="{0E9E4A28-4114-49ED-85C2-09F5B58131AD}" destId="{282106FF-0EB5-40BF-A08E-6C4B91849426}" srcOrd="3" destOrd="0" presId="urn:microsoft.com/office/officeart/2005/8/layout/cycle8"/>
    <dgm:cxn modelId="{564BEA15-D9B6-4D28-AE5F-C402AB87A922}" type="presParOf" srcId="{0E9E4A28-4114-49ED-85C2-09F5B58131AD}" destId="{F5F6C9C9-C557-4BE4-A82E-5E6D53E2A377}" srcOrd="4" destOrd="0" presId="urn:microsoft.com/office/officeart/2005/8/layout/cycle8"/>
    <dgm:cxn modelId="{722E4C60-A385-46E6-AA86-844DFAF5D840}" type="presParOf" srcId="{0E9E4A28-4114-49ED-85C2-09F5B58131AD}" destId="{F10CFDF2-1EAC-4ED8-B339-BBD734E0AFFD}" srcOrd="5" destOrd="0" presId="urn:microsoft.com/office/officeart/2005/8/layout/cycle8"/>
    <dgm:cxn modelId="{023A3751-7344-4ED1-9F99-2F0681E2C981}" type="presParOf" srcId="{0E9E4A28-4114-49ED-85C2-09F5B58131AD}" destId="{BF2CA26E-715B-4852-839D-287590153B4A}" srcOrd="6" destOrd="0" presId="urn:microsoft.com/office/officeart/2005/8/layout/cycle8"/>
    <dgm:cxn modelId="{845DAB2C-BF3F-481B-A0E1-C89F8634A944}" type="presParOf" srcId="{0E9E4A28-4114-49ED-85C2-09F5B58131AD}" destId="{1074AA90-2FAB-49C8-A0FB-9206CEEBE8E3}" srcOrd="7" destOrd="0" presId="urn:microsoft.com/office/officeart/2005/8/layout/cycle8"/>
    <dgm:cxn modelId="{59AE5888-6890-4075-8D6F-35B4F4FB3B80}" type="presParOf" srcId="{0E9E4A28-4114-49ED-85C2-09F5B58131AD}" destId="{D1509CB3-98BA-4F7B-A7C0-E3B5A0E88939}" srcOrd="8" destOrd="0" presId="urn:microsoft.com/office/officeart/2005/8/layout/cycle8"/>
    <dgm:cxn modelId="{AF4BD56B-486B-46CB-914F-BFD7A94C5B8E}" type="presParOf" srcId="{0E9E4A28-4114-49ED-85C2-09F5B58131AD}" destId="{94F1B5BC-BF89-44D9-A3C9-4A65AEB271E7}" srcOrd="9" destOrd="0" presId="urn:microsoft.com/office/officeart/2005/8/layout/cycle8"/>
    <dgm:cxn modelId="{D2C4AF4E-191D-4FFF-BF1B-9F93D964691B}" type="presParOf" srcId="{0E9E4A28-4114-49ED-85C2-09F5B58131AD}" destId="{88E66C4B-3236-421C-80D9-AEC321AB6428}" srcOrd="10" destOrd="0" presId="urn:microsoft.com/office/officeart/2005/8/layout/cycle8"/>
    <dgm:cxn modelId="{30DF1ABD-A4B1-4183-B9DB-5CD42DFD7F16}" type="presParOf" srcId="{0E9E4A28-4114-49ED-85C2-09F5B58131AD}" destId="{89EB1A4F-3C64-4866-BBCB-5959BCEFEAD3}" srcOrd="11" destOrd="0" presId="urn:microsoft.com/office/officeart/2005/8/layout/cycle8"/>
    <dgm:cxn modelId="{F02F8317-BE94-4B1B-A724-33165FED8FA5}" type="presParOf" srcId="{0E9E4A28-4114-49ED-85C2-09F5B58131AD}" destId="{4BEB91C0-0986-456E-A3E1-20CF5ED8D2B5}" srcOrd="12" destOrd="0" presId="urn:microsoft.com/office/officeart/2005/8/layout/cycle8"/>
    <dgm:cxn modelId="{B59A7A3E-574D-4555-942C-1C48F213282F}" type="presParOf" srcId="{0E9E4A28-4114-49ED-85C2-09F5B58131AD}" destId="{322CB464-2FD7-4FF3-A272-401142960EFB}" srcOrd="13" destOrd="0" presId="urn:microsoft.com/office/officeart/2005/8/layout/cycle8"/>
    <dgm:cxn modelId="{D07279A0-24C1-44A2-B4BB-9DD92265CE97}" type="presParOf" srcId="{0E9E4A28-4114-49ED-85C2-09F5B58131AD}" destId="{EAB492E1-361E-474B-A838-CF9E928A386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7ECF4-C358-4F55-822C-53C545431DB3}">
      <dsp:nvSpPr>
        <dsp:cNvPr id="0" name=""/>
        <dsp:cNvSpPr/>
      </dsp:nvSpPr>
      <dsp:spPr>
        <a:xfrm>
          <a:off x="1881902" y="352213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Student Success Indicators</a:t>
          </a:r>
          <a:endParaRPr lang="en-US" sz="2800" kern="1200" dirty="0"/>
        </a:p>
      </dsp:txBody>
      <dsp:txXfrm>
        <a:off x="4280746" y="1316736"/>
        <a:ext cx="1625600" cy="1354666"/>
      </dsp:txXfrm>
    </dsp:sp>
    <dsp:sp modelId="{F5F6C9C9-C557-4BE4-A82E-5E6D53E2A377}">
      <dsp:nvSpPr>
        <dsp:cNvPr id="0" name=""/>
        <dsp:cNvSpPr/>
      </dsp:nvSpPr>
      <dsp:spPr>
        <a:xfrm>
          <a:off x="1788159" y="514773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Staff Profile</a:t>
          </a:r>
          <a:endParaRPr lang="en-US" sz="2800" kern="1200" dirty="0"/>
        </a:p>
      </dsp:txBody>
      <dsp:txXfrm>
        <a:off x="2871893" y="3467946"/>
        <a:ext cx="2438400" cy="1192106"/>
      </dsp:txXfrm>
    </dsp:sp>
    <dsp:sp modelId="{D1509CB3-98BA-4F7B-A7C0-E3B5A0E88939}">
      <dsp:nvSpPr>
        <dsp:cNvPr id="0" name=""/>
        <dsp:cNvSpPr/>
      </dsp:nvSpPr>
      <dsp:spPr>
        <a:xfrm>
          <a:off x="1694416" y="352213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Student Enrolment</a:t>
          </a:r>
          <a:endParaRPr lang="en-US" sz="2800" kern="1200" dirty="0"/>
        </a:p>
      </dsp:txBody>
      <dsp:txXfrm>
        <a:off x="2221653" y="1316736"/>
        <a:ext cx="1625600" cy="1354666"/>
      </dsp:txXfrm>
    </dsp:sp>
    <dsp:sp modelId="{4BEB91C0-0986-456E-A3E1-20CF5ED8D2B5}">
      <dsp:nvSpPr>
        <dsp:cNvPr id="0" name=""/>
        <dsp:cNvSpPr/>
      </dsp:nvSpPr>
      <dsp:spPr>
        <a:xfrm>
          <a:off x="1600507" y="70442"/>
          <a:ext cx="5115221" cy="511522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CB464-2FD7-4FF3-A272-401142960EFB}">
      <dsp:nvSpPr>
        <dsp:cNvPr id="0" name=""/>
        <dsp:cNvSpPr/>
      </dsp:nvSpPr>
      <dsp:spPr>
        <a:xfrm>
          <a:off x="1506389" y="232714"/>
          <a:ext cx="5115221" cy="511522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492E1-361E-474B-A838-CF9E928A386F}">
      <dsp:nvSpPr>
        <dsp:cNvPr id="0" name=""/>
        <dsp:cNvSpPr/>
      </dsp:nvSpPr>
      <dsp:spPr>
        <a:xfrm>
          <a:off x="1412270" y="70442"/>
          <a:ext cx="5115221" cy="511522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0.13418</cdr:x>
      <cdr:y>0.57903</cdr:y>
    </cdr:from>
    <cdr:to>
      <cdr:x>0.19291</cdr:x>
      <cdr:y>0.67579</cdr:y>
    </cdr:to>
    <cdr:sp macro="" textlink="">
      <cdr:nvSpPr>
        <cdr:cNvPr id="3" name="Oval 2"/>
        <cdr:cNvSpPr/>
      </cdr:nvSpPr>
      <cdr:spPr>
        <a:xfrm xmlns:a="http://schemas.openxmlformats.org/drawingml/2006/main">
          <a:off x="1578042" y="3812908"/>
          <a:ext cx="690664" cy="63716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ZA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0.32366</cdr:x>
      <cdr:y>0.51374</cdr:y>
    </cdr:from>
    <cdr:to>
      <cdr:x>0.38575</cdr:x>
      <cdr:y>0.60836</cdr:y>
    </cdr:to>
    <cdr:sp macro="" textlink="">
      <cdr:nvSpPr>
        <cdr:cNvPr id="2" name="Oval 1"/>
        <cdr:cNvSpPr/>
      </cdr:nvSpPr>
      <cdr:spPr>
        <a:xfrm xmlns:a="http://schemas.openxmlformats.org/drawingml/2006/main">
          <a:off x="3946013" y="3523226"/>
          <a:ext cx="757084" cy="648929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0.72446</cdr:x>
      <cdr:y>0.08889</cdr:y>
    </cdr:from>
    <cdr:to>
      <cdr:x>0.76371</cdr:x>
      <cdr:y>0.15245</cdr:y>
    </cdr:to>
    <cdr:sp macro="" textlink="">
      <cdr:nvSpPr>
        <cdr:cNvPr id="3" name="Oval 2"/>
        <cdr:cNvSpPr/>
      </cdr:nvSpPr>
      <cdr:spPr>
        <a:xfrm xmlns:a="http://schemas.openxmlformats.org/drawingml/2006/main">
          <a:off x="8832646" y="609600"/>
          <a:ext cx="478503" cy="43589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00CC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0.92628</cdr:x>
      <cdr:y>0.20307</cdr:y>
    </cdr:from>
    <cdr:to>
      <cdr:x>0.93622</cdr:x>
      <cdr:y>0.48928</cdr:y>
    </cdr:to>
    <cdr:sp macro="" textlink="">
      <cdr:nvSpPr>
        <cdr:cNvPr id="2" name="Right Arrow 1"/>
        <cdr:cNvSpPr/>
      </cdr:nvSpPr>
      <cdr:spPr>
        <a:xfrm xmlns:a="http://schemas.openxmlformats.org/drawingml/2006/main" rot="3458739">
          <a:off x="10372391" y="2313442"/>
          <a:ext cx="1962817" cy="121239"/>
        </a:xfrm>
        <a:prstGeom xmlns:a="http://schemas.openxmlformats.org/drawingml/2006/main" prst="rightArrow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0.79839</cdr:x>
      <cdr:y>0.29545</cdr:y>
    </cdr:from>
    <cdr:to>
      <cdr:x>0.83911</cdr:x>
      <cdr:y>0.37666</cdr:y>
    </cdr:to>
    <cdr:sp macro="" textlink="">
      <cdr:nvSpPr>
        <cdr:cNvPr id="2" name="Oval 1"/>
        <cdr:cNvSpPr/>
      </cdr:nvSpPr>
      <cdr:spPr>
        <a:xfrm xmlns:a="http://schemas.openxmlformats.org/drawingml/2006/main">
          <a:off x="9733935" y="1877961"/>
          <a:ext cx="496529" cy="516194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0.33508</cdr:x>
      <cdr:y>0.14875</cdr:y>
    </cdr:from>
    <cdr:to>
      <cdr:x>0.37433</cdr:x>
      <cdr:y>0.21733</cdr:y>
    </cdr:to>
    <cdr:sp macro="" textlink="">
      <cdr:nvSpPr>
        <cdr:cNvPr id="3" name="Oval 2"/>
        <cdr:cNvSpPr/>
      </cdr:nvSpPr>
      <cdr:spPr>
        <a:xfrm xmlns:a="http://schemas.openxmlformats.org/drawingml/2006/main">
          <a:off x="4085304" y="945535"/>
          <a:ext cx="478503" cy="43589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00CC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0.4676</cdr:x>
      <cdr:y>0.41656</cdr:y>
    </cdr:from>
    <cdr:to>
      <cdr:x>0.8621</cdr:x>
      <cdr:y>0.44826</cdr:y>
    </cdr:to>
    <cdr:sp macro="" textlink="">
      <cdr:nvSpPr>
        <cdr:cNvPr id="2" name="Right Arrow 1"/>
        <cdr:cNvSpPr/>
      </cdr:nvSpPr>
      <cdr:spPr>
        <a:xfrm xmlns:a="http://schemas.openxmlformats.org/drawingml/2006/main" rot="1672614">
          <a:off x="5700921" y="2856736"/>
          <a:ext cx="4809811" cy="217464"/>
        </a:xfrm>
        <a:prstGeom xmlns:a="http://schemas.openxmlformats.org/drawingml/2006/main" prst="rightArrow">
          <a:avLst>
            <a:gd name="adj1" fmla="val 50000"/>
            <a:gd name="adj2" fmla="val 101926"/>
          </a:avLst>
        </a:prstGeom>
        <a:solidFill xmlns:a="http://schemas.openxmlformats.org/drawingml/2006/main">
          <a:srgbClr val="FF99FF"/>
        </a:solidFill>
        <a:ln xmlns:a="http://schemas.openxmlformats.org/drawingml/2006/main">
          <a:solidFill>
            <a:srgbClr val="FF99FF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0.63952</cdr:x>
      <cdr:y>0.24229</cdr:y>
    </cdr:from>
    <cdr:to>
      <cdr:x>0.68609</cdr:x>
      <cdr:y>0.32975</cdr:y>
    </cdr:to>
    <cdr:sp macro="" textlink="">
      <cdr:nvSpPr>
        <cdr:cNvPr id="2" name="Oval 1"/>
        <cdr:cNvSpPr/>
      </cdr:nvSpPr>
      <cdr:spPr>
        <a:xfrm xmlns:a="http://schemas.openxmlformats.org/drawingml/2006/main">
          <a:off x="7796980" y="1661652"/>
          <a:ext cx="567813" cy="59976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0.45036</cdr:x>
      <cdr:y>0.36278</cdr:y>
    </cdr:from>
    <cdr:to>
      <cdr:x>0.83262</cdr:x>
      <cdr:y>0.40866</cdr:y>
    </cdr:to>
    <cdr:sp macro="" textlink="">
      <cdr:nvSpPr>
        <cdr:cNvPr id="2" name="Right Arrow 1"/>
        <cdr:cNvSpPr/>
      </cdr:nvSpPr>
      <cdr:spPr>
        <a:xfrm xmlns:a="http://schemas.openxmlformats.org/drawingml/2006/main" rot="1568504">
          <a:off x="5490765" y="2487976"/>
          <a:ext cx="4660490" cy="314633"/>
        </a:xfrm>
        <a:prstGeom xmlns:a="http://schemas.openxmlformats.org/drawingml/2006/main" prst="rightArrow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0.45282</cdr:x>
      <cdr:y>0.38322</cdr:y>
    </cdr:from>
    <cdr:to>
      <cdr:x>0.86835</cdr:x>
      <cdr:y>0.4291</cdr:y>
    </cdr:to>
    <cdr:sp macro="" textlink="">
      <cdr:nvSpPr>
        <cdr:cNvPr id="2" name="Right Arrow 1"/>
        <cdr:cNvSpPr/>
      </cdr:nvSpPr>
      <cdr:spPr>
        <a:xfrm xmlns:a="http://schemas.openxmlformats.org/drawingml/2006/main" rot="1568504">
          <a:off x="5520818" y="2628134"/>
          <a:ext cx="5066119" cy="314633"/>
        </a:xfrm>
        <a:prstGeom xmlns:a="http://schemas.openxmlformats.org/drawingml/2006/main" prst="rightArrow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0.45197</cdr:x>
      <cdr:y>0.23514</cdr:y>
    </cdr:from>
    <cdr:to>
      <cdr:x>0.72644</cdr:x>
      <cdr:y>0.28102</cdr:y>
    </cdr:to>
    <cdr:sp macro="" textlink="">
      <cdr:nvSpPr>
        <cdr:cNvPr id="2" name="Right Arrow 1"/>
        <cdr:cNvSpPr/>
      </cdr:nvSpPr>
      <cdr:spPr>
        <a:xfrm xmlns:a="http://schemas.openxmlformats.org/drawingml/2006/main" rot="1568504">
          <a:off x="5510461" y="1612589"/>
          <a:ext cx="3346280" cy="314633"/>
        </a:xfrm>
        <a:prstGeom xmlns:a="http://schemas.openxmlformats.org/drawingml/2006/main" prst="rightArrow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0.27661</cdr:x>
      <cdr:y>0.62939</cdr:y>
    </cdr:from>
    <cdr:to>
      <cdr:x>0.33871</cdr:x>
      <cdr:y>0.72401</cdr:y>
    </cdr:to>
    <cdr:sp macro="" textlink="">
      <cdr:nvSpPr>
        <cdr:cNvPr id="2" name="Oval 1"/>
        <cdr:cNvSpPr/>
      </cdr:nvSpPr>
      <cdr:spPr>
        <a:xfrm xmlns:a="http://schemas.openxmlformats.org/drawingml/2006/main">
          <a:off x="3372464" y="4316362"/>
          <a:ext cx="757084" cy="648929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0.66062</cdr:x>
      <cdr:y>0.32149</cdr:y>
    </cdr:from>
    <cdr:to>
      <cdr:x>0.72272</cdr:x>
      <cdr:y>0.41611</cdr:y>
    </cdr:to>
    <cdr:sp macro="" textlink="">
      <cdr:nvSpPr>
        <cdr:cNvPr id="4" name="Oval 3"/>
        <cdr:cNvSpPr/>
      </cdr:nvSpPr>
      <cdr:spPr>
        <a:xfrm xmlns:a="http://schemas.openxmlformats.org/drawingml/2006/main">
          <a:off x="8054258" y="2204782"/>
          <a:ext cx="757084" cy="648929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00CC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0.28239</cdr:x>
      <cdr:y>0.16081</cdr:y>
    </cdr:from>
    <cdr:to>
      <cdr:x>0.34449</cdr:x>
      <cdr:y>0.25544</cdr:y>
    </cdr:to>
    <cdr:sp macro="" textlink="">
      <cdr:nvSpPr>
        <cdr:cNvPr id="2" name="Oval 1"/>
        <cdr:cNvSpPr/>
      </cdr:nvSpPr>
      <cdr:spPr>
        <a:xfrm xmlns:a="http://schemas.openxmlformats.org/drawingml/2006/main">
          <a:off x="3442929" y="1102852"/>
          <a:ext cx="757084" cy="648929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0.65672</cdr:x>
      <cdr:y>0.56249</cdr:y>
    </cdr:from>
    <cdr:to>
      <cdr:x>0.71882</cdr:x>
      <cdr:y>0.65711</cdr:y>
    </cdr:to>
    <cdr:sp macro="" textlink="">
      <cdr:nvSpPr>
        <cdr:cNvPr id="3" name="Oval 2"/>
        <cdr:cNvSpPr/>
      </cdr:nvSpPr>
      <cdr:spPr>
        <a:xfrm xmlns:a="http://schemas.openxmlformats.org/drawingml/2006/main">
          <a:off x="8006735" y="3857523"/>
          <a:ext cx="757084" cy="648929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00CC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0.4642</cdr:x>
      <cdr:y>0.26692</cdr:y>
    </cdr:from>
    <cdr:to>
      <cdr:x>0.73867</cdr:x>
      <cdr:y>0.3128</cdr:y>
    </cdr:to>
    <cdr:sp macro="" textlink="">
      <cdr:nvSpPr>
        <cdr:cNvPr id="2" name="Right Arrow 1"/>
        <cdr:cNvSpPr/>
      </cdr:nvSpPr>
      <cdr:spPr>
        <a:xfrm xmlns:a="http://schemas.openxmlformats.org/drawingml/2006/main" rot="1568504">
          <a:off x="5659584" y="1830539"/>
          <a:ext cx="3346280" cy="314633"/>
        </a:xfrm>
        <a:prstGeom xmlns:a="http://schemas.openxmlformats.org/drawingml/2006/main" prst="rightArrow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98B95-9100-473B-B748-95DB78ABD9CD}" type="datetimeFigureOut">
              <a:rPr lang="en-ZA" smtClean="0"/>
              <a:t>2024/09/17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B57A2-D831-4298-9B5D-C47FA8C8A6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7319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97B56-4D74-4135-9C8E-8DA0AA32D65A}" type="datetimeFigureOut">
              <a:rPr lang="en-ZA" smtClean="0"/>
              <a:t>2024/09/17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201" y="3271103"/>
            <a:ext cx="7942238" cy="26764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55AE4-DBA4-48C4-9BEB-3E005A14F1E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469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55AE4-DBA4-48C4-9BEB-3E005A14F1EF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22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55AE4-DBA4-48C4-9BEB-3E005A14F1EF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437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F55AE4-DBA4-48C4-9BEB-3E005A14F1EF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869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55AE4-DBA4-48C4-9BEB-3E005A14F1EF}" type="slidenum">
              <a:rPr lang="en-ZA" smtClean="0"/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886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55AE4-DBA4-48C4-9BEB-3E005A14F1EF}" type="slidenum">
              <a:rPr lang="en-ZA" smtClean="0"/>
              <a:t>25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643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9343-E163-41D9-917F-4BF02F8E0CD8}" type="datetime1">
              <a:rPr lang="en-ZA" smtClean="0"/>
              <a:t>2024/09/17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815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4B1D-8655-4802-88D3-B0C72D639C03}" type="datetime1">
              <a:rPr lang="en-ZA" smtClean="0"/>
              <a:t>2024/09/17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707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C1ED-4569-4CA0-8DAC-267018787073}" type="datetime1">
              <a:rPr lang="en-ZA" smtClean="0"/>
              <a:t>2024/09/17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662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4D0F-037B-4E2E-A842-A362A55B7483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460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3817-0AF2-487C-9DDC-035AD0F95CAA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97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C249-4839-489E-8084-E4EF16781E99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083-71A3-4EF0-9A98-B934C7AA6906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866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D713-1C09-44F6-B2B1-9AB83B7D1C47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52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E849-095C-4831-8CA2-2E402334ED27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704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D31A-7D9A-44C1-825A-4E28A0FB2263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654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0684-282A-4ABC-9D4F-36AC88ACD3EE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1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22C1-442F-4752-8599-860A6714FFFB}" type="datetime1">
              <a:rPr lang="en-ZA" smtClean="0"/>
              <a:t>2024/09/17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7097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B0A8-6F51-4AB9-AF06-5D058E3A1176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94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4C0C-E313-4482-B754-05C4F4C8B017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068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102F-043A-4CE4-8053-898A66CCBDFA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42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bas Neue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CDB534F4-574D-473A-96C3-8B6157BAC12A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D4513874-18F3-43C1-8B16-6DCC740797A0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980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DBB6-2B99-4944-9385-E25B6457651C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220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D6F9-8C99-4013-A7D7-72338F889D67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8324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68D7-DFCE-4D2A-A832-854EC1A527D9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6240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DBBE-A5D3-4A6C-A98A-BFBCD3EB1B0A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503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C4EF-BD8F-43D8-8FB3-FC708F1EAFE3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56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58A8-A543-4F26-A96C-37D594AACCFC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0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5F01-FCA2-420B-9798-B5D8CB93D271}" type="datetime1">
              <a:rPr lang="en-ZA" smtClean="0"/>
              <a:t>2024/09/17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50737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7C17-624E-45A0-8B05-0CB771DC65A8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945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8466-38EE-40B4-B544-C77530D7924C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714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3C22-21C1-4FB7-8890-6BF4CB4534D6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081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FD61-8273-44F6-AD3E-2EDAF7BF631E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04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8004-FEA0-4910-9F89-2A6B00504938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60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bas Neue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3D344F3B-BC01-4C81-BB4A-BA0F0A616BF8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</a:lstStyle>
          <a:p>
            <a:fld id="{D4513874-18F3-43C1-8B16-6DCC740797A0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9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B6DC-D1C9-42DC-9D20-CFB577A78AA2}" type="datetime1">
              <a:rPr lang="en-ZA" smtClean="0"/>
              <a:t>2024/09/17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462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7D95-C6A3-450A-A755-96E6956341DD}" type="datetime1">
              <a:rPr lang="en-ZA" smtClean="0"/>
              <a:t>2024/09/17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460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2A9D-9CBA-41E2-AD02-2907BE1BEE18}" type="datetime1">
              <a:rPr lang="en-ZA" smtClean="0"/>
              <a:t>2024/09/17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788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4E62-02F7-42DC-82D1-51EF89AB1774}" type="datetime1">
              <a:rPr lang="en-ZA" smtClean="0"/>
              <a:t>2024/09/17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960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DF47-DEE2-41C5-86E5-31F39A24B75F}" type="datetime1">
              <a:rPr lang="en-ZA" smtClean="0"/>
              <a:t>2024/09/17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210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4513-C0EF-4AED-B300-239A7AD4DC28}" type="datetime1">
              <a:rPr lang="en-ZA" smtClean="0"/>
              <a:t>2024/09/17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513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10855-A406-4FEA-AF63-C2D2045CDBD1}" type="datetime1">
              <a:rPr lang="en-ZA" smtClean="0"/>
              <a:t>2024/09/17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1DDD9-908D-4B43-A02F-4DAB02A25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177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A4A6-65E2-45E4-ACB7-C9BDA08D60C5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5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3093-9652-4172-BCE2-2E9FA166CDC4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t>2024/09/17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19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FBC711EC-2569-4DB4-BE16-66EC29DBE5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0801" y="1470787"/>
            <a:ext cx="5386559" cy="2018759"/>
          </a:xfrm>
        </p:spPr>
        <p:txBody>
          <a:bodyPr>
            <a:normAutofit/>
          </a:bodyPr>
          <a:lstStyle/>
          <a:p>
            <a:pPr algn="l"/>
            <a:r>
              <a:rPr lang="en-ZA" sz="4400" b="1" dirty="0">
                <a:latin typeface="Arial Black" panose="020B0A04020102020204" pitchFamily="34" charset="0"/>
              </a:rPr>
              <a:t>Faculty </a:t>
            </a:r>
            <a:r>
              <a:rPr lang="en-ZA" sz="4400" b="1" dirty="0" smtClean="0">
                <a:latin typeface="Arial Black" panose="020B0A04020102020204" pitchFamily="34" charset="0"/>
              </a:rPr>
              <a:t>DHET Performance Indicator Data</a:t>
            </a:r>
            <a:endParaRPr lang="en-ZA" sz="44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5920508"/>
            <a:ext cx="7312047" cy="2057045"/>
          </a:xfrm>
        </p:spPr>
        <p:txBody>
          <a:bodyPr>
            <a:normAutofit/>
          </a:bodyPr>
          <a:lstStyle/>
          <a:p>
            <a:pPr algn="l"/>
            <a:r>
              <a:rPr lang="en-ZA" b="1" i="1" dirty="0"/>
              <a:t>Reporting Period 2014 till 2023</a:t>
            </a:r>
            <a:endParaRPr lang="en-US" b="1" i="1" dirty="0"/>
          </a:p>
          <a:p>
            <a:pPr algn="l"/>
            <a:r>
              <a:rPr lang="en-US" b="1" i="1" dirty="0"/>
              <a:t>27 August 2024</a:t>
            </a:r>
          </a:p>
        </p:txBody>
      </p:sp>
      <p:pic>
        <p:nvPicPr>
          <p:cNvPr id="13" name="Picture 12" descr="A person sitting at a table with books in front of a bookshelf&#10;&#10;Description automatically generated">
            <a:extLst>
              <a:ext uri="{FF2B5EF4-FFF2-40B4-BE49-F238E27FC236}">
                <a16:creationId xmlns:a16="http://schemas.microsoft.com/office/drawing/2014/main" id="{ECC58894-57AC-BEB6-4538-A920239750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87" r="2" b="18172"/>
          <a:stretch/>
        </p:blipFill>
        <p:spPr>
          <a:xfrm>
            <a:off x="5191281" y="601586"/>
            <a:ext cx="2120766" cy="1767850"/>
          </a:xfrm>
          <a:prstGeom prst="rect">
            <a:avLst/>
          </a:prstGeom>
        </p:spPr>
      </p:pic>
      <p:pic>
        <p:nvPicPr>
          <p:cNvPr id="20" name="Picture 19" descr="A person raising her hand in front of a whiteboard&#10;&#10;Description automatically generated">
            <a:extLst>
              <a:ext uri="{FF2B5EF4-FFF2-40B4-BE49-F238E27FC236}">
                <a16:creationId xmlns:a16="http://schemas.microsoft.com/office/drawing/2014/main" id="{42CCDC09-F64D-321D-FDFC-0A722C8B5F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9" r="-2" b="6408"/>
          <a:stretch/>
        </p:blipFill>
        <p:spPr>
          <a:xfrm>
            <a:off x="7587783" y="177919"/>
            <a:ext cx="2002305" cy="2615184"/>
          </a:xfrm>
          <a:prstGeom prst="rect">
            <a:avLst/>
          </a:prstGeom>
        </p:spPr>
      </p:pic>
      <p:pic>
        <p:nvPicPr>
          <p:cNvPr id="10" name="Picture 9" descr="A person standing in front of a group of people&#10;&#10;Description automatically generated">
            <a:extLst>
              <a:ext uri="{FF2B5EF4-FFF2-40B4-BE49-F238E27FC236}">
                <a16:creationId xmlns:a16="http://schemas.microsoft.com/office/drawing/2014/main" id="{D6B590A6-1EF6-99E2-694F-3F6B3E4D78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9078"/>
          <a:stretch/>
        </p:blipFill>
        <p:spPr>
          <a:xfrm>
            <a:off x="9866741" y="200032"/>
            <a:ext cx="2120766" cy="2570957"/>
          </a:xfrm>
          <a:prstGeom prst="rect">
            <a:avLst/>
          </a:prstGeom>
        </p:spPr>
      </p:pic>
      <p:pic>
        <p:nvPicPr>
          <p:cNvPr id="41" name="Picture 40" descr="A person using a calculator and a pen&#10;&#10;Description automatically generated">
            <a:extLst>
              <a:ext uri="{FF2B5EF4-FFF2-40B4-BE49-F238E27FC236}">
                <a16:creationId xmlns:a16="http://schemas.microsoft.com/office/drawing/2014/main" id="{3D82FC5C-63A5-BEF9-DF01-DA769556F6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59" y="2951462"/>
            <a:ext cx="1745635" cy="2615184"/>
          </a:xfrm>
          <a:prstGeom prst="rect">
            <a:avLst/>
          </a:prstGeom>
        </p:spPr>
      </p:pic>
      <p:pic>
        <p:nvPicPr>
          <p:cNvPr id="8" name="Picture 7" descr="A room with a few people&#10;&#10;Description automatically generated with medium confidence">
            <a:extLst>
              <a:ext uri="{FF2B5EF4-FFF2-40B4-BE49-F238E27FC236}">
                <a16:creationId xmlns:a16="http://schemas.microsoft.com/office/drawing/2014/main" id="{C954DEF6-284F-6B8F-D9A1-72A83151D0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5" r="-1" b="35426"/>
          <a:stretch/>
        </p:blipFill>
        <p:spPr>
          <a:xfrm>
            <a:off x="7514406" y="3303706"/>
            <a:ext cx="2120766" cy="1193243"/>
          </a:xfrm>
          <a:prstGeom prst="rect">
            <a:avLst/>
          </a:prstGeom>
        </p:spPr>
      </p:pic>
      <p:pic>
        <p:nvPicPr>
          <p:cNvPr id="47" name="Picture 46" descr="A person sitting on the floor writing on a paper&#10;&#10;Description automatically generated">
            <a:extLst>
              <a:ext uri="{FF2B5EF4-FFF2-40B4-BE49-F238E27FC236}">
                <a16:creationId xmlns:a16="http://schemas.microsoft.com/office/drawing/2014/main" id="{9878FF64-2941-CDE9-17EC-73E9D79FB3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741" y="3303706"/>
            <a:ext cx="2120766" cy="141561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BBB76-40D4-4FBB-8B0A-D97ABAA6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4" name="Picture 53" descr="A person reading a book&#10;&#10;Description automatically generated">
            <a:extLst>
              <a:ext uri="{FF2B5EF4-FFF2-40B4-BE49-F238E27FC236}">
                <a16:creationId xmlns:a16="http://schemas.microsoft.com/office/drawing/2014/main" id="{8613D37B-F56B-E1EC-CDAB-EFA9551121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06" y="4878530"/>
            <a:ext cx="2836264" cy="1687673"/>
          </a:xfrm>
          <a:prstGeom prst="rect">
            <a:avLst/>
          </a:prstGeom>
        </p:spPr>
      </p:pic>
      <p:pic>
        <p:nvPicPr>
          <p:cNvPr id="14" name="Picture 13" descr="A close-up of a logo&#10;&#10;Description automatically generated">
            <a:extLst>
              <a:ext uri="{FF2B5EF4-FFF2-40B4-BE49-F238E27FC236}">
                <a16:creationId xmlns:a16="http://schemas.microsoft.com/office/drawing/2014/main" id="{9AF559EB-7D17-FD01-E24D-BB008642AD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1" y="0"/>
            <a:ext cx="2979678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6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756176552"/>
              </p:ext>
            </p:extLst>
          </p:nvPr>
        </p:nvGraphicFramePr>
        <p:xfrm>
          <a:off x="0" y="0"/>
          <a:ext cx="970407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575193C-CD6A-471E-8EE6-443C96578BB1}"/>
              </a:ext>
            </a:extLst>
          </p:cNvPr>
          <p:cNvSpPr/>
          <p:nvPr/>
        </p:nvSpPr>
        <p:spPr>
          <a:xfrm>
            <a:off x="10518048" y="2389505"/>
            <a:ext cx="1673952" cy="1577340"/>
          </a:xfrm>
          <a:prstGeom prst="wedgeEllipseCallout">
            <a:avLst>
              <a:gd name="adj1" fmla="val -125708"/>
              <a:gd name="adj2" fmla="val -11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2</a:t>
            </a:r>
            <a:r>
              <a:rPr lang="en-US" sz="1400" dirty="0"/>
              <a:t>% increase in student numbers over the last </a:t>
            </a:r>
            <a:r>
              <a:rPr lang="en-US" sz="1400" dirty="0" smtClean="0"/>
              <a:t>4 </a:t>
            </a:r>
            <a:r>
              <a:rPr lang="en-US" sz="1400" dirty="0"/>
              <a:t>years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192575-4849-4495-B916-C26D259C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48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9AF2E7-A2AB-45B0-9E30-70B2C02C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044B16-842E-4AB1-BFD7-21BAB048F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2362645"/>
              </p:ext>
            </p:extLst>
          </p:nvPr>
        </p:nvGraphicFramePr>
        <p:xfrm>
          <a:off x="215705" y="136525"/>
          <a:ext cx="11760590" cy="6584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2966936" y="3326861"/>
            <a:ext cx="690664" cy="6371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/>
          <p:cNvSpPr/>
          <p:nvPr/>
        </p:nvSpPr>
        <p:spPr>
          <a:xfrm>
            <a:off x="7632970" y="3964023"/>
            <a:ext cx="690664" cy="676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87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FDEABA6-BD5E-471C-8683-9C9C3EC59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1974609"/>
              </p:ext>
            </p:extLst>
          </p:nvPr>
        </p:nvGraphicFramePr>
        <p:xfrm>
          <a:off x="923290" y="51392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87FB5D20-434B-4128-A314-40FA76379056}"/>
              </a:ext>
            </a:extLst>
          </p:cNvPr>
          <p:cNvSpPr/>
          <p:nvPr/>
        </p:nvSpPr>
        <p:spPr>
          <a:xfrm>
            <a:off x="10128204" y="2114550"/>
            <a:ext cx="1673952" cy="1577340"/>
          </a:xfrm>
          <a:prstGeom prst="wedgeEllipseCallout">
            <a:avLst>
              <a:gd name="adj1" fmla="val -125708"/>
              <a:gd name="adj2" fmla="val -113587"/>
            </a:avLst>
          </a:prstGeom>
          <a:solidFill>
            <a:srgbClr val="1D9A78"/>
          </a:solidFill>
          <a:ln w="12700" cap="flat" cmpd="sng" algn="ctr">
            <a:solidFill>
              <a:srgbClr val="1D9A78">
                <a:shade val="50000"/>
              </a:srgbClr>
            </a:solidFill>
            <a:prstDash val="solid"/>
            <a:miter lim="800000"/>
          </a:ln>
          <a:effectLst/>
        </p:spPr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noProof="0" dirty="0">
                <a:solidFill>
                  <a:prstClr val="white"/>
                </a:solidFill>
                <a:latin typeface="Calibri" panose="020F0502020204030204"/>
              </a:rPr>
              <a:t>4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increase in African student numbers over the last </a:t>
            </a:r>
            <a:r>
              <a:rPr lang="en-US" sz="1400" kern="0" dirty="0">
                <a:solidFill>
                  <a:prstClr val="white"/>
                </a:solidFill>
                <a:latin typeface="Calibri" panose="020F0502020204030204"/>
              </a:rPr>
              <a:t>4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123D93-A1D0-43C7-93BD-D8573691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12</a:t>
            </a:fld>
            <a:endParaRPr lang="en-ZA"/>
          </a:p>
        </p:txBody>
      </p:sp>
      <p:sp>
        <p:nvSpPr>
          <p:cNvPr id="7" name="Right Arrow 6"/>
          <p:cNvSpPr/>
          <p:nvPr/>
        </p:nvSpPr>
        <p:spPr>
          <a:xfrm rot="19295386">
            <a:off x="6095376" y="2045787"/>
            <a:ext cx="1618660" cy="137525"/>
          </a:xfrm>
          <a:prstGeom prst="rightArrow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6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ABA8B3E-35FD-4D03-BC0E-FF62DB9692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468320"/>
              </p:ext>
            </p:extLst>
          </p:nvPr>
        </p:nvGraphicFramePr>
        <p:xfrm>
          <a:off x="840421" y="526254"/>
          <a:ext cx="10600267" cy="5709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AAF841-1F8A-46B7-8B3F-1291C8D2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71828782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85E86E-53F3-4519-87D8-5B9DA2A2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1DDD9-908D-4B43-A02F-4DAB02A25CBC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3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773009282"/>
              </p:ext>
            </p:extLst>
          </p:nvPr>
        </p:nvGraphicFramePr>
        <p:xfrm>
          <a:off x="0" y="0"/>
          <a:ext cx="12192000" cy="6449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FB62D7-517A-4A5D-B976-A571B3E6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1DDD9-908D-4B43-A02F-4DAB02A25CBC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0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16</a:t>
            </a:fld>
            <a:endParaRPr lang="en-ZA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12025594"/>
              </p:ext>
            </p:extLst>
          </p:nvPr>
        </p:nvGraphicFramePr>
        <p:xfrm>
          <a:off x="0" y="0"/>
          <a:ext cx="12192000" cy="6634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56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8139" y="2729262"/>
            <a:ext cx="8473795" cy="981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5400" b="1" dirty="0">
                <a:solidFill>
                  <a:srgbClr val="CC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Student </a:t>
            </a:r>
            <a:r>
              <a:rPr lang="en-ZA" sz="5400" b="1" dirty="0" smtClean="0">
                <a:solidFill>
                  <a:srgbClr val="CC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Success </a:t>
            </a:r>
            <a:r>
              <a:rPr lang="en-ZA" sz="5400" b="1" dirty="0">
                <a:solidFill>
                  <a:srgbClr val="CC66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Indicators</a:t>
            </a:r>
            <a:endParaRPr lang="en-ZA" sz="4000" dirty="0">
              <a:solidFill>
                <a:srgbClr val="CC66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92AACA-EFAF-4750-BB1F-2BB23430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226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73503266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27D1AB-B3A1-403A-B4A5-09B72993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32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19</a:t>
            </a:fld>
            <a:endParaRPr lang="en-ZA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06194335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2599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2</a:t>
            </a:fld>
            <a:endParaRPr lang="en-ZA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515262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8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9164A84-010E-4A1D-A03E-031BF77561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04152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A160C-9082-4882-8D1B-81E030D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21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9164A84-010E-4A1D-A03E-031BF77561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31844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C9C65-5828-4FF7-8599-ED2F33A7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40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10895970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74D66-69C3-477C-B7D2-4A584C6A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1DDD9-908D-4B43-A02F-4DAB02A25CBC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0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73654086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74D66-69C3-477C-B7D2-4A584C6A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1DDD9-908D-4B43-A02F-4DAB02A25CBC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10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75100844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306619-710D-4774-B9EA-AB8D5F9F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1DDD9-908D-4B43-A02F-4DAB02A25CBC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8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1DDD9-908D-4B43-A02F-4DAB02A25CBC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24685704"/>
              </p:ext>
            </p:extLst>
          </p:nvPr>
        </p:nvGraphicFramePr>
        <p:xfrm>
          <a:off x="184826" y="438539"/>
          <a:ext cx="11926110" cy="5701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5"/>
          <p:cNvSpPr/>
          <p:nvPr/>
        </p:nvSpPr>
        <p:spPr>
          <a:xfrm>
            <a:off x="5009536" y="793955"/>
            <a:ext cx="757084" cy="648929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6982401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255321-231A-4B55-877B-310A934F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1DDD9-908D-4B43-A02F-4DAB02A25CBC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29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809669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255321-231A-4B55-877B-310A934F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1DDD9-908D-4B43-A02F-4DAB02A25CBC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6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71008530"/>
              </p:ext>
            </p:extLst>
          </p:nvPr>
        </p:nvGraphicFramePr>
        <p:xfrm>
          <a:off x="0" y="-1051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821CC-FCE5-49DD-86ED-2EACEB8F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1DDD9-908D-4B43-A02F-4DAB02A25CBC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5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271365467"/>
              </p:ext>
            </p:extLst>
          </p:nvPr>
        </p:nvGraphicFramePr>
        <p:xfrm>
          <a:off x="0" y="0"/>
          <a:ext cx="12192000" cy="635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916923" y="148527"/>
          <a:ext cx="1110615" cy="368300"/>
        </p:xfrm>
        <a:graphic>
          <a:graphicData uri="http://schemas.openxmlformats.org/drawingml/2006/table">
            <a:tbl>
              <a:tblPr/>
              <a:tblGrid>
                <a:gridCol w="111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DUT Target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80%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4672C-F618-4866-8AF6-0A82DBFA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1DDD9-908D-4B43-A02F-4DAB02A25CBC}" type="slidenum">
              <a:rPr kumimoji="0" lang="en-Z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Z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7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9654" y="2431056"/>
            <a:ext cx="7562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600" b="1" dirty="0">
                <a:solidFill>
                  <a:srgbClr val="CC66FF"/>
                </a:solidFill>
              </a:rPr>
              <a:t>1. </a:t>
            </a:r>
            <a:r>
              <a:rPr lang="en-ZA" sz="9600" b="1" dirty="0" smtClean="0">
                <a:solidFill>
                  <a:srgbClr val="CC66FF"/>
                </a:solidFill>
              </a:rPr>
              <a:t>Staff Profile</a:t>
            </a:r>
            <a:endParaRPr lang="en-ZA" sz="9600" b="1" dirty="0">
              <a:solidFill>
                <a:srgbClr val="CC66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0167FC-1D2B-493D-9CDC-A0B407FC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88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52CFB76-E3A6-4BD5-96FE-FEE4FB724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56162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C35BEC-582B-476B-AF35-D00691E9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31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F6702A2-11C1-4444-BD01-7914E5524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1484628"/>
              </p:ext>
            </p:extLst>
          </p:nvPr>
        </p:nvGraphicFramePr>
        <p:xfrm>
          <a:off x="439838" y="254643"/>
          <a:ext cx="11526383" cy="6175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tar: 5 Points 2">
            <a:extLst>
              <a:ext uri="{FF2B5EF4-FFF2-40B4-BE49-F238E27FC236}">
                <a16:creationId xmlns:a16="http://schemas.microsoft.com/office/drawing/2014/main" id="{C79F1A79-A0F3-4732-A160-6102A6E39297}"/>
              </a:ext>
            </a:extLst>
          </p:cNvPr>
          <p:cNvSpPr/>
          <p:nvPr/>
        </p:nvSpPr>
        <p:spPr>
          <a:xfrm>
            <a:off x="7461692" y="3576520"/>
            <a:ext cx="3102015" cy="227864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60</a:t>
            </a:r>
            <a:r>
              <a:rPr lang="en-ZA" dirty="0" smtClean="0"/>
              <a:t>% </a:t>
            </a:r>
            <a:r>
              <a:rPr lang="en-ZA" dirty="0"/>
              <a:t>of all staff have a PhD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D242B-A9AA-4AB7-8101-B92C29C8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54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50657849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51449-D044-436A-9B0D-87D3D352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E587-5D7F-48D1-8840-FC87A3A8C558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574C553-E69F-4762-AE5D-BACBAF1BAA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900054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543F1D-BD34-415E-9611-02A2478F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89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8ABA7F-6D27-4B1D-A99E-22F1722F1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06958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6D28A-B97E-4225-99B9-38ED011C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40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7927" y="2486955"/>
            <a:ext cx="7162987" cy="1080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ZA" sz="6000" b="1" dirty="0">
                <a:solidFill>
                  <a:srgbClr val="DF1BD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Student Enrolment </a:t>
            </a:r>
            <a:endParaRPr lang="en-ZA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64C14-33B5-4EA9-AA10-652A8450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DD9-908D-4B43-A02F-4DAB02A25CBC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7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5884</TotalTime>
  <Words>236</Words>
  <Application>Microsoft Office PowerPoint</Application>
  <PresentationFormat>Widescreen</PresentationFormat>
  <Paragraphs>75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 Black</vt:lpstr>
      <vt:lpstr>Bebas Neue</vt:lpstr>
      <vt:lpstr>Calibri</vt:lpstr>
      <vt:lpstr>Calibri Light</vt:lpstr>
      <vt:lpstr>Gill Sans MT</vt:lpstr>
      <vt:lpstr>Times New Roman</vt:lpstr>
      <vt:lpstr>Office Theme</vt:lpstr>
      <vt:lpstr>1_Office Theme</vt:lpstr>
      <vt:lpstr>2_Office Theme</vt:lpstr>
      <vt:lpstr>Faculty DHET Performance Indicator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Roadshow 2018</dc:title>
  <dc:creator>Nivar Somaru</dc:creator>
  <cp:lastModifiedBy>Nivar Somaru</cp:lastModifiedBy>
  <cp:revision>286</cp:revision>
  <cp:lastPrinted>2018-10-03T07:34:01Z</cp:lastPrinted>
  <dcterms:created xsi:type="dcterms:W3CDTF">2018-04-20T07:58:50Z</dcterms:created>
  <dcterms:modified xsi:type="dcterms:W3CDTF">2024-09-17T14:35:36Z</dcterms:modified>
</cp:coreProperties>
</file>