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3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4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5.xml" ContentType="application/vnd.openxmlformats-officedocument.drawingml.chartshape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6.xml" ContentType="application/vnd.openxmlformats-officedocument.drawingml.chartshape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7.xml" ContentType="application/vnd.openxmlformats-officedocument.drawingml.chartshape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8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9.xml" ContentType="application/vnd.openxmlformats-officedocument.drawingml.chartshape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10.xml" ContentType="application/vnd.openxmlformats-officedocument.drawingml.chartshape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rawings/drawing11.xml" ContentType="application/vnd.openxmlformats-officedocument.drawingml.chartshape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drawings/drawing1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32"/>
  </p:notesMasterIdLst>
  <p:handoutMasterIdLst>
    <p:handoutMasterId r:id="rId33"/>
  </p:handoutMasterIdLst>
  <p:sldIdLst>
    <p:sldId id="609" r:id="rId4"/>
    <p:sldId id="261" r:id="rId5"/>
    <p:sldId id="508" r:id="rId6"/>
    <p:sldId id="507" r:id="rId7"/>
    <p:sldId id="289" r:id="rId8"/>
    <p:sldId id="444" r:id="rId9"/>
    <p:sldId id="509" r:id="rId10"/>
    <p:sldId id="262" r:id="rId11"/>
    <p:sldId id="280" r:id="rId12"/>
    <p:sldId id="575" r:id="rId13"/>
    <p:sldId id="511" r:id="rId14"/>
    <p:sldId id="512" r:id="rId15"/>
    <p:sldId id="549" r:id="rId16"/>
    <p:sldId id="551" r:id="rId17"/>
    <p:sldId id="589" r:id="rId18"/>
    <p:sldId id="263" r:id="rId19"/>
    <p:sldId id="423" r:id="rId20"/>
    <p:sldId id="553" r:id="rId21"/>
    <p:sldId id="513" r:id="rId22"/>
    <p:sldId id="515" r:id="rId23"/>
    <p:sldId id="554" r:id="rId24"/>
    <p:sldId id="555" r:id="rId25"/>
    <p:sldId id="557" r:id="rId26"/>
    <p:sldId id="563" r:id="rId27"/>
    <p:sldId id="559" r:id="rId28"/>
    <p:sldId id="560" r:id="rId29"/>
    <p:sldId id="580" r:id="rId30"/>
    <p:sldId id="564" r:id="rId31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var Somaru" initials="NS" lastIdx="1" clrIdx="0">
    <p:extLst>
      <p:ext uri="{19B8F6BF-5375-455C-9EA6-DF929625EA0E}">
        <p15:presenceInfo xmlns:p15="http://schemas.microsoft.com/office/powerpoint/2012/main" userId="S-1-5-21-362667004-4003478979-1658761058-757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FF99FF"/>
    <a:srgbClr val="FFCCFF"/>
    <a:srgbClr val="0033CC"/>
    <a:srgbClr val="CC00CC"/>
    <a:srgbClr val="F8DEF7"/>
    <a:srgbClr val="FF9900"/>
    <a:srgbClr val="FF33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5CB9D-728A-48F4-8C5F-E2301FB7EDFC}" v="56" dt="2023-11-24T12:08:26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3820" autoAdjust="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10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ar Somaru" userId="2623165f-8d76-4707-80fa-45468c6b11b9" providerId="ADAL" clId="{99C5CB9D-728A-48F4-8C5F-E2301FB7EDFC}"/>
    <pc:docChg chg="undo custSel addSld delSld modSld delMainMaster">
      <pc:chgData name="Nivar Somaru" userId="2623165f-8d76-4707-80fa-45468c6b11b9" providerId="ADAL" clId="{99C5CB9D-728A-48F4-8C5F-E2301FB7EDFC}" dt="2023-12-04T22:54:37.032" v="395" actId="2164"/>
      <pc:docMkLst>
        <pc:docMk/>
      </pc:docMkLst>
      <pc:sldChg chg="modSp mod">
        <pc:chgData name="Nivar Somaru" userId="2623165f-8d76-4707-80fa-45468c6b11b9" providerId="ADAL" clId="{99C5CB9D-728A-48F4-8C5F-E2301FB7EDFC}" dt="2023-11-13T07:46:32.988" v="17" actId="20577"/>
        <pc:sldMkLst>
          <pc:docMk/>
          <pc:sldMk cId="3307370226" sldId="256"/>
        </pc:sldMkLst>
        <pc:spChg chg="mod">
          <ac:chgData name="Nivar Somaru" userId="2623165f-8d76-4707-80fa-45468c6b11b9" providerId="ADAL" clId="{99C5CB9D-728A-48F4-8C5F-E2301FB7EDFC}" dt="2023-11-13T07:46:32.988" v="17" actId="20577"/>
          <ac:spMkLst>
            <pc:docMk/>
            <pc:sldMk cId="3307370226" sldId="256"/>
            <ac:spMk id="3" creationId="{00000000-0000-0000-0000-000000000000}"/>
          </ac:spMkLst>
        </pc:spChg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4274576557" sldId="258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2394433649" sldId="259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2102857062" sldId="260"/>
        </pc:sldMkLst>
      </pc:sldChg>
      <pc:sldChg chg="modSp mod">
        <pc:chgData name="Nivar Somaru" userId="2623165f-8d76-4707-80fa-45468c6b11b9" providerId="ADAL" clId="{99C5CB9D-728A-48F4-8C5F-E2301FB7EDFC}" dt="2023-11-13T14:37:34.538" v="116" actId="27918"/>
        <pc:sldMkLst>
          <pc:docMk/>
          <pc:sldMk cId="2959834244" sldId="278"/>
        </pc:sldMkLst>
        <pc:graphicFrameChg chg="mod">
          <ac:chgData name="Nivar Somaru" userId="2623165f-8d76-4707-80fa-45468c6b11b9" providerId="ADAL" clId="{99C5CB9D-728A-48F4-8C5F-E2301FB7EDFC}" dt="2023-11-13T09:01:54.790" v="109" actId="20577"/>
          <ac:graphicFrameMkLst>
            <pc:docMk/>
            <pc:sldMk cId="2959834244" sldId="278"/>
            <ac:graphicFrameMk id="2" creationId="{00000000-0000-0000-0000-000000000000}"/>
          </ac:graphicFrameMkLst>
        </pc:graphicFrameChg>
      </pc:sldChg>
      <pc:sldChg chg="modSp mod">
        <pc:chgData name="Nivar Somaru" userId="2623165f-8d76-4707-80fa-45468c6b11b9" providerId="ADAL" clId="{99C5CB9D-728A-48F4-8C5F-E2301FB7EDFC}" dt="2023-11-13T08:59:43.896" v="99" actId="20577"/>
        <pc:sldMkLst>
          <pc:docMk/>
          <pc:sldMk cId="1193483902" sldId="280"/>
        </pc:sldMkLst>
        <pc:spChg chg="mod">
          <ac:chgData name="Nivar Somaru" userId="2623165f-8d76-4707-80fa-45468c6b11b9" providerId="ADAL" clId="{99C5CB9D-728A-48F4-8C5F-E2301FB7EDFC}" dt="2023-11-13T08:17:35.274" v="97" actId="20577"/>
          <ac:spMkLst>
            <pc:docMk/>
            <pc:sldMk cId="1193483902" sldId="280"/>
            <ac:spMk id="4" creationId="{A575193C-CD6A-471E-8EE6-443C96578BB1}"/>
          </ac:spMkLst>
        </pc:spChg>
        <pc:graphicFrameChg chg="mod">
          <ac:chgData name="Nivar Somaru" userId="2623165f-8d76-4707-80fa-45468c6b11b9" providerId="ADAL" clId="{99C5CB9D-728A-48F4-8C5F-E2301FB7EDFC}" dt="2023-11-13T08:59:43.896" v="99" actId="20577"/>
          <ac:graphicFrameMkLst>
            <pc:docMk/>
            <pc:sldMk cId="1193483902" sldId="280"/>
            <ac:graphicFrameMk id="3" creationId="{00000000-0000-0000-0000-000000000000}"/>
          </ac:graphicFrameMkLst>
        </pc:graphicFrameChg>
      </pc:sldChg>
      <pc:sldChg chg="modSp mod">
        <pc:chgData name="Nivar Somaru" userId="2623165f-8d76-4707-80fa-45468c6b11b9" providerId="ADAL" clId="{99C5CB9D-728A-48F4-8C5F-E2301FB7EDFC}" dt="2023-11-13T08:05:57.040" v="85" actId="20577"/>
        <pc:sldMkLst>
          <pc:docMk/>
          <pc:sldMk cId="1608036106" sldId="289"/>
        </pc:sldMkLst>
        <pc:spChg chg="mod">
          <ac:chgData name="Nivar Somaru" userId="2623165f-8d76-4707-80fa-45468c6b11b9" providerId="ADAL" clId="{99C5CB9D-728A-48F4-8C5F-E2301FB7EDFC}" dt="2023-11-13T08:05:57.040" v="85" actId="20577"/>
          <ac:spMkLst>
            <pc:docMk/>
            <pc:sldMk cId="1608036106" sldId="289"/>
            <ac:spMk id="4" creationId="{9126CB47-4F4F-4474-9DBC-1897FBA43938}"/>
          </ac:spMkLst>
        </pc:spChg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4035380731" sldId="376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2499124106" sldId="377"/>
        </pc:sldMkLst>
      </pc:sldChg>
      <pc:sldChg chg="mod">
        <pc:chgData name="Nivar Somaru" userId="2623165f-8d76-4707-80fa-45468c6b11b9" providerId="ADAL" clId="{99C5CB9D-728A-48F4-8C5F-E2301FB7EDFC}" dt="2023-11-13T15:30:37.065" v="176" actId="27918"/>
        <pc:sldMkLst>
          <pc:docMk/>
          <pc:sldMk cId="633268674" sldId="423"/>
        </pc:sldMkLst>
      </pc:sldChg>
      <pc:sldChg chg="mod">
        <pc:chgData name="Nivar Somaru" userId="2623165f-8d76-4707-80fa-45468c6b11b9" providerId="ADAL" clId="{99C5CB9D-728A-48F4-8C5F-E2301FB7EDFC}" dt="2023-11-13T07:49:04.837" v="27" actId="27918"/>
        <pc:sldMkLst>
          <pc:docMk/>
          <pc:sldMk cId="3948953674" sldId="444"/>
        </pc:sldMkLst>
      </pc:sldChg>
      <pc:sldChg chg="modSp mod">
        <pc:chgData name="Nivar Somaru" userId="2623165f-8d76-4707-80fa-45468c6b11b9" providerId="ADAL" clId="{99C5CB9D-728A-48F4-8C5F-E2301FB7EDFC}" dt="2023-11-13T17:18:43.135" v="329" actId="122"/>
        <pc:sldMkLst>
          <pc:docMk/>
          <pc:sldMk cId="4222000508" sldId="455"/>
        </pc:sldMkLst>
        <pc:spChg chg="mod">
          <ac:chgData name="Nivar Somaru" userId="2623165f-8d76-4707-80fa-45468c6b11b9" providerId="ADAL" clId="{99C5CB9D-728A-48F4-8C5F-E2301FB7EDFC}" dt="2023-11-13T17:18:43.135" v="329" actId="122"/>
          <ac:spMkLst>
            <pc:docMk/>
            <pc:sldMk cId="4222000508" sldId="455"/>
            <ac:spMk id="2" creationId="{00000000-0000-0000-0000-000000000000}"/>
          </ac:spMkLst>
        </pc:spChg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2706967077" sldId="470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1878572715" sldId="471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3814395395" sldId="472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2971382928" sldId="478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728087378" sldId="480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4032656571" sldId="483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2062475852" sldId="487"/>
        </pc:sldMkLst>
      </pc:sldChg>
      <pc:sldChg chg="modSp">
        <pc:chgData name="Nivar Somaru" userId="2623165f-8d76-4707-80fa-45468c6b11b9" providerId="ADAL" clId="{99C5CB9D-728A-48F4-8C5F-E2301FB7EDFC}" dt="2023-11-13T17:20:20.246" v="338" actId="20577"/>
        <pc:sldMkLst>
          <pc:docMk/>
          <pc:sldMk cId="985462448" sldId="498"/>
        </pc:sldMkLst>
        <pc:graphicFrameChg chg="mod">
          <ac:chgData name="Nivar Somaru" userId="2623165f-8d76-4707-80fa-45468c6b11b9" providerId="ADAL" clId="{99C5CB9D-728A-48F4-8C5F-E2301FB7EDFC}" dt="2023-11-13T17:20:20.246" v="338" actId="20577"/>
          <ac:graphicFrameMkLst>
            <pc:docMk/>
            <pc:sldMk cId="985462448" sldId="498"/>
            <ac:graphicFrameMk id="4" creationId="{F0091065-96AD-4381-8AB0-4F985E6C8F4B}"/>
          </ac:graphicFrameMkLst>
        </pc:graphicFrameChg>
      </pc:sldChg>
      <pc:sldChg chg="modSp">
        <pc:chgData name="Nivar Somaru" userId="2623165f-8d76-4707-80fa-45468c6b11b9" providerId="ADAL" clId="{99C5CB9D-728A-48F4-8C5F-E2301FB7EDFC}" dt="2023-11-13T17:19:56.328" v="335" actId="20577"/>
        <pc:sldMkLst>
          <pc:docMk/>
          <pc:sldMk cId="2124861962" sldId="500"/>
        </pc:sldMkLst>
        <pc:graphicFrameChg chg="mod">
          <ac:chgData name="Nivar Somaru" userId="2623165f-8d76-4707-80fa-45468c6b11b9" providerId="ADAL" clId="{99C5CB9D-728A-48F4-8C5F-E2301FB7EDFC}" dt="2023-11-13T17:19:56.328" v="335" actId="20577"/>
          <ac:graphicFrameMkLst>
            <pc:docMk/>
            <pc:sldMk cId="2124861962" sldId="500"/>
            <ac:graphicFrameMk id="4" creationId="{F0091065-96AD-4381-8AB0-4F985E6C8F4B}"/>
          </ac:graphicFrameMkLst>
        </pc:graphicFrameChg>
      </pc:sldChg>
      <pc:sldChg chg="modSp">
        <pc:chgData name="Nivar Somaru" userId="2623165f-8d76-4707-80fa-45468c6b11b9" providerId="ADAL" clId="{99C5CB9D-728A-48F4-8C5F-E2301FB7EDFC}" dt="2023-11-13T17:20:04.514" v="336" actId="20577"/>
        <pc:sldMkLst>
          <pc:docMk/>
          <pc:sldMk cId="1643217634" sldId="501"/>
        </pc:sldMkLst>
        <pc:graphicFrameChg chg="mod">
          <ac:chgData name="Nivar Somaru" userId="2623165f-8d76-4707-80fa-45468c6b11b9" providerId="ADAL" clId="{99C5CB9D-728A-48F4-8C5F-E2301FB7EDFC}" dt="2023-11-13T17:20:04.514" v="336" actId="20577"/>
          <ac:graphicFrameMkLst>
            <pc:docMk/>
            <pc:sldMk cId="1643217634" sldId="501"/>
            <ac:graphicFrameMk id="4" creationId="{F0091065-96AD-4381-8AB0-4F985E6C8F4B}"/>
          </ac:graphicFrameMkLst>
        </pc:graphicFrameChg>
      </pc:sldChg>
      <pc:sldChg chg="modSp">
        <pc:chgData name="Nivar Somaru" userId="2623165f-8d76-4707-80fa-45468c6b11b9" providerId="ADAL" clId="{99C5CB9D-728A-48F4-8C5F-E2301FB7EDFC}" dt="2023-11-13T17:20:11.877" v="337" actId="20577"/>
        <pc:sldMkLst>
          <pc:docMk/>
          <pc:sldMk cId="1106602276" sldId="502"/>
        </pc:sldMkLst>
        <pc:graphicFrameChg chg="mod">
          <ac:chgData name="Nivar Somaru" userId="2623165f-8d76-4707-80fa-45468c6b11b9" providerId="ADAL" clId="{99C5CB9D-728A-48F4-8C5F-E2301FB7EDFC}" dt="2023-11-13T17:20:11.877" v="337" actId="20577"/>
          <ac:graphicFrameMkLst>
            <pc:docMk/>
            <pc:sldMk cId="1106602276" sldId="502"/>
            <ac:graphicFrameMk id="4" creationId="{F0091065-96AD-4381-8AB0-4F985E6C8F4B}"/>
          </ac:graphicFrameMkLst>
        </pc:graphicFrameChg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947461699" sldId="504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1157971231" sldId="505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2241188760" sldId="506"/>
        </pc:sldMkLst>
      </pc:sldChg>
      <pc:sldChg chg="modSp mod">
        <pc:chgData name="Nivar Somaru" userId="2623165f-8d76-4707-80fa-45468c6b11b9" providerId="ADAL" clId="{99C5CB9D-728A-48F4-8C5F-E2301FB7EDFC}" dt="2023-11-13T07:58:49.001" v="63" actId="20577"/>
        <pc:sldMkLst>
          <pc:docMk/>
          <pc:sldMk cId="4054543623" sldId="507"/>
        </pc:sldMkLst>
        <pc:spChg chg="mod">
          <ac:chgData name="Nivar Somaru" userId="2623165f-8d76-4707-80fa-45468c6b11b9" providerId="ADAL" clId="{99C5CB9D-728A-48F4-8C5F-E2301FB7EDFC}" dt="2023-11-13T07:58:49.001" v="63" actId="20577"/>
          <ac:spMkLst>
            <pc:docMk/>
            <pc:sldMk cId="4054543623" sldId="507"/>
            <ac:spMk id="3" creationId="{C79F1A79-A0F3-4732-A160-6102A6E39297}"/>
          </ac:spMkLst>
        </pc:spChg>
      </pc:sldChg>
      <pc:sldChg chg="mod">
        <pc:chgData name="Nivar Somaru" userId="2623165f-8d76-4707-80fa-45468c6b11b9" providerId="ADAL" clId="{99C5CB9D-728A-48F4-8C5F-E2301FB7EDFC}" dt="2023-11-13T07:48:17.108" v="22" actId="27918"/>
        <pc:sldMkLst>
          <pc:docMk/>
          <pc:sldMk cId="3463128639" sldId="508"/>
        </pc:sldMkLst>
      </pc:sldChg>
      <pc:sldChg chg="mod">
        <pc:chgData name="Nivar Somaru" userId="2623165f-8d76-4707-80fa-45468c6b11b9" providerId="ADAL" clId="{99C5CB9D-728A-48F4-8C5F-E2301FB7EDFC}" dt="2023-11-13T07:49:49.023" v="31" actId="27918"/>
        <pc:sldMkLst>
          <pc:docMk/>
          <pc:sldMk cId="585400517" sldId="509"/>
        </pc:sldMkLst>
      </pc:sldChg>
      <pc:sldChg chg="delSp mod">
        <pc:chgData name="Nivar Somaru" userId="2623165f-8d76-4707-80fa-45468c6b11b9" providerId="ADAL" clId="{99C5CB9D-728A-48F4-8C5F-E2301FB7EDFC}" dt="2023-11-13T14:39:13.286" v="125" actId="27918"/>
        <pc:sldMkLst>
          <pc:docMk/>
          <pc:sldMk cId="369687501" sldId="511"/>
        </pc:sldMkLst>
        <pc:picChg chg="del">
          <ac:chgData name="Nivar Somaru" userId="2623165f-8d76-4707-80fa-45468c6b11b9" providerId="ADAL" clId="{99C5CB9D-728A-48F4-8C5F-E2301FB7EDFC}" dt="2023-11-13T14:38:01.385" v="117" actId="478"/>
          <ac:picMkLst>
            <pc:docMk/>
            <pc:sldMk cId="369687501" sldId="511"/>
            <ac:picMk id="5" creationId="{D4205972-24DD-4A7F-A9A8-109E1BFA629A}"/>
          </ac:picMkLst>
        </pc:picChg>
      </pc:sldChg>
      <pc:sldChg chg="delSp mod">
        <pc:chgData name="Nivar Somaru" userId="2623165f-8d76-4707-80fa-45468c6b11b9" providerId="ADAL" clId="{99C5CB9D-728A-48F4-8C5F-E2301FB7EDFC}" dt="2023-11-13T14:39:54.638" v="131" actId="27918"/>
        <pc:sldMkLst>
          <pc:docMk/>
          <pc:sldMk cId="2832902903" sldId="512"/>
        </pc:sldMkLst>
        <pc:picChg chg="del">
          <ac:chgData name="Nivar Somaru" userId="2623165f-8d76-4707-80fa-45468c6b11b9" providerId="ADAL" clId="{99C5CB9D-728A-48F4-8C5F-E2301FB7EDFC}" dt="2023-11-13T14:39:39.384" v="126" actId="478"/>
          <ac:picMkLst>
            <pc:docMk/>
            <pc:sldMk cId="2832902903" sldId="512"/>
            <ac:picMk id="5" creationId="{70D0E8C2-544D-4930-BB39-B27F3CF3968E}"/>
          </ac:picMkLst>
        </pc:picChg>
      </pc:sldChg>
      <pc:sldChg chg="mod">
        <pc:chgData name="Nivar Somaru" userId="2623165f-8d76-4707-80fa-45468c6b11b9" providerId="ADAL" clId="{99C5CB9D-728A-48F4-8C5F-E2301FB7EDFC}" dt="2023-11-13T15:33:18.570" v="190" actId="27918"/>
        <pc:sldMkLst>
          <pc:docMk/>
          <pc:sldMk cId="3222142212" sldId="513"/>
        </pc:sldMkLst>
      </pc:sldChg>
      <pc:sldChg chg="delSp modSp mod">
        <pc:chgData name="Nivar Somaru" userId="2623165f-8d76-4707-80fa-45468c6b11b9" providerId="ADAL" clId="{99C5CB9D-728A-48F4-8C5F-E2301FB7EDFC}" dt="2023-11-13T17:00:04.150" v="300" actId="478"/>
        <pc:sldMkLst>
          <pc:docMk/>
          <pc:sldMk cId="574033903" sldId="515"/>
        </pc:sldMkLst>
        <pc:graphicFrameChg chg="del modGraphic">
          <ac:chgData name="Nivar Somaru" userId="2623165f-8d76-4707-80fa-45468c6b11b9" providerId="ADAL" clId="{99C5CB9D-728A-48F4-8C5F-E2301FB7EDFC}" dt="2023-11-13T17:00:04.150" v="300" actId="478"/>
          <ac:graphicFrameMkLst>
            <pc:docMk/>
            <pc:sldMk cId="574033903" sldId="515"/>
            <ac:graphicFrameMk id="3" creationId="{DB7A1F4F-D868-4B38-A1EE-DB894A30EFBB}"/>
          </ac:graphicFrameMkLst>
        </pc:graphicFrameChg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3000990137" sldId="517"/>
        </pc:sldMkLst>
      </pc:sldChg>
      <pc:sldChg chg="del">
        <pc:chgData name="Nivar Somaru" userId="2623165f-8d76-4707-80fa-45468c6b11b9" providerId="ADAL" clId="{99C5CB9D-728A-48F4-8C5F-E2301FB7EDFC}" dt="2023-11-24T12:08:35.721" v="389" actId="2696"/>
        <pc:sldMkLst>
          <pc:docMk/>
          <pc:sldMk cId="540428992" sldId="533"/>
        </pc:sldMkLst>
      </pc:sldChg>
      <pc:sldChg chg="del">
        <pc:chgData name="Nivar Somaru" userId="2623165f-8d76-4707-80fa-45468c6b11b9" providerId="ADAL" clId="{99C5CB9D-728A-48F4-8C5F-E2301FB7EDFC}" dt="2023-11-13T17:27:37.325" v="379" actId="2696"/>
        <pc:sldMkLst>
          <pc:docMk/>
          <pc:sldMk cId="631081941" sldId="534"/>
        </pc:sldMkLst>
      </pc:sldChg>
      <pc:sldChg chg="del">
        <pc:chgData name="Nivar Somaru" userId="2623165f-8d76-4707-80fa-45468c6b11b9" providerId="ADAL" clId="{99C5CB9D-728A-48F4-8C5F-E2301FB7EDFC}" dt="2023-11-13T17:27:31.096" v="378" actId="2696"/>
        <pc:sldMkLst>
          <pc:docMk/>
          <pc:sldMk cId="3970454958" sldId="535"/>
        </pc:sldMkLst>
      </pc:sldChg>
      <pc:sldChg chg="del">
        <pc:chgData name="Nivar Somaru" userId="2623165f-8d76-4707-80fa-45468c6b11b9" providerId="ADAL" clId="{99C5CB9D-728A-48F4-8C5F-E2301FB7EDFC}" dt="2023-11-13T17:27:27.070" v="377" actId="2696"/>
        <pc:sldMkLst>
          <pc:docMk/>
          <pc:sldMk cId="2024316410" sldId="536"/>
        </pc:sldMkLst>
      </pc:sldChg>
      <pc:sldChg chg="del">
        <pc:chgData name="Nivar Somaru" userId="2623165f-8d76-4707-80fa-45468c6b11b9" providerId="ADAL" clId="{99C5CB9D-728A-48F4-8C5F-E2301FB7EDFC}" dt="2023-11-13T17:27:27.070" v="377" actId="2696"/>
        <pc:sldMkLst>
          <pc:docMk/>
          <pc:sldMk cId="2870725654" sldId="537"/>
        </pc:sldMkLst>
      </pc:sldChg>
      <pc:sldChg chg="del">
        <pc:chgData name="Nivar Somaru" userId="2623165f-8d76-4707-80fa-45468c6b11b9" providerId="ADAL" clId="{99C5CB9D-728A-48F4-8C5F-E2301FB7EDFC}" dt="2023-11-13T17:27:17.079" v="376" actId="2696"/>
        <pc:sldMkLst>
          <pc:docMk/>
          <pc:sldMk cId="3208886674" sldId="539"/>
        </pc:sldMkLst>
      </pc:sldChg>
      <pc:sldChg chg="del">
        <pc:chgData name="Nivar Somaru" userId="2623165f-8d76-4707-80fa-45468c6b11b9" providerId="ADAL" clId="{99C5CB9D-728A-48F4-8C5F-E2301FB7EDFC}" dt="2023-11-13T17:27:17.079" v="376" actId="2696"/>
        <pc:sldMkLst>
          <pc:docMk/>
          <pc:sldMk cId="694144577" sldId="540"/>
        </pc:sldMkLst>
      </pc:sldChg>
      <pc:sldChg chg="del">
        <pc:chgData name="Nivar Somaru" userId="2623165f-8d76-4707-80fa-45468c6b11b9" providerId="ADAL" clId="{99C5CB9D-728A-48F4-8C5F-E2301FB7EDFC}" dt="2023-11-13T17:27:17.079" v="376" actId="2696"/>
        <pc:sldMkLst>
          <pc:docMk/>
          <pc:sldMk cId="597118646" sldId="543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3571716416" sldId="544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2560432788" sldId="545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777829180" sldId="546"/>
        </pc:sldMkLst>
      </pc:sldChg>
      <pc:sldChg chg="mod">
        <pc:chgData name="Nivar Somaru" userId="2623165f-8d76-4707-80fa-45468c6b11b9" providerId="ADAL" clId="{99C5CB9D-728A-48F4-8C5F-E2301FB7EDFC}" dt="2023-11-13T14:41:43.333" v="139" actId="27918"/>
        <pc:sldMkLst>
          <pc:docMk/>
          <pc:sldMk cId="3200397657" sldId="549"/>
        </pc:sldMkLst>
      </pc:sldChg>
      <pc:sldChg chg="mod">
        <pc:chgData name="Nivar Somaru" userId="2623165f-8d76-4707-80fa-45468c6b11b9" providerId="ADAL" clId="{99C5CB9D-728A-48F4-8C5F-E2301FB7EDFC}" dt="2023-11-13T14:59:25.468" v="162" actId="27918"/>
        <pc:sldMkLst>
          <pc:docMk/>
          <pc:sldMk cId="4032472441" sldId="550"/>
        </pc:sldMkLst>
      </pc:sldChg>
      <pc:sldChg chg="mod">
        <pc:chgData name="Nivar Somaru" userId="2623165f-8d76-4707-80fa-45468c6b11b9" providerId="ADAL" clId="{99C5CB9D-728A-48F4-8C5F-E2301FB7EDFC}" dt="2023-11-13T15:26:08.237" v="171" actId="27918"/>
        <pc:sldMkLst>
          <pc:docMk/>
          <pc:sldMk cId="3108013516" sldId="551"/>
        </pc:sldMkLst>
      </pc:sldChg>
      <pc:sldChg chg="modSp mod">
        <pc:chgData name="Nivar Somaru" userId="2623165f-8d76-4707-80fa-45468c6b11b9" providerId="ADAL" clId="{99C5CB9D-728A-48F4-8C5F-E2301FB7EDFC}" dt="2023-11-13T15:32:20.422" v="185" actId="27918"/>
        <pc:sldMkLst>
          <pc:docMk/>
          <pc:sldMk cId="625990808" sldId="553"/>
        </pc:sldMkLst>
        <pc:graphicFrameChg chg="mod">
          <ac:chgData name="Nivar Somaru" userId="2623165f-8d76-4707-80fa-45468c6b11b9" providerId="ADAL" clId="{99C5CB9D-728A-48F4-8C5F-E2301FB7EDFC}" dt="2023-11-13T15:31:02.139" v="180" actId="20577"/>
          <ac:graphicFrameMkLst>
            <pc:docMk/>
            <pc:sldMk cId="625990808" sldId="553"/>
            <ac:graphicFrameMk id="5" creationId="{00000000-0000-0000-0000-000000000000}"/>
          </ac:graphicFrameMkLst>
        </pc:graphicFrameChg>
      </pc:sldChg>
      <pc:sldChg chg="mod">
        <pc:chgData name="Nivar Somaru" userId="2623165f-8d76-4707-80fa-45468c6b11b9" providerId="ADAL" clId="{99C5CB9D-728A-48F4-8C5F-E2301FB7EDFC}" dt="2023-11-13T15:37:55.505" v="202" actId="27918"/>
        <pc:sldMkLst>
          <pc:docMk/>
          <pc:sldMk cId="71002103" sldId="554"/>
        </pc:sldMkLst>
      </pc:sldChg>
      <pc:sldChg chg="delSp modSp mod">
        <pc:chgData name="Nivar Somaru" userId="2623165f-8d76-4707-80fa-45468c6b11b9" providerId="ADAL" clId="{99C5CB9D-728A-48F4-8C5F-E2301FB7EDFC}" dt="2023-11-13T17:00:14.744" v="301" actId="478"/>
        <pc:sldMkLst>
          <pc:docMk/>
          <pc:sldMk cId="3133107422" sldId="555"/>
        </pc:sldMkLst>
        <pc:graphicFrameChg chg="mod">
          <ac:chgData name="Nivar Somaru" userId="2623165f-8d76-4707-80fa-45468c6b11b9" providerId="ADAL" clId="{99C5CB9D-728A-48F4-8C5F-E2301FB7EDFC}" dt="2023-11-13T16:59:26.164" v="298" actId="404"/>
          <ac:graphicFrameMkLst>
            <pc:docMk/>
            <pc:sldMk cId="3133107422" sldId="555"/>
            <ac:graphicFrameMk id="2" creationId="{00000000-0000-0000-0000-000000000000}"/>
          </ac:graphicFrameMkLst>
        </pc:graphicFrameChg>
        <pc:graphicFrameChg chg="del">
          <ac:chgData name="Nivar Somaru" userId="2623165f-8d76-4707-80fa-45468c6b11b9" providerId="ADAL" clId="{99C5CB9D-728A-48F4-8C5F-E2301FB7EDFC}" dt="2023-11-13T17:00:14.744" v="301" actId="478"/>
          <ac:graphicFrameMkLst>
            <pc:docMk/>
            <pc:sldMk cId="3133107422" sldId="555"/>
            <ac:graphicFrameMk id="3" creationId="{00000000-0000-0000-0000-000000000000}"/>
          </ac:graphicFrameMkLst>
        </pc:graphicFrameChg>
      </pc:sldChg>
      <pc:sldChg chg="mod">
        <pc:chgData name="Nivar Somaru" userId="2623165f-8d76-4707-80fa-45468c6b11b9" providerId="ADAL" clId="{99C5CB9D-728A-48F4-8C5F-E2301FB7EDFC}" dt="2023-11-13T16:59:02.650" v="295" actId="27918"/>
        <pc:sldMkLst>
          <pc:docMk/>
          <pc:sldMk cId="3829870781" sldId="557"/>
        </pc:sldMkLst>
      </pc:sldChg>
      <pc:sldChg chg="modSp mod">
        <pc:chgData name="Nivar Somaru" userId="2623165f-8d76-4707-80fa-45468c6b11b9" providerId="ADAL" clId="{99C5CB9D-728A-48F4-8C5F-E2301FB7EDFC}" dt="2023-11-13T16:11:22.937" v="256"/>
        <pc:sldMkLst>
          <pc:docMk/>
          <pc:sldMk cId="2889296022" sldId="559"/>
        </pc:sldMkLst>
        <pc:graphicFrameChg chg="mod">
          <ac:chgData name="Nivar Somaru" userId="2623165f-8d76-4707-80fa-45468c6b11b9" providerId="ADAL" clId="{99C5CB9D-728A-48F4-8C5F-E2301FB7EDFC}" dt="2023-11-13T16:11:22.937" v="256"/>
          <ac:graphicFrameMkLst>
            <pc:docMk/>
            <pc:sldMk cId="2889296022" sldId="559"/>
            <ac:graphicFrameMk id="5" creationId="{00000000-0000-0000-0000-000000000000}"/>
          </ac:graphicFrameMkLst>
        </pc:graphicFrameChg>
      </pc:sldChg>
      <pc:sldChg chg="modSp mod">
        <pc:chgData name="Nivar Somaru" userId="2623165f-8d76-4707-80fa-45468c6b11b9" providerId="ADAL" clId="{99C5CB9D-728A-48F4-8C5F-E2301FB7EDFC}" dt="2023-11-13T16:58:44.375" v="294" actId="27918"/>
        <pc:sldMkLst>
          <pc:docMk/>
          <pc:sldMk cId="779660609" sldId="560"/>
        </pc:sldMkLst>
        <pc:graphicFrameChg chg="mod">
          <ac:chgData name="Nivar Somaru" userId="2623165f-8d76-4707-80fa-45468c6b11b9" providerId="ADAL" clId="{99C5CB9D-728A-48F4-8C5F-E2301FB7EDFC}" dt="2023-11-13T16:57:59.170" v="293"/>
          <ac:graphicFrameMkLst>
            <pc:docMk/>
            <pc:sldMk cId="779660609" sldId="560"/>
            <ac:graphicFrameMk id="5" creationId="{00000000-0000-0000-0000-000000000000}"/>
          </ac:graphicFrameMkLst>
        </pc:graphicFrameChg>
      </pc:sldChg>
      <pc:sldChg chg="modSp mod">
        <pc:chgData name="Nivar Somaru" userId="2623165f-8d76-4707-80fa-45468c6b11b9" providerId="ADAL" clId="{99C5CB9D-728A-48F4-8C5F-E2301FB7EDFC}" dt="2023-11-13T16:07:51.686" v="250"/>
        <pc:sldMkLst>
          <pc:docMk/>
          <pc:sldMk cId="2249935732" sldId="563"/>
        </pc:sldMkLst>
        <pc:graphicFrameChg chg="mod">
          <ac:chgData name="Nivar Somaru" userId="2623165f-8d76-4707-80fa-45468c6b11b9" providerId="ADAL" clId="{99C5CB9D-728A-48F4-8C5F-E2301FB7EDFC}" dt="2023-11-13T16:07:51.686" v="250"/>
          <ac:graphicFrameMkLst>
            <pc:docMk/>
            <pc:sldMk cId="2249935732" sldId="563"/>
            <ac:graphicFrameMk id="5" creationId="{00000000-0000-0000-0000-000000000000}"/>
          </ac:graphicFrameMkLst>
        </pc:graphicFrameChg>
      </pc:sldChg>
      <pc:sldChg chg="mod">
        <pc:chgData name="Nivar Somaru" userId="2623165f-8d76-4707-80fa-45468c6b11b9" providerId="ADAL" clId="{99C5CB9D-728A-48F4-8C5F-E2301FB7EDFC}" dt="2023-11-13T17:16:45.582" v="326" actId="27918"/>
        <pc:sldMkLst>
          <pc:docMk/>
          <pc:sldMk cId="3605770342" sldId="564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1970106304" sldId="565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711363939" sldId="567"/>
        </pc:sldMkLst>
      </pc:sldChg>
      <pc:sldChg chg="del">
        <pc:chgData name="Nivar Somaru" userId="2623165f-8d76-4707-80fa-45468c6b11b9" providerId="ADAL" clId="{99C5CB9D-728A-48F4-8C5F-E2301FB7EDFC}" dt="2023-11-24T11:28:55.215" v="382" actId="2696"/>
        <pc:sldMkLst>
          <pc:docMk/>
          <pc:sldMk cId="2175540735" sldId="568"/>
        </pc:sldMkLst>
      </pc:sldChg>
      <pc:sldChg chg="modSp">
        <pc:chgData name="Nivar Somaru" userId="2623165f-8d76-4707-80fa-45468c6b11b9" providerId="ADAL" clId="{99C5CB9D-728A-48F4-8C5F-E2301FB7EDFC}" dt="2023-11-13T17:19:41.646" v="334" actId="20577"/>
        <pc:sldMkLst>
          <pc:docMk/>
          <pc:sldMk cId="2722588261" sldId="571"/>
        </pc:sldMkLst>
        <pc:graphicFrameChg chg="mod">
          <ac:chgData name="Nivar Somaru" userId="2623165f-8d76-4707-80fa-45468c6b11b9" providerId="ADAL" clId="{99C5CB9D-728A-48F4-8C5F-E2301FB7EDFC}" dt="2023-11-13T17:19:41.646" v="334" actId="20577"/>
          <ac:graphicFrameMkLst>
            <pc:docMk/>
            <pc:sldMk cId="2722588261" sldId="571"/>
            <ac:graphicFrameMk id="3" creationId="{5694ACE7-1E63-5B4F-AC0A-D322F347DE6C}"/>
          </ac:graphicFrameMkLst>
        </pc:graphicFrameChg>
      </pc:sldChg>
      <pc:sldChg chg="addSp delSp modSp mod">
        <pc:chgData name="Nivar Somaru" userId="2623165f-8d76-4707-80fa-45468c6b11b9" providerId="ADAL" clId="{99C5CB9D-728A-48F4-8C5F-E2301FB7EDFC}" dt="2023-11-13T07:57:33.743" v="57" actId="255"/>
        <pc:sldMkLst>
          <pc:docMk/>
          <pc:sldMk cId="1304708628" sldId="573"/>
        </pc:sldMkLst>
        <pc:graphicFrameChg chg="add mod modGraphic">
          <ac:chgData name="Nivar Somaru" userId="2623165f-8d76-4707-80fa-45468c6b11b9" providerId="ADAL" clId="{99C5CB9D-728A-48F4-8C5F-E2301FB7EDFC}" dt="2023-11-13T07:57:33.743" v="57" actId="255"/>
          <ac:graphicFrameMkLst>
            <pc:docMk/>
            <pc:sldMk cId="1304708628" sldId="573"/>
            <ac:graphicFrameMk id="2" creationId="{9FE22D59-E25A-661D-F3D4-1867FF021EC7}"/>
          </ac:graphicFrameMkLst>
        </pc:graphicFrameChg>
        <pc:graphicFrameChg chg="del">
          <ac:chgData name="Nivar Somaru" userId="2623165f-8d76-4707-80fa-45468c6b11b9" providerId="ADAL" clId="{99C5CB9D-728A-48F4-8C5F-E2301FB7EDFC}" dt="2023-11-13T07:52:24.269" v="32" actId="478"/>
          <ac:graphicFrameMkLst>
            <pc:docMk/>
            <pc:sldMk cId="1304708628" sldId="573"/>
            <ac:graphicFrameMk id="4" creationId="{EC9A2D87-D38E-45C6-B189-295AB147DA86}"/>
          </ac:graphicFrameMkLst>
        </pc:graphicFrameChg>
        <pc:graphicFrameChg chg="add mod">
          <ac:chgData name="Nivar Somaru" userId="2623165f-8d76-4707-80fa-45468c6b11b9" providerId="ADAL" clId="{99C5CB9D-728A-48F4-8C5F-E2301FB7EDFC}" dt="2023-11-13T07:57:26.513" v="56"/>
          <ac:graphicFrameMkLst>
            <pc:docMk/>
            <pc:sldMk cId="1304708628" sldId="573"/>
            <ac:graphicFrameMk id="6" creationId="{65D85FE2-6893-6498-59A5-F1A6194C8808}"/>
          </ac:graphicFrameMkLst>
        </pc:graphicFrameChg>
        <pc:graphicFrameChg chg="del">
          <ac:chgData name="Nivar Somaru" userId="2623165f-8d76-4707-80fa-45468c6b11b9" providerId="ADAL" clId="{99C5CB9D-728A-48F4-8C5F-E2301FB7EDFC}" dt="2023-11-13T07:57:23.869" v="55" actId="478"/>
          <ac:graphicFrameMkLst>
            <pc:docMk/>
            <pc:sldMk cId="1304708628" sldId="573"/>
            <ac:graphicFrameMk id="9" creationId="{F12D3631-FC2B-43FF-8E85-47347ED0A7E0}"/>
          </ac:graphicFrameMkLst>
        </pc:graphicFrameChg>
      </pc:sldChg>
      <pc:sldChg chg="addSp delSp modSp mod">
        <pc:chgData name="Nivar Somaru" userId="2623165f-8d76-4707-80fa-45468c6b11b9" providerId="ADAL" clId="{99C5CB9D-728A-48F4-8C5F-E2301FB7EDFC}" dt="2023-12-04T22:54:37.032" v="395" actId="2164"/>
        <pc:sldMkLst>
          <pc:docMk/>
          <pc:sldMk cId="4259820885" sldId="574"/>
        </pc:sldMkLst>
        <pc:graphicFrameChg chg="add mod modGraphic">
          <ac:chgData name="Nivar Somaru" userId="2623165f-8d76-4707-80fa-45468c6b11b9" providerId="ADAL" clId="{99C5CB9D-728A-48F4-8C5F-E2301FB7EDFC}" dt="2023-12-04T22:54:37.032" v="395" actId="2164"/>
          <ac:graphicFrameMkLst>
            <pc:docMk/>
            <pc:sldMk cId="4259820885" sldId="574"/>
            <ac:graphicFrameMk id="3" creationId="{87A3C9A3-48A1-4A88-BBC0-D4402492728E}"/>
          </ac:graphicFrameMkLst>
        </pc:graphicFrameChg>
        <pc:graphicFrameChg chg="del">
          <ac:chgData name="Nivar Somaru" userId="2623165f-8d76-4707-80fa-45468c6b11b9" providerId="ADAL" clId="{99C5CB9D-728A-48F4-8C5F-E2301FB7EDFC}" dt="2023-11-13T08:13:47.236" v="86" actId="478"/>
          <ac:graphicFrameMkLst>
            <pc:docMk/>
            <pc:sldMk cId="4259820885" sldId="574"/>
            <ac:graphicFrameMk id="5" creationId="{00000000-0000-0000-0000-000000000000}"/>
          </ac:graphicFrameMkLst>
        </pc:graphicFrameChg>
      </pc:sldChg>
      <pc:sldChg chg="modSp mod">
        <pc:chgData name="Nivar Somaru" userId="2623165f-8d76-4707-80fa-45468c6b11b9" providerId="ADAL" clId="{99C5CB9D-728A-48F4-8C5F-E2301FB7EDFC}" dt="2023-11-13T09:01:24.227" v="107" actId="27918"/>
        <pc:sldMkLst>
          <pc:docMk/>
          <pc:sldMk cId="588730349" sldId="575"/>
        </pc:sldMkLst>
        <pc:graphicFrameChg chg="mod">
          <ac:chgData name="Nivar Somaru" userId="2623165f-8d76-4707-80fa-45468c6b11b9" providerId="ADAL" clId="{99C5CB9D-728A-48F4-8C5F-E2301FB7EDFC}" dt="2023-11-13T08:59:50.916" v="101" actId="20577"/>
          <ac:graphicFrameMkLst>
            <pc:docMk/>
            <pc:sldMk cId="588730349" sldId="575"/>
            <ac:graphicFrameMk id="5" creationId="{B7044B16-842E-4AB1-BFD7-21BAB048FA9F}"/>
          </ac:graphicFrameMkLst>
        </pc:graphicFrameChg>
      </pc:sldChg>
      <pc:sldChg chg="del">
        <pc:chgData name="Nivar Somaru" userId="2623165f-8d76-4707-80fa-45468c6b11b9" providerId="ADAL" clId="{99C5CB9D-728A-48F4-8C5F-E2301FB7EDFC}" dt="2023-11-24T11:36:10.212" v="383" actId="2696"/>
        <pc:sldMkLst>
          <pc:docMk/>
          <pc:sldMk cId="3460709160" sldId="576"/>
        </pc:sldMkLst>
      </pc:sldChg>
      <pc:sldChg chg="del">
        <pc:chgData name="Nivar Somaru" userId="2623165f-8d76-4707-80fa-45468c6b11b9" providerId="ADAL" clId="{99C5CB9D-728A-48F4-8C5F-E2301FB7EDFC}" dt="2023-11-24T11:36:10.212" v="383" actId="2696"/>
        <pc:sldMkLst>
          <pc:docMk/>
          <pc:sldMk cId="2480954911" sldId="577"/>
        </pc:sldMkLst>
      </pc:sldChg>
      <pc:sldChg chg="del">
        <pc:chgData name="Nivar Somaru" userId="2623165f-8d76-4707-80fa-45468c6b11b9" providerId="ADAL" clId="{99C5CB9D-728A-48F4-8C5F-E2301FB7EDFC}" dt="2023-11-24T11:36:54.215" v="385" actId="2696"/>
        <pc:sldMkLst>
          <pc:docMk/>
          <pc:sldMk cId="844218216" sldId="578"/>
        </pc:sldMkLst>
      </pc:sldChg>
      <pc:sldChg chg="del">
        <pc:chgData name="Nivar Somaru" userId="2623165f-8d76-4707-80fa-45468c6b11b9" providerId="ADAL" clId="{99C5CB9D-728A-48F4-8C5F-E2301FB7EDFC}" dt="2023-11-24T11:37:30.283" v="386" actId="2696"/>
        <pc:sldMkLst>
          <pc:docMk/>
          <pc:sldMk cId="3073089833" sldId="579"/>
        </pc:sldMkLst>
      </pc:sldChg>
      <pc:sldChg chg="mod">
        <pc:chgData name="Nivar Somaru" userId="2623165f-8d76-4707-80fa-45468c6b11b9" providerId="ADAL" clId="{99C5CB9D-728A-48F4-8C5F-E2301FB7EDFC}" dt="2023-11-13T17:07:16.270" v="313" actId="27918"/>
        <pc:sldMkLst>
          <pc:docMk/>
          <pc:sldMk cId="1582525527" sldId="580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1407327738" sldId="582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3639833375" sldId="583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2641602376" sldId="584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1675045231" sldId="585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2604455111" sldId="586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528204478" sldId="587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2924203039" sldId="588"/>
        </pc:sldMkLst>
      </pc:sldChg>
      <pc:sldChg chg="mod">
        <pc:chgData name="Nivar Somaru" userId="2623165f-8d76-4707-80fa-45468c6b11b9" providerId="ADAL" clId="{99C5CB9D-728A-48F4-8C5F-E2301FB7EDFC}" dt="2023-11-13T14:55:57.160" v="151" actId="27918"/>
        <pc:sldMkLst>
          <pc:docMk/>
          <pc:sldMk cId="3655644230" sldId="589"/>
        </pc:sldMkLst>
      </pc:sldChg>
      <pc:sldChg chg="modSp">
        <pc:chgData name="Nivar Somaru" userId="2623165f-8d76-4707-80fa-45468c6b11b9" providerId="ADAL" clId="{99C5CB9D-728A-48F4-8C5F-E2301FB7EDFC}" dt="2023-11-13T17:19:31.977" v="331" actId="20577"/>
        <pc:sldMkLst>
          <pc:docMk/>
          <pc:sldMk cId="2972017926" sldId="590"/>
        </pc:sldMkLst>
        <pc:graphicFrameChg chg="mod">
          <ac:chgData name="Nivar Somaru" userId="2623165f-8d76-4707-80fa-45468c6b11b9" providerId="ADAL" clId="{99C5CB9D-728A-48F4-8C5F-E2301FB7EDFC}" dt="2023-11-13T17:19:31.977" v="331" actId="20577"/>
          <ac:graphicFrameMkLst>
            <pc:docMk/>
            <pc:sldMk cId="2972017926" sldId="590"/>
            <ac:graphicFrameMk id="3" creationId="{5694ACE7-1E63-5B4F-AC0A-D322F347DE6C}"/>
          </ac:graphicFrameMkLst>
        </pc:graphicFrameChg>
      </pc:sldChg>
      <pc:sldChg chg="new del">
        <pc:chgData name="Nivar Somaru" userId="2623165f-8d76-4707-80fa-45468c6b11b9" providerId="ADAL" clId="{99C5CB9D-728A-48F4-8C5F-E2301FB7EDFC}" dt="2023-11-13T17:21:47.931" v="375" actId="2696"/>
        <pc:sldMkLst>
          <pc:docMk/>
          <pc:sldMk cId="1728033436" sldId="591"/>
        </pc:sldMkLst>
      </pc:sldChg>
      <pc:sldChg chg="addSp delSp modSp add del mod">
        <pc:chgData name="Nivar Somaru" userId="2623165f-8d76-4707-80fa-45468c6b11b9" providerId="ADAL" clId="{99C5CB9D-728A-48F4-8C5F-E2301FB7EDFC}" dt="2023-11-24T11:28:36.597" v="381" actId="2696"/>
        <pc:sldMkLst>
          <pc:docMk/>
          <pc:sldMk cId="3020440342" sldId="592"/>
        </pc:sldMkLst>
        <pc:spChg chg="add mod">
          <ac:chgData name="Nivar Somaru" userId="2623165f-8d76-4707-80fa-45468c6b11b9" providerId="ADAL" clId="{99C5CB9D-728A-48F4-8C5F-E2301FB7EDFC}" dt="2023-11-13T17:21:42.280" v="374" actId="1076"/>
          <ac:spMkLst>
            <pc:docMk/>
            <pc:sldMk cId="3020440342" sldId="592"/>
            <ac:spMk id="4" creationId="{66675244-E4C0-2BC3-2E20-C7229ED7DD71}"/>
          </ac:spMkLst>
        </pc:spChg>
        <pc:graphicFrameChg chg="del mod">
          <ac:chgData name="Nivar Somaru" userId="2623165f-8d76-4707-80fa-45468c6b11b9" providerId="ADAL" clId="{99C5CB9D-728A-48F4-8C5F-E2301FB7EDFC}" dt="2023-11-13T17:21:14.193" v="344" actId="478"/>
          <ac:graphicFrameMkLst>
            <pc:docMk/>
            <pc:sldMk cId="3020440342" sldId="592"/>
            <ac:graphicFrameMk id="3" creationId="{5694ACE7-1E63-5B4F-AC0A-D322F347DE6C}"/>
          </ac:graphicFrameMkLst>
        </pc:graphicFrameChg>
      </pc:sldChg>
      <pc:sldChg chg="add">
        <pc:chgData name="Nivar Somaru" userId="2623165f-8d76-4707-80fa-45468c6b11b9" providerId="ADAL" clId="{99C5CB9D-728A-48F4-8C5F-E2301FB7EDFC}" dt="2023-11-24T11:28:32.660" v="380"/>
        <pc:sldMkLst>
          <pc:docMk/>
          <pc:sldMk cId="1546989148" sldId="593"/>
        </pc:sldMkLst>
      </pc:sldChg>
      <pc:sldChg chg="add">
        <pc:chgData name="Nivar Somaru" userId="2623165f-8d76-4707-80fa-45468c6b11b9" providerId="ADAL" clId="{99C5CB9D-728A-48F4-8C5F-E2301FB7EDFC}" dt="2023-11-24T11:36:49.221" v="384"/>
        <pc:sldMkLst>
          <pc:docMk/>
          <pc:sldMk cId="3060047173" sldId="596"/>
        </pc:sldMkLst>
      </pc:sldChg>
      <pc:sldMasterChg chg="del delSldLayout">
        <pc:chgData name="Nivar Somaru" userId="2623165f-8d76-4707-80fa-45468c6b11b9" providerId="ADAL" clId="{99C5CB9D-728A-48F4-8C5F-E2301FB7EDFC}" dt="2023-11-24T11:45:47.040" v="388" actId="2696"/>
        <pc:sldMasterMkLst>
          <pc:docMk/>
          <pc:sldMasterMk cId="2683238639" sldId="2147483826"/>
        </pc:sldMasterMkLst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1310226354" sldId="2147483827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4271277053" sldId="2147483828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407927952" sldId="2147483829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1972749791" sldId="2147483830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1616343080" sldId="2147483831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3172695273" sldId="2147483832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568764237" sldId="2147483833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2343588371" sldId="2147483834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3191217657" sldId="2147483835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1883977200" sldId="2147483836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1178674103" sldId="2147483837"/>
          </pc:sldLayoutMkLst>
        </pc:sldLayoutChg>
      </pc:sldMasterChg>
    </pc:docChg>
  </pc:docChgLst>
  <pc:docChgLst>
    <pc:chgData name="Nivar Somaru" userId="2623165f-8d76-4707-80fa-45468c6b11b9" providerId="ADAL" clId="{00F20375-90E4-4C49-A524-B5B4CE60A69B}"/>
    <pc:docChg chg="custSel delSld modSld">
      <pc:chgData name="Nivar Somaru" userId="2623165f-8d76-4707-80fa-45468c6b11b9" providerId="ADAL" clId="{00F20375-90E4-4C49-A524-B5B4CE60A69B}" dt="2021-10-29T13:28:04.286" v="104" actId="27918"/>
      <pc:docMkLst>
        <pc:docMk/>
      </pc:docMkLst>
      <pc:sldChg chg="del">
        <pc:chgData name="Nivar Somaru" userId="2623165f-8d76-4707-80fa-45468c6b11b9" providerId="ADAL" clId="{00F20375-90E4-4C49-A524-B5B4CE60A69B}" dt="2021-10-29T08:49:27.489" v="28" actId="2696"/>
        <pc:sldMkLst>
          <pc:docMk/>
          <pc:sldMk cId="1361954138" sldId="267"/>
        </pc:sldMkLst>
      </pc:sldChg>
      <pc:sldChg chg="del">
        <pc:chgData name="Nivar Somaru" userId="2623165f-8d76-4707-80fa-45468c6b11b9" providerId="ADAL" clId="{00F20375-90E4-4C49-A524-B5B4CE60A69B}" dt="2021-10-29T08:42:56.440" v="0" actId="2696"/>
        <pc:sldMkLst>
          <pc:docMk/>
          <pc:sldMk cId="1501632052" sldId="370"/>
        </pc:sldMkLst>
      </pc:sldChg>
      <pc:sldChg chg="del">
        <pc:chgData name="Nivar Somaru" userId="2623165f-8d76-4707-80fa-45468c6b11b9" providerId="ADAL" clId="{00F20375-90E4-4C49-A524-B5B4CE60A69B}" dt="2021-10-29T08:44:01.885" v="2" actId="2696"/>
        <pc:sldMkLst>
          <pc:docMk/>
          <pc:sldMk cId="333159642" sldId="372"/>
        </pc:sldMkLst>
      </pc:sldChg>
      <pc:sldChg chg="del">
        <pc:chgData name="Nivar Somaru" userId="2623165f-8d76-4707-80fa-45468c6b11b9" providerId="ADAL" clId="{00F20375-90E4-4C49-A524-B5B4CE60A69B}" dt="2021-10-29T08:46:12.692" v="6" actId="2696"/>
        <pc:sldMkLst>
          <pc:docMk/>
          <pc:sldMk cId="1433989128" sldId="374"/>
        </pc:sldMkLst>
      </pc:sldChg>
      <pc:sldChg chg="del">
        <pc:chgData name="Nivar Somaru" userId="2623165f-8d76-4707-80fa-45468c6b11b9" providerId="ADAL" clId="{00F20375-90E4-4C49-A524-B5B4CE60A69B}" dt="2021-10-29T08:43:19.452" v="1" actId="2696"/>
        <pc:sldMkLst>
          <pc:docMk/>
          <pc:sldMk cId="4254083888" sldId="416"/>
        </pc:sldMkLst>
      </pc:sldChg>
      <pc:sldChg chg="del">
        <pc:chgData name="Nivar Somaru" userId="2623165f-8d76-4707-80fa-45468c6b11b9" providerId="ADAL" clId="{00F20375-90E4-4C49-A524-B5B4CE60A69B}" dt="2021-10-29T08:47:55.935" v="7" actId="2696"/>
        <pc:sldMkLst>
          <pc:docMk/>
          <pc:sldMk cId="2720832845" sldId="429"/>
        </pc:sldMkLst>
      </pc:sldChg>
      <pc:sldChg chg="del">
        <pc:chgData name="Nivar Somaru" userId="2623165f-8d76-4707-80fa-45468c6b11b9" providerId="ADAL" clId="{00F20375-90E4-4C49-A524-B5B4CE60A69B}" dt="2021-10-29T08:53:01.617" v="31" actId="2696"/>
        <pc:sldMkLst>
          <pc:docMk/>
          <pc:sldMk cId="3978355180" sldId="436"/>
        </pc:sldMkLst>
      </pc:sldChg>
      <pc:sldChg chg="del">
        <pc:chgData name="Nivar Somaru" userId="2623165f-8d76-4707-80fa-45468c6b11b9" providerId="ADAL" clId="{00F20375-90E4-4C49-A524-B5B4CE60A69B}" dt="2021-10-29T08:53:01.607" v="30" actId="2696"/>
        <pc:sldMkLst>
          <pc:docMk/>
          <pc:sldMk cId="1069702531" sldId="440"/>
        </pc:sldMkLst>
      </pc:sldChg>
      <pc:sldChg chg="modSp del">
        <pc:chgData name="Nivar Somaru" userId="2623165f-8d76-4707-80fa-45468c6b11b9" providerId="ADAL" clId="{00F20375-90E4-4C49-A524-B5B4CE60A69B}" dt="2021-10-29T08:49:47.579" v="29" actId="2164"/>
        <pc:sldMkLst>
          <pc:docMk/>
          <pc:sldMk cId="2706967077" sldId="470"/>
        </pc:sldMkLst>
        <pc:graphicFrameChg chg="modGraphic">
          <ac:chgData name="Nivar Somaru" userId="2623165f-8d76-4707-80fa-45468c6b11b9" providerId="ADAL" clId="{00F20375-90E4-4C49-A524-B5B4CE60A69B}" dt="2021-10-29T08:49:47.579" v="29" actId="2164"/>
          <ac:graphicFrameMkLst>
            <pc:docMk/>
            <pc:sldMk cId="2706967077" sldId="470"/>
            <ac:graphicFrameMk id="4" creationId="{495519AC-1970-4E39-8787-1B8BE7198AA9}"/>
          </ac:graphicFrameMkLst>
        </pc:graphicFrameChg>
      </pc:sldChg>
      <pc:sldChg chg="del">
        <pc:chgData name="Nivar Somaru" userId="2623165f-8d76-4707-80fa-45468c6b11b9" providerId="ADAL" clId="{00F20375-90E4-4C49-A524-B5B4CE60A69B}" dt="2021-10-29T08:49:18.355" v="10" actId="2696"/>
        <pc:sldMkLst>
          <pc:docMk/>
          <pc:sldMk cId="1878572715" sldId="471"/>
        </pc:sldMkLst>
      </pc:sldChg>
      <pc:sldChg chg="del">
        <pc:chgData name="Nivar Somaru" userId="2623165f-8d76-4707-80fa-45468c6b11b9" providerId="ADAL" clId="{00F20375-90E4-4C49-A524-B5B4CE60A69B}" dt="2021-10-29T08:49:18.371" v="11" actId="2696"/>
        <pc:sldMkLst>
          <pc:docMk/>
          <pc:sldMk cId="3814395395" sldId="472"/>
        </pc:sldMkLst>
      </pc:sldChg>
      <pc:sldChg chg="del">
        <pc:chgData name="Nivar Somaru" userId="2623165f-8d76-4707-80fa-45468c6b11b9" providerId="ADAL" clId="{00F20375-90E4-4C49-A524-B5B4CE60A69B}" dt="2021-10-29T08:49:18.784" v="17" actId="2696"/>
        <pc:sldMkLst>
          <pc:docMk/>
          <pc:sldMk cId="1600837794" sldId="473"/>
        </pc:sldMkLst>
      </pc:sldChg>
      <pc:sldChg chg="del">
        <pc:chgData name="Nivar Somaru" userId="2623165f-8d76-4707-80fa-45468c6b11b9" providerId="ADAL" clId="{00F20375-90E4-4C49-A524-B5B4CE60A69B}" dt="2021-10-29T08:49:18.884" v="18" actId="2696"/>
        <pc:sldMkLst>
          <pc:docMk/>
          <pc:sldMk cId="2971382928" sldId="478"/>
        </pc:sldMkLst>
      </pc:sldChg>
      <pc:sldChg chg="del">
        <pc:chgData name="Nivar Somaru" userId="2623165f-8d76-4707-80fa-45468c6b11b9" providerId="ADAL" clId="{00F20375-90E4-4C49-A524-B5B4CE60A69B}" dt="2021-10-29T08:49:19.144" v="22" actId="2696"/>
        <pc:sldMkLst>
          <pc:docMk/>
          <pc:sldMk cId="728087378" sldId="480"/>
        </pc:sldMkLst>
      </pc:sldChg>
      <pc:sldChg chg="del">
        <pc:chgData name="Nivar Somaru" userId="2623165f-8d76-4707-80fa-45468c6b11b9" providerId="ADAL" clId="{00F20375-90E4-4C49-A524-B5B4CE60A69B}" dt="2021-10-29T08:49:19.184" v="24" actId="2696"/>
        <pc:sldMkLst>
          <pc:docMk/>
          <pc:sldMk cId="4032656571" sldId="483"/>
        </pc:sldMkLst>
      </pc:sldChg>
      <pc:sldChg chg="del">
        <pc:chgData name="Nivar Somaru" userId="2623165f-8d76-4707-80fa-45468c6b11b9" providerId="ADAL" clId="{00F20375-90E4-4C49-A524-B5B4CE60A69B}" dt="2021-10-29T08:49:19.224" v="26" actId="2696"/>
        <pc:sldMkLst>
          <pc:docMk/>
          <pc:sldMk cId="3112657728" sldId="486"/>
        </pc:sldMkLst>
      </pc:sldChg>
      <pc:sldChg chg="del">
        <pc:chgData name="Nivar Somaru" userId="2623165f-8d76-4707-80fa-45468c6b11b9" providerId="ADAL" clId="{00F20375-90E4-4C49-A524-B5B4CE60A69B}" dt="2021-10-29T08:49:19.244" v="27" actId="2696"/>
        <pc:sldMkLst>
          <pc:docMk/>
          <pc:sldMk cId="2062475852" sldId="487"/>
        </pc:sldMkLst>
      </pc:sldChg>
      <pc:sldChg chg="del">
        <pc:chgData name="Nivar Somaru" userId="2623165f-8d76-4707-80fa-45468c6b11b9" providerId="ADAL" clId="{00F20375-90E4-4C49-A524-B5B4CE60A69B}" dt="2021-10-29T08:49:18.525" v="13" actId="2696"/>
        <pc:sldMkLst>
          <pc:docMk/>
          <pc:sldMk cId="947461699" sldId="504"/>
        </pc:sldMkLst>
      </pc:sldChg>
      <pc:sldChg chg="del">
        <pc:chgData name="Nivar Somaru" userId="2623165f-8d76-4707-80fa-45468c6b11b9" providerId="ADAL" clId="{00F20375-90E4-4C49-A524-B5B4CE60A69B}" dt="2021-10-29T08:49:18.601" v="14" actId="2696"/>
        <pc:sldMkLst>
          <pc:docMk/>
          <pc:sldMk cId="1157971231" sldId="505"/>
        </pc:sldMkLst>
      </pc:sldChg>
      <pc:sldChg chg="del">
        <pc:chgData name="Nivar Somaru" userId="2623165f-8d76-4707-80fa-45468c6b11b9" providerId="ADAL" clId="{00F20375-90E4-4C49-A524-B5B4CE60A69B}" dt="2021-10-29T08:49:18.449" v="12" actId="2696"/>
        <pc:sldMkLst>
          <pc:docMk/>
          <pc:sldMk cId="2241188760" sldId="506"/>
        </pc:sldMkLst>
      </pc:sldChg>
      <pc:sldChg chg="del">
        <pc:chgData name="Nivar Somaru" userId="2623165f-8d76-4707-80fa-45468c6b11b9" providerId="ADAL" clId="{00F20375-90E4-4C49-A524-B5B4CE60A69B}" dt="2021-10-29T08:49:18.302" v="8" actId="2696"/>
        <pc:sldMkLst>
          <pc:docMk/>
          <pc:sldMk cId="3000990137" sldId="517"/>
        </pc:sldMkLst>
      </pc:sldChg>
      <pc:sldChg chg="del">
        <pc:chgData name="Nivar Somaru" userId="2623165f-8d76-4707-80fa-45468c6b11b9" providerId="ADAL" clId="{00F20375-90E4-4C49-A524-B5B4CE60A69B}" dt="2021-10-29T08:49:18.681" v="15" actId="2696"/>
        <pc:sldMkLst>
          <pc:docMk/>
          <pc:sldMk cId="3571716416" sldId="544"/>
        </pc:sldMkLst>
      </pc:sldChg>
      <pc:sldChg chg="del">
        <pc:chgData name="Nivar Somaru" userId="2623165f-8d76-4707-80fa-45468c6b11b9" providerId="ADAL" clId="{00F20375-90E4-4C49-A524-B5B4CE60A69B}" dt="2021-10-29T08:49:19.004" v="19" actId="2696"/>
        <pc:sldMkLst>
          <pc:docMk/>
          <pc:sldMk cId="2560432788" sldId="545"/>
        </pc:sldMkLst>
      </pc:sldChg>
      <pc:sldChg chg="del">
        <pc:chgData name="Nivar Somaru" userId="2623165f-8d76-4707-80fa-45468c6b11b9" providerId="ADAL" clId="{00F20375-90E4-4C49-A524-B5B4CE60A69B}" dt="2021-10-29T08:49:19.124" v="21" actId="2696"/>
        <pc:sldMkLst>
          <pc:docMk/>
          <pc:sldMk cId="777829180" sldId="546"/>
        </pc:sldMkLst>
      </pc:sldChg>
      <pc:sldChg chg="del">
        <pc:chgData name="Nivar Somaru" userId="2623165f-8d76-4707-80fa-45468c6b11b9" providerId="ADAL" clId="{00F20375-90E4-4C49-A524-B5B4CE60A69B}" dt="2021-10-29T08:49:19.164" v="23" actId="2696"/>
        <pc:sldMkLst>
          <pc:docMk/>
          <pc:sldMk cId="4270467668" sldId="547"/>
        </pc:sldMkLst>
      </pc:sldChg>
      <pc:sldChg chg="del">
        <pc:chgData name="Nivar Somaru" userId="2623165f-8d76-4707-80fa-45468c6b11b9" providerId="ADAL" clId="{00F20375-90E4-4C49-A524-B5B4CE60A69B}" dt="2021-10-29T08:49:19.204" v="25" actId="2696"/>
        <pc:sldMkLst>
          <pc:docMk/>
          <pc:sldMk cId="3428898529" sldId="548"/>
        </pc:sldMkLst>
      </pc:sldChg>
      <pc:sldChg chg="del">
        <pc:chgData name="Nivar Somaru" userId="2623165f-8d76-4707-80fa-45468c6b11b9" providerId="ADAL" clId="{00F20375-90E4-4C49-A524-B5B4CE60A69B}" dt="2021-10-29T08:49:18.702" v="16" actId="2696"/>
        <pc:sldMkLst>
          <pc:docMk/>
          <pc:sldMk cId="1970106304" sldId="565"/>
        </pc:sldMkLst>
      </pc:sldChg>
      <pc:sldChg chg="del">
        <pc:chgData name="Nivar Somaru" userId="2623165f-8d76-4707-80fa-45468c6b11b9" providerId="ADAL" clId="{00F20375-90E4-4C49-A524-B5B4CE60A69B}" dt="2021-10-29T08:49:19.104" v="20" actId="2696"/>
        <pc:sldMkLst>
          <pc:docMk/>
          <pc:sldMk cId="711363939" sldId="567"/>
        </pc:sldMkLst>
      </pc:sldChg>
      <pc:sldChg chg="mod">
        <pc:chgData name="Nivar Somaru" userId="2623165f-8d76-4707-80fa-45468c6b11b9" providerId="ADAL" clId="{00F20375-90E4-4C49-A524-B5B4CE60A69B}" dt="2021-10-29T13:23:59.171" v="96" actId="27918"/>
        <pc:sldMkLst>
          <pc:docMk/>
          <pc:sldMk cId="844218216" sldId="578"/>
        </pc:sldMkLst>
      </pc:sldChg>
      <pc:sldChg chg="mod">
        <pc:chgData name="Nivar Somaru" userId="2623165f-8d76-4707-80fa-45468c6b11b9" providerId="ADAL" clId="{00F20375-90E4-4C49-A524-B5B4CE60A69B}" dt="2021-10-29T13:28:04.286" v="104" actId="27918"/>
        <pc:sldMkLst>
          <pc:docMk/>
          <pc:sldMk cId="3073089833" sldId="579"/>
        </pc:sldMkLst>
      </pc:sldChg>
      <pc:sldChg chg="addSp delSp modSp mod">
        <pc:chgData name="Nivar Somaru" userId="2623165f-8d76-4707-80fa-45468c6b11b9" providerId="ADAL" clId="{00F20375-90E4-4C49-A524-B5B4CE60A69B}" dt="2021-10-29T09:17:02.749" v="92" actId="1076"/>
        <pc:sldMkLst>
          <pc:docMk/>
          <pc:sldMk cId="528204478" sldId="587"/>
        </pc:sldMkLst>
        <pc:grpChg chg="del mod">
          <ac:chgData name="Nivar Somaru" userId="2623165f-8d76-4707-80fa-45468c6b11b9" providerId="ADAL" clId="{00F20375-90E4-4C49-A524-B5B4CE60A69B}" dt="2021-10-29T09:16:34.470" v="66" actId="478"/>
          <ac:grpSpMkLst>
            <pc:docMk/>
            <pc:sldMk cId="528204478" sldId="587"/>
            <ac:grpSpMk id="6" creationId="{51F47DBE-D1D6-4FF9-A86D-76D29323C61E}"/>
          </ac:grpSpMkLst>
        </pc:grpChg>
        <pc:graphicFrameChg chg="add mod">
          <ac:chgData name="Nivar Somaru" userId="2623165f-8d76-4707-80fa-45468c6b11b9" providerId="ADAL" clId="{00F20375-90E4-4C49-A524-B5B4CE60A69B}" dt="2021-10-29T09:17:02.749" v="92" actId="1076"/>
          <ac:graphicFrameMkLst>
            <pc:docMk/>
            <pc:sldMk cId="528204478" sldId="587"/>
            <ac:graphicFrameMk id="8" creationId="{19B3B990-AF1E-4EE2-B618-01CEA37E6C8C}"/>
          </ac:graphicFrameMkLst>
        </pc:graphicFrameChg>
        <pc:picChg chg="del mod">
          <ac:chgData name="Nivar Somaru" userId="2623165f-8d76-4707-80fa-45468c6b11b9" providerId="ADAL" clId="{00F20375-90E4-4C49-A524-B5B4CE60A69B}" dt="2021-10-29T09:16:32.119" v="65" actId="478"/>
          <ac:picMkLst>
            <pc:docMk/>
            <pc:sldMk cId="528204478" sldId="587"/>
            <ac:picMk id="7" creationId="{93E7E59F-C3C2-4850-A7BA-C50637EC34EB}"/>
          </ac:picMkLst>
        </pc:picChg>
      </pc:sldChg>
    </pc:docChg>
  </pc:docChgLst>
  <pc:docChgLst>
    <pc:chgData name="Nivar Somaru" userId="2623165f-8d76-4707-80fa-45468c6b11b9" providerId="ADAL" clId="{2B826D02-743E-45CE-B767-081B0B03D1D4}"/>
    <pc:docChg chg="delSld">
      <pc:chgData name="Nivar Somaru" userId="2623165f-8d76-4707-80fa-45468c6b11b9" providerId="ADAL" clId="{2B826D02-743E-45CE-B767-081B0B03D1D4}" dt="2021-10-07T06:15:19.141" v="0" actId="2696"/>
      <pc:docMkLst>
        <pc:docMk/>
      </pc:docMkLst>
      <pc:sldChg chg="del">
        <pc:chgData name="Nivar Somaru" userId="2623165f-8d76-4707-80fa-45468c6b11b9" providerId="ADAL" clId="{2B826D02-743E-45CE-B767-081B0B03D1D4}" dt="2021-10-07T06:15:19.141" v="0" actId="2696"/>
        <pc:sldMkLst>
          <pc:docMk/>
          <pc:sldMk cId="3255598276" sldId="503"/>
        </pc:sldMkLst>
      </pc:sldChg>
    </pc:docChg>
  </pc:docChgLst>
  <pc:docChgLst>
    <pc:chgData name="Nivar Somaru" userId="2623165f-8d76-4707-80fa-45468c6b11b9" providerId="ADAL" clId="{1360DB5E-84E3-4628-992B-D3864E2DA5C7}"/>
    <pc:docChg chg="undo custSel modSld">
      <pc:chgData name="Nivar Somaru" userId="2623165f-8d76-4707-80fa-45468c6b11b9" providerId="ADAL" clId="{1360DB5E-84E3-4628-992B-D3864E2DA5C7}" dt="2021-12-14T11:06:43.368" v="180" actId="255"/>
      <pc:docMkLst>
        <pc:docMk/>
      </pc:docMkLst>
      <pc:sldChg chg="addSp modSp">
        <pc:chgData name="Nivar Somaru" userId="2623165f-8d76-4707-80fa-45468c6b11b9" providerId="ADAL" clId="{1360DB5E-84E3-4628-992B-D3864E2DA5C7}" dt="2021-12-14T10:59:21.618" v="52" actId="114"/>
        <pc:sldMkLst>
          <pc:docMk/>
          <pc:sldMk cId="2706967077" sldId="470"/>
        </pc:sldMkLst>
        <pc:spChg chg="add mod">
          <ac:chgData name="Nivar Somaru" userId="2623165f-8d76-4707-80fa-45468c6b11b9" providerId="ADAL" clId="{1360DB5E-84E3-4628-992B-D3864E2DA5C7}" dt="2021-12-14T10:59:21.618" v="52" actId="114"/>
          <ac:spMkLst>
            <pc:docMk/>
            <pc:sldMk cId="2706967077" sldId="470"/>
            <ac:spMk id="2" creationId="{BE9C859B-C2EB-4040-AB02-4C25F7F1C338}"/>
          </ac:spMkLst>
        </pc:spChg>
      </pc:sldChg>
      <pc:sldChg chg="modSp">
        <pc:chgData name="Nivar Somaru" userId="2623165f-8d76-4707-80fa-45468c6b11b9" providerId="ADAL" clId="{1360DB5E-84E3-4628-992B-D3864E2DA5C7}" dt="2021-12-14T10:59:41.497" v="53"/>
        <pc:sldMkLst>
          <pc:docMk/>
          <pc:sldMk cId="2241188760" sldId="506"/>
        </pc:sldMkLst>
        <pc:graphicFrameChg chg="mod">
          <ac:chgData name="Nivar Somaru" userId="2623165f-8d76-4707-80fa-45468c6b11b9" providerId="ADAL" clId="{1360DB5E-84E3-4628-992B-D3864E2DA5C7}" dt="2021-12-14T10:59:41.497" v="53"/>
          <ac:graphicFrameMkLst>
            <pc:docMk/>
            <pc:sldMk cId="2241188760" sldId="506"/>
            <ac:graphicFrameMk id="4" creationId="{2BA66B5A-31EB-44AA-B232-A0A3BE54CB5F}"/>
          </ac:graphicFrameMkLst>
        </pc:graphicFrameChg>
      </pc:sldChg>
      <pc:sldChg chg="modSp">
        <pc:chgData name="Nivar Somaru" userId="2623165f-8d76-4707-80fa-45468c6b11b9" providerId="ADAL" clId="{1360DB5E-84E3-4628-992B-D3864E2DA5C7}" dt="2021-12-14T10:58:17.793" v="15" actId="20577"/>
        <pc:sldMkLst>
          <pc:docMk/>
          <pc:sldMk cId="3000990137" sldId="517"/>
        </pc:sldMkLst>
        <pc:graphicFrameChg chg="modGraphic">
          <ac:chgData name="Nivar Somaru" userId="2623165f-8d76-4707-80fa-45468c6b11b9" providerId="ADAL" clId="{1360DB5E-84E3-4628-992B-D3864E2DA5C7}" dt="2021-12-14T10:58:17.793" v="15" actId="20577"/>
          <ac:graphicFrameMkLst>
            <pc:docMk/>
            <pc:sldMk cId="3000990137" sldId="517"/>
            <ac:graphicFrameMk id="4" creationId="{495519AC-1970-4E39-8787-1B8BE7198AA9}"/>
          </ac:graphicFrameMkLst>
        </pc:graphicFrameChg>
      </pc:sldChg>
      <pc:sldChg chg="modSp">
        <pc:chgData name="Nivar Somaru" userId="2623165f-8d76-4707-80fa-45468c6b11b9" providerId="ADAL" clId="{1360DB5E-84E3-4628-992B-D3864E2DA5C7}" dt="2021-12-14T11:06:43.368" v="180" actId="255"/>
        <pc:sldMkLst>
          <pc:docMk/>
          <pc:sldMk cId="540428992" sldId="533"/>
        </pc:sldMkLst>
        <pc:spChg chg="mod">
          <ac:chgData name="Nivar Somaru" userId="2623165f-8d76-4707-80fa-45468c6b11b9" providerId="ADAL" clId="{1360DB5E-84E3-4628-992B-D3864E2DA5C7}" dt="2021-12-14T11:05:40.307" v="174" actId="20577"/>
          <ac:spMkLst>
            <pc:docMk/>
            <pc:sldMk cId="540428992" sldId="533"/>
            <ac:spMk id="2" creationId="{4D7C1354-F14F-478E-B93C-9F832F150F0A}"/>
          </ac:spMkLst>
        </pc:spChg>
        <pc:graphicFrameChg chg="mod modGraphic">
          <ac:chgData name="Nivar Somaru" userId="2623165f-8d76-4707-80fa-45468c6b11b9" providerId="ADAL" clId="{1360DB5E-84E3-4628-992B-D3864E2DA5C7}" dt="2021-12-14T11:06:43.368" v="180" actId="255"/>
          <ac:graphicFrameMkLst>
            <pc:docMk/>
            <pc:sldMk cId="540428992" sldId="533"/>
            <ac:graphicFrameMk id="3" creationId="{8DE51B03-943B-40D9-A952-3253736A4218}"/>
          </ac:graphicFrameMkLst>
        </pc:graphicFrameChg>
      </pc:sldChg>
      <pc:sldChg chg="modSp">
        <pc:chgData name="Nivar Somaru" userId="2623165f-8d76-4707-80fa-45468c6b11b9" providerId="ADAL" clId="{1360DB5E-84E3-4628-992B-D3864E2DA5C7}" dt="2021-12-14T11:01:06.956" v="61" actId="14734"/>
        <pc:sldMkLst>
          <pc:docMk/>
          <pc:sldMk cId="777829180" sldId="546"/>
        </pc:sldMkLst>
        <pc:graphicFrameChg chg="mod modGraphic">
          <ac:chgData name="Nivar Somaru" userId="2623165f-8d76-4707-80fa-45468c6b11b9" providerId="ADAL" clId="{1360DB5E-84E3-4628-992B-D3864E2DA5C7}" dt="2021-12-14T11:01:06.956" v="61" actId="14734"/>
          <ac:graphicFrameMkLst>
            <pc:docMk/>
            <pc:sldMk cId="777829180" sldId="546"/>
            <ac:graphicFrameMk id="3" creationId="{00000000-0000-0000-0000-000000000000}"/>
          </ac:graphicFrameMkLst>
        </pc:graphicFrameChg>
      </pc:sldChg>
      <pc:sldChg chg="modSp">
        <pc:chgData name="Nivar Somaru" userId="2623165f-8d76-4707-80fa-45468c6b11b9" providerId="ADAL" clId="{1360DB5E-84E3-4628-992B-D3864E2DA5C7}" dt="2021-12-14T11:00:18.479" v="56" actId="255"/>
        <pc:sldMkLst>
          <pc:docMk/>
          <pc:sldMk cId="1970106304" sldId="565"/>
        </pc:sldMkLst>
        <pc:graphicFrameChg chg="mod modGraphic">
          <ac:chgData name="Nivar Somaru" userId="2623165f-8d76-4707-80fa-45468c6b11b9" providerId="ADAL" clId="{1360DB5E-84E3-4628-992B-D3864E2DA5C7}" dt="2021-12-14T11:00:18.479" v="56" actId="255"/>
          <ac:graphicFrameMkLst>
            <pc:docMk/>
            <pc:sldMk cId="1970106304" sldId="565"/>
            <ac:graphicFrameMk id="5" creationId="{0E705377-9D7D-4B16-8CC5-8EBF98246049}"/>
          </ac:graphicFrameMkLst>
        </pc:graphicFrameChg>
      </pc:sldChg>
      <pc:sldChg chg="addSp delSp modSp mod">
        <pc:chgData name="Nivar Somaru" userId="2623165f-8d76-4707-80fa-45468c6b11b9" providerId="ADAL" clId="{1360DB5E-84E3-4628-992B-D3864E2DA5C7}" dt="2021-12-14T11:05:20.433" v="171" actId="113"/>
        <pc:sldMkLst>
          <pc:docMk/>
          <pc:sldMk cId="3640094733" sldId="572"/>
        </pc:sldMkLst>
        <pc:spChg chg="add mod">
          <ac:chgData name="Nivar Somaru" userId="2623165f-8d76-4707-80fa-45468c6b11b9" providerId="ADAL" clId="{1360DB5E-84E3-4628-992B-D3864E2DA5C7}" dt="2021-12-14T11:05:20.433" v="171" actId="113"/>
          <ac:spMkLst>
            <pc:docMk/>
            <pc:sldMk cId="3640094733" sldId="572"/>
            <ac:spMk id="10" creationId="{E7AC93A4-247B-4428-A884-45964B67CCFD}"/>
          </ac:spMkLst>
        </pc:spChg>
        <pc:graphicFrameChg chg="add del mod">
          <ac:chgData name="Nivar Somaru" userId="2623165f-8d76-4707-80fa-45468c6b11b9" providerId="ADAL" clId="{1360DB5E-84E3-4628-992B-D3864E2DA5C7}" dt="2021-12-14T11:03:34.922" v="65" actId="478"/>
          <ac:graphicFrameMkLst>
            <pc:docMk/>
            <pc:sldMk cId="3640094733" sldId="572"/>
            <ac:graphicFrameMk id="8" creationId="{EE52AF41-4DBC-4210-9CFA-37153E24D036}"/>
          </ac:graphicFrameMkLst>
        </pc:graphicFrameChg>
        <pc:picChg chg="del mod">
          <ac:chgData name="Nivar Somaru" userId="2623165f-8d76-4707-80fa-45468c6b11b9" providerId="ADAL" clId="{1360DB5E-84E3-4628-992B-D3864E2DA5C7}" dt="2021-12-14T11:05:06.205" v="165" actId="478"/>
          <ac:picMkLst>
            <pc:docMk/>
            <pc:sldMk cId="3640094733" sldId="572"/>
            <ac:picMk id="6" creationId="{ADC33039-244F-4046-B0B2-3BAF79BC3B21}"/>
          </ac:picMkLst>
        </pc:picChg>
      </pc:sldChg>
    </pc:docChg>
  </pc:docChgLst>
  <pc:docChgLst>
    <pc:chgData name="Nivar Somaru" userId="2623165f-8d76-4707-80fa-45468c6b11b9" providerId="ADAL" clId="{E6954882-51A8-4E57-96A8-D55CDB62D611}"/>
    <pc:docChg chg="addSld delSld modSld delMainMaster">
      <pc:chgData name="Nivar Somaru" userId="2623165f-8d76-4707-80fa-45468c6b11b9" providerId="ADAL" clId="{E6954882-51A8-4E57-96A8-D55CDB62D611}" dt="2021-11-22T12:16:59.942" v="56" actId="2696"/>
      <pc:docMkLst>
        <pc:docMk/>
      </pc:docMkLst>
      <pc:sldChg chg="del">
        <pc:chgData name="Nivar Somaru" userId="2623165f-8d76-4707-80fa-45468c6b11b9" providerId="ADAL" clId="{E6954882-51A8-4E57-96A8-D55CDB62D611}" dt="2021-11-22T12:16:59.902" v="44" actId="2696"/>
        <pc:sldMkLst>
          <pc:docMk/>
          <pc:sldMk cId="1632491252" sldId="541"/>
        </pc:sldMkLst>
      </pc:sldChg>
      <pc:sldChg chg="del">
        <pc:chgData name="Nivar Somaru" userId="2623165f-8d76-4707-80fa-45468c6b11b9" providerId="ADAL" clId="{E6954882-51A8-4E57-96A8-D55CDB62D611}" dt="2021-11-22T12:16:59.872" v="43" actId="2696"/>
        <pc:sldMkLst>
          <pc:docMk/>
          <pc:sldMk cId="4017679464" sldId="542"/>
        </pc:sldMkLst>
      </pc:sldChg>
      <pc:sldChg chg="modSp">
        <pc:chgData name="Nivar Somaru" userId="2623165f-8d76-4707-80fa-45468c6b11b9" providerId="ADAL" clId="{E6954882-51A8-4E57-96A8-D55CDB62D611}" dt="2021-11-22T12:10:46.426" v="42" actId="20577"/>
        <pc:sldMkLst>
          <pc:docMk/>
          <pc:sldMk cId="528204478" sldId="587"/>
        </pc:sldMkLst>
        <pc:graphicFrameChg chg="mod">
          <ac:chgData name="Nivar Somaru" userId="2623165f-8d76-4707-80fa-45468c6b11b9" providerId="ADAL" clId="{E6954882-51A8-4E57-96A8-D55CDB62D611}" dt="2021-11-22T12:10:46.426" v="42" actId="20577"/>
          <ac:graphicFrameMkLst>
            <pc:docMk/>
            <pc:sldMk cId="528204478" sldId="587"/>
            <ac:graphicFrameMk id="8" creationId="{19B3B990-AF1E-4EE2-B618-01CEA37E6C8C}"/>
          </ac:graphicFrameMkLst>
        </pc:graphicFrameChg>
      </pc:sldChg>
      <pc:sldChg chg="addSp modSp add">
        <pc:chgData name="Nivar Somaru" userId="2623165f-8d76-4707-80fa-45468c6b11b9" providerId="ADAL" clId="{E6954882-51A8-4E57-96A8-D55CDB62D611}" dt="2021-11-22T12:09:52.002" v="8" actId="403"/>
        <pc:sldMkLst>
          <pc:docMk/>
          <pc:sldMk cId="2924203039" sldId="588"/>
        </pc:sldMkLst>
        <pc:graphicFrameChg chg="add mod">
          <ac:chgData name="Nivar Somaru" userId="2623165f-8d76-4707-80fa-45468c6b11b9" providerId="ADAL" clId="{E6954882-51A8-4E57-96A8-D55CDB62D611}" dt="2021-11-22T12:09:52.002" v="8" actId="403"/>
          <ac:graphicFrameMkLst>
            <pc:docMk/>
            <pc:sldMk cId="2924203039" sldId="588"/>
            <ac:graphicFrameMk id="2" creationId="{FB1AEF4C-1C73-44FD-BED3-85B9EB1CDB5A}"/>
          </ac:graphicFrameMkLst>
        </pc:graphicFrameChg>
      </pc:sldChg>
      <pc:sldMasterChg chg="del delSldLayout">
        <pc:chgData name="Nivar Somaru" userId="2623165f-8d76-4707-80fa-45468c6b11b9" providerId="ADAL" clId="{E6954882-51A8-4E57-96A8-D55CDB62D611}" dt="2021-11-22T12:16:59.942" v="56" actId="2696"/>
        <pc:sldMasterMkLst>
          <pc:docMk/>
          <pc:sldMasterMk cId="3027723790" sldId="2147483814"/>
        </pc:sldMasterMkLst>
        <pc:sldLayoutChg chg="del">
          <pc:chgData name="Nivar Somaru" userId="2623165f-8d76-4707-80fa-45468c6b11b9" providerId="ADAL" clId="{E6954882-51A8-4E57-96A8-D55CDB62D611}" dt="2021-11-22T12:16:59.902" v="45" actId="2696"/>
          <pc:sldLayoutMkLst>
            <pc:docMk/>
            <pc:sldMasterMk cId="3027723790" sldId="2147483814"/>
            <pc:sldLayoutMk cId="995860356" sldId="2147483815"/>
          </pc:sldLayoutMkLst>
        </pc:sldLayoutChg>
        <pc:sldLayoutChg chg="del">
          <pc:chgData name="Nivar Somaru" userId="2623165f-8d76-4707-80fa-45468c6b11b9" providerId="ADAL" clId="{E6954882-51A8-4E57-96A8-D55CDB62D611}" dt="2021-11-22T12:16:59.922" v="46" actId="2696"/>
          <pc:sldLayoutMkLst>
            <pc:docMk/>
            <pc:sldMasterMk cId="3027723790" sldId="2147483814"/>
            <pc:sldLayoutMk cId="3718971777" sldId="2147483816"/>
          </pc:sldLayoutMkLst>
        </pc:sldLayoutChg>
        <pc:sldLayoutChg chg="del">
          <pc:chgData name="Nivar Somaru" userId="2623165f-8d76-4707-80fa-45468c6b11b9" providerId="ADAL" clId="{E6954882-51A8-4E57-96A8-D55CDB62D611}" dt="2021-11-22T12:16:59.922" v="47" actId="2696"/>
          <pc:sldLayoutMkLst>
            <pc:docMk/>
            <pc:sldMasterMk cId="3027723790" sldId="2147483814"/>
            <pc:sldLayoutMk cId="3372748590" sldId="2147483817"/>
          </pc:sldLayoutMkLst>
        </pc:sldLayoutChg>
        <pc:sldLayoutChg chg="del">
          <pc:chgData name="Nivar Somaru" userId="2623165f-8d76-4707-80fa-45468c6b11b9" providerId="ADAL" clId="{E6954882-51A8-4E57-96A8-D55CDB62D611}" dt="2021-11-22T12:16:59.922" v="48" actId="2696"/>
          <pc:sldLayoutMkLst>
            <pc:docMk/>
            <pc:sldMasterMk cId="3027723790" sldId="2147483814"/>
            <pc:sldLayoutMk cId="2352137135" sldId="2147483818"/>
          </pc:sldLayoutMkLst>
        </pc:sldLayoutChg>
        <pc:sldLayoutChg chg="del">
          <pc:chgData name="Nivar Somaru" userId="2623165f-8d76-4707-80fa-45468c6b11b9" providerId="ADAL" clId="{E6954882-51A8-4E57-96A8-D55CDB62D611}" dt="2021-11-22T12:16:59.922" v="49" actId="2696"/>
          <pc:sldLayoutMkLst>
            <pc:docMk/>
            <pc:sldMasterMk cId="3027723790" sldId="2147483814"/>
            <pc:sldLayoutMk cId="3407337159" sldId="2147483819"/>
          </pc:sldLayoutMkLst>
        </pc:sldLayoutChg>
        <pc:sldLayoutChg chg="del">
          <pc:chgData name="Nivar Somaru" userId="2623165f-8d76-4707-80fa-45468c6b11b9" providerId="ADAL" clId="{E6954882-51A8-4E57-96A8-D55CDB62D611}" dt="2021-11-22T12:16:59.922" v="50" actId="2696"/>
          <pc:sldLayoutMkLst>
            <pc:docMk/>
            <pc:sldMasterMk cId="3027723790" sldId="2147483814"/>
            <pc:sldLayoutMk cId="3046998129" sldId="2147483820"/>
          </pc:sldLayoutMkLst>
        </pc:sldLayoutChg>
        <pc:sldLayoutChg chg="del">
          <pc:chgData name="Nivar Somaru" userId="2623165f-8d76-4707-80fa-45468c6b11b9" providerId="ADAL" clId="{E6954882-51A8-4E57-96A8-D55CDB62D611}" dt="2021-11-22T12:16:59.932" v="51" actId="2696"/>
          <pc:sldLayoutMkLst>
            <pc:docMk/>
            <pc:sldMasterMk cId="3027723790" sldId="2147483814"/>
            <pc:sldLayoutMk cId="76794398" sldId="2147483821"/>
          </pc:sldLayoutMkLst>
        </pc:sldLayoutChg>
        <pc:sldLayoutChg chg="del">
          <pc:chgData name="Nivar Somaru" userId="2623165f-8d76-4707-80fa-45468c6b11b9" providerId="ADAL" clId="{E6954882-51A8-4E57-96A8-D55CDB62D611}" dt="2021-11-22T12:16:59.932" v="52" actId="2696"/>
          <pc:sldLayoutMkLst>
            <pc:docMk/>
            <pc:sldMasterMk cId="3027723790" sldId="2147483814"/>
            <pc:sldLayoutMk cId="2608178705" sldId="2147483822"/>
          </pc:sldLayoutMkLst>
        </pc:sldLayoutChg>
        <pc:sldLayoutChg chg="del">
          <pc:chgData name="Nivar Somaru" userId="2623165f-8d76-4707-80fa-45468c6b11b9" providerId="ADAL" clId="{E6954882-51A8-4E57-96A8-D55CDB62D611}" dt="2021-11-22T12:16:59.932" v="53" actId="2696"/>
          <pc:sldLayoutMkLst>
            <pc:docMk/>
            <pc:sldMasterMk cId="3027723790" sldId="2147483814"/>
            <pc:sldLayoutMk cId="1983518220" sldId="2147483823"/>
          </pc:sldLayoutMkLst>
        </pc:sldLayoutChg>
        <pc:sldLayoutChg chg="del">
          <pc:chgData name="Nivar Somaru" userId="2623165f-8d76-4707-80fa-45468c6b11b9" providerId="ADAL" clId="{E6954882-51A8-4E57-96A8-D55CDB62D611}" dt="2021-11-22T12:16:59.932" v="54" actId="2696"/>
          <pc:sldLayoutMkLst>
            <pc:docMk/>
            <pc:sldMasterMk cId="3027723790" sldId="2147483814"/>
            <pc:sldLayoutMk cId="3312198348" sldId="2147483824"/>
          </pc:sldLayoutMkLst>
        </pc:sldLayoutChg>
        <pc:sldLayoutChg chg="del">
          <pc:chgData name="Nivar Somaru" userId="2623165f-8d76-4707-80fa-45468c6b11b9" providerId="ADAL" clId="{E6954882-51A8-4E57-96A8-D55CDB62D611}" dt="2021-11-22T12:16:59.942" v="55" actId="2696"/>
          <pc:sldLayoutMkLst>
            <pc:docMk/>
            <pc:sldMasterMk cId="3027723790" sldId="2147483814"/>
            <pc:sldLayoutMk cId="3925946581" sldId="2147483825"/>
          </pc:sldLayoutMkLst>
        </pc:sldLayoutChg>
      </pc:sldMasterChg>
    </pc:docChg>
  </pc:docChgLst>
  <pc:docChgLst>
    <pc:chgData name="Nivar Somaru" userId="2623165f-8d76-4707-80fa-45468c6b11b9" providerId="ADAL" clId="{B363D336-0A8E-4BA7-BD74-4F3A8D30B0E6}"/>
    <pc:docChg chg="custSel addSld delSld modSld">
      <pc:chgData name="Nivar Somaru" userId="2623165f-8d76-4707-80fa-45468c6b11b9" providerId="ADAL" clId="{B363D336-0A8E-4BA7-BD74-4F3A8D30B0E6}" dt="2021-10-26T13:35:21.985" v="156" actId="27918"/>
      <pc:docMkLst>
        <pc:docMk/>
      </pc:docMkLst>
      <pc:sldChg chg="modSp">
        <pc:chgData name="Nivar Somaru" userId="2623165f-8d76-4707-80fa-45468c6b11b9" providerId="ADAL" clId="{B363D336-0A8E-4BA7-BD74-4F3A8D30B0E6}" dt="2021-10-26T08:27:25.068" v="9" actId="20577"/>
        <pc:sldMkLst>
          <pc:docMk/>
          <pc:sldMk cId="3307370226" sldId="256"/>
        </pc:sldMkLst>
        <pc:spChg chg="mod">
          <ac:chgData name="Nivar Somaru" userId="2623165f-8d76-4707-80fa-45468c6b11b9" providerId="ADAL" clId="{B363D336-0A8E-4BA7-BD74-4F3A8D30B0E6}" dt="2021-10-26T08:27:25.068" v="9" actId="20577"/>
          <ac:spMkLst>
            <pc:docMk/>
            <pc:sldMk cId="3307370226" sldId="256"/>
            <ac:spMk id="3" creationId="{00000000-0000-0000-0000-000000000000}"/>
          </ac:spMkLst>
        </pc:spChg>
      </pc:sldChg>
      <pc:sldChg chg="mod">
        <pc:chgData name="Nivar Somaru" userId="2623165f-8d76-4707-80fa-45468c6b11b9" providerId="ADAL" clId="{B363D336-0A8E-4BA7-BD74-4F3A8D30B0E6}" dt="2021-10-26T08:32:31.740" v="20" actId="27918"/>
        <pc:sldMkLst>
          <pc:docMk/>
          <pc:sldMk cId="1193483902" sldId="280"/>
        </pc:sldMkLst>
      </pc:sldChg>
      <pc:sldChg chg="delSp mod">
        <pc:chgData name="Nivar Somaru" userId="2623165f-8d76-4707-80fa-45468c6b11b9" providerId="ADAL" clId="{B363D336-0A8E-4BA7-BD74-4F3A8D30B0E6}" dt="2021-10-26T08:29:25.753" v="14" actId="27918"/>
        <pc:sldMkLst>
          <pc:docMk/>
          <pc:sldMk cId="1608036106" sldId="289"/>
        </pc:sldMkLst>
        <pc:graphicFrameChg chg="del">
          <ac:chgData name="Nivar Somaru" userId="2623165f-8d76-4707-80fa-45468c6b11b9" providerId="ADAL" clId="{B363D336-0A8E-4BA7-BD74-4F3A8D30B0E6}" dt="2021-10-26T08:28:57.754" v="11" actId="478"/>
          <ac:graphicFrameMkLst>
            <pc:docMk/>
            <pc:sldMk cId="1608036106" sldId="289"/>
            <ac:graphicFrameMk id="3" creationId="{00000000-0000-0000-0000-000000000000}"/>
          </ac:graphicFrameMkLst>
        </pc:graphicFrameChg>
      </pc:sldChg>
      <pc:sldChg chg="mod">
        <pc:chgData name="Nivar Somaru" userId="2623165f-8d76-4707-80fa-45468c6b11b9" providerId="ADAL" clId="{B363D336-0A8E-4BA7-BD74-4F3A8D30B0E6}" dt="2021-10-26T08:42:30.819" v="51" actId="27918"/>
        <pc:sldMkLst>
          <pc:docMk/>
          <pc:sldMk cId="2005793873" sldId="368"/>
        </pc:sldMkLst>
      </pc:sldChg>
      <pc:sldChg chg="modSp">
        <pc:chgData name="Nivar Somaru" userId="2623165f-8d76-4707-80fa-45468c6b11b9" providerId="ADAL" clId="{B363D336-0A8E-4BA7-BD74-4F3A8D30B0E6}" dt="2021-10-26T08:34:08.867" v="28" actId="20577"/>
        <pc:sldMkLst>
          <pc:docMk/>
          <pc:sldMk cId="633268674" sldId="423"/>
        </pc:sldMkLst>
        <pc:graphicFrameChg chg="mod">
          <ac:chgData name="Nivar Somaru" userId="2623165f-8d76-4707-80fa-45468c6b11b9" providerId="ADAL" clId="{B363D336-0A8E-4BA7-BD74-4F3A8D30B0E6}" dt="2021-10-26T08:34:08.867" v="28" actId="20577"/>
          <ac:graphicFrameMkLst>
            <pc:docMk/>
            <pc:sldMk cId="633268674" sldId="423"/>
            <ac:graphicFrameMk id="2" creationId="{00000000-0000-0000-0000-000000000000}"/>
          </ac:graphicFrameMkLst>
        </pc:graphicFrameChg>
      </pc:sldChg>
      <pc:sldChg chg="modSp">
        <pc:chgData name="Nivar Somaru" userId="2623165f-8d76-4707-80fa-45468c6b11b9" providerId="ADAL" clId="{B363D336-0A8E-4BA7-BD74-4F3A8D30B0E6}" dt="2021-10-26T08:47:27.350" v="55" actId="207"/>
        <pc:sldMkLst>
          <pc:docMk/>
          <pc:sldMk cId="4222000508" sldId="455"/>
        </pc:sldMkLst>
        <pc:spChg chg="mod">
          <ac:chgData name="Nivar Somaru" userId="2623165f-8d76-4707-80fa-45468c6b11b9" providerId="ADAL" clId="{B363D336-0A8E-4BA7-BD74-4F3A8D30B0E6}" dt="2021-10-26T08:47:00.051" v="54" actId="20577"/>
          <ac:spMkLst>
            <pc:docMk/>
            <pc:sldMk cId="4222000508" sldId="455"/>
            <ac:spMk id="7" creationId="{A91139D8-8E1E-4368-AE2B-9C95EF7BF819}"/>
          </ac:spMkLst>
        </pc:spChg>
        <pc:graphicFrameChg chg="modGraphic">
          <ac:chgData name="Nivar Somaru" userId="2623165f-8d76-4707-80fa-45468c6b11b9" providerId="ADAL" clId="{B363D336-0A8E-4BA7-BD74-4F3A8D30B0E6}" dt="2021-10-26T08:47:27.350" v="55" actId="207"/>
          <ac:graphicFrameMkLst>
            <pc:docMk/>
            <pc:sldMk cId="4222000508" sldId="455"/>
            <ac:graphicFrameMk id="4" creationId="{2CEE4F96-D870-4A0F-976C-0E31E93803AD}"/>
          </ac:graphicFrameMkLst>
        </pc:graphicFrameChg>
      </pc:sldChg>
      <pc:sldChg chg="del">
        <pc:chgData name="Nivar Somaru" userId="2623165f-8d76-4707-80fa-45468c6b11b9" providerId="ADAL" clId="{B363D336-0A8E-4BA7-BD74-4F3A8D30B0E6}" dt="2021-10-26T08:49:31.257" v="56" actId="2696"/>
        <pc:sldMkLst>
          <pc:docMk/>
          <pc:sldMk cId="630960043" sldId="528"/>
        </pc:sldMkLst>
      </pc:sldChg>
      <pc:sldChg chg="del">
        <pc:chgData name="Nivar Somaru" userId="2623165f-8d76-4707-80fa-45468c6b11b9" providerId="ADAL" clId="{B363D336-0A8E-4BA7-BD74-4F3A8D30B0E6}" dt="2021-10-26T08:28:23.218" v="10" actId="2696"/>
        <pc:sldMkLst>
          <pc:docMk/>
          <pc:sldMk cId="2046492806" sldId="529"/>
        </pc:sldMkLst>
      </pc:sldChg>
      <pc:sldChg chg="del">
        <pc:chgData name="Nivar Somaru" userId="2623165f-8d76-4707-80fa-45468c6b11b9" providerId="ADAL" clId="{B363D336-0A8E-4BA7-BD74-4F3A8D30B0E6}" dt="2021-10-26T08:30:24.703" v="15" actId="2696"/>
        <pc:sldMkLst>
          <pc:docMk/>
          <pc:sldMk cId="1954069231" sldId="530"/>
        </pc:sldMkLst>
      </pc:sldChg>
      <pc:sldChg chg="modSp">
        <pc:chgData name="Nivar Somaru" userId="2623165f-8d76-4707-80fa-45468c6b11b9" providerId="ADAL" clId="{B363D336-0A8E-4BA7-BD74-4F3A8D30B0E6}" dt="2021-10-26T08:49:46.021" v="63" actId="20577"/>
        <pc:sldMkLst>
          <pc:docMk/>
          <pc:sldMk cId="1631601814" sldId="532"/>
        </pc:sldMkLst>
        <pc:spChg chg="mod">
          <ac:chgData name="Nivar Somaru" userId="2623165f-8d76-4707-80fa-45468c6b11b9" providerId="ADAL" clId="{B363D336-0A8E-4BA7-BD74-4F3A8D30B0E6}" dt="2021-10-26T08:49:46.021" v="63" actId="20577"/>
          <ac:spMkLst>
            <pc:docMk/>
            <pc:sldMk cId="1631601814" sldId="532"/>
            <ac:spMk id="2" creationId="{5A63872A-F7E5-4FB5-82AB-A3F6B61CD469}"/>
          </ac:spMkLst>
        </pc:spChg>
      </pc:sldChg>
      <pc:sldChg chg="delSp modSp">
        <pc:chgData name="Nivar Somaru" userId="2623165f-8d76-4707-80fa-45468c6b11b9" providerId="ADAL" clId="{B363D336-0A8E-4BA7-BD74-4F3A8D30B0E6}" dt="2021-10-26T08:33:09.295" v="22" actId="478"/>
        <pc:sldMkLst>
          <pc:docMk/>
          <pc:sldMk cId="3200397657" sldId="549"/>
        </pc:sldMkLst>
        <pc:graphicFrameChg chg="del mod modGraphic">
          <ac:chgData name="Nivar Somaru" userId="2623165f-8d76-4707-80fa-45468c6b11b9" providerId="ADAL" clId="{B363D336-0A8E-4BA7-BD74-4F3A8D30B0E6}" dt="2021-10-26T08:33:09.295" v="22" actId="478"/>
          <ac:graphicFrameMkLst>
            <pc:docMk/>
            <pc:sldMk cId="3200397657" sldId="549"/>
            <ac:graphicFrameMk id="4" creationId="{00000000-0000-0000-0000-000000000000}"/>
          </ac:graphicFrameMkLst>
        </pc:graphicFrameChg>
      </pc:sldChg>
      <pc:sldChg chg="delSp">
        <pc:chgData name="Nivar Somaru" userId="2623165f-8d76-4707-80fa-45468c6b11b9" providerId="ADAL" clId="{B363D336-0A8E-4BA7-BD74-4F3A8D30B0E6}" dt="2021-10-26T08:33:24.990" v="23" actId="478"/>
        <pc:sldMkLst>
          <pc:docMk/>
          <pc:sldMk cId="4032472441" sldId="550"/>
        </pc:sldMkLst>
        <pc:graphicFrameChg chg="del">
          <ac:chgData name="Nivar Somaru" userId="2623165f-8d76-4707-80fa-45468c6b11b9" providerId="ADAL" clId="{B363D336-0A8E-4BA7-BD74-4F3A8D30B0E6}" dt="2021-10-26T08:33:24.990" v="23" actId="478"/>
          <ac:graphicFrameMkLst>
            <pc:docMk/>
            <pc:sldMk cId="4032472441" sldId="550"/>
            <ac:graphicFrameMk id="4" creationId="{00000000-0000-0000-0000-000000000000}"/>
          </ac:graphicFrameMkLst>
        </pc:graphicFrameChg>
      </pc:sldChg>
      <pc:sldChg chg="modSp">
        <pc:chgData name="Nivar Somaru" userId="2623165f-8d76-4707-80fa-45468c6b11b9" providerId="ADAL" clId="{B363D336-0A8E-4BA7-BD74-4F3A8D30B0E6}" dt="2021-10-26T08:35:02.850" v="29"/>
        <pc:sldMkLst>
          <pc:docMk/>
          <pc:sldMk cId="625990808" sldId="553"/>
        </pc:sldMkLst>
        <pc:graphicFrameChg chg="mod">
          <ac:chgData name="Nivar Somaru" userId="2623165f-8d76-4707-80fa-45468c6b11b9" providerId="ADAL" clId="{B363D336-0A8E-4BA7-BD74-4F3A8D30B0E6}" dt="2021-10-26T08:35:02.850" v="29"/>
          <ac:graphicFrameMkLst>
            <pc:docMk/>
            <pc:sldMk cId="625990808" sldId="553"/>
            <ac:graphicFrameMk id="5" creationId="{00000000-0000-0000-0000-000000000000}"/>
          </ac:graphicFrameMkLst>
        </pc:graphicFrameChg>
      </pc:sldChg>
      <pc:sldChg chg="delSp mod">
        <pc:chgData name="Nivar Somaru" userId="2623165f-8d76-4707-80fa-45468c6b11b9" providerId="ADAL" clId="{B363D336-0A8E-4BA7-BD74-4F3A8D30B0E6}" dt="2021-10-26T13:35:21.985" v="156" actId="27918"/>
        <pc:sldMkLst>
          <pc:docMk/>
          <pc:sldMk cId="779660609" sldId="560"/>
        </pc:sldMkLst>
        <pc:graphicFrameChg chg="del">
          <ac:chgData name="Nivar Somaru" userId="2623165f-8d76-4707-80fa-45468c6b11b9" providerId="ADAL" clId="{B363D336-0A8E-4BA7-BD74-4F3A8D30B0E6}" dt="2021-10-26T08:43:49.281" v="52" actId="478"/>
          <ac:graphicFrameMkLst>
            <pc:docMk/>
            <pc:sldMk cId="779660609" sldId="560"/>
            <ac:graphicFrameMk id="6" creationId="{00000000-0000-0000-0000-000000000000}"/>
          </ac:graphicFrameMkLst>
        </pc:graphicFrameChg>
      </pc:sldChg>
      <pc:sldChg chg="addSp delSp modSp">
        <pc:chgData name="Nivar Somaru" userId="2623165f-8d76-4707-80fa-45468c6b11b9" providerId="ADAL" clId="{B363D336-0A8E-4BA7-BD74-4F3A8D30B0E6}" dt="2021-10-26T09:02:51.402" v="77" actId="1076"/>
        <pc:sldMkLst>
          <pc:docMk/>
          <pc:sldMk cId="1304708628" sldId="573"/>
        </pc:sldMkLst>
        <pc:graphicFrameChg chg="del">
          <ac:chgData name="Nivar Somaru" userId="2623165f-8d76-4707-80fa-45468c6b11b9" providerId="ADAL" clId="{B363D336-0A8E-4BA7-BD74-4F3A8D30B0E6}" dt="2021-10-26T08:59:04.315" v="64" actId="478"/>
          <ac:graphicFrameMkLst>
            <pc:docMk/>
            <pc:sldMk cId="1304708628" sldId="573"/>
            <ac:graphicFrameMk id="2" creationId="{38AE869D-6882-4FD5-8D8A-A2962B04BF08}"/>
          </ac:graphicFrameMkLst>
        </pc:graphicFrameChg>
        <pc:graphicFrameChg chg="add mod modGraphic">
          <ac:chgData name="Nivar Somaru" userId="2623165f-8d76-4707-80fa-45468c6b11b9" providerId="ADAL" clId="{B363D336-0A8E-4BA7-BD74-4F3A8D30B0E6}" dt="2021-10-26T09:02:51.402" v="77" actId="1076"/>
          <ac:graphicFrameMkLst>
            <pc:docMk/>
            <pc:sldMk cId="1304708628" sldId="573"/>
            <ac:graphicFrameMk id="4" creationId="{EC9A2D87-D38E-45C6-B189-295AB147DA86}"/>
          </ac:graphicFrameMkLst>
        </pc:graphicFrameChg>
        <pc:graphicFrameChg chg="del">
          <ac:chgData name="Nivar Somaru" userId="2623165f-8d76-4707-80fa-45468c6b11b9" providerId="ADAL" clId="{B363D336-0A8E-4BA7-BD74-4F3A8D30B0E6}" dt="2021-10-26T08:59:07.289" v="65" actId="478"/>
          <ac:graphicFrameMkLst>
            <pc:docMk/>
            <pc:sldMk cId="1304708628" sldId="573"/>
            <ac:graphicFrameMk id="6" creationId="{4A3C5B2F-E45C-4335-B9E0-68C209F6CBBD}"/>
          </ac:graphicFrameMkLst>
        </pc:graphicFrameChg>
        <pc:graphicFrameChg chg="del">
          <ac:chgData name="Nivar Somaru" userId="2623165f-8d76-4707-80fa-45468c6b11b9" providerId="ADAL" clId="{B363D336-0A8E-4BA7-BD74-4F3A8D30B0E6}" dt="2021-10-26T08:59:10.674" v="66" actId="478"/>
          <ac:graphicFrameMkLst>
            <pc:docMk/>
            <pc:sldMk cId="1304708628" sldId="573"/>
            <ac:graphicFrameMk id="7" creationId="{B9262B2D-87BB-4840-A4FD-ED80F73B84A7}"/>
          </ac:graphicFrameMkLst>
        </pc:graphicFrameChg>
        <pc:graphicFrameChg chg="add mod">
          <ac:chgData name="Nivar Somaru" userId="2623165f-8d76-4707-80fa-45468c6b11b9" providerId="ADAL" clId="{B363D336-0A8E-4BA7-BD74-4F3A8D30B0E6}" dt="2021-10-26T09:02:41.113" v="76" actId="1076"/>
          <ac:graphicFrameMkLst>
            <pc:docMk/>
            <pc:sldMk cId="1304708628" sldId="573"/>
            <ac:graphicFrameMk id="8" creationId="{E7B1D0ED-A26D-4499-B394-C17DFF8649C3}"/>
          </ac:graphicFrameMkLst>
        </pc:graphicFrameChg>
        <pc:graphicFrameChg chg="add mod">
          <ac:chgData name="Nivar Somaru" userId="2623165f-8d76-4707-80fa-45468c6b11b9" providerId="ADAL" clId="{B363D336-0A8E-4BA7-BD74-4F3A8D30B0E6}" dt="2021-10-26T09:02:35.733" v="75" actId="1076"/>
          <ac:graphicFrameMkLst>
            <pc:docMk/>
            <pc:sldMk cId="1304708628" sldId="573"/>
            <ac:graphicFrameMk id="9" creationId="{F12D3631-FC2B-43FF-8E85-47347ED0A7E0}"/>
          </ac:graphicFrameMkLst>
        </pc:graphicFrameChg>
      </pc:sldChg>
      <pc:sldChg chg="modSp">
        <pc:chgData name="Nivar Somaru" userId="2623165f-8d76-4707-80fa-45468c6b11b9" providerId="ADAL" clId="{B363D336-0A8E-4BA7-BD74-4F3A8D30B0E6}" dt="2021-10-26T08:30:42.587" v="18" actId="14734"/>
        <pc:sldMkLst>
          <pc:docMk/>
          <pc:sldMk cId="4259820885" sldId="574"/>
        </pc:sldMkLst>
        <pc:graphicFrameChg chg="modGraphic">
          <ac:chgData name="Nivar Somaru" userId="2623165f-8d76-4707-80fa-45468c6b11b9" providerId="ADAL" clId="{B363D336-0A8E-4BA7-BD74-4F3A8D30B0E6}" dt="2021-10-26T08:30:42.587" v="18" actId="14734"/>
          <ac:graphicFrameMkLst>
            <pc:docMk/>
            <pc:sldMk cId="4259820885" sldId="574"/>
            <ac:graphicFrameMk id="6" creationId="{C6388170-369A-4414-9FC3-9B71664D88C7}"/>
          </ac:graphicFrameMkLst>
        </pc:graphicFrameChg>
      </pc:sldChg>
      <pc:sldChg chg="addSp modSp add mod">
        <pc:chgData name="Nivar Somaru" userId="2623165f-8d76-4707-80fa-45468c6b11b9" providerId="ADAL" clId="{B363D336-0A8E-4BA7-BD74-4F3A8D30B0E6}" dt="2021-10-26T09:13:31.884" v="154" actId="1076"/>
        <pc:sldMkLst>
          <pc:docMk/>
          <pc:sldMk cId="588730349" sldId="575"/>
        </pc:sldMkLst>
        <pc:graphicFrameChg chg="add mod">
          <ac:chgData name="Nivar Somaru" userId="2623165f-8d76-4707-80fa-45468c6b11b9" providerId="ADAL" clId="{B363D336-0A8E-4BA7-BD74-4F3A8D30B0E6}" dt="2021-10-26T09:13:31.884" v="154" actId="1076"/>
          <ac:graphicFrameMkLst>
            <pc:docMk/>
            <pc:sldMk cId="588730349" sldId="575"/>
            <ac:graphicFrameMk id="5" creationId="{B7044B16-842E-4AB1-BFD7-21BAB048FA9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9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10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chartUserShapes" Target="../drawings/drawing11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chartUserShapes" Target="../drawings/drawing1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</a:t>
            </a:r>
            <a:r>
              <a:rPr lang="en-US" dirty="0" smtClean="0"/>
              <a:t>of Permanent </a:t>
            </a:r>
            <a:r>
              <a:rPr lang="en-US" dirty="0"/>
              <a:t>Academic Staff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Permanent Academic Staff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4"/>
                <c:pt idx="0">
                  <c:v>87</c:v>
                </c:pt>
                <c:pt idx="1">
                  <c:v>84</c:v>
                </c:pt>
                <c:pt idx="2">
                  <c:v>89</c:v>
                </c:pt>
                <c:pt idx="3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15-4981-906D-E33E64B815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7591592"/>
        <c:axId val="267586496"/>
      </c:barChart>
      <c:catAx>
        <c:axId val="267591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586496"/>
        <c:crosses val="autoZero"/>
        <c:auto val="1"/>
        <c:lblAlgn val="ctr"/>
        <c:lblOffset val="100"/>
        <c:noMultiLvlLbl val="0"/>
      </c:catAx>
      <c:valAx>
        <c:axId val="26758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591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 smtClean="0"/>
              <a:t>FAS </a:t>
            </a:r>
            <a:r>
              <a:rPr lang="en-ZA" dirty="0"/>
              <a:t>Postgraduate Enrolment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436171259842521"/>
          <c:y val="0.11903718285214346"/>
          <c:w val="0.83417995406824152"/>
          <c:h val="0.585792650918635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Sheet1!$B$2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23D-461C-9F52-4074742492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Sheet1!$C$2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23D-461C-9F52-4074742492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Sheet1!$D$2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23D-461C-9F52-4074742492F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Sheet1!$E$2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23D-461C-9F52-4074742492F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Sheet1!$F$2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344-45C8-8219-D4B96F89465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Sheet1!$G$2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344-45C8-8219-D4B96F89465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Sheet1!$H$2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211-41A7-BD07-94E26FC4B1C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Sheet1!$I$2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09-46BE-96F5-081B284EE4B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Sheet1!$J$2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7A9-4451-A2EA-E39E23BAF1A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Sheet1!$K$2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DC6-4C41-86EC-C2D2DE4B1D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0594784"/>
        <c:axId val="330591648"/>
      </c:barChart>
      <c:catAx>
        <c:axId val="33059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591648"/>
        <c:crosses val="autoZero"/>
        <c:auto val="1"/>
        <c:lblAlgn val="ctr"/>
        <c:lblOffset val="100"/>
        <c:noMultiLvlLbl val="0"/>
      </c:catAx>
      <c:valAx>
        <c:axId val="33059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59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Postgraduate enrolment - Actual Student numbers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Sheet1!$B$2:$B$7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8D-4F61-A995-24D9E20A2F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Sheet1!$C$2:$C$7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785-4CAB-A7E7-94C6C713A5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Sheet1!$D$2:$D$7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785-4CAB-A7E7-94C6C713A5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Sheet1!$E$2:$E$7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785-4CAB-A7E7-94C6C713A5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Sheet1!$F$2:$F$7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785-4CAB-A7E7-94C6C713A5B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Sheet1!$G$2:$G$7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C785-4CAB-A7E7-94C6C713A5B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Sheet1!$H$2:$H$7</c:f>
              <c:numCache>
                <c:formatCode>0</c:formatCode>
                <c:ptCount val="6"/>
                <c:pt idx="0">
                  <c:v>48</c:v>
                </c:pt>
                <c:pt idx="1">
                  <c:v>21</c:v>
                </c:pt>
                <c:pt idx="2">
                  <c:v>40</c:v>
                </c:pt>
                <c:pt idx="3">
                  <c:v>18</c:v>
                </c:pt>
                <c:pt idx="4">
                  <c:v>6</c:v>
                </c:pt>
                <c:pt idx="5">
                  <c:v>133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3CA-4AC8-9A8E-378E14988C8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Sheet1!$I$2:$I$7</c:f>
              <c:numCache>
                <c:formatCode>0</c:formatCode>
                <c:ptCount val="6"/>
                <c:pt idx="0">
                  <c:v>56</c:v>
                </c:pt>
                <c:pt idx="1">
                  <c:v>19</c:v>
                </c:pt>
                <c:pt idx="2">
                  <c:v>51</c:v>
                </c:pt>
                <c:pt idx="3">
                  <c:v>21</c:v>
                </c:pt>
                <c:pt idx="4">
                  <c:v>5</c:v>
                </c:pt>
                <c:pt idx="5">
                  <c:v>152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A09-4396-8BD5-7A6E78BEB8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Sheet1!$J$2:$J$7</c:f>
              <c:numCache>
                <c:formatCode>0</c:formatCode>
                <c:ptCount val="6"/>
                <c:pt idx="0">
                  <c:v>56</c:v>
                </c:pt>
                <c:pt idx="1">
                  <c:v>17</c:v>
                </c:pt>
                <c:pt idx="2">
                  <c:v>41</c:v>
                </c:pt>
                <c:pt idx="3">
                  <c:v>23</c:v>
                </c:pt>
                <c:pt idx="4">
                  <c:v>5</c:v>
                </c:pt>
                <c:pt idx="5">
                  <c:v>142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83-4AA7-B57B-DFFC3B7A603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Sheet1!$K$2:$K$7</c:f>
              <c:numCache>
                <c:formatCode>0</c:formatCode>
                <c:ptCount val="6"/>
                <c:pt idx="0">
                  <c:v>64</c:v>
                </c:pt>
                <c:pt idx="1">
                  <c:v>14</c:v>
                </c:pt>
                <c:pt idx="2">
                  <c:v>47</c:v>
                </c:pt>
                <c:pt idx="3">
                  <c:v>22</c:v>
                </c:pt>
                <c:pt idx="4">
                  <c:v>8</c:v>
                </c:pt>
                <c:pt idx="5">
                  <c:v>155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9D-440A-AAA4-AF011A0680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30588904"/>
        <c:axId val="330588120"/>
      </c:barChart>
      <c:catAx>
        <c:axId val="330588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588120"/>
        <c:crosses val="autoZero"/>
        <c:auto val="1"/>
        <c:lblAlgn val="ctr"/>
        <c:lblOffset val="100"/>
        <c:noMultiLvlLbl val="0"/>
      </c:catAx>
      <c:valAx>
        <c:axId val="330588120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305889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5B9BD5">
        <a:lumMod val="20000"/>
        <a:lumOff val="80000"/>
      </a:srgb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600"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2023 Student Enrolment </a:t>
            </a:r>
            <a:r>
              <a:rPr lang="en-US" sz="1800" dirty="0"/>
              <a:t>by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UG (NQF 5-7)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FAS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431</c:v>
                </c:pt>
                <c:pt idx="1">
                  <c:v>336</c:v>
                </c:pt>
                <c:pt idx="2">
                  <c:v>296</c:v>
                </c:pt>
                <c:pt idx="3">
                  <c:v>229</c:v>
                </c:pt>
                <c:pt idx="4">
                  <c:v>296</c:v>
                </c:pt>
                <c:pt idx="5">
                  <c:v>691</c:v>
                </c:pt>
                <c:pt idx="6">
                  <c:v>142</c:v>
                </c:pt>
                <c:pt idx="7">
                  <c:v>0</c:v>
                </c:pt>
                <c:pt idx="8">
                  <c:v>309</c:v>
                </c:pt>
                <c:pt idx="9">
                  <c:v>2730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E0-48F8-BB68-BB7ABB9D2A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PG upto Masters (NQF8)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FAS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>
                  <c:v>28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E0-48F8-BB68-BB7ABB9D2A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PG (NQF9-10)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FAS</c:v>
                </c:pt>
              </c:strCache>
            </c:strRef>
          </c:cat>
          <c:val>
            <c:numRef>
              <c:f>Sheet1!$D$2:$D$11</c:f>
              <c:numCache>
                <c:formatCode>0</c:formatCode>
                <c:ptCount val="10"/>
                <c:pt idx="0">
                  <c:v>78</c:v>
                </c:pt>
                <c:pt idx="1">
                  <c:v>47</c:v>
                </c:pt>
                <c:pt idx="2">
                  <c:v>0</c:v>
                </c:pt>
                <c:pt idx="3">
                  <c:v>22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155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E0-48F8-BB68-BB7ABB9D2AE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Enrolment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FAS</c:v>
                </c:pt>
              </c:strCache>
            </c:strRef>
          </c:cat>
          <c:val>
            <c:numRef>
              <c:f>Sheet1!$E$2:$E$11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82-433D-A0CE-9ECC4E87EF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9004072"/>
        <c:axId val="219778952"/>
      </c:barChart>
      <c:catAx>
        <c:axId val="219004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78952"/>
        <c:crosses val="autoZero"/>
        <c:auto val="1"/>
        <c:lblAlgn val="ctr"/>
        <c:lblOffset val="100"/>
        <c:noMultiLvlLbl val="0"/>
      </c:catAx>
      <c:valAx>
        <c:axId val="219778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040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ZA" dirty="0"/>
              <a:t>FAS Overall Student Success Rates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 Rates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4"/>
                <c:pt idx="0">
                  <c:v>0.85</c:v>
                </c:pt>
                <c:pt idx="1">
                  <c:v>0.85</c:v>
                </c:pt>
                <c:pt idx="2">
                  <c:v>0.77</c:v>
                </c:pt>
                <c:pt idx="3">
                  <c:v>0.75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FA-4623-88FF-88E775F07F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30588512"/>
        <c:axId val="330592040"/>
      </c:barChart>
      <c:catAx>
        <c:axId val="33058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592040"/>
        <c:crosses val="autoZero"/>
        <c:auto val="1"/>
        <c:lblAlgn val="ctr"/>
        <c:lblOffset val="100"/>
        <c:noMultiLvlLbl val="0"/>
      </c:catAx>
      <c:valAx>
        <c:axId val="330592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5885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Success Rates by Department – </a:t>
            </a:r>
            <a:r>
              <a:rPr lang="en-ZA" dirty="0" smtClean="0"/>
              <a:t>2020 </a:t>
            </a:r>
            <a:r>
              <a:rPr lang="en-ZA" dirty="0"/>
              <a:t>to </a:t>
            </a:r>
            <a:r>
              <a:rPr lang="en-ZA" dirty="0" smtClean="0"/>
              <a:t>2023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and Food Technology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Faculty Office - Applied Sciences</c:v>
                </c:pt>
                <c:pt idx="4">
                  <c:v>Food and Nutrition: Consumer Sciences</c:v>
                </c:pt>
                <c:pt idx="5">
                  <c:v>Horticulture</c:v>
                </c:pt>
                <c:pt idx="6">
                  <c:v>Maritime Studies</c:v>
                </c:pt>
                <c:pt idx="7">
                  <c:v>Mathematics</c:v>
                </c:pt>
                <c:pt idx="8">
                  <c:v>Physics</c:v>
                </c:pt>
                <c:pt idx="9">
                  <c:v>Sport Studies</c:v>
                </c:pt>
                <c:pt idx="10">
                  <c:v>Statistics</c:v>
                </c:pt>
                <c:pt idx="11">
                  <c:v>FAS</c:v>
                </c:pt>
              </c:strCache>
            </c:strRef>
          </c:cat>
          <c:val>
            <c:numRef>
              <c:f>Sheet1!$B$2:$B$13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546-4663-8E80-3C35B87C5C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and Food Technology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Faculty Office - Applied Sciences</c:v>
                </c:pt>
                <c:pt idx="4">
                  <c:v>Food and Nutrition: Consumer Sciences</c:v>
                </c:pt>
                <c:pt idx="5">
                  <c:v>Horticulture</c:v>
                </c:pt>
                <c:pt idx="6">
                  <c:v>Maritime Studies</c:v>
                </c:pt>
                <c:pt idx="7">
                  <c:v>Mathematics</c:v>
                </c:pt>
                <c:pt idx="8">
                  <c:v>Physics</c:v>
                </c:pt>
                <c:pt idx="9">
                  <c:v>Sport Studies</c:v>
                </c:pt>
                <c:pt idx="10">
                  <c:v>Statistics</c:v>
                </c:pt>
                <c:pt idx="11">
                  <c:v>FAS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0.82223820337374642</c:v>
                </c:pt>
                <c:pt idx="1">
                  <c:v>0.794386685729355</c:v>
                </c:pt>
                <c:pt idx="2">
                  <c:v>0.88636774371510418</c:v>
                </c:pt>
                <c:pt idx="3">
                  <c:v>0.94150304671631679</c:v>
                </c:pt>
                <c:pt idx="4">
                  <c:v>0.92732585992143302</c:v>
                </c:pt>
                <c:pt idx="5">
                  <c:v>0.89471867290201401</c:v>
                </c:pt>
                <c:pt idx="6">
                  <c:v>0.84231099929940834</c:v>
                </c:pt>
                <c:pt idx="7">
                  <c:v>0.82099712523014223</c:v>
                </c:pt>
                <c:pt idx="8">
                  <c:v>0.81702850430052165</c:v>
                </c:pt>
                <c:pt idx="9">
                  <c:v>0.89665793735899735</c:v>
                </c:pt>
                <c:pt idx="10">
                  <c:v>0.85979014031241796</c:v>
                </c:pt>
                <c:pt idx="11">
                  <c:v>0.8524513145629834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546-4663-8E80-3C35B87C5C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and Food Technology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Faculty Office - Applied Sciences</c:v>
                </c:pt>
                <c:pt idx="4">
                  <c:v>Food and Nutrition: Consumer Sciences</c:v>
                </c:pt>
                <c:pt idx="5">
                  <c:v>Horticulture</c:v>
                </c:pt>
                <c:pt idx="6">
                  <c:v>Maritime Studies</c:v>
                </c:pt>
                <c:pt idx="7">
                  <c:v>Mathematics</c:v>
                </c:pt>
                <c:pt idx="8">
                  <c:v>Physics</c:v>
                </c:pt>
                <c:pt idx="9">
                  <c:v>Sport Studies</c:v>
                </c:pt>
                <c:pt idx="10">
                  <c:v>Statistics</c:v>
                </c:pt>
                <c:pt idx="11">
                  <c:v>FAS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0.85380406461698632</c:v>
                </c:pt>
                <c:pt idx="1">
                  <c:v>0.77178146248519774</c:v>
                </c:pt>
                <c:pt idx="2">
                  <c:v>0.8466528150813365</c:v>
                </c:pt>
                <c:pt idx="3">
                  <c:v>0.86170590102115097</c:v>
                </c:pt>
                <c:pt idx="4">
                  <c:v>0.89247251534129157</c:v>
                </c:pt>
                <c:pt idx="5">
                  <c:v>0.84851491162357517</c:v>
                </c:pt>
                <c:pt idx="6">
                  <c:v>0.90815493697634886</c:v>
                </c:pt>
                <c:pt idx="7">
                  <c:v>0.8283325793014904</c:v>
                </c:pt>
                <c:pt idx="8">
                  <c:v>0.84197304475820023</c:v>
                </c:pt>
                <c:pt idx="9">
                  <c:v>0.88908747712156111</c:v>
                </c:pt>
                <c:pt idx="10">
                  <c:v>0.86144486210914251</c:v>
                </c:pt>
                <c:pt idx="11">
                  <c:v>0.85375451743078645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546-4663-8E80-3C35B87C5CD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and Food Technology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Faculty Office - Applied Sciences</c:v>
                </c:pt>
                <c:pt idx="4">
                  <c:v>Food and Nutrition: Consumer Sciences</c:v>
                </c:pt>
                <c:pt idx="5">
                  <c:v>Horticulture</c:v>
                </c:pt>
                <c:pt idx="6">
                  <c:v>Maritime Studies</c:v>
                </c:pt>
                <c:pt idx="7">
                  <c:v>Mathematics</c:v>
                </c:pt>
                <c:pt idx="8">
                  <c:v>Physics</c:v>
                </c:pt>
                <c:pt idx="9">
                  <c:v>Sport Studies</c:v>
                </c:pt>
                <c:pt idx="10">
                  <c:v>Statistics</c:v>
                </c:pt>
                <c:pt idx="11">
                  <c:v>FAS</c:v>
                </c:pt>
              </c:strCache>
            </c:strRef>
          </c:cat>
          <c:val>
            <c:numRef>
              <c:f>Sheet1!$E$2:$E$13</c:f>
              <c:numCache>
                <c:formatCode>0%</c:formatCode>
                <c:ptCount val="12"/>
                <c:pt idx="0">
                  <c:v>0.80142729477850094</c:v>
                </c:pt>
                <c:pt idx="1">
                  <c:v>0.7182097811050524</c:v>
                </c:pt>
                <c:pt idx="2">
                  <c:v>0.81310354008581354</c:v>
                </c:pt>
                <c:pt idx="3">
                  <c:v>0.89722176557619593</c:v>
                </c:pt>
                <c:pt idx="4">
                  <c:v>0.85913759771370968</c:v>
                </c:pt>
                <c:pt idx="5">
                  <c:v>0.83844025889796314</c:v>
                </c:pt>
                <c:pt idx="6">
                  <c:v>0.76802485678459753</c:v>
                </c:pt>
                <c:pt idx="7">
                  <c:v>0.70057173279014828</c:v>
                </c:pt>
                <c:pt idx="8">
                  <c:v>0.68177408293327535</c:v>
                </c:pt>
                <c:pt idx="9">
                  <c:v>0.78323087925239987</c:v>
                </c:pt>
                <c:pt idx="10">
                  <c:v>0.79608248246420144</c:v>
                </c:pt>
                <c:pt idx="11">
                  <c:v>0.77246168217832034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9D-49DF-B8E4-398C69BD339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and Food Technology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Faculty Office - Applied Sciences</c:v>
                </c:pt>
                <c:pt idx="4">
                  <c:v>Food and Nutrition: Consumer Sciences</c:v>
                </c:pt>
                <c:pt idx="5">
                  <c:v>Horticulture</c:v>
                </c:pt>
                <c:pt idx="6">
                  <c:v>Maritime Studies</c:v>
                </c:pt>
                <c:pt idx="7">
                  <c:v>Mathematics</c:v>
                </c:pt>
                <c:pt idx="8">
                  <c:v>Physics</c:v>
                </c:pt>
                <c:pt idx="9">
                  <c:v>Sport Studies</c:v>
                </c:pt>
                <c:pt idx="10">
                  <c:v>Statistics</c:v>
                </c:pt>
                <c:pt idx="11">
                  <c:v>FAS</c:v>
                </c:pt>
              </c:strCache>
            </c:strRef>
          </c:cat>
          <c:val>
            <c:numRef>
              <c:f>Sheet1!$F$2:$F$13</c:f>
              <c:numCache>
                <c:formatCode>0%</c:formatCode>
                <c:ptCount val="12"/>
                <c:pt idx="0">
                  <c:v>0.82</c:v>
                </c:pt>
                <c:pt idx="1">
                  <c:v>0.78</c:v>
                </c:pt>
                <c:pt idx="2">
                  <c:v>0.81</c:v>
                </c:pt>
                <c:pt idx="3">
                  <c:v>0.95</c:v>
                </c:pt>
                <c:pt idx="4">
                  <c:v>0.83</c:v>
                </c:pt>
                <c:pt idx="5">
                  <c:v>0.86</c:v>
                </c:pt>
                <c:pt idx="6">
                  <c:v>0.74</c:v>
                </c:pt>
                <c:pt idx="7">
                  <c:v>0.61</c:v>
                </c:pt>
                <c:pt idx="8">
                  <c:v>0.7</c:v>
                </c:pt>
                <c:pt idx="9">
                  <c:v>0.77</c:v>
                </c:pt>
                <c:pt idx="10">
                  <c:v>0.74</c:v>
                </c:pt>
                <c:pt idx="11">
                  <c:v>0.75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F21-4E08-BEC4-2779E64B2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593216"/>
        <c:axId val="330593608"/>
      </c:barChart>
      <c:catAx>
        <c:axId val="33059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593608"/>
        <c:crosses val="autoZero"/>
        <c:auto val="1"/>
        <c:lblAlgn val="ctr"/>
        <c:lblOffset val="100"/>
        <c:noMultiLvlLbl val="0"/>
      </c:catAx>
      <c:valAx>
        <c:axId val="33059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5932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 Rates of First Time Entering Students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4"/>
                <c:pt idx="0">
                  <c:v>0.86</c:v>
                </c:pt>
                <c:pt idx="1">
                  <c:v>0.88</c:v>
                </c:pt>
                <c:pt idx="2">
                  <c:v>0.78</c:v>
                </c:pt>
                <c:pt idx="3">
                  <c:v>0.74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E8-41F3-90AD-6E98E514437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30859304"/>
        <c:axId val="330862048"/>
      </c:barChart>
      <c:catAx>
        <c:axId val="330859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862048"/>
        <c:crosses val="autoZero"/>
        <c:auto val="1"/>
        <c:lblAlgn val="ctr"/>
        <c:lblOffset val="100"/>
        <c:noMultiLvlLbl val="0"/>
      </c:catAx>
      <c:valAx>
        <c:axId val="33086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8593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 Rates of African Students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4"/>
                <c:pt idx="0">
                  <c:v>0.85</c:v>
                </c:pt>
                <c:pt idx="1">
                  <c:v>0.85</c:v>
                </c:pt>
                <c:pt idx="2">
                  <c:v>0.76</c:v>
                </c:pt>
                <c:pt idx="3">
                  <c:v>0.75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E8-41F3-90AD-6E98E514437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30859696"/>
        <c:axId val="330856560"/>
      </c:barChart>
      <c:catAx>
        <c:axId val="330859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856560"/>
        <c:crosses val="autoZero"/>
        <c:auto val="1"/>
        <c:lblAlgn val="ctr"/>
        <c:lblOffset val="100"/>
        <c:noMultiLvlLbl val="0"/>
      </c:catAx>
      <c:valAx>
        <c:axId val="33085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8596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Faculty Student Throughput - Undergraduate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5">
                <a:shade val="4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Sheet1!$B$2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3A0-499E-BE01-C078581065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5">
                <a:shade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Sheet1!$C$2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3A0-499E-BE01-C078581065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5">
                <a:shade val="6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Sheet1!$D$2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3A0-499E-BE01-C0785810651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5">
                <a:shade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Sheet1!$E$2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3A0-499E-BE01-C078581065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>
                <a:shade val="9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Sheet1!$F$2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86-4D5F-936A-B0D5166B257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5">
                <a:tint val="9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Sheet1!$G$2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86-4D5F-936A-B0D5166B257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5">
                <a:tint val="8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Sheet1!$H$2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95-442F-A6CA-28DCB772B5F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5">
                <a:tint val="6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Sheet1!$I$2</c:f>
              <c:numCache>
                <c:formatCode>0%</c:formatCode>
                <c:ptCount val="1"/>
                <c:pt idx="0">
                  <c:v>0.38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4B-4030-BC0E-5FB831C3C1E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5">
                <a:tint val="5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Sheet1!$J$2</c:f>
              <c:numCache>
                <c:formatCode>0%</c:formatCode>
                <c:ptCount val="1"/>
                <c:pt idx="0">
                  <c:v>0.35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08-433F-BAE8-57B4BB000B3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5">
                <a:tint val="4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Sheet1!$K$2</c:f>
              <c:numCache>
                <c:formatCode>0%</c:formatCode>
                <c:ptCount val="1"/>
                <c:pt idx="0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AB-4FCB-A5CA-5A0F0F8E30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30860872"/>
        <c:axId val="330855776"/>
      </c:barChart>
      <c:catAx>
        <c:axId val="330860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855776"/>
        <c:crosses val="autoZero"/>
        <c:auto val="1"/>
        <c:lblAlgn val="ctr"/>
        <c:lblOffset val="100"/>
        <c:noMultiLvlLbl val="0"/>
      </c:catAx>
      <c:valAx>
        <c:axId val="33085577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Percentage Throughput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crossAx val="33086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Student Throughput by department - Undergraduate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Sheet1!$B$2:$B$11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3A0-499E-BE01-C078581065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Sheet1!$C$2:$C$11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3A0-499E-BE01-C078581065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Sheet1!$D$2:$D$11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3A0-499E-BE01-C0785810651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Sheet1!$E$2:$E$11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3A0-499E-BE01-C078581065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Sheet1!$F$2:$F$11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86-4D5F-936A-B0D5166B257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dk1">
                <a:tint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Sheet1!$G$2:$G$11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86-4D5F-936A-B0D5166B257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dk1">
                <a:tint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Sheet1!$H$2:$H$11</c:f>
              <c:numCache>
                <c:formatCode>0%</c:formatCode>
                <c:ptCount val="10"/>
                <c:pt idx="0">
                  <c:v>0.41</c:v>
                </c:pt>
                <c:pt idx="1">
                  <c:v>0.27</c:v>
                </c:pt>
                <c:pt idx="2">
                  <c:v>0.23</c:v>
                </c:pt>
                <c:pt idx="3">
                  <c:v>0.45</c:v>
                </c:pt>
                <c:pt idx="4">
                  <c:v>0.44</c:v>
                </c:pt>
                <c:pt idx="5">
                  <c:v>0.56999999999999995</c:v>
                </c:pt>
                <c:pt idx="6">
                  <c:v>0.27</c:v>
                </c:pt>
                <c:pt idx="7">
                  <c:v>0.19</c:v>
                </c:pt>
                <c:pt idx="8">
                  <c:v>0.49</c:v>
                </c:pt>
                <c:pt idx="9">
                  <c:v>0.33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430-4E61-A79E-E57FE365786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Sheet1!$I$2:$I$11</c:f>
              <c:numCache>
                <c:formatCode>0%</c:formatCode>
                <c:ptCount val="10"/>
                <c:pt idx="0">
                  <c:v>0.26</c:v>
                </c:pt>
                <c:pt idx="1">
                  <c:v>0.36</c:v>
                </c:pt>
                <c:pt idx="2">
                  <c:v>0.19</c:v>
                </c:pt>
                <c:pt idx="3">
                  <c:v>0.69</c:v>
                </c:pt>
                <c:pt idx="4">
                  <c:v>0.22</c:v>
                </c:pt>
                <c:pt idx="5">
                  <c:v>0.37</c:v>
                </c:pt>
                <c:pt idx="6">
                  <c:v>0.55000000000000004</c:v>
                </c:pt>
                <c:pt idx="7">
                  <c:v>0.39</c:v>
                </c:pt>
                <c:pt idx="8">
                  <c:v>0.51</c:v>
                </c:pt>
                <c:pt idx="9">
                  <c:v>0.38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14F-4FE2-8814-2611FE8346F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Sheet1!$J$2:$J$11</c:f>
              <c:numCache>
                <c:formatCode>0%</c:formatCode>
                <c:ptCount val="10"/>
                <c:pt idx="0">
                  <c:v>0.43</c:v>
                </c:pt>
                <c:pt idx="1">
                  <c:v>0.43</c:v>
                </c:pt>
                <c:pt idx="2">
                  <c:v>0.13</c:v>
                </c:pt>
                <c:pt idx="3">
                  <c:v>0.51</c:v>
                </c:pt>
                <c:pt idx="4">
                  <c:v>0.32</c:v>
                </c:pt>
                <c:pt idx="5">
                  <c:v>0.57999999999999996</c:v>
                </c:pt>
                <c:pt idx="6">
                  <c:v>0.33</c:v>
                </c:pt>
                <c:pt idx="7">
                  <c:v>0.33</c:v>
                </c:pt>
                <c:pt idx="8">
                  <c:v>0.18</c:v>
                </c:pt>
                <c:pt idx="9">
                  <c:v>0.35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00-4463-88E4-D791E497EF5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Sheet1!$K$2:$K$11</c:f>
              <c:numCache>
                <c:formatCode>0%</c:formatCode>
                <c:ptCount val="10"/>
                <c:pt idx="0">
                  <c:v>0.45</c:v>
                </c:pt>
                <c:pt idx="1">
                  <c:v>0.28000000000000003</c:v>
                </c:pt>
                <c:pt idx="2">
                  <c:v>0.1</c:v>
                </c:pt>
                <c:pt idx="3">
                  <c:v>0.16</c:v>
                </c:pt>
                <c:pt idx="4">
                  <c:v>0.21</c:v>
                </c:pt>
                <c:pt idx="5">
                  <c:v>0.39</c:v>
                </c:pt>
                <c:pt idx="6">
                  <c:v>0.49</c:v>
                </c:pt>
                <c:pt idx="7">
                  <c:v>0.23</c:v>
                </c:pt>
                <c:pt idx="8">
                  <c:v>0.27</c:v>
                </c:pt>
                <c:pt idx="9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B6B-4DAD-8113-1617AB8A15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30857344"/>
        <c:axId val="330861264"/>
      </c:barChart>
      <c:catAx>
        <c:axId val="33085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861264"/>
        <c:crosses val="autoZero"/>
        <c:auto val="1"/>
        <c:lblAlgn val="ctr"/>
        <c:lblOffset val="100"/>
        <c:noMultiLvlLbl val="0"/>
      </c:catAx>
      <c:valAx>
        <c:axId val="33086126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Percentage Throughput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crossAx val="3308573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Student Dropout Rates - Undergraduate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>
                <a:shade val="4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Sheet1!$B$2:$B$11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E3-49EE-B0EE-65619013AC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>
                <a:shade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Sheet1!$C$2:$C$11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E3-49EE-B0EE-65619013AC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>
                <a:shade val="6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Sheet1!$D$2:$D$11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E3-49EE-B0EE-65619013AC1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shade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Sheet1!$E$2:$E$11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5E3-49EE-B0EE-65619013AC1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>
                <a:shade val="9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Sheet1!$F$2:$F$11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59-4F89-B057-DE86F2305D4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>
                <a:tint val="9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Sheet1!$G$2:$G$11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59-4F89-B057-DE86F2305D4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tint val="8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Sheet1!$H$2:$H$11</c:f>
              <c:numCache>
                <c:formatCode>0%</c:formatCode>
                <c:ptCount val="10"/>
                <c:pt idx="0">
                  <c:v>0.2</c:v>
                </c:pt>
                <c:pt idx="1">
                  <c:v>0.21</c:v>
                </c:pt>
                <c:pt idx="2">
                  <c:v>0.33</c:v>
                </c:pt>
                <c:pt idx="3">
                  <c:v>0.3</c:v>
                </c:pt>
                <c:pt idx="4">
                  <c:v>0.18</c:v>
                </c:pt>
                <c:pt idx="5">
                  <c:v>0.27</c:v>
                </c:pt>
                <c:pt idx="6">
                  <c:v>0.55000000000000004</c:v>
                </c:pt>
                <c:pt idx="7">
                  <c:v>0.38</c:v>
                </c:pt>
                <c:pt idx="8">
                  <c:v>0.11</c:v>
                </c:pt>
                <c:pt idx="9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45-4CE5-AF13-F1AA4E87316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>
                <a:tint val="6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Sheet1!$I$2:$I$11</c:f>
              <c:numCache>
                <c:formatCode>0%</c:formatCode>
                <c:ptCount val="10"/>
                <c:pt idx="0">
                  <c:v>0.23</c:v>
                </c:pt>
                <c:pt idx="1">
                  <c:v>0.17</c:v>
                </c:pt>
                <c:pt idx="2">
                  <c:v>0.45</c:v>
                </c:pt>
                <c:pt idx="3">
                  <c:v>0.28000000000000003</c:v>
                </c:pt>
                <c:pt idx="4">
                  <c:v>0.24</c:v>
                </c:pt>
                <c:pt idx="5">
                  <c:v>0.2</c:v>
                </c:pt>
                <c:pt idx="6">
                  <c:v>0.1</c:v>
                </c:pt>
                <c:pt idx="7">
                  <c:v>0.37</c:v>
                </c:pt>
                <c:pt idx="8">
                  <c:v>0.13</c:v>
                </c:pt>
                <c:pt idx="9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133-44D1-BEDB-7DA984E9637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>
                <a:tint val="5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Sheet1!$J$2:$J$11</c:f>
              <c:numCache>
                <c:formatCode>0%</c:formatCode>
                <c:ptCount val="10"/>
                <c:pt idx="0">
                  <c:v>0.23</c:v>
                </c:pt>
                <c:pt idx="1">
                  <c:v>0.22</c:v>
                </c:pt>
                <c:pt idx="2">
                  <c:v>0.32</c:v>
                </c:pt>
                <c:pt idx="3">
                  <c:v>0.26</c:v>
                </c:pt>
                <c:pt idx="4">
                  <c:v>0.37</c:v>
                </c:pt>
                <c:pt idx="5">
                  <c:v>0.22</c:v>
                </c:pt>
                <c:pt idx="6">
                  <c:v>0.21</c:v>
                </c:pt>
                <c:pt idx="7">
                  <c:v>0.34</c:v>
                </c:pt>
                <c:pt idx="8">
                  <c:v>0.45</c:v>
                </c:pt>
                <c:pt idx="9">
                  <c:v>0.32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DF7-4E1E-AA7E-F87D8BD46251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1">
                <a:tint val="4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Sheet1!$K$2:$K$11</c:f>
              <c:numCache>
                <c:formatCode>0%</c:formatCode>
                <c:ptCount val="10"/>
                <c:pt idx="0">
                  <c:v>0.31</c:v>
                </c:pt>
                <c:pt idx="1">
                  <c:v>0.44</c:v>
                </c:pt>
                <c:pt idx="2">
                  <c:v>0.51</c:v>
                </c:pt>
                <c:pt idx="3">
                  <c:v>0.18</c:v>
                </c:pt>
                <c:pt idx="4">
                  <c:v>0.43</c:v>
                </c:pt>
                <c:pt idx="5">
                  <c:v>0.22</c:v>
                </c:pt>
                <c:pt idx="6">
                  <c:v>0.15</c:v>
                </c:pt>
                <c:pt idx="7">
                  <c:v>0.32</c:v>
                </c:pt>
                <c:pt idx="8">
                  <c:v>0.27</c:v>
                </c:pt>
                <c:pt idx="9">
                  <c:v>0.31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CD-435B-ACEC-5BE1EF5BB1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28883224"/>
        <c:axId val="328882440"/>
      </c:barChart>
      <c:catAx>
        <c:axId val="328883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882440"/>
        <c:crosses val="autoZero"/>
        <c:auto val="1"/>
        <c:lblAlgn val="ctr"/>
        <c:lblOffset val="100"/>
        <c:noMultiLvlLbl val="0"/>
      </c:catAx>
      <c:valAx>
        <c:axId val="3288824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288832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Staff with PhD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4"/>
                <c:pt idx="0">
                  <c:v>48</c:v>
                </c:pt>
                <c:pt idx="1">
                  <c:v>46</c:v>
                </c:pt>
                <c:pt idx="2">
                  <c:v>52</c:v>
                </c:pt>
                <c:pt idx="3">
                  <c:v>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6F2-4F3E-BAF3-2AD01864D44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67586888"/>
        <c:axId val="267588456"/>
      </c:lineChart>
      <c:catAx>
        <c:axId val="267586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588456"/>
        <c:crosses val="autoZero"/>
        <c:auto val="1"/>
        <c:lblAlgn val="ctr"/>
        <c:lblOffset val="100"/>
        <c:noMultiLvlLbl val="0"/>
      </c:catAx>
      <c:valAx>
        <c:axId val="267588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586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Undergraduate Dropout </a:t>
            </a:r>
            <a:r>
              <a:rPr lang="en-US" dirty="0"/>
              <a:t>vs Throughput vs Still in Progress: </a:t>
            </a:r>
            <a:r>
              <a:rPr lang="en-US" dirty="0" smtClean="0"/>
              <a:t>2023</a:t>
            </a:r>
            <a:endParaRPr lang="en-US" dirty="0"/>
          </a:p>
          <a:p>
            <a:pPr>
              <a:defRPr/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Dropout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0.31</c:v>
                </c:pt>
                <c:pt idx="1">
                  <c:v>0.44</c:v>
                </c:pt>
                <c:pt idx="2">
                  <c:v>0.51</c:v>
                </c:pt>
                <c:pt idx="3">
                  <c:v>0.18</c:v>
                </c:pt>
                <c:pt idx="4">
                  <c:v>0.43</c:v>
                </c:pt>
                <c:pt idx="5">
                  <c:v>0.22</c:v>
                </c:pt>
                <c:pt idx="6">
                  <c:v>0.15</c:v>
                </c:pt>
                <c:pt idx="7">
                  <c:v>0.32</c:v>
                </c:pt>
                <c:pt idx="8">
                  <c:v>0.27</c:v>
                </c:pt>
                <c:pt idx="9">
                  <c:v>0.31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03-469E-96B2-5B9C42B440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Throughput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0.45</c:v>
                </c:pt>
                <c:pt idx="1">
                  <c:v>0.28000000000000003</c:v>
                </c:pt>
                <c:pt idx="2">
                  <c:v>0.1</c:v>
                </c:pt>
                <c:pt idx="3">
                  <c:v>0.16</c:v>
                </c:pt>
                <c:pt idx="4">
                  <c:v>0.21</c:v>
                </c:pt>
                <c:pt idx="5">
                  <c:v>0.39</c:v>
                </c:pt>
                <c:pt idx="6">
                  <c:v>0.49</c:v>
                </c:pt>
                <c:pt idx="7">
                  <c:v>0.23</c:v>
                </c:pt>
                <c:pt idx="8">
                  <c:v>0.27</c:v>
                </c:pt>
                <c:pt idx="9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F03-469E-96B2-5B9C42B440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Still in Progress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0.23999999999999994</c:v>
                </c:pt>
                <c:pt idx="1">
                  <c:v>0.28000000000000003</c:v>
                </c:pt>
                <c:pt idx="2">
                  <c:v>0.39</c:v>
                </c:pt>
                <c:pt idx="3">
                  <c:v>0.66</c:v>
                </c:pt>
                <c:pt idx="4">
                  <c:v>0.3600000000000001</c:v>
                </c:pt>
                <c:pt idx="5">
                  <c:v>0.39</c:v>
                </c:pt>
                <c:pt idx="6">
                  <c:v>0.36</c:v>
                </c:pt>
                <c:pt idx="7">
                  <c:v>0.44999999999999996</c:v>
                </c:pt>
                <c:pt idx="8">
                  <c:v>0.45999999999999996</c:v>
                </c:pt>
                <c:pt idx="9">
                  <c:v>0.39999999999999997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C73-4E87-A20C-6ACF39656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1144008"/>
        <c:axId val="331145184"/>
      </c:barChart>
      <c:catAx>
        <c:axId val="331144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145184"/>
        <c:crosses val="autoZero"/>
        <c:auto val="1"/>
        <c:lblAlgn val="ctr"/>
        <c:lblOffset val="100"/>
        <c:noMultiLvlLbl val="0"/>
      </c:catAx>
      <c:valAx>
        <c:axId val="33114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1440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FAS Graduation Rates</a:t>
            </a:r>
          </a:p>
        </c:rich>
      </c:tx>
      <c:layout>
        <c:manualLayout>
          <c:xMode val="edge"/>
          <c:yMode val="edge"/>
          <c:x val="0.33192445866141729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Sheet1!$B$2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61-4FC0-89BE-E634DA199B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Sheet1!$C$2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661-4FC0-89BE-E634DA199B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Sheet1!$D$2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661-4FC0-89BE-E634DA199B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Sheet1!$E$2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661-4FC0-89BE-E634DA199B9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Sheet1!$F$2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96B-4CB9-B889-B9FDCFC462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Sheet1!$G$2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96B-4CB9-B889-B9FDCFC4622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Sheet1!$H$2</c:f>
              <c:numCache>
                <c:formatCode>0%</c:formatCode>
                <c:ptCount val="1"/>
                <c:pt idx="0">
                  <c:v>0.27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FF-4C96-B110-BA02FA8A4E2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Sheet1!$I$2</c:f>
              <c:numCache>
                <c:formatCode>0%</c:formatCode>
                <c:ptCount val="1"/>
                <c:pt idx="0">
                  <c:v>0.34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00C-4231-B05D-AFA003CA7AF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Sheet1!$J$2</c:f>
              <c:numCache>
                <c:formatCode>0%</c:formatCode>
                <c:ptCount val="1"/>
                <c:pt idx="0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5B-4538-A890-E6DE8FD3CF21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Sheet1!$K$2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A8-41D2-A76E-434BE5A5A8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30590864"/>
        <c:axId val="330856952"/>
      </c:barChart>
      <c:catAx>
        <c:axId val="330590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856952"/>
        <c:crosses val="autoZero"/>
        <c:auto val="1"/>
        <c:lblAlgn val="ctr"/>
        <c:lblOffset val="100"/>
        <c:noMultiLvlLbl val="0"/>
      </c:catAx>
      <c:valAx>
        <c:axId val="3308569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3059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Graduation</a:t>
            </a:r>
            <a:r>
              <a:rPr lang="en-ZA" baseline="0" dirty="0"/>
              <a:t> Rates By Programme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Sheet1!$B$2:$B$13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61-4FC0-89BE-E634DA199B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Sheet1!$C$2:$C$13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661-4FC0-89BE-E634DA199B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Sheet1!$D$2:$D$13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661-4FC0-89BE-E634DA199B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Sheet1!$E$2:$E$13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661-4FC0-89BE-E634DA199B9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Sheet1!$F$2:$F$13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96B-4CB9-B889-B9FDCFC462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Sheet1!$G$2:$G$13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96B-4CB9-B889-B9FDCFC4622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Sheet1!$H$2:$H$13</c:f>
              <c:numCache>
                <c:formatCode>0%</c:formatCode>
                <c:ptCount val="12"/>
                <c:pt idx="0">
                  <c:v>0.26</c:v>
                </c:pt>
                <c:pt idx="1">
                  <c:v>0.19</c:v>
                </c:pt>
                <c:pt idx="2">
                  <c:v>0.17</c:v>
                </c:pt>
                <c:pt idx="3">
                  <c:v>0.23</c:v>
                </c:pt>
                <c:pt idx="4">
                  <c:v>0.28999999999999998</c:v>
                </c:pt>
                <c:pt idx="5">
                  <c:v>0.33</c:v>
                </c:pt>
                <c:pt idx="6">
                  <c:v>0.25</c:v>
                </c:pt>
                <c:pt idx="7">
                  <c:v>0.25</c:v>
                </c:pt>
                <c:pt idx="10">
                  <c:v>0.42</c:v>
                </c:pt>
                <c:pt idx="11">
                  <c:v>0.27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93-40BB-B441-AD6E390053D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Sheet1!$I$2:$I$13</c:f>
              <c:numCache>
                <c:formatCode>0%</c:formatCode>
                <c:ptCount val="12"/>
                <c:pt idx="0">
                  <c:v>0.28000000000000003</c:v>
                </c:pt>
                <c:pt idx="1">
                  <c:v>0.26</c:v>
                </c:pt>
                <c:pt idx="2">
                  <c:v>0.2</c:v>
                </c:pt>
                <c:pt idx="3">
                  <c:v>0.31</c:v>
                </c:pt>
                <c:pt idx="4">
                  <c:v>0.17</c:v>
                </c:pt>
                <c:pt idx="5">
                  <c:v>0.32</c:v>
                </c:pt>
                <c:pt idx="6">
                  <c:v>0.42</c:v>
                </c:pt>
                <c:pt idx="7">
                  <c:v>0.4</c:v>
                </c:pt>
                <c:pt idx="8">
                  <c:v>0.56999999999999995</c:v>
                </c:pt>
                <c:pt idx="9">
                  <c:v>0.2</c:v>
                </c:pt>
                <c:pt idx="10">
                  <c:v>0.5</c:v>
                </c:pt>
                <c:pt idx="11">
                  <c:v>0.34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272-46CC-AA71-BAB271E3C1D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Sheet1!$J$2:$J$13</c:f>
              <c:numCache>
                <c:formatCode>0%</c:formatCode>
                <c:ptCount val="12"/>
                <c:pt idx="0">
                  <c:v>0.31</c:v>
                </c:pt>
                <c:pt idx="1">
                  <c:v>0.38</c:v>
                </c:pt>
                <c:pt idx="2">
                  <c:v>0.21</c:v>
                </c:pt>
                <c:pt idx="3">
                  <c:v>0.23</c:v>
                </c:pt>
                <c:pt idx="4">
                  <c:v>0.24</c:v>
                </c:pt>
                <c:pt idx="5">
                  <c:v>0.37</c:v>
                </c:pt>
                <c:pt idx="6">
                  <c:v>0.17</c:v>
                </c:pt>
                <c:pt idx="7">
                  <c:v>0.28999999999999998</c:v>
                </c:pt>
                <c:pt idx="8">
                  <c:v>0.53</c:v>
                </c:pt>
                <c:pt idx="9">
                  <c:v>0</c:v>
                </c:pt>
                <c:pt idx="10">
                  <c:v>0.31</c:v>
                </c:pt>
                <c:pt idx="11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DE-46D4-BD49-638B65141135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Sheet1!$K$2:$K$13</c:f>
              <c:numCache>
                <c:formatCode>0%</c:formatCode>
                <c:ptCount val="12"/>
                <c:pt idx="0">
                  <c:v>0.24</c:v>
                </c:pt>
                <c:pt idx="1">
                  <c:v>0.2</c:v>
                </c:pt>
                <c:pt idx="2">
                  <c:v>0.24</c:v>
                </c:pt>
                <c:pt idx="3">
                  <c:v>0.15</c:v>
                </c:pt>
                <c:pt idx="4">
                  <c:v>0.19</c:v>
                </c:pt>
                <c:pt idx="5">
                  <c:v>0.23</c:v>
                </c:pt>
                <c:pt idx="6">
                  <c:v>0.26</c:v>
                </c:pt>
                <c:pt idx="7">
                  <c:v>0.26</c:v>
                </c:pt>
                <c:pt idx="8">
                  <c:v>0.54</c:v>
                </c:pt>
                <c:pt idx="9">
                  <c:v>0</c:v>
                </c:pt>
                <c:pt idx="10">
                  <c:v>0.24</c:v>
                </c:pt>
                <c:pt idx="11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AA-46B6-94B4-2BCAD455B2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1464504"/>
        <c:axId val="261464896"/>
      </c:barChart>
      <c:catAx>
        <c:axId val="26146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64896"/>
        <c:crosses val="autoZero"/>
        <c:auto val="1"/>
        <c:lblAlgn val="ctr"/>
        <c:lblOffset val="100"/>
        <c:noMultiLvlLbl val="0"/>
      </c:catAx>
      <c:valAx>
        <c:axId val="26146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645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Postgraduate Graduation</a:t>
            </a:r>
            <a:r>
              <a:rPr lang="en-ZA" baseline="0" dirty="0"/>
              <a:t> Rate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Faculty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0.18</c:v>
                </c:pt>
                <c:pt idx="1">
                  <c:v>0.18</c:v>
                </c:pt>
                <c:pt idx="2">
                  <c:v>0.2</c:v>
                </c:pt>
                <c:pt idx="3">
                  <c:v>0.18</c:v>
                </c:pt>
                <c:pt idx="4">
                  <c:v>0.18</c:v>
                </c:pt>
                <c:pt idx="5">
                  <c:v>0.17</c:v>
                </c:pt>
                <c:pt idx="6">
                  <c:v>0.14000000000000001</c:v>
                </c:pt>
                <c:pt idx="7">
                  <c:v>0.2</c:v>
                </c:pt>
                <c:pt idx="8">
                  <c:v>0.11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0B0-6747-AA43-80654EB9FE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61458232"/>
        <c:axId val="261461368"/>
      </c:lineChart>
      <c:catAx>
        <c:axId val="261458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61368"/>
        <c:crosses val="autoZero"/>
        <c:auto val="1"/>
        <c:lblAlgn val="ctr"/>
        <c:lblOffset val="100"/>
        <c:noMultiLvlLbl val="0"/>
      </c:catAx>
      <c:valAx>
        <c:axId val="26146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582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Pass Rates </a:t>
            </a:r>
            <a:r>
              <a:rPr lang="en-ZA" dirty="0" smtClean="0"/>
              <a:t>By PROGRAMME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Sheet1!$B$2:$B$13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23-47A8-ACB4-AD73A7005A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Sheet1!$C$2:$C$13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C23-47A8-ACB4-AD73A7005A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Sheet1!$D$2:$D$13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C23-47A8-ACB4-AD73A7005A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Sheet1!$E$2:$E$13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C23-47A8-ACB4-AD73A7005A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Sheet1!$F$2:$F$13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71-406A-99AF-8422D53C1EF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Sheet1!$G$2:$G$13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1F-40B2-A55C-9CD6C7B5973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Sheet1!$H$2:$H$13</c:f>
              <c:numCache>
                <c:formatCode>0%</c:formatCode>
                <c:ptCount val="12"/>
                <c:pt idx="0">
                  <c:v>0.86</c:v>
                </c:pt>
                <c:pt idx="1">
                  <c:v>0.85</c:v>
                </c:pt>
                <c:pt idx="2">
                  <c:v>0.84</c:v>
                </c:pt>
                <c:pt idx="3">
                  <c:v>0.85</c:v>
                </c:pt>
                <c:pt idx="4">
                  <c:v>0.9</c:v>
                </c:pt>
                <c:pt idx="5">
                  <c:v>0.91</c:v>
                </c:pt>
                <c:pt idx="6">
                  <c:v>0.9</c:v>
                </c:pt>
                <c:pt idx="7">
                  <c:v>0.93</c:v>
                </c:pt>
                <c:pt idx="8">
                  <c:v>0.88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FF7-48F2-8FFF-47A0F90965D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Sheet1!$I$2:$I$13</c:f>
              <c:numCache>
                <c:formatCode>0%</c:formatCode>
                <c:ptCount val="12"/>
                <c:pt idx="0">
                  <c:v>0.87</c:v>
                </c:pt>
                <c:pt idx="1">
                  <c:v>0.87</c:v>
                </c:pt>
                <c:pt idx="2">
                  <c:v>0.82</c:v>
                </c:pt>
                <c:pt idx="3">
                  <c:v>0.85</c:v>
                </c:pt>
                <c:pt idx="4">
                  <c:v>0.85</c:v>
                </c:pt>
                <c:pt idx="5">
                  <c:v>0.91</c:v>
                </c:pt>
                <c:pt idx="6">
                  <c:v>0.9</c:v>
                </c:pt>
                <c:pt idx="7">
                  <c:v>0.94</c:v>
                </c:pt>
                <c:pt idx="8">
                  <c:v>0.89</c:v>
                </c:pt>
                <c:pt idx="9">
                  <c:v>0.83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47-4AD1-B41B-1C1EC5A2303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Sheet1!$J$2:$J$13</c:f>
              <c:numCache>
                <c:formatCode>0%</c:formatCode>
                <c:ptCount val="12"/>
                <c:pt idx="0">
                  <c:v>0.82</c:v>
                </c:pt>
                <c:pt idx="1">
                  <c:v>0.78</c:v>
                </c:pt>
                <c:pt idx="2">
                  <c:v>0.75</c:v>
                </c:pt>
                <c:pt idx="3">
                  <c:v>0.94</c:v>
                </c:pt>
                <c:pt idx="4">
                  <c:v>0.79</c:v>
                </c:pt>
                <c:pt idx="5">
                  <c:v>0.83</c:v>
                </c:pt>
                <c:pt idx="6">
                  <c:v>0.85</c:v>
                </c:pt>
                <c:pt idx="7">
                  <c:v>0.85</c:v>
                </c:pt>
                <c:pt idx="8">
                  <c:v>0.79</c:v>
                </c:pt>
                <c:pt idx="9">
                  <c:v>0.79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676-45D4-ACE5-0D93ECED2801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Sheet1!$K$2:$K$13</c:f>
              <c:numCache>
                <c:formatCode>0%</c:formatCode>
                <c:ptCount val="12"/>
                <c:pt idx="0">
                  <c:v>0.89</c:v>
                </c:pt>
                <c:pt idx="1">
                  <c:v>0.84</c:v>
                </c:pt>
                <c:pt idx="2">
                  <c:v>0.79</c:v>
                </c:pt>
                <c:pt idx="3">
                  <c:v>0.89</c:v>
                </c:pt>
                <c:pt idx="4">
                  <c:v>0.77</c:v>
                </c:pt>
                <c:pt idx="5">
                  <c:v>0.83</c:v>
                </c:pt>
                <c:pt idx="6">
                  <c:v>0.88</c:v>
                </c:pt>
                <c:pt idx="7">
                  <c:v>0.84</c:v>
                </c:pt>
                <c:pt idx="8">
                  <c:v>0.8</c:v>
                </c:pt>
                <c:pt idx="9">
                  <c:v>0.62</c:v>
                </c:pt>
                <c:pt idx="10">
                  <c:v>0.7</c:v>
                </c:pt>
                <c:pt idx="11">
                  <c:v>0.74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37-4E1A-AB34-79F1A9D21B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61459408"/>
        <c:axId val="261462544"/>
      </c:barChart>
      <c:catAx>
        <c:axId val="261459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62544"/>
        <c:crosses val="autoZero"/>
        <c:auto val="1"/>
        <c:lblAlgn val="ctr"/>
        <c:lblOffset val="100"/>
        <c:noMultiLvlLbl val="0"/>
      </c:catAx>
      <c:valAx>
        <c:axId val="26146254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Percentage</a:t>
                </a:r>
              </a:p>
            </c:rich>
          </c:tx>
          <c:layout>
            <c:manualLayout>
              <c:xMode val="edge"/>
              <c:yMode val="edge"/>
              <c:x val="3.4818228366615467E-2"/>
              <c:y val="0.272749656292963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crossAx val="261459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Percentage </a:t>
            </a:r>
            <a:r>
              <a:rPr lang="en-ZA" dirty="0" smtClean="0"/>
              <a:t>permanent </a:t>
            </a:r>
            <a:r>
              <a:rPr lang="en-ZA" dirty="0"/>
              <a:t>academic Staff with PhD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>
                <a:shade val="4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Sheet1!$B$2:$B$12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107-456E-BEC8-CC868CE44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Sheet1!$C$2:$C$12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107-456E-BEC8-CC868CE448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Sheet1!$D$2:$D$12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107-456E-BEC8-CC868CE448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Sheet1!$E$2:$E$12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107-456E-BEC8-CC868CE448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>
                <a:shade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Sheet1!$F$2:$F$12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107-456E-BEC8-CC868CE4488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Sheet1!$G$2:$G$12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34-4ECF-8A4B-38D461A751C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tint val="8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Sheet1!$H$2:$H$12</c:f>
              <c:numCache>
                <c:formatCode>0%</c:formatCode>
                <c:ptCount val="11"/>
                <c:pt idx="0">
                  <c:v>0.77</c:v>
                </c:pt>
                <c:pt idx="1">
                  <c:v>0.91</c:v>
                </c:pt>
                <c:pt idx="2">
                  <c:v>0</c:v>
                </c:pt>
                <c:pt idx="3">
                  <c:v>0.22</c:v>
                </c:pt>
                <c:pt idx="4">
                  <c:v>0.71</c:v>
                </c:pt>
                <c:pt idx="5">
                  <c:v>0.14000000000000001</c:v>
                </c:pt>
                <c:pt idx="6">
                  <c:v>0.79</c:v>
                </c:pt>
                <c:pt idx="7">
                  <c:v>0.44</c:v>
                </c:pt>
                <c:pt idx="8">
                  <c:v>0.67</c:v>
                </c:pt>
                <c:pt idx="9">
                  <c:v>0.17</c:v>
                </c:pt>
                <c:pt idx="10">
                  <c:v>0.55000000000000004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D0-4169-AA06-4943FBA21B7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Sheet1!$I$2:$I$12</c:f>
              <c:numCache>
                <c:formatCode>0%</c:formatCode>
                <c:ptCount val="11"/>
                <c:pt idx="0">
                  <c:v>0.77</c:v>
                </c:pt>
                <c:pt idx="1">
                  <c:v>0.82</c:v>
                </c:pt>
                <c:pt idx="2">
                  <c:v>0</c:v>
                </c:pt>
                <c:pt idx="3">
                  <c:v>0.22</c:v>
                </c:pt>
                <c:pt idx="4">
                  <c:v>0.71</c:v>
                </c:pt>
                <c:pt idx="5">
                  <c:v>0.17</c:v>
                </c:pt>
                <c:pt idx="6">
                  <c:v>0.79</c:v>
                </c:pt>
                <c:pt idx="7">
                  <c:v>0.44</c:v>
                </c:pt>
                <c:pt idx="8">
                  <c:v>0.6</c:v>
                </c:pt>
                <c:pt idx="9">
                  <c:v>0.2</c:v>
                </c:pt>
                <c:pt idx="10">
                  <c:v>0.55000000000000004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BF-4D6A-BA9C-A9B6AD818AB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Sheet1!$J$2:$J$12</c:f>
              <c:numCache>
                <c:formatCode>0%</c:formatCode>
                <c:ptCount val="11"/>
                <c:pt idx="0">
                  <c:v>0.75</c:v>
                </c:pt>
                <c:pt idx="1">
                  <c:v>0.85</c:v>
                </c:pt>
                <c:pt idx="2">
                  <c:v>0</c:v>
                </c:pt>
                <c:pt idx="3">
                  <c:v>0.44</c:v>
                </c:pt>
                <c:pt idx="4">
                  <c:v>0.75</c:v>
                </c:pt>
                <c:pt idx="5">
                  <c:v>0.17</c:v>
                </c:pt>
                <c:pt idx="6">
                  <c:v>0.8</c:v>
                </c:pt>
                <c:pt idx="7">
                  <c:v>0.44</c:v>
                </c:pt>
                <c:pt idx="8">
                  <c:v>0.67</c:v>
                </c:pt>
                <c:pt idx="9">
                  <c:v>0.2</c:v>
                </c:pt>
                <c:pt idx="10">
                  <c:v>0.57999999999999996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F7-42BF-90CD-CE435FF6A983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1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Sheet1!$K$2:$K$12</c:f>
              <c:numCache>
                <c:formatCode>0%</c:formatCode>
                <c:ptCount val="11"/>
                <c:pt idx="0">
                  <c:v>0.86</c:v>
                </c:pt>
                <c:pt idx="1">
                  <c:v>0.85</c:v>
                </c:pt>
                <c:pt idx="2">
                  <c:v>0</c:v>
                </c:pt>
                <c:pt idx="3">
                  <c:v>0.5</c:v>
                </c:pt>
                <c:pt idx="4">
                  <c:v>0.67</c:v>
                </c:pt>
                <c:pt idx="5">
                  <c:v>0.28999999999999998</c:v>
                </c:pt>
                <c:pt idx="6">
                  <c:v>0.75</c:v>
                </c:pt>
                <c:pt idx="7">
                  <c:v>0.44</c:v>
                </c:pt>
                <c:pt idx="8">
                  <c:v>0.71</c:v>
                </c:pt>
                <c:pt idx="9">
                  <c:v>0.33</c:v>
                </c:pt>
                <c:pt idx="10">
                  <c:v>0.61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62-4591-B2CD-41C1114E78D9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% increase 2014 vs 2023</c:v>
                </c:pt>
              </c:strCache>
            </c:strRef>
          </c:tx>
          <c:spPr>
            <a:solidFill>
              <a:schemeClr val="accent1">
                <a:tint val="4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Sheet1!$L$2:$L$12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A8-4F96-967F-B03A10CB6F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28876168"/>
        <c:axId val="328878128"/>
      </c:barChart>
      <c:catAx>
        <c:axId val="328876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878128"/>
        <c:crosses val="autoZero"/>
        <c:auto val="1"/>
        <c:lblAlgn val="ctr"/>
        <c:lblOffset val="100"/>
        <c:noMultiLvlLbl val="0"/>
      </c:catAx>
      <c:valAx>
        <c:axId val="3288781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28876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Percentage</a:t>
            </a:r>
            <a:r>
              <a:rPr lang="en-ZA" baseline="0" dirty="0"/>
              <a:t> Female </a:t>
            </a:r>
            <a:r>
              <a:rPr lang="en-ZA" baseline="0" dirty="0" smtClean="0"/>
              <a:t>Permanent Academic </a:t>
            </a:r>
            <a:r>
              <a:rPr lang="en-ZA" baseline="0" dirty="0"/>
              <a:t>Staff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Female Permanent Academic Staff</c:v>
                </c:pt>
              </c:strCache>
            </c:strRef>
          </c:tx>
          <c:spPr>
            <a:solidFill>
              <a:srgbClr val="FF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4"/>
                <c:pt idx="0">
                  <c:v>0.33</c:v>
                </c:pt>
                <c:pt idx="1">
                  <c:v>0.36</c:v>
                </c:pt>
                <c:pt idx="2">
                  <c:v>0.37</c:v>
                </c:pt>
                <c:pt idx="3">
                  <c:v>0.37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F5-41EC-9BEB-ED990AB09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8881656"/>
        <c:axId val="328882048"/>
      </c:barChart>
      <c:catAx>
        <c:axId val="328881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882048"/>
        <c:crosses val="autoZero"/>
        <c:auto val="1"/>
        <c:lblAlgn val="ctr"/>
        <c:lblOffset val="100"/>
        <c:noMultiLvlLbl val="0"/>
      </c:catAx>
      <c:valAx>
        <c:axId val="328882048"/>
        <c:scaling>
          <c:orientation val="minMax"/>
          <c:max val="0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88165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ZA" dirty="0"/>
              <a:t>Percentage </a:t>
            </a:r>
            <a:r>
              <a:rPr lang="en-ZA" dirty="0" smtClean="0"/>
              <a:t>Permanent African </a:t>
            </a:r>
            <a:r>
              <a:rPr lang="en-ZA" dirty="0"/>
              <a:t>Academic Staff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Permanent African Academic Staff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4"/>
                <c:pt idx="0">
                  <c:v>0.38</c:v>
                </c:pt>
                <c:pt idx="1">
                  <c:v>0.39</c:v>
                </c:pt>
                <c:pt idx="2">
                  <c:v>0.43</c:v>
                </c:pt>
                <c:pt idx="3">
                  <c:v>0.42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D31-4DD5-B619-CDF6C247F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31144400"/>
        <c:axId val="331147144"/>
      </c:barChart>
      <c:catAx>
        <c:axId val="331144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147144"/>
        <c:crosses val="autoZero"/>
        <c:auto val="1"/>
        <c:lblAlgn val="ctr"/>
        <c:lblOffset val="100"/>
        <c:noMultiLvlLbl val="0"/>
      </c:catAx>
      <c:valAx>
        <c:axId val="33114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1444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ZA" dirty="0" smtClean="0"/>
              <a:t>FAS Total</a:t>
            </a:r>
            <a:r>
              <a:rPr lang="en-ZA" baseline="0" dirty="0" smtClean="0"/>
              <a:t> Student </a:t>
            </a:r>
            <a:r>
              <a:rPr lang="en-ZA" dirty="0" smtClean="0"/>
              <a:t>Enrolment</a:t>
            </a:r>
            <a:r>
              <a:rPr lang="en-ZA" dirty="0"/>
              <a:t>: </a:t>
            </a:r>
            <a:r>
              <a:rPr lang="en-ZA" dirty="0" smtClean="0"/>
              <a:t>Actual</a:t>
            </a:r>
            <a:r>
              <a:rPr lang="en-ZA" baseline="0" dirty="0" smtClean="0"/>
              <a:t> </a:t>
            </a:r>
            <a:r>
              <a:rPr lang="en-ZA" dirty="0" smtClean="0"/>
              <a:t>vs Planned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2790962967085"/>
          <c:y val="8.7555701370662001E-2"/>
          <c:w val="0.87894234068797938"/>
          <c:h val="0.762505103528725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4"/>
                <c:pt idx="0">
                  <c:v>2859</c:v>
                </c:pt>
                <c:pt idx="1">
                  <c:v>2923</c:v>
                </c:pt>
                <c:pt idx="2" formatCode="#,##0">
                  <c:v>2857</c:v>
                </c:pt>
                <c:pt idx="3">
                  <c:v>2928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3BA-4120-8F98-3BC36B16AB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Planned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4"/>
                <c:pt idx="0">
                  <c:v>2700</c:v>
                </c:pt>
                <c:pt idx="1">
                  <c:v>2821</c:v>
                </c:pt>
                <c:pt idx="2">
                  <c:v>2748</c:v>
                </c:pt>
                <c:pt idx="3">
                  <c:v>2849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3BA-4120-8F98-3BC36B16AB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31142048"/>
        <c:axId val="331147928"/>
      </c:lineChart>
      <c:catAx>
        <c:axId val="33114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147928"/>
        <c:crosses val="autoZero"/>
        <c:auto val="1"/>
        <c:lblAlgn val="ctr"/>
        <c:lblOffset val="100"/>
        <c:noMultiLvlLbl val="0"/>
      </c:catAx>
      <c:valAx>
        <c:axId val="33114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1420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 smtClean="0"/>
              <a:t>2023 </a:t>
            </a:r>
            <a:r>
              <a:rPr lang="en-ZA" dirty="0"/>
              <a:t>Planned Vs Actual Student </a:t>
            </a:r>
            <a:r>
              <a:rPr lang="en-ZA" dirty="0" smtClean="0"/>
              <a:t>Enrolment by Department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593</c:v>
                </c:pt>
                <c:pt idx="1">
                  <c:v>315</c:v>
                </c:pt>
                <c:pt idx="2">
                  <c:v>278</c:v>
                </c:pt>
                <c:pt idx="3">
                  <c:v>207</c:v>
                </c:pt>
                <c:pt idx="4">
                  <c:v>290</c:v>
                </c:pt>
                <c:pt idx="5">
                  <c:v>772</c:v>
                </c:pt>
                <c:pt idx="6">
                  <c:v>115</c:v>
                </c:pt>
                <c:pt idx="7">
                  <c:v>6</c:v>
                </c:pt>
                <c:pt idx="8">
                  <c:v>273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3B-489D-9270-89F5680D1E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</c:strCache>
            </c:strRef>
          </c:cat>
          <c:val>
            <c:numRef>
              <c:f>Sheet1!$C$2:$C$10</c:f>
              <c:numCache>
                <c:formatCode>0</c:formatCode>
                <c:ptCount val="9"/>
                <c:pt idx="0">
                  <c:v>537</c:v>
                </c:pt>
                <c:pt idx="1">
                  <c:v>386</c:v>
                </c:pt>
                <c:pt idx="2">
                  <c:v>297</c:v>
                </c:pt>
                <c:pt idx="3">
                  <c:v>253</c:v>
                </c:pt>
                <c:pt idx="4">
                  <c:v>298</c:v>
                </c:pt>
                <c:pt idx="5">
                  <c:v>698</c:v>
                </c:pt>
                <c:pt idx="6">
                  <c:v>142</c:v>
                </c:pt>
                <c:pt idx="7">
                  <c:v>8</c:v>
                </c:pt>
                <c:pt idx="8">
                  <c:v>309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3B-489D-9270-89F5680D1E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</c:strCache>
            </c:strRef>
          </c:cat>
          <c:val>
            <c:numRef>
              <c:f>Sheet1!$D$2:$D$10</c:f>
              <c:numCache>
                <c:formatCode>0</c:formatCode>
                <c:ptCount val="9"/>
                <c:pt idx="0">
                  <c:v>-56</c:v>
                </c:pt>
                <c:pt idx="1">
                  <c:v>71</c:v>
                </c:pt>
                <c:pt idx="2">
                  <c:v>19</c:v>
                </c:pt>
                <c:pt idx="3">
                  <c:v>46</c:v>
                </c:pt>
                <c:pt idx="4">
                  <c:v>8</c:v>
                </c:pt>
                <c:pt idx="5">
                  <c:v>-74</c:v>
                </c:pt>
                <c:pt idx="6">
                  <c:v>27</c:v>
                </c:pt>
                <c:pt idx="7">
                  <c:v>2</c:v>
                </c:pt>
                <c:pt idx="8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93B-489D-9270-89F5680D1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1145576"/>
        <c:axId val="331140480"/>
      </c:barChart>
      <c:catAx>
        <c:axId val="33114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140480"/>
        <c:crosses val="autoZero"/>
        <c:auto val="1"/>
        <c:lblAlgn val="ctr"/>
        <c:lblOffset val="100"/>
        <c:noMultiLvlLbl val="0"/>
      </c:catAx>
      <c:valAx>
        <c:axId val="33114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1455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FAS Percentage African </a:t>
            </a:r>
            <a:r>
              <a:rPr lang="en-US" dirty="0"/>
              <a:t>Students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African Students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4"/>
                <c:pt idx="0">
                  <c:v>0.89</c:v>
                </c:pt>
                <c:pt idx="1">
                  <c:v>0.91</c:v>
                </c:pt>
                <c:pt idx="2">
                  <c:v>0.91</c:v>
                </c:pt>
                <c:pt idx="3">
                  <c:v>0.93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E1-4846-8D08-437D1A3CD5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1146360"/>
        <c:axId val="331145968"/>
      </c:barChart>
      <c:catAx>
        <c:axId val="331146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145968"/>
        <c:crosses val="autoZero"/>
        <c:auto val="1"/>
        <c:lblAlgn val="ctr"/>
        <c:lblOffset val="100"/>
        <c:noMultiLvlLbl val="0"/>
      </c:catAx>
      <c:valAx>
        <c:axId val="33114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146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Female Students</c:v>
                </c:pt>
              </c:strCache>
            </c:strRef>
          </c:tx>
          <c:spPr>
            <a:solidFill>
              <a:srgbClr val="FF99FF"/>
            </a:solidFill>
            <a:ln>
              <a:solidFill>
                <a:srgbClr val="FF99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4"/>
                <c:pt idx="0">
                  <c:v>0.54</c:v>
                </c:pt>
                <c:pt idx="1">
                  <c:v>0.54</c:v>
                </c:pt>
                <c:pt idx="2">
                  <c:v>0.56000000000000005</c:v>
                </c:pt>
                <c:pt idx="3">
                  <c:v>0.56999999999999995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51-4A44-855F-344BFC8CD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1141656"/>
        <c:axId val="328876560"/>
      </c:barChart>
      <c:catAx>
        <c:axId val="33114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876560"/>
        <c:crosses val="autoZero"/>
        <c:auto val="1"/>
        <c:lblAlgn val="ctr"/>
        <c:lblOffset val="100"/>
        <c:noMultiLvlLbl val="0"/>
      </c:catAx>
      <c:valAx>
        <c:axId val="328876560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14165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0.13418</cdr:x>
      <cdr:y>0.57903</cdr:y>
    </cdr:from>
    <cdr:to>
      <cdr:x>0.19291</cdr:x>
      <cdr:y>0.67579</cdr:y>
    </cdr:to>
    <cdr:sp macro="" textlink="">
      <cdr:nvSpPr>
        <cdr:cNvPr id="3" name="Oval 2"/>
        <cdr:cNvSpPr/>
      </cdr:nvSpPr>
      <cdr:spPr>
        <a:xfrm xmlns:a="http://schemas.openxmlformats.org/drawingml/2006/main">
          <a:off x="1578042" y="3812908"/>
          <a:ext cx="690664" cy="63716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ZA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0.32366</cdr:x>
      <cdr:y>0.51374</cdr:y>
    </cdr:from>
    <cdr:to>
      <cdr:x>0.38575</cdr:x>
      <cdr:y>0.60836</cdr:y>
    </cdr:to>
    <cdr:sp macro="" textlink="">
      <cdr:nvSpPr>
        <cdr:cNvPr id="2" name="Oval 1"/>
        <cdr:cNvSpPr/>
      </cdr:nvSpPr>
      <cdr:spPr>
        <a:xfrm xmlns:a="http://schemas.openxmlformats.org/drawingml/2006/main">
          <a:off x="3946013" y="3523226"/>
          <a:ext cx="757084" cy="64892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0.72446</cdr:x>
      <cdr:y>0.08889</cdr:y>
    </cdr:from>
    <cdr:to>
      <cdr:x>0.76371</cdr:x>
      <cdr:y>0.15245</cdr:y>
    </cdr:to>
    <cdr:sp macro="" textlink="">
      <cdr:nvSpPr>
        <cdr:cNvPr id="3" name="Oval 2"/>
        <cdr:cNvSpPr/>
      </cdr:nvSpPr>
      <cdr:spPr>
        <a:xfrm xmlns:a="http://schemas.openxmlformats.org/drawingml/2006/main">
          <a:off x="8832646" y="609600"/>
          <a:ext cx="478503" cy="43589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00CC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0.92628</cdr:x>
      <cdr:y>0.20307</cdr:y>
    </cdr:from>
    <cdr:to>
      <cdr:x>0.93622</cdr:x>
      <cdr:y>0.48928</cdr:y>
    </cdr:to>
    <cdr:sp macro="" textlink="">
      <cdr:nvSpPr>
        <cdr:cNvPr id="2" name="Right Arrow 1"/>
        <cdr:cNvSpPr/>
      </cdr:nvSpPr>
      <cdr:spPr>
        <a:xfrm xmlns:a="http://schemas.openxmlformats.org/drawingml/2006/main" rot="3458739">
          <a:off x="10372391" y="2313442"/>
          <a:ext cx="1962817" cy="121239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0.79839</cdr:x>
      <cdr:y>0.29545</cdr:y>
    </cdr:from>
    <cdr:to>
      <cdr:x>0.83911</cdr:x>
      <cdr:y>0.37666</cdr:y>
    </cdr:to>
    <cdr:sp macro="" textlink="">
      <cdr:nvSpPr>
        <cdr:cNvPr id="2" name="Oval 1"/>
        <cdr:cNvSpPr/>
      </cdr:nvSpPr>
      <cdr:spPr>
        <a:xfrm xmlns:a="http://schemas.openxmlformats.org/drawingml/2006/main">
          <a:off x="9733935" y="1877961"/>
          <a:ext cx="496529" cy="51619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0.33508</cdr:x>
      <cdr:y>0.14875</cdr:y>
    </cdr:from>
    <cdr:to>
      <cdr:x>0.37433</cdr:x>
      <cdr:y>0.21733</cdr:y>
    </cdr:to>
    <cdr:sp macro="" textlink="">
      <cdr:nvSpPr>
        <cdr:cNvPr id="3" name="Oval 2"/>
        <cdr:cNvSpPr/>
      </cdr:nvSpPr>
      <cdr:spPr>
        <a:xfrm xmlns:a="http://schemas.openxmlformats.org/drawingml/2006/main">
          <a:off x="4085304" y="945535"/>
          <a:ext cx="478503" cy="43589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00CC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0.4676</cdr:x>
      <cdr:y>0.41656</cdr:y>
    </cdr:from>
    <cdr:to>
      <cdr:x>0.8621</cdr:x>
      <cdr:y>0.44826</cdr:y>
    </cdr:to>
    <cdr:sp macro="" textlink="">
      <cdr:nvSpPr>
        <cdr:cNvPr id="2" name="Right Arrow 1"/>
        <cdr:cNvSpPr/>
      </cdr:nvSpPr>
      <cdr:spPr>
        <a:xfrm xmlns:a="http://schemas.openxmlformats.org/drawingml/2006/main" rot="1672614">
          <a:off x="5700921" y="2856736"/>
          <a:ext cx="4809811" cy="217464"/>
        </a:xfrm>
        <a:prstGeom xmlns:a="http://schemas.openxmlformats.org/drawingml/2006/main" prst="rightArrow">
          <a:avLst>
            <a:gd name="adj1" fmla="val 50000"/>
            <a:gd name="adj2" fmla="val 101926"/>
          </a:avLst>
        </a:prstGeom>
        <a:solidFill xmlns:a="http://schemas.openxmlformats.org/drawingml/2006/main">
          <a:srgbClr val="FF99FF"/>
        </a:solidFill>
        <a:ln xmlns:a="http://schemas.openxmlformats.org/drawingml/2006/main">
          <a:solidFill>
            <a:srgbClr val="FF99FF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0.63952</cdr:x>
      <cdr:y>0.24229</cdr:y>
    </cdr:from>
    <cdr:to>
      <cdr:x>0.68609</cdr:x>
      <cdr:y>0.32975</cdr:y>
    </cdr:to>
    <cdr:sp macro="" textlink="">
      <cdr:nvSpPr>
        <cdr:cNvPr id="2" name="Oval 1"/>
        <cdr:cNvSpPr/>
      </cdr:nvSpPr>
      <cdr:spPr>
        <a:xfrm xmlns:a="http://schemas.openxmlformats.org/drawingml/2006/main">
          <a:off x="7796980" y="1661652"/>
          <a:ext cx="567813" cy="59976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0.45036</cdr:x>
      <cdr:y>0.36278</cdr:y>
    </cdr:from>
    <cdr:to>
      <cdr:x>0.83262</cdr:x>
      <cdr:y>0.40866</cdr:y>
    </cdr:to>
    <cdr:sp macro="" textlink="">
      <cdr:nvSpPr>
        <cdr:cNvPr id="2" name="Right Arrow 1"/>
        <cdr:cNvSpPr/>
      </cdr:nvSpPr>
      <cdr:spPr>
        <a:xfrm xmlns:a="http://schemas.openxmlformats.org/drawingml/2006/main" rot="1568504">
          <a:off x="5490765" y="2487976"/>
          <a:ext cx="4660490" cy="314633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0.45282</cdr:x>
      <cdr:y>0.38322</cdr:y>
    </cdr:from>
    <cdr:to>
      <cdr:x>0.86835</cdr:x>
      <cdr:y>0.4291</cdr:y>
    </cdr:to>
    <cdr:sp macro="" textlink="">
      <cdr:nvSpPr>
        <cdr:cNvPr id="2" name="Right Arrow 1"/>
        <cdr:cNvSpPr/>
      </cdr:nvSpPr>
      <cdr:spPr>
        <a:xfrm xmlns:a="http://schemas.openxmlformats.org/drawingml/2006/main" rot="1568504">
          <a:off x="5520818" y="2628134"/>
          <a:ext cx="5066119" cy="314633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0.45197</cdr:x>
      <cdr:y>0.23514</cdr:y>
    </cdr:from>
    <cdr:to>
      <cdr:x>0.72644</cdr:x>
      <cdr:y>0.28102</cdr:y>
    </cdr:to>
    <cdr:sp macro="" textlink="">
      <cdr:nvSpPr>
        <cdr:cNvPr id="2" name="Right Arrow 1"/>
        <cdr:cNvSpPr/>
      </cdr:nvSpPr>
      <cdr:spPr>
        <a:xfrm xmlns:a="http://schemas.openxmlformats.org/drawingml/2006/main" rot="1568504">
          <a:off x="5510461" y="1612589"/>
          <a:ext cx="3346280" cy="314633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0.27661</cdr:x>
      <cdr:y>0.62939</cdr:y>
    </cdr:from>
    <cdr:to>
      <cdr:x>0.33871</cdr:x>
      <cdr:y>0.72401</cdr:y>
    </cdr:to>
    <cdr:sp macro="" textlink="">
      <cdr:nvSpPr>
        <cdr:cNvPr id="2" name="Oval 1"/>
        <cdr:cNvSpPr/>
      </cdr:nvSpPr>
      <cdr:spPr>
        <a:xfrm xmlns:a="http://schemas.openxmlformats.org/drawingml/2006/main">
          <a:off x="3372464" y="4316362"/>
          <a:ext cx="757084" cy="64892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0.66062</cdr:x>
      <cdr:y>0.32149</cdr:y>
    </cdr:from>
    <cdr:to>
      <cdr:x>0.72272</cdr:x>
      <cdr:y>0.41611</cdr:y>
    </cdr:to>
    <cdr:sp macro="" textlink="">
      <cdr:nvSpPr>
        <cdr:cNvPr id="4" name="Oval 3"/>
        <cdr:cNvSpPr/>
      </cdr:nvSpPr>
      <cdr:spPr>
        <a:xfrm xmlns:a="http://schemas.openxmlformats.org/drawingml/2006/main">
          <a:off x="8054258" y="2204782"/>
          <a:ext cx="757084" cy="64892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00CC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0.28239</cdr:x>
      <cdr:y>0.16081</cdr:y>
    </cdr:from>
    <cdr:to>
      <cdr:x>0.34449</cdr:x>
      <cdr:y>0.25544</cdr:y>
    </cdr:to>
    <cdr:sp macro="" textlink="">
      <cdr:nvSpPr>
        <cdr:cNvPr id="2" name="Oval 1"/>
        <cdr:cNvSpPr/>
      </cdr:nvSpPr>
      <cdr:spPr>
        <a:xfrm xmlns:a="http://schemas.openxmlformats.org/drawingml/2006/main">
          <a:off x="3442929" y="1102852"/>
          <a:ext cx="757084" cy="64892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0.65672</cdr:x>
      <cdr:y>0.56249</cdr:y>
    </cdr:from>
    <cdr:to>
      <cdr:x>0.71882</cdr:x>
      <cdr:y>0.65711</cdr:y>
    </cdr:to>
    <cdr:sp macro="" textlink="">
      <cdr:nvSpPr>
        <cdr:cNvPr id="3" name="Oval 2"/>
        <cdr:cNvSpPr/>
      </cdr:nvSpPr>
      <cdr:spPr>
        <a:xfrm xmlns:a="http://schemas.openxmlformats.org/drawingml/2006/main">
          <a:off x="8006735" y="3857523"/>
          <a:ext cx="757084" cy="64892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00CC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0.4642</cdr:x>
      <cdr:y>0.26692</cdr:y>
    </cdr:from>
    <cdr:to>
      <cdr:x>0.73867</cdr:x>
      <cdr:y>0.3128</cdr:y>
    </cdr:to>
    <cdr:sp macro="" textlink="">
      <cdr:nvSpPr>
        <cdr:cNvPr id="2" name="Right Arrow 1"/>
        <cdr:cNvSpPr/>
      </cdr:nvSpPr>
      <cdr:spPr>
        <a:xfrm xmlns:a="http://schemas.openxmlformats.org/drawingml/2006/main" rot="1568504">
          <a:off x="5659584" y="1830539"/>
          <a:ext cx="3346280" cy="314633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98B95-9100-473B-B748-95DB78ABD9CD}" type="datetimeFigureOut">
              <a:rPr lang="en-ZA" smtClean="0"/>
              <a:t>2024/11/14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B57A2-D831-4298-9B5D-C47FA8C8A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7319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97B56-4D74-4135-9C8E-8DA0AA32D65A}" type="datetimeFigureOut">
              <a:rPr lang="en-ZA" smtClean="0"/>
              <a:t>2024/11/14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55AE4-DBA4-48C4-9BEB-3E005A14F1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469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55AE4-DBA4-48C4-9BEB-3E005A14F1EF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22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55AE4-DBA4-48C4-9BEB-3E005A14F1EF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43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55AE4-DBA4-48C4-9BEB-3E005A14F1EF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86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55AE4-DBA4-48C4-9BEB-3E005A14F1EF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886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55AE4-DBA4-48C4-9BEB-3E005A14F1EF}" type="slidenum">
              <a:rPr lang="en-ZA" smtClean="0"/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643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9343-E163-41D9-917F-4BF02F8E0CD8}" type="datetime1">
              <a:rPr lang="en-ZA" smtClean="0"/>
              <a:t>2024/11/14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815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4B1D-8655-4802-88D3-B0C72D639C03}" type="datetime1">
              <a:rPr lang="en-ZA" smtClean="0"/>
              <a:t>2024/11/14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707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1ED-4569-4CA0-8DAC-267018787073}" type="datetime1">
              <a:rPr lang="en-ZA" smtClean="0"/>
              <a:t>2024/11/14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662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D0F-037B-4E2E-A842-A362A55B7483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60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3817-0AF2-487C-9DDC-035AD0F95CA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7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C249-4839-489E-8084-E4EF16781E9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083-71A3-4EF0-9A98-B934C7AA6906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66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D713-1C09-44F6-B2B1-9AB83B7D1C4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52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E849-095C-4831-8CA2-2E402334ED2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04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D31A-7D9A-44C1-825A-4E28A0FB2263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54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684-282A-4ABC-9D4F-36AC88ACD3EE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1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22C1-442F-4752-8599-860A6714FFFB}" type="datetime1">
              <a:rPr lang="en-ZA" smtClean="0"/>
              <a:t>2024/11/14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7097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B0A8-6F51-4AB9-AF06-5D058E3A1176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94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4C0C-E313-4482-B754-05C4F4C8B01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068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102F-043A-4CE4-8053-898A66CCBDF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42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bas Neue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CDB534F4-574D-473A-96C3-8B6157BAC12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D4513874-18F3-43C1-8B16-6DCC740797A0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98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BB6-2B99-4944-9385-E25B6457651C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20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D6F9-8C99-4013-A7D7-72338F889D6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32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68D7-DFCE-4D2A-A832-854EC1A527D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24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DBBE-A5D3-4A6C-A98A-BFBCD3EB1B0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50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C4EF-BD8F-43D8-8FB3-FC708F1EAFE3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56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58A8-A543-4F26-A96C-37D594AACCFC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0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5F01-FCA2-420B-9798-B5D8CB93D271}" type="datetime1">
              <a:rPr lang="en-ZA" smtClean="0"/>
              <a:t>2024/11/14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50737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7C17-624E-45A0-8B05-0CB771DC65A8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945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8466-38EE-40B4-B544-C77530D7924C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71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C22-21C1-4FB7-8890-6BF4CB4534D6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081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FD61-8273-44F6-AD3E-2EDAF7BF631E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04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8004-FEA0-4910-9F89-2A6B00504938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60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bas Neue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3D344F3B-BC01-4C81-BB4A-BA0F0A616BF8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D4513874-18F3-43C1-8B16-6DCC740797A0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9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B6DC-D1C9-42DC-9D20-CFB577A78AA2}" type="datetime1">
              <a:rPr lang="en-ZA" smtClean="0"/>
              <a:t>2024/11/14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462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7D95-C6A3-450A-A755-96E6956341DD}" type="datetime1">
              <a:rPr lang="en-ZA" smtClean="0"/>
              <a:t>2024/11/14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60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2A9D-9CBA-41E2-AD02-2907BE1BEE18}" type="datetime1">
              <a:rPr lang="en-ZA" smtClean="0"/>
              <a:t>2024/11/14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788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4E62-02F7-42DC-82D1-51EF89AB1774}" type="datetime1">
              <a:rPr lang="en-ZA" smtClean="0"/>
              <a:t>2024/11/14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960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DF47-DEE2-41C5-86E5-31F39A24B75F}" type="datetime1">
              <a:rPr lang="en-ZA" smtClean="0"/>
              <a:t>2024/11/14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210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4513-C0EF-4AED-B300-239A7AD4DC28}" type="datetime1">
              <a:rPr lang="en-ZA" smtClean="0"/>
              <a:t>2024/11/14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513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0855-A406-4FEA-AF63-C2D2045CDBD1}" type="datetime1">
              <a:rPr lang="en-ZA" smtClean="0"/>
              <a:t>2024/11/14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17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A4A6-65E2-45E4-ACB7-C9BDA08D60C5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5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3093-9652-4172-BCE2-2E9FA166CDC4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2024/11/14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9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16" y="2220686"/>
            <a:ext cx="5386559" cy="1300812"/>
          </a:xfrm>
        </p:spPr>
        <p:txBody>
          <a:bodyPr>
            <a:normAutofit/>
          </a:bodyPr>
          <a:lstStyle/>
          <a:p>
            <a:pPr algn="l"/>
            <a:r>
              <a:rPr lang="en-ZA" sz="4400" b="1" dirty="0" smtClean="0">
                <a:latin typeface="Arial Black" panose="020B0A04020102020204" pitchFamily="34" charset="0"/>
              </a:rPr>
              <a:t>Transforming the Academia</a:t>
            </a:r>
            <a:endParaRPr lang="en-ZA" sz="4400" b="1" dirty="0">
              <a:latin typeface="Arial Black" panose="020B0A04020102020204" pitchFamily="34" charset="0"/>
            </a:endParaRPr>
          </a:p>
        </p:txBody>
      </p:sp>
      <p:pic>
        <p:nvPicPr>
          <p:cNvPr id="13" name="Picture 12" descr="A person sitting at a table with books in front of a bookshelf&#10;&#10;Description automatically generated">
            <a:extLst>
              <a:ext uri="{FF2B5EF4-FFF2-40B4-BE49-F238E27FC236}">
                <a16:creationId xmlns:a16="http://schemas.microsoft.com/office/drawing/2014/main" xmlns="" id="{ECC58894-57AC-BEB6-4538-A920239750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7" r="2" b="18172"/>
          <a:stretch/>
        </p:blipFill>
        <p:spPr>
          <a:xfrm>
            <a:off x="5191281" y="601586"/>
            <a:ext cx="2120766" cy="1767850"/>
          </a:xfrm>
          <a:prstGeom prst="rect">
            <a:avLst/>
          </a:prstGeom>
        </p:spPr>
      </p:pic>
      <p:pic>
        <p:nvPicPr>
          <p:cNvPr id="20" name="Picture 19" descr="A person raising her hand in front of a whiteboard&#10;&#10;Description automatically generated">
            <a:extLst>
              <a:ext uri="{FF2B5EF4-FFF2-40B4-BE49-F238E27FC236}">
                <a16:creationId xmlns:a16="http://schemas.microsoft.com/office/drawing/2014/main" xmlns="" id="{42CCDC09-F64D-321D-FDFC-0A722C8B5F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r="-2" b="6408"/>
          <a:stretch/>
        </p:blipFill>
        <p:spPr>
          <a:xfrm>
            <a:off x="7587783" y="177919"/>
            <a:ext cx="2002305" cy="2615184"/>
          </a:xfrm>
          <a:prstGeom prst="rect">
            <a:avLst/>
          </a:prstGeom>
        </p:spPr>
      </p:pic>
      <p:pic>
        <p:nvPicPr>
          <p:cNvPr id="10" name="Picture 9" descr="A person standing in front of a group of people&#10;&#10;Description automatically generated">
            <a:extLst>
              <a:ext uri="{FF2B5EF4-FFF2-40B4-BE49-F238E27FC236}">
                <a16:creationId xmlns:a16="http://schemas.microsoft.com/office/drawing/2014/main" xmlns="" id="{D6B590A6-1EF6-99E2-694F-3F6B3E4D78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9078"/>
          <a:stretch/>
        </p:blipFill>
        <p:spPr>
          <a:xfrm>
            <a:off x="9866741" y="200032"/>
            <a:ext cx="2120766" cy="2570957"/>
          </a:xfrm>
          <a:prstGeom prst="rect">
            <a:avLst/>
          </a:prstGeom>
        </p:spPr>
      </p:pic>
      <p:pic>
        <p:nvPicPr>
          <p:cNvPr id="41" name="Picture 40" descr="A person using a calculator and a pen&#10;&#10;Description automatically generated">
            <a:extLst>
              <a:ext uri="{FF2B5EF4-FFF2-40B4-BE49-F238E27FC236}">
                <a16:creationId xmlns:a16="http://schemas.microsoft.com/office/drawing/2014/main" xmlns="" id="{3D82FC5C-63A5-BEF9-DF01-DA769556F6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59" y="2951462"/>
            <a:ext cx="1745635" cy="2615184"/>
          </a:xfrm>
          <a:prstGeom prst="rect">
            <a:avLst/>
          </a:prstGeom>
        </p:spPr>
      </p:pic>
      <p:pic>
        <p:nvPicPr>
          <p:cNvPr id="8" name="Picture 7" descr="A room with a few people&#10;&#10;Description automatically generated with medium confidence">
            <a:extLst>
              <a:ext uri="{FF2B5EF4-FFF2-40B4-BE49-F238E27FC236}">
                <a16:creationId xmlns:a16="http://schemas.microsoft.com/office/drawing/2014/main" xmlns="" id="{C954DEF6-284F-6B8F-D9A1-72A83151D0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5" r="-1" b="35426"/>
          <a:stretch/>
        </p:blipFill>
        <p:spPr>
          <a:xfrm>
            <a:off x="7514406" y="3303706"/>
            <a:ext cx="2120766" cy="1193243"/>
          </a:xfrm>
          <a:prstGeom prst="rect">
            <a:avLst/>
          </a:prstGeom>
        </p:spPr>
      </p:pic>
      <p:pic>
        <p:nvPicPr>
          <p:cNvPr id="47" name="Picture 46" descr="A person sitting on the floor writing on a paper&#10;&#10;Description automatically generated">
            <a:extLst>
              <a:ext uri="{FF2B5EF4-FFF2-40B4-BE49-F238E27FC236}">
                <a16:creationId xmlns:a16="http://schemas.microsoft.com/office/drawing/2014/main" xmlns="" id="{9878FF64-2941-CDE9-17EC-73E9D79FB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741" y="3303706"/>
            <a:ext cx="2120766" cy="141561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EBBB76-40D4-4FBB-8B0A-D97ABAA6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53" descr="A person reading a book&#10;&#10;Description automatically generated">
            <a:extLst>
              <a:ext uri="{FF2B5EF4-FFF2-40B4-BE49-F238E27FC236}">
                <a16:creationId xmlns:a16="http://schemas.microsoft.com/office/drawing/2014/main" xmlns="" id="{8613D37B-F56B-E1EC-CDAB-EFA9551121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06" y="4878530"/>
            <a:ext cx="2836264" cy="1687673"/>
          </a:xfrm>
          <a:prstGeom prst="rect">
            <a:avLst/>
          </a:prstGeom>
        </p:spPr>
      </p:pic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xmlns="" id="{9AF559EB-7D17-FD01-E24D-BB008642AD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1" y="0"/>
            <a:ext cx="2979678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6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A9AF2E7-A2AB-45B0-9E30-70B2C02C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B7044B16-842E-4AB1-BFD7-21BAB048F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362645"/>
              </p:ext>
            </p:extLst>
          </p:nvPr>
        </p:nvGraphicFramePr>
        <p:xfrm>
          <a:off x="215705" y="136525"/>
          <a:ext cx="11760590" cy="658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2966936" y="3326861"/>
            <a:ext cx="690664" cy="6371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/>
          <p:cNvSpPr/>
          <p:nvPr/>
        </p:nvSpPr>
        <p:spPr>
          <a:xfrm>
            <a:off x="7632970" y="3964023"/>
            <a:ext cx="690664" cy="676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87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7FDEABA6-BD5E-471C-8683-9C9C3EC59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974609"/>
              </p:ext>
            </p:extLst>
          </p:nvPr>
        </p:nvGraphicFramePr>
        <p:xfrm>
          <a:off x="923290" y="51392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peech Bubble: Oval 5">
            <a:extLst>
              <a:ext uri="{FF2B5EF4-FFF2-40B4-BE49-F238E27FC236}">
                <a16:creationId xmlns:a16="http://schemas.microsoft.com/office/drawing/2014/main" xmlns="" id="{87FB5D20-434B-4128-A314-40FA76379056}"/>
              </a:ext>
            </a:extLst>
          </p:cNvPr>
          <p:cNvSpPr/>
          <p:nvPr/>
        </p:nvSpPr>
        <p:spPr>
          <a:xfrm>
            <a:off x="10128204" y="2114550"/>
            <a:ext cx="1673952" cy="1577340"/>
          </a:xfrm>
          <a:prstGeom prst="wedgeEllipseCallout">
            <a:avLst>
              <a:gd name="adj1" fmla="val -125708"/>
              <a:gd name="adj2" fmla="val -113587"/>
            </a:avLst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prstClr val="white"/>
                </a:solidFill>
                <a:latin typeface="Calibri" panose="020F0502020204030204"/>
              </a:rPr>
              <a:t>4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in African student numbers over the last </a:t>
            </a: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4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8123D93-A1D0-43C7-93BD-D8573691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11</a:t>
            </a:fld>
            <a:endParaRPr lang="en-ZA"/>
          </a:p>
        </p:txBody>
      </p:sp>
      <p:sp>
        <p:nvSpPr>
          <p:cNvPr id="7" name="Right Arrow 6"/>
          <p:cNvSpPr/>
          <p:nvPr/>
        </p:nvSpPr>
        <p:spPr>
          <a:xfrm rot="19295386">
            <a:off x="6095376" y="2045787"/>
            <a:ext cx="1618660" cy="137525"/>
          </a:xfrm>
          <a:prstGeom prst="righ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6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4ABA8B3E-35FD-4D03-BC0E-FF62DB969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468320"/>
              </p:ext>
            </p:extLst>
          </p:nvPr>
        </p:nvGraphicFramePr>
        <p:xfrm>
          <a:off x="840421" y="526254"/>
          <a:ext cx="10600267" cy="5709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DAAF841-1F8A-46B7-8B3F-1291C8D2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1828782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685E86E-53F3-4519-87D8-5B9DA2A2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3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73009282"/>
              </p:ext>
            </p:extLst>
          </p:nvPr>
        </p:nvGraphicFramePr>
        <p:xfrm>
          <a:off x="0" y="0"/>
          <a:ext cx="12192000" cy="644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4FB62D7-517A-4A5D-B976-A571B3E6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0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15</a:t>
            </a:fld>
            <a:endParaRPr lang="en-ZA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12025594"/>
              </p:ext>
            </p:extLst>
          </p:nvPr>
        </p:nvGraphicFramePr>
        <p:xfrm>
          <a:off x="0" y="0"/>
          <a:ext cx="12192000" cy="6634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56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8139" y="2729262"/>
            <a:ext cx="8473795" cy="981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5400" b="1" dirty="0">
                <a:solidFill>
                  <a:srgbClr val="CC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Student </a:t>
            </a:r>
            <a:r>
              <a:rPr lang="en-ZA" sz="5400" b="1" dirty="0" smtClean="0">
                <a:solidFill>
                  <a:srgbClr val="CC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 </a:t>
            </a:r>
            <a:r>
              <a:rPr lang="en-ZA" sz="5400" b="1" dirty="0">
                <a:solidFill>
                  <a:srgbClr val="CC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Indicators</a:t>
            </a:r>
            <a:endParaRPr lang="en-ZA" sz="4000" dirty="0">
              <a:solidFill>
                <a:srgbClr val="CC66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192AACA-EFAF-4750-BB1F-2BB23430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22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3503266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827D1AB-B3A1-403A-B4A5-09B72993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32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18</a:t>
            </a:fld>
            <a:endParaRPr lang="en-ZA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6194335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59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79164A84-010E-4A1D-A03E-031BF7756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0415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77A160C-9082-4882-8D1B-81E030D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21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9654" y="2431056"/>
            <a:ext cx="7562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600" b="1" dirty="0">
                <a:solidFill>
                  <a:srgbClr val="CC66FF"/>
                </a:solidFill>
              </a:rPr>
              <a:t>1. </a:t>
            </a:r>
            <a:r>
              <a:rPr lang="en-ZA" sz="9600" b="1" dirty="0" smtClean="0">
                <a:solidFill>
                  <a:srgbClr val="CC66FF"/>
                </a:solidFill>
              </a:rPr>
              <a:t>Staff Profile</a:t>
            </a:r>
            <a:endParaRPr lang="en-ZA" sz="9600" b="1" dirty="0">
              <a:solidFill>
                <a:srgbClr val="CC66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B0167FC-1D2B-493D-9CDC-A0B407FC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88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79164A84-010E-4A1D-A03E-031BF7756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3184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67C9C65-5828-4FF7-8599-ED2F33A7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40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089597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F74D66-69C3-477C-B7D2-4A584C6A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365408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F74D66-69C3-477C-B7D2-4A584C6A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1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5100844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E306619-710D-4774-B9EA-AB8D5F9F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8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24685704"/>
              </p:ext>
            </p:extLst>
          </p:nvPr>
        </p:nvGraphicFramePr>
        <p:xfrm>
          <a:off x="184826" y="438539"/>
          <a:ext cx="11926110" cy="5701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5009536" y="793955"/>
            <a:ext cx="757084" cy="64892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98240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4255321-231A-4B55-877B-310A934F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2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809669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4255321-231A-4B55-877B-310A934F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6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71008530"/>
              </p:ext>
            </p:extLst>
          </p:nvPr>
        </p:nvGraphicFramePr>
        <p:xfrm>
          <a:off x="0" y="-1051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CA821CC-FCE5-49DD-86ED-2EACEB8F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5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71365467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916923" y="148527"/>
          <a:ext cx="1110615" cy="368300"/>
        </p:xfrm>
        <a:graphic>
          <a:graphicData uri="http://schemas.openxmlformats.org/drawingml/2006/table">
            <a:tbl>
              <a:tblPr/>
              <a:tblGrid>
                <a:gridCol w="11106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DUT Target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84672C-F618-4866-8AF6-0A82DBFA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7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552CFB76-E3A6-4BD5-96FE-FEE4FB724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56162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C35BEC-582B-476B-AF35-D00691E9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31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0F6702A2-11C1-4444-BD01-7914E5524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484628"/>
              </p:ext>
            </p:extLst>
          </p:nvPr>
        </p:nvGraphicFramePr>
        <p:xfrm>
          <a:off x="439838" y="254643"/>
          <a:ext cx="11526383" cy="6175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xmlns="" id="{C79F1A79-A0F3-4732-A160-6102A6E39297}"/>
              </a:ext>
            </a:extLst>
          </p:cNvPr>
          <p:cNvSpPr/>
          <p:nvPr/>
        </p:nvSpPr>
        <p:spPr>
          <a:xfrm>
            <a:off x="7461692" y="3576520"/>
            <a:ext cx="3102015" cy="227864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60% </a:t>
            </a:r>
            <a:r>
              <a:rPr lang="en-ZA" dirty="0"/>
              <a:t>of all staff have a PhD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DAD242B-A9AA-4AB7-8101-B92C29C8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4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065784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F51449-D044-436A-9B0D-87D3D352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6574C553-E69F-4762-AE5D-BACBAF1BAA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00054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8543F1D-BD34-415E-9611-02A2478F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89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CB8ABA7F-6D27-4B1D-A99E-22F1722F1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06958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F6D28A-B97E-4225-99B9-38ED011C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4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7927" y="2486955"/>
            <a:ext cx="7162987" cy="1080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6000" b="1" dirty="0">
                <a:solidFill>
                  <a:srgbClr val="DF1BD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Student Enrolment </a:t>
            </a:r>
            <a:endParaRPr lang="en-ZA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F64C14-33B5-4EA9-AA10-652A8450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7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756176552"/>
              </p:ext>
            </p:extLst>
          </p:nvPr>
        </p:nvGraphicFramePr>
        <p:xfrm>
          <a:off x="0" y="0"/>
          <a:ext cx="970407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peech Bubble: Oval 3">
            <a:extLst>
              <a:ext uri="{FF2B5EF4-FFF2-40B4-BE49-F238E27FC236}">
                <a16:creationId xmlns:a16="http://schemas.microsoft.com/office/drawing/2014/main" xmlns="" id="{A575193C-CD6A-471E-8EE6-443C96578BB1}"/>
              </a:ext>
            </a:extLst>
          </p:cNvPr>
          <p:cNvSpPr/>
          <p:nvPr/>
        </p:nvSpPr>
        <p:spPr>
          <a:xfrm>
            <a:off x="10518048" y="2389505"/>
            <a:ext cx="1673952" cy="1577340"/>
          </a:xfrm>
          <a:prstGeom prst="wedgeEllipseCallout">
            <a:avLst>
              <a:gd name="adj1" fmla="val -125708"/>
              <a:gd name="adj2" fmla="val -11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2</a:t>
            </a:r>
            <a:r>
              <a:rPr lang="en-US" sz="1400" dirty="0"/>
              <a:t>% increase in student numbers over the last </a:t>
            </a:r>
            <a:r>
              <a:rPr lang="en-US" sz="1400" dirty="0" smtClean="0"/>
              <a:t>4 </a:t>
            </a:r>
            <a:r>
              <a:rPr lang="en-US" sz="1400" dirty="0"/>
              <a:t>years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0192575-4849-4495-B916-C26D259C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8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5892</TotalTime>
  <Words>218</Words>
  <Application>Microsoft Office PowerPoint</Application>
  <PresentationFormat>Widescreen</PresentationFormat>
  <Paragraphs>69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Bebas Neue</vt:lpstr>
      <vt:lpstr>Calibri</vt:lpstr>
      <vt:lpstr>Calibri Light</vt:lpstr>
      <vt:lpstr>Gill Sans MT</vt:lpstr>
      <vt:lpstr>Times New Roman</vt:lpstr>
      <vt:lpstr>Office Theme</vt:lpstr>
      <vt:lpstr>1_Office Theme</vt:lpstr>
      <vt:lpstr>2_Office Theme</vt:lpstr>
      <vt:lpstr>Transforming the Academia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Roadshow 2018</dc:title>
  <dc:creator>Nivar Somaru</dc:creator>
  <cp:lastModifiedBy>wicknell m</cp:lastModifiedBy>
  <cp:revision>287</cp:revision>
  <cp:lastPrinted>2018-10-03T07:34:01Z</cp:lastPrinted>
  <dcterms:created xsi:type="dcterms:W3CDTF">2018-04-20T07:58:50Z</dcterms:created>
  <dcterms:modified xsi:type="dcterms:W3CDTF">2024-11-14T07:12:54Z</dcterms:modified>
</cp:coreProperties>
</file>