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342" r:id="rId6"/>
    <p:sldId id="343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3F5FFF"/>
    <a:srgbClr val="5B5B5B"/>
    <a:srgbClr val="92D05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4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0424-CB68-4F66-A487-E1E017530ED2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F6153-EC39-435B-9357-16A45ED2D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17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8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53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5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2F8863-D169-7D0B-F0E9-FAB39103ACF0}"/>
              </a:ext>
            </a:extLst>
          </p:cNvPr>
          <p:cNvSpPr txBox="1"/>
          <p:nvPr/>
        </p:nvSpPr>
        <p:spPr>
          <a:xfrm>
            <a:off x="3352800" y="1714500"/>
            <a:ext cx="11582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>
                <a:solidFill>
                  <a:srgbClr val="00B050"/>
                </a:solidFill>
              </a:rPr>
              <a:t>PLANT</a:t>
            </a:r>
            <a:r>
              <a:rPr lang="en-US" altLang="ko-KR" sz="19900" b="1">
                <a:solidFill>
                  <a:srgbClr val="00B0F0"/>
                </a:solidFill>
              </a:rPr>
              <a:t>REE</a:t>
            </a:r>
            <a:endParaRPr lang="ko-KR" altLang="en-US" sz="19900" b="1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32B8F-51FB-281E-1D59-735113D8B76E}"/>
              </a:ext>
            </a:extLst>
          </p:cNvPr>
          <p:cNvSpPr txBox="1"/>
          <p:nvPr/>
        </p:nvSpPr>
        <p:spPr>
          <a:xfrm>
            <a:off x="3505200" y="19431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6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식물종합관리프로젝트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46E84AC-32A1-0507-424C-357E15405CB0}"/>
              </a:ext>
            </a:extLst>
          </p:cNvPr>
          <p:cNvGrpSpPr/>
          <p:nvPr/>
        </p:nvGrpSpPr>
        <p:grpSpPr>
          <a:xfrm>
            <a:off x="5791200" y="4434126"/>
            <a:ext cx="6172200" cy="400110"/>
            <a:chOff x="5562600" y="5958126"/>
            <a:chExt cx="6172200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C987A8-22C4-7E9C-741F-E19B96FCCA1E}"/>
                </a:ext>
              </a:extLst>
            </p:cNvPr>
            <p:cNvSpPr txBox="1"/>
            <p:nvPr/>
          </p:nvSpPr>
          <p:spPr>
            <a:xfrm>
              <a:off x="5562600" y="5958126"/>
              <a:ext cx="6172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조형준          </a:t>
              </a:r>
              <a:r>
                <a:rPr lang="ko-KR" altLang="en-US" sz="200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이택민</a:t>
              </a:r>
              <a:r>
                <a:rPr lang="ko-KR" altLang="en-US" sz="20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     </a:t>
              </a:r>
              <a:r>
                <a:rPr lang="ko-KR" altLang="en-US" sz="200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정다경</a:t>
              </a:r>
              <a:r>
                <a:rPr lang="ko-KR" altLang="en-US" sz="20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     </a:t>
              </a:r>
              <a:r>
                <a:rPr lang="en-US" altLang="ko-KR" sz="20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YANG YUNLONG</a:t>
              </a:r>
              <a:endPara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6A2FDB9-362A-48D4-810E-7045020C6EF3}"/>
                </a:ext>
              </a:extLst>
            </p:cNvPr>
            <p:cNvSpPr/>
            <p:nvPr/>
          </p:nvSpPr>
          <p:spPr>
            <a:xfrm>
              <a:off x="6629400" y="6005781"/>
              <a:ext cx="576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364C9B-2854-7AED-1D48-9F65237B8659}"/>
                </a:ext>
              </a:extLst>
            </p:cNvPr>
            <p:cNvSpPr/>
            <p:nvPr/>
          </p:nvSpPr>
          <p:spPr>
            <a:xfrm>
              <a:off x="7924800" y="6005781"/>
              <a:ext cx="576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CCD7FC-EE8F-D74A-1FDA-8119E5E6481A}"/>
                </a:ext>
              </a:extLst>
            </p:cNvPr>
            <p:cNvSpPr/>
            <p:nvPr/>
          </p:nvSpPr>
          <p:spPr>
            <a:xfrm>
              <a:off x="9220200" y="6005781"/>
              <a:ext cx="576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CC0E9F3-119D-CD12-BABE-38999845E099}"/>
              </a:ext>
            </a:extLst>
          </p:cNvPr>
          <p:cNvSpPr txBox="1"/>
          <p:nvPr/>
        </p:nvSpPr>
        <p:spPr>
          <a:xfrm>
            <a:off x="6248400" y="5747489"/>
            <a:ext cx="5791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면담자료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5181-BDDE-6B0F-26B4-A59970865762}"/>
              </a:ext>
            </a:extLst>
          </p:cNvPr>
          <p:cNvSpPr txBox="1"/>
          <p:nvPr/>
        </p:nvSpPr>
        <p:spPr>
          <a:xfrm>
            <a:off x="7600950" y="6663542"/>
            <a:ext cx="308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문서 작성자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조형준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D8C7E-16A3-752B-7FB0-471FD95B50FF}"/>
              </a:ext>
            </a:extLst>
          </p:cNvPr>
          <p:cNvSpPr txBox="1"/>
          <p:nvPr/>
        </p:nvSpPr>
        <p:spPr>
          <a:xfrm>
            <a:off x="7600950" y="7271819"/>
            <a:ext cx="308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2022. 11. 30.</a:t>
            </a:r>
            <a:endParaRPr lang="ko-KR" altLang="en-US" sz="16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9E2490-2540-2201-FE7E-490C5819BEA0}"/>
              </a:ext>
            </a:extLst>
          </p:cNvPr>
          <p:cNvSpPr txBox="1"/>
          <p:nvPr/>
        </p:nvSpPr>
        <p:spPr>
          <a:xfrm>
            <a:off x="8886607" y="3690537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현황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2D07C-F846-4311-0B12-6836F98FF35C}"/>
              </a:ext>
            </a:extLst>
          </p:cNvPr>
          <p:cNvSpPr txBox="1"/>
          <p:nvPr/>
        </p:nvSpPr>
        <p:spPr>
          <a:xfrm>
            <a:off x="9028008" y="4284795"/>
            <a:ext cx="216415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1-1. </a:t>
            </a:r>
            <a:r>
              <a:rPr lang="ko-KR" altLang="en-US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성과</a:t>
            </a:r>
            <a:endParaRPr lang="en-US" altLang="ko-KR" sz="240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1-2. </a:t>
            </a:r>
            <a:r>
              <a:rPr lang="ko-KR" altLang="en-US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이슈</a:t>
            </a:r>
            <a:endParaRPr lang="en-US" altLang="ko-KR" sz="240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1-3. </a:t>
            </a:r>
            <a:r>
              <a:rPr lang="ko-KR" altLang="en-US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문의사항</a:t>
            </a:r>
          </a:p>
        </p:txBody>
      </p:sp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6354" y="1925923"/>
            <a:ext cx="6676190" cy="19333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14921" y="3500287"/>
            <a:ext cx="904762" cy="9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8254" y="3448375"/>
            <a:ext cx="6059645" cy="313458"/>
            <a:chOff x="688254" y="3448375"/>
            <a:chExt cx="6059645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254" y="3448375"/>
              <a:ext cx="6059645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4FCD65-8A3B-C7BA-CD70-26915DC54B71}"/>
              </a:ext>
            </a:extLst>
          </p:cNvPr>
          <p:cNvSpPr txBox="1"/>
          <p:nvPr/>
        </p:nvSpPr>
        <p:spPr>
          <a:xfrm>
            <a:off x="11428941" y="3848100"/>
            <a:ext cx="3849792" cy="20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1-1. </a:t>
            </a:r>
            <a:r>
              <a:rPr lang="ko-KR" altLang="en-US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성과</a:t>
            </a:r>
            <a:endParaRPr lang="en-US" altLang="ko-KR" sz="280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1-2. </a:t>
            </a:r>
            <a:r>
              <a:rPr lang="ko-KR" altLang="en-US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이슈</a:t>
            </a:r>
            <a:endParaRPr lang="en-US" altLang="ko-KR" sz="280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1-3. </a:t>
            </a:r>
            <a:r>
              <a:rPr lang="ko-KR" altLang="en-US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문의사항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3016C-B4B2-006E-F4F1-44117F56FA6F}"/>
              </a:ext>
            </a:extLst>
          </p:cNvPr>
          <p:cNvSpPr txBox="1"/>
          <p:nvPr/>
        </p:nvSpPr>
        <p:spPr>
          <a:xfrm>
            <a:off x="6776402" y="4594022"/>
            <a:ext cx="369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현황</a:t>
            </a:r>
          </a:p>
        </p:txBody>
      </p:sp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755" y="2912556"/>
            <a:ext cx="5314286" cy="5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1914D75-3FB1-647F-A002-AF16BADE677E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현황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C2722-7383-1366-5039-7D8618383959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성과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9247A-12C4-DD9C-9F5C-E8DF60DE248C}"/>
              </a:ext>
            </a:extLst>
          </p:cNvPr>
          <p:cNvSpPr txBox="1"/>
          <p:nvPr/>
        </p:nvSpPr>
        <p:spPr>
          <a:xfrm>
            <a:off x="476216" y="3081055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1-1.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성과</a:t>
            </a:r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DCD311-C9A7-18FE-3B88-FED979325664}"/>
              </a:ext>
            </a:extLst>
          </p:cNvPr>
          <p:cNvSpPr txBox="1"/>
          <p:nvPr/>
        </p:nvSpPr>
        <p:spPr>
          <a:xfrm>
            <a:off x="5674487" y="2973333"/>
            <a:ext cx="11231813" cy="44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프로젝트 전체의 항목을 다음 가중치로 분배하고</a:t>
            </a:r>
            <a:r>
              <a:rPr lang="en-US" altLang="ko-KR"/>
              <a:t>, </a:t>
            </a:r>
            <a:r>
              <a:rPr lang="ko-KR" altLang="en-US"/>
              <a:t>진척도를 계산했습니다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- SW </a:t>
            </a:r>
            <a:r>
              <a:rPr lang="ko-KR" altLang="en-US"/>
              <a:t>구조 설계 </a:t>
            </a:r>
            <a:r>
              <a:rPr lang="en-US" altLang="ko-KR"/>
              <a:t>(10%)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en-US" altLang="ko-KR">
                <a:solidFill>
                  <a:srgbClr val="00B050"/>
                </a:solidFill>
              </a:rPr>
              <a:t>- </a:t>
            </a:r>
            <a:r>
              <a:rPr lang="ko-KR" altLang="en-US">
                <a:solidFill>
                  <a:srgbClr val="00B050"/>
                </a:solidFill>
              </a:rPr>
              <a:t>모바일 </a:t>
            </a:r>
            <a:r>
              <a:rPr lang="en-US" altLang="ko-KR">
                <a:solidFill>
                  <a:srgbClr val="00B050"/>
                </a:solidFill>
              </a:rPr>
              <a:t>UI/UX </a:t>
            </a:r>
            <a:r>
              <a:rPr lang="ko-KR" altLang="en-US">
                <a:solidFill>
                  <a:srgbClr val="00B050"/>
                </a:solidFill>
              </a:rPr>
              <a:t>디자인 </a:t>
            </a:r>
            <a:r>
              <a:rPr lang="en-US" altLang="ko-KR">
                <a:solidFill>
                  <a:srgbClr val="00B050"/>
                </a:solidFill>
              </a:rPr>
              <a:t>(10%)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- </a:t>
            </a:r>
            <a:r>
              <a:rPr lang="ko-KR" altLang="en-US"/>
              <a:t>데이터베이스 모델링 </a:t>
            </a:r>
            <a:r>
              <a:rPr lang="en-US" altLang="ko-KR"/>
              <a:t>(10%)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en-US" altLang="ko-KR">
                <a:solidFill>
                  <a:srgbClr val="00B050"/>
                </a:solidFill>
              </a:rPr>
              <a:t>- </a:t>
            </a:r>
            <a:r>
              <a:rPr lang="ko-KR" altLang="en-US">
                <a:solidFill>
                  <a:srgbClr val="00B050"/>
                </a:solidFill>
              </a:rPr>
              <a:t>데이터 수집 및 분석 </a:t>
            </a:r>
            <a:r>
              <a:rPr lang="en-US" altLang="ko-KR">
                <a:solidFill>
                  <a:srgbClr val="00B050"/>
                </a:solidFill>
              </a:rPr>
              <a:t>(20%)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en-US" altLang="ko-KR">
                <a:solidFill>
                  <a:srgbClr val="00B050"/>
                </a:solidFill>
              </a:rPr>
              <a:t>- </a:t>
            </a:r>
            <a:r>
              <a:rPr lang="ko-KR" altLang="en-US">
                <a:solidFill>
                  <a:srgbClr val="00B050"/>
                </a:solidFill>
              </a:rPr>
              <a:t>신경망 개발 및 학습 </a:t>
            </a:r>
            <a:r>
              <a:rPr lang="en-US" altLang="ko-KR">
                <a:solidFill>
                  <a:srgbClr val="00B050"/>
                </a:solidFill>
              </a:rPr>
              <a:t>(30%)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- </a:t>
            </a:r>
            <a:r>
              <a:rPr lang="ko-KR" altLang="en-US"/>
              <a:t>웹 </a:t>
            </a:r>
            <a:r>
              <a:rPr lang="en-US" altLang="ko-KR"/>
              <a:t>Application </a:t>
            </a:r>
            <a:r>
              <a:rPr lang="ko-KR" altLang="en-US"/>
              <a:t>개발 </a:t>
            </a:r>
            <a:r>
              <a:rPr lang="en-US" altLang="ko-KR"/>
              <a:t>(20%)</a:t>
            </a:r>
          </a:p>
          <a:p>
            <a:r>
              <a:rPr lang="en-US" altLang="ko-KR"/>
              <a:t>		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초록색으로 마킹한 항목은 완료한 작업을 나타냅니다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.)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중간보고 대비</a:t>
            </a:r>
            <a:r>
              <a:rPr lang="en-US" altLang="ko-KR"/>
              <a:t>, train data</a:t>
            </a:r>
            <a:r>
              <a:rPr lang="ko-KR" altLang="en-US"/>
              <a:t>에 대해 </a:t>
            </a:r>
            <a:r>
              <a:rPr lang="en-US" altLang="ko-KR"/>
              <a:t>97%</a:t>
            </a:r>
            <a:r>
              <a:rPr lang="ko-KR" altLang="en-US"/>
              <a:t>의 정확도를 보이는 </a:t>
            </a:r>
            <a:r>
              <a:rPr lang="en-US" altLang="ko-KR"/>
              <a:t>Classification </a:t>
            </a:r>
            <a:r>
              <a:rPr lang="ko-KR" altLang="en-US"/>
              <a:t>모델을 개발했습니다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SW </a:t>
            </a:r>
            <a:r>
              <a:rPr lang="ko-KR" altLang="en-US"/>
              <a:t>구조 설계 및 웹 </a:t>
            </a:r>
            <a:r>
              <a:rPr lang="en-US" altLang="ko-KR"/>
              <a:t>Application</a:t>
            </a:r>
            <a:r>
              <a:rPr lang="ko-KR" altLang="en-US"/>
              <a:t>을 개발을 진행중에 있습니다</a:t>
            </a:r>
            <a:r>
              <a:rPr lang="en-US" altLang="ko-KR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95519E-ADA7-09BF-331B-ACE4A1A0CB22}"/>
              </a:ext>
            </a:extLst>
          </p:cNvPr>
          <p:cNvSpPr txBox="1"/>
          <p:nvPr/>
        </p:nvSpPr>
        <p:spPr>
          <a:xfrm>
            <a:off x="474824" y="4969594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1-3. </a:t>
            </a:r>
            <a:r>
              <a:rPr lang="ko-KR" altLang="en-US" sz="2800" b="1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문의사항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FA0952-9605-65EC-4BEF-D161A2C799FF}"/>
              </a:ext>
            </a:extLst>
          </p:cNvPr>
          <p:cNvSpPr txBox="1"/>
          <p:nvPr/>
        </p:nvSpPr>
        <p:spPr>
          <a:xfrm>
            <a:off x="474824" y="4086880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1-2.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이슈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5AB8E2-8A2C-BAFF-6086-FF631ED7062C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이슈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1D3D2-0AF5-053A-2A7A-7F13E22AA229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A9511-ECDB-15C5-488E-C5CABDBD5945}"/>
              </a:ext>
            </a:extLst>
          </p:cNvPr>
          <p:cNvSpPr txBox="1"/>
          <p:nvPr/>
        </p:nvSpPr>
        <p:spPr>
          <a:xfrm>
            <a:off x="474824" y="4086880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1-2.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이슈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3F4425-E335-B334-6C1C-CBCF8E778B3A}"/>
              </a:ext>
            </a:extLst>
          </p:cNvPr>
          <p:cNvSpPr txBox="1"/>
          <p:nvPr/>
        </p:nvSpPr>
        <p:spPr>
          <a:xfrm>
            <a:off x="474824" y="4969594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1-3. </a:t>
            </a:r>
            <a:r>
              <a:rPr lang="ko-KR" altLang="en-US" sz="2800" b="1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문의사항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E3495-F9C9-B269-B0F9-EC17D9F9D05C}"/>
              </a:ext>
            </a:extLst>
          </p:cNvPr>
          <p:cNvSpPr txBox="1"/>
          <p:nvPr/>
        </p:nvSpPr>
        <p:spPr>
          <a:xfrm>
            <a:off x="5674487" y="2973333"/>
            <a:ext cx="1185151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익숙한 언어로 개발을 진행할 수 있도록 </a:t>
            </a:r>
            <a:r>
              <a:rPr lang="en-US" altLang="ko-KR"/>
              <a:t>Mobile Application </a:t>
            </a:r>
            <a:r>
              <a:rPr lang="ko-KR" altLang="en-US"/>
              <a:t>개발에서 </a:t>
            </a:r>
            <a:r>
              <a:rPr lang="en-US" altLang="ko-KR"/>
              <a:t>Web Application </a:t>
            </a:r>
            <a:r>
              <a:rPr lang="ko-KR" altLang="en-US"/>
              <a:t>개발로 </a:t>
            </a:r>
            <a:r>
              <a:rPr lang="en-US" altLang="ko-KR"/>
              <a:t>UX</a:t>
            </a:r>
            <a:r>
              <a:rPr lang="ko-KR" altLang="en-US"/>
              <a:t>를 변경하고자 합니다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사용자가 등록한 이미지에서 전처리하는 과정이 필요합니다</a:t>
            </a:r>
            <a:r>
              <a:rPr lang="en-US" altLang="ko-KR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83E77F-1969-CDA8-B04B-BB2D2AE8A0A5}"/>
              </a:ext>
            </a:extLst>
          </p:cNvPr>
          <p:cNvSpPr txBox="1"/>
          <p:nvPr/>
        </p:nvSpPr>
        <p:spPr>
          <a:xfrm>
            <a:off x="476216" y="3081055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1-1.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성과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2C468B-D9F7-DC51-21E9-FC4A47D0C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476" y="4549751"/>
            <a:ext cx="9067800" cy="365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10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5AB8E2-8A2C-BAFF-6086-FF631ED7062C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문의사항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3CF1C0-0DA9-5131-41DE-3E4E3787B523}"/>
              </a:ext>
            </a:extLst>
          </p:cNvPr>
          <p:cNvSpPr txBox="1"/>
          <p:nvPr/>
        </p:nvSpPr>
        <p:spPr>
          <a:xfrm>
            <a:off x="5674487" y="2973333"/>
            <a:ext cx="1123181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</a:t>
            </a:r>
            <a:r>
              <a:rPr lang="ko-KR" altLang="en-US"/>
              <a:t> 프로젝트 평가 기준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3557D-D4B6-36D1-A1FA-62A5DE4773E6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0059B-DEE9-0AB5-741C-81F36457013E}"/>
              </a:ext>
            </a:extLst>
          </p:cNvPr>
          <p:cNvSpPr txBox="1"/>
          <p:nvPr/>
        </p:nvSpPr>
        <p:spPr>
          <a:xfrm>
            <a:off x="474824" y="4086880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1-2.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이슈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92C0EC-04E3-2A99-5FFC-7C59C281E97A}"/>
              </a:ext>
            </a:extLst>
          </p:cNvPr>
          <p:cNvSpPr txBox="1"/>
          <p:nvPr/>
        </p:nvSpPr>
        <p:spPr>
          <a:xfrm>
            <a:off x="474824" y="4969594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1-3.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문의사항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F81AB4-9CAF-A6CD-3CE7-DFD8188E2531}"/>
              </a:ext>
            </a:extLst>
          </p:cNvPr>
          <p:cNvSpPr txBox="1"/>
          <p:nvPr/>
        </p:nvSpPr>
        <p:spPr>
          <a:xfrm>
            <a:off x="476216" y="3081055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1-1.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성과</a:t>
            </a:r>
          </a:p>
        </p:txBody>
      </p:sp>
    </p:spTree>
    <p:extLst>
      <p:ext uri="{BB962C8B-B14F-4D97-AF65-F5344CB8AC3E}">
        <p14:creationId xmlns:p14="http://schemas.microsoft.com/office/powerpoint/2010/main" val="278365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4739</TotalTime>
  <Words>210</Words>
  <Application>Microsoft Office PowerPoint</Application>
  <PresentationFormat>사용자 지정</PresentationFormat>
  <Paragraphs>50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HY견고딕</vt:lpstr>
      <vt:lpstr>Calibri</vt:lpstr>
      <vt:lpstr>바른공군체 Medium</vt:lpstr>
      <vt:lpstr>웰컴체OTF Regular</vt:lpstr>
      <vt:lpstr>웰컴체 Regular</vt:lpstr>
      <vt:lpstr>티웨이_항공</vt:lpstr>
      <vt:lpstr>마비옛체</vt:lpstr>
      <vt:lpstr>배달의민족 주아</vt:lpstr>
      <vt:lpstr>나눔스퀘어_ac Bold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nell leko</cp:lastModifiedBy>
  <cp:revision>370</cp:revision>
  <dcterms:created xsi:type="dcterms:W3CDTF">2021-02-14T19:43:51Z</dcterms:created>
  <dcterms:modified xsi:type="dcterms:W3CDTF">2022-11-30T10:22:13Z</dcterms:modified>
</cp:coreProperties>
</file>