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9"/>
  </p:notesMasterIdLst>
  <p:sldIdLst>
    <p:sldId id="257" r:id="rId2"/>
    <p:sldId id="258" r:id="rId3"/>
    <p:sldId id="259" r:id="rId4"/>
    <p:sldId id="280" r:id="rId5"/>
    <p:sldId id="279" r:id="rId6"/>
    <p:sldId id="261" r:id="rId7"/>
    <p:sldId id="260" r:id="rId8"/>
    <p:sldId id="262" r:id="rId9"/>
    <p:sldId id="263" r:id="rId10"/>
    <p:sldId id="282" r:id="rId11"/>
    <p:sldId id="283" r:id="rId12"/>
    <p:sldId id="264" r:id="rId13"/>
    <p:sldId id="265" r:id="rId14"/>
    <p:sldId id="266" r:id="rId15"/>
    <p:sldId id="267" r:id="rId16"/>
    <p:sldId id="281" r:id="rId17"/>
    <p:sldId id="278" r:id="rId18"/>
  </p:sldIdLst>
  <p:sldSz cx="9144000" cy="5143500" type="screen16x9"/>
  <p:notesSz cx="6858000" cy="9144000"/>
  <p:embeddedFontLst>
    <p:embeddedFont>
      <p:font typeface="DM Sans" pitchFamily="2" charset="0"/>
      <p:regular r:id="rId20"/>
      <p:bold r:id="rId21"/>
      <p:italic r:id="rId22"/>
      <p:boldItalic r:id="rId23"/>
    </p:embeddedFont>
    <p:embeddedFont>
      <p:font typeface="Sansita"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09" autoAdjust="0"/>
    <p:restoredTop sz="94660"/>
  </p:normalViewPr>
  <p:slideViewPr>
    <p:cSldViewPr snapToGrid="0">
      <p:cViewPr>
        <p:scale>
          <a:sx n="75" d="100"/>
          <a:sy n="75" d="100"/>
        </p:scale>
        <p:origin x="-168" y="6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8f3c1f3bd8_1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g28f3c1f3bd8_1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8f3c1f44f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28f3c1f44f8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52012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8f3c1f44f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28f3c1f44f8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62876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8f3c1f3bd8_1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g28f3c1f3bd8_1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8f3c1f3bd8_1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g28f3c1f3bd8_1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8f3c1f3bd8_1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g28f3c1f3bd8_1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8f3c1f3bd8_1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g28f3c1f3bd8_1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8f3c1f3bd8_1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g28f3c1f3bd8_1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43739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28f3c1f3bd8_1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4" name="Google Shape;334;g28f3c1f3bd8_1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8f3c1f3bd8_1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g28f3c1f3bd8_1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8f3c1f3bd8_1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g28f3c1f3bd8_1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8f3c1f3bd8_1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g28f3c1f3bd8_1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5531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8f3c1f3bd8_1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g28f3c1f3bd8_1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2901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8f3c1f3bd8_1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g28f3c1f3bd8_1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8f3c1f3bd8_1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g28f3c1f3bd8_1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8f3c1f3bd8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g28f3c1f3bd8_1_1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8f3c1f44f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28f3c1f44f8_0_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4"/>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58" name="Google Shape;58;p14"/>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59" name="Google Shape;59;p14"/>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15" name="Google Shape;115;p23"/>
          <p:cNvSpPr txBox="1">
            <a:spLocks noGrp="1"/>
          </p:cNvSpPr>
          <p:nvPr>
            <p:ph type="body" idx="1"/>
          </p:nvPr>
        </p:nvSpPr>
        <p:spPr>
          <a:xfrm rot="5400000">
            <a:off x="1154509" y="-125809"/>
            <a:ext cx="2262982" cy="4114800"/>
          </a:xfrm>
          <a:prstGeom prst="rect">
            <a:avLst/>
          </a:prstGeom>
          <a:noFill/>
          <a:ln>
            <a:noFill/>
          </a:ln>
        </p:spPr>
        <p:txBody>
          <a:bodyPr spcFirstLastPara="1" wrap="square" lIns="45725" tIns="22850" rIns="45725" bIns="22850" anchor="t" anchorCtr="0">
            <a:normAutofit/>
          </a:bodyPr>
          <a:lstStyle>
            <a:lvl1pPr marL="457200" lvl="0" indent="-285750" algn="l">
              <a:spcBef>
                <a:spcPts val="200"/>
              </a:spcBef>
              <a:spcAft>
                <a:spcPts val="0"/>
              </a:spcAft>
              <a:buClr>
                <a:schemeClr val="dk1"/>
              </a:buClr>
              <a:buSzPts val="900"/>
              <a:buChar char="•"/>
              <a:defRPr/>
            </a:lvl1pPr>
            <a:lvl2pPr marL="914400" lvl="1" indent="-285750" algn="l">
              <a:spcBef>
                <a:spcPts val="200"/>
              </a:spcBef>
              <a:spcAft>
                <a:spcPts val="0"/>
              </a:spcAft>
              <a:buClr>
                <a:schemeClr val="dk1"/>
              </a:buClr>
              <a:buSzPts val="900"/>
              <a:buChar char="–"/>
              <a:defRPr/>
            </a:lvl2pPr>
            <a:lvl3pPr marL="1371600" lvl="2" indent="-285750" algn="l">
              <a:spcBef>
                <a:spcPts val="200"/>
              </a:spcBef>
              <a:spcAft>
                <a:spcPts val="0"/>
              </a:spcAft>
              <a:buClr>
                <a:schemeClr val="dk1"/>
              </a:buClr>
              <a:buSzPts val="900"/>
              <a:buChar char="•"/>
              <a:defRPr/>
            </a:lvl3pPr>
            <a:lvl4pPr marL="1828800" lvl="3" indent="-285750" algn="l">
              <a:spcBef>
                <a:spcPts val="200"/>
              </a:spcBef>
              <a:spcAft>
                <a:spcPts val="0"/>
              </a:spcAft>
              <a:buClr>
                <a:schemeClr val="dk1"/>
              </a:buClr>
              <a:buSzPts val="900"/>
              <a:buChar char="–"/>
              <a:defRPr/>
            </a:lvl4pPr>
            <a:lvl5pPr marL="2286000" lvl="4" indent="-285750" algn="l">
              <a:spcBef>
                <a:spcPts val="200"/>
              </a:spcBef>
              <a:spcAft>
                <a:spcPts val="0"/>
              </a:spcAft>
              <a:buClr>
                <a:schemeClr val="dk1"/>
              </a:buClr>
              <a:buSzPts val="900"/>
              <a:buChar char="»"/>
              <a:defRPr/>
            </a:lvl5pPr>
            <a:lvl6pPr marL="2743200" lvl="5" indent="-285750" algn="l">
              <a:spcBef>
                <a:spcPts val="200"/>
              </a:spcBef>
              <a:spcAft>
                <a:spcPts val="0"/>
              </a:spcAft>
              <a:buClr>
                <a:schemeClr val="dk1"/>
              </a:buClr>
              <a:buSzPts val="900"/>
              <a:buChar char="•"/>
              <a:defRPr/>
            </a:lvl6pPr>
            <a:lvl7pPr marL="3200400" lvl="6" indent="-285750" algn="l">
              <a:spcBef>
                <a:spcPts val="200"/>
              </a:spcBef>
              <a:spcAft>
                <a:spcPts val="0"/>
              </a:spcAft>
              <a:buClr>
                <a:schemeClr val="dk1"/>
              </a:buClr>
              <a:buSzPts val="900"/>
              <a:buChar char="•"/>
              <a:defRPr/>
            </a:lvl7pPr>
            <a:lvl8pPr marL="3657600" lvl="7" indent="-285750" algn="l">
              <a:spcBef>
                <a:spcPts val="200"/>
              </a:spcBef>
              <a:spcAft>
                <a:spcPts val="0"/>
              </a:spcAft>
              <a:buClr>
                <a:schemeClr val="dk1"/>
              </a:buClr>
              <a:buSzPts val="900"/>
              <a:buChar char="•"/>
              <a:defRPr/>
            </a:lvl8pPr>
            <a:lvl9pPr marL="4114800" lvl="8" indent="-285750" algn="l">
              <a:spcBef>
                <a:spcPts val="200"/>
              </a:spcBef>
              <a:spcAft>
                <a:spcPts val="0"/>
              </a:spcAft>
              <a:buClr>
                <a:schemeClr val="dk1"/>
              </a:buClr>
              <a:buSzPts val="900"/>
              <a:buChar char="•"/>
              <a:defRPr/>
            </a:lvl9pPr>
          </a:lstStyle>
          <a:p>
            <a:endParaRPr/>
          </a:p>
        </p:txBody>
      </p:sp>
      <p:sp>
        <p:nvSpPr>
          <p:cNvPr id="116" name="Google Shape;116;p23"/>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7" name="Google Shape;117;p23"/>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8" name="Google Shape;118;p23"/>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2366169" y="1085850"/>
            <a:ext cx="2925763" cy="10287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21" name="Google Shape;121;p24"/>
          <p:cNvSpPr txBox="1">
            <a:spLocks noGrp="1"/>
          </p:cNvSpPr>
          <p:nvPr>
            <p:ph type="body" idx="1"/>
          </p:nvPr>
        </p:nvSpPr>
        <p:spPr>
          <a:xfrm rot="5400000">
            <a:off x="270669" y="95250"/>
            <a:ext cx="2925763" cy="3009900"/>
          </a:xfrm>
          <a:prstGeom prst="rect">
            <a:avLst/>
          </a:prstGeom>
          <a:noFill/>
          <a:ln>
            <a:noFill/>
          </a:ln>
        </p:spPr>
        <p:txBody>
          <a:bodyPr spcFirstLastPara="1" wrap="square" lIns="45725" tIns="22850" rIns="45725" bIns="22850" anchor="t" anchorCtr="0">
            <a:normAutofit/>
          </a:bodyPr>
          <a:lstStyle>
            <a:lvl1pPr marL="457200" lvl="0" indent="-285750" algn="l">
              <a:spcBef>
                <a:spcPts val="200"/>
              </a:spcBef>
              <a:spcAft>
                <a:spcPts val="0"/>
              </a:spcAft>
              <a:buClr>
                <a:schemeClr val="dk1"/>
              </a:buClr>
              <a:buSzPts val="900"/>
              <a:buChar char="•"/>
              <a:defRPr/>
            </a:lvl1pPr>
            <a:lvl2pPr marL="914400" lvl="1" indent="-285750" algn="l">
              <a:spcBef>
                <a:spcPts val="200"/>
              </a:spcBef>
              <a:spcAft>
                <a:spcPts val="0"/>
              </a:spcAft>
              <a:buClr>
                <a:schemeClr val="dk1"/>
              </a:buClr>
              <a:buSzPts val="900"/>
              <a:buChar char="–"/>
              <a:defRPr/>
            </a:lvl2pPr>
            <a:lvl3pPr marL="1371600" lvl="2" indent="-285750" algn="l">
              <a:spcBef>
                <a:spcPts val="200"/>
              </a:spcBef>
              <a:spcAft>
                <a:spcPts val="0"/>
              </a:spcAft>
              <a:buClr>
                <a:schemeClr val="dk1"/>
              </a:buClr>
              <a:buSzPts val="900"/>
              <a:buChar char="•"/>
              <a:defRPr/>
            </a:lvl3pPr>
            <a:lvl4pPr marL="1828800" lvl="3" indent="-285750" algn="l">
              <a:spcBef>
                <a:spcPts val="200"/>
              </a:spcBef>
              <a:spcAft>
                <a:spcPts val="0"/>
              </a:spcAft>
              <a:buClr>
                <a:schemeClr val="dk1"/>
              </a:buClr>
              <a:buSzPts val="900"/>
              <a:buChar char="–"/>
              <a:defRPr/>
            </a:lvl4pPr>
            <a:lvl5pPr marL="2286000" lvl="4" indent="-285750" algn="l">
              <a:spcBef>
                <a:spcPts val="200"/>
              </a:spcBef>
              <a:spcAft>
                <a:spcPts val="0"/>
              </a:spcAft>
              <a:buClr>
                <a:schemeClr val="dk1"/>
              </a:buClr>
              <a:buSzPts val="900"/>
              <a:buChar char="»"/>
              <a:defRPr/>
            </a:lvl5pPr>
            <a:lvl6pPr marL="2743200" lvl="5" indent="-285750" algn="l">
              <a:spcBef>
                <a:spcPts val="200"/>
              </a:spcBef>
              <a:spcAft>
                <a:spcPts val="0"/>
              </a:spcAft>
              <a:buClr>
                <a:schemeClr val="dk1"/>
              </a:buClr>
              <a:buSzPts val="900"/>
              <a:buChar char="•"/>
              <a:defRPr/>
            </a:lvl6pPr>
            <a:lvl7pPr marL="3200400" lvl="6" indent="-285750" algn="l">
              <a:spcBef>
                <a:spcPts val="200"/>
              </a:spcBef>
              <a:spcAft>
                <a:spcPts val="0"/>
              </a:spcAft>
              <a:buClr>
                <a:schemeClr val="dk1"/>
              </a:buClr>
              <a:buSzPts val="900"/>
              <a:buChar char="•"/>
              <a:defRPr/>
            </a:lvl7pPr>
            <a:lvl8pPr marL="3657600" lvl="7" indent="-285750" algn="l">
              <a:spcBef>
                <a:spcPts val="200"/>
              </a:spcBef>
              <a:spcAft>
                <a:spcPts val="0"/>
              </a:spcAft>
              <a:buClr>
                <a:schemeClr val="dk1"/>
              </a:buClr>
              <a:buSzPts val="900"/>
              <a:buChar char="•"/>
              <a:defRPr/>
            </a:lvl8pPr>
            <a:lvl9pPr marL="4114800" lvl="8" indent="-285750" algn="l">
              <a:spcBef>
                <a:spcPts val="200"/>
              </a:spcBef>
              <a:spcAft>
                <a:spcPts val="0"/>
              </a:spcAft>
              <a:buClr>
                <a:schemeClr val="dk1"/>
              </a:buClr>
              <a:buSzPts val="900"/>
              <a:buChar char="•"/>
              <a:defRPr/>
            </a:lvl9pPr>
          </a:lstStyle>
          <a:p>
            <a:endParaRPr/>
          </a:p>
        </p:txBody>
      </p:sp>
      <p:sp>
        <p:nvSpPr>
          <p:cNvPr id="122" name="Google Shape;122;p24"/>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23" name="Google Shape;123;p24"/>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24" name="Google Shape;124;p24"/>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0"/>
        <p:cNvGrpSpPr/>
        <p:nvPr/>
      </p:nvGrpSpPr>
      <p:grpSpPr>
        <a:xfrm>
          <a:off x="0" y="0"/>
          <a:ext cx="0" cy="0"/>
          <a:chOff x="0" y="0"/>
          <a:chExt cx="0" cy="0"/>
        </a:xfrm>
      </p:grpSpPr>
      <p:sp>
        <p:nvSpPr>
          <p:cNvPr id="61" name="Google Shape;61;p15"/>
          <p:cNvSpPr txBox="1">
            <a:spLocks noGrp="1"/>
          </p:cNvSpPr>
          <p:nvPr>
            <p:ph type="ctrTitle"/>
          </p:nvPr>
        </p:nvSpPr>
        <p:spPr>
          <a:xfrm>
            <a:off x="342900" y="1065213"/>
            <a:ext cx="3886200" cy="735013"/>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62" name="Google Shape;62;p15"/>
          <p:cNvSpPr txBox="1">
            <a:spLocks noGrp="1"/>
          </p:cNvSpPr>
          <p:nvPr>
            <p:ph type="subTitle" idx="1"/>
          </p:nvPr>
        </p:nvSpPr>
        <p:spPr>
          <a:xfrm>
            <a:off x="685800" y="1943100"/>
            <a:ext cx="3200400" cy="876300"/>
          </a:xfrm>
          <a:prstGeom prst="rect">
            <a:avLst/>
          </a:prstGeom>
          <a:noFill/>
          <a:ln>
            <a:noFill/>
          </a:ln>
        </p:spPr>
        <p:txBody>
          <a:bodyPr spcFirstLastPara="1" wrap="square" lIns="45725" tIns="22850" rIns="45725" bIns="22850" anchor="t" anchorCtr="0">
            <a:normAutofit/>
          </a:bodyPr>
          <a:lstStyle>
            <a:lvl1pPr lvl="0" algn="ctr">
              <a:spcBef>
                <a:spcPts val="300"/>
              </a:spcBef>
              <a:spcAft>
                <a:spcPts val="0"/>
              </a:spcAft>
              <a:buClr>
                <a:srgbClr val="888888"/>
              </a:buClr>
              <a:buSzPts val="1600"/>
              <a:buNone/>
              <a:defRPr>
                <a:solidFill>
                  <a:srgbClr val="888888"/>
                </a:solidFill>
              </a:defRPr>
            </a:lvl1pPr>
            <a:lvl2pPr lvl="1" algn="ctr">
              <a:spcBef>
                <a:spcPts val="300"/>
              </a:spcBef>
              <a:spcAft>
                <a:spcPts val="0"/>
              </a:spcAft>
              <a:buClr>
                <a:srgbClr val="888888"/>
              </a:buClr>
              <a:buSzPts val="1400"/>
              <a:buNone/>
              <a:defRPr>
                <a:solidFill>
                  <a:srgbClr val="888888"/>
                </a:solidFill>
              </a:defRPr>
            </a:lvl2pPr>
            <a:lvl3pPr lvl="2" algn="ctr">
              <a:spcBef>
                <a:spcPts val="200"/>
              </a:spcBef>
              <a:spcAft>
                <a:spcPts val="0"/>
              </a:spcAft>
              <a:buClr>
                <a:srgbClr val="888888"/>
              </a:buClr>
              <a:buSzPts val="1200"/>
              <a:buNone/>
              <a:defRPr>
                <a:solidFill>
                  <a:srgbClr val="888888"/>
                </a:solidFill>
              </a:defRPr>
            </a:lvl3pPr>
            <a:lvl4pPr lvl="3" algn="ctr">
              <a:spcBef>
                <a:spcPts val="200"/>
              </a:spcBef>
              <a:spcAft>
                <a:spcPts val="0"/>
              </a:spcAft>
              <a:buClr>
                <a:srgbClr val="888888"/>
              </a:buClr>
              <a:buSzPts val="1000"/>
              <a:buNone/>
              <a:defRPr>
                <a:solidFill>
                  <a:srgbClr val="888888"/>
                </a:solidFill>
              </a:defRPr>
            </a:lvl4pPr>
            <a:lvl5pPr lvl="4" algn="ctr">
              <a:spcBef>
                <a:spcPts val="200"/>
              </a:spcBef>
              <a:spcAft>
                <a:spcPts val="0"/>
              </a:spcAft>
              <a:buClr>
                <a:srgbClr val="888888"/>
              </a:buClr>
              <a:buSzPts val="1000"/>
              <a:buNone/>
              <a:defRPr>
                <a:solidFill>
                  <a:srgbClr val="888888"/>
                </a:solidFill>
              </a:defRPr>
            </a:lvl5pPr>
            <a:lvl6pPr lvl="5" algn="ctr">
              <a:spcBef>
                <a:spcPts val="200"/>
              </a:spcBef>
              <a:spcAft>
                <a:spcPts val="0"/>
              </a:spcAft>
              <a:buClr>
                <a:srgbClr val="888888"/>
              </a:buClr>
              <a:buSzPts val="1000"/>
              <a:buNone/>
              <a:defRPr>
                <a:solidFill>
                  <a:srgbClr val="888888"/>
                </a:solidFill>
              </a:defRPr>
            </a:lvl6pPr>
            <a:lvl7pPr lvl="6" algn="ctr">
              <a:spcBef>
                <a:spcPts val="200"/>
              </a:spcBef>
              <a:spcAft>
                <a:spcPts val="0"/>
              </a:spcAft>
              <a:buClr>
                <a:srgbClr val="888888"/>
              </a:buClr>
              <a:buSzPts val="1000"/>
              <a:buNone/>
              <a:defRPr>
                <a:solidFill>
                  <a:srgbClr val="888888"/>
                </a:solidFill>
              </a:defRPr>
            </a:lvl7pPr>
            <a:lvl8pPr lvl="7" algn="ctr">
              <a:spcBef>
                <a:spcPts val="200"/>
              </a:spcBef>
              <a:spcAft>
                <a:spcPts val="0"/>
              </a:spcAft>
              <a:buClr>
                <a:srgbClr val="888888"/>
              </a:buClr>
              <a:buSzPts val="1000"/>
              <a:buNone/>
              <a:defRPr>
                <a:solidFill>
                  <a:srgbClr val="888888"/>
                </a:solidFill>
              </a:defRPr>
            </a:lvl8pPr>
            <a:lvl9pPr lvl="8" algn="ctr">
              <a:spcBef>
                <a:spcPts val="200"/>
              </a:spcBef>
              <a:spcAft>
                <a:spcPts val="0"/>
              </a:spcAft>
              <a:buClr>
                <a:srgbClr val="888888"/>
              </a:buClr>
              <a:buSzPts val="1000"/>
              <a:buNone/>
              <a:defRPr>
                <a:solidFill>
                  <a:srgbClr val="888888"/>
                </a:solidFill>
              </a:defRPr>
            </a:lvl9pPr>
          </a:lstStyle>
          <a:p>
            <a:endParaRPr/>
          </a:p>
        </p:txBody>
      </p:sp>
      <p:sp>
        <p:nvSpPr>
          <p:cNvPr id="63" name="Google Shape;63;p15"/>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4" name="Google Shape;64;p15"/>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5" name="Google Shape;65;p15"/>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6"/>
        <p:cNvGrpSpPr/>
        <p:nvPr/>
      </p:nvGrpSpPr>
      <p:grpSpPr>
        <a:xfrm>
          <a:off x="0" y="0"/>
          <a:ext cx="0" cy="0"/>
          <a:chOff x="0" y="0"/>
          <a:chExt cx="0" cy="0"/>
        </a:xfrm>
      </p:grpSpPr>
      <p:sp>
        <p:nvSpPr>
          <p:cNvPr id="67" name="Google Shape;67;p16"/>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68" name="Google Shape;68;p16"/>
          <p:cNvSpPr txBox="1">
            <a:spLocks noGrp="1"/>
          </p:cNvSpPr>
          <p:nvPr>
            <p:ph type="body" idx="1"/>
          </p:nvPr>
        </p:nvSpPr>
        <p:spPr>
          <a:xfrm>
            <a:off x="228600" y="800100"/>
            <a:ext cx="4114800" cy="2262982"/>
          </a:xfrm>
          <a:prstGeom prst="rect">
            <a:avLst/>
          </a:prstGeom>
          <a:noFill/>
          <a:ln>
            <a:noFill/>
          </a:ln>
        </p:spPr>
        <p:txBody>
          <a:bodyPr spcFirstLastPara="1" wrap="square" lIns="45725" tIns="22850" rIns="45725" bIns="22850" anchor="t" anchorCtr="0">
            <a:normAutofit/>
          </a:bodyPr>
          <a:lstStyle>
            <a:lvl1pPr marL="457200" lvl="0" indent="-285750" algn="l">
              <a:spcBef>
                <a:spcPts val="200"/>
              </a:spcBef>
              <a:spcAft>
                <a:spcPts val="0"/>
              </a:spcAft>
              <a:buClr>
                <a:schemeClr val="dk1"/>
              </a:buClr>
              <a:buSzPts val="900"/>
              <a:buChar char="•"/>
              <a:defRPr/>
            </a:lvl1pPr>
            <a:lvl2pPr marL="914400" lvl="1" indent="-285750" algn="l">
              <a:spcBef>
                <a:spcPts val="200"/>
              </a:spcBef>
              <a:spcAft>
                <a:spcPts val="0"/>
              </a:spcAft>
              <a:buClr>
                <a:schemeClr val="dk1"/>
              </a:buClr>
              <a:buSzPts val="900"/>
              <a:buChar char="–"/>
              <a:defRPr/>
            </a:lvl2pPr>
            <a:lvl3pPr marL="1371600" lvl="2" indent="-285750" algn="l">
              <a:spcBef>
                <a:spcPts val="200"/>
              </a:spcBef>
              <a:spcAft>
                <a:spcPts val="0"/>
              </a:spcAft>
              <a:buClr>
                <a:schemeClr val="dk1"/>
              </a:buClr>
              <a:buSzPts val="900"/>
              <a:buChar char="•"/>
              <a:defRPr/>
            </a:lvl3pPr>
            <a:lvl4pPr marL="1828800" lvl="3" indent="-285750" algn="l">
              <a:spcBef>
                <a:spcPts val="200"/>
              </a:spcBef>
              <a:spcAft>
                <a:spcPts val="0"/>
              </a:spcAft>
              <a:buClr>
                <a:schemeClr val="dk1"/>
              </a:buClr>
              <a:buSzPts val="900"/>
              <a:buChar char="–"/>
              <a:defRPr/>
            </a:lvl4pPr>
            <a:lvl5pPr marL="2286000" lvl="4" indent="-285750" algn="l">
              <a:spcBef>
                <a:spcPts val="200"/>
              </a:spcBef>
              <a:spcAft>
                <a:spcPts val="0"/>
              </a:spcAft>
              <a:buClr>
                <a:schemeClr val="dk1"/>
              </a:buClr>
              <a:buSzPts val="900"/>
              <a:buChar char="»"/>
              <a:defRPr/>
            </a:lvl5pPr>
            <a:lvl6pPr marL="2743200" lvl="5" indent="-285750" algn="l">
              <a:spcBef>
                <a:spcPts val="200"/>
              </a:spcBef>
              <a:spcAft>
                <a:spcPts val="0"/>
              </a:spcAft>
              <a:buClr>
                <a:schemeClr val="dk1"/>
              </a:buClr>
              <a:buSzPts val="900"/>
              <a:buChar char="•"/>
              <a:defRPr/>
            </a:lvl6pPr>
            <a:lvl7pPr marL="3200400" lvl="6" indent="-285750" algn="l">
              <a:spcBef>
                <a:spcPts val="200"/>
              </a:spcBef>
              <a:spcAft>
                <a:spcPts val="0"/>
              </a:spcAft>
              <a:buClr>
                <a:schemeClr val="dk1"/>
              </a:buClr>
              <a:buSzPts val="900"/>
              <a:buChar char="•"/>
              <a:defRPr/>
            </a:lvl7pPr>
            <a:lvl8pPr marL="3657600" lvl="7" indent="-285750" algn="l">
              <a:spcBef>
                <a:spcPts val="200"/>
              </a:spcBef>
              <a:spcAft>
                <a:spcPts val="0"/>
              </a:spcAft>
              <a:buClr>
                <a:schemeClr val="dk1"/>
              </a:buClr>
              <a:buSzPts val="900"/>
              <a:buChar char="•"/>
              <a:defRPr/>
            </a:lvl8pPr>
            <a:lvl9pPr marL="4114800" lvl="8" indent="-285750" algn="l">
              <a:spcBef>
                <a:spcPts val="200"/>
              </a:spcBef>
              <a:spcAft>
                <a:spcPts val="0"/>
              </a:spcAft>
              <a:buClr>
                <a:schemeClr val="dk1"/>
              </a:buClr>
              <a:buSzPts val="900"/>
              <a:buChar char="•"/>
              <a:defRPr/>
            </a:lvl9pPr>
          </a:lstStyle>
          <a:p>
            <a:endParaRPr/>
          </a:p>
        </p:txBody>
      </p:sp>
      <p:sp>
        <p:nvSpPr>
          <p:cNvPr id="69" name="Google Shape;69;p16"/>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0" name="Google Shape;70;p16"/>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1" name="Google Shape;71;p16"/>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361156" y="2203450"/>
            <a:ext cx="3886200" cy="681038"/>
          </a:xfrm>
          <a:prstGeom prst="rect">
            <a:avLst/>
          </a:prstGeom>
          <a:noFill/>
          <a:ln>
            <a:noFill/>
          </a:ln>
        </p:spPr>
        <p:txBody>
          <a:bodyPr spcFirstLastPara="1" wrap="square" lIns="45725" tIns="22850" rIns="45725" bIns="22850" anchor="t" anchorCtr="0">
            <a:normAutofit/>
          </a:bodyPr>
          <a:lstStyle>
            <a:lvl1pPr lvl="0" algn="l">
              <a:spcBef>
                <a:spcPts val="0"/>
              </a:spcBef>
              <a:spcAft>
                <a:spcPts val="0"/>
              </a:spcAft>
              <a:buClr>
                <a:schemeClr val="dk1"/>
              </a:buClr>
              <a:buSzPts val="2000"/>
              <a:buFont typeface="Calibri"/>
              <a:buNone/>
              <a:defRPr sz="2000" b="1" cap="none"/>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74" name="Google Shape;74;p17"/>
          <p:cNvSpPr txBox="1">
            <a:spLocks noGrp="1"/>
          </p:cNvSpPr>
          <p:nvPr>
            <p:ph type="body" idx="1"/>
          </p:nvPr>
        </p:nvSpPr>
        <p:spPr>
          <a:xfrm>
            <a:off x="361156" y="1453357"/>
            <a:ext cx="3886200" cy="750094"/>
          </a:xfrm>
          <a:prstGeom prst="rect">
            <a:avLst/>
          </a:prstGeom>
          <a:noFill/>
          <a:ln>
            <a:noFill/>
          </a:ln>
        </p:spPr>
        <p:txBody>
          <a:bodyPr spcFirstLastPara="1" wrap="square" lIns="45725" tIns="22850" rIns="45725" bIns="22850" anchor="b" anchorCtr="0">
            <a:normAutofit/>
          </a:bodyPr>
          <a:lstStyle>
            <a:lvl1pPr marL="457200" lvl="0" indent="-228600" algn="l">
              <a:spcBef>
                <a:spcPts val="200"/>
              </a:spcBef>
              <a:spcAft>
                <a:spcPts val="0"/>
              </a:spcAft>
              <a:buClr>
                <a:srgbClr val="888888"/>
              </a:buClr>
              <a:buSzPts val="1000"/>
              <a:buNone/>
              <a:defRPr sz="1000">
                <a:solidFill>
                  <a:srgbClr val="888888"/>
                </a:solidFill>
              </a:defRPr>
            </a:lvl1pPr>
            <a:lvl2pPr marL="914400" lvl="1" indent="-228600" algn="l">
              <a:spcBef>
                <a:spcPts val="200"/>
              </a:spcBef>
              <a:spcAft>
                <a:spcPts val="0"/>
              </a:spcAft>
              <a:buClr>
                <a:srgbClr val="888888"/>
              </a:buClr>
              <a:buSzPts val="900"/>
              <a:buNone/>
              <a:defRPr sz="900">
                <a:solidFill>
                  <a:srgbClr val="888888"/>
                </a:solidFill>
              </a:defRPr>
            </a:lvl2pPr>
            <a:lvl3pPr marL="1371600" lvl="2" indent="-228600" algn="l">
              <a:spcBef>
                <a:spcPts val="200"/>
              </a:spcBef>
              <a:spcAft>
                <a:spcPts val="0"/>
              </a:spcAft>
              <a:buClr>
                <a:srgbClr val="888888"/>
              </a:buClr>
              <a:buSzPts val="800"/>
              <a:buNone/>
              <a:defRPr sz="800">
                <a:solidFill>
                  <a:srgbClr val="888888"/>
                </a:solidFill>
              </a:defRPr>
            </a:lvl3pPr>
            <a:lvl4pPr marL="1828800" lvl="3" indent="-228600" algn="l">
              <a:spcBef>
                <a:spcPts val="100"/>
              </a:spcBef>
              <a:spcAft>
                <a:spcPts val="0"/>
              </a:spcAft>
              <a:buClr>
                <a:srgbClr val="888888"/>
              </a:buClr>
              <a:buSzPts val="700"/>
              <a:buNone/>
              <a:defRPr sz="700">
                <a:solidFill>
                  <a:srgbClr val="888888"/>
                </a:solidFill>
              </a:defRPr>
            </a:lvl4pPr>
            <a:lvl5pPr marL="2286000" lvl="4" indent="-228600" algn="l">
              <a:spcBef>
                <a:spcPts val="100"/>
              </a:spcBef>
              <a:spcAft>
                <a:spcPts val="0"/>
              </a:spcAft>
              <a:buClr>
                <a:srgbClr val="888888"/>
              </a:buClr>
              <a:buSzPts val="700"/>
              <a:buNone/>
              <a:defRPr sz="700">
                <a:solidFill>
                  <a:srgbClr val="888888"/>
                </a:solidFill>
              </a:defRPr>
            </a:lvl5pPr>
            <a:lvl6pPr marL="2743200" lvl="5" indent="-228600" algn="l">
              <a:spcBef>
                <a:spcPts val="100"/>
              </a:spcBef>
              <a:spcAft>
                <a:spcPts val="0"/>
              </a:spcAft>
              <a:buClr>
                <a:srgbClr val="888888"/>
              </a:buClr>
              <a:buSzPts val="700"/>
              <a:buNone/>
              <a:defRPr sz="700">
                <a:solidFill>
                  <a:srgbClr val="888888"/>
                </a:solidFill>
              </a:defRPr>
            </a:lvl6pPr>
            <a:lvl7pPr marL="3200400" lvl="6" indent="-228600" algn="l">
              <a:spcBef>
                <a:spcPts val="100"/>
              </a:spcBef>
              <a:spcAft>
                <a:spcPts val="0"/>
              </a:spcAft>
              <a:buClr>
                <a:srgbClr val="888888"/>
              </a:buClr>
              <a:buSzPts val="700"/>
              <a:buNone/>
              <a:defRPr sz="700">
                <a:solidFill>
                  <a:srgbClr val="888888"/>
                </a:solidFill>
              </a:defRPr>
            </a:lvl7pPr>
            <a:lvl8pPr marL="3657600" lvl="7" indent="-228600" algn="l">
              <a:spcBef>
                <a:spcPts val="100"/>
              </a:spcBef>
              <a:spcAft>
                <a:spcPts val="0"/>
              </a:spcAft>
              <a:buClr>
                <a:srgbClr val="888888"/>
              </a:buClr>
              <a:buSzPts val="700"/>
              <a:buNone/>
              <a:defRPr sz="700">
                <a:solidFill>
                  <a:srgbClr val="888888"/>
                </a:solidFill>
              </a:defRPr>
            </a:lvl8pPr>
            <a:lvl9pPr marL="4114800" lvl="8" indent="-228600" algn="l">
              <a:spcBef>
                <a:spcPts val="100"/>
              </a:spcBef>
              <a:spcAft>
                <a:spcPts val="0"/>
              </a:spcAft>
              <a:buClr>
                <a:srgbClr val="888888"/>
              </a:buClr>
              <a:buSzPts val="700"/>
              <a:buNone/>
              <a:defRPr sz="700">
                <a:solidFill>
                  <a:srgbClr val="888888"/>
                </a:solidFill>
              </a:defRPr>
            </a:lvl9pPr>
          </a:lstStyle>
          <a:p>
            <a:endParaRPr/>
          </a:p>
        </p:txBody>
      </p:sp>
      <p:sp>
        <p:nvSpPr>
          <p:cNvPr id="75" name="Google Shape;75;p17"/>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6" name="Google Shape;76;p17"/>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7" name="Google Shape;77;p17"/>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80" name="Google Shape;80;p18"/>
          <p:cNvSpPr txBox="1">
            <a:spLocks noGrp="1"/>
          </p:cNvSpPr>
          <p:nvPr>
            <p:ph type="body" idx="1"/>
          </p:nvPr>
        </p:nvSpPr>
        <p:spPr>
          <a:xfrm>
            <a:off x="228600" y="800100"/>
            <a:ext cx="2019300" cy="2262982"/>
          </a:xfrm>
          <a:prstGeom prst="rect">
            <a:avLst/>
          </a:prstGeom>
          <a:noFill/>
          <a:ln>
            <a:noFill/>
          </a:ln>
        </p:spPr>
        <p:txBody>
          <a:bodyPr spcFirstLastPara="1" wrap="square" lIns="45725" tIns="22850" rIns="45725" bIns="22850" anchor="t" anchorCtr="0">
            <a:normAutofit/>
          </a:bodyPr>
          <a:lstStyle>
            <a:lvl1pPr marL="457200" lvl="0" indent="-317500" algn="l">
              <a:spcBef>
                <a:spcPts val="300"/>
              </a:spcBef>
              <a:spcAft>
                <a:spcPts val="0"/>
              </a:spcAft>
              <a:buClr>
                <a:schemeClr val="dk1"/>
              </a:buClr>
              <a:buSzPts val="1400"/>
              <a:buChar char="•"/>
              <a:defRPr sz="1400"/>
            </a:lvl1pPr>
            <a:lvl2pPr marL="914400" lvl="1" indent="-304800" algn="l">
              <a:spcBef>
                <a:spcPts val="200"/>
              </a:spcBef>
              <a:spcAft>
                <a:spcPts val="0"/>
              </a:spcAft>
              <a:buClr>
                <a:schemeClr val="dk1"/>
              </a:buClr>
              <a:buSzPts val="1200"/>
              <a:buChar char="–"/>
              <a:defRPr sz="1200"/>
            </a:lvl2pPr>
            <a:lvl3pPr marL="1371600" lvl="2" indent="-292100" algn="l">
              <a:spcBef>
                <a:spcPts val="200"/>
              </a:spcBef>
              <a:spcAft>
                <a:spcPts val="0"/>
              </a:spcAft>
              <a:buClr>
                <a:schemeClr val="dk1"/>
              </a:buClr>
              <a:buSzPts val="1000"/>
              <a:buChar char="•"/>
              <a:defRPr sz="1000"/>
            </a:lvl3pPr>
            <a:lvl4pPr marL="1828800" lvl="3" indent="-285750" algn="l">
              <a:spcBef>
                <a:spcPts val="200"/>
              </a:spcBef>
              <a:spcAft>
                <a:spcPts val="0"/>
              </a:spcAft>
              <a:buClr>
                <a:schemeClr val="dk1"/>
              </a:buClr>
              <a:buSzPts val="900"/>
              <a:buChar char="–"/>
              <a:defRPr sz="900"/>
            </a:lvl4pPr>
            <a:lvl5pPr marL="2286000" lvl="4" indent="-285750" algn="l">
              <a:spcBef>
                <a:spcPts val="200"/>
              </a:spcBef>
              <a:spcAft>
                <a:spcPts val="0"/>
              </a:spcAft>
              <a:buClr>
                <a:schemeClr val="dk1"/>
              </a:buClr>
              <a:buSzPts val="900"/>
              <a:buChar char="»"/>
              <a:defRPr sz="900"/>
            </a:lvl5pPr>
            <a:lvl6pPr marL="2743200" lvl="5" indent="-285750" algn="l">
              <a:spcBef>
                <a:spcPts val="200"/>
              </a:spcBef>
              <a:spcAft>
                <a:spcPts val="0"/>
              </a:spcAft>
              <a:buClr>
                <a:schemeClr val="dk1"/>
              </a:buClr>
              <a:buSzPts val="900"/>
              <a:buChar char="•"/>
              <a:defRPr sz="900"/>
            </a:lvl6pPr>
            <a:lvl7pPr marL="3200400" lvl="6" indent="-285750" algn="l">
              <a:spcBef>
                <a:spcPts val="200"/>
              </a:spcBef>
              <a:spcAft>
                <a:spcPts val="0"/>
              </a:spcAft>
              <a:buClr>
                <a:schemeClr val="dk1"/>
              </a:buClr>
              <a:buSzPts val="900"/>
              <a:buChar char="•"/>
              <a:defRPr sz="900"/>
            </a:lvl7pPr>
            <a:lvl8pPr marL="3657600" lvl="7" indent="-285750" algn="l">
              <a:spcBef>
                <a:spcPts val="200"/>
              </a:spcBef>
              <a:spcAft>
                <a:spcPts val="0"/>
              </a:spcAft>
              <a:buClr>
                <a:schemeClr val="dk1"/>
              </a:buClr>
              <a:buSzPts val="900"/>
              <a:buChar char="•"/>
              <a:defRPr sz="900"/>
            </a:lvl8pPr>
            <a:lvl9pPr marL="4114800" lvl="8" indent="-285750" algn="l">
              <a:spcBef>
                <a:spcPts val="200"/>
              </a:spcBef>
              <a:spcAft>
                <a:spcPts val="0"/>
              </a:spcAft>
              <a:buClr>
                <a:schemeClr val="dk1"/>
              </a:buClr>
              <a:buSzPts val="900"/>
              <a:buChar char="•"/>
              <a:defRPr sz="900"/>
            </a:lvl9pPr>
          </a:lstStyle>
          <a:p>
            <a:endParaRPr/>
          </a:p>
        </p:txBody>
      </p:sp>
      <p:sp>
        <p:nvSpPr>
          <p:cNvPr id="81" name="Google Shape;81;p18"/>
          <p:cNvSpPr txBox="1">
            <a:spLocks noGrp="1"/>
          </p:cNvSpPr>
          <p:nvPr>
            <p:ph type="body" idx="2"/>
          </p:nvPr>
        </p:nvSpPr>
        <p:spPr>
          <a:xfrm>
            <a:off x="2324100" y="800100"/>
            <a:ext cx="2019300" cy="2262982"/>
          </a:xfrm>
          <a:prstGeom prst="rect">
            <a:avLst/>
          </a:prstGeom>
          <a:noFill/>
          <a:ln>
            <a:noFill/>
          </a:ln>
        </p:spPr>
        <p:txBody>
          <a:bodyPr spcFirstLastPara="1" wrap="square" lIns="45725" tIns="22850" rIns="45725" bIns="22850" anchor="t" anchorCtr="0">
            <a:normAutofit/>
          </a:bodyPr>
          <a:lstStyle>
            <a:lvl1pPr marL="457200" lvl="0" indent="-317500" algn="l">
              <a:spcBef>
                <a:spcPts val="300"/>
              </a:spcBef>
              <a:spcAft>
                <a:spcPts val="0"/>
              </a:spcAft>
              <a:buClr>
                <a:schemeClr val="dk1"/>
              </a:buClr>
              <a:buSzPts val="1400"/>
              <a:buChar char="•"/>
              <a:defRPr sz="1400"/>
            </a:lvl1pPr>
            <a:lvl2pPr marL="914400" lvl="1" indent="-304800" algn="l">
              <a:spcBef>
                <a:spcPts val="200"/>
              </a:spcBef>
              <a:spcAft>
                <a:spcPts val="0"/>
              </a:spcAft>
              <a:buClr>
                <a:schemeClr val="dk1"/>
              </a:buClr>
              <a:buSzPts val="1200"/>
              <a:buChar char="–"/>
              <a:defRPr sz="1200"/>
            </a:lvl2pPr>
            <a:lvl3pPr marL="1371600" lvl="2" indent="-292100" algn="l">
              <a:spcBef>
                <a:spcPts val="200"/>
              </a:spcBef>
              <a:spcAft>
                <a:spcPts val="0"/>
              </a:spcAft>
              <a:buClr>
                <a:schemeClr val="dk1"/>
              </a:buClr>
              <a:buSzPts val="1000"/>
              <a:buChar char="•"/>
              <a:defRPr sz="1000"/>
            </a:lvl3pPr>
            <a:lvl4pPr marL="1828800" lvl="3" indent="-285750" algn="l">
              <a:spcBef>
                <a:spcPts val="200"/>
              </a:spcBef>
              <a:spcAft>
                <a:spcPts val="0"/>
              </a:spcAft>
              <a:buClr>
                <a:schemeClr val="dk1"/>
              </a:buClr>
              <a:buSzPts val="900"/>
              <a:buChar char="–"/>
              <a:defRPr sz="900"/>
            </a:lvl4pPr>
            <a:lvl5pPr marL="2286000" lvl="4" indent="-285750" algn="l">
              <a:spcBef>
                <a:spcPts val="200"/>
              </a:spcBef>
              <a:spcAft>
                <a:spcPts val="0"/>
              </a:spcAft>
              <a:buClr>
                <a:schemeClr val="dk1"/>
              </a:buClr>
              <a:buSzPts val="900"/>
              <a:buChar char="»"/>
              <a:defRPr sz="900"/>
            </a:lvl5pPr>
            <a:lvl6pPr marL="2743200" lvl="5" indent="-285750" algn="l">
              <a:spcBef>
                <a:spcPts val="200"/>
              </a:spcBef>
              <a:spcAft>
                <a:spcPts val="0"/>
              </a:spcAft>
              <a:buClr>
                <a:schemeClr val="dk1"/>
              </a:buClr>
              <a:buSzPts val="900"/>
              <a:buChar char="•"/>
              <a:defRPr sz="900"/>
            </a:lvl6pPr>
            <a:lvl7pPr marL="3200400" lvl="6" indent="-285750" algn="l">
              <a:spcBef>
                <a:spcPts val="200"/>
              </a:spcBef>
              <a:spcAft>
                <a:spcPts val="0"/>
              </a:spcAft>
              <a:buClr>
                <a:schemeClr val="dk1"/>
              </a:buClr>
              <a:buSzPts val="900"/>
              <a:buChar char="•"/>
              <a:defRPr sz="900"/>
            </a:lvl7pPr>
            <a:lvl8pPr marL="3657600" lvl="7" indent="-285750" algn="l">
              <a:spcBef>
                <a:spcPts val="200"/>
              </a:spcBef>
              <a:spcAft>
                <a:spcPts val="0"/>
              </a:spcAft>
              <a:buClr>
                <a:schemeClr val="dk1"/>
              </a:buClr>
              <a:buSzPts val="900"/>
              <a:buChar char="•"/>
              <a:defRPr sz="900"/>
            </a:lvl8pPr>
            <a:lvl9pPr marL="4114800" lvl="8" indent="-285750" algn="l">
              <a:spcBef>
                <a:spcPts val="200"/>
              </a:spcBef>
              <a:spcAft>
                <a:spcPts val="0"/>
              </a:spcAft>
              <a:buClr>
                <a:schemeClr val="dk1"/>
              </a:buClr>
              <a:buSzPts val="900"/>
              <a:buChar char="•"/>
              <a:defRPr sz="900"/>
            </a:lvl9pPr>
          </a:lstStyle>
          <a:p>
            <a:endParaRPr/>
          </a:p>
        </p:txBody>
      </p:sp>
      <p:sp>
        <p:nvSpPr>
          <p:cNvPr id="82" name="Google Shape;82;p18"/>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83" name="Google Shape;83;p18"/>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84" name="Google Shape;84;p18"/>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5"/>
        <p:cNvGrpSpPr/>
        <p:nvPr/>
      </p:nvGrpSpPr>
      <p:grpSpPr>
        <a:xfrm>
          <a:off x="0" y="0"/>
          <a:ext cx="0" cy="0"/>
          <a:chOff x="0" y="0"/>
          <a:chExt cx="0" cy="0"/>
        </a:xfrm>
      </p:grpSpPr>
      <p:sp>
        <p:nvSpPr>
          <p:cNvPr id="86" name="Google Shape;86;p19"/>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2200"/>
              <a:buFont typeface="Calibri"/>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87" name="Google Shape;87;p19"/>
          <p:cNvSpPr txBox="1">
            <a:spLocks noGrp="1"/>
          </p:cNvSpPr>
          <p:nvPr>
            <p:ph type="body" idx="1"/>
          </p:nvPr>
        </p:nvSpPr>
        <p:spPr>
          <a:xfrm>
            <a:off x="228600" y="767556"/>
            <a:ext cx="2020094" cy="319881"/>
          </a:xfrm>
          <a:prstGeom prst="rect">
            <a:avLst/>
          </a:prstGeom>
          <a:noFill/>
          <a:ln>
            <a:noFill/>
          </a:ln>
        </p:spPr>
        <p:txBody>
          <a:bodyPr spcFirstLastPara="1" wrap="square" lIns="45725" tIns="22850" rIns="45725" bIns="22850" anchor="b" anchorCtr="0">
            <a:normAutofit/>
          </a:bodyPr>
          <a:lstStyle>
            <a:lvl1pPr marL="457200" lvl="0" indent="-228600" algn="l">
              <a:spcBef>
                <a:spcPts val="200"/>
              </a:spcBef>
              <a:spcAft>
                <a:spcPts val="0"/>
              </a:spcAft>
              <a:buClr>
                <a:schemeClr val="dk1"/>
              </a:buClr>
              <a:buSzPts val="1200"/>
              <a:buNone/>
              <a:defRPr sz="1200" b="1"/>
            </a:lvl1pPr>
            <a:lvl2pPr marL="914400" lvl="1" indent="-228600" algn="l">
              <a:spcBef>
                <a:spcPts val="200"/>
              </a:spcBef>
              <a:spcAft>
                <a:spcPts val="0"/>
              </a:spcAft>
              <a:buClr>
                <a:schemeClr val="dk1"/>
              </a:buClr>
              <a:buSzPts val="1000"/>
              <a:buNone/>
              <a:defRPr sz="1000" b="1"/>
            </a:lvl2pPr>
            <a:lvl3pPr marL="1371600" lvl="2" indent="-228600" algn="l">
              <a:spcBef>
                <a:spcPts val="200"/>
              </a:spcBef>
              <a:spcAft>
                <a:spcPts val="0"/>
              </a:spcAft>
              <a:buClr>
                <a:schemeClr val="dk1"/>
              </a:buClr>
              <a:buSzPts val="900"/>
              <a:buNone/>
              <a:defRPr sz="900" b="1"/>
            </a:lvl3pPr>
            <a:lvl4pPr marL="1828800" lvl="3" indent="-228600" algn="l">
              <a:spcBef>
                <a:spcPts val="200"/>
              </a:spcBef>
              <a:spcAft>
                <a:spcPts val="0"/>
              </a:spcAft>
              <a:buClr>
                <a:schemeClr val="dk1"/>
              </a:buClr>
              <a:buSzPts val="800"/>
              <a:buNone/>
              <a:defRPr sz="800" b="1"/>
            </a:lvl4pPr>
            <a:lvl5pPr marL="2286000" lvl="4" indent="-228600" algn="l">
              <a:spcBef>
                <a:spcPts val="200"/>
              </a:spcBef>
              <a:spcAft>
                <a:spcPts val="0"/>
              </a:spcAft>
              <a:buClr>
                <a:schemeClr val="dk1"/>
              </a:buClr>
              <a:buSzPts val="800"/>
              <a:buNone/>
              <a:defRPr sz="800" b="1"/>
            </a:lvl5pPr>
            <a:lvl6pPr marL="2743200" lvl="5" indent="-228600" algn="l">
              <a:spcBef>
                <a:spcPts val="200"/>
              </a:spcBef>
              <a:spcAft>
                <a:spcPts val="0"/>
              </a:spcAft>
              <a:buClr>
                <a:schemeClr val="dk1"/>
              </a:buClr>
              <a:buSzPts val="800"/>
              <a:buNone/>
              <a:defRPr sz="800" b="1"/>
            </a:lvl6pPr>
            <a:lvl7pPr marL="3200400" lvl="6" indent="-228600" algn="l">
              <a:spcBef>
                <a:spcPts val="200"/>
              </a:spcBef>
              <a:spcAft>
                <a:spcPts val="0"/>
              </a:spcAft>
              <a:buClr>
                <a:schemeClr val="dk1"/>
              </a:buClr>
              <a:buSzPts val="800"/>
              <a:buNone/>
              <a:defRPr sz="800" b="1"/>
            </a:lvl7pPr>
            <a:lvl8pPr marL="3657600" lvl="7" indent="-228600" algn="l">
              <a:spcBef>
                <a:spcPts val="200"/>
              </a:spcBef>
              <a:spcAft>
                <a:spcPts val="0"/>
              </a:spcAft>
              <a:buClr>
                <a:schemeClr val="dk1"/>
              </a:buClr>
              <a:buSzPts val="800"/>
              <a:buNone/>
              <a:defRPr sz="800" b="1"/>
            </a:lvl8pPr>
            <a:lvl9pPr marL="4114800" lvl="8" indent="-228600" algn="l">
              <a:spcBef>
                <a:spcPts val="200"/>
              </a:spcBef>
              <a:spcAft>
                <a:spcPts val="0"/>
              </a:spcAft>
              <a:buClr>
                <a:schemeClr val="dk1"/>
              </a:buClr>
              <a:buSzPts val="800"/>
              <a:buNone/>
              <a:defRPr sz="800" b="1"/>
            </a:lvl9pPr>
          </a:lstStyle>
          <a:p>
            <a:endParaRPr/>
          </a:p>
        </p:txBody>
      </p:sp>
      <p:sp>
        <p:nvSpPr>
          <p:cNvPr id="88" name="Google Shape;88;p19"/>
          <p:cNvSpPr txBox="1">
            <a:spLocks noGrp="1"/>
          </p:cNvSpPr>
          <p:nvPr>
            <p:ph type="body" idx="2"/>
          </p:nvPr>
        </p:nvSpPr>
        <p:spPr>
          <a:xfrm>
            <a:off x="228600" y="1087438"/>
            <a:ext cx="2020094" cy="1975644"/>
          </a:xfrm>
          <a:prstGeom prst="rect">
            <a:avLst/>
          </a:prstGeom>
          <a:noFill/>
          <a:ln>
            <a:noFill/>
          </a:ln>
        </p:spPr>
        <p:txBody>
          <a:bodyPr spcFirstLastPara="1" wrap="square" lIns="45725" tIns="22850" rIns="45725" bIns="22850" anchor="t" anchorCtr="0">
            <a:normAutofit/>
          </a:bodyPr>
          <a:lstStyle>
            <a:lvl1pPr marL="457200" lvl="0" indent="-304800" algn="l">
              <a:spcBef>
                <a:spcPts val="200"/>
              </a:spcBef>
              <a:spcAft>
                <a:spcPts val="0"/>
              </a:spcAft>
              <a:buClr>
                <a:schemeClr val="dk1"/>
              </a:buClr>
              <a:buSzPts val="1200"/>
              <a:buChar char="•"/>
              <a:defRPr sz="1200"/>
            </a:lvl1pPr>
            <a:lvl2pPr marL="914400" lvl="1" indent="-292100" algn="l">
              <a:spcBef>
                <a:spcPts val="200"/>
              </a:spcBef>
              <a:spcAft>
                <a:spcPts val="0"/>
              </a:spcAft>
              <a:buClr>
                <a:schemeClr val="dk1"/>
              </a:buClr>
              <a:buSzPts val="1000"/>
              <a:buChar char="–"/>
              <a:defRPr sz="1000"/>
            </a:lvl2pPr>
            <a:lvl3pPr marL="1371600" lvl="2" indent="-285750" algn="l">
              <a:spcBef>
                <a:spcPts val="200"/>
              </a:spcBef>
              <a:spcAft>
                <a:spcPts val="0"/>
              </a:spcAft>
              <a:buClr>
                <a:schemeClr val="dk1"/>
              </a:buClr>
              <a:buSzPts val="900"/>
              <a:buChar char="•"/>
              <a:defRPr sz="900"/>
            </a:lvl3pPr>
            <a:lvl4pPr marL="1828800" lvl="3" indent="-279400" algn="l">
              <a:spcBef>
                <a:spcPts val="200"/>
              </a:spcBef>
              <a:spcAft>
                <a:spcPts val="0"/>
              </a:spcAft>
              <a:buClr>
                <a:schemeClr val="dk1"/>
              </a:buClr>
              <a:buSzPts val="800"/>
              <a:buChar char="–"/>
              <a:defRPr sz="800"/>
            </a:lvl4pPr>
            <a:lvl5pPr marL="2286000" lvl="4" indent="-279400" algn="l">
              <a:spcBef>
                <a:spcPts val="200"/>
              </a:spcBef>
              <a:spcAft>
                <a:spcPts val="0"/>
              </a:spcAft>
              <a:buClr>
                <a:schemeClr val="dk1"/>
              </a:buClr>
              <a:buSzPts val="800"/>
              <a:buChar char="»"/>
              <a:defRPr sz="800"/>
            </a:lvl5pPr>
            <a:lvl6pPr marL="2743200" lvl="5" indent="-279400" algn="l">
              <a:spcBef>
                <a:spcPts val="200"/>
              </a:spcBef>
              <a:spcAft>
                <a:spcPts val="0"/>
              </a:spcAft>
              <a:buClr>
                <a:schemeClr val="dk1"/>
              </a:buClr>
              <a:buSzPts val="800"/>
              <a:buChar char="•"/>
              <a:defRPr sz="800"/>
            </a:lvl6pPr>
            <a:lvl7pPr marL="3200400" lvl="6" indent="-279400" algn="l">
              <a:spcBef>
                <a:spcPts val="200"/>
              </a:spcBef>
              <a:spcAft>
                <a:spcPts val="0"/>
              </a:spcAft>
              <a:buClr>
                <a:schemeClr val="dk1"/>
              </a:buClr>
              <a:buSzPts val="800"/>
              <a:buChar char="•"/>
              <a:defRPr sz="800"/>
            </a:lvl7pPr>
            <a:lvl8pPr marL="3657600" lvl="7" indent="-279400" algn="l">
              <a:spcBef>
                <a:spcPts val="200"/>
              </a:spcBef>
              <a:spcAft>
                <a:spcPts val="0"/>
              </a:spcAft>
              <a:buClr>
                <a:schemeClr val="dk1"/>
              </a:buClr>
              <a:buSzPts val="800"/>
              <a:buChar char="•"/>
              <a:defRPr sz="800"/>
            </a:lvl8pPr>
            <a:lvl9pPr marL="4114800" lvl="8" indent="-279400" algn="l">
              <a:spcBef>
                <a:spcPts val="200"/>
              </a:spcBef>
              <a:spcAft>
                <a:spcPts val="0"/>
              </a:spcAft>
              <a:buClr>
                <a:schemeClr val="dk1"/>
              </a:buClr>
              <a:buSzPts val="800"/>
              <a:buChar char="•"/>
              <a:defRPr sz="800"/>
            </a:lvl9pPr>
          </a:lstStyle>
          <a:p>
            <a:endParaRPr/>
          </a:p>
        </p:txBody>
      </p:sp>
      <p:sp>
        <p:nvSpPr>
          <p:cNvPr id="89" name="Google Shape;89;p19"/>
          <p:cNvSpPr txBox="1">
            <a:spLocks noGrp="1"/>
          </p:cNvSpPr>
          <p:nvPr>
            <p:ph type="body" idx="3"/>
          </p:nvPr>
        </p:nvSpPr>
        <p:spPr>
          <a:xfrm>
            <a:off x="2322513" y="767556"/>
            <a:ext cx="2020888" cy="319881"/>
          </a:xfrm>
          <a:prstGeom prst="rect">
            <a:avLst/>
          </a:prstGeom>
          <a:noFill/>
          <a:ln>
            <a:noFill/>
          </a:ln>
        </p:spPr>
        <p:txBody>
          <a:bodyPr spcFirstLastPara="1" wrap="square" lIns="45725" tIns="22850" rIns="45725" bIns="22850" anchor="b" anchorCtr="0">
            <a:normAutofit/>
          </a:bodyPr>
          <a:lstStyle>
            <a:lvl1pPr marL="457200" lvl="0" indent="-228600" algn="l">
              <a:spcBef>
                <a:spcPts val="200"/>
              </a:spcBef>
              <a:spcAft>
                <a:spcPts val="0"/>
              </a:spcAft>
              <a:buClr>
                <a:schemeClr val="dk1"/>
              </a:buClr>
              <a:buSzPts val="1200"/>
              <a:buNone/>
              <a:defRPr sz="1200" b="1"/>
            </a:lvl1pPr>
            <a:lvl2pPr marL="914400" lvl="1" indent="-228600" algn="l">
              <a:spcBef>
                <a:spcPts val="200"/>
              </a:spcBef>
              <a:spcAft>
                <a:spcPts val="0"/>
              </a:spcAft>
              <a:buClr>
                <a:schemeClr val="dk1"/>
              </a:buClr>
              <a:buSzPts val="1000"/>
              <a:buNone/>
              <a:defRPr sz="1000" b="1"/>
            </a:lvl2pPr>
            <a:lvl3pPr marL="1371600" lvl="2" indent="-228600" algn="l">
              <a:spcBef>
                <a:spcPts val="200"/>
              </a:spcBef>
              <a:spcAft>
                <a:spcPts val="0"/>
              </a:spcAft>
              <a:buClr>
                <a:schemeClr val="dk1"/>
              </a:buClr>
              <a:buSzPts val="900"/>
              <a:buNone/>
              <a:defRPr sz="900" b="1"/>
            </a:lvl3pPr>
            <a:lvl4pPr marL="1828800" lvl="3" indent="-228600" algn="l">
              <a:spcBef>
                <a:spcPts val="200"/>
              </a:spcBef>
              <a:spcAft>
                <a:spcPts val="0"/>
              </a:spcAft>
              <a:buClr>
                <a:schemeClr val="dk1"/>
              </a:buClr>
              <a:buSzPts val="800"/>
              <a:buNone/>
              <a:defRPr sz="800" b="1"/>
            </a:lvl4pPr>
            <a:lvl5pPr marL="2286000" lvl="4" indent="-228600" algn="l">
              <a:spcBef>
                <a:spcPts val="200"/>
              </a:spcBef>
              <a:spcAft>
                <a:spcPts val="0"/>
              </a:spcAft>
              <a:buClr>
                <a:schemeClr val="dk1"/>
              </a:buClr>
              <a:buSzPts val="800"/>
              <a:buNone/>
              <a:defRPr sz="800" b="1"/>
            </a:lvl5pPr>
            <a:lvl6pPr marL="2743200" lvl="5" indent="-228600" algn="l">
              <a:spcBef>
                <a:spcPts val="200"/>
              </a:spcBef>
              <a:spcAft>
                <a:spcPts val="0"/>
              </a:spcAft>
              <a:buClr>
                <a:schemeClr val="dk1"/>
              </a:buClr>
              <a:buSzPts val="800"/>
              <a:buNone/>
              <a:defRPr sz="800" b="1"/>
            </a:lvl6pPr>
            <a:lvl7pPr marL="3200400" lvl="6" indent="-228600" algn="l">
              <a:spcBef>
                <a:spcPts val="200"/>
              </a:spcBef>
              <a:spcAft>
                <a:spcPts val="0"/>
              </a:spcAft>
              <a:buClr>
                <a:schemeClr val="dk1"/>
              </a:buClr>
              <a:buSzPts val="800"/>
              <a:buNone/>
              <a:defRPr sz="800" b="1"/>
            </a:lvl7pPr>
            <a:lvl8pPr marL="3657600" lvl="7" indent="-228600" algn="l">
              <a:spcBef>
                <a:spcPts val="200"/>
              </a:spcBef>
              <a:spcAft>
                <a:spcPts val="0"/>
              </a:spcAft>
              <a:buClr>
                <a:schemeClr val="dk1"/>
              </a:buClr>
              <a:buSzPts val="800"/>
              <a:buNone/>
              <a:defRPr sz="800" b="1"/>
            </a:lvl8pPr>
            <a:lvl9pPr marL="4114800" lvl="8" indent="-228600" algn="l">
              <a:spcBef>
                <a:spcPts val="200"/>
              </a:spcBef>
              <a:spcAft>
                <a:spcPts val="0"/>
              </a:spcAft>
              <a:buClr>
                <a:schemeClr val="dk1"/>
              </a:buClr>
              <a:buSzPts val="800"/>
              <a:buNone/>
              <a:defRPr sz="800" b="1"/>
            </a:lvl9pPr>
          </a:lstStyle>
          <a:p>
            <a:endParaRPr/>
          </a:p>
        </p:txBody>
      </p:sp>
      <p:sp>
        <p:nvSpPr>
          <p:cNvPr id="90" name="Google Shape;90;p19"/>
          <p:cNvSpPr txBox="1">
            <a:spLocks noGrp="1"/>
          </p:cNvSpPr>
          <p:nvPr>
            <p:ph type="body" idx="4"/>
          </p:nvPr>
        </p:nvSpPr>
        <p:spPr>
          <a:xfrm>
            <a:off x="2322513" y="1087438"/>
            <a:ext cx="2020888" cy="1975644"/>
          </a:xfrm>
          <a:prstGeom prst="rect">
            <a:avLst/>
          </a:prstGeom>
          <a:noFill/>
          <a:ln>
            <a:noFill/>
          </a:ln>
        </p:spPr>
        <p:txBody>
          <a:bodyPr spcFirstLastPara="1" wrap="square" lIns="45725" tIns="22850" rIns="45725" bIns="22850" anchor="t" anchorCtr="0">
            <a:normAutofit/>
          </a:bodyPr>
          <a:lstStyle>
            <a:lvl1pPr marL="457200" lvl="0" indent="-304800" algn="l">
              <a:spcBef>
                <a:spcPts val="200"/>
              </a:spcBef>
              <a:spcAft>
                <a:spcPts val="0"/>
              </a:spcAft>
              <a:buClr>
                <a:schemeClr val="dk1"/>
              </a:buClr>
              <a:buSzPts val="1200"/>
              <a:buChar char="•"/>
              <a:defRPr sz="1200"/>
            </a:lvl1pPr>
            <a:lvl2pPr marL="914400" lvl="1" indent="-292100" algn="l">
              <a:spcBef>
                <a:spcPts val="200"/>
              </a:spcBef>
              <a:spcAft>
                <a:spcPts val="0"/>
              </a:spcAft>
              <a:buClr>
                <a:schemeClr val="dk1"/>
              </a:buClr>
              <a:buSzPts val="1000"/>
              <a:buChar char="–"/>
              <a:defRPr sz="1000"/>
            </a:lvl2pPr>
            <a:lvl3pPr marL="1371600" lvl="2" indent="-285750" algn="l">
              <a:spcBef>
                <a:spcPts val="200"/>
              </a:spcBef>
              <a:spcAft>
                <a:spcPts val="0"/>
              </a:spcAft>
              <a:buClr>
                <a:schemeClr val="dk1"/>
              </a:buClr>
              <a:buSzPts val="900"/>
              <a:buChar char="•"/>
              <a:defRPr sz="900"/>
            </a:lvl3pPr>
            <a:lvl4pPr marL="1828800" lvl="3" indent="-279400" algn="l">
              <a:spcBef>
                <a:spcPts val="200"/>
              </a:spcBef>
              <a:spcAft>
                <a:spcPts val="0"/>
              </a:spcAft>
              <a:buClr>
                <a:schemeClr val="dk1"/>
              </a:buClr>
              <a:buSzPts val="800"/>
              <a:buChar char="–"/>
              <a:defRPr sz="800"/>
            </a:lvl4pPr>
            <a:lvl5pPr marL="2286000" lvl="4" indent="-279400" algn="l">
              <a:spcBef>
                <a:spcPts val="200"/>
              </a:spcBef>
              <a:spcAft>
                <a:spcPts val="0"/>
              </a:spcAft>
              <a:buClr>
                <a:schemeClr val="dk1"/>
              </a:buClr>
              <a:buSzPts val="800"/>
              <a:buChar char="»"/>
              <a:defRPr sz="800"/>
            </a:lvl5pPr>
            <a:lvl6pPr marL="2743200" lvl="5" indent="-279400" algn="l">
              <a:spcBef>
                <a:spcPts val="200"/>
              </a:spcBef>
              <a:spcAft>
                <a:spcPts val="0"/>
              </a:spcAft>
              <a:buClr>
                <a:schemeClr val="dk1"/>
              </a:buClr>
              <a:buSzPts val="800"/>
              <a:buChar char="•"/>
              <a:defRPr sz="800"/>
            </a:lvl6pPr>
            <a:lvl7pPr marL="3200400" lvl="6" indent="-279400" algn="l">
              <a:spcBef>
                <a:spcPts val="200"/>
              </a:spcBef>
              <a:spcAft>
                <a:spcPts val="0"/>
              </a:spcAft>
              <a:buClr>
                <a:schemeClr val="dk1"/>
              </a:buClr>
              <a:buSzPts val="800"/>
              <a:buChar char="•"/>
              <a:defRPr sz="800"/>
            </a:lvl7pPr>
            <a:lvl8pPr marL="3657600" lvl="7" indent="-279400" algn="l">
              <a:spcBef>
                <a:spcPts val="200"/>
              </a:spcBef>
              <a:spcAft>
                <a:spcPts val="0"/>
              </a:spcAft>
              <a:buClr>
                <a:schemeClr val="dk1"/>
              </a:buClr>
              <a:buSzPts val="800"/>
              <a:buChar char="•"/>
              <a:defRPr sz="800"/>
            </a:lvl8pPr>
            <a:lvl9pPr marL="4114800" lvl="8" indent="-279400" algn="l">
              <a:spcBef>
                <a:spcPts val="200"/>
              </a:spcBef>
              <a:spcAft>
                <a:spcPts val="0"/>
              </a:spcAft>
              <a:buClr>
                <a:schemeClr val="dk1"/>
              </a:buClr>
              <a:buSzPts val="800"/>
              <a:buChar char="•"/>
              <a:defRPr sz="800"/>
            </a:lvl9pPr>
          </a:lstStyle>
          <a:p>
            <a:endParaRPr/>
          </a:p>
        </p:txBody>
      </p:sp>
      <p:sp>
        <p:nvSpPr>
          <p:cNvPr id="91" name="Google Shape;91;p19"/>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2" name="Google Shape;92;p19"/>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3" name="Google Shape;93;p19"/>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96" name="Google Shape;96;p20"/>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7" name="Google Shape;97;p20"/>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8" name="Google Shape;98;p20"/>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228600" y="136525"/>
            <a:ext cx="1504157" cy="581025"/>
          </a:xfrm>
          <a:prstGeom prst="rect">
            <a:avLst/>
          </a:prstGeom>
          <a:noFill/>
          <a:ln>
            <a:noFill/>
          </a:ln>
        </p:spPr>
        <p:txBody>
          <a:bodyPr spcFirstLastPara="1" wrap="square" lIns="45725" tIns="22850" rIns="45725" bIns="22850" anchor="b" anchorCtr="0">
            <a:normAutofit/>
          </a:bodyPr>
          <a:lstStyle>
            <a:lvl1pPr lvl="0" algn="l">
              <a:spcBef>
                <a:spcPts val="0"/>
              </a:spcBef>
              <a:spcAft>
                <a:spcPts val="0"/>
              </a:spcAft>
              <a:buClr>
                <a:schemeClr val="dk1"/>
              </a:buClr>
              <a:buSzPts val="1000"/>
              <a:buFont typeface="Calibri"/>
              <a:buNone/>
              <a:defRPr sz="1000" b="1"/>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01" name="Google Shape;101;p21"/>
          <p:cNvSpPr txBox="1">
            <a:spLocks noGrp="1"/>
          </p:cNvSpPr>
          <p:nvPr>
            <p:ph type="body" idx="1"/>
          </p:nvPr>
        </p:nvSpPr>
        <p:spPr>
          <a:xfrm>
            <a:off x="1787525" y="136525"/>
            <a:ext cx="2555875" cy="2926557"/>
          </a:xfrm>
          <a:prstGeom prst="rect">
            <a:avLst/>
          </a:prstGeom>
          <a:noFill/>
          <a:ln>
            <a:noFill/>
          </a:ln>
        </p:spPr>
        <p:txBody>
          <a:bodyPr spcFirstLastPara="1" wrap="square" lIns="45725" tIns="22850" rIns="45725" bIns="22850" anchor="t" anchorCtr="0">
            <a:normAutofit/>
          </a:bodyPr>
          <a:lstStyle>
            <a:lvl1pPr marL="457200" lvl="0" indent="-330200" algn="l">
              <a:spcBef>
                <a:spcPts val="300"/>
              </a:spcBef>
              <a:spcAft>
                <a:spcPts val="0"/>
              </a:spcAft>
              <a:buClr>
                <a:schemeClr val="dk1"/>
              </a:buClr>
              <a:buSzPts val="1600"/>
              <a:buChar char="•"/>
              <a:defRPr sz="1600"/>
            </a:lvl1pPr>
            <a:lvl2pPr marL="914400" lvl="1" indent="-317500" algn="l">
              <a:spcBef>
                <a:spcPts val="300"/>
              </a:spcBef>
              <a:spcAft>
                <a:spcPts val="0"/>
              </a:spcAft>
              <a:buClr>
                <a:schemeClr val="dk1"/>
              </a:buClr>
              <a:buSzPts val="1400"/>
              <a:buChar char="–"/>
              <a:defRPr sz="1400"/>
            </a:lvl2pPr>
            <a:lvl3pPr marL="1371600" lvl="2" indent="-304800" algn="l">
              <a:spcBef>
                <a:spcPts val="200"/>
              </a:spcBef>
              <a:spcAft>
                <a:spcPts val="0"/>
              </a:spcAft>
              <a:buClr>
                <a:schemeClr val="dk1"/>
              </a:buClr>
              <a:buSzPts val="1200"/>
              <a:buChar char="•"/>
              <a:defRPr sz="1200"/>
            </a:lvl3pPr>
            <a:lvl4pPr marL="1828800" lvl="3" indent="-292100" algn="l">
              <a:spcBef>
                <a:spcPts val="200"/>
              </a:spcBef>
              <a:spcAft>
                <a:spcPts val="0"/>
              </a:spcAft>
              <a:buClr>
                <a:schemeClr val="dk1"/>
              </a:buClr>
              <a:buSzPts val="1000"/>
              <a:buChar char="–"/>
              <a:defRPr sz="1000"/>
            </a:lvl4pPr>
            <a:lvl5pPr marL="2286000" lvl="4" indent="-292100" algn="l">
              <a:spcBef>
                <a:spcPts val="200"/>
              </a:spcBef>
              <a:spcAft>
                <a:spcPts val="0"/>
              </a:spcAft>
              <a:buClr>
                <a:schemeClr val="dk1"/>
              </a:buClr>
              <a:buSzPts val="1000"/>
              <a:buChar char="»"/>
              <a:defRPr sz="1000"/>
            </a:lvl5pPr>
            <a:lvl6pPr marL="2743200" lvl="5" indent="-292100" algn="l">
              <a:spcBef>
                <a:spcPts val="200"/>
              </a:spcBef>
              <a:spcAft>
                <a:spcPts val="0"/>
              </a:spcAft>
              <a:buClr>
                <a:schemeClr val="dk1"/>
              </a:buClr>
              <a:buSzPts val="1000"/>
              <a:buChar char="•"/>
              <a:defRPr sz="1000"/>
            </a:lvl6pPr>
            <a:lvl7pPr marL="3200400" lvl="6" indent="-292100" algn="l">
              <a:spcBef>
                <a:spcPts val="200"/>
              </a:spcBef>
              <a:spcAft>
                <a:spcPts val="0"/>
              </a:spcAft>
              <a:buClr>
                <a:schemeClr val="dk1"/>
              </a:buClr>
              <a:buSzPts val="1000"/>
              <a:buChar char="•"/>
              <a:defRPr sz="1000"/>
            </a:lvl7pPr>
            <a:lvl8pPr marL="3657600" lvl="7" indent="-292100" algn="l">
              <a:spcBef>
                <a:spcPts val="200"/>
              </a:spcBef>
              <a:spcAft>
                <a:spcPts val="0"/>
              </a:spcAft>
              <a:buClr>
                <a:schemeClr val="dk1"/>
              </a:buClr>
              <a:buSzPts val="1000"/>
              <a:buChar char="•"/>
              <a:defRPr sz="1000"/>
            </a:lvl8pPr>
            <a:lvl9pPr marL="4114800" lvl="8" indent="-292100" algn="l">
              <a:spcBef>
                <a:spcPts val="200"/>
              </a:spcBef>
              <a:spcAft>
                <a:spcPts val="0"/>
              </a:spcAft>
              <a:buClr>
                <a:schemeClr val="dk1"/>
              </a:buClr>
              <a:buSzPts val="1000"/>
              <a:buChar char="•"/>
              <a:defRPr sz="1000"/>
            </a:lvl9pPr>
          </a:lstStyle>
          <a:p>
            <a:endParaRPr/>
          </a:p>
        </p:txBody>
      </p:sp>
      <p:sp>
        <p:nvSpPr>
          <p:cNvPr id="102" name="Google Shape;102;p21"/>
          <p:cNvSpPr txBox="1">
            <a:spLocks noGrp="1"/>
          </p:cNvSpPr>
          <p:nvPr>
            <p:ph type="body" idx="2"/>
          </p:nvPr>
        </p:nvSpPr>
        <p:spPr>
          <a:xfrm>
            <a:off x="228600" y="717550"/>
            <a:ext cx="1504157" cy="2345532"/>
          </a:xfrm>
          <a:prstGeom prst="rect">
            <a:avLst/>
          </a:prstGeom>
          <a:noFill/>
          <a:ln>
            <a:noFill/>
          </a:ln>
        </p:spPr>
        <p:txBody>
          <a:bodyPr spcFirstLastPara="1" wrap="square" lIns="45725" tIns="22850" rIns="45725" bIns="22850" anchor="t" anchorCtr="0">
            <a:normAutofit/>
          </a:bodyPr>
          <a:lstStyle>
            <a:lvl1pPr marL="457200" lvl="0" indent="-228600" algn="l">
              <a:spcBef>
                <a:spcPts val="100"/>
              </a:spcBef>
              <a:spcAft>
                <a:spcPts val="0"/>
              </a:spcAft>
              <a:buClr>
                <a:schemeClr val="dk1"/>
              </a:buClr>
              <a:buSzPts val="700"/>
              <a:buNone/>
              <a:defRPr sz="700"/>
            </a:lvl1pPr>
            <a:lvl2pPr marL="914400" lvl="1" indent="-228600" algn="l">
              <a:spcBef>
                <a:spcPts val="100"/>
              </a:spcBef>
              <a:spcAft>
                <a:spcPts val="0"/>
              </a:spcAft>
              <a:buClr>
                <a:schemeClr val="dk1"/>
              </a:buClr>
              <a:buSzPts val="600"/>
              <a:buNone/>
              <a:defRPr sz="600"/>
            </a:lvl2pPr>
            <a:lvl3pPr marL="1371600" lvl="2" indent="-228600" algn="l">
              <a:spcBef>
                <a:spcPts val="100"/>
              </a:spcBef>
              <a:spcAft>
                <a:spcPts val="0"/>
              </a:spcAft>
              <a:buClr>
                <a:schemeClr val="dk1"/>
              </a:buClr>
              <a:buSzPts val="500"/>
              <a:buNone/>
              <a:defRPr sz="500"/>
            </a:lvl3pPr>
            <a:lvl4pPr marL="1828800" lvl="3" indent="-228600" algn="l">
              <a:spcBef>
                <a:spcPts val="100"/>
              </a:spcBef>
              <a:spcAft>
                <a:spcPts val="0"/>
              </a:spcAft>
              <a:buClr>
                <a:schemeClr val="dk1"/>
              </a:buClr>
              <a:buSzPts val="500"/>
              <a:buNone/>
              <a:defRPr sz="500"/>
            </a:lvl4pPr>
            <a:lvl5pPr marL="2286000" lvl="4" indent="-228600" algn="l">
              <a:spcBef>
                <a:spcPts val="100"/>
              </a:spcBef>
              <a:spcAft>
                <a:spcPts val="0"/>
              </a:spcAft>
              <a:buClr>
                <a:schemeClr val="dk1"/>
              </a:buClr>
              <a:buSzPts val="500"/>
              <a:buNone/>
              <a:defRPr sz="500"/>
            </a:lvl5pPr>
            <a:lvl6pPr marL="2743200" lvl="5" indent="-228600" algn="l">
              <a:spcBef>
                <a:spcPts val="100"/>
              </a:spcBef>
              <a:spcAft>
                <a:spcPts val="0"/>
              </a:spcAft>
              <a:buClr>
                <a:schemeClr val="dk1"/>
              </a:buClr>
              <a:buSzPts val="500"/>
              <a:buNone/>
              <a:defRPr sz="500"/>
            </a:lvl6pPr>
            <a:lvl7pPr marL="3200400" lvl="6" indent="-228600" algn="l">
              <a:spcBef>
                <a:spcPts val="100"/>
              </a:spcBef>
              <a:spcAft>
                <a:spcPts val="0"/>
              </a:spcAft>
              <a:buClr>
                <a:schemeClr val="dk1"/>
              </a:buClr>
              <a:buSzPts val="500"/>
              <a:buNone/>
              <a:defRPr sz="500"/>
            </a:lvl7pPr>
            <a:lvl8pPr marL="3657600" lvl="7" indent="-228600" algn="l">
              <a:spcBef>
                <a:spcPts val="100"/>
              </a:spcBef>
              <a:spcAft>
                <a:spcPts val="0"/>
              </a:spcAft>
              <a:buClr>
                <a:schemeClr val="dk1"/>
              </a:buClr>
              <a:buSzPts val="500"/>
              <a:buNone/>
              <a:defRPr sz="500"/>
            </a:lvl8pPr>
            <a:lvl9pPr marL="4114800" lvl="8" indent="-228600" algn="l">
              <a:spcBef>
                <a:spcPts val="100"/>
              </a:spcBef>
              <a:spcAft>
                <a:spcPts val="0"/>
              </a:spcAft>
              <a:buClr>
                <a:schemeClr val="dk1"/>
              </a:buClr>
              <a:buSzPts val="500"/>
              <a:buNone/>
              <a:defRPr sz="500"/>
            </a:lvl9pPr>
          </a:lstStyle>
          <a:p>
            <a:endParaRPr/>
          </a:p>
        </p:txBody>
      </p:sp>
      <p:sp>
        <p:nvSpPr>
          <p:cNvPr id="103" name="Google Shape;103;p21"/>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04" name="Google Shape;104;p21"/>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05" name="Google Shape;105;p21"/>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896144" y="2400300"/>
            <a:ext cx="2743200" cy="283369"/>
          </a:xfrm>
          <a:prstGeom prst="rect">
            <a:avLst/>
          </a:prstGeom>
          <a:noFill/>
          <a:ln>
            <a:noFill/>
          </a:ln>
        </p:spPr>
        <p:txBody>
          <a:bodyPr spcFirstLastPara="1" wrap="square" lIns="45725" tIns="22850" rIns="45725" bIns="22850" anchor="b" anchorCtr="0">
            <a:normAutofit/>
          </a:bodyPr>
          <a:lstStyle>
            <a:lvl1pPr lvl="0" algn="l">
              <a:spcBef>
                <a:spcPts val="0"/>
              </a:spcBef>
              <a:spcAft>
                <a:spcPts val="0"/>
              </a:spcAft>
              <a:buClr>
                <a:schemeClr val="dk1"/>
              </a:buClr>
              <a:buSzPts val="1000"/>
              <a:buFont typeface="Calibri"/>
              <a:buNone/>
              <a:defRPr sz="1000" b="1"/>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08" name="Google Shape;108;p22"/>
          <p:cNvSpPr>
            <a:spLocks noGrp="1"/>
          </p:cNvSpPr>
          <p:nvPr>
            <p:ph type="pic" idx="2"/>
          </p:nvPr>
        </p:nvSpPr>
        <p:spPr>
          <a:xfrm>
            <a:off x="896144" y="306388"/>
            <a:ext cx="2743200" cy="2057400"/>
          </a:xfrm>
          <a:prstGeom prst="rect">
            <a:avLst/>
          </a:prstGeom>
          <a:noFill/>
          <a:ln>
            <a:noFill/>
          </a:ln>
        </p:spPr>
      </p:sp>
      <p:sp>
        <p:nvSpPr>
          <p:cNvPr id="109" name="Google Shape;109;p22"/>
          <p:cNvSpPr txBox="1">
            <a:spLocks noGrp="1"/>
          </p:cNvSpPr>
          <p:nvPr>
            <p:ph type="body" idx="1"/>
          </p:nvPr>
        </p:nvSpPr>
        <p:spPr>
          <a:xfrm>
            <a:off x="896144" y="2683669"/>
            <a:ext cx="2743200" cy="402431"/>
          </a:xfrm>
          <a:prstGeom prst="rect">
            <a:avLst/>
          </a:prstGeom>
          <a:noFill/>
          <a:ln>
            <a:noFill/>
          </a:ln>
        </p:spPr>
        <p:txBody>
          <a:bodyPr spcFirstLastPara="1" wrap="square" lIns="45725" tIns="22850" rIns="45725" bIns="22850" anchor="t" anchorCtr="0">
            <a:normAutofit/>
          </a:bodyPr>
          <a:lstStyle>
            <a:lvl1pPr marL="457200" lvl="0" indent="-228600" algn="l">
              <a:spcBef>
                <a:spcPts val="100"/>
              </a:spcBef>
              <a:spcAft>
                <a:spcPts val="0"/>
              </a:spcAft>
              <a:buClr>
                <a:schemeClr val="dk1"/>
              </a:buClr>
              <a:buSzPts val="700"/>
              <a:buNone/>
              <a:defRPr sz="700"/>
            </a:lvl1pPr>
            <a:lvl2pPr marL="914400" lvl="1" indent="-228600" algn="l">
              <a:spcBef>
                <a:spcPts val="100"/>
              </a:spcBef>
              <a:spcAft>
                <a:spcPts val="0"/>
              </a:spcAft>
              <a:buClr>
                <a:schemeClr val="dk1"/>
              </a:buClr>
              <a:buSzPts val="600"/>
              <a:buNone/>
              <a:defRPr sz="600"/>
            </a:lvl2pPr>
            <a:lvl3pPr marL="1371600" lvl="2" indent="-228600" algn="l">
              <a:spcBef>
                <a:spcPts val="100"/>
              </a:spcBef>
              <a:spcAft>
                <a:spcPts val="0"/>
              </a:spcAft>
              <a:buClr>
                <a:schemeClr val="dk1"/>
              </a:buClr>
              <a:buSzPts val="500"/>
              <a:buNone/>
              <a:defRPr sz="500"/>
            </a:lvl3pPr>
            <a:lvl4pPr marL="1828800" lvl="3" indent="-228600" algn="l">
              <a:spcBef>
                <a:spcPts val="100"/>
              </a:spcBef>
              <a:spcAft>
                <a:spcPts val="0"/>
              </a:spcAft>
              <a:buClr>
                <a:schemeClr val="dk1"/>
              </a:buClr>
              <a:buSzPts val="500"/>
              <a:buNone/>
              <a:defRPr sz="500"/>
            </a:lvl4pPr>
            <a:lvl5pPr marL="2286000" lvl="4" indent="-228600" algn="l">
              <a:spcBef>
                <a:spcPts val="100"/>
              </a:spcBef>
              <a:spcAft>
                <a:spcPts val="0"/>
              </a:spcAft>
              <a:buClr>
                <a:schemeClr val="dk1"/>
              </a:buClr>
              <a:buSzPts val="500"/>
              <a:buNone/>
              <a:defRPr sz="500"/>
            </a:lvl5pPr>
            <a:lvl6pPr marL="2743200" lvl="5" indent="-228600" algn="l">
              <a:spcBef>
                <a:spcPts val="100"/>
              </a:spcBef>
              <a:spcAft>
                <a:spcPts val="0"/>
              </a:spcAft>
              <a:buClr>
                <a:schemeClr val="dk1"/>
              </a:buClr>
              <a:buSzPts val="500"/>
              <a:buNone/>
              <a:defRPr sz="500"/>
            </a:lvl6pPr>
            <a:lvl7pPr marL="3200400" lvl="6" indent="-228600" algn="l">
              <a:spcBef>
                <a:spcPts val="100"/>
              </a:spcBef>
              <a:spcAft>
                <a:spcPts val="0"/>
              </a:spcAft>
              <a:buClr>
                <a:schemeClr val="dk1"/>
              </a:buClr>
              <a:buSzPts val="500"/>
              <a:buNone/>
              <a:defRPr sz="500"/>
            </a:lvl7pPr>
            <a:lvl8pPr marL="3657600" lvl="7" indent="-228600" algn="l">
              <a:spcBef>
                <a:spcPts val="100"/>
              </a:spcBef>
              <a:spcAft>
                <a:spcPts val="0"/>
              </a:spcAft>
              <a:buClr>
                <a:schemeClr val="dk1"/>
              </a:buClr>
              <a:buSzPts val="500"/>
              <a:buNone/>
              <a:defRPr sz="500"/>
            </a:lvl8pPr>
            <a:lvl9pPr marL="4114800" lvl="8" indent="-228600" algn="l">
              <a:spcBef>
                <a:spcPts val="100"/>
              </a:spcBef>
              <a:spcAft>
                <a:spcPts val="0"/>
              </a:spcAft>
              <a:buClr>
                <a:schemeClr val="dk1"/>
              </a:buClr>
              <a:buSzPts val="500"/>
              <a:buNone/>
              <a:defRPr sz="500"/>
            </a:lvl9pPr>
          </a:lstStyle>
          <a:p>
            <a:endParaRPr/>
          </a:p>
        </p:txBody>
      </p:sp>
      <p:sp>
        <p:nvSpPr>
          <p:cNvPr id="110" name="Google Shape;110;p22"/>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1" name="Google Shape;111;p22"/>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2" name="Google Shape;112;p22"/>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marR="0" lvl="0" algn="ctr" rtl="0">
              <a:spcBef>
                <a:spcPts val="0"/>
              </a:spcBef>
              <a:spcAft>
                <a:spcPts val="0"/>
              </a:spcAft>
              <a:buClr>
                <a:schemeClr val="dk1"/>
              </a:buClr>
              <a:buSzPts val="2200"/>
              <a:buFont typeface="Calibri"/>
              <a:buNone/>
              <a:defRPr sz="2200" b="0" i="0" u="none" strike="noStrike" cap="none">
                <a:solidFill>
                  <a:schemeClr val="dk1"/>
                </a:solidFill>
                <a:latin typeface="Calibri"/>
                <a:ea typeface="Calibri"/>
                <a:cs typeface="Calibri"/>
                <a:sym typeface="Calibri"/>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a:endParaRPr/>
          </a:p>
        </p:txBody>
      </p:sp>
      <p:sp>
        <p:nvSpPr>
          <p:cNvPr id="52" name="Google Shape;52;p13"/>
          <p:cNvSpPr txBox="1">
            <a:spLocks noGrp="1"/>
          </p:cNvSpPr>
          <p:nvPr>
            <p:ph type="body" idx="1"/>
          </p:nvPr>
        </p:nvSpPr>
        <p:spPr>
          <a:xfrm>
            <a:off x="228600" y="800100"/>
            <a:ext cx="4114800" cy="2262982"/>
          </a:xfrm>
          <a:prstGeom prst="rect">
            <a:avLst/>
          </a:prstGeom>
          <a:noFill/>
          <a:ln>
            <a:noFill/>
          </a:ln>
        </p:spPr>
        <p:txBody>
          <a:bodyPr spcFirstLastPara="1" wrap="square" lIns="45725" tIns="22850" rIns="45725" bIns="22850" anchor="t" anchorCtr="0">
            <a:normAutofit/>
          </a:bodyPr>
          <a:lstStyle>
            <a:lvl1pPr marL="457200" marR="0" lvl="0" indent="-330200" algn="l" rtl="0">
              <a:spcBef>
                <a:spcPts val="30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1pPr>
            <a:lvl2pPr marL="914400" marR="0" lvl="1" indent="-317500" algn="l" rtl="0">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2pPr>
            <a:lvl3pPr marL="1371600" marR="0" lvl="2" indent="-304800" algn="l" rtl="0">
              <a:spcBef>
                <a:spcPts val="2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3pPr>
            <a:lvl4pPr marL="1828800" marR="0" lvl="3"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4pPr>
            <a:lvl5pPr marL="2286000" marR="0" lvl="4"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5pPr>
            <a:lvl6pPr marL="2743200" marR="0" lvl="5"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6pPr>
            <a:lvl7pPr marL="3200400" marR="0" lvl="6"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7pPr>
            <a:lvl8pPr marL="3657600" marR="0" lvl="7"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8pPr>
            <a:lvl9pPr marL="4114800" marR="0" lvl="8"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marR="0" lvl="0" algn="l" rtl="0">
              <a:spcBef>
                <a:spcPts val="0"/>
              </a:spcBef>
              <a:spcAft>
                <a:spcPts val="0"/>
              </a:spcAft>
              <a:buSzPts val="700"/>
              <a:buNone/>
              <a:defRPr sz="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700"/>
              <a:buNone/>
              <a:defRPr sz="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700"/>
              <a:buNone/>
              <a:defRPr sz="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700"/>
              <a:buNone/>
              <a:defRPr sz="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700"/>
              <a:buNone/>
              <a:defRPr sz="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700"/>
              <a:buNone/>
              <a:defRPr sz="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700"/>
              <a:buNone/>
              <a:defRPr sz="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700"/>
              <a:buNone/>
              <a:defRPr sz="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700"/>
              <a:buNone/>
              <a:defRPr sz="9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marR="0" lvl="0" algn="ctr" rtl="0">
              <a:spcBef>
                <a:spcPts val="0"/>
              </a:spcBef>
              <a:spcAft>
                <a:spcPts val="0"/>
              </a:spcAft>
              <a:buSzPts val="700"/>
              <a:buNone/>
              <a:defRPr sz="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700"/>
              <a:buNone/>
              <a:defRPr sz="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700"/>
              <a:buNone/>
              <a:defRPr sz="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700"/>
              <a:buNone/>
              <a:defRPr sz="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700"/>
              <a:buNone/>
              <a:defRPr sz="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700"/>
              <a:buNone/>
              <a:defRPr sz="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700"/>
              <a:buNone/>
              <a:defRPr sz="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700"/>
              <a:buNone/>
              <a:defRPr sz="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700"/>
              <a:buNone/>
              <a:defRPr sz="9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marR="0" lvl="0" indent="0" algn="r" rtl="0">
              <a:spcBef>
                <a:spcPts val="0"/>
              </a:spcBef>
              <a:buNone/>
              <a:defRPr sz="600" b="0" i="0" u="none" strike="noStrike" cap="none">
                <a:solidFill>
                  <a:srgbClr val="888888"/>
                </a:solidFill>
                <a:latin typeface="Calibri"/>
                <a:ea typeface="Calibri"/>
                <a:cs typeface="Calibri"/>
                <a:sym typeface="Calibri"/>
              </a:defRPr>
            </a:lvl1pPr>
            <a:lvl2pPr marL="0" marR="0" lvl="1" indent="0" algn="r" rtl="0">
              <a:spcBef>
                <a:spcPts val="0"/>
              </a:spcBef>
              <a:buNone/>
              <a:defRPr sz="600" b="0" i="0" u="none" strike="noStrike" cap="none">
                <a:solidFill>
                  <a:srgbClr val="888888"/>
                </a:solidFill>
                <a:latin typeface="Calibri"/>
                <a:ea typeface="Calibri"/>
                <a:cs typeface="Calibri"/>
                <a:sym typeface="Calibri"/>
              </a:defRPr>
            </a:lvl2pPr>
            <a:lvl3pPr marL="0" marR="0" lvl="2" indent="0" algn="r" rtl="0">
              <a:spcBef>
                <a:spcPts val="0"/>
              </a:spcBef>
              <a:buNone/>
              <a:defRPr sz="600" b="0" i="0" u="none" strike="noStrike" cap="none">
                <a:solidFill>
                  <a:srgbClr val="888888"/>
                </a:solidFill>
                <a:latin typeface="Calibri"/>
                <a:ea typeface="Calibri"/>
                <a:cs typeface="Calibri"/>
                <a:sym typeface="Calibri"/>
              </a:defRPr>
            </a:lvl3pPr>
            <a:lvl4pPr marL="0" marR="0" lvl="3" indent="0" algn="r" rtl="0">
              <a:spcBef>
                <a:spcPts val="0"/>
              </a:spcBef>
              <a:buNone/>
              <a:defRPr sz="600" b="0" i="0" u="none" strike="noStrike" cap="none">
                <a:solidFill>
                  <a:srgbClr val="888888"/>
                </a:solidFill>
                <a:latin typeface="Calibri"/>
                <a:ea typeface="Calibri"/>
                <a:cs typeface="Calibri"/>
                <a:sym typeface="Calibri"/>
              </a:defRPr>
            </a:lvl4pPr>
            <a:lvl5pPr marL="0" marR="0" lvl="4" indent="0" algn="r" rtl="0">
              <a:spcBef>
                <a:spcPts val="0"/>
              </a:spcBef>
              <a:buNone/>
              <a:defRPr sz="600" b="0" i="0" u="none" strike="noStrike" cap="none">
                <a:solidFill>
                  <a:srgbClr val="888888"/>
                </a:solidFill>
                <a:latin typeface="Calibri"/>
                <a:ea typeface="Calibri"/>
                <a:cs typeface="Calibri"/>
                <a:sym typeface="Calibri"/>
              </a:defRPr>
            </a:lvl5pPr>
            <a:lvl6pPr marL="0" marR="0" lvl="5" indent="0" algn="r" rtl="0">
              <a:spcBef>
                <a:spcPts val="0"/>
              </a:spcBef>
              <a:buNone/>
              <a:defRPr sz="600" b="0" i="0" u="none" strike="noStrike" cap="none">
                <a:solidFill>
                  <a:srgbClr val="888888"/>
                </a:solidFill>
                <a:latin typeface="Calibri"/>
                <a:ea typeface="Calibri"/>
                <a:cs typeface="Calibri"/>
                <a:sym typeface="Calibri"/>
              </a:defRPr>
            </a:lvl6pPr>
            <a:lvl7pPr marL="0" marR="0" lvl="6" indent="0" algn="r" rtl="0">
              <a:spcBef>
                <a:spcPts val="0"/>
              </a:spcBef>
              <a:buNone/>
              <a:defRPr sz="600" b="0" i="0" u="none" strike="noStrike" cap="none">
                <a:solidFill>
                  <a:srgbClr val="888888"/>
                </a:solidFill>
                <a:latin typeface="Calibri"/>
                <a:ea typeface="Calibri"/>
                <a:cs typeface="Calibri"/>
                <a:sym typeface="Calibri"/>
              </a:defRPr>
            </a:lvl7pPr>
            <a:lvl8pPr marL="0" marR="0" lvl="7" indent="0" algn="r" rtl="0">
              <a:spcBef>
                <a:spcPts val="0"/>
              </a:spcBef>
              <a:buNone/>
              <a:defRPr sz="600" b="0" i="0" u="none" strike="noStrike" cap="none">
                <a:solidFill>
                  <a:srgbClr val="888888"/>
                </a:solidFill>
                <a:latin typeface="Calibri"/>
                <a:ea typeface="Calibri"/>
                <a:cs typeface="Calibri"/>
                <a:sym typeface="Calibri"/>
              </a:defRPr>
            </a:lvl8pPr>
            <a:lvl9pPr marL="0" marR="0" lvl="8" indent="0" algn="r" rtl="0">
              <a:spcBef>
                <a:spcPts val="0"/>
              </a:spcBef>
              <a:buNone/>
              <a:defRPr sz="6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6.jp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Shape 134"/>
        <p:cNvGrpSpPr/>
        <p:nvPr/>
      </p:nvGrpSpPr>
      <p:grpSpPr>
        <a:xfrm>
          <a:off x="0" y="0"/>
          <a:ext cx="0" cy="0"/>
          <a:chOff x="0" y="0"/>
          <a:chExt cx="0" cy="0"/>
        </a:xfrm>
      </p:grpSpPr>
      <p:grpSp>
        <p:nvGrpSpPr>
          <p:cNvPr id="135" name="Google Shape;135;p26"/>
          <p:cNvGrpSpPr/>
          <p:nvPr/>
        </p:nvGrpSpPr>
        <p:grpSpPr>
          <a:xfrm rot="-5400000">
            <a:off x="5669148" y="2050352"/>
            <a:ext cx="5979076" cy="1018909"/>
            <a:chOff x="0" y="-28575"/>
            <a:chExt cx="3149472" cy="536710"/>
          </a:xfrm>
        </p:grpSpPr>
        <p:sp>
          <p:nvSpPr>
            <p:cNvPr id="136" name="Google Shape;136;p26"/>
            <p:cNvSpPr/>
            <p:nvPr/>
          </p:nvSpPr>
          <p:spPr>
            <a:xfrm>
              <a:off x="0" y="0"/>
              <a:ext cx="3149472" cy="508135"/>
            </a:xfrm>
            <a:custGeom>
              <a:avLst/>
              <a:gdLst/>
              <a:ahLst/>
              <a:cxnLst/>
              <a:rect l="l" t="t" r="r" b="b"/>
              <a:pathLst>
                <a:path w="3149472" h="508135" extrusionOk="0">
                  <a:moveTo>
                    <a:pt x="0" y="0"/>
                  </a:moveTo>
                  <a:lnTo>
                    <a:pt x="3149472" y="0"/>
                  </a:lnTo>
                  <a:lnTo>
                    <a:pt x="3149472" y="508135"/>
                  </a:lnTo>
                  <a:lnTo>
                    <a:pt x="0" y="508135"/>
                  </a:lnTo>
                  <a:close/>
                </a:path>
              </a:pathLst>
            </a:custGeom>
            <a:solidFill>
              <a:srgbClr val="145DA0"/>
            </a:solidFill>
            <a:ln>
              <a:noFill/>
            </a:ln>
          </p:spPr>
        </p:sp>
        <p:sp>
          <p:nvSpPr>
            <p:cNvPr id="137" name="Google Shape;137;p26"/>
            <p:cNvSpPr txBox="1"/>
            <p:nvPr/>
          </p:nvSpPr>
          <p:spPr>
            <a:xfrm>
              <a:off x="0" y="-28575"/>
              <a:ext cx="3149472" cy="536710"/>
            </a:xfrm>
            <a:prstGeom prst="rect">
              <a:avLst/>
            </a:prstGeom>
            <a:noFill/>
            <a:ln>
              <a:noFill/>
            </a:ln>
          </p:spPr>
          <p:txBody>
            <a:bodyPr spcFirstLastPara="1" wrap="square" lIns="25400" tIns="25400" rIns="25400" bIns="25400" anchor="ctr" anchorCtr="0">
              <a:noAutofit/>
            </a:bodyPr>
            <a:lstStyle/>
            <a:p>
              <a:pPr marL="0" marR="0" lvl="0" indent="0" algn="ctr" rtl="0">
                <a:lnSpc>
                  <a:spcPct val="143888"/>
                </a:lnSpc>
                <a:spcBef>
                  <a:spcPts val="0"/>
                </a:spcBef>
                <a:spcAft>
                  <a:spcPts val="0"/>
                </a:spcAft>
                <a:buNone/>
              </a:pPr>
              <a:endParaRPr sz="900" b="0" i="0" u="none" strike="noStrike" cap="none">
                <a:solidFill>
                  <a:schemeClr val="dk1"/>
                </a:solidFill>
                <a:latin typeface="Calibri"/>
                <a:ea typeface="Calibri"/>
                <a:cs typeface="Calibri"/>
                <a:sym typeface="Calibri"/>
              </a:endParaRPr>
            </a:p>
          </p:txBody>
        </p:sp>
      </p:grpSp>
      <p:sp>
        <p:nvSpPr>
          <p:cNvPr id="138" name="Google Shape;138;p26"/>
          <p:cNvSpPr/>
          <p:nvPr/>
        </p:nvSpPr>
        <p:spPr>
          <a:xfrm>
            <a:off x="5604479" y="-505573"/>
            <a:ext cx="1323875" cy="1323875"/>
          </a:xfrm>
          <a:custGeom>
            <a:avLst/>
            <a:gdLst/>
            <a:ahLst/>
            <a:cxnLst/>
            <a:rect l="l" t="t" r="r" b="b"/>
            <a:pathLst>
              <a:path w="2647750" h="2647750" extrusionOk="0">
                <a:moveTo>
                  <a:pt x="0" y="0"/>
                </a:moveTo>
                <a:lnTo>
                  <a:pt x="2647750" y="0"/>
                </a:lnTo>
                <a:lnTo>
                  <a:pt x="2647750" y="2647750"/>
                </a:lnTo>
                <a:lnTo>
                  <a:pt x="0" y="2647750"/>
                </a:lnTo>
                <a:lnTo>
                  <a:pt x="0" y="0"/>
                </a:lnTo>
                <a:close/>
              </a:path>
            </a:pathLst>
          </a:custGeom>
          <a:blipFill rotWithShape="1">
            <a:blip r:embed="rId3">
              <a:alphaModFix/>
            </a:blip>
            <a:stretch>
              <a:fillRect/>
            </a:stretch>
          </a:blipFill>
          <a:ln>
            <a:noFill/>
          </a:ln>
        </p:spPr>
      </p:sp>
      <p:sp>
        <p:nvSpPr>
          <p:cNvPr id="139" name="Google Shape;139;p26"/>
          <p:cNvSpPr/>
          <p:nvPr/>
        </p:nvSpPr>
        <p:spPr>
          <a:xfrm>
            <a:off x="5189249" y="324740"/>
            <a:ext cx="3759719" cy="4493964"/>
          </a:xfrm>
          <a:custGeom>
            <a:avLst/>
            <a:gdLst/>
            <a:ahLst/>
            <a:cxnLst/>
            <a:rect l="l" t="t" r="r" b="b"/>
            <a:pathLst>
              <a:path w="8606155" h="10286874" extrusionOk="0">
                <a:moveTo>
                  <a:pt x="8606155" y="10251441"/>
                </a:moveTo>
                <a:cubicBezTo>
                  <a:pt x="8606155" y="10284588"/>
                  <a:pt x="8595487" y="10286874"/>
                  <a:pt x="8567674" y="10286874"/>
                </a:cubicBezTo>
                <a:cubicBezTo>
                  <a:pt x="5713094" y="10286239"/>
                  <a:pt x="2858643" y="10286239"/>
                  <a:pt x="4064" y="10286239"/>
                </a:cubicBezTo>
                <a:cubicBezTo>
                  <a:pt x="0" y="10272396"/>
                  <a:pt x="6350" y="10259823"/>
                  <a:pt x="9271" y="10246996"/>
                </a:cubicBezTo>
                <a:cubicBezTo>
                  <a:pt x="134747" y="9685402"/>
                  <a:pt x="260350" y="9123935"/>
                  <a:pt x="386207" y="8562467"/>
                </a:cubicBezTo>
                <a:cubicBezTo>
                  <a:pt x="565658" y="7761986"/>
                  <a:pt x="745490" y="6961633"/>
                  <a:pt x="924814" y="6161151"/>
                </a:cubicBezTo>
                <a:cubicBezTo>
                  <a:pt x="1146302" y="5172583"/>
                  <a:pt x="1367282" y="4184015"/>
                  <a:pt x="1588643" y="3195574"/>
                </a:cubicBezTo>
                <a:cubicBezTo>
                  <a:pt x="1813560" y="2191385"/>
                  <a:pt x="2038604" y="1187323"/>
                  <a:pt x="2264156" y="183261"/>
                </a:cubicBezTo>
                <a:cubicBezTo>
                  <a:pt x="2277872" y="122174"/>
                  <a:pt x="2286635" y="59690"/>
                  <a:pt x="2308860" y="635"/>
                </a:cubicBezTo>
                <a:cubicBezTo>
                  <a:pt x="4395216" y="635"/>
                  <a:pt x="6481572" y="635"/>
                  <a:pt x="8567928" y="0"/>
                </a:cubicBezTo>
                <a:cubicBezTo>
                  <a:pt x="8596249" y="0"/>
                  <a:pt x="8605901" y="3429"/>
                  <a:pt x="8605901" y="35814"/>
                </a:cubicBezTo>
                <a:cubicBezTo>
                  <a:pt x="8605139" y="3441066"/>
                  <a:pt x="8605139" y="6846317"/>
                  <a:pt x="8606155" y="10251441"/>
                </a:cubicBezTo>
                <a:close/>
              </a:path>
            </a:pathLst>
          </a:custGeom>
          <a:blipFill rotWithShape="1">
            <a:blip r:embed="rId4">
              <a:alphaModFix/>
            </a:blip>
            <a:stretch>
              <a:fillRect t="-12763" b="-12762"/>
            </a:stretch>
          </a:blip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40" name="Google Shape;140;p26"/>
          <p:cNvSpPr txBox="1"/>
          <p:nvPr/>
        </p:nvSpPr>
        <p:spPr>
          <a:xfrm>
            <a:off x="774510" y="2983359"/>
            <a:ext cx="3956961" cy="1135696"/>
          </a:xfrm>
          <a:prstGeom prst="rect">
            <a:avLst/>
          </a:prstGeom>
          <a:noFill/>
          <a:ln>
            <a:noFill/>
          </a:ln>
        </p:spPr>
        <p:txBody>
          <a:bodyPr spcFirstLastPara="1" wrap="square" lIns="0" tIns="0" rIns="0" bIns="0" anchor="t" anchorCtr="0">
            <a:spAutoFit/>
          </a:bodyPr>
          <a:lstStyle/>
          <a:p>
            <a:pPr marL="0" marR="0" lvl="0" indent="0" algn="l" rtl="0">
              <a:lnSpc>
                <a:spcPct val="123003"/>
              </a:lnSpc>
              <a:spcBef>
                <a:spcPts val="0"/>
              </a:spcBef>
              <a:spcAft>
                <a:spcPts val="0"/>
              </a:spcAft>
              <a:buNone/>
            </a:pPr>
            <a:r>
              <a:rPr lang="en" sz="1500" b="0" i="0" u="none" strike="noStrike" cap="none" dirty="0">
                <a:solidFill>
                  <a:srgbClr val="56AEFF"/>
                </a:solidFill>
                <a:latin typeface="Sansita"/>
                <a:ea typeface="Sansita"/>
                <a:cs typeface="Sansita"/>
                <a:sym typeface="Sansita"/>
              </a:rPr>
              <a:t>Kelompok 3 :</a:t>
            </a:r>
          </a:p>
          <a:p>
            <a:pPr marL="0" marR="0" lvl="0" indent="0" algn="l" rtl="0">
              <a:lnSpc>
                <a:spcPct val="123003"/>
              </a:lnSpc>
              <a:spcBef>
                <a:spcPts val="0"/>
              </a:spcBef>
              <a:spcAft>
                <a:spcPts val="0"/>
              </a:spcAft>
              <a:buNone/>
            </a:pPr>
            <a:r>
              <a:rPr lang="en" sz="1500" b="0" i="0" u="none" strike="noStrike" cap="none" dirty="0">
                <a:solidFill>
                  <a:srgbClr val="56AEFF"/>
                </a:solidFill>
                <a:latin typeface="Sansita"/>
                <a:ea typeface="Sansita"/>
                <a:cs typeface="Sansita"/>
                <a:sym typeface="Sansita"/>
              </a:rPr>
              <a:t>Sabrina Phalosa                            / 535220131</a:t>
            </a:r>
            <a:endParaRPr sz="700" dirty="0"/>
          </a:p>
          <a:p>
            <a:pPr marL="0" marR="0" lvl="0" indent="0" algn="l" rtl="0">
              <a:lnSpc>
                <a:spcPct val="123003"/>
              </a:lnSpc>
              <a:spcBef>
                <a:spcPts val="0"/>
              </a:spcBef>
              <a:spcAft>
                <a:spcPts val="0"/>
              </a:spcAft>
              <a:buNone/>
            </a:pPr>
            <a:r>
              <a:rPr lang="en" sz="1500" b="0" i="0" u="none" strike="noStrike" cap="none" dirty="0">
                <a:solidFill>
                  <a:srgbClr val="56AEFF"/>
                </a:solidFill>
                <a:latin typeface="Sansita"/>
                <a:ea typeface="Sansita"/>
                <a:cs typeface="Sansita"/>
                <a:sym typeface="Sansita"/>
              </a:rPr>
              <a:t>Hans Santoso                                  / 535220129</a:t>
            </a:r>
            <a:endParaRPr sz="700" dirty="0"/>
          </a:p>
          <a:p>
            <a:pPr marL="0" marR="0" lvl="0" indent="0" algn="l" rtl="0">
              <a:lnSpc>
                <a:spcPct val="123003"/>
              </a:lnSpc>
              <a:spcBef>
                <a:spcPts val="0"/>
              </a:spcBef>
              <a:spcAft>
                <a:spcPts val="0"/>
              </a:spcAft>
              <a:buNone/>
            </a:pPr>
            <a:r>
              <a:rPr lang="en" sz="1500" b="0" i="0" u="none" strike="noStrike" cap="none" dirty="0">
                <a:solidFill>
                  <a:srgbClr val="56AEFF"/>
                </a:solidFill>
                <a:latin typeface="Sansita"/>
                <a:ea typeface="Sansita"/>
                <a:cs typeface="Sansita"/>
                <a:sym typeface="Sansita"/>
              </a:rPr>
              <a:t>Lekrey jerel jacob laipiopa     / 535220134</a:t>
            </a:r>
            <a:endParaRPr sz="700" dirty="0"/>
          </a:p>
        </p:txBody>
      </p:sp>
      <p:sp>
        <p:nvSpPr>
          <p:cNvPr id="141" name="Google Shape;141;p26"/>
          <p:cNvSpPr txBox="1"/>
          <p:nvPr/>
        </p:nvSpPr>
        <p:spPr>
          <a:xfrm>
            <a:off x="794831" y="1648615"/>
            <a:ext cx="5004959" cy="369332"/>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 sz="2000" b="1" dirty="0">
                <a:solidFill>
                  <a:srgbClr val="FFFBFB"/>
                </a:solidFill>
              </a:rPr>
              <a:t>UNIVERSITY </a:t>
            </a:r>
            <a:r>
              <a:rPr lang="en" sz="2000" b="1" i="0" u="none" strike="noStrike" cap="none" dirty="0">
                <a:solidFill>
                  <a:srgbClr val="FFFBFB"/>
                </a:solidFill>
                <a:latin typeface="Arial"/>
                <a:ea typeface="Arial"/>
                <a:cs typeface="Arial"/>
                <a:sym typeface="Arial"/>
              </a:rPr>
              <a:t>MANAGEMENT SYSTEM</a:t>
            </a:r>
            <a:endParaRPr sz="2000" b="1" dirty="0"/>
          </a:p>
        </p:txBody>
      </p:sp>
      <p:sp>
        <p:nvSpPr>
          <p:cNvPr id="142" name="Google Shape;142;p26"/>
          <p:cNvSpPr/>
          <p:nvPr/>
        </p:nvSpPr>
        <p:spPr>
          <a:xfrm>
            <a:off x="-147587" y="4315254"/>
            <a:ext cx="1323875" cy="1323875"/>
          </a:xfrm>
          <a:custGeom>
            <a:avLst/>
            <a:gdLst/>
            <a:ahLst/>
            <a:cxnLst/>
            <a:rect l="l" t="t" r="r" b="b"/>
            <a:pathLst>
              <a:path w="2647750" h="2647750" extrusionOk="0">
                <a:moveTo>
                  <a:pt x="0" y="0"/>
                </a:moveTo>
                <a:lnTo>
                  <a:pt x="2647750" y="0"/>
                </a:lnTo>
                <a:lnTo>
                  <a:pt x="2647750" y="2647751"/>
                </a:lnTo>
                <a:lnTo>
                  <a:pt x="0" y="2647751"/>
                </a:lnTo>
                <a:lnTo>
                  <a:pt x="0" y="0"/>
                </a:lnTo>
                <a:close/>
              </a:path>
            </a:pathLst>
          </a:custGeom>
          <a:blipFill rotWithShape="1">
            <a:blip r:embed="rId3">
              <a:alphaModFix/>
            </a:blip>
            <a:stretch>
              <a:fillRect/>
            </a:stretch>
          </a:blipFill>
          <a:ln>
            <a:noFill/>
          </a:ln>
        </p:spPr>
      </p:sp>
      <p:sp>
        <p:nvSpPr>
          <p:cNvPr id="143" name="Google Shape;143;p26"/>
          <p:cNvSpPr txBox="1"/>
          <p:nvPr/>
        </p:nvSpPr>
        <p:spPr>
          <a:xfrm>
            <a:off x="794831" y="1959053"/>
            <a:ext cx="4829969" cy="1052596"/>
          </a:xfrm>
          <a:prstGeom prst="rect">
            <a:avLst/>
          </a:prstGeom>
          <a:noFill/>
          <a:ln>
            <a:noFill/>
          </a:ln>
        </p:spPr>
        <p:txBody>
          <a:bodyPr spcFirstLastPara="1" wrap="square" lIns="0" tIns="0" rIns="0" bIns="0" anchor="t" anchorCtr="0">
            <a:spAutoFit/>
          </a:bodyPr>
          <a:lstStyle/>
          <a:p>
            <a:pPr marL="0" marR="0" lvl="0" indent="0" algn="l" rtl="0">
              <a:lnSpc>
                <a:spcPct val="120007"/>
              </a:lnSpc>
              <a:spcBef>
                <a:spcPts val="0"/>
              </a:spcBef>
              <a:spcAft>
                <a:spcPts val="0"/>
              </a:spcAft>
              <a:buNone/>
            </a:pPr>
            <a:r>
              <a:rPr lang="en" sz="5700" b="1" i="0" u="none" strike="noStrike" cap="none" dirty="0">
                <a:solidFill>
                  <a:srgbClr val="56AEFF"/>
                </a:solidFill>
                <a:latin typeface="Arial"/>
                <a:ea typeface="Arial"/>
                <a:cs typeface="Arial"/>
                <a:sym typeface="Arial"/>
              </a:rPr>
              <a:t>UNDABASE</a:t>
            </a:r>
            <a:endParaRPr sz="7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Shape 203"/>
        <p:cNvGrpSpPr/>
        <p:nvPr/>
      </p:nvGrpSpPr>
      <p:grpSpPr>
        <a:xfrm>
          <a:off x="0" y="0"/>
          <a:ext cx="0" cy="0"/>
          <a:chOff x="0" y="0"/>
          <a:chExt cx="0" cy="0"/>
        </a:xfrm>
      </p:grpSpPr>
      <p:sp>
        <p:nvSpPr>
          <p:cNvPr id="204" name="Google Shape;204;p32"/>
          <p:cNvSpPr/>
          <p:nvPr/>
        </p:nvSpPr>
        <p:spPr>
          <a:xfrm>
            <a:off x="7654872" y="-1489128"/>
            <a:ext cx="2978257" cy="2978257"/>
          </a:xfrm>
          <a:custGeom>
            <a:avLst/>
            <a:gdLst/>
            <a:ahLst/>
            <a:cxnLst/>
            <a:rect l="l" t="t" r="r" b="b"/>
            <a:pathLst>
              <a:path w="5956513" h="5956513" extrusionOk="0">
                <a:moveTo>
                  <a:pt x="0" y="0"/>
                </a:moveTo>
                <a:lnTo>
                  <a:pt x="5956512" y="0"/>
                </a:lnTo>
                <a:lnTo>
                  <a:pt x="5956512" y="5956512"/>
                </a:lnTo>
                <a:lnTo>
                  <a:pt x="0" y="5956512"/>
                </a:lnTo>
                <a:lnTo>
                  <a:pt x="0" y="0"/>
                </a:lnTo>
                <a:close/>
              </a:path>
            </a:pathLst>
          </a:custGeom>
          <a:blipFill rotWithShape="1">
            <a:blip r:embed="rId3">
              <a:alphaModFix/>
            </a:blip>
            <a:stretch>
              <a:fillRect/>
            </a:stretch>
          </a:blipFill>
          <a:ln>
            <a:noFill/>
          </a:ln>
        </p:spPr>
      </p:sp>
      <p:sp>
        <p:nvSpPr>
          <p:cNvPr id="205" name="Google Shape;205;p32"/>
          <p:cNvSpPr/>
          <p:nvPr/>
        </p:nvSpPr>
        <p:spPr>
          <a:xfrm>
            <a:off x="-1728035" y="3796022"/>
            <a:ext cx="2978257" cy="2978257"/>
          </a:xfrm>
          <a:custGeom>
            <a:avLst/>
            <a:gdLst/>
            <a:ahLst/>
            <a:cxnLst/>
            <a:rect l="l" t="t" r="r" b="b"/>
            <a:pathLst>
              <a:path w="5956513" h="5956513" extrusionOk="0">
                <a:moveTo>
                  <a:pt x="0" y="0"/>
                </a:moveTo>
                <a:lnTo>
                  <a:pt x="5956512" y="0"/>
                </a:lnTo>
                <a:lnTo>
                  <a:pt x="5956512" y="5956512"/>
                </a:lnTo>
                <a:lnTo>
                  <a:pt x="0" y="5956512"/>
                </a:lnTo>
                <a:lnTo>
                  <a:pt x="0" y="0"/>
                </a:lnTo>
                <a:close/>
              </a:path>
            </a:pathLst>
          </a:custGeom>
          <a:blipFill rotWithShape="1">
            <a:blip r:embed="rId3">
              <a:alphaModFix/>
            </a:blip>
            <a:stretch>
              <a:fillRect/>
            </a:stretch>
          </a:blipFill>
          <a:ln>
            <a:noFill/>
          </a:ln>
        </p:spPr>
      </p:sp>
      <p:sp>
        <p:nvSpPr>
          <p:cNvPr id="206" name="Google Shape;206;p32"/>
          <p:cNvSpPr txBox="1"/>
          <p:nvPr/>
        </p:nvSpPr>
        <p:spPr>
          <a:xfrm>
            <a:off x="1105951" y="733476"/>
            <a:ext cx="4776300" cy="572464"/>
          </a:xfrm>
          <a:prstGeom prst="rect">
            <a:avLst/>
          </a:prstGeom>
          <a:noFill/>
          <a:ln>
            <a:noFill/>
          </a:ln>
        </p:spPr>
        <p:txBody>
          <a:bodyPr spcFirstLastPara="1" wrap="square" lIns="0" tIns="0" rIns="0" bIns="0" anchor="t" anchorCtr="0">
            <a:spAutoFit/>
          </a:bodyPr>
          <a:lstStyle/>
          <a:p>
            <a:pPr marL="0" marR="0" lvl="0" indent="0" algn="l" rtl="0">
              <a:lnSpc>
                <a:spcPct val="120006"/>
              </a:lnSpc>
              <a:spcBef>
                <a:spcPts val="0"/>
              </a:spcBef>
              <a:spcAft>
                <a:spcPts val="0"/>
              </a:spcAft>
              <a:buNone/>
            </a:pPr>
            <a:r>
              <a:rPr lang="en" sz="3100" b="0" i="0" u="none" strike="noStrike" cap="none" dirty="0">
                <a:solidFill>
                  <a:srgbClr val="56AEFF"/>
                </a:solidFill>
                <a:latin typeface="Arial"/>
                <a:ea typeface="Arial"/>
                <a:cs typeface="Arial"/>
                <a:sym typeface="Arial"/>
              </a:rPr>
              <a:t>TAMPILAN DASHBOARD</a:t>
            </a:r>
            <a:endParaRPr sz="700" dirty="0"/>
          </a:p>
        </p:txBody>
      </p:sp>
      <p:pic>
        <p:nvPicPr>
          <p:cNvPr id="3" name="image15.png">
            <a:extLst>
              <a:ext uri="{FF2B5EF4-FFF2-40B4-BE49-F238E27FC236}">
                <a16:creationId xmlns:a16="http://schemas.microsoft.com/office/drawing/2014/main" id="{93E887ED-F815-9D4A-7D27-D40FBA71F55E}"/>
              </a:ext>
            </a:extLst>
          </p:cNvPr>
          <p:cNvPicPr/>
          <p:nvPr/>
        </p:nvPicPr>
        <p:blipFill>
          <a:blip r:embed="rId4"/>
          <a:srcRect/>
          <a:stretch>
            <a:fillRect/>
          </a:stretch>
        </p:blipFill>
        <p:spPr>
          <a:xfrm>
            <a:off x="731745" y="1489129"/>
            <a:ext cx="7680510" cy="3349570"/>
          </a:xfrm>
          <a:prstGeom prst="rect">
            <a:avLst/>
          </a:prstGeom>
          <a:ln/>
        </p:spPr>
      </p:pic>
    </p:spTree>
    <p:extLst>
      <p:ext uri="{BB962C8B-B14F-4D97-AF65-F5344CB8AC3E}">
        <p14:creationId xmlns:p14="http://schemas.microsoft.com/office/powerpoint/2010/main" val="4038464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Shape 203"/>
        <p:cNvGrpSpPr/>
        <p:nvPr/>
      </p:nvGrpSpPr>
      <p:grpSpPr>
        <a:xfrm>
          <a:off x="0" y="0"/>
          <a:ext cx="0" cy="0"/>
          <a:chOff x="0" y="0"/>
          <a:chExt cx="0" cy="0"/>
        </a:xfrm>
      </p:grpSpPr>
      <p:sp>
        <p:nvSpPr>
          <p:cNvPr id="204" name="Google Shape;204;p32"/>
          <p:cNvSpPr/>
          <p:nvPr/>
        </p:nvSpPr>
        <p:spPr>
          <a:xfrm>
            <a:off x="7654872" y="-1489128"/>
            <a:ext cx="2978257" cy="2978257"/>
          </a:xfrm>
          <a:custGeom>
            <a:avLst/>
            <a:gdLst/>
            <a:ahLst/>
            <a:cxnLst/>
            <a:rect l="l" t="t" r="r" b="b"/>
            <a:pathLst>
              <a:path w="5956513" h="5956513" extrusionOk="0">
                <a:moveTo>
                  <a:pt x="0" y="0"/>
                </a:moveTo>
                <a:lnTo>
                  <a:pt x="5956512" y="0"/>
                </a:lnTo>
                <a:lnTo>
                  <a:pt x="5956512" y="5956512"/>
                </a:lnTo>
                <a:lnTo>
                  <a:pt x="0" y="5956512"/>
                </a:lnTo>
                <a:lnTo>
                  <a:pt x="0" y="0"/>
                </a:lnTo>
                <a:close/>
              </a:path>
            </a:pathLst>
          </a:custGeom>
          <a:blipFill rotWithShape="1">
            <a:blip r:embed="rId3">
              <a:alphaModFix/>
            </a:blip>
            <a:stretch>
              <a:fillRect/>
            </a:stretch>
          </a:blipFill>
          <a:ln>
            <a:noFill/>
          </a:ln>
        </p:spPr>
      </p:sp>
      <p:sp>
        <p:nvSpPr>
          <p:cNvPr id="205" name="Google Shape;205;p32"/>
          <p:cNvSpPr/>
          <p:nvPr/>
        </p:nvSpPr>
        <p:spPr>
          <a:xfrm>
            <a:off x="-1728035" y="3796022"/>
            <a:ext cx="2978257" cy="2978257"/>
          </a:xfrm>
          <a:custGeom>
            <a:avLst/>
            <a:gdLst/>
            <a:ahLst/>
            <a:cxnLst/>
            <a:rect l="l" t="t" r="r" b="b"/>
            <a:pathLst>
              <a:path w="5956513" h="5956513" extrusionOk="0">
                <a:moveTo>
                  <a:pt x="0" y="0"/>
                </a:moveTo>
                <a:lnTo>
                  <a:pt x="5956512" y="0"/>
                </a:lnTo>
                <a:lnTo>
                  <a:pt x="5956512" y="5956512"/>
                </a:lnTo>
                <a:lnTo>
                  <a:pt x="0" y="5956512"/>
                </a:lnTo>
                <a:lnTo>
                  <a:pt x="0" y="0"/>
                </a:lnTo>
                <a:close/>
              </a:path>
            </a:pathLst>
          </a:custGeom>
          <a:blipFill rotWithShape="1">
            <a:blip r:embed="rId3">
              <a:alphaModFix/>
            </a:blip>
            <a:stretch>
              <a:fillRect/>
            </a:stretch>
          </a:blipFill>
          <a:ln>
            <a:noFill/>
          </a:ln>
        </p:spPr>
      </p:sp>
      <p:sp>
        <p:nvSpPr>
          <p:cNvPr id="206" name="Google Shape;206;p32"/>
          <p:cNvSpPr txBox="1"/>
          <p:nvPr/>
        </p:nvSpPr>
        <p:spPr>
          <a:xfrm>
            <a:off x="1105951" y="733476"/>
            <a:ext cx="4776300" cy="572464"/>
          </a:xfrm>
          <a:prstGeom prst="rect">
            <a:avLst/>
          </a:prstGeom>
          <a:noFill/>
          <a:ln>
            <a:noFill/>
          </a:ln>
        </p:spPr>
        <p:txBody>
          <a:bodyPr spcFirstLastPara="1" wrap="square" lIns="0" tIns="0" rIns="0" bIns="0" anchor="t" anchorCtr="0">
            <a:spAutoFit/>
          </a:bodyPr>
          <a:lstStyle/>
          <a:p>
            <a:pPr marL="0" marR="0" lvl="0" indent="0" algn="l" rtl="0">
              <a:lnSpc>
                <a:spcPct val="120006"/>
              </a:lnSpc>
              <a:spcBef>
                <a:spcPts val="0"/>
              </a:spcBef>
              <a:spcAft>
                <a:spcPts val="0"/>
              </a:spcAft>
              <a:buNone/>
            </a:pPr>
            <a:r>
              <a:rPr lang="en" sz="3100" b="0" i="0" u="none" strike="noStrike" cap="none" dirty="0">
                <a:solidFill>
                  <a:srgbClr val="56AEFF"/>
                </a:solidFill>
                <a:latin typeface="Arial"/>
                <a:ea typeface="Arial"/>
                <a:cs typeface="Arial"/>
                <a:sym typeface="Arial"/>
              </a:rPr>
              <a:t>TAMPILAN HEADER</a:t>
            </a:r>
            <a:endParaRPr sz="700" dirty="0"/>
          </a:p>
        </p:txBody>
      </p:sp>
      <p:pic>
        <p:nvPicPr>
          <p:cNvPr id="4" name="image24.png">
            <a:extLst>
              <a:ext uri="{FF2B5EF4-FFF2-40B4-BE49-F238E27FC236}">
                <a16:creationId xmlns:a16="http://schemas.microsoft.com/office/drawing/2014/main" id="{E3017AB5-9C6E-F8E2-4FA3-7BFCB6FEE8A6}"/>
              </a:ext>
            </a:extLst>
          </p:cNvPr>
          <p:cNvPicPr/>
          <p:nvPr/>
        </p:nvPicPr>
        <p:blipFill>
          <a:blip r:embed="rId4"/>
          <a:srcRect/>
          <a:stretch>
            <a:fillRect/>
          </a:stretch>
        </p:blipFill>
        <p:spPr>
          <a:xfrm>
            <a:off x="731745" y="2071261"/>
            <a:ext cx="7680510" cy="959440"/>
          </a:xfrm>
          <a:prstGeom prst="rect">
            <a:avLst/>
          </a:prstGeom>
          <a:ln/>
        </p:spPr>
      </p:pic>
    </p:spTree>
    <p:extLst>
      <p:ext uri="{BB962C8B-B14F-4D97-AF65-F5344CB8AC3E}">
        <p14:creationId xmlns:p14="http://schemas.microsoft.com/office/powerpoint/2010/main" val="2184905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Shape 211"/>
        <p:cNvGrpSpPr/>
        <p:nvPr/>
      </p:nvGrpSpPr>
      <p:grpSpPr>
        <a:xfrm>
          <a:off x="0" y="0"/>
          <a:ext cx="0" cy="0"/>
          <a:chOff x="0" y="0"/>
          <a:chExt cx="0" cy="0"/>
        </a:xfrm>
      </p:grpSpPr>
      <p:sp>
        <p:nvSpPr>
          <p:cNvPr id="212" name="Google Shape;212;p33"/>
          <p:cNvSpPr/>
          <p:nvPr/>
        </p:nvSpPr>
        <p:spPr>
          <a:xfrm>
            <a:off x="7654872" y="-1489128"/>
            <a:ext cx="2978257" cy="2978257"/>
          </a:xfrm>
          <a:custGeom>
            <a:avLst/>
            <a:gdLst/>
            <a:ahLst/>
            <a:cxnLst/>
            <a:rect l="l" t="t" r="r" b="b"/>
            <a:pathLst>
              <a:path w="5956513" h="5956513" extrusionOk="0">
                <a:moveTo>
                  <a:pt x="0" y="0"/>
                </a:moveTo>
                <a:lnTo>
                  <a:pt x="5956512" y="0"/>
                </a:lnTo>
                <a:lnTo>
                  <a:pt x="5956512" y="5956512"/>
                </a:lnTo>
                <a:lnTo>
                  <a:pt x="0" y="5956512"/>
                </a:lnTo>
                <a:lnTo>
                  <a:pt x="0" y="0"/>
                </a:lnTo>
                <a:close/>
              </a:path>
            </a:pathLst>
          </a:custGeom>
          <a:blipFill rotWithShape="1">
            <a:blip r:embed="rId3">
              <a:alphaModFix/>
            </a:blip>
            <a:stretch>
              <a:fillRect/>
            </a:stretch>
          </a:blipFill>
          <a:ln>
            <a:noFill/>
          </a:ln>
        </p:spPr>
      </p:sp>
      <p:sp>
        <p:nvSpPr>
          <p:cNvPr id="213" name="Google Shape;213;p33"/>
          <p:cNvSpPr/>
          <p:nvPr/>
        </p:nvSpPr>
        <p:spPr>
          <a:xfrm>
            <a:off x="-1728035" y="3796022"/>
            <a:ext cx="2978257" cy="2978257"/>
          </a:xfrm>
          <a:custGeom>
            <a:avLst/>
            <a:gdLst/>
            <a:ahLst/>
            <a:cxnLst/>
            <a:rect l="l" t="t" r="r" b="b"/>
            <a:pathLst>
              <a:path w="5956513" h="5956513" extrusionOk="0">
                <a:moveTo>
                  <a:pt x="0" y="0"/>
                </a:moveTo>
                <a:lnTo>
                  <a:pt x="5956512" y="0"/>
                </a:lnTo>
                <a:lnTo>
                  <a:pt x="5956512" y="5956512"/>
                </a:lnTo>
                <a:lnTo>
                  <a:pt x="0" y="5956512"/>
                </a:lnTo>
                <a:lnTo>
                  <a:pt x="0" y="0"/>
                </a:lnTo>
                <a:close/>
              </a:path>
            </a:pathLst>
          </a:custGeom>
          <a:blipFill rotWithShape="1">
            <a:blip r:embed="rId3">
              <a:alphaModFix/>
            </a:blip>
            <a:stretch>
              <a:fillRect/>
            </a:stretch>
          </a:blipFill>
          <a:ln>
            <a:noFill/>
          </a:ln>
        </p:spPr>
      </p:sp>
      <p:sp>
        <p:nvSpPr>
          <p:cNvPr id="214" name="Google Shape;214;p33"/>
          <p:cNvSpPr txBox="1"/>
          <p:nvPr/>
        </p:nvSpPr>
        <p:spPr>
          <a:xfrm>
            <a:off x="1105951" y="733475"/>
            <a:ext cx="4776261" cy="572464"/>
          </a:xfrm>
          <a:prstGeom prst="rect">
            <a:avLst/>
          </a:prstGeom>
          <a:noFill/>
          <a:ln>
            <a:noFill/>
          </a:ln>
        </p:spPr>
        <p:txBody>
          <a:bodyPr spcFirstLastPara="1" wrap="square" lIns="0" tIns="0" rIns="0" bIns="0" anchor="t" anchorCtr="0">
            <a:spAutoFit/>
          </a:bodyPr>
          <a:lstStyle/>
          <a:p>
            <a:pPr marL="0" marR="0" lvl="0" indent="0" algn="l" rtl="0">
              <a:lnSpc>
                <a:spcPct val="120006"/>
              </a:lnSpc>
              <a:spcBef>
                <a:spcPts val="0"/>
              </a:spcBef>
              <a:spcAft>
                <a:spcPts val="0"/>
              </a:spcAft>
              <a:buNone/>
            </a:pPr>
            <a:r>
              <a:rPr lang="en" sz="3100" b="0" i="0" u="none" strike="noStrike" cap="none" dirty="0">
                <a:solidFill>
                  <a:srgbClr val="56AEFF"/>
                </a:solidFill>
                <a:latin typeface="Arial"/>
                <a:ea typeface="Arial"/>
                <a:cs typeface="Arial"/>
                <a:sym typeface="Arial"/>
              </a:rPr>
              <a:t>TAMPILAN HOMEPAGE</a:t>
            </a:r>
            <a:endParaRPr sz="700" dirty="0"/>
          </a:p>
        </p:txBody>
      </p:sp>
      <p:pic>
        <p:nvPicPr>
          <p:cNvPr id="3" name="image17.png">
            <a:extLst>
              <a:ext uri="{FF2B5EF4-FFF2-40B4-BE49-F238E27FC236}">
                <a16:creationId xmlns:a16="http://schemas.microsoft.com/office/drawing/2014/main" id="{89424D4B-F751-DAEB-B72E-95D5B5E2F1DB}"/>
              </a:ext>
            </a:extLst>
          </p:cNvPr>
          <p:cNvPicPr/>
          <p:nvPr/>
        </p:nvPicPr>
        <p:blipFill>
          <a:blip r:embed="rId4"/>
          <a:srcRect/>
          <a:stretch>
            <a:fillRect/>
          </a:stretch>
        </p:blipFill>
        <p:spPr>
          <a:xfrm>
            <a:off x="1089803" y="1414788"/>
            <a:ext cx="6989464" cy="3226236"/>
          </a:xfrm>
          <a:prstGeom prst="rect">
            <a:avLst/>
          </a:prstGeo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Shape 219"/>
        <p:cNvGrpSpPr/>
        <p:nvPr/>
      </p:nvGrpSpPr>
      <p:grpSpPr>
        <a:xfrm>
          <a:off x="0" y="0"/>
          <a:ext cx="0" cy="0"/>
          <a:chOff x="0" y="0"/>
          <a:chExt cx="0" cy="0"/>
        </a:xfrm>
      </p:grpSpPr>
      <p:sp>
        <p:nvSpPr>
          <p:cNvPr id="220" name="Google Shape;220;p34"/>
          <p:cNvSpPr/>
          <p:nvPr/>
        </p:nvSpPr>
        <p:spPr>
          <a:xfrm>
            <a:off x="7654872" y="-1489128"/>
            <a:ext cx="2978257" cy="2978257"/>
          </a:xfrm>
          <a:custGeom>
            <a:avLst/>
            <a:gdLst/>
            <a:ahLst/>
            <a:cxnLst/>
            <a:rect l="l" t="t" r="r" b="b"/>
            <a:pathLst>
              <a:path w="5956513" h="5956513" extrusionOk="0">
                <a:moveTo>
                  <a:pt x="0" y="0"/>
                </a:moveTo>
                <a:lnTo>
                  <a:pt x="5956512" y="0"/>
                </a:lnTo>
                <a:lnTo>
                  <a:pt x="5956512" y="5956512"/>
                </a:lnTo>
                <a:lnTo>
                  <a:pt x="0" y="5956512"/>
                </a:lnTo>
                <a:lnTo>
                  <a:pt x="0" y="0"/>
                </a:lnTo>
                <a:close/>
              </a:path>
            </a:pathLst>
          </a:custGeom>
          <a:blipFill rotWithShape="1">
            <a:blip r:embed="rId3">
              <a:alphaModFix/>
            </a:blip>
            <a:stretch>
              <a:fillRect/>
            </a:stretch>
          </a:blipFill>
          <a:ln>
            <a:noFill/>
          </a:ln>
        </p:spPr>
      </p:sp>
      <p:sp>
        <p:nvSpPr>
          <p:cNvPr id="221" name="Google Shape;221;p34"/>
          <p:cNvSpPr/>
          <p:nvPr/>
        </p:nvSpPr>
        <p:spPr>
          <a:xfrm>
            <a:off x="-1728035" y="3796022"/>
            <a:ext cx="2978257" cy="2978257"/>
          </a:xfrm>
          <a:custGeom>
            <a:avLst/>
            <a:gdLst/>
            <a:ahLst/>
            <a:cxnLst/>
            <a:rect l="l" t="t" r="r" b="b"/>
            <a:pathLst>
              <a:path w="5956513" h="5956513" extrusionOk="0">
                <a:moveTo>
                  <a:pt x="0" y="0"/>
                </a:moveTo>
                <a:lnTo>
                  <a:pt x="5956512" y="0"/>
                </a:lnTo>
                <a:lnTo>
                  <a:pt x="5956512" y="5956512"/>
                </a:lnTo>
                <a:lnTo>
                  <a:pt x="0" y="5956512"/>
                </a:lnTo>
                <a:lnTo>
                  <a:pt x="0" y="0"/>
                </a:lnTo>
                <a:close/>
              </a:path>
            </a:pathLst>
          </a:custGeom>
          <a:blipFill rotWithShape="1">
            <a:blip r:embed="rId3">
              <a:alphaModFix/>
            </a:blip>
            <a:stretch>
              <a:fillRect/>
            </a:stretch>
          </a:blipFill>
          <a:ln>
            <a:noFill/>
          </a:ln>
        </p:spPr>
      </p:sp>
      <p:sp>
        <p:nvSpPr>
          <p:cNvPr id="222" name="Google Shape;222;p34"/>
          <p:cNvSpPr txBox="1"/>
          <p:nvPr/>
        </p:nvSpPr>
        <p:spPr>
          <a:xfrm>
            <a:off x="1105951" y="733476"/>
            <a:ext cx="6356400" cy="572464"/>
          </a:xfrm>
          <a:prstGeom prst="rect">
            <a:avLst/>
          </a:prstGeom>
          <a:noFill/>
          <a:ln>
            <a:noFill/>
          </a:ln>
        </p:spPr>
        <p:txBody>
          <a:bodyPr spcFirstLastPara="1" wrap="square" lIns="0" tIns="0" rIns="0" bIns="0" anchor="t" anchorCtr="0">
            <a:spAutoFit/>
          </a:bodyPr>
          <a:lstStyle/>
          <a:p>
            <a:pPr marL="0" marR="0" lvl="0" indent="0" algn="l" rtl="0">
              <a:lnSpc>
                <a:spcPct val="120006"/>
              </a:lnSpc>
              <a:spcBef>
                <a:spcPts val="0"/>
              </a:spcBef>
              <a:spcAft>
                <a:spcPts val="0"/>
              </a:spcAft>
              <a:buNone/>
            </a:pPr>
            <a:r>
              <a:rPr lang="en" sz="3100" b="0" i="0" u="none" strike="noStrike" cap="none" dirty="0">
                <a:solidFill>
                  <a:srgbClr val="56AEFF"/>
                </a:solidFill>
                <a:latin typeface="Arial"/>
                <a:ea typeface="Arial"/>
                <a:cs typeface="Arial"/>
                <a:sym typeface="Arial"/>
              </a:rPr>
              <a:t>TAMPILAN VIEW</a:t>
            </a:r>
            <a:endParaRPr sz="700" dirty="0"/>
          </a:p>
        </p:txBody>
      </p:sp>
      <p:pic>
        <p:nvPicPr>
          <p:cNvPr id="3" name="image10.png">
            <a:extLst>
              <a:ext uri="{FF2B5EF4-FFF2-40B4-BE49-F238E27FC236}">
                <a16:creationId xmlns:a16="http://schemas.microsoft.com/office/drawing/2014/main" id="{C2CF0231-E020-EB07-E924-3C264639E0CD}"/>
              </a:ext>
            </a:extLst>
          </p:cNvPr>
          <p:cNvPicPr/>
          <p:nvPr/>
        </p:nvPicPr>
        <p:blipFill>
          <a:blip r:embed="rId4"/>
          <a:srcRect/>
          <a:stretch>
            <a:fillRect/>
          </a:stretch>
        </p:blipFill>
        <p:spPr>
          <a:xfrm>
            <a:off x="832637" y="1347477"/>
            <a:ext cx="7461992" cy="3349571"/>
          </a:xfrm>
          <a:prstGeom prst="rect">
            <a:avLst/>
          </a:prstGeo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Shape 227"/>
        <p:cNvGrpSpPr/>
        <p:nvPr/>
      </p:nvGrpSpPr>
      <p:grpSpPr>
        <a:xfrm>
          <a:off x="0" y="0"/>
          <a:ext cx="0" cy="0"/>
          <a:chOff x="0" y="0"/>
          <a:chExt cx="0" cy="0"/>
        </a:xfrm>
      </p:grpSpPr>
      <p:sp>
        <p:nvSpPr>
          <p:cNvPr id="228" name="Google Shape;228;p35"/>
          <p:cNvSpPr/>
          <p:nvPr/>
        </p:nvSpPr>
        <p:spPr>
          <a:xfrm>
            <a:off x="7654872" y="-1489128"/>
            <a:ext cx="2978257" cy="2978257"/>
          </a:xfrm>
          <a:custGeom>
            <a:avLst/>
            <a:gdLst/>
            <a:ahLst/>
            <a:cxnLst/>
            <a:rect l="l" t="t" r="r" b="b"/>
            <a:pathLst>
              <a:path w="5956513" h="5956513" extrusionOk="0">
                <a:moveTo>
                  <a:pt x="0" y="0"/>
                </a:moveTo>
                <a:lnTo>
                  <a:pt x="5956512" y="0"/>
                </a:lnTo>
                <a:lnTo>
                  <a:pt x="5956512" y="5956512"/>
                </a:lnTo>
                <a:lnTo>
                  <a:pt x="0" y="5956512"/>
                </a:lnTo>
                <a:lnTo>
                  <a:pt x="0" y="0"/>
                </a:lnTo>
                <a:close/>
              </a:path>
            </a:pathLst>
          </a:custGeom>
          <a:blipFill rotWithShape="1">
            <a:blip r:embed="rId3">
              <a:alphaModFix/>
            </a:blip>
            <a:stretch>
              <a:fillRect/>
            </a:stretch>
          </a:blipFill>
          <a:ln>
            <a:noFill/>
          </a:ln>
        </p:spPr>
      </p:sp>
      <p:sp>
        <p:nvSpPr>
          <p:cNvPr id="229" name="Google Shape;229;p35"/>
          <p:cNvSpPr/>
          <p:nvPr/>
        </p:nvSpPr>
        <p:spPr>
          <a:xfrm>
            <a:off x="-1728035" y="3796022"/>
            <a:ext cx="2978257" cy="2978257"/>
          </a:xfrm>
          <a:custGeom>
            <a:avLst/>
            <a:gdLst/>
            <a:ahLst/>
            <a:cxnLst/>
            <a:rect l="l" t="t" r="r" b="b"/>
            <a:pathLst>
              <a:path w="5956513" h="5956513" extrusionOk="0">
                <a:moveTo>
                  <a:pt x="0" y="0"/>
                </a:moveTo>
                <a:lnTo>
                  <a:pt x="5956512" y="0"/>
                </a:lnTo>
                <a:lnTo>
                  <a:pt x="5956512" y="5956512"/>
                </a:lnTo>
                <a:lnTo>
                  <a:pt x="0" y="5956512"/>
                </a:lnTo>
                <a:lnTo>
                  <a:pt x="0" y="0"/>
                </a:lnTo>
                <a:close/>
              </a:path>
            </a:pathLst>
          </a:custGeom>
          <a:blipFill rotWithShape="1">
            <a:blip r:embed="rId3">
              <a:alphaModFix/>
            </a:blip>
            <a:stretch>
              <a:fillRect/>
            </a:stretch>
          </a:blipFill>
          <a:ln>
            <a:noFill/>
          </a:ln>
        </p:spPr>
      </p:sp>
      <p:sp>
        <p:nvSpPr>
          <p:cNvPr id="6" name="Google Shape;222;p34">
            <a:extLst>
              <a:ext uri="{FF2B5EF4-FFF2-40B4-BE49-F238E27FC236}">
                <a16:creationId xmlns:a16="http://schemas.microsoft.com/office/drawing/2014/main" id="{BBE94ED1-E109-5050-EA4E-5A05C490E8D9}"/>
              </a:ext>
            </a:extLst>
          </p:cNvPr>
          <p:cNvSpPr txBox="1"/>
          <p:nvPr/>
        </p:nvSpPr>
        <p:spPr>
          <a:xfrm>
            <a:off x="1105951" y="733476"/>
            <a:ext cx="6356400" cy="572464"/>
          </a:xfrm>
          <a:prstGeom prst="rect">
            <a:avLst/>
          </a:prstGeom>
          <a:noFill/>
          <a:ln>
            <a:noFill/>
          </a:ln>
        </p:spPr>
        <p:txBody>
          <a:bodyPr spcFirstLastPara="1" wrap="square" lIns="0" tIns="0" rIns="0" bIns="0" anchor="t" anchorCtr="0">
            <a:spAutoFit/>
          </a:bodyPr>
          <a:lstStyle/>
          <a:p>
            <a:pPr marL="0" marR="0" lvl="0" indent="0" algn="l" rtl="0">
              <a:lnSpc>
                <a:spcPct val="120006"/>
              </a:lnSpc>
              <a:spcBef>
                <a:spcPts val="0"/>
              </a:spcBef>
              <a:spcAft>
                <a:spcPts val="0"/>
              </a:spcAft>
              <a:buNone/>
            </a:pPr>
            <a:r>
              <a:rPr lang="en" sz="3100" b="0" i="0" u="none" strike="noStrike" cap="none" dirty="0">
                <a:solidFill>
                  <a:srgbClr val="56AEFF"/>
                </a:solidFill>
                <a:latin typeface="Arial"/>
                <a:ea typeface="Arial"/>
                <a:cs typeface="Arial"/>
                <a:sym typeface="Arial"/>
              </a:rPr>
              <a:t>TAMPILAN EDIT</a:t>
            </a:r>
            <a:endParaRPr sz="700" dirty="0"/>
          </a:p>
        </p:txBody>
      </p:sp>
      <p:pic>
        <p:nvPicPr>
          <p:cNvPr id="9" name="image7.png">
            <a:extLst>
              <a:ext uri="{FF2B5EF4-FFF2-40B4-BE49-F238E27FC236}">
                <a16:creationId xmlns:a16="http://schemas.microsoft.com/office/drawing/2014/main" id="{3E046536-F0D9-3C58-6803-8CBC7572B727}"/>
              </a:ext>
            </a:extLst>
          </p:cNvPr>
          <p:cNvPicPr/>
          <p:nvPr/>
        </p:nvPicPr>
        <p:blipFill>
          <a:blip r:embed="rId4"/>
          <a:srcRect/>
          <a:stretch>
            <a:fillRect/>
          </a:stretch>
        </p:blipFill>
        <p:spPr>
          <a:xfrm>
            <a:off x="861922" y="1347476"/>
            <a:ext cx="7432707" cy="3349571"/>
          </a:xfrm>
          <a:prstGeom prst="rect">
            <a:avLst/>
          </a:prstGeo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Shape 235"/>
        <p:cNvGrpSpPr/>
        <p:nvPr/>
      </p:nvGrpSpPr>
      <p:grpSpPr>
        <a:xfrm>
          <a:off x="0" y="0"/>
          <a:ext cx="0" cy="0"/>
          <a:chOff x="0" y="0"/>
          <a:chExt cx="0" cy="0"/>
        </a:xfrm>
      </p:grpSpPr>
      <p:sp>
        <p:nvSpPr>
          <p:cNvPr id="236" name="Google Shape;236;p36"/>
          <p:cNvSpPr/>
          <p:nvPr/>
        </p:nvSpPr>
        <p:spPr>
          <a:xfrm>
            <a:off x="7654872" y="-1489128"/>
            <a:ext cx="2978257" cy="2978257"/>
          </a:xfrm>
          <a:custGeom>
            <a:avLst/>
            <a:gdLst/>
            <a:ahLst/>
            <a:cxnLst/>
            <a:rect l="l" t="t" r="r" b="b"/>
            <a:pathLst>
              <a:path w="5956513" h="5956513" extrusionOk="0">
                <a:moveTo>
                  <a:pt x="0" y="0"/>
                </a:moveTo>
                <a:lnTo>
                  <a:pt x="5956512" y="0"/>
                </a:lnTo>
                <a:lnTo>
                  <a:pt x="5956512" y="5956512"/>
                </a:lnTo>
                <a:lnTo>
                  <a:pt x="0" y="5956512"/>
                </a:lnTo>
                <a:lnTo>
                  <a:pt x="0" y="0"/>
                </a:lnTo>
                <a:close/>
              </a:path>
            </a:pathLst>
          </a:custGeom>
          <a:blipFill rotWithShape="1">
            <a:blip r:embed="rId3">
              <a:alphaModFix/>
            </a:blip>
            <a:stretch>
              <a:fillRect/>
            </a:stretch>
          </a:blipFill>
          <a:ln>
            <a:noFill/>
          </a:ln>
        </p:spPr>
      </p:sp>
      <p:sp>
        <p:nvSpPr>
          <p:cNvPr id="237" name="Google Shape;237;p36"/>
          <p:cNvSpPr/>
          <p:nvPr/>
        </p:nvSpPr>
        <p:spPr>
          <a:xfrm>
            <a:off x="-1728035" y="3796022"/>
            <a:ext cx="2978257" cy="2978257"/>
          </a:xfrm>
          <a:custGeom>
            <a:avLst/>
            <a:gdLst/>
            <a:ahLst/>
            <a:cxnLst/>
            <a:rect l="l" t="t" r="r" b="b"/>
            <a:pathLst>
              <a:path w="5956513" h="5956513" extrusionOk="0">
                <a:moveTo>
                  <a:pt x="0" y="0"/>
                </a:moveTo>
                <a:lnTo>
                  <a:pt x="5956512" y="0"/>
                </a:lnTo>
                <a:lnTo>
                  <a:pt x="5956512" y="5956512"/>
                </a:lnTo>
                <a:lnTo>
                  <a:pt x="0" y="5956512"/>
                </a:lnTo>
                <a:lnTo>
                  <a:pt x="0" y="0"/>
                </a:lnTo>
                <a:close/>
              </a:path>
            </a:pathLst>
          </a:custGeom>
          <a:blipFill rotWithShape="1">
            <a:blip r:embed="rId3">
              <a:alphaModFix/>
            </a:blip>
            <a:stretch>
              <a:fillRect/>
            </a:stretch>
          </a:blipFill>
          <a:ln>
            <a:noFill/>
          </a:ln>
        </p:spPr>
      </p:sp>
      <p:sp>
        <p:nvSpPr>
          <p:cNvPr id="238" name="Google Shape;238;p36"/>
          <p:cNvSpPr txBox="1"/>
          <p:nvPr/>
        </p:nvSpPr>
        <p:spPr>
          <a:xfrm>
            <a:off x="1105951" y="772127"/>
            <a:ext cx="6549000" cy="477300"/>
          </a:xfrm>
          <a:prstGeom prst="rect">
            <a:avLst/>
          </a:prstGeom>
          <a:noFill/>
          <a:ln>
            <a:noFill/>
          </a:ln>
        </p:spPr>
        <p:txBody>
          <a:bodyPr spcFirstLastPara="1" wrap="square" lIns="0" tIns="0" rIns="0" bIns="0" anchor="t" anchorCtr="0">
            <a:spAutoFit/>
          </a:bodyPr>
          <a:lstStyle/>
          <a:p>
            <a:pPr marL="0" marR="0" lvl="0" indent="0" algn="l" rtl="0">
              <a:lnSpc>
                <a:spcPct val="120006"/>
              </a:lnSpc>
              <a:spcBef>
                <a:spcPts val="0"/>
              </a:spcBef>
              <a:spcAft>
                <a:spcPts val="0"/>
              </a:spcAft>
              <a:buNone/>
            </a:pPr>
            <a:r>
              <a:rPr lang="en" sz="3100" b="0" i="0" u="none" strike="noStrike" cap="none">
                <a:solidFill>
                  <a:srgbClr val="56AEFF"/>
                </a:solidFill>
                <a:latin typeface="Arial"/>
                <a:ea typeface="Arial"/>
                <a:cs typeface="Arial"/>
                <a:sym typeface="Arial"/>
              </a:rPr>
              <a:t>TAMPILAN ADD </a:t>
            </a:r>
            <a:r>
              <a:rPr lang="en" sz="3100">
                <a:solidFill>
                  <a:srgbClr val="56AEFF"/>
                </a:solidFill>
              </a:rPr>
              <a:t>STUDENT</a:t>
            </a:r>
            <a:endParaRPr sz="700"/>
          </a:p>
        </p:txBody>
      </p:sp>
      <p:pic>
        <p:nvPicPr>
          <p:cNvPr id="3" name="image4.png">
            <a:extLst>
              <a:ext uri="{FF2B5EF4-FFF2-40B4-BE49-F238E27FC236}">
                <a16:creationId xmlns:a16="http://schemas.microsoft.com/office/drawing/2014/main" id="{A5E66CF9-E99C-068A-6633-0CE3766C26D2}"/>
              </a:ext>
            </a:extLst>
          </p:cNvPr>
          <p:cNvPicPr/>
          <p:nvPr/>
        </p:nvPicPr>
        <p:blipFill>
          <a:blip r:embed="rId4"/>
          <a:srcRect/>
          <a:stretch>
            <a:fillRect/>
          </a:stretch>
        </p:blipFill>
        <p:spPr>
          <a:xfrm>
            <a:off x="981673" y="1485900"/>
            <a:ext cx="7180652" cy="3296230"/>
          </a:xfrm>
          <a:prstGeom prst="rect">
            <a:avLst/>
          </a:prstGeo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Shape 235"/>
        <p:cNvGrpSpPr/>
        <p:nvPr/>
      </p:nvGrpSpPr>
      <p:grpSpPr>
        <a:xfrm>
          <a:off x="0" y="0"/>
          <a:ext cx="0" cy="0"/>
          <a:chOff x="0" y="0"/>
          <a:chExt cx="0" cy="0"/>
        </a:xfrm>
      </p:grpSpPr>
      <p:sp>
        <p:nvSpPr>
          <p:cNvPr id="236" name="Google Shape;236;p36"/>
          <p:cNvSpPr/>
          <p:nvPr/>
        </p:nvSpPr>
        <p:spPr>
          <a:xfrm>
            <a:off x="7654872" y="-1489128"/>
            <a:ext cx="2978257" cy="2978257"/>
          </a:xfrm>
          <a:custGeom>
            <a:avLst/>
            <a:gdLst/>
            <a:ahLst/>
            <a:cxnLst/>
            <a:rect l="l" t="t" r="r" b="b"/>
            <a:pathLst>
              <a:path w="5956513" h="5956513" extrusionOk="0">
                <a:moveTo>
                  <a:pt x="0" y="0"/>
                </a:moveTo>
                <a:lnTo>
                  <a:pt x="5956512" y="0"/>
                </a:lnTo>
                <a:lnTo>
                  <a:pt x="5956512" y="5956512"/>
                </a:lnTo>
                <a:lnTo>
                  <a:pt x="0" y="5956512"/>
                </a:lnTo>
                <a:lnTo>
                  <a:pt x="0" y="0"/>
                </a:lnTo>
                <a:close/>
              </a:path>
            </a:pathLst>
          </a:custGeom>
          <a:blipFill rotWithShape="1">
            <a:blip r:embed="rId3">
              <a:alphaModFix/>
            </a:blip>
            <a:stretch>
              <a:fillRect/>
            </a:stretch>
          </a:blipFill>
          <a:ln>
            <a:noFill/>
          </a:ln>
        </p:spPr>
      </p:sp>
      <p:sp>
        <p:nvSpPr>
          <p:cNvPr id="237" name="Google Shape;237;p36"/>
          <p:cNvSpPr/>
          <p:nvPr/>
        </p:nvSpPr>
        <p:spPr>
          <a:xfrm>
            <a:off x="-1728035" y="3796022"/>
            <a:ext cx="2978257" cy="2978257"/>
          </a:xfrm>
          <a:custGeom>
            <a:avLst/>
            <a:gdLst/>
            <a:ahLst/>
            <a:cxnLst/>
            <a:rect l="l" t="t" r="r" b="b"/>
            <a:pathLst>
              <a:path w="5956513" h="5956513" extrusionOk="0">
                <a:moveTo>
                  <a:pt x="0" y="0"/>
                </a:moveTo>
                <a:lnTo>
                  <a:pt x="5956512" y="0"/>
                </a:lnTo>
                <a:lnTo>
                  <a:pt x="5956512" y="5956512"/>
                </a:lnTo>
                <a:lnTo>
                  <a:pt x="0" y="5956512"/>
                </a:lnTo>
                <a:lnTo>
                  <a:pt x="0" y="0"/>
                </a:lnTo>
                <a:close/>
              </a:path>
            </a:pathLst>
          </a:custGeom>
          <a:blipFill rotWithShape="1">
            <a:blip r:embed="rId3">
              <a:alphaModFix/>
            </a:blip>
            <a:stretch>
              <a:fillRect/>
            </a:stretch>
          </a:blipFill>
          <a:ln>
            <a:noFill/>
          </a:ln>
        </p:spPr>
      </p:sp>
      <p:sp>
        <p:nvSpPr>
          <p:cNvPr id="238" name="Google Shape;238;p36"/>
          <p:cNvSpPr txBox="1"/>
          <p:nvPr/>
        </p:nvSpPr>
        <p:spPr>
          <a:xfrm>
            <a:off x="1105951" y="772127"/>
            <a:ext cx="6549000" cy="572464"/>
          </a:xfrm>
          <a:prstGeom prst="rect">
            <a:avLst/>
          </a:prstGeom>
          <a:noFill/>
          <a:ln>
            <a:noFill/>
          </a:ln>
        </p:spPr>
        <p:txBody>
          <a:bodyPr spcFirstLastPara="1" wrap="square" lIns="0" tIns="0" rIns="0" bIns="0" anchor="t" anchorCtr="0">
            <a:spAutoFit/>
          </a:bodyPr>
          <a:lstStyle/>
          <a:p>
            <a:pPr marL="0" marR="0" lvl="0" indent="0" algn="l" rtl="0">
              <a:lnSpc>
                <a:spcPct val="120006"/>
              </a:lnSpc>
              <a:spcBef>
                <a:spcPts val="0"/>
              </a:spcBef>
              <a:spcAft>
                <a:spcPts val="0"/>
              </a:spcAft>
              <a:buNone/>
            </a:pPr>
            <a:r>
              <a:rPr lang="en" sz="3100" dirty="0">
                <a:solidFill>
                  <a:srgbClr val="56AEFF"/>
                </a:solidFill>
              </a:rPr>
              <a:t>KESIMPULAN</a:t>
            </a:r>
            <a:endParaRPr sz="700" dirty="0"/>
          </a:p>
        </p:txBody>
      </p:sp>
      <p:sp>
        <p:nvSpPr>
          <p:cNvPr id="5" name="TextBox 4">
            <a:extLst>
              <a:ext uri="{FF2B5EF4-FFF2-40B4-BE49-F238E27FC236}">
                <a16:creationId xmlns:a16="http://schemas.microsoft.com/office/drawing/2014/main" id="{86E004F2-8740-4F3B-227B-C41260FCD00A}"/>
              </a:ext>
            </a:extLst>
          </p:cNvPr>
          <p:cNvSpPr txBox="1"/>
          <p:nvPr/>
        </p:nvSpPr>
        <p:spPr>
          <a:xfrm>
            <a:off x="994410" y="1489129"/>
            <a:ext cx="7517130" cy="3046988"/>
          </a:xfrm>
          <a:prstGeom prst="rect">
            <a:avLst/>
          </a:prstGeom>
          <a:noFill/>
        </p:spPr>
        <p:txBody>
          <a:bodyPr wrap="square">
            <a:spAutoFit/>
          </a:bodyPr>
          <a:lstStyle/>
          <a:p>
            <a:pPr algn="just"/>
            <a:r>
              <a:rPr lang="en-US" sz="1600" b="0" i="0" u="none" strike="noStrike" cap="none" dirty="0" err="1">
                <a:solidFill>
                  <a:srgbClr val="FFFFFF"/>
                </a:solidFill>
                <a:latin typeface="DM Sans"/>
                <a:ea typeface="DM Sans"/>
                <a:cs typeface="DM Sans"/>
                <a:sym typeface="DM Sans"/>
              </a:rPr>
              <a:t>UnDabase</a:t>
            </a:r>
            <a:r>
              <a:rPr lang="en-US" sz="1600" b="0" i="0" u="none" strike="noStrike" cap="none" dirty="0">
                <a:solidFill>
                  <a:srgbClr val="FFFFFF"/>
                </a:solidFill>
                <a:latin typeface="DM Sans"/>
                <a:ea typeface="DM Sans"/>
                <a:cs typeface="DM Sans"/>
                <a:sym typeface="DM Sans"/>
              </a:rPr>
              <a:t> </a:t>
            </a:r>
            <a:r>
              <a:rPr lang="en-US" sz="1600" dirty="0" err="1">
                <a:solidFill>
                  <a:srgbClr val="FFFFFF"/>
                </a:solidFill>
                <a:latin typeface="DM Sans"/>
                <a:ea typeface="DM Sans"/>
                <a:cs typeface="DM Sans"/>
                <a:sym typeface="DM Sans"/>
              </a:rPr>
              <a:t>telah</a:t>
            </a:r>
            <a:r>
              <a:rPr lang="en-US" sz="1600" dirty="0">
                <a:solidFill>
                  <a:srgbClr val="FFFFFF"/>
                </a:solidFill>
                <a:latin typeface="DM Sans"/>
                <a:ea typeface="DM Sans"/>
                <a:cs typeface="DM Sans"/>
                <a:sym typeface="DM Sans"/>
              </a:rPr>
              <a:t> </a:t>
            </a:r>
            <a:r>
              <a:rPr lang="en-US" sz="1600" b="0" i="0" u="none" strike="noStrike" cap="none" dirty="0" err="1">
                <a:solidFill>
                  <a:srgbClr val="FFFFFF"/>
                </a:solidFill>
                <a:latin typeface="DM Sans"/>
                <a:ea typeface="DM Sans"/>
                <a:cs typeface="DM Sans"/>
                <a:sym typeface="DM Sans"/>
              </a:rPr>
              <a:t>menghadirkan</a:t>
            </a:r>
            <a:r>
              <a:rPr lang="en-US" sz="1600" b="0" i="0" u="none" strike="noStrike" cap="none" dirty="0">
                <a:solidFill>
                  <a:srgbClr val="FFFFFF"/>
                </a:solidFill>
                <a:latin typeface="DM Sans"/>
                <a:ea typeface="DM Sans"/>
                <a:cs typeface="DM Sans"/>
                <a:sym typeface="DM Sans"/>
              </a:rPr>
              <a:t> </a:t>
            </a:r>
            <a:r>
              <a:rPr lang="en-US" sz="1600" b="0" i="0" u="none" strike="noStrike" cap="none" dirty="0" err="1">
                <a:solidFill>
                  <a:srgbClr val="FFFFFF"/>
                </a:solidFill>
                <a:latin typeface="DM Sans"/>
                <a:ea typeface="DM Sans"/>
                <a:cs typeface="DM Sans"/>
                <a:sym typeface="DM Sans"/>
              </a:rPr>
              <a:t>solusi</a:t>
            </a:r>
            <a:r>
              <a:rPr lang="en-US" sz="1600" b="0" i="0" u="none" strike="noStrike" cap="none" dirty="0">
                <a:solidFill>
                  <a:srgbClr val="FFFFFF"/>
                </a:solidFill>
                <a:latin typeface="DM Sans"/>
                <a:ea typeface="DM Sans"/>
                <a:cs typeface="DM Sans"/>
                <a:sym typeface="DM Sans"/>
              </a:rPr>
              <a:t> </a:t>
            </a:r>
            <a:r>
              <a:rPr lang="en-US" sz="1600" b="0" i="0" u="none" strike="noStrike" cap="none" dirty="0" err="1">
                <a:solidFill>
                  <a:srgbClr val="FFFFFF"/>
                </a:solidFill>
                <a:latin typeface="DM Sans"/>
                <a:ea typeface="DM Sans"/>
                <a:cs typeface="DM Sans"/>
                <a:sym typeface="DM Sans"/>
              </a:rPr>
              <a:t>manajemen</a:t>
            </a:r>
            <a:r>
              <a:rPr lang="en-US" sz="1600" b="0" i="0" u="none" strike="noStrike" cap="none" dirty="0">
                <a:solidFill>
                  <a:srgbClr val="FFFFFF"/>
                </a:solidFill>
                <a:latin typeface="DM Sans"/>
                <a:ea typeface="DM Sans"/>
                <a:cs typeface="DM Sans"/>
                <a:sym typeface="DM Sans"/>
              </a:rPr>
              <a:t> </a:t>
            </a:r>
            <a:r>
              <a:rPr lang="en-US" sz="1600" b="0" i="0" u="none" strike="noStrike" cap="none" dirty="0" err="1">
                <a:solidFill>
                  <a:srgbClr val="FFFFFF"/>
                </a:solidFill>
                <a:latin typeface="DM Sans"/>
                <a:ea typeface="DM Sans"/>
                <a:cs typeface="DM Sans"/>
                <a:sym typeface="DM Sans"/>
              </a:rPr>
              <a:t>mahasiswa</a:t>
            </a:r>
            <a:r>
              <a:rPr lang="en-US" sz="1600" b="0" i="0" u="none" strike="noStrike" cap="none" dirty="0">
                <a:solidFill>
                  <a:srgbClr val="FFFFFF"/>
                </a:solidFill>
                <a:latin typeface="DM Sans"/>
                <a:ea typeface="DM Sans"/>
                <a:cs typeface="DM Sans"/>
                <a:sym typeface="DM Sans"/>
              </a:rPr>
              <a:t> yang </a:t>
            </a:r>
            <a:r>
              <a:rPr lang="en-US" sz="1600" b="0" i="0" u="none" strike="noStrike" cap="none" dirty="0" err="1">
                <a:solidFill>
                  <a:srgbClr val="FFFFFF"/>
                </a:solidFill>
                <a:latin typeface="DM Sans"/>
                <a:ea typeface="DM Sans"/>
                <a:cs typeface="DM Sans"/>
                <a:sym typeface="DM Sans"/>
              </a:rPr>
              <a:t>adaptif</a:t>
            </a:r>
            <a:r>
              <a:rPr lang="en-US" sz="1600" b="0" i="0" u="none" strike="noStrike" cap="none" dirty="0">
                <a:solidFill>
                  <a:srgbClr val="FFFFFF"/>
                </a:solidFill>
                <a:latin typeface="DM Sans"/>
                <a:ea typeface="DM Sans"/>
                <a:cs typeface="DM Sans"/>
                <a:sym typeface="DM Sans"/>
              </a:rPr>
              <a:t> dan </a:t>
            </a:r>
            <a:r>
              <a:rPr lang="en-US" sz="1600" b="0" i="0" u="none" strike="noStrike" cap="none" dirty="0" err="1">
                <a:solidFill>
                  <a:srgbClr val="FFFFFF"/>
                </a:solidFill>
                <a:latin typeface="DM Sans"/>
                <a:ea typeface="DM Sans"/>
                <a:cs typeface="DM Sans"/>
                <a:sym typeface="DM Sans"/>
              </a:rPr>
              <a:t>efisien</a:t>
            </a:r>
            <a:r>
              <a:rPr lang="en-US" sz="1600" b="0" i="0" u="none" strike="noStrike" cap="none" dirty="0">
                <a:solidFill>
                  <a:srgbClr val="FFFFFF"/>
                </a:solidFill>
                <a:latin typeface="DM Sans"/>
                <a:ea typeface="DM Sans"/>
                <a:cs typeface="DM Sans"/>
                <a:sym typeface="DM Sans"/>
              </a:rPr>
              <a:t> </a:t>
            </a:r>
            <a:r>
              <a:rPr lang="en-US" sz="1600" b="0" i="0" u="none" strike="noStrike" cap="none" dirty="0" err="1">
                <a:solidFill>
                  <a:srgbClr val="FFFFFF"/>
                </a:solidFill>
                <a:latin typeface="DM Sans"/>
                <a:ea typeface="DM Sans"/>
                <a:cs typeface="DM Sans"/>
                <a:sym typeface="DM Sans"/>
              </a:rPr>
              <a:t>melalui</a:t>
            </a:r>
            <a:r>
              <a:rPr lang="en-US" sz="1600" b="0" i="0" u="none" strike="noStrike" cap="none" dirty="0">
                <a:solidFill>
                  <a:srgbClr val="FFFFFF"/>
                </a:solidFill>
                <a:latin typeface="DM Sans"/>
                <a:ea typeface="DM Sans"/>
                <a:cs typeface="DM Sans"/>
                <a:sym typeface="DM Sans"/>
              </a:rPr>
              <a:t> </a:t>
            </a:r>
            <a:r>
              <a:rPr lang="en-US" sz="1600" b="0" i="0" u="none" strike="noStrike" cap="none" dirty="0" err="1">
                <a:solidFill>
                  <a:srgbClr val="FFFFFF"/>
                </a:solidFill>
                <a:latin typeface="DM Sans"/>
                <a:ea typeface="DM Sans"/>
                <a:cs typeface="DM Sans"/>
                <a:sym typeface="DM Sans"/>
              </a:rPr>
              <a:t>pendekatan</a:t>
            </a:r>
            <a:r>
              <a:rPr lang="en-US" sz="1600" b="0" i="0" u="none" strike="noStrike" cap="none" dirty="0">
                <a:solidFill>
                  <a:srgbClr val="FFFFFF"/>
                </a:solidFill>
                <a:latin typeface="DM Sans"/>
                <a:ea typeface="DM Sans"/>
                <a:cs typeface="DM Sans"/>
                <a:sym typeface="DM Sans"/>
              </a:rPr>
              <a:t> Agile Scrum. </a:t>
            </a:r>
            <a:r>
              <a:rPr lang="en-US" sz="1600" dirty="0" err="1">
                <a:solidFill>
                  <a:srgbClr val="FFFFFF"/>
                </a:solidFill>
                <a:latin typeface="DM Sans"/>
                <a:ea typeface="DM Sans"/>
                <a:cs typeface="DM Sans"/>
                <a:sym typeface="DM Sans"/>
              </a:rPr>
              <a:t>Projek</a:t>
            </a:r>
            <a:r>
              <a:rPr lang="en-US" sz="1600" dirty="0">
                <a:solidFill>
                  <a:srgbClr val="FFFFFF"/>
                </a:solidFill>
                <a:latin typeface="DM Sans"/>
                <a:ea typeface="DM Sans"/>
                <a:cs typeface="DM Sans"/>
                <a:sym typeface="DM Sans"/>
              </a:rPr>
              <a:t> </a:t>
            </a:r>
            <a:r>
              <a:rPr lang="en-US" sz="1600" dirty="0" err="1">
                <a:solidFill>
                  <a:srgbClr val="FFFFFF"/>
                </a:solidFill>
                <a:latin typeface="DM Sans"/>
                <a:ea typeface="DM Sans"/>
                <a:cs typeface="DM Sans"/>
                <a:sym typeface="DM Sans"/>
              </a:rPr>
              <a:t>ini</a:t>
            </a:r>
            <a:r>
              <a:rPr lang="en-US" sz="1600" dirty="0">
                <a:solidFill>
                  <a:srgbClr val="FFFFFF"/>
                </a:solidFill>
                <a:latin typeface="DM Sans"/>
                <a:ea typeface="DM Sans"/>
                <a:cs typeface="DM Sans"/>
                <a:sym typeface="DM Sans"/>
              </a:rPr>
              <a:t> </a:t>
            </a:r>
            <a:r>
              <a:rPr lang="en-US" sz="1600" dirty="0" err="1">
                <a:solidFill>
                  <a:srgbClr val="FFFFFF"/>
                </a:solidFill>
                <a:latin typeface="DM Sans"/>
                <a:ea typeface="DM Sans"/>
                <a:cs typeface="DM Sans"/>
                <a:sym typeface="DM Sans"/>
              </a:rPr>
              <a:t>telah</a:t>
            </a:r>
            <a:r>
              <a:rPr lang="en-US" sz="1600" dirty="0">
                <a:solidFill>
                  <a:srgbClr val="FFFFFF"/>
                </a:solidFill>
                <a:latin typeface="DM Sans"/>
                <a:ea typeface="DM Sans"/>
                <a:cs typeface="DM Sans"/>
                <a:sym typeface="DM Sans"/>
              </a:rPr>
              <a:t> </a:t>
            </a:r>
            <a:r>
              <a:rPr lang="en-US" sz="1600" dirty="0" err="1">
                <a:solidFill>
                  <a:srgbClr val="FFFFFF"/>
                </a:solidFill>
                <a:latin typeface="DM Sans"/>
                <a:ea typeface="DM Sans"/>
                <a:cs typeface="DM Sans"/>
                <a:sym typeface="DM Sans"/>
              </a:rPr>
              <a:t>diselesaikan</a:t>
            </a:r>
            <a:r>
              <a:rPr lang="en-US" sz="1600" dirty="0">
                <a:solidFill>
                  <a:srgbClr val="FFFFFF"/>
                </a:solidFill>
                <a:latin typeface="DM Sans"/>
                <a:ea typeface="DM Sans"/>
                <a:cs typeface="DM Sans"/>
                <a:sym typeface="DM Sans"/>
              </a:rPr>
              <a:t> </a:t>
            </a:r>
            <a:r>
              <a:rPr lang="en-US" sz="1600" dirty="0" err="1">
                <a:solidFill>
                  <a:srgbClr val="FFFFFF"/>
                </a:solidFill>
                <a:latin typeface="DM Sans"/>
                <a:ea typeface="DM Sans"/>
                <a:cs typeface="DM Sans"/>
                <a:sym typeface="DM Sans"/>
              </a:rPr>
              <a:t>dengan</a:t>
            </a:r>
            <a:r>
              <a:rPr lang="en-US" sz="1600" dirty="0">
                <a:solidFill>
                  <a:srgbClr val="FFFFFF"/>
                </a:solidFill>
                <a:latin typeface="DM Sans"/>
                <a:ea typeface="DM Sans"/>
                <a:cs typeface="DM Sans"/>
                <a:sym typeface="DM Sans"/>
              </a:rPr>
              <a:t> </a:t>
            </a:r>
            <a:r>
              <a:rPr lang="en-US" sz="1600" dirty="0" err="1">
                <a:solidFill>
                  <a:srgbClr val="FFFFFF"/>
                </a:solidFill>
                <a:latin typeface="DM Sans"/>
                <a:ea typeface="DM Sans"/>
                <a:cs typeface="DM Sans"/>
                <a:sym typeface="DM Sans"/>
              </a:rPr>
              <a:t>baik</a:t>
            </a:r>
            <a:r>
              <a:rPr lang="en-US" sz="1600" b="0" i="0" u="none" strike="noStrike" cap="none" dirty="0">
                <a:solidFill>
                  <a:srgbClr val="FFFFFF"/>
                </a:solidFill>
                <a:latin typeface="DM Sans"/>
                <a:ea typeface="DM Sans"/>
                <a:cs typeface="DM Sans"/>
                <a:sym typeface="DM Sans"/>
              </a:rPr>
              <a:t> </a:t>
            </a:r>
            <a:r>
              <a:rPr lang="en-US" sz="1600" dirty="0" err="1">
                <a:solidFill>
                  <a:srgbClr val="FFFFFF"/>
                </a:solidFill>
                <a:latin typeface="DM Sans"/>
                <a:ea typeface="DM Sans"/>
                <a:cs typeface="DM Sans"/>
                <a:sym typeface="DM Sans"/>
              </a:rPr>
              <a:t>m</a:t>
            </a:r>
            <a:r>
              <a:rPr lang="en-US" sz="1600" b="0" i="0" u="none" strike="noStrike" cap="none" dirty="0" err="1">
                <a:solidFill>
                  <a:srgbClr val="FFFFFF"/>
                </a:solidFill>
                <a:latin typeface="DM Sans"/>
                <a:ea typeface="DM Sans"/>
                <a:cs typeface="DM Sans"/>
                <a:sym typeface="DM Sans"/>
              </a:rPr>
              <a:t>ulai</a:t>
            </a:r>
            <a:r>
              <a:rPr lang="en-US" sz="1600" b="0" i="0" u="none" strike="noStrike" cap="none" dirty="0">
                <a:solidFill>
                  <a:srgbClr val="FFFFFF"/>
                </a:solidFill>
                <a:latin typeface="DM Sans"/>
                <a:ea typeface="DM Sans"/>
                <a:cs typeface="DM Sans"/>
                <a:sym typeface="DM Sans"/>
              </a:rPr>
              <a:t> </a:t>
            </a:r>
            <a:r>
              <a:rPr lang="en-US" sz="1600" b="0" i="0" u="none" strike="noStrike" cap="none" dirty="0" err="1">
                <a:solidFill>
                  <a:srgbClr val="FFFFFF"/>
                </a:solidFill>
                <a:latin typeface="DM Sans"/>
                <a:ea typeface="DM Sans"/>
                <a:cs typeface="DM Sans"/>
                <a:sym typeface="DM Sans"/>
              </a:rPr>
              <a:t>dari</a:t>
            </a:r>
            <a:r>
              <a:rPr lang="en-US" sz="1600" b="0" i="0" u="none" strike="noStrike" cap="none" dirty="0">
                <a:solidFill>
                  <a:srgbClr val="FFFFFF"/>
                </a:solidFill>
                <a:latin typeface="DM Sans"/>
                <a:ea typeface="DM Sans"/>
                <a:cs typeface="DM Sans"/>
                <a:sym typeface="DM Sans"/>
              </a:rPr>
              <a:t> </a:t>
            </a:r>
            <a:r>
              <a:rPr lang="en-US" sz="1600" b="0" i="0" u="none" strike="noStrike" cap="none" dirty="0" err="1">
                <a:solidFill>
                  <a:srgbClr val="FFFFFF"/>
                </a:solidFill>
                <a:latin typeface="DM Sans"/>
                <a:ea typeface="DM Sans"/>
                <a:cs typeface="DM Sans"/>
                <a:sym typeface="DM Sans"/>
              </a:rPr>
              <a:t>fase</a:t>
            </a:r>
            <a:r>
              <a:rPr lang="en-US" sz="1600" b="0" i="0" u="none" strike="noStrike" cap="none" dirty="0">
                <a:solidFill>
                  <a:srgbClr val="FFFFFF"/>
                </a:solidFill>
                <a:latin typeface="DM Sans"/>
                <a:ea typeface="DM Sans"/>
                <a:cs typeface="DM Sans"/>
                <a:sym typeface="DM Sans"/>
              </a:rPr>
              <a:t> </a:t>
            </a:r>
            <a:r>
              <a:rPr lang="en-US" sz="1600" b="0" i="0" u="none" strike="noStrike" cap="none" dirty="0" err="1">
                <a:solidFill>
                  <a:srgbClr val="FFFFFF"/>
                </a:solidFill>
                <a:latin typeface="DM Sans"/>
                <a:ea typeface="DM Sans"/>
                <a:cs typeface="DM Sans"/>
                <a:sym typeface="DM Sans"/>
              </a:rPr>
              <a:t>awal</a:t>
            </a:r>
            <a:r>
              <a:rPr lang="en-US" sz="1600" b="0" i="0" u="none" strike="noStrike" cap="none" dirty="0">
                <a:solidFill>
                  <a:srgbClr val="FFFFFF"/>
                </a:solidFill>
                <a:latin typeface="DM Sans"/>
                <a:ea typeface="DM Sans"/>
                <a:cs typeface="DM Sans"/>
                <a:sym typeface="DM Sans"/>
              </a:rPr>
              <a:t> yang </a:t>
            </a:r>
            <a:r>
              <a:rPr lang="en-US" sz="1600" b="0" i="0" u="none" strike="noStrike" cap="none" dirty="0" err="1">
                <a:solidFill>
                  <a:srgbClr val="FFFFFF"/>
                </a:solidFill>
                <a:latin typeface="DM Sans"/>
                <a:ea typeface="DM Sans"/>
                <a:cs typeface="DM Sans"/>
                <a:sym typeface="DM Sans"/>
              </a:rPr>
              <a:t>mencakup</a:t>
            </a:r>
            <a:r>
              <a:rPr lang="en-US" sz="1600" b="0" i="0" u="none" strike="noStrike" cap="none" dirty="0">
                <a:solidFill>
                  <a:srgbClr val="FFFFFF"/>
                </a:solidFill>
                <a:latin typeface="DM Sans"/>
                <a:ea typeface="DM Sans"/>
                <a:cs typeface="DM Sans"/>
                <a:sym typeface="DM Sans"/>
              </a:rPr>
              <a:t> </a:t>
            </a:r>
            <a:r>
              <a:rPr lang="en-US" sz="1600" b="0" i="0" u="none" strike="noStrike" cap="none" dirty="0" err="1">
                <a:solidFill>
                  <a:srgbClr val="FFFFFF"/>
                </a:solidFill>
                <a:latin typeface="DM Sans"/>
                <a:ea typeface="DM Sans"/>
                <a:cs typeface="DM Sans"/>
                <a:sym typeface="DM Sans"/>
              </a:rPr>
              <a:t>persiapan</a:t>
            </a:r>
            <a:r>
              <a:rPr lang="en-US" sz="1600" b="0" i="0" u="none" strike="noStrike" cap="none" dirty="0">
                <a:solidFill>
                  <a:srgbClr val="FFFFFF"/>
                </a:solidFill>
                <a:latin typeface="DM Sans"/>
                <a:ea typeface="DM Sans"/>
                <a:cs typeface="DM Sans"/>
                <a:sym typeface="DM Sans"/>
              </a:rPr>
              <a:t> </a:t>
            </a:r>
            <a:r>
              <a:rPr lang="en-US" sz="1600" b="0" i="0" u="none" strike="noStrike" cap="none" dirty="0" err="1">
                <a:solidFill>
                  <a:srgbClr val="FFFFFF"/>
                </a:solidFill>
                <a:latin typeface="DM Sans"/>
                <a:ea typeface="DM Sans"/>
                <a:cs typeface="DM Sans"/>
                <a:sym typeface="DM Sans"/>
              </a:rPr>
              <a:t>tema</a:t>
            </a:r>
            <a:r>
              <a:rPr lang="en-US" sz="1600" b="0" i="0" u="none" strike="noStrike" cap="none" dirty="0">
                <a:solidFill>
                  <a:srgbClr val="FFFFFF"/>
                </a:solidFill>
                <a:latin typeface="DM Sans"/>
                <a:ea typeface="DM Sans"/>
                <a:cs typeface="DM Sans"/>
                <a:sym typeface="DM Sans"/>
              </a:rPr>
              <a:t> </a:t>
            </a:r>
            <a:r>
              <a:rPr lang="en-US" sz="1600" b="0" i="0" u="none" strike="noStrike" cap="none" dirty="0" err="1">
                <a:solidFill>
                  <a:srgbClr val="FFFFFF"/>
                </a:solidFill>
                <a:latin typeface="DM Sans"/>
                <a:ea typeface="DM Sans"/>
                <a:cs typeface="DM Sans"/>
                <a:sym typeface="DM Sans"/>
              </a:rPr>
              <a:t>sesuai</a:t>
            </a:r>
            <a:r>
              <a:rPr lang="en-US" sz="1600" b="0" i="0" u="none" strike="noStrike" cap="none" dirty="0">
                <a:solidFill>
                  <a:srgbClr val="FFFFFF"/>
                </a:solidFill>
                <a:latin typeface="DM Sans"/>
                <a:ea typeface="DM Sans"/>
                <a:cs typeface="DM Sans"/>
                <a:sym typeface="DM Sans"/>
              </a:rPr>
              <a:t> </a:t>
            </a:r>
            <a:r>
              <a:rPr lang="en-US" sz="1600" b="0" i="0" u="none" strike="noStrike" cap="none" dirty="0" err="1">
                <a:solidFill>
                  <a:srgbClr val="FFFFFF"/>
                </a:solidFill>
                <a:latin typeface="DM Sans"/>
                <a:ea typeface="DM Sans"/>
                <a:cs typeface="DM Sans"/>
                <a:sym typeface="DM Sans"/>
              </a:rPr>
              <a:t>kebutuhan</a:t>
            </a:r>
            <a:r>
              <a:rPr lang="en-US" sz="1600" b="0" i="0" u="none" strike="noStrike" cap="none" dirty="0">
                <a:solidFill>
                  <a:srgbClr val="FFFFFF"/>
                </a:solidFill>
                <a:latin typeface="DM Sans"/>
                <a:ea typeface="DM Sans"/>
                <a:cs typeface="DM Sans"/>
                <a:sym typeface="DM Sans"/>
              </a:rPr>
              <a:t> </a:t>
            </a:r>
            <a:r>
              <a:rPr lang="en-US" sz="1600" b="0" i="0" u="none" strike="noStrike" cap="none" dirty="0" err="1">
                <a:solidFill>
                  <a:srgbClr val="FFFFFF"/>
                </a:solidFill>
                <a:latin typeface="DM Sans"/>
                <a:ea typeface="DM Sans"/>
                <a:cs typeface="DM Sans"/>
                <a:sym typeface="DM Sans"/>
              </a:rPr>
              <a:t>pengguna</a:t>
            </a:r>
            <a:r>
              <a:rPr lang="en-US" sz="1600" b="0" i="0" u="none" strike="noStrike" cap="none" dirty="0">
                <a:solidFill>
                  <a:srgbClr val="FFFFFF"/>
                </a:solidFill>
                <a:latin typeface="DM Sans"/>
                <a:ea typeface="DM Sans"/>
                <a:cs typeface="DM Sans"/>
                <a:sym typeface="DM Sans"/>
              </a:rPr>
              <a:t> </a:t>
            </a:r>
            <a:r>
              <a:rPr lang="en-US" sz="1600" b="0" i="0" u="none" strike="noStrike" cap="none" dirty="0" err="1">
                <a:solidFill>
                  <a:srgbClr val="FFFFFF"/>
                </a:solidFill>
                <a:latin typeface="DM Sans"/>
                <a:ea typeface="DM Sans"/>
                <a:cs typeface="DM Sans"/>
                <a:sym typeface="DM Sans"/>
              </a:rPr>
              <a:t>hingga</a:t>
            </a:r>
            <a:r>
              <a:rPr lang="en-US" sz="1600" b="0" i="0" u="none" strike="noStrike" cap="none" dirty="0">
                <a:solidFill>
                  <a:srgbClr val="FFFFFF"/>
                </a:solidFill>
                <a:latin typeface="DM Sans"/>
                <a:ea typeface="DM Sans"/>
                <a:cs typeface="DM Sans"/>
                <a:sym typeface="DM Sans"/>
              </a:rPr>
              <a:t> </a:t>
            </a:r>
            <a:r>
              <a:rPr lang="en-US" sz="1600" b="0" i="0" u="none" strike="noStrike" cap="none" dirty="0" err="1">
                <a:solidFill>
                  <a:srgbClr val="FFFFFF"/>
                </a:solidFill>
                <a:latin typeface="DM Sans"/>
                <a:ea typeface="DM Sans"/>
                <a:cs typeface="DM Sans"/>
                <a:sym typeface="DM Sans"/>
              </a:rPr>
              <a:t>pengembangan</a:t>
            </a:r>
            <a:r>
              <a:rPr lang="en-US" sz="1600" b="0" i="0" u="none" strike="noStrike" cap="none" dirty="0">
                <a:solidFill>
                  <a:srgbClr val="FFFFFF"/>
                </a:solidFill>
                <a:latin typeface="DM Sans"/>
                <a:ea typeface="DM Sans"/>
                <a:cs typeface="DM Sans"/>
                <a:sym typeface="DM Sans"/>
              </a:rPr>
              <a:t> frontend yang </a:t>
            </a:r>
            <a:r>
              <a:rPr lang="en-US" sz="1600" b="0" i="0" u="none" strike="noStrike" cap="none" dirty="0" err="1">
                <a:solidFill>
                  <a:srgbClr val="FFFFFF"/>
                </a:solidFill>
                <a:latin typeface="DM Sans"/>
                <a:ea typeface="DM Sans"/>
                <a:cs typeface="DM Sans"/>
                <a:sym typeface="DM Sans"/>
              </a:rPr>
              <a:t>menarik</a:t>
            </a:r>
            <a:r>
              <a:rPr lang="en-US" sz="1600" b="0" i="0" u="none" strike="noStrike" cap="none" dirty="0">
                <a:solidFill>
                  <a:srgbClr val="FFFFFF"/>
                </a:solidFill>
                <a:latin typeface="DM Sans"/>
                <a:ea typeface="DM Sans"/>
                <a:cs typeface="DM Sans"/>
                <a:sym typeface="DM Sans"/>
              </a:rPr>
              <a:t> </a:t>
            </a:r>
            <a:r>
              <a:rPr lang="en-US" sz="1600" b="0" i="0" u="none" strike="noStrike" cap="none" dirty="0" err="1">
                <a:solidFill>
                  <a:srgbClr val="FFFFFF"/>
                </a:solidFill>
                <a:latin typeface="DM Sans"/>
                <a:ea typeface="DM Sans"/>
                <a:cs typeface="DM Sans"/>
                <a:sym typeface="DM Sans"/>
              </a:rPr>
              <a:t>dengan</a:t>
            </a:r>
            <a:r>
              <a:rPr lang="en-US" sz="1600" b="0" i="0" u="none" strike="noStrike" cap="none" dirty="0">
                <a:solidFill>
                  <a:srgbClr val="FFFFFF"/>
                </a:solidFill>
                <a:latin typeface="DM Sans"/>
                <a:ea typeface="DM Sans"/>
                <a:cs typeface="DM Sans"/>
                <a:sym typeface="DM Sans"/>
              </a:rPr>
              <a:t> CSS, EJS, dan JavaScript </a:t>
            </a:r>
            <a:r>
              <a:rPr lang="en-US" sz="1600" b="0" i="0" u="none" strike="noStrike" cap="none" dirty="0" err="1">
                <a:solidFill>
                  <a:srgbClr val="FFFFFF"/>
                </a:solidFill>
                <a:latin typeface="DM Sans"/>
                <a:ea typeface="DM Sans"/>
                <a:cs typeface="DM Sans"/>
                <a:sym typeface="DM Sans"/>
              </a:rPr>
              <a:t>serta</a:t>
            </a:r>
            <a:r>
              <a:rPr lang="en-US" sz="1600" b="0" i="0" u="none" strike="noStrike" cap="none" dirty="0">
                <a:solidFill>
                  <a:srgbClr val="FFFFFF"/>
                </a:solidFill>
                <a:latin typeface="DM Sans"/>
                <a:ea typeface="DM Sans"/>
                <a:cs typeface="DM Sans"/>
                <a:sym typeface="DM Sans"/>
              </a:rPr>
              <a:t> </a:t>
            </a:r>
            <a:r>
              <a:rPr lang="en-US" sz="1600" b="0" i="0" u="none" strike="noStrike" cap="none" dirty="0" err="1">
                <a:solidFill>
                  <a:srgbClr val="FFFFFF"/>
                </a:solidFill>
                <a:latin typeface="DM Sans"/>
                <a:ea typeface="DM Sans"/>
                <a:cs typeface="DM Sans"/>
                <a:sym typeface="DM Sans"/>
              </a:rPr>
              <a:t>fitur-fitur</a:t>
            </a:r>
            <a:r>
              <a:rPr lang="en-US" sz="1600" b="0" i="0" u="none" strike="noStrike" cap="none" dirty="0">
                <a:solidFill>
                  <a:srgbClr val="FFFFFF"/>
                </a:solidFill>
                <a:latin typeface="DM Sans"/>
                <a:ea typeface="DM Sans"/>
                <a:cs typeface="DM Sans"/>
                <a:sym typeface="DM Sans"/>
              </a:rPr>
              <a:t> </a:t>
            </a:r>
            <a:r>
              <a:rPr lang="en-US" sz="1600" b="0" i="0" u="none" strike="noStrike" cap="none" dirty="0" err="1">
                <a:solidFill>
                  <a:srgbClr val="FFFFFF"/>
                </a:solidFill>
                <a:latin typeface="DM Sans"/>
                <a:ea typeface="DM Sans"/>
                <a:cs typeface="DM Sans"/>
                <a:sym typeface="DM Sans"/>
              </a:rPr>
              <a:t>penting</a:t>
            </a:r>
            <a:r>
              <a:rPr lang="en-US" sz="1600" b="0" i="0" u="none" strike="noStrike" cap="none" dirty="0">
                <a:solidFill>
                  <a:srgbClr val="FFFFFF"/>
                </a:solidFill>
                <a:latin typeface="DM Sans"/>
                <a:ea typeface="DM Sans"/>
                <a:cs typeface="DM Sans"/>
                <a:sym typeface="DM Sans"/>
              </a:rPr>
              <a:t> </a:t>
            </a:r>
            <a:r>
              <a:rPr lang="en-US" sz="1600" b="0" i="0" u="none" strike="noStrike" cap="none" dirty="0" err="1">
                <a:solidFill>
                  <a:srgbClr val="FFFFFF"/>
                </a:solidFill>
                <a:latin typeface="DM Sans"/>
                <a:ea typeface="DM Sans"/>
                <a:cs typeface="DM Sans"/>
                <a:sym typeface="DM Sans"/>
              </a:rPr>
              <a:t>seperti</a:t>
            </a:r>
            <a:r>
              <a:rPr lang="en-US" sz="1600" b="0" i="0" u="none" strike="noStrike" cap="none" dirty="0">
                <a:solidFill>
                  <a:srgbClr val="FFFFFF"/>
                </a:solidFill>
                <a:latin typeface="DM Sans"/>
                <a:ea typeface="DM Sans"/>
                <a:cs typeface="DM Sans"/>
                <a:sym typeface="DM Sans"/>
              </a:rPr>
              <a:t> sort, filter, dan search, </a:t>
            </a:r>
            <a:r>
              <a:rPr lang="en-US" sz="1600" b="0" i="0" u="none" strike="noStrike" cap="none" dirty="0" err="1">
                <a:solidFill>
                  <a:srgbClr val="FFFFFF"/>
                </a:solidFill>
                <a:latin typeface="DM Sans"/>
                <a:ea typeface="DM Sans"/>
                <a:cs typeface="DM Sans"/>
                <a:sym typeface="DM Sans"/>
              </a:rPr>
              <a:t>UnDabase</a:t>
            </a:r>
            <a:r>
              <a:rPr lang="en-US" sz="1600" b="0" i="0" u="none" strike="noStrike" cap="none" dirty="0">
                <a:solidFill>
                  <a:srgbClr val="FFFFFF"/>
                </a:solidFill>
                <a:latin typeface="DM Sans"/>
                <a:ea typeface="DM Sans"/>
                <a:cs typeface="DM Sans"/>
                <a:sym typeface="DM Sans"/>
              </a:rPr>
              <a:t> </a:t>
            </a:r>
            <a:r>
              <a:rPr lang="en-US" sz="1600" b="0" i="0" u="none" strike="noStrike" cap="none" dirty="0" err="1">
                <a:solidFill>
                  <a:srgbClr val="FFFFFF"/>
                </a:solidFill>
                <a:latin typeface="DM Sans"/>
                <a:ea typeface="DM Sans"/>
                <a:cs typeface="DM Sans"/>
                <a:sym typeface="DM Sans"/>
              </a:rPr>
              <a:t>terus</a:t>
            </a:r>
            <a:r>
              <a:rPr lang="en-US" sz="1600" b="0" i="0" u="none" strike="noStrike" cap="none" dirty="0">
                <a:solidFill>
                  <a:srgbClr val="FFFFFF"/>
                </a:solidFill>
                <a:latin typeface="DM Sans"/>
                <a:ea typeface="DM Sans"/>
                <a:cs typeface="DM Sans"/>
                <a:sym typeface="DM Sans"/>
              </a:rPr>
              <a:t> </a:t>
            </a:r>
            <a:r>
              <a:rPr lang="en-US" sz="1600" b="0" i="0" u="none" strike="noStrike" cap="none" dirty="0" err="1">
                <a:solidFill>
                  <a:srgbClr val="FFFFFF"/>
                </a:solidFill>
                <a:latin typeface="DM Sans"/>
                <a:ea typeface="DM Sans"/>
                <a:cs typeface="DM Sans"/>
                <a:sym typeface="DM Sans"/>
              </a:rPr>
              <a:t>meningkatkan</a:t>
            </a:r>
            <a:r>
              <a:rPr lang="en-US" sz="1600" b="0" i="0" u="none" strike="noStrike" cap="none" dirty="0">
                <a:solidFill>
                  <a:srgbClr val="FFFFFF"/>
                </a:solidFill>
                <a:latin typeface="DM Sans"/>
                <a:ea typeface="DM Sans"/>
                <a:cs typeface="DM Sans"/>
                <a:sym typeface="DM Sans"/>
              </a:rPr>
              <a:t> </a:t>
            </a:r>
            <a:r>
              <a:rPr lang="en-US" sz="1600" b="0" i="0" u="none" strike="noStrike" cap="none" dirty="0" err="1">
                <a:solidFill>
                  <a:srgbClr val="FFFFFF"/>
                </a:solidFill>
                <a:latin typeface="DM Sans"/>
                <a:ea typeface="DM Sans"/>
                <a:cs typeface="DM Sans"/>
                <a:sym typeface="DM Sans"/>
              </a:rPr>
              <a:t>fungsionalitasnya</a:t>
            </a:r>
            <a:r>
              <a:rPr lang="en-US" sz="1600" b="0" i="0" u="none" strike="noStrike" cap="none" dirty="0">
                <a:solidFill>
                  <a:srgbClr val="FFFFFF"/>
                </a:solidFill>
                <a:latin typeface="DM Sans"/>
                <a:ea typeface="DM Sans"/>
                <a:cs typeface="DM Sans"/>
                <a:sym typeface="DM Sans"/>
              </a:rPr>
              <a:t>. Di </a:t>
            </a:r>
            <a:r>
              <a:rPr lang="en-US" sz="1600" b="0" i="0" u="none" strike="noStrike" cap="none" dirty="0" err="1">
                <a:solidFill>
                  <a:srgbClr val="FFFFFF"/>
                </a:solidFill>
                <a:latin typeface="DM Sans"/>
                <a:ea typeface="DM Sans"/>
                <a:cs typeface="DM Sans"/>
                <a:sym typeface="DM Sans"/>
              </a:rPr>
              <a:t>sisi</a:t>
            </a:r>
            <a:r>
              <a:rPr lang="en-US" sz="1600" b="0" i="0" u="none" strike="noStrike" cap="none" dirty="0">
                <a:solidFill>
                  <a:srgbClr val="FFFFFF"/>
                </a:solidFill>
                <a:latin typeface="DM Sans"/>
                <a:ea typeface="DM Sans"/>
                <a:cs typeface="DM Sans"/>
                <a:sym typeface="DM Sans"/>
              </a:rPr>
              <a:t> backend, model database yang </a:t>
            </a:r>
            <a:r>
              <a:rPr lang="en-US" sz="1600" b="0" i="0" u="none" strike="noStrike" cap="none" dirty="0" err="1">
                <a:solidFill>
                  <a:srgbClr val="FFFFFF"/>
                </a:solidFill>
                <a:latin typeface="DM Sans"/>
                <a:ea typeface="DM Sans"/>
                <a:cs typeface="DM Sans"/>
                <a:sym typeface="DM Sans"/>
              </a:rPr>
              <a:t>kuat</a:t>
            </a:r>
            <a:r>
              <a:rPr lang="en-US" sz="1600" b="0" i="0" u="none" strike="noStrike" cap="none" dirty="0">
                <a:solidFill>
                  <a:srgbClr val="FFFFFF"/>
                </a:solidFill>
                <a:latin typeface="DM Sans"/>
                <a:ea typeface="DM Sans"/>
                <a:cs typeface="DM Sans"/>
                <a:sym typeface="DM Sans"/>
              </a:rPr>
              <a:t> dan </a:t>
            </a:r>
            <a:r>
              <a:rPr lang="en-US" sz="1600" b="0" i="0" u="none" strike="noStrike" cap="none" dirty="0" err="1">
                <a:solidFill>
                  <a:srgbClr val="FFFFFF"/>
                </a:solidFill>
                <a:latin typeface="DM Sans"/>
                <a:ea typeface="DM Sans"/>
                <a:cs typeface="DM Sans"/>
                <a:sym typeface="DM Sans"/>
              </a:rPr>
              <a:t>implementasi</a:t>
            </a:r>
            <a:r>
              <a:rPr lang="en-US" sz="1600" b="0" i="0" u="none" strike="noStrike" cap="none" dirty="0">
                <a:solidFill>
                  <a:srgbClr val="FFFFFF"/>
                </a:solidFill>
                <a:latin typeface="DM Sans"/>
                <a:ea typeface="DM Sans"/>
                <a:cs typeface="DM Sans"/>
                <a:sym typeface="DM Sans"/>
              </a:rPr>
              <a:t> </a:t>
            </a:r>
            <a:r>
              <a:rPr lang="en-US" sz="1600" b="0" i="0" u="none" strike="noStrike" cap="none" dirty="0" err="1">
                <a:solidFill>
                  <a:srgbClr val="FFFFFF"/>
                </a:solidFill>
                <a:latin typeface="DM Sans"/>
                <a:ea typeface="DM Sans"/>
                <a:cs typeface="DM Sans"/>
                <a:sym typeface="DM Sans"/>
              </a:rPr>
              <a:t>operasi</a:t>
            </a:r>
            <a:r>
              <a:rPr lang="en-US" sz="1600" b="0" i="0" u="none" strike="noStrike" cap="none" dirty="0">
                <a:solidFill>
                  <a:srgbClr val="FFFFFF"/>
                </a:solidFill>
                <a:latin typeface="DM Sans"/>
                <a:ea typeface="DM Sans"/>
                <a:cs typeface="DM Sans"/>
                <a:sym typeface="DM Sans"/>
              </a:rPr>
              <a:t> CRUD pada </a:t>
            </a:r>
            <a:r>
              <a:rPr lang="en-US" sz="1600" b="0" i="0" u="none" strike="noStrike" cap="none" dirty="0" err="1">
                <a:solidFill>
                  <a:srgbClr val="FFFFFF"/>
                </a:solidFill>
                <a:latin typeface="DM Sans"/>
                <a:ea typeface="DM Sans"/>
                <a:cs typeface="DM Sans"/>
                <a:sym typeface="DM Sans"/>
              </a:rPr>
              <a:t>halaman</a:t>
            </a:r>
            <a:r>
              <a:rPr lang="en-US" sz="1600" b="0" i="0" u="none" strike="noStrike" cap="none" dirty="0">
                <a:solidFill>
                  <a:srgbClr val="FFFFFF"/>
                </a:solidFill>
                <a:latin typeface="DM Sans"/>
                <a:ea typeface="DM Sans"/>
                <a:cs typeface="DM Sans"/>
                <a:sym typeface="DM Sans"/>
              </a:rPr>
              <a:t> </a:t>
            </a:r>
            <a:r>
              <a:rPr lang="en-US" sz="1600" b="0" i="0" u="none" strike="noStrike" cap="none" dirty="0" err="1">
                <a:solidFill>
                  <a:srgbClr val="FFFFFF"/>
                </a:solidFill>
                <a:latin typeface="DM Sans"/>
                <a:ea typeface="DM Sans"/>
                <a:cs typeface="DM Sans"/>
                <a:sym typeface="DM Sans"/>
              </a:rPr>
              <a:t>pengelolaan</a:t>
            </a:r>
            <a:r>
              <a:rPr lang="en-US" sz="1600" b="0" i="0" u="none" strike="noStrike" cap="none" dirty="0">
                <a:solidFill>
                  <a:srgbClr val="FFFFFF"/>
                </a:solidFill>
                <a:latin typeface="DM Sans"/>
                <a:ea typeface="DM Sans"/>
                <a:cs typeface="DM Sans"/>
                <a:sym typeface="DM Sans"/>
              </a:rPr>
              <a:t> data </a:t>
            </a:r>
            <a:r>
              <a:rPr lang="en-US" sz="1600" b="0" i="0" u="none" strike="noStrike" cap="none" dirty="0" err="1">
                <a:solidFill>
                  <a:srgbClr val="FFFFFF"/>
                </a:solidFill>
                <a:latin typeface="DM Sans"/>
                <a:ea typeface="DM Sans"/>
                <a:cs typeface="DM Sans"/>
                <a:sym typeface="DM Sans"/>
              </a:rPr>
              <a:t>menjadi</a:t>
            </a:r>
            <a:r>
              <a:rPr lang="en-US" sz="1600" b="0" i="0" u="none" strike="noStrike" cap="none" dirty="0">
                <a:solidFill>
                  <a:srgbClr val="FFFFFF"/>
                </a:solidFill>
                <a:latin typeface="DM Sans"/>
                <a:ea typeface="DM Sans"/>
                <a:cs typeface="DM Sans"/>
                <a:sym typeface="DM Sans"/>
              </a:rPr>
              <a:t> </a:t>
            </a:r>
            <a:r>
              <a:rPr lang="en-US" sz="1600" b="0" i="0" u="none" strike="noStrike" cap="none" dirty="0" err="1">
                <a:solidFill>
                  <a:srgbClr val="FFFFFF"/>
                </a:solidFill>
                <a:latin typeface="DM Sans"/>
                <a:ea typeface="DM Sans"/>
                <a:cs typeface="DM Sans"/>
                <a:sym typeface="DM Sans"/>
              </a:rPr>
              <a:t>landasan</a:t>
            </a:r>
            <a:r>
              <a:rPr lang="en-US" sz="1600" b="0" i="0" u="none" strike="noStrike" cap="none" dirty="0">
                <a:solidFill>
                  <a:srgbClr val="FFFFFF"/>
                </a:solidFill>
                <a:latin typeface="DM Sans"/>
                <a:ea typeface="DM Sans"/>
                <a:cs typeface="DM Sans"/>
                <a:sym typeface="DM Sans"/>
              </a:rPr>
              <a:t> yang solid. </a:t>
            </a:r>
            <a:r>
              <a:rPr lang="en-US" sz="1600" b="0" i="0" u="none" strike="noStrike" cap="none" dirty="0" err="1">
                <a:solidFill>
                  <a:srgbClr val="FFFFFF"/>
                </a:solidFill>
                <a:latin typeface="DM Sans"/>
                <a:ea typeface="DM Sans"/>
                <a:cs typeface="DM Sans"/>
                <a:sym typeface="DM Sans"/>
              </a:rPr>
              <a:t>Pengujian</a:t>
            </a:r>
            <a:r>
              <a:rPr lang="en-US" sz="1600" b="0" i="0" u="none" strike="noStrike" cap="none" dirty="0">
                <a:solidFill>
                  <a:srgbClr val="FFFFFF"/>
                </a:solidFill>
                <a:latin typeface="DM Sans"/>
                <a:ea typeface="DM Sans"/>
                <a:cs typeface="DM Sans"/>
                <a:sym typeface="DM Sans"/>
              </a:rPr>
              <a:t> </a:t>
            </a:r>
            <a:r>
              <a:rPr lang="en-US" sz="1600" b="0" i="0" u="none" strike="noStrike" cap="none" dirty="0" err="1">
                <a:solidFill>
                  <a:srgbClr val="FFFFFF"/>
                </a:solidFill>
                <a:latin typeface="DM Sans"/>
                <a:ea typeface="DM Sans"/>
                <a:cs typeface="DM Sans"/>
                <a:sym typeface="DM Sans"/>
              </a:rPr>
              <a:t>menyeluruh</a:t>
            </a:r>
            <a:r>
              <a:rPr lang="en-US" sz="1600" b="0" i="0" u="none" strike="noStrike" cap="none" dirty="0">
                <a:solidFill>
                  <a:srgbClr val="FFFFFF"/>
                </a:solidFill>
                <a:latin typeface="DM Sans"/>
                <a:ea typeface="DM Sans"/>
                <a:cs typeface="DM Sans"/>
                <a:sym typeface="DM Sans"/>
              </a:rPr>
              <a:t> </a:t>
            </a:r>
            <a:r>
              <a:rPr lang="en-US" sz="1600" b="0" i="0" u="none" strike="noStrike" cap="none" dirty="0" err="1">
                <a:solidFill>
                  <a:srgbClr val="FFFFFF"/>
                </a:solidFill>
                <a:latin typeface="DM Sans"/>
                <a:ea typeface="DM Sans"/>
                <a:cs typeface="DM Sans"/>
                <a:sym typeface="DM Sans"/>
              </a:rPr>
              <a:t>sebelum</a:t>
            </a:r>
            <a:r>
              <a:rPr lang="en-US" sz="1600" b="0" i="0" u="none" strike="noStrike" cap="none" dirty="0">
                <a:solidFill>
                  <a:srgbClr val="FFFFFF"/>
                </a:solidFill>
                <a:latin typeface="DM Sans"/>
                <a:ea typeface="DM Sans"/>
                <a:cs typeface="DM Sans"/>
                <a:sym typeface="DM Sans"/>
              </a:rPr>
              <a:t> </a:t>
            </a:r>
            <a:r>
              <a:rPr lang="en-US" sz="1600" b="0" i="0" u="none" strike="noStrike" cap="none" dirty="0" err="1">
                <a:solidFill>
                  <a:srgbClr val="FFFFFF"/>
                </a:solidFill>
                <a:latin typeface="DM Sans"/>
                <a:ea typeface="DM Sans"/>
                <a:cs typeface="DM Sans"/>
                <a:sym typeface="DM Sans"/>
              </a:rPr>
              <a:t>peluncuran</a:t>
            </a:r>
            <a:r>
              <a:rPr lang="en-US" sz="1600" b="0" i="0" u="none" strike="noStrike" cap="none" dirty="0">
                <a:solidFill>
                  <a:srgbClr val="FFFFFF"/>
                </a:solidFill>
                <a:latin typeface="DM Sans"/>
                <a:ea typeface="DM Sans"/>
                <a:cs typeface="DM Sans"/>
                <a:sym typeface="DM Sans"/>
              </a:rPr>
              <a:t> dan </a:t>
            </a:r>
            <a:r>
              <a:rPr lang="en-US" sz="1600" b="0" i="0" u="none" strike="noStrike" cap="none" dirty="0" err="1">
                <a:solidFill>
                  <a:srgbClr val="FFFFFF"/>
                </a:solidFill>
                <a:latin typeface="DM Sans"/>
                <a:ea typeface="DM Sans"/>
                <a:cs typeface="DM Sans"/>
                <a:sym typeface="DM Sans"/>
              </a:rPr>
              <a:t>dokumentasi</a:t>
            </a:r>
            <a:r>
              <a:rPr lang="en-US" sz="1600" b="0" i="0" u="none" strike="noStrike" cap="none" dirty="0">
                <a:solidFill>
                  <a:srgbClr val="FFFFFF"/>
                </a:solidFill>
                <a:latin typeface="DM Sans"/>
                <a:ea typeface="DM Sans"/>
                <a:cs typeface="DM Sans"/>
                <a:sym typeface="DM Sans"/>
              </a:rPr>
              <a:t> </a:t>
            </a:r>
            <a:r>
              <a:rPr lang="en-US" sz="1600" b="0" i="0" u="none" strike="noStrike" cap="none" dirty="0" err="1">
                <a:solidFill>
                  <a:srgbClr val="FFFFFF"/>
                </a:solidFill>
                <a:latin typeface="DM Sans"/>
                <a:ea typeface="DM Sans"/>
                <a:cs typeface="DM Sans"/>
                <a:sym typeface="DM Sans"/>
              </a:rPr>
              <a:t>komprehensif</a:t>
            </a:r>
            <a:r>
              <a:rPr lang="en-US" sz="1600" b="0" i="0" u="none" strike="noStrike" cap="none" dirty="0">
                <a:solidFill>
                  <a:srgbClr val="FFFFFF"/>
                </a:solidFill>
                <a:latin typeface="DM Sans"/>
                <a:ea typeface="DM Sans"/>
                <a:cs typeface="DM Sans"/>
                <a:sym typeface="DM Sans"/>
              </a:rPr>
              <a:t> juga </a:t>
            </a:r>
            <a:r>
              <a:rPr lang="en-US" sz="1600" b="0" i="0" u="none" strike="noStrike" cap="none" dirty="0" err="1">
                <a:solidFill>
                  <a:srgbClr val="FFFFFF"/>
                </a:solidFill>
                <a:latin typeface="DM Sans"/>
                <a:ea typeface="DM Sans"/>
                <a:cs typeface="DM Sans"/>
                <a:sym typeface="DM Sans"/>
              </a:rPr>
              <a:t>telah</a:t>
            </a:r>
            <a:r>
              <a:rPr lang="en-US" sz="1600" b="0" i="0" u="none" strike="noStrike" cap="none" dirty="0">
                <a:solidFill>
                  <a:srgbClr val="FFFFFF"/>
                </a:solidFill>
                <a:latin typeface="DM Sans"/>
                <a:ea typeface="DM Sans"/>
                <a:cs typeface="DM Sans"/>
                <a:sym typeface="DM Sans"/>
              </a:rPr>
              <a:t> </a:t>
            </a:r>
            <a:r>
              <a:rPr lang="en-US" sz="1600" b="0" i="0" u="none" strike="noStrike" cap="none" dirty="0" err="1">
                <a:solidFill>
                  <a:srgbClr val="FFFFFF"/>
                </a:solidFill>
                <a:latin typeface="DM Sans"/>
                <a:ea typeface="DM Sans"/>
                <a:cs typeface="DM Sans"/>
                <a:sym typeface="DM Sans"/>
              </a:rPr>
              <a:t>memastikan</a:t>
            </a:r>
            <a:r>
              <a:rPr lang="en-US" sz="1600" b="0" i="0" u="none" strike="noStrike" cap="none" dirty="0">
                <a:solidFill>
                  <a:srgbClr val="FFFFFF"/>
                </a:solidFill>
                <a:latin typeface="DM Sans"/>
                <a:ea typeface="DM Sans"/>
                <a:cs typeface="DM Sans"/>
                <a:sym typeface="DM Sans"/>
              </a:rPr>
              <a:t> </a:t>
            </a:r>
            <a:r>
              <a:rPr lang="en-US" sz="1600" b="0" i="0" u="none" strike="noStrike" cap="none" dirty="0" err="1">
                <a:solidFill>
                  <a:srgbClr val="FFFFFF"/>
                </a:solidFill>
                <a:latin typeface="DM Sans"/>
                <a:ea typeface="DM Sans"/>
                <a:cs typeface="DM Sans"/>
                <a:sym typeface="DM Sans"/>
              </a:rPr>
              <a:t>kualitas</a:t>
            </a:r>
            <a:r>
              <a:rPr lang="en-US" sz="1600" b="0" i="0" u="none" strike="noStrike" cap="none" dirty="0">
                <a:solidFill>
                  <a:srgbClr val="FFFFFF"/>
                </a:solidFill>
                <a:latin typeface="DM Sans"/>
                <a:ea typeface="DM Sans"/>
                <a:cs typeface="DM Sans"/>
                <a:sym typeface="DM Sans"/>
              </a:rPr>
              <a:t> dan </a:t>
            </a:r>
            <a:r>
              <a:rPr lang="en-US" sz="1600" b="0" i="0" u="none" strike="noStrike" cap="none" dirty="0" err="1">
                <a:solidFill>
                  <a:srgbClr val="FFFFFF"/>
                </a:solidFill>
                <a:latin typeface="DM Sans"/>
                <a:ea typeface="DM Sans"/>
                <a:cs typeface="DM Sans"/>
                <a:sym typeface="DM Sans"/>
              </a:rPr>
              <a:t>keandalan</a:t>
            </a:r>
            <a:r>
              <a:rPr lang="en-US" sz="1600" b="0" i="0" u="none" strike="noStrike" cap="none" dirty="0">
                <a:solidFill>
                  <a:srgbClr val="FFFFFF"/>
                </a:solidFill>
                <a:latin typeface="DM Sans"/>
                <a:ea typeface="DM Sans"/>
                <a:cs typeface="DM Sans"/>
                <a:sym typeface="DM Sans"/>
              </a:rPr>
              <a:t> </a:t>
            </a:r>
            <a:r>
              <a:rPr lang="en-US" sz="1600" b="0" i="0" u="none" strike="noStrike" cap="none" dirty="0" err="1">
                <a:solidFill>
                  <a:srgbClr val="FFFFFF"/>
                </a:solidFill>
                <a:latin typeface="DM Sans"/>
                <a:ea typeface="DM Sans"/>
                <a:cs typeface="DM Sans"/>
                <a:sym typeface="DM Sans"/>
              </a:rPr>
              <a:t>sistem</a:t>
            </a:r>
            <a:r>
              <a:rPr lang="en-US" sz="1600" b="0" i="0" u="none" strike="noStrike" cap="none" dirty="0">
                <a:solidFill>
                  <a:srgbClr val="FFFFFF"/>
                </a:solidFill>
                <a:latin typeface="DM Sans"/>
                <a:ea typeface="DM Sans"/>
                <a:cs typeface="DM Sans"/>
                <a:sym typeface="DM Sans"/>
              </a:rPr>
              <a:t>, </a:t>
            </a:r>
            <a:r>
              <a:rPr lang="en-US" sz="1600" b="0" i="0" u="none" strike="noStrike" cap="none" dirty="0" err="1">
                <a:solidFill>
                  <a:srgbClr val="FFFFFF"/>
                </a:solidFill>
                <a:latin typeface="DM Sans"/>
                <a:ea typeface="DM Sans"/>
                <a:cs typeface="DM Sans"/>
                <a:sym typeface="DM Sans"/>
              </a:rPr>
              <a:t>memberikan</a:t>
            </a:r>
            <a:r>
              <a:rPr lang="en-US" sz="1600" b="0" i="0" u="none" strike="noStrike" cap="none" dirty="0">
                <a:solidFill>
                  <a:srgbClr val="FFFFFF"/>
                </a:solidFill>
                <a:latin typeface="DM Sans"/>
                <a:ea typeface="DM Sans"/>
                <a:cs typeface="DM Sans"/>
                <a:sym typeface="DM Sans"/>
              </a:rPr>
              <a:t> </a:t>
            </a:r>
            <a:r>
              <a:rPr lang="en-US" sz="1600" b="0" i="0" u="none" strike="noStrike" cap="none" dirty="0" err="1">
                <a:solidFill>
                  <a:srgbClr val="FFFFFF"/>
                </a:solidFill>
                <a:latin typeface="DM Sans"/>
                <a:ea typeface="DM Sans"/>
                <a:cs typeface="DM Sans"/>
                <a:sym typeface="DM Sans"/>
              </a:rPr>
              <a:t>nilai</a:t>
            </a:r>
            <a:r>
              <a:rPr lang="en-US" sz="1600" b="0" i="0" u="none" strike="noStrike" cap="none" dirty="0">
                <a:solidFill>
                  <a:srgbClr val="FFFFFF"/>
                </a:solidFill>
                <a:latin typeface="DM Sans"/>
                <a:ea typeface="DM Sans"/>
                <a:cs typeface="DM Sans"/>
                <a:sym typeface="DM Sans"/>
              </a:rPr>
              <a:t> </a:t>
            </a:r>
            <a:r>
              <a:rPr lang="en-US" sz="1600" b="0" i="0" u="none" strike="noStrike" cap="none" dirty="0" err="1">
                <a:solidFill>
                  <a:srgbClr val="FFFFFF"/>
                </a:solidFill>
                <a:latin typeface="DM Sans"/>
                <a:ea typeface="DM Sans"/>
                <a:cs typeface="DM Sans"/>
                <a:sym typeface="DM Sans"/>
              </a:rPr>
              <a:t>tambah</a:t>
            </a:r>
            <a:r>
              <a:rPr lang="en-US" sz="1600" b="0" i="0" u="none" strike="noStrike" cap="none" dirty="0">
                <a:solidFill>
                  <a:srgbClr val="FFFFFF"/>
                </a:solidFill>
                <a:latin typeface="DM Sans"/>
                <a:ea typeface="DM Sans"/>
                <a:cs typeface="DM Sans"/>
                <a:sym typeface="DM Sans"/>
              </a:rPr>
              <a:t> yang </a:t>
            </a:r>
            <a:r>
              <a:rPr lang="en-US" sz="1600" b="0" i="0" u="none" strike="noStrike" cap="none" dirty="0" err="1">
                <a:solidFill>
                  <a:srgbClr val="FFFFFF"/>
                </a:solidFill>
                <a:latin typeface="DM Sans"/>
                <a:ea typeface="DM Sans"/>
                <a:cs typeface="DM Sans"/>
                <a:sym typeface="DM Sans"/>
              </a:rPr>
              <a:t>signifikan</a:t>
            </a:r>
            <a:r>
              <a:rPr lang="en-US" sz="1600" b="0" i="0" u="none" strike="noStrike" cap="none" dirty="0">
                <a:solidFill>
                  <a:srgbClr val="FFFFFF"/>
                </a:solidFill>
                <a:latin typeface="DM Sans"/>
                <a:ea typeface="DM Sans"/>
                <a:cs typeface="DM Sans"/>
                <a:sym typeface="DM Sans"/>
              </a:rPr>
              <a:t> </a:t>
            </a:r>
            <a:r>
              <a:rPr lang="en-US" sz="1600" b="0" i="0" u="none" strike="noStrike" cap="none" dirty="0" err="1">
                <a:solidFill>
                  <a:srgbClr val="FFFFFF"/>
                </a:solidFill>
                <a:latin typeface="DM Sans"/>
                <a:ea typeface="DM Sans"/>
                <a:cs typeface="DM Sans"/>
                <a:sym typeface="DM Sans"/>
              </a:rPr>
              <a:t>dalam</a:t>
            </a:r>
            <a:r>
              <a:rPr lang="en-US" sz="1600" b="0" i="0" u="none" strike="noStrike" cap="none" dirty="0">
                <a:solidFill>
                  <a:srgbClr val="FFFFFF"/>
                </a:solidFill>
                <a:latin typeface="DM Sans"/>
                <a:ea typeface="DM Sans"/>
                <a:cs typeface="DM Sans"/>
                <a:sym typeface="DM Sans"/>
              </a:rPr>
              <a:t> </a:t>
            </a:r>
            <a:r>
              <a:rPr lang="en-US" sz="1600" b="0" i="0" u="none" strike="noStrike" cap="none" dirty="0" err="1">
                <a:solidFill>
                  <a:srgbClr val="FFFFFF"/>
                </a:solidFill>
                <a:latin typeface="DM Sans"/>
                <a:ea typeface="DM Sans"/>
                <a:cs typeface="DM Sans"/>
                <a:sym typeface="DM Sans"/>
              </a:rPr>
              <a:t>pengelolaan</a:t>
            </a:r>
            <a:r>
              <a:rPr lang="en-US" sz="1600" b="0" i="0" u="none" strike="noStrike" cap="none" dirty="0">
                <a:solidFill>
                  <a:srgbClr val="FFFFFF"/>
                </a:solidFill>
                <a:latin typeface="DM Sans"/>
                <a:ea typeface="DM Sans"/>
                <a:cs typeface="DM Sans"/>
                <a:sym typeface="DM Sans"/>
              </a:rPr>
              <a:t> </a:t>
            </a:r>
            <a:r>
              <a:rPr lang="en-US" sz="1600" b="0" i="0" u="none" strike="noStrike" cap="none" dirty="0" err="1">
                <a:solidFill>
                  <a:srgbClr val="FFFFFF"/>
                </a:solidFill>
                <a:latin typeface="DM Sans"/>
                <a:ea typeface="DM Sans"/>
                <a:cs typeface="DM Sans"/>
                <a:sym typeface="DM Sans"/>
              </a:rPr>
              <a:t>informasi</a:t>
            </a:r>
            <a:r>
              <a:rPr lang="en-US" sz="1600" b="0" i="0" u="none" strike="noStrike" cap="none" dirty="0">
                <a:solidFill>
                  <a:srgbClr val="FFFFFF"/>
                </a:solidFill>
                <a:latin typeface="DM Sans"/>
                <a:ea typeface="DM Sans"/>
                <a:cs typeface="DM Sans"/>
                <a:sym typeface="DM Sans"/>
              </a:rPr>
              <a:t> </a:t>
            </a:r>
            <a:r>
              <a:rPr lang="en-US" sz="1600" b="0" i="0" u="none" strike="noStrike" cap="none" dirty="0" err="1">
                <a:solidFill>
                  <a:srgbClr val="FFFFFF"/>
                </a:solidFill>
                <a:latin typeface="DM Sans"/>
                <a:ea typeface="DM Sans"/>
                <a:cs typeface="DM Sans"/>
                <a:sym typeface="DM Sans"/>
              </a:rPr>
              <a:t>mahasiswa</a:t>
            </a:r>
            <a:r>
              <a:rPr lang="en-US" sz="1600" b="0" i="0" u="none" strike="noStrike" cap="none" dirty="0">
                <a:solidFill>
                  <a:srgbClr val="FFFFFF"/>
                </a:solidFill>
                <a:latin typeface="DM Sans"/>
                <a:ea typeface="DM Sans"/>
                <a:cs typeface="DM Sans"/>
                <a:sym typeface="DM Sans"/>
              </a:rPr>
              <a:t> </a:t>
            </a:r>
            <a:r>
              <a:rPr lang="en-US" sz="1600" b="0" i="0" u="none" strike="noStrike" cap="none" dirty="0" err="1">
                <a:solidFill>
                  <a:srgbClr val="FFFFFF"/>
                </a:solidFill>
                <a:latin typeface="DM Sans"/>
                <a:ea typeface="DM Sans"/>
                <a:cs typeface="DM Sans"/>
                <a:sym typeface="DM Sans"/>
              </a:rPr>
              <a:t>serta</a:t>
            </a:r>
            <a:r>
              <a:rPr lang="en-US" sz="1600" b="0" i="0" u="none" strike="noStrike" cap="none" dirty="0">
                <a:solidFill>
                  <a:srgbClr val="FFFFFF"/>
                </a:solidFill>
                <a:latin typeface="DM Sans"/>
                <a:ea typeface="DM Sans"/>
                <a:cs typeface="DM Sans"/>
                <a:sym typeface="DM Sans"/>
              </a:rPr>
              <a:t> </a:t>
            </a:r>
            <a:r>
              <a:rPr lang="en-US" sz="1600" b="0" i="0" u="none" strike="noStrike" cap="none" dirty="0" err="1">
                <a:solidFill>
                  <a:srgbClr val="FFFFFF"/>
                </a:solidFill>
                <a:latin typeface="DM Sans"/>
                <a:ea typeface="DM Sans"/>
                <a:cs typeface="DM Sans"/>
                <a:sym typeface="DM Sans"/>
              </a:rPr>
              <a:t>meningkatkan</a:t>
            </a:r>
            <a:r>
              <a:rPr lang="en-US" sz="1600" b="0" i="0" u="none" strike="noStrike" cap="none">
                <a:solidFill>
                  <a:srgbClr val="FFFFFF"/>
                </a:solidFill>
                <a:latin typeface="DM Sans"/>
                <a:ea typeface="DM Sans"/>
                <a:cs typeface="DM Sans"/>
                <a:sym typeface="DM Sans"/>
              </a:rPr>
              <a:t> pengalaman</a:t>
            </a:r>
            <a:r>
              <a:rPr lang="en-US" sz="1600" b="0" i="0" u="none" strike="noStrike" cap="none" dirty="0">
                <a:solidFill>
                  <a:srgbClr val="FFFFFF"/>
                </a:solidFill>
                <a:latin typeface="DM Sans"/>
                <a:ea typeface="DM Sans"/>
                <a:cs typeface="DM Sans"/>
                <a:sym typeface="DM Sans"/>
              </a:rPr>
              <a:t> </a:t>
            </a:r>
            <a:r>
              <a:rPr lang="en-US" sz="1600" b="0" i="0" u="none" strike="noStrike" cap="none" dirty="0" err="1">
                <a:solidFill>
                  <a:srgbClr val="FFFFFF"/>
                </a:solidFill>
                <a:latin typeface="DM Sans"/>
                <a:ea typeface="DM Sans"/>
                <a:cs typeface="DM Sans"/>
                <a:sym typeface="DM Sans"/>
              </a:rPr>
              <a:t>pengguna</a:t>
            </a:r>
            <a:r>
              <a:rPr lang="en-US" sz="1600" b="0" i="0" u="none" strike="noStrike" cap="none" dirty="0">
                <a:solidFill>
                  <a:srgbClr val="FFFFFF"/>
                </a:solidFill>
                <a:latin typeface="DM Sans"/>
                <a:ea typeface="DM Sans"/>
                <a:cs typeface="DM Sans"/>
                <a:sym typeface="DM Sans"/>
              </a:rPr>
              <a:t> </a:t>
            </a:r>
            <a:r>
              <a:rPr lang="en-US" sz="1600" b="0" i="0" u="none" strike="noStrike" cap="none" dirty="0" err="1">
                <a:solidFill>
                  <a:srgbClr val="FFFFFF"/>
                </a:solidFill>
                <a:latin typeface="DM Sans"/>
                <a:ea typeface="DM Sans"/>
                <a:cs typeface="DM Sans"/>
                <a:sym typeface="DM Sans"/>
              </a:rPr>
              <a:t>secara</a:t>
            </a:r>
            <a:r>
              <a:rPr lang="en-US" sz="1600" b="0" i="0" u="none" strike="noStrike" cap="none" dirty="0">
                <a:solidFill>
                  <a:srgbClr val="FFFFFF"/>
                </a:solidFill>
                <a:latin typeface="DM Sans"/>
                <a:ea typeface="DM Sans"/>
                <a:cs typeface="DM Sans"/>
                <a:sym typeface="DM Sans"/>
              </a:rPr>
              <a:t> </a:t>
            </a:r>
            <a:r>
              <a:rPr lang="en-US" sz="1600" b="0" i="0" u="none" strike="noStrike" cap="none" dirty="0" err="1">
                <a:solidFill>
                  <a:srgbClr val="FFFFFF"/>
                </a:solidFill>
                <a:latin typeface="DM Sans"/>
                <a:ea typeface="DM Sans"/>
                <a:cs typeface="DM Sans"/>
                <a:sym typeface="DM Sans"/>
              </a:rPr>
              <a:t>keseluruhan</a:t>
            </a:r>
            <a:r>
              <a:rPr lang="en-US" sz="1600" b="0" i="0" u="none" strike="noStrike" cap="none" dirty="0">
                <a:solidFill>
                  <a:srgbClr val="FFFFFF"/>
                </a:solidFill>
                <a:latin typeface="DM Sans"/>
                <a:ea typeface="DM Sans"/>
                <a:cs typeface="DM Sans"/>
                <a:sym typeface="DM Sans"/>
              </a:rPr>
              <a:t>.</a:t>
            </a:r>
            <a:endParaRPr lang="en-US" sz="1600" dirty="0"/>
          </a:p>
        </p:txBody>
      </p:sp>
    </p:spTree>
    <p:extLst>
      <p:ext uri="{BB962C8B-B14F-4D97-AF65-F5344CB8AC3E}">
        <p14:creationId xmlns:p14="http://schemas.microsoft.com/office/powerpoint/2010/main" val="3083667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Shape 335"/>
        <p:cNvGrpSpPr/>
        <p:nvPr/>
      </p:nvGrpSpPr>
      <p:grpSpPr>
        <a:xfrm>
          <a:off x="0" y="0"/>
          <a:ext cx="0" cy="0"/>
          <a:chOff x="0" y="0"/>
          <a:chExt cx="0" cy="0"/>
        </a:xfrm>
      </p:grpSpPr>
      <p:sp>
        <p:nvSpPr>
          <p:cNvPr id="336" name="Google Shape;336;p47"/>
          <p:cNvSpPr/>
          <p:nvPr/>
        </p:nvSpPr>
        <p:spPr>
          <a:xfrm>
            <a:off x="8341760" y="795456"/>
            <a:ext cx="1325918" cy="1325918"/>
          </a:xfrm>
          <a:custGeom>
            <a:avLst/>
            <a:gdLst/>
            <a:ahLst/>
            <a:cxnLst/>
            <a:rect l="l" t="t" r="r" b="b"/>
            <a:pathLst>
              <a:path w="2651835" h="2651835" extrusionOk="0">
                <a:moveTo>
                  <a:pt x="0" y="0"/>
                </a:moveTo>
                <a:lnTo>
                  <a:pt x="2651835" y="0"/>
                </a:lnTo>
                <a:lnTo>
                  <a:pt x="2651835" y="2651835"/>
                </a:lnTo>
                <a:lnTo>
                  <a:pt x="0" y="2651835"/>
                </a:lnTo>
                <a:lnTo>
                  <a:pt x="0" y="0"/>
                </a:lnTo>
                <a:close/>
              </a:path>
            </a:pathLst>
          </a:custGeom>
          <a:blipFill rotWithShape="1">
            <a:blip r:embed="rId3">
              <a:alphaModFix amt="20999"/>
            </a:blip>
            <a:stretch>
              <a:fillRect/>
            </a:stretch>
          </a:blipFill>
          <a:ln>
            <a:noFill/>
          </a:ln>
        </p:spPr>
      </p:sp>
      <p:sp>
        <p:nvSpPr>
          <p:cNvPr id="337" name="Google Shape;337;p47"/>
          <p:cNvSpPr/>
          <p:nvPr/>
        </p:nvSpPr>
        <p:spPr>
          <a:xfrm>
            <a:off x="5318661" y="1318161"/>
            <a:ext cx="3825340" cy="3825340"/>
          </a:xfrm>
          <a:custGeom>
            <a:avLst/>
            <a:gdLst/>
            <a:ahLst/>
            <a:cxnLst/>
            <a:rect l="l" t="t" r="r" b="b"/>
            <a:pathLst>
              <a:path w="3331210" h="3331210" extrusionOk="0">
                <a:moveTo>
                  <a:pt x="3331210" y="3331210"/>
                </a:moveTo>
                <a:lnTo>
                  <a:pt x="0" y="3331210"/>
                </a:lnTo>
                <a:cubicBezTo>
                  <a:pt x="0" y="1490980"/>
                  <a:pt x="1490980" y="0"/>
                  <a:pt x="3331210" y="0"/>
                </a:cubicBezTo>
                <a:lnTo>
                  <a:pt x="3331210" y="3331210"/>
                </a:lnTo>
                <a:close/>
              </a:path>
            </a:pathLst>
          </a:custGeom>
          <a:blipFill rotWithShape="1">
            <a:blip r:embed="rId4">
              <a:alphaModFix/>
            </a:blip>
            <a:stretch>
              <a:fillRect l="-24998" r="-24998"/>
            </a:stretch>
          </a:blip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338" name="Google Shape;338;p47"/>
          <p:cNvSpPr txBox="1"/>
          <p:nvPr/>
        </p:nvSpPr>
        <p:spPr>
          <a:xfrm>
            <a:off x="931181" y="1329827"/>
            <a:ext cx="9503782" cy="1292662"/>
          </a:xfrm>
          <a:prstGeom prst="rect">
            <a:avLst/>
          </a:prstGeom>
          <a:noFill/>
          <a:ln>
            <a:noFill/>
          </a:ln>
        </p:spPr>
        <p:txBody>
          <a:bodyPr spcFirstLastPara="1" wrap="square" lIns="0" tIns="0" rIns="0" bIns="0" anchor="t" anchorCtr="0">
            <a:spAutoFit/>
          </a:bodyPr>
          <a:lstStyle/>
          <a:p>
            <a:pPr marL="0" marR="0" lvl="0" indent="0" algn="l" rtl="0">
              <a:lnSpc>
                <a:spcPct val="140001"/>
              </a:lnSpc>
              <a:spcBef>
                <a:spcPts val="0"/>
              </a:spcBef>
              <a:spcAft>
                <a:spcPts val="0"/>
              </a:spcAft>
              <a:buNone/>
            </a:pPr>
            <a:r>
              <a:rPr lang="en" sz="6000" b="0" i="0" u="none" strike="noStrike" cap="none" dirty="0">
                <a:solidFill>
                  <a:srgbClr val="FFFFFF"/>
                </a:solidFill>
                <a:latin typeface="Arial"/>
                <a:ea typeface="Arial"/>
                <a:cs typeface="Arial"/>
                <a:sym typeface="Arial"/>
              </a:rPr>
              <a:t>Thank You</a:t>
            </a:r>
            <a:endParaRPr sz="500" dirty="0"/>
          </a:p>
        </p:txBody>
      </p:sp>
      <p:sp>
        <p:nvSpPr>
          <p:cNvPr id="339" name="Google Shape;339;p47"/>
          <p:cNvSpPr/>
          <p:nvPr/>
        </p:nvSpPr>
        <p:spPr>
          <a:xfrm>
            <a:off x="-394737" y="-285190"/>
            <a:ext cx="1325918" cy="1325918"/>
          </a:xfrm>
          <a:custGeom>
            <a:avLst/>
            <a:gdLst/>
            <a:ahLst/>
            <a:cxnLst/>
            <a:rect l="l" t="t" r="r" b="b"/>
            <a:pathLst>
              <a:path w="2651835" h="2651835" extrusionOk="0">
                <a:moveTo>
                  <a:pt x="0" y="0"/>
                </a:moveTo>
                <a:lnTo>
                  <a:pt x="2651836" y="0"/>
                </a:lnTo>
                <a:lnTo>
                  <a:pt x="2651836" y="2651835"/>
                </a:lnTo>
                <a:lnTo>
                  <a:pt x="0" y="2651835"/>
                </a:lnTo>
                <a:lnTo>
                  <a:pt x="0" y="0"/>
                </a:lnTo>
                <a:close/>
              </a:path>
            </a:pathLst>
          </a:custGeom>
          <a:blipFill rotWithShape="1">
            <a:blip r:embed="rId3">
              <a:alphaModFix amt="20999"/>
            </a:blip>
            <a:stretch>
              <a:fillRect/>
            </a:stretch>
          </a:blipFill>
          <a:ln>
            <a:noFill/>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Shape 147"/>
        <p:cNvGrpSpPr/>
        <p:nvPr/>
      </p:nvGrpSpPr>
      <p:grpSpPr>
        <a:xfrm>
          <a:off x="0" y="0"/>
          <a:ext cx="0" cy="0"/>
          <a:chOff x="0" y="0"/>
          <a:chExt cx="0" cy="0"/>
        </a:xfrm>
      </p:grpSpPr>
      <p:sp>
        <p:nvSpPr>
          <p:cNvPr id="148" name="Google Shape;148;p27"/>
          <p:cNvSpPr txBox="1"/>
          <p:nvPr/>
        </p:nvSpPr>
        <p:spPr>
          <a:xfrm>
            <a:off x="1105951" y="733475"/>
            <a:ext cx="4776261" cy="484061"/>
          </a:xfrm>
          <a:prstGeom prst="rect">
            <a:avLst/>
          </a:prstGeom>
          <a:noFill/>
          <a:ln>
            <a:noFill/>
          </a:ln>
        </p:spPr>
        <p:txBody>
          <a:bodyPr spcFirstLastPara="1" wrap="square" lIns="0" tIns="0" rIns="0" bIns="0" anchor="t" anchorCtr="0">
            <a:spAutoFit/>
          </a:bodyPr>
          <a:lstStyle/>
          <a:p>
            <a:pPr marL="0" marR="0" lvl="0" indent="0" algn="l" rtl="0">
              <a:lnSpc>
                <a:spcPct val="120006"/>
              </a:lnSpc>
              <a:spcBef>
                <a:spcPts val="0"/>
              </a:spcBef>
              <a:spcAft>
                <a:spcPts val="0"/>
              </a:spcAft>
              <a:buNone/>
            </a:pPr>
            <a:r>
              <a:rPr lang="en" sz="3100" i="0" u="none" strike="noStrike" cap="none" dirty="0">
                <a:solidFill>
                  <a:srgbClr val="56AEFF"/>
                </a:solidFill>
                <a:latin typeface="Arial"/>
                <a:ea typeface="Arial"/>
                <a:cs typeface="Arial"/>
                <a:sym typeface="Arial"/>
              </a:rPr>
              <a:t>LATAR BELAKANG</a:t>
            </a:r>
            <a:endParaRPr sz="700" dirty="0"/>
          </a:p>
        </p:txBody>
      </p:sp>
      <p:sp>
        <p:nvSpPr>
          <p:cNvPr id="149" name="Google Shape;149;p27"/>
          <p:cNvSpPr txBox="1"/>
          <p:nvPr/>
        </p:nvSpPr>
        <p:spPr>
          <a:xfrm>
            <a:off x="1105951" y="1460553"/>
            <a:ext cx="7043325" cy="2659190"/>
          </a:xfrm>
          <a:prstGeom prst="rect">
            <a:avLst/>
          </a:prstGeom>
          <a:noFill/>
          <a:ln>
            <a:noFill/>
          </a:ln>
        </p:spPr>
        <p:txBody>
          <a:bodyPr spcFirstLastPara="1" wrap="square" lIns="0" tIns="0" rIns="0" bIns="0" anchor="t" anchorCtr="0">
            <a:spAutoFit/>
          </a:bodyPr>
          <a:lstStyle/>
          <a:p>
            <a:pPr marL="0" marR="0" lvl="0" indent="0" algn="just" rtl="0">
              <a:lnSpc>
                <a:spcPct val="134984"/>
              </a:lnSpc>
              <a:spcBef>
                <a:spcPts val="0"/>
              </a:spcBef>
              <a:spcAft>
                <a:spcPts val="0"/>
              </a:spcAft>
              <a:buNone/>
            </a:pPr>
            <a:r>
              <a:rPr lang="en-US" sz="1600" b="0" i="0" u="none" strike="noStrike" cap="none" dirty="0">
                <a:solidFill>
                  <a:srgbClr val="FFFFFF"/>
                </a:solidFill>
                <a:latin typeface="DM Sans"/>
                <a:ea typeface="DM Sans"/>
                <a:cs typeface="DM Sans"/>
                <a:sym typeface="DM Sans"/>
              </a:rPr>
              <a:t>Latar </a:t>
            </a:r>
            <a:r>
              <a:rPr lang="en-US" sz="1600" b="0" i="0" u="none" strike="noStrike" cap="none" dirty="0" err="1">
                <a:solidFill>
                  <a:srgbClr val="FFFFFF"/>
                </a:solidFill>
                <a:latin typeface="DM Sans"/>
                <a:ea typeface="DM Sans"/>
                <a:cs typeface="DM Sans"/>
                <a:sym typeface="DM Sans"/>
              </a:rPr>
              <a:t>belakang</a:t>
            </a:r>
            <a:r>
              <a:rPr lang="en-US" sz="1600" b="0" i="0" u="none" strike="noStrike" cap="none" dirty="0">
                <a:solidFill>
                  <a:srgbClr val="FFFFFF"/>
                </a:solidFill>
                <a:latin typeface="DM Sans"/>
                <a:ea typeface="DM Sans"/>
                <a:cs typeface="DM Sans"/>
                <a:sym typeface="DM Sans"/>
              </a:rPr>
              <a:t> </a:t>
            </a:r>
            <a:r>
              <a:rPr lang="en-US" sz="1600" b="0" i="0" u="none" strike="noStrike" cap="none" dirty="0" err="1">
                <a:solidFill>
                  <a:srgbClr val="FFFFFF"/>
                </a:solidFill>
                <a:latin typeface="DM Sans"/>
                <a:ea typeface="DM Sans"/>
                <a:cs typeface="DM Sans"/>
                <a:sym typeface="DM Sans"/>
              </a:rPr>
              <a:t>pembuatan</a:t>
            </a:r>
            <a:r>
              <a:rPr lang="en-US" sz="1600" b="0" i="0" u="none" strike="noStrike" cap="none" dirty="0">
                <a:solidFill>
                  <a:srgbClr val="FFFFFF"/>
                </a:solidFill>
                <a:latin typeface="DM Sans"/>
                <a:ea typeface="DM Sans"/>
                <a:cs typeface="DM Sans"/>
                <a:sym typeface="DM Sans"/>
              </a:rPr>
              <a:t> website student management system </a:t>
            </a:r>
            <a:r>
              <a:rPr lang="en-US" sz="1600" b="0" i="0" u="none" strike="noStrike" cap="none" dirty="0" err="1">
                <a:solidFill>
                  <a:srgbClr val="FFFFFF"/>
                </a:solidFill>
                <a:latin typeface="DM Sans"/>
                <a:ea typeface="DM Sans"/>
                <a:cs typeface="DM Sans"/>
                <a:sym typeface="DM Sans"/>
              </a:rPr>
              <a:t>berawal</a:t>
            </a:r>
            <a:r>
              <a:rPr lang="en-US" sz="1600" b="0" i="0" u="none" strike="noStrike" cap="none" dirty="0">
                <a:solidFill>
                  <a:srgbClr val="FFFFFF"/>
                </a:solidFill>
                <a:latin typeface="DM Sans"/>
                <a:ea typeface="DM Sans"/>
                <a:cs typeface="DM Sans"/>
                <a:sym typeface="DM Sans"/>
              </a:rPr>
              <a:t> </a:t>
            </a:r>
            <a:r>
              <a:rPr lang="en-US" sz="1600" b="0" i="0" u="none" strike="noStrike" cap="none" dirty="0" err="1">
                <a:solidFill>
                  <a:srgbClr val="FFFFFF"/>
                </a:solidFill>
                <a:latin typeface="DM Sans"/>
                <a:ea typeface="DM Sans"/>
                <a:cs typeface="DM Sans"/>
                <a:sym typeface="DM Sans"/>
              </a:rPr>
              <a:t>dari</a:t>
            </a:r>
            <a:r>
              <a:rPr lang="en-US" sz="1600" b="0" i="0" u="none" strike="noStrike" cap="none" dirty="0">
                <a:solidFill>
                  <a:srgbClr val="FFFFFF"/>
                </a:solidFill>
                <a:latin typeface="DM Sans"/>
                <a:ea typeface="DM Sans"/>
                <a:cs typeface="DM Sans"/>
                <a:sym typeface="DM Sans"/>
              </a:rPr>
              <a:t> </a:t>
            </a:r>
            <a:r>
              <a:rPr lang="en-US" sz="1600" b="0" i="0" u="none" strike="noStrike" cap="none" dirty="0" err="1">
                <a:solidFill>
                  <a:srgbClr val="FFFFFF"/>
                </a:solidFill>
                <a:latin typeface="DM Sans"/>
                <a:ea typeface="DM Sans"/>
                <a:cs typeface="DM Sans"/>
                <a:sym typeface="DM Sans"/>
              </a:rPr>
              <a:t>kebutuhan</a:t>
            </a:r>
            <a:r>
              <a:rPr lang="en-US" sz="1600" b="0" i="0" u="none" strike="noStrike" cap="none" dirty="0">
                <a:solidFill>
                  <a:srgbClr val="FFFFFF"/>
                </a:solidFill>
                <a:latin typeface="DM Sans"/>
                <a:ea typeface="DM Sans"/>
                <a:cs typeface="DM Sans"/>
                <a:sym typeface="DM Sans"/>
              </a:rPr>
              <a:t> yang </a:t>
            </a:r>
            <a:r>
              <a:rPr lang="en-US" sz="1600" b="0" i="0" u="none" strike="noStrike" cap="none" dirty="0" err="1">
                <a:solidFill>
                  <a:srgbClr val="FFFFFF"/>
                </a:solidFill>
                <a:latin typeface="DM Sans"/>
                <a:ea typeface="DM Sans"/>
                <a:cs typeface="DM Sans"/>
                <a:sym typeface="DM Sans"/>
              </a:rPr>
              <a:t>timbul</a:t>
            </a:r>
            <a:r>
              <a:rPr lang="en-US" sz="1600" b="0" i="0" u="none" strike="noStrike" cap="none" dirty="0">
                <a:solidFill>
                  <a:srgbClr val="FFFFFF"/>
                </a:solidFill>
                <a:latin typeface="DM Sans"/>
                <a:ea typeface="DM Sans"/>
                <a:cs typeface="DM Sans"/>
                <a:sym typeface="DM Sans"/>
              </a:rPr>
              <a:t> </a:t>
            </a:r>
            <a:r>
              <a:rPr lang="en-US" sz="1600" b="0" i="0" u="none" strike="noStrike" cap="none" dirty="0" err="1">
                <a:solidFill>
                  <a:srgbClr val="FFFFFF"/>
                </a:solidFill>
                <a:latin typeface="DM Sans"/>
                <a:ea typeface="DM Sans"/>
                <a:cs typeface="DM Sans"/>
                <a:sym typeface="DM Sans"/>
              </a:rPr>
              <a:t>dalam</a:t>
            </a:r>
            <a:r>
              <a:rPr lang="en-US" sz="1600" b="0" i="0" u="none" strike="noStrike" cap="none" dirty="0">
                <a:solidFill>
                  <a:srgbClr val="FFFFFF"/>
                </a:solidFill>
                <a:latin typeface="DM Sans"/>
                <a:ea typeface="DM Sans"/>
                <a:cs typeface="DM Sans"/>
                <a:sym typeface="DM Sans"/>
              </a:rPr>
              <a:t> </a:t>
            </a:r>
            <a:r>
              <a:rPr lang="en-US" sz="1600" b="0" i="0" u="none" strike="noStrike" cap="none" dirty="0" err="1">
                <a:solidFill>
                  <a:srgbClr val="FFFFFF"/>
                </a:solidFill>
                <a:latin typeface="DM Sans"/>
                <a:ea typeface="DM Sans"/>
                <a:cs typeface="DM Sans"/>
                <a:sym typeface="DM Sans"/>
              </a:rPr>
              <a:t>organisasi</a:t>
            </a:r>
            <a:r>
              <a:rPr lang="en-US" sz="1600" b="0" i="0" u="none" strike="noStrike" cap="none" dirty="0">
                <a:solidFill>
                  <a:srgbClr val="FFFFFF"/>
                </a:solidFill>
                <a:latin typeface="DM Sans"/>
                <a:ea typeface="DM Sans"/>
                <a:cs typeface="DM Sans"/>
                <a:sym typeface="DM Sans"/>
              </a:rPr>
              <a:t> </a:t>
            </a:r>
            <a:r>
              <a:rPr lang="en-US" sz="1600" b="0" i="0" u="none" strike="noStrike" cap="none" dirty="0" err="1">
                <a:solidFill>
                  <a:srgbClr val="FFFFFF"/>
                </a:solidFill>
                <a:latin typeface="DM Sans"/>
                <a:ea typeface="DM Sans"/>
                <a:cs typeface="DM Sans"/>
                <a:sym typeface="DM Sans"/>
              </a:rPr>
              <a:t>atau</a:t>
            </a:r>
            <a:r>
              <a:rPr lang="en-US" sz="1600" b="0" i="0" u="none" strike="noStrike" cap="none" dirty="0">
                <a:solidFill>
                  <a:srgbClr val="FFFFFF"/>
                </a:solidFill>
                <a:latin typeface="DM Sans"/>
                <a:ea typeface="DM Sans"/>
                <a:cs typeface="DM Sans"/>
                <a:sym typeface="DM Sans"/>
              </a:rPr>
              <a:t> </a:t>
            </a:r>
            <a:r>
              <a:rPr lang="en-US" sz="1600" b="0" i="0" u="none" strike="noStrike" cap="none" dirty="0" err="1">
                <a:solidFill>
                  <a:srgbClr val="FFFFFF"/>
                </a:solidFill>
                <a:latin typeface="DM Sans"/>
                <a:ea typeface="DM Sans"/>
                <a:cs typeface="DM Sans"/>
                <a:sym typeface="DM Sans"/>
              </a:rPr>
              <a:t>proyek</a:t>
            </a:r>
            <a:r>
              <a:rPr lang="en-US" sz="1600" b="0" i="0" u="none" strike="noStrike" cap="none" dirty="0">
                <a:solidFill>
                  <a:srgbClr val="FFFFFF"/>
                </a:solidFill>
                <a:latin typeface="DM Sans"/>
                <a:ea typeface="DM Sans"/>
                <a:cs typeface="DM Sans"/>
                <a:sym typeface="DM Sans"/>
              </a:rPr>
              <a:t> </a:t>
            </a:r>
            <a:r>
              <a:rPr lang="en-US" sz="1600" b="0" i="0" u="none" strike="noStrike" cap="none" dirty="0" err="1">
                <a:solidFill>
                  <a:srgbClr val="FFFFFF"/>
                </a:solidFill>
                <a:latin typeface="DM Sans"/>
                <a:ea typeface="DM Sans"/>
                <a:cs typeface="DM Sans"/>
                <a:sym typeface="DM Sans"/>
              </a:rPr>
              <a:t>untuk</a:t>
            </a:r>
            <a:r>
              <a:rPr lang="en-US" sz="1600" b="0" i="0" u="none" strike="noStrike" cap="none" dirty="0">
                <a:solidFill>
                  <a:srgbClr val="FFFFFF"/>
                </a:solidFill>
                <a:latin typeface="DM Sans"/>
                <a:ea typeface="DM Sans"/>
                <a:cs typeface="DM Sans"/>
                <a:sym typeface="DM Sans"/>
              </a:rPr>
              <a:t> </a:t>
            </a:r>
            <a:r>
              <a:rPr lang="en-US" sz="1600" b="0" i="0" u="none" strike="noStrike" cap="none" dirty="0" err="1">
                <a:solidFill>
                  <a:srgbClr val="FFFFFF"/>
                </a:solidFill>
                <a:latin typeface="DM Sans"/>
                <a:ea typeface="DM Sans"/>
                <a:cs typeface="DM Sans"/>
                <a:sym typeface="DM Sans"/>
              </a:rPr>
              <a:t>mengelola</a:t>
            </a:r>
            <a:r>
              <a:rPr lang="en-US" sz="1600" b="0" i="0" u="none" strike="noStrike" cap="none" dirty="0">
                <a:solidFill>
                  <a:srgbClr val="FFFFFF"/>
                </a:solidFill>
                <a:latin typeface="DM Sans"/>
                <a:ea typeface="DM Sans"/>
                <a:cs typeface="DM Sans"/>
                <a:sym typeface="DM Sans"/>
              </a:rPr>
              <a:t> data dan </a:t>
            </a:r>
            <a:r>
              <a:rPr lang="en-US" sz="1600" b="0" i="0" u="none" strike="noStrike" cap="none" dirty="0" err="1">
                <a:solidFill>
                  <a:srgbClr val="FFFFFF"/>
                </a:solidFill>
                <a:latin typeface="DM Sans"/>
                <a:ea typeface="DM Sans"/>
                <a:cs typeface="DM Sans"/>
                <a:sym typeface="DM Sans"/>
              </a:rPr>
              <a:t>informasi</a:t>
            </a:r>
            <a:r>
              <a:rPr lang="en-US" sz="1600" b="0" i="0" u="none" strike="noStrike" cap="none" dirty="0">
                <a:solidFill>
                  <a:srgbClr val="FFFFFF"/>
                </a:solidFill>
                <a:latin typeface="DM Sans"/>
                <a:ea typeface="DM Sans"/>
                <a:cs typeface="DM Sans"/>
                <a:sym typeface="DM Sans"/>
              </a:rPr>
              <a:t> </a:t>
            </a:r>
            <a:r>
              <a:rPr lang="en-US" sz="1600" b="0" i="0" u="none" strike="noStrike" cap="none" dirty="0" err="1">
                <a:solidFill>
                  <a:srgbClr val="FFFFFF"/>
                </a:solidFill>
                <a:latin typeface="DM Sans"/>
                <a:ea typeface="DM Sans"/>
                <a:cs typeface="DM Sans"/>
                <a:sym typeface="DM Sans"/>
              </a:rPr>
              <a:t>siswa</a:t>
            </a:r>
            <a:r>
              <a:rPr lang="en-US" sz="1600" b="0" i="0" u="none" strike="noStrike" cap="none" dirty="0">
                <a:solidFill>
                  <a:srgbClr val="FFFFFF"/>
                </a:solidFill>
                <a:latin typeface="DM Sans"/>
                <a:ea typeface="DM Sans"/>
                <a:cs typeface="DM Sans"/>
                <a:sym typeface="DM Sans"/>
              </a:rPr>
              <a:t> </a:t>
            </a:r>
            <a:r>
              <a:rPr lang="en-US" sz="1600" b="0" i="0" u="none" strike="noStrike" cap="none" dirty="0" err="1">
                <a:solidFill>
                  <a:srgbClr val="FFFFFF"/>
                </a:solidFill>
                <a:latin typeface="DM Sans"/>
                <a:ea typeface="DM Sans"/>
                <a:cs typeface="DM Sans"/>
                <a:sym typeface="DM Sans"/>
              </a:rPr>
              <a:t>secara</a:t>
            </a:r>
            <a:r>
              <a:rPr lang="en-US" sz="1600" b="0" i="0" u="none" strike="noStrike" cap="none" dirty="0">
                <a:solidFill>
                  <a:srgbClr val="FFFFFF"/>
                </a:solidFill>
                <a:latin typeface="DM Sans"/>
                <a:ea typeface="DM Sans"/>
                <a:cs typeface="DM Sans"/>
                <a:sym typeface="DM Sans"/>
              </a:rPr>
              <a:t> </a:t>
            </a:r>
            <a:r>
              <a:rPr lang="en-US" sz="1600" b="0" i="0" u="none" strike="noStrike" cap="none" dirty="0" err="1">
                <a:solidFill>
                  <a:srgbClr val="FFFFFF"/>
                </a:solidFill>
                <a:latin typeface="DM Sans"/>
                <a:ea typeface="DM Sans"/>
                <a:cs typeface="DM Sans"/>
                <a:sym typeface="DM Sans"/>
              </a:rPr>
              <a:t>efektif</a:t>
            </a:r>
            <a:r>
              <a:rPr lang="en-US" sz="1600" b="0" i="0" u="none" strike="noStrike" cap="none" dirty="0">
                <a:solidFill>
                  <a:srgbClr val="FFFFFF"/>
                </a:solidFill>
                <a:latin typeface="DM Sans"/>
                <a:ea typeface="DM Sans"/>
                <a:cs typeface="DM Sans"/>
                <a:sym typeface="DM Sans"/>
              </a:rPr>
              <a:t>. Website </a:t>
            </a:r>
            <a:r>
              <a:rPr lang="en-US" sz="1600" b="0" i="0" u="none" strike="noStrike" cap="none" dirty="0" err="1">
                <a:solidFill>
                  <a:srgbClr val="FFFFFF"/>
                </a:solidFill>
                <a:latin typeface="DM Sans"/>
                <a:ea typeface="DM Sans"/>
                <a:cs typeface="DM Sans"/>
                <a:sym typeface="DM Sans"/>
              </a:rPr>
              <a:t>ini</a:t>
            </a:r>
            <a:r>
              <a:rPr lang="en-US" sz="1600" b="0" i="0" u="none" strike="noStrike" cap="none" dirty="0">
                <a:solidFill>
                  <a:srgbClr val="FFFFFF"/>
                </a:solidFill>
                <a:latin typeface="DM Sans"/>
                <a:ea typeface="DM Sans"/>
                <a:cs typeface="DM Sans"/>
                <a:sym typeface="DM Sans"/>
              </a:rPr>
              <a:t> </a:t>
            </a:r>
            <a:r>
              <a:rPr lang="en-US" sz="1600" b="0" i="0" u="none" strike="noStrike" cap="none" dirty="0" err="1">
                <a:solidFill>
                  <a:srgbClr val="FFFFFF"/>
                </a:solidFill>
                <a:latin typeface="DM Sans"/>
                <a:ea typeface="DM Sans"/>
                <a:cs typeface="DM Sans"/>
                <a:sym typeface="DM Sans"/>
              </a:rPr>
              <a:t>memungkinkan</a:t>
            </a:r>
            <a:r>
              <a:rPr lang="en-US" sz="1600" b="0" i="0" u="none" strike="noStrike" cap="none" dirty="0">
                <a:solidFill>
                  <a:srgbClr val="FFFFFF"/>
                </a:solidFill>
                <a:latin typeface="DM Sans"/>
                <a:ea typeface="DM Sans"/>
                <a:cs typeface="DM Sans"/>
                <a:sym typeface="DM Sans"/>
              </a:rPr>
              <a:t> </a:t>
            </a:r>
            <a:r>
              <a:rPr lang="en-US" sz="1600" b="0" i="0" u="none" strike="noStrike" cap="none" dirty="0" err="1">
                <a:solidFill>
                  <a:srgbClr val="FFFFFF"/>
                </a:solidFill>
                <a:latin typeface="DM Sans"/>
                <a:ea typeface="DM Sans"/>
                <a:cs typeface="DM Sans"/>
                <a:sym typeface="DM Sans"/>
              </a:rPr>
              <a:t>pengguna</a:t>
            </a:r>
            <a:r>
              <a:rPr lang="en-US" sz="1600" b="0" i="0" u="none" strike="noStrike" cap="none" dirty="0">
                <a:solidFill>
                  <a:srgbClr val="FFFFFF"/>
                </a:solidFill>
                <a:latin typeface="DM Sans"/>
                <a:ea typeface="DM Sans"/>
                <a:cs typeface="DM Sans"/>
                <a:sym typeface="DM Sans"/>
              </a:rPr>
              <a:t> </a:t>
            </a:r>
            <a:r>
              <a:rPr lang="en-US" sz="1600" b="0" i="0" u="none" strike="noStrike" cap="none" dirty="0" err="1">
                <a:solidFill>
                  <a:srgbClr val="FFFFFF"/>
                </a:solidFill>
                <a:latin typeface="DM Sans"/>
                <a:ea typeface="DM Sans"/>
                <a:cs typeface="DM Sans"/>
                <a:sym typeface="DM Sans"/>
              </a:rPr>
              <a:t>untuk</a:t>
            </a:r>
            <a:r>
              <a:rPr lang="en-US" sz="1600" b="0" i="0" u="none" strike="noStrike" cap="none" dirty="0">
                <a:solidFill>
                  <a:srgbClr val="FFFFFF"/>
                </a:solidFill>
                <a:latin typeface="DM Sans"/>
                <a:ea typeface="DM Sans"/>
                <a:cs typeface="DM Sans"/>
                <a:sym typeface="DM Sans"/>
              </a:rPr>
              <a:t> </a:t>
            </a:r>
            <a:r>
              <a:rPr lang="en-US" sz="1600" b="0" i="0" u="none" strike="noStrike" cap="none" dirty="0" err="1">
                <a:solidFill>
                  <a:srgbClr val="FFFFFF"/>
                </a:solidFill>
                <a:latin typeface="DM Sans"/>
                <a:ea typeface="DM Sans"/>
                <a:cs typeface="DM Sans"/>
                <a:sym typeface="DM Sans"/>
              </a:rPr>
              <a:t>melihat</a:t>
            </a:r>
            <a:r>
              <a:rPr lang="en-US" sz="1600" b="0" i="0" u="none" strike="noStrike" cap="none" dirty="0">
                <a:solidFill>
                  <a:srgbClr val="FFFFFF"/>
                </a:solidFill>
                <a:latin typeface="DM Sans"/>
                <a:ea typeface="DM Sans"/>
                <a:cs typeface="DM Sans"/>
                <a:sym typeface="DM Sans"/>
              </a:rPr>
              <a:t>, </a:t>
            </a:r>
            <a:r>
              <a:rPr lang="en-US" sz="1600" b="0" i="0" u="none" strike="noStrike" cap="none" dirty="0" err="1">
                <a:solidFill>
                  <a:srgbClr val="FFFFFF"/>
                </a:solidFill>
                <a:latin typeface="DM Sans"/>
                <a:ea typeface="DM Sans"/>
                <a:cs typeface="DM Sans"/>
                <a:sym typeface="DM Sans"/>
              </a:rPr>
              <a:t>menyortir</a:t>
            </a:r>
            <a:r>
              <a:rPr lang="en-US" sz="1600" b="0" i="0" u="none" strike="noStrike" cap="none" dirty="0">
                <a:solidFill>
                  <a:srgbClr val="FFFFFF"/>
                </a:solidFill>
                <a:latin typeface="DM Sans"/>
                <a:ea typeface="DM Sans"/>
                <a:cs typeface="DM Sans"/>
                <a:sym typeface="DM Sans"/>
              </a:rPr>
              <a:t>, </a:t>
            </a:r>
            <a:r>
              <a:rPr lang="en-US" sz="1600" b="0" i="0" u="none" strike="noStrike" cap="none" dirty="0" err="1">
                <a:solidFill>
                  <a:srgbClr val="FFFFFF"/>
                </a:solidFill>
                <a:latin typeface="DM Sans"/>
                <a:ea typeface="DM Sans"/>
                <a:cs typeface="DM Sans"/>
                <a:sym typeface="DM Sans"/>
              </a:rPr>
              <a:t>menyaring</a:t>
            </a:r>
            <a:r>
              <a:rPr lang="en-US" sz="1600" b="0" i="0" u="none" strike="noStrike" cap="none" dirty="0">
                <a:solidFill>
                  <a:srgbClr val="FFFFFF"/>
                </a:solidFill>
                <a:latin typeface="DM Sans"/>
                <a:ea typeface="DM Sans"/>
                <a:cs typeface="DM Sans"/>
                <a:sym typeface="DM Sans"/>
              </a:rPr>
              <a:t>, dan </a:t>
            </a:r>
            <a:r>
              <a:rPr lang="en-US" sz="1600" b="0" i="0" u="none" strike="noStrike" cap="none" dirty="0" err="1">
                <a:solidFill>
                  <a:srgbClr val="FFFFFF"/>
                </a:solidFill>
                <a:latin typeface="DM Sans"/>
                <a:ea typeface="DM Sans"/>
                <a:cs typeface="DM Sans"/>
                <a:sym typeface="DM Sans"/>
              </a:rPr>
              <a:t>mengunduh</a:t>
            </a:r>
            <a:r>
              <a:rPr lang="en-US" sz="1600" b="0" i="0" u="none" strike="noStrike" cap="none" dirty="0">
                <a:solidFill>
                  <a:srgbClr val="FFFFFF"/>
                </a:solidFill>
                <a:latin typeface="DM Sans"/>
                <a:ea typeface="DM Sans"/>
                <a:cs typeface="DM Sans"/>
                <a:sym typeface="DM Sans"/>
              </a:rPr>
              <a:t> data </a:t>
            </a:r>
            <a:r>
              <a:rPr lang="en-US" sz="1600" b="0" i="0" u="none" strike="noStrike" cap="none" dirty="0" err="1">
                <a:solidFill>
                  <a:srgbClr val="FFFFFF"/>
                </a:solidFill>
                <a:latin typeface="DM Sans"/>
                <a:ea typeface="DM Sans"/>
                <a:cs typeface="DM Sans"/>
                <a:sym typeface="DM Sans"/>
              </a:rPr>
              <a:t>siswa</a:t>
            </a:r>
            <a:r>
              <a:rPr lang="en-US" sz="1600" b="0" i="0" u="none" strike="noStrike" cap="none" dirty="0">
                <a:solidFill>
                  <a:srgbClr val="FFFFFF"/>
                </a:solidFill>
                <a:latin typeface="DM Sans"/>
                <a:ea typeface="DM Sans"/>
                <a:cs typeface="DM Sans"/>
                <a:sym typeface="DM Sans"/>
              </a:rPr>
              <a:t> </a:t>
            </a:r>
            <a:r>
              <a:rPr lang="en-US" sz="1600" b="0" i="0" u="none" strike="noStrike" cap="none" dirty="0" err="1">
                <a:solidFill>
                  <a:srgbClr val="FFFFFF"/>
                </a:solidFill>
                <a:latin typeface="DM Sans"/>
                <a:ea typeface="DM Sans"/>
                <a:cs typeface="DM Sans"/>
                <a:sym typeface="DM Sans"/>
              </a:rPr>
              <a:t>dengan</a:t>
            </a:r>
            <a:r>
              <a:rPr lang="en-US" sz="1600" b="0" i="0" u="none" strike="noStrike" cap="none" dirty="0">
                <a:solidFill>
                  <a:srgbClr val="FFFFFF"/>
                </a:solidFill>
                <a:latin typeface="DM Sans"/>
                <a:ea typeface="DM Sans"/>
                <a:cs typeface="DM Sans"/>
                <a:sym typeface="DM Sans"/>
              </a:rPr>
              <a:t> </a:t>
            </a:r>
            <a:r>
              <a:rPr lang="en-US" sz="1600" b="0" i="0" u="none" strike="noStrike" cap="none" dirty="0" err="1">
                <a:solidFill>
                  <a:srgbClr val="FFFFFF"/>
                </a:solidFill>
                <a:latin typeface="DM Sans"/>
                <a:ea typeface="DM Sans"/>
                <a:cs typeface="DM Sans"/>
                <a:sym typeface="DM Sans"/>
              </a:rPr>
              <a:t>mudah</a:t>
            </a:r>
            <a:r>
              <a:rPr lang="en-US" sz="1600" b="0" i="0" u="none" strike="noStrike" cap="none" dirty="0">
                <a:solidFill>
                  <a:srgbClr val="FFFFFF"/>
                </a:solidFill>
                <a:latin typeface="DM Sans"/>
                <a:ea typeface="DM Sans"/>
                <a:cs typeface="DM Sans"/>
                <a:sym typeface="DM Sans"/>
              </a:rPr>
              <a:t>, </a:t>
            </a:r>
            <a:r>
              <a:rPr lang="en-US" sz="1600" b="0" i="0" u="none" strike="noStrike" cap="none" dirty="0" err="1">
                <a:solidFill>
                  <a:srgbClr val="FFFFFF"/>
                </a:solidFill>
                <a:latin typeface="DM Sans"/>
                <a:ea typeface="DM Sans"/>
                <a:cs typeface="DM Sans"/>
                <a:sym typeface="DM Sans"/>
              </a:rPr>
              <a:t>serta</a:t>
            </a:r>
            <a:r>
              <a:rPr lang="en-US" sz="1600" b="0" i="0" u="none" strike="noStrike" cap="none" dirty="0">
                <a:solidFill>
                  <a:srgbClr val="FFFFFF"/>
                </a:solidFill>
                <a:latin typeface="DM Sans"/>
                <a:ea typeface="DM Sans"/>
                <a:cs typeface="DM Sans"/>
                <a:sym typeface="DM Sans"/>
              </a:rPr>
              <a:t> </a:t>
            </a:r>
            <a:r>
              <a:rPr lang="en-US" sz="1600" b="0" i="0" u="none" strike="noStrike" cap="none" dirty="0" err="1">
                <a:solidFill>
                  <a:srgbClr val="FFFFFF"/>
                </a:solidFill>
                <a:latin typeface="DM Sans"/>
                <a:ea typeface="DM Sans"/>
                <a:cs typeface="DM Sans"/>
                <a:sym typeface="DM Sans"/>
              </a:rPr>
              <a:t>memberikan</a:t>
            </a:r>
            <a:r>
              <a:rPr lang="en-US" sz="1600" b="0" i="0" u="none" strike="noStrike" cap="none" dirty="0">
                <a:solidFill>
                  <a:srgbClr val="FFFFFF"/>
                </a:solidFill>
                <a:latin typeface="DM Sans"/>
                <a:ea typeface="DM Sans"/>
                <a:cs typeface="DM Sans"/>
                <a:sym typeface="DM Sans"/>
              </a:rPr>
              <a:t> </a:t>
            </a:r>
            <a:r>
              <a:rPr lang="en-US" sz="1600" b="0" i="0" u="none" strike="noStrike" cap="none" dirty="0" err="1">
                <a:solidFill>
                  <a:srgbClr val="FFFFFF"/>
                </a:solidFill>
                <a:latin typeface="DM Sans"/>
                <a:ea typeface="DM Sans"/>
                <a:cs typeface="DM Sans"/>
                <a:sym typeface="DM Sans"/>
              </a:rPr>
              <a:t>fitur-fitur</a:t>
            </a:r>
            <a:r>
              <a:rPr lang="en-US" sz="1600" b="0" i="0" u="none" strike="noStrike" cap="none" dirty="0">
                <a:solidFill>
                  <a:srgbClr val="FFFFFF"/>
                </a:solidFill>
                <a:latin typeface="DM Sans"/>
                <a:ea typeface="DM Sans"/>
                <a:cs typeface="DM Sans"/>
                <a:sym typeface="DM Sans"/>
              </a:rPr>
              <a:t> </a:t>
            </a:r>
            <a:r>
              <a:rPr lang="en-US" sz="1600" b="0" i="0" u="none" strike="noStrike" cap="none" dirty="0" err="1">
                <a:solidFill>
                  <a:srgbClr val="FFFFFF"/>
                </a:solidFill>
                <a:latin typeface="DM Sans"/>
                <a:ea typeface="DM Sans"/>
                <a:cs typeface="DM Sans"/>
                <a:sym typeface="DM Sans"/>
              </a:rPr>
              <a:t>seperti</a:t>
            </a:r>
            <a:r>
              <a:rPr lang="en-US" sz="1600" b="0" i="0" u="none" strike="noStrike" cap="none" dirty="0">
                <a:solidFill>
                  <a:srgbClr val="FFFFFF"/>
                </a:solidFill>
                <a:latin typeface="DM Sans"/>
                <a:ea typeface="DM Sans"/>
                <a:cs typeface="DM Sans"/>
                <a:sym typeface="DM Sans"/>
              </a:rPr>
              <a:t> login </a:t>
            </a:r>
            <a:r>
              <a:rPr lang="en-US" sz="1600" b="0" i="0" u="none" strike="noStrike" cap="none" dirty="0" err="1">
                <a:solidFill>
                  <a:srgbClr val="FFFFFF"/>
                </a:solidFill>
                <a:latin typeface="DM Sans"/>
                <a:ea typeface="DM Sans"/>
                <a:cs typeface="DM Sans"/>
                <a:sym typeface="DM Sans"/>
              </a:rPr>
              <a:t>untuk</a:t>
            </a:r>
            <a:r>
              <a:rPr lang="en-US" sz="1600" b="0" i="0" u="none" strike="noStrike" cap="none" dirty="0">
                <a:solidFill>
                  <a:srgbClr val="FFFFFF"/>
                </a:solidFill>
                <a:latin typeface="DM Sans"/>
                <a:ea typeface="DM Sans"/>
                <a:cs typeface="DM Sans"/>
                <a:sym typeface="DM Sans"/>
              </a:rPr>
              <a:t> </a:t>
            </a:r>
            <a:r>
              <a:rPr lang="en-US" sz="1600" b="0" i="0" u="none" strike="noStrike" cap="none" dirty="0" err="1">
                <a:solidFill>
                  <a:srgbClr val="FFFFFF"/>
                </a:solidFill>
                <a:latin typeface="DM Sans"/>
                <a:ea typeface="DM Sans"/>
                <a:cs typeface="DM Sans"/>
                <a:sym typeface="DM Sans"/>
              </a:rPr>
              <a:t>mengakses</a:t>
            </a:r>
            <a:r>
              <a:rPr lang="en-US" sz="1600" b="0" i="0" u="none" strike="noStrike" cap="none" dirty="0">
                <a:solidFill>
                  <a:srgbClr val="FFFFFF"/>
                </a:solidFill>
                <a:latin typeface="DM Sans"/>
                <a:ea typeface="DM Sans"/>
                <a:cs typeface="DM Sans"/>
                <a:sym typeface="DM Sans"/>
              </a:rPr>
              <a:t> </a:t>
            </a:r>
            <a:r>
              <a:rPr lang="en-US" sz="1600" b="0" i="0" u="none" strike="noStrike" cap="none" dirty="0" err="1">
                <a:solidFill>
                  <a:srgbClr val="FFFFFF"/>
                </a:solidFill>
                <a:latin typeface="DM Sans"/>
                <a:ea typeface="DM Sans"/>
                <a:cs typeface="DM Sans"/>
                <a:sym typeface="DM Sans"/>
              </a:rPr>
              <a:t>informasi</a:t>
            </a:r>
            <a:r>
              <a:rPr lang="en-US" sz="1600" b="0" i="0" u="none" strike="noStrike" cap="none" dirty="0">
                <a:solidFill>
                  <a:srgbClr val="FFFFFF"/>
                </a:solidFill>
                <a:latin typeface="DM Sans"/>
                <a:ea typeface="DM Sans"/>
                <a:cs typeface="DM Sans"/>
                <a:sym typeface="DM Sans"/>
              </a:rPr>
              <a:t> </a:t>
            </a:r>
            <a:r>
              <a:rPr lang="en-US" sz="1600" b="0" i="0" u="none" strike="noStrike" cap="none" dirty="0" err="1">
                <a:solidFill>
                  <a:srgbClr val="FFFFFF"/>
                </a:solidFill>
                <a:latin typeface="DM Sans"/>
                <a:ea typeface="DM Sans"/>
                <a:cs typeface="DM Sans"/>
                <a:sym typeface="DM Sans"/>
              </a:rPr>
              <a:t>terkait</a:t>
            </a:r>
            <a:r>
              <a:rPr lang="en-US" sz="1600" b="0" i="0" u="none" strike="noStrike" cap="none" dirty="0">
                <a:solidFill>
                  <a:srgbClr val="FFFFFF"/>
                </a:solidFill>
                <a:latin typeface="DM Sans"/>
                <a:ea typeface="DM Sans"/>
                <a:cs typeface="DM Sans"/>
                <a:sym typeface="DM Sans"/>
              </a:rPr>
              <a:t>, dan CRUD (Create, Read, Update, Delete) </a:t>
            </a:r>
            <a:r>
              <a:rPr lang="en-US" sz="1600" b="0" i="0" u="none" strike="noStrike" cap="none" dirty="0" err="1">
                <a:solidFill>
                  <a:srgbClr val="FFFFFF"/>
                </a:solidFill>
                <a:latin typeface="DM Sans"/>
                <a:ea typeface="DM Sans"/>
                <a:cs typeface="DM Sans"/>
                <a:sym typeface="DM Sans"/>
              </a:rPr>
              <a:t>untuk</a:t>
            </a:r>
            <a:r>
              <a:rPr lang="en-US" sz="1600" b="0" i="0" u="none" strike="noStrike" cap="none" dirty="0">
                <a:solidFill>
                  <a:srgbClr val="FFFFFF"/>
                </a:solidFill>
                <a:latin typeface="DM Sans"/>
                <a:ea typeface="DM Sans"/>
                <a:cs typeface="DM Sans"/>
                <a:sym typeface="DM Sans"/>
              </a:rPr>
              <a:t> </a:t>
            </a:r>
            <a:r>
              <a:rPr lang="en-US" sz="1600" b="0" i="0" u="none" strike="noStrike" cap="none" dirty="0" err="1">
                <a:solidFill>
                  <a:srgbClr val="FFFFFF"/>
                </a:solidFill>
                <a:latin typeface="DM Sans"/>
                <a:ea typeface="DM Sans"/>
                <a:cs typeface="DM Sans"/>
                <a:sym typeface="DM Sans"/>
              </a:rPr>
              <a:t>manajemen</a:t>
            </a:r>
            <a:r>
              <a:rPr lang="en-US" sz="1600" b="0" i="0" u="none" strike="noStrike" cap="none" dirty="0">
                <a:solidFill>
                  <a:srgbClr val="FFFFFF"/>
                </a:solidFill>
                <a:latin typeface="DM Sans"/>
                <a:ea typeface="DM Sans"/>
                <a:cs typeface="DM Sans"/>
                <a:sym typeface="DM Sans"/>
              </a:rPr>
              <a:t> data. </a:t>
            </a:r>
            <a:r>
              <a:rPr lang="en-US" sz="1600" b="0" i="0" u="none" strike="noStrike" cap="none" dirty="0" err="1">
                <a:solidFill>
                  <a:srgbClr val="FFFFFF"/>
                </a:solidFill>
                <a:latin typeface="DM Sans"/>
                <a:ea typeface="DM Sans"/>
                <a:cs typeface="DM Sans"/>
                <a:sym typeface="DM Sans"/>
              </a:rPr>
              <a:t>Semua</a:t>
            </a:r>
            <a:r>
              <a:rPr lang="en-US" sz="1600" b="0" i="0" u="none" strike="noStrike" cap="none" dirty="0">
                <a:solidFill>
                  <a:srgbClr val="FFFFFF"/>
                </a:solidFill>
                <a:latin typeface="DM Sans"/>
                <a:ea typeface="DM Sans"/>
                <a:cs typeface="DM Sans"/>
                <a:sym typeface="DM Sans"/>
              </a:rPr>
              <a:t> </a:t>
            </a:r>
            <a:r>
              <a:rPr lang="en-US" sz="1600" b="0" i="0" u="none" strike="noStrike" cap="none" dirty="0" err="1">
                <a:solidFill>
                  <a:srgbClr val="FFFFFF"/>
                </a:solidFill>
                <a:latin typeface="DM Sans"/>
                <a:ea typeface="DM Sans"/>
                <a:cs typeface="DM Sans"/>
                <a:sym typeface="DM Sans"/>
              </a:rPr>
              <a:t>ini</a:t>
            </a:r>
            <a:r>
              <a:rPr lang="en-US" sz="1600" b="0" i="0" u="none" strike="noStrike" cap="none" dirty="0">
                <a:solidFill>
                  <a:srgbClr val="FFFFFF"/>
                </a:solidFill>
                <a:latin typeface="DM Sans"/>
                <a:ea typeface="DM Sans"/>
                <a:cs typeface="DM Sans"/>
                <a:sym typeface="DM Sans"/>
              </a:rPr>
              <a:t> </a:t>
            </a:r>
            <a:r>
              <a:rPr lang="en-US" sz="1600" b="0" i="0" u="none" strike="noStrike" cap="none" dirty="0" err="1">
                <a:solidFill>
                  <a:srgbClr val="FFFFFF"/>
                </a:solidFill>
                <a:latin typeface="DM Sans"/>
                <a:ea typeface="DM Sans"/>
                <a:cs typeface="DM Sans"/>
                <a:sym typeface="DM Sans"/>
              </a:rPr>
              <a:t>bertujuan</a:t>
            </a:r>
            <a:r>
              <a:rPr lang="en-US" sz="1600" b="0" i="0" u="none" strike="noStrike" cap="none" dirty="0">
                <a:solidFill>
                  <a:srgbClr val="FFFFFF"/>
                </a:solidFill>
                <a:latin typeface="DM Sans"/>
                <a:ea typeface="DM Sans"/>
                <a:cs typeface="DM Sans"/>
                <a:sym typeface="DM Sans"/>
              </a:rPr>
              <a:t> </a:t>
            </a:r>
            <a:r>
              <a:rPr lang="en-US" sz="1600" b="0" i="0" u="none" strike="noStrike" cap="none" dirty="0" err="1">
                <a:solidFill>
                  <a:srgbClr val="FFFFFF"/>
                </a:solidFill>
                <a:latin typeface="DM Sans"/>
                <a:ea typeface="DM Sans"/>
                <a:cs typeface="DM Sans"/>
                <a:sym typeface="DM Sans"/>
              </a:rPr>
              <a:t>untuk</a:t>
            </a:r>
            <a:r>
              <a:rPr lang="en-US" sz="1600" b="0" i="0" u="none" strike="noStrike" cap="none" dirty="0">
                <a:solidFill>
                  <a:srgbClr val="FFFFFF"/>
                </a:solidFill>
                <a:latin typeface="DM Sans"/>
                <a:ea typeface="DM Sans"/>
                <a:cs typeface="DM Sans"/>
                <a:sym typeface="DM Sans"/>
              </a:rPr>
              <a:t> </a:t>
            </a:r>
            <a:r>
              <a:rPr lang="en-US" sz="1600" b="0" i="0" u="none" strike="noStrike" cap="none" dirty="0" err="1">
                <a:solidFill>
                  <a:srgbClr val="FFFFFF"/>
                </a:solidFill>
                <a:latin typeface="DM Sans"/>
                <a:ea typeface="DM Sans"/>
                <a:cs typeface="DM Sans"/>
                <a:sym typeface="DM Sans"/>
              </a:rPr>
              <a:t>meningkatkan</a:t>
            </a:r>
            <a:r>
              <a:rPr lang="en-US" sz="1600" b="0" i="0" u="none" strike="noStrike" cap="none" dirty="0">
                <a:solidFill>
                  <a:srgbClr val="FFFFFF"/>
                </a:solidFill>
                <a:latin typeface="DM Sans"/>
                <a:ea typeface="DM Sans"/>
                <a:cs typeface="DM Sans"/>
                <a:sym typeface="DM Sans"/>
              </a:rPr>
              <a:t> </a:t>
            </a:r>
            <a:r>
              <a:rPr lang="en-US" sz="1600" b="0" i="0" u="none" strike="noStrike" cap="none" dirty="0" err="1">
                <a:solidFill>
                  <a:srgbClr val="FFFFFF"/>
                </a:solidFill>
                <a:latin typeface="DM Sans"/>
                <a:ea typeface="DM Sans"/>
                <a:cs typeface="DM Sans"/>
                <a:sym typeface="DM Sans"/>
              </a:rPr>
              <a:t>efisiensi</a:t>
            </a:r>
            <a:r>
              <a:rPr lang="en-US" sz="1600" b="0" i="0" u="none" strike="noStrike" cap="none" dirty="0">
                <a:solidFill>
                  <a:srgbClr val="FFFFFF"/>
                </a:solidFill>
                <a:latin typeface="DM Sans"/>
                <a:ea typeface="DM Sans"/>
                <a:cs typeface="DM Sans"/>
                <a:sym typeface="DM Sans"/>
              </a:rPr>
              <a:t> dan </a:t>
            </a:r>
            <a:r>
              <a:rPr lang="en-US" sz="1600" b="0" i="0" u="none" strike="noStrike" cap="none" dirty="0" err="1">
                <a:solidFill>
                  <a:srgbClr val="FFFFFF"/>
                </a:solidFill>
                <a:latin typeface="DM Sans"/>
                <a:ea typeface="DM Sans"/>
                <a:cs typeface="DM Sans"/>
                <a:sym typeface="DM Sans"/>
              </a:rPr>
              <a:t>produktivitas</a:t>
            </a:r>
            <a:r>
              <a:rPr lang="en-US" sz="1600" b="0" i="0" u="none" strike="noStrike" cap="none" dirty="0">
                <a:solidFill>
                  <a:srgbClr val="FFFFFF"/>
                </a:solidFill>
                <a:latin typeface="DM Sans"/>
                <a:ea typeface="DM Sans"/>
                <a:cs typeface="DM Sans"/>
                <a:sym typeface="DM Sans"/>
              </a:rPr>
              <a:t> </a:t>
            </a:r>
            <a:r>
              <a:rPr lang="en-US" sz="1600" b="0" i="0" u="none" strike="noStrike" cap="none" dirty="0" err="1">
                <a:solidFill>
                  <a:srgbClr val="FFFFFF"/>
                </a:solidFill>
                <a:latin typeface="DM Sans"/>
                <a:ea typeface="DM Sans"/>
                <a:cs typeface="DM Sans"/>
                <a:sym typeface="DM Sans"/>
              </a:rPr>
              <a:t>dalam</a:t>
            </a:r>
            <a:r>
              <a:rPr lang="en-US" sz="1600" b="0" i="0" u="none" strike="noStrike" cap="none" dirty="0">
                <a:solidFill>
                  <a:srgbClr val="FFFFFF"/>
                </a:solidFill>
                <a:latin typeface="DM Sans"/>
                <a:ea typeface="DM Sans"/>
                <a:cs typeface="DM Sans"/>
                <a:sym typeface="DM Sans"/>
              </a:rPr>
              <a:t> </a:t>
            </a:r>
            <a:r>
              <a:rPr lang="en-US" sz="1600" b="0" i="0" u="none" strike="noStrike" cap="none" dirty="0" err="1">
                <a:solidFill>
                  <a:srgbClr val="FFFFFF"/>
                </a:solidFill>
                <a:latin typeface="DM Sans"/>
                <a:ea typeface="DM Sans"/>
                <a:cs typeface="DM Sans"/>
                <a:sym typeface="DM Sans"/>
              </a:rPr>
              <a:t>manajemen</a:t>
            </a:r>
            <a:r>
              <a:rPr lang="en-US" sz="1600" b="0" i="0" u="none" strike="noStrike" cap="none" dirty="0">
                <a:solidFill>
                  <a:srgbClr val="FFFFFF"/>
                </a:solidFill>
                <a:latin typeface="DM Sans"/>
                <a:ea typeface="DM Sans"/>
                <a:cs typeface="DM Sans"/>
                <a:sym typeface="DM Sans"/>
              </a:rPr>
              <a:t> </a:t>
            </a:r>
            <a:r>
              <a:rPr lang="en-US" sz="1600" b="0" i="0" u="none" strike="noStrike" cap="none" dirty="0" err="1">
                <a:solidFill>
                  <a:srgbClr val="FFFFFF"/>
                </a:solidFill>
                <a:latin typeface="DM Sans"/>
                <a:ea typeface="DM Sans"/>
                <a:cs typeface="DM Sans"/>
                <a:sym typeface="DM Sans"/>
              </a:rPr>
              <a:t>siswa</a:t>
            </a:r>
            <a:r>
              <a:rPr lang="en-US" sz="1600" b="0" i="0" u="none" strike="noStrike" cap="none" dirty="0">
                <a:solidFill>
                  <a:srgbClr val="FFFFFF"/>
                </a:solidFill>
                <a:latin typeface="DM Sans"/>
                <a:ea typeface="DM Sans"/>
                <a:cs typeface="DM Sans"/>
                <a:sym typeface="DM Sans"/>
              </a:rPr>
              <a:t> di </a:t>
            </a:r>
            <a:r>
              <a:rPr lang="en-US" sz="1600" b="0" i="0" u="none" strike="noStrike" cap="none" dirty="0" err="1">
                <a:solidFill>
                  <a:srgbClr val="FFFFFF"/>
                </a:solidFill>
                <a:latin typeface="DM Sans"/>
                <a:ea typeface="DM Sans"/>
                <a:cs typeface="DM Sans"/>
                <a:sym typeface="DM Sans"/>
              </a:rPr>
              <a:t>lingkungan</a:t>
            </a:r>
            <a:r>
              <a:rPr lang="en-US" sz="1600" b="0" i="0" u="none" strike="noStrike" cap="none" dirty="0">
                <a:solidFill>
                  <a:srgbClr val="FFFFFF"/>
                </a:solidFill>
                <a:latin typeface="DM Sans"/>
                <a:ea typeface="DM Sans"/>
                <a:cs typeface="DM Sans"/>
                <a:sym typeface="DM Sans"/>
              </a:rPr>
              <a:t> </a:t>
            </a:r>
            <a:r>
              <a:rPr lang="en-US" sz="1600" b="0" i="0" u="none" strike="noStrike" cap="none" dirty="0" err="1">
                <a:solidFill>
                  <a:srgbClr val="FFFFFF"/>
                </a:solidFill>
                <a:latin typeface="DM Sans"/>
                <a:ea typeface="DM Sans"/>
                <a:cs typeface="DM Sans"/>
                <a:sym typeface="DM Sans"/>
              </a:rPr>
              <a:t>pendidikan</a:t>
            </a:r>
            <a:r>
              <a:rPr lang="en-US" sz="1600" b="0" i="0" u="none" strike="noStrike" cap="none" dirty="0">
                <a:solidFill>
                  <a:srgbClr val="FFFFFF"/>
                </a:solidFill>
                <a:latin typeface="DM Sans"/>
                <a:ea typeface="DM Sans"/>
                <a:cs typeface="DM Sans"/>
                <a:sym typeface="DM Sans"/>
              </a:rPr>
              <a:t>.</a:t>
            </a:r>
            <a:endParaRPr lang="en-US" sz="500" dirty="0"/>
          </a:p>
        </p:txBody>
      </p:sp>
      <p:sp>
        <p:nvSpPr>
          <p:cNvPr id="150" name="Google Shape;150;p27"/>
          <p:cNvSpPr/>
          <p:nvPr/>
        </p:nvSpPr>
        <p:spPr>
          <a:xfrm>
            <a:off x="7654872" y="-1489128"/>
            <a:ext cx="2978257" cy="2978257"/>
          </a:xfrm>
          <a:custGeom>
            <a:avLst/>
            <a:gdLst/>
            <a:ahLst/>
            <a:cxnLst/>
            <a:rect l="l" t="t" r="r" b="b"/>
            <a:pathLst>
              <a:path w="5956513" h="5956513" extrusionOk="0">
                <a:moveTo>
                  <a:pt x="0" y="0"/>
                </a:moveTo>
                <a:lnTo>
                  <a:pt x="5956512" y="0"/>
                </a:lnTo>
                <a:lnTo>
                  <a:pt x="5956512" y="5956512"/>
                </a:lnTo>
                <a:lnTo>
                  <a:pt x="0" y="5956512"/>
                </a:lnTo>
                <a:lnTo>
                  <a:pt x="0" y="0"/>
                </a:lnTo>
                <a:close/>
              </a:path>
            </a:pathLst>
          </a:custGeom>
          <a:blipFill rotWithShape="1">
            <a:blip r:embed="rId3">
              <a:alphaModFix/>
            </a:blip>
            <a:stretch>
              <a:fillRect/>
            </a:stretch>
          </a:blipFill>
          <a:ln>
            <a:noFill/>
          </a:ln>
        </p:spPr>
      </p:sp>
      <p:sp>
        <p:nvSpPr>
          <p:cNvPr id="151" name="Google Shape;151;p27"/>
          <p:cNvSpPr/>
          <p:nvPr/>
        </p:nvSpPr>
        <p:spPr>
          <a:xfrm>
            <a:off x="-1728035" y="3796022"/>
            <a:ext cx="2978257" cy="2978257"/>
          </a:xfrm>
          <a:custGeom>
            <a:avLst/>
            <a:gdLst/>
            <a:ahLst/>
            <a:cxnLst/>
            <a:rect l="l" t="t" r="r" b="b"/>
            <a:pathLst>
              <a:path w="5956513" h="5956513" extrusionOk="0">
                <a:moveTo>
                  <a:pt x="0" y="0"/>
                </a:moveTo>
                <a:lnTo>
                  <a:pt x="5956512" y="0"/>
                </a:lnTo>
                <a:lnTo>
                  <a:pt x="5956512" y="5956512"/>
                </a:lnTo>
                <a:lnTo>
                  <a:pt x="0" y="5956512"/>
                </a:lnTo>
                <a:lnTo>
                  <a:pt x="0" y="0"/>
                </a:lnTo>
                <a:close/>
              </a:path>
            </a:pathLst>
          </a:custGeom>
          <a:blipFill rotWithShape="1">
            <a:blip r:embed="rId3">
              <a:alphaModFix/>
            </a:blip>
            <a:stretch>
              <a:fillRect/>
            </a:stretch>
          </a:blipFill>
          <a:ln>
            <a:noFill/>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Shape 155"/>
        <p:cNvGrpSpPr/>
        <p:nvPr/>
      </p:nvGrpSpPr>
      <p:grpSpPr>
        <a:xfrm>
          <a:off x="0" y="0"/>
          <a:ext cx="0" cy="0"/>
          <a:chOff x="0" y="0"/>
          <a:chExt cx="0" cy="0"/>
        </a:xfrm>
      </p:grpSpPr>
      <p:sp>
        <p:nvSpPr>
          <p:cNvPr id="156" name="Google Shape;156;p28"/>
          <p:cNvSpPr txBox="1"/>
          <p:nvPr/>
        </p:nvSpPr>
        <p:spPr>
          <a:xfrm>
            <a:off x="1105951" y="733475"/>
            <a:ext cx="4776261" cy="484061"/>
          </a:xfrm>
          <a:prstGeom prst="rect">
            <a:avLst/>
          </a:prstGeom>
          <a:noFill/>
          <a:ln>
            <a:noFill/>
          </a:ln>
        </p:spPr>
        <p:txBody>
          <a:bodyPr spcFirstLastPara="1" wrap="square" lIns="0" tIns="0" rIns="0" bIns="0" anchor="t" anchorCtr="0">
            <a:spAutoFit/>
          </a:bodyPr>
          <a:lstStyle/>
          <a:p>
            <a:pPr marL="0" marR="0" lvl="0" indent="0" algn="l" rtl="0">
              <a:lnSpc>
                <a:spcPct val="120006"/>
              </a:lnSpc>
              <a:spcBef>
                <a:spcPts val="0"/>
              </a:spcBef>
              <a:spcAft>
                <a:spcPts val="0"/>
              </a:spcAft>
              <a:buNone/>
            </a:pPr>
            <a:r>
              <a:rPr lang="en" sz="3100" b="0" i="0" u="none" strike="noStrike" cap="none" dirty="0">
                <a:solidFill>
                  <a:srgbClr val="56AEFF"/>
                </a:solidFill>
                <a:latin typeface="Arial"/>
                <a:ea typeface="Arial"/>
                <a:cs typeface="Arial"/>
                <a:sym typeface="Arial"/>
              </a:rPr>
              <a:t>METHODOLOGY</a:t>
            </a:r>
            <a:endParaRPr sz="700" dirty="0"/>
          </a:p>
        </p:txBody>
      </p:sp>
      <p:sp>
        <p:nvSpPr>
          <p:cNvPr id="157" name="Google Shape;157;p28"/>
          <p:cNvSpPr txBox="1"/>
          <p:nvPr/>
        </p:nvSpPr>
        <p:spPr>
          <a:xfrm>
            <a:off x="1105951" y="1460553"/>
            <a:ext cx="7043325" cy="2866939"/>
          </a:xfrm>
          <a:prstGeom prst="rect">
            <a:avLst/>
          </a:prstGeom>
          <a:noFill/>
          <a:ln>
            <a:noFill/>
          </a:ln>
        </p:spPr>
        <p:txBody>
          <a:bodyPr spcFirstLastPara="1" wrap="square" lIns="0" tIns="0" rIns="0" bIns="0" anchor="t" anchorCtr="0">
            <a:spAutoFit/>
          </a:bodyPr>
          <a:lstStyle/>
          <a:p>
            <a:pPr marL="0" marR="0" lvl="0" indent="0" algn="just" rtl="0">
              <a:lnSpc>
                <a:spcPct val="134984"/>
              </a:lnSpc>
              <a:spcBef>
                <a:spcPts val="0"/>
              </a:spcBef>
              <a:spcAft>
                <a:spcPts val="0"/>
              </a:spcAft>
              <a:buNone/>
            </a:pPr>
            <a:r>
              <a:rPr lang="en" sz="1600" b="0" i="0" u="none" strike="noStrike" cap="none" dirty="0">
                <a:solidFill>
                  <a:srgbClr val="FFFFFF"/>
                </a:solidFill>
                <a:latin typeface="DM Sans"/>
                <a:ea typeface="DM Sans"/>
                <a:cs typeface="DM Sans"/>
                <a:sym typeface="DM Sans"/>
              </a:rPr>
              <a:t>Metodologi yang digunakan dalam pengembangan website adalah Agile Scrum. Metodologi Agile Scrum adalah pendekatan pengembangan perangkat lunak yang sangat cocok untuk proyek-proyek dengan tingkat kompleksitas yang tinggi dan persyaratan yang mungkin berubah seiring waktu. Dengan menggunakan Agile Scrum, tim pengembang dapat bekerja secara kolaboratif dan responsif terhadap perubahan, sehingga memungkinkan pengembangan yang lebih efisien dan sesuai dengan kebutuhan pengguna. </a:t>
            </a:r>
          </a:p>
          <a:p>
            <a:pPr marL="0" marR="0" lvl="0" indent="0" algn="just" rtl="0">
              <a:lnSpc>
                <a:spcPct val="134984"/>
              </a:lnSpc>
              <a:spcBef>
                <a:spcPts val="0"/>
              </a:spcBef>
              <a:spcAft>
                <a:spcPts val="0"/>
              </a:spcAft>
              <a:buNone/>
            </a:pPr>
            <a:endParaRPr lang="en-US" sz="500" dirty="0"/>
          </a:p>
          <a:p>
            <a:pPr marL="0" marR="0" lvl="0" indent="0" algn="just" rtl="0">
              <a:lnSpc>
                <a:spcPct val="134984"/>
              </a:lnSpc>
              <a:spcBef>
                <a:spcPts val="0"/>
              </a:spcBef>
              <a:spcAft>
                <a:spcPts val="0"/>
              </a:spcAft>
              <a:buNone/>
            </a:pPr>
            <a:endParaRPr sz="500" dirty="0"/>
          </a:p>
        </p:txBody>
      </p:sp>
      <p:sp>
        <p:nvSpPr>
          <p:cNvPr id="158" name="Google Shape;158;p28"/>
          <p:cNvSpPr/>
          <p:nvPr/>
        </p:nvSpPr>
        <p:spPr>
          <a:xfrm>
            <a:off x="7654872" y="-1489128"/>
            <a:ext cx="2978257" cy="2978257"/>
          </a:xfrm>
          <a:custGeom>
            <a:avLst/>
            <a:gdLst/>
            <a:ahLst/>
            <a:cxnLst/>
            <a:rect l="l" t="t" r="r" b="b"/>
            <a:pathLst>
              <a:path w="5956513" h="5956513" extrusionOk="0">
                <a:moveTo>
                  <a:pt x="0" y="0"/>
                </a:moveTo>
                <a:lnTo>
                  <a:pt x="5956512" y="0"/>
                </a:lnTo>
                <a:lnTo>
                  <a:pt x="5956512" y="5956512"/>
                </a:lnTo>
                <a:lnTo>
                  <a:pt x="0" y="5956512"/>
                </a:lnTo>
                <a:lnTo>
                  <a:pt x="0" y="0"/>
                </a:lnTo>
                <a:close/>
              </a:path>
            </a:pathLst>
          </a:custGeom>
          <a:blipFill rotWithShape="1">
            <a:blip r:embed="rId3">
              <a:alphaModFix/>
            </a:blip>
            <a:stretch>
              <a:fillRect/>
            </a:stretch>
          </a:blipFill>
          <a:ln>
            <a:noFill/>
          </a:ln>
        </p:spPr>
      </p:sp>
      <p:sp>
        <p:nvSpPr>
          <p:cNvPr id="159" name="Google Shape;159;p28"/>
          <p:cNvSpPr/>
          <p:nvPr/>
        </p:nvSpPr>
        <p:spPr>
          <a:xfrm>
            <a:off x="-1728035" y="3796022"/>
            <a:ext cx="2978257" cy="2978257"/>
          </a:xfrm>
          <a:custGeom>
            <a:avLst/>
            <a:gdLst/>
            <a:ahLst/>
            <a:cxnLst/>
            <a:rect l="l" t="t" r="r" b="b"/>
            <a:pathLst>
              <a:path w="5956513" h="5956513" extrusionOk="0">
                <a:moveTo>
                  <a:pt x="0" y="0"/>
                </a:moveTo>
                <a:lnTo>
                  <a:pt x="5956512" y="0"/>
                </a:lnTo>
                <a:lnTo>
                  <a:pt x="5956512" y="5956512"/>
                </a:lnTo>
                <a:lnTo>
                  <a:pt x="0" y="5956512"/>
                </a:lnTo>
                <a:lnTo>
                  <a:pt x="0" y="0"/>
                </a:lnTo>
                <a:close/>
              </a:path>
            </a:pathLst>
          </a:custGeom>
          <a:blipFill rotWithShape="1">
            <a:blip r:embed="rId3">
              <a:alphaModFix/>
            </a:blip>
            <a:stretch>
              <a:fillRect/>
            </a:stretch>
          </a:blipFill>
          <a:ln>
            <a:noFill/>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Shape 155"/>
        <p:cNvGrpSpPr/>
        <p:nvPr/>
      </p:nvGrpSpPr>
      <p:grpSpPr>
        <a:xfrm>
          <a:off x="0" y="0"/>
          <a:ext cx="0" cy="0"/>
          <a:chOff x="0" y="0"/>
          <a:chExt cx="0" cy="0"/>
        </a:xfrm>
      </p:grpSpPr>
      <p:sp>
        <p:nvSpPr>
          <p:cNvPr id="156" name="Google Shape;156;p28"/>
          <p:cNvSpPr txBox="1"/>
          <p:nvPr/>
        </p:nvSpPr>
        <p:spPr>
          <a:xfrm>
            <a:off x="1105951" y="733475"/>
            <a:ext cx="4776261" cy="1144929"/>
          </a:xfrm>
          <a:prstGeom prst="rect">
            <a:avLst/>
          </a:prstGeom>
          <a:noFill/>
          <a:ln>
            <a:noFill/>
          </a:ln>
        </p:spPr>
        <p:txBody>
          <a:bodyPr spcFirstLastPara="1" wrap="square" lIns="0" tIns="0" rIns="0" bIns="0" anchor="t" anchorCtr="0">
            <a:spAutoFit/>
          </a:bodyPr>
          <a:lstStyle/>
          <a:p>
            <a:pPr marL="0" marR="0" lvl="0" indent="0" algn="l" rtl="0">
              <a:lnSpc>
                <a:spcPct val="120006"/>
              </a:lnSpc>
              <a:spcBef>
                <a:spcPts val="0"/>
              </a:spcBef>
              <a:spcAft>
                <a:spcPts val="0"/>
              </a:spcAft>
              <a:buNone/>
            </a:pPr>
            <a:r>
              <a:rPr lang="en" sz="3100" b="0" i="0" u="none" strike="noStrike" cap="none" dirty="0">
                <a:solidFill>
                  <a:srgbClr val="56AEFF"/>
                </a:solidFill>
                <a:latin typeface="Arial"/>
                <a:ea typeface="Arial"/>
                <a:cs typeface="Arial"/>
                <a:sym typeface="Arial"/>
              </a:rPr>
              <a:t>PERAN DALAM PENGEMBANGAN</a:t>
            </a:r>
            <a:endParaRPr sz="700" dirty="0"/>
          </a:p>
        </p:txBody>
      </p:sp>
      <p:sp>
        <p:nvSpPr>
          <p:cNvPr id="157" name="Google Shape;157;p28"/>
          <p:cNvSpPr txBox="1"/>
          <p:nvPr/>
        </p:nvSpPr>
        <p:spPr>
          <a:xfrm>
            <a:off x="1105951" y="2213965"/>
            <a:ext cx="7634189" cy="1495794"/>
          </a:xfrm>
          <a:prstGeom prst="rect">
            <a:avLst/>
          </a:prstGeom>
          <a:noFill/>
          <a:ln>
            <a:noFill/>
          </a:ln>
        </p:spPr>
        <p:txBody>
          <a:bodyPr spcFirstLastPara="1" wrap="square" lIns="0" tIns="0" rIns="0" bIns="0" anchor="t" anchorCtr="0">
            <a:spAutoFit/>
          </a:bodyPr>
          <a:lstStyle/>
          <a:p>
            <a:pPr marR="0" lvl="0" algn="just" rtl="0">
              <a:lnSpc>
                <a:spcPct val="134984"/>
              </a:lnSpc>
              <a:spcBef>
                <a:spcPts val="0"/>
              </a:spcBef>
              <a:spcAft>
                <a:spcPts val="0"/>
              </a:spcAft>
            </a:pPr>
            <a:r>
              <a:rPr lang="en-US" sz="2400" dirty="0">
                <a:solidFill>
                  <a:srgbClr val="FFFFFF"/>
                </a:solidFill>
                <a:latin typeface="DM Sans"/>
                <a:ea typeface="DM Sans"/>
                <a:cs typeface="DM Sans"/>
                <a:sym typeface="DM Sans"/>
              </a:rPr>
              <a:t>1. </a:t>
            </a:r>
            <a:r>
              <a:rPr lang="en-US" sz="2400" b="0" i="0" u="none" strike="noStrike" cap="none" dirty="0">
                <a:solidFill>
                  <a:srgbClr val="FFFFFF"/>
                </a:solidFill>
                <a:latin typeface="DM Sans"/>
                <a:ea typeface="DM Sans"/>
                <a:cs typeface="DM Sans"/>
                <a:sym typeface="DM Sans"/>
              </a:rPr>
              <a:t>Hans Santoso - Scrum Master</a:t>
            </a:r>
          </a:p>
          <a:p>
            <a:pPr marR="0" lvl="0" algn="just" rtl="0">
              <a:lnSpc>
                <a:spcPct val="134984"/>
              </a:lnSpc>
              <a:spcBef>
                <a:spcPts val="0"/>
              </a:spcBef>
              <a:spcAft>
                <a:spcPts val="0"/>
              </a:spcAft>
            </a:pPr>
            <a:r>
              <a:rPr lang="en-US" sz="2400" b="0" i="0" u="none" strike="noStrike" cap="none" dirty="0">
                <a:solidFill>
                  <a:srgbClr val="FFFFFF"/>
                </a:solidFill>
                <a:latin typeface="DM Sans"/>
                <a:ea typeface="DM Sans"/>
                <a:cs typeface="DM Sans"/>
                <a:sym typeface="DM Sans"/>
              </a:rPr>
              <a:t>2. </a:t>
            </a:r>
            <a:r>
              <a:rPr lang="en-US" sz="2400" b="0" i="0" u="none" strike="noStrike" cap="none" dirty="0" err="1">
                <a:solidFill>
                  <a:srgbClr val="FFFFFF"/>
                </a:solidFill>
                <a:latin typeface="DM Sans"/>
                <a:ea typeface="DM Sans"/>
                <a:cs typeface="DM Sans"/>
                <a:sym typeface="DM Sans"/>
              </a:rPr>
              <a:t>Lekrey</a:t>
            </a:r>
            <a:r>
              <a:rPr lang="en-US" sz="2400" b="0" i="0" u="none" strike="noStrike" cap="none" dirty="0">
                <a:solidFill>
                  <a:srgbClr val="FFFFFF"/>
                </a:solidFill>
                <a:latin typeface="DM Sans"/>
                <a:ea typeface="DM Sans"/>
                <a:cs typeface="DM Sans"/>
                <a:sym typeface="DM Sans"/>
              </a:rPr>
              <a:t> Jerel Jacob </a:t>
            </a:r>
            <a:r>
              <a:rPr lang="en-US" sz="2400" b="0" i="0" u="none" strike="noStrike" cap="none" dirty="0" err="1">
                <a:solidFill>
                  <a:srgbClr val="FFFFFF"/>
                </a:solidFill>
                <a:latin typeface="DM Sans"/>
                <a:ea typeface="DM Sans"/>
                <a:cs typeface="DM Sans"/>
                <a:sym typeface="DM Sans"/>
              </a:rPr>
              <a:t>Laipiopa</a:t>
            </a:r>
            <a:r>
              <a:rPr lang="en-US" sz="2400" b="0" i="0" u="none" strike="noStrike" cap="none" dirty="0">
                <a:solidFill>
                  <a:srgbClr val="FFFFFF"/>
                </a:solidFill>
                <a:latin typeface="DM Sans"/>
                <a:ea typeface="DM Sans"/>
                <a:cs typeface="DM Sans"/>
                <a:sym typeface="DM Sans"/>
              </a:rPr>
              <a:t> - Tim </a:t>
            </a:r>
            <a:r>
              <a:rPr lang="en-US" sz="2400" b="0" i="0" u="none" strike="noStrike" cap="none" dirty="0" err="1">
                <a:solidFill>
                  <a:srgbClr val="FFFFFF"/>
                </a:solidFill>
                <a:latin typeface="DM Sans"/>
                <a:ea typeface="DM Sans"/>
                <a:cs typeface="DM Sans"/>
                <a:sym typeface="DM Sans"/>
              </a:rPr>
              <a:t>Pengembangan</a:t>
            </a:r>
            <a:endParaRPr lang="en-US" sz="2400" b="0" i="0" u="none" strike="noStrike" cap="none" dirty="0">
              <a:solidFill>
                <a:srgbClr val="FFFFFF"/>
              </a:solidFill>
              <a:latin typeface="DM Sans"/>
              <a:ea typeface="DM Sans"/>
              <a:cs typeface="DM Sans"/>
              <a:sym typeface="DM Sans"/>
            </a:endParaRPr>
          </a:p>
          <a:p>
            <a:pPr marL="0" marR="0" lvl="0" indent="0" algn="just" rtl="0">
              <a:lnSpc>
                <a:spcPct val="134984"/>
              </a:lnSpc>
              <a:spcBef>
                <a:spcPts val="0"/>
              </a:spcBef>
              <a:spcAft>
                <a:spcPts val="0"/>
              </a:spcAft>
              <a:buNone/>
            </a:pPr>
            <a:r>
              <a:rPr lang="en-US" sz="2400" b="0" i="0" u="none" strike="noStrike" cap="none" dirty="0">
                <a:solidFill>
                  <a:srgbClr val="FFFFFF"/>
                </a:solidFill>
                <a:latin typeface="DM Sans"/>
                <a:ea typeface="DM Sans"/>
                <a:cs typeface="DM Sans"/>
                <a:sym typeface="DM Sans"/>
              </a:rPr>
              <a:t>3. Sabrina </a:t>
            </a:r>
            <a:r>
              <a:rPr lang="en-US" sz="2400" b="0" i="0" u="none" strike="noStrike" cap="none" dirty="0" err="1">
                <a:solidFill>
                  <a:srgbClr val="FFFFFF"/>
                </a:solidFill>
                <a:latin typeface="DM Sans"/>
                <a:ea typeface="DM Sans"/>
                <a:cs typeface="DM Sans"/>
                <a:sym typeface="DM Sans"/>
              </a:rPr>
              <a:t>Phalosa</a:t>
            </a:r>
            <a:r>
              <a:rPr lang="en-US" sz="2400" b="0" i="0" u="none" strike="noStrike" cap="none" dirty="0">
                <a:solidFill>
                  <a:srgbClr val="FFFFFF"/>
                </a:solidFill>
                <a:latin typeface="DM Sans"/>
                <a:ea typeface="DM Sans"/>
                <a:cs typeface="DM Sans"/>
                <a:sym typeface="DM Sans"/>
              </a:rPr>
              <a:t> </a:t>
            </a:r>
            <a:r>
              <a:rPr lang="en-US" sz="2400" b="0" i="0" u="none" strike="noStrike" cap="none" dirty="0" err="1">
                <a:solidFill>
                  <a:srgbClr val="FFFFFF"/>
                </a:solidFill>
                <a:latin typeface="DM Sans"/>
                <a:ea typeface="DM Sans"/>
                <a:cs typeface="DM Sans"/>
                <a:sym typeface="DM Sans"/>
              </a:rPr>
              <a:t>Phai</a:t>
            </a:r>
            <a:r>
              <a:rPr lang="en-US" sz="2400" b="0" i="0" u="none" strike="noStrike" cap="none" dirty="0">
                <a:solidFill>
                  <a:srgbClr val="FFFFFF"/>
                </a:solidFill>
                <a:latin typeface="DM Sans"/>
                <a:ea typeface="DM Sans"/>
                <a:cs typeface="DM Sans"/>
                <a:sym typeface="DM Sans"/>
              </a:rPr>
              <a:t> - Product Owner</a:t>
            </a:r>
          </a:p>
        </p:txBody>
      </p:sp>
      <p:sp>
        <p:nvSpPr>
          <p:cNvPr id="158" name="Google Shape;158;p28"/>
          <p:cNvSpPr/>
          <p:nvPr/>
        </p:nvSpPr>
        <p:spPr>
          <a:xfrm>
            <a:off x="7654872" y="-1489128"/>
            <a:ext cx="2978257" cy="2978257"/>
          </a:xfrm>
          <a:custGeom>
            <a:avLst/>
            <a:gdLst/>
            <a:ahLst/>
            <a:cxnLst/>
            <a:rect l="l" t="t" r="r" b="b"/>
            <a:pathLst>
              <a:path w="5956513" h="5956513" extrusionOk="0">
                <a:moveTo>
                  <a:pt x="0" y="0"/>
                </a:moveTo>
                <a:lnTo>
                  <a:pt x="5956512" y="0"/>
                </a:lnTo>
                <a:lnTo>
                  <a:pt x="5956512" y="5956512"/>
                </a:lnTo>
                <a:lnTo>
                  <a:pt x="0" y="5956512"/>
                </a:lnTo>
                <a:lnTo>
                  <a:pt x="0" y="0"/>
                </a:lnTo>
                <a:close/>
              </a:path>
            </a:pathLst>
          </a:custGeom>
          <a:blipFill rotWithShape="1">
            <a:blip r:embed="rId3">
              <a:alphaModFix/>
            </a:blip>
            <a:stretch>
              <a:fillRect/>
            </a:stretch>
          </a:blipFill>
          <a:ln>
            <a:noFill/>
          </a:ln>
        </p:spPr>
      </p:sp>
      <p:sp>
        <p:nvSpPr>
          <p:cNvPr id="159" name="Google Shape;159;p28"/>
          <p:cNvSpPr/>
          <p:nvPr/>
        </p:nvSpPr>
        <p:spPr>
          <a:xfrm>
            <a:off x="-1728035" y="3796022"/>
            <a:ext cx="2978257" cy="2978257"/>
          </a:xfrm>
          <a:custGeom>
            <a:avLst/>
            <a:gdLst/>
            <a:ahLst/>
            <a:cxnLst/>
            <a:rect l="l" t="t" r="r" b="b"/>
            <a:pathLst>
              <a:path w="5956513" h="5956513" extrusionOk="0">
                <a:moveTo>
                  <a:pt x="0" y="0"/>
                </a:moveTo>
                <a:lnTo>
                  <a:pt x="5956512" y="0"/>
                </a:lnTo>
                <a:lnTo>
                  <a:pt x="5956512" y="5956512"/>
                </a:lnTo>
                <a:lnTo>
                  <a:pt x="0" y="5956512"/>
                </a:lnTo>
                <a:lnTo>
                  <a:pt x="0" y="0"/>
                </a:lnTo>
                <a:close/>
              </a:path>
            </a:pathLst>
          </a:custGeom>
          <a:blipFill rotWithShape="1">
            <a:blip r:embed="rId3">
              <a:alphaModFix/>
            </a:blip>
            <a:stretch>
              <a:fillRect/>
            </a:stretch>
          </a:blipFill>
          <a:ln>
            <a:noFill/>
          </a:ln>
        </p:spPr>
      </p:sp>
    </p:spTree>
    <p:extLst>
      <p:ext uri="{BB962C8B-B14F-4D97-AF65-F5344CB8AC3E}">
        <p14:creationId xmlns:p14="http://schemas.microsoft.com/office/powerpoint/2010/main" val="31201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Shape 155"/>
        <p:cNvGrpSpPr/>
        <p:nvPr/>
      </p:nvGrpSpPr>
      <p:grpSpPr>
        <a:xfrm>
          <a:off x="0" y="0"/>
          <a:ext cx="0" cy="0"/>
          <a:chOff x="0" y="0"/>
          <a:chExt cx="0" cy="0"/>
        </a:xfrm>
      </p:grpSpPr>
      <p:sp>
        <p:nvSpPr>
          <p:cNvPr id="156" name="Google Shape;156;p28"/>
          <p:cNvSpPr txBox="1"/>
          <p:nvPr/>
        </p:nvSpPr>
        <p:spPr>
          <a:xfrm>
            <a:off x="2183868" y="141758"/>
            <a:ext cx="4776261" cy="572464"/>
          </a:xfrm>
          <a:prstGeom prst="rect">
            <a:avLst/>
          </a:prstGeom>
          <a:noFill/>
          <a:ln>
            <a:noFill/>
          </a:ln>
        </p:spPr>
        <p:txBody>
          <a:bodyPr spcFirstLastPara="1" wrap="square" lIns="0" tIns="0" rIns="0" bIns="0" anchor="t" anchorCtr="0">
            <a:spAutoFit/>
          </a:bodyPr>
          <a:lstStyle/>
          <a:p>
            <a:pPr marL="0" marR="0" lvl="0" indent="0" algn="ctr" rtl="0">
              <a:lnSpc>
                <a:spcPct val="120006"/>
              </a:lnSpc>
              <a:spcBef>
                <a:spcPts val="0"/>
              </a:spcBef>
              <a:spcAft>
                <a:spcPts val="0"/>
              </a:spcAft>
              <a:buNone/>
            </a:pPr>
            <a:r>
              <a:rPr lang="en" sz="3100" dirty="0">
                <a:solidFill>
                  <a:srgbClr val="56AEFF"/>
                </a:solidFill>
              </a:rPr>
              <a:t>TIMELINE &amp; SPRINT</a:t>
            </a:r>
            <a:endParaRPr sz="700" dirty="0"/>
          </a:p>
        </p:txBody>
      </p:sp>
      <p:pic>
        <p:nvPicPr>
          <p:cNvPr id="2" name="Picture 1">
            <a:extLst>
              <a:ext uri="{FF2B5EF4-FFF2-40B4-BE49-F238E27FC236}">
                <a16:creationId xmlns:a16="http://schemas.microsoft.com/office/drawing/2014/main" id="{53598D4F-9E2F-1133-64D4-0D313AE6C4C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4325" y="796782"/>
            <a:ext cx="4495350" cy="4034355"/>
          </a:xfrm>
          <a:prstGeom prst="rect">
            <a:avLst/>
          </a:prstGeom>
          <a:noFill/>
          <a:ln>
            <a:noFill/>
          </a:ln>
        </p:spPr>
      </p:pic>
      <p:sp>
        <p:nvSpPr>
          <p:cNvPr id="3" name="Google Shape;158;p28">
            <a:extLst>
              <a:ext uri="{FF2B5EF4-FFF2-40B4-BE49-F238E27FC236}">
                <a16:creationId xmlns:a16="http://schemas.microsoft.com/office/drawing/2014/main" id="{F8FFFD5F-E46E-E732-AA1A-38C94045A73A}"/>
              </a:ext>
            </a:extLst>
          </p:cNvPr>
          <p:cNvSpPr/>
          <p:nvPr/>
        </p:nvSpPr>
        <p:spPr>
          <a:xfrm>
            <a:off x="7654872" y="-1489128"/>
            <a:ext cx="2978257" cy="2978257"/>
          </a:xfrm>
          <a:custGeom>
            <a:avLst/>
            <a:gdLst/>
            <a:ahLst/>
            <a:cxnLst/>
            <a:rect l="l" t="t" r="r" b="b"/>
            <a:pathLst>
              <a:path w="5956513" h="5956513" extrusionOk="0">
                <a:moveTo>
                  <a:pt x="0" y="0"/>
                </a:moveTo>
                <a:lnTo>
                  <a:pt x="5956512" y="0"/>
                </a:lnTo>
                <a:lnTo>
                  <a:pt x="5956512" y="5956512"/>
                </a:lnTo>
                <a:lnTo>
                  <a:pt x="0" y="5956512"/>
                </a:lnTo>
                <a:lnTo>
                  <a:pt x="0" y="0"/>
                </a:lnTo>
                <a:close/>
              </a:path>
            </a:pathLst>
          </a:custGeom>
          <a:blipFill rotWithShape="1">
            <a:blip r:embed="rId4">
              <a:alphaModFix/>
            </a:blip>
            <a:stretch>
              <a:fillRect/>
            </a:stretch>
          </a:blipFill>
          <a:ln>
            <a:noFill/>
          </a:ln>
        </p:spPr>
      </p:sp>
      <p:sp>
        <p:nvSpPr>
          <p:cNvPr id="4" name="Google Shape;159;p28">
            <a:extLst>
              <a:ext uri="{FF2B5EF4-FFF2-40B4-BE49-F238E27FC236}">
                <a16:creationId xmlns:a16="http://schemas.microsoft.com/office/drawing/2014/main" id="{24FA662C-6C77-4AE3-6191-1163A0144CB4}"/>
              </a:ext>
            </a:extLst>
          </p:cNvPr>
          <p:cNvSpPr/>
          <p:nvPr/>
        </p:nvSpPr>
        <p:spPr>
          <a:xfrm>
            <a:off x="-1728035" y="3796022"/>
            <a:ext cx="2978257" cy="2978257"/>
          </a:xfrm>
          <a:custGeom>
            <a:avLst/>
            <a:gdLst/>
            <a:ahLst/>
            <a:cxnLst/>
            <a:rect l="l" t="t" r="r" b="b"/>
            <a:pathLst>
              <a:path w="5956513" h="5956513" extrusionOk="0">
                <a:moveTo>
                  <a:pt x="0" y="0"/>
                </a:moveTo>
                <a:lnTo>
                  <a:pt x="5956512" y="0"/>
                </a:lnTo>
                <a:lnTo>
                  <a:pt x="5956512" y="5956512"/>
                </a:lnTo>
                <a:lnTo>
                  <a:pt x="0" y="5956512"/>
                </a:lnTo>
                <a:lnTo>
                  <a:pt x="0" y="0"/>
                </a:lnTo>
                <a:close/>
              </a:path>
            </a:pathLst>
          </a:custGeom>
          <a:blipFill rotWithShape="1">
            <a:blip r:embed="rId4">
              <a:alphaModFix/>
            </a:blip>
            <a:stretch>
              <a:fillRect/>
            </a:stretch>
          </a:blipFill>
          <a:ln>
            <a:noFill/>
          </a:ln>
        </p:spPr>
      </p:sp>
    </p:spTree>
    <p:extLst>
      <p:ext uri="{BB962C8B-B14F-4D97-AF65-F5344CB8AC3E}">
        <p14:creationId xmlns:p14="http://schemas.microsoft.com/office/powerpoint/2010/main" val="276484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Shape 173"/>
        <p:cNvGrpSpPr/>
        <p:nvPr/>
      </p:nvGrpSpPr>
      <p:grpSpPr>
        <a:xfrm>
          <a:off x="0" y="0"/>
          <a:ext cx="0" cy="0"/>
          <a:chOff x="0" y="0"/>
          <a:chExt cx="0" cy="0"/>
        </a:xfrm>
      </p:grpSpPr>
      <p:sp>
        <p:nvSpPr>
          <p:cNvPr id="174" name="Google Shape;174;p30"/>
          <p:cNvSpPr txBox="1"/>
          <p:nvPr/>
        </p:nvSpPr>
        <p:spPr>
          <a:xfrm>
            <a:off x="1298311" y="889542"/>
            <a:ext cx="2900750" cy="484061"/>
          </a:xfrm>
          <a:prstGeom prst="rect">
            <a:avLst/>
          </a:prstGeom>
          <a:noFill/>
          <a:ln>
            <a:noFill/>
          </a:ln>
        </p:spPr>
        <p:txBody>
          <a:bodyPr spcFirstLastPara="1" wrap="square" lIns="0" tIns="0" rIns="0" bIns="0" anchor="t" anchorCtr="0">
            <a:spAutoFit/>
          </a:bodyPr>
          <a:lstStyle/>
          <a:p>
            <a:pPr marL="0" marR="0" lvl="0" indent="0" algn="l" rtl="0">
              <a:lnSpc>
                <a:spcPct val="120006"/>
              </a:lnSpc>
              <a:spcBef>
                <a:spcPts val="0"/>
              </a:spcBef>
              <a:spcAft>
                <a:spcPts val="0"/>
              </a:spcAft>
              <a:buNone/>
            </a:pPr>
            <a:r>
              <a:rPr lang="en" sz="3100" b="0" i="0" u="none" strike="noStrike" cap="none" dirty="0">
                <a:solidFill>
                  <a:srgbClr val="4BD1FB"/>
                </a:solidFill>
                <a:latin typeface="Arial"/>
                <a:ea typeface="Arial"/>
                <a:cs typeface="Arial"/>
                <a:sym typeface="Arial"/>
              </a:rPr>
              <a:t>FRAMEWORK</a:t>
            </a:r>
            <a:endParaRPr sz="700" dirty="0"/>
          </a:p>
        </p:txBody>
      </p:sp>
      <p:sp>
        <p:nvSpPr>
          <p:cNvPr id="177" name="Google Shape;177;p30"/>
          <p:cNvSpPr txBox="1"/>
          <p:nvPr/>
        </p:nvSpPr>
        <p:spPr>
          <a:xfrm>
            <a:off x="1298311" y="1745177"/>
            <a:ext cx="441383" cy="343392"/>
          </a:xfrm>
          <a:prstGeom prst="rect">
            <a:avLst/>
          </a:prstGeom>
          <a:noFill/>
          <a:ln>
            <a:noFill/>
          </a:ln>
        </p:spPr>
        <p:txBody>
          <a:bodyPr spcFirstLastPara="1" wrap="square" lIns="0" tIns="0" rIns="0" bIns="0" anchor="t" anchorCtr="0">
            <a:spAutoFit/>
          </a:bodyPr>
          <a:lstStyle/>
          <a:p>
            <a:pPr marL="0" marR="0" lvl="0" indent="0" algn="ctr" rtl="0">
              <a:lnSpc>
                <a:spcPct val="138022"/>
              </a:lnSpc>
              <a:spcBef>
                <a:spcPts val="0"/>
              </a:spcBef>
              <a:spcAft>
                <a:spcPts val="0"/>
              </a:spcAft>
              <a:buNone/>
            </a:pPr>
            <a:r>
              <a:rPr lang="en" sz="2000" b="1" i="0" u="none" strike="noStrike" cap="none">
                <a:solidFill>
                  <a:srgbClr val="4BD1FB"/>
                </a:solidFill>
                <a:latin typeface="DM Sans"/>
                <a:ea typeface="DM Sans"/>
                <a:cs typeface="DM Sans"/>
                <a:sym typeface="DM Sans"/>
              </a:rPr>
              <a:t>01</a:t>
            </a:r>
            <a:endParaRPr sz="700"/>
          </a:p>
        </p:txBody>
      </p:sp>
      <p:sp>
        <p:nvSpPr>
          <p:cNvPr id="178" name="Google Shape;178;p30"/>
          <p:cNvSpPr txBox="1"/>
          <p:nvPr/>
        </p:nvSpPr>
        <p:spPr>
          <a:xfrm>
            <a:off x="1785387" y="1707504"/>
            <a:ext cx="3497757" cy="2973122"/>
          </a:xfrm>
          <a:prstGeom prst="rect">
            <a:avLst/>
          </a:prstGeom>
          <a:noFill/>
          <a:ln>
            <a:noFill/>
          </a:ln>
        </p:spPr>
        <p:txBody>
          <a:bodyPr spcFirstLastPara="1" wrap="square" lIns="0" tIns="0" rIns="0" bIns="0" anchor="t" anchorCtr="0">
            <a:spAutoFit/>
          </a:bodyPr>
          <a:lstStyle/>
          <a:p>
            <a:pPr marL="0" marR="0" lvl="0" indent="0" algn="l" rtl="0">
              <a:lnSpc>
                <a:spcPct val="138009"/>
              </a:lnSpc>
              <a:spcBef>
                <a:spcPts val="0"/>
              </a:spcBef>
              <a:spcAft>
                <a:spcPts val="0"/>
              </a:spcAft>
              <a:buNone/>
            </a:pPr>
            <a:r>
              <a:rPr lang="en" sz="2000" b="0" i="0" u="none" strike="noStrike" cap="none" dirty="0">
                <a:solidFill>
                  <a:srgbClr val="FFFFFF"/>
                </a:solidFill>
                <a:latin typeface="DM Sans"/>
                <a:ea typeface="DM Sans"/>
                <a:cs typeface="DM Sans"/>
                <a:sym typeface="DM Sans"/>
              </a:rPr>
              <a:t>Express</a:t>
            </a:r>
            <a:endParaRPr sz="600" dirty="0"/>
          </a:p>
          <a:p>
            <a:pPr marL="0" marR="0" lvl="0" indent="0" algn="l" rtl="0">
              <a:lnSpc>
                <a:spcPct val="138009"/>
              </a:lnSpc>
              <a:spcBef>
                <a:spcPts val="0"/>
              </a:spcBef>
              <a:spcAft>
                <a:spcPts val="0"/>
              </a:spcAft>
              <a:buNone/>
            </a:pPr>
            <a:r>
              <a:rPr lang="en" sz="2000" b="0" i="0" u="none" strike="noStrike" cap="none" dirty="0">
                <a:solidFill>
                  <a:srgbClr val="FFFFFF"/>
                </a:solidFill>
                <a:latin typeface="DM Sans"/>
                <a:ea typeface="DM Sans"/>
                <a:cs typeface="DM Sans"/>
                <a:sym typeface="DM Sans"/>
              </a:rPr>
              <a:t>Connect flash</a:t>
            </a:r>
            <a:endParaRPr sz="600" dirty="0"/>
          </a:p>
          <a:p>
            <a:pPr marL="0" marR="0" lvl="0" indent="0" algn="l" rtl="0">
              <a:lnSpc>
                <a:spcPct val="138009"/>
              </a:lnSpc>
              <a:spcBef>
                <a:spcPts val="0"/>
              </a:spcBef>
              <a:spcAft>
                <a:spcPts val="0"/>
              </a:spcAft>
              <a:buNone/>
            </a:pPr>
            <a:r>
              <a:rPr lang="en" sz="2000" b="0" i="0" u="none" strike="noStrike" cap="none" dirty="0">
                <a:solidFill>
                  <a:srgbClr val="FFFFFF"/>
                </a:solidFill>
                <a:latin typeface="DM Sans"/>
                <a:ea typeface="DM Sans"/>
                <a:cs typeface="DM Sans"/>
                <a:sym typeface="DM Sans"/>
              </a:rPr>
              <a:t>Dotenv</a:t>
            </a:r>
            <a:endParaRPr sz="600" dirty="0"/>
          </a:p>
          <a:p>
            <a:pPr marL="0" marR="0" lvl="0" indent="0" algn="l" rtl="0">
              <a:lnSpc>
                <a:spcPct val="138009"/>
              </a:lnSpc>
              <a:spcBef>
                <a:spcPts val="0"/>
              </a:spcBef>
              <a:spcAft>
                <a:spcPts val="0"/>
              </a:spcAft>
              <a:buNone/>
            </a:pPr>
            <a:r>
              <a:rPr lang="en" sz="2000" b="0" i="0" u="none" strike="noStrike" cap="none" dirty="0">
                <a:solidFill>
                  <a:srgbClr val="FFFFFF"/>
                </a:solidFill>
                <a:latin typeface="DM Sans"/>
                <a:ea typeface="DM Sans"/>
                <a:cs typeface="DM Sans"/>
                <a:sym typeface="DM Sans"/>
              </a:rPr>
              <a:t>Express - ejs -layouts</a:t>
            </a:r>
            <a:endParaRPr sz="600" dirty="0"/>
          </a:p>
          <a:p>
            <a:pPr marL="0" marR="0" lvl="0" indent="0" algn="l" rtl="0">
              <a:lnSpc>
                <a:spcPct val="138009"/>
              </a:lnSpc>
              <a:spcBef>
                <a:spcPts val="0"/>
              </a:spcBef>
              <a:spcAft>
                <a:spcPts val="0"/>
              </a:spcAft>
              <a:buNone/>
            </a:pPr>
            <a:r>
              <a:rPr lang="en" sz="2000" b="0" i="0" u="none" strike="noStrike" cap="none" dirty="0">
                <a:solidFill>
                  <a:srgbClr val="FFFFFF"/>
                </a:solidFill>
                <a:latin typeface="DM Sans"/>
                <a:ea typeface="DM Sans"/>
                <a:cs typeface="DM Sans"/>
                <a:sym typeface="DM Sans"/>
              </a:rPr>
              <a:t>Express -session</a:t>
            </a:r>
            <a:endParaRPr sz="600" dirty="0"/>
          </a:p>
          <a:p>
            <a:pPr marL="0" marR="0" lvl="0" indent="0" algn="l" rtl="0">
              <a:lnSpc>
                <a:spcPct val="138009"/>
              </a:lnSpc>
              <a:spcBef>
                <a:spcPts val="0"/>
              </a:spcBef>
              <a:spcAft>
                <a:spcPts val="0"/>
              </a:spcAft>
              <a:buNone/>
            </a:pPr>
            <a:endParaRPr sz="2000" b="0" i="0" u="none" strike="noStrike" cap="none" dirty="0">
              <a:solidFill>
                <a:srgbClr val="FFFFFF"/>
              </a:solidFill>
              <a:latin typeface="DM Sans"/>
              <a:ea typeface="DM Sans"/>
              <a:cs typeface="DM Sans"/>
              <a:sym typeface="DM Sans"/>
            </a:endParaRPr>
          </a:p>
          <a:p>
            <a:pPr marL="0" marR="0" lvl="0" indent="0" algn="l" rtl="0">
              <a:lnSpc>
                <a:spcPct val="138009"/>
              </a:lnSpc>
              <a:spcBef>
                <a:spcPts val="0"/>
              </a:spcBef>
              <a:spcAft>
                <a:spcPts val="0"/>
              </a:spcAft>
              <a:buNone/>
            </a:pPr>
            <a:endParaRPr sz="2000" b="0" i="0" u="none" strike="noStrike" cap="none" dirty="0">
              <a:solidFill>
                <a:srgbClr val="FFFFFF"/>
              </a:solidFill>
              <a:latin typeface="DM Sans"/>
              <a:ea typeface="DM Sans"/>
              <a:cs typeface="DM Sans"/>
              <a:sym typeface="DM Sans"/>
            </a:endParaRPr>
          </a:p>
        </p:txBody>
      </p:sp>
      <p:sp>
        <p:nvSpPr>
          <p:cNvPr id="179" name="Google Shape;179;p30"/>
          <p:cNvSpPr txBox="1"/>
          <p:nvPr/>
        </p:nvSpPr>
        <p:spPr>
          <a:xfrm>
            <a:off x="1298311" y="2135814"/>
            <a:ext cx="441383" cy="343392"/>
          </a:xfrm>
          <a:prstGeom prst="rect">
            <a:avLst/>
          </a:prstGeom>
          <a:noFill/>
          <a:ln>
            <a:noFill/>
          </a:ln>
        </p:spPr>
        <p:txBody>
          <a:bodyPr spcFirstLastPara="1" wrap="square" lIns="0" tIns="0" rIns="0" bIns="0" anchor="t" anchorCtr="0">
            <a:spAutoFit/>
          </a:bodyPr>
          <a:lstStyle/>
          <a:p>
            <a:pPr marL="0" marR="0" lvl="0" indent="0" algn="ctr" rtl="0">
              <a:lnSpc>
                <a:spcPct val="138022"/>
              </a:lnSpc>
              <a:spcBef>
                <a:spcPts val="0"/>
              </a:spcBef>
              <a:spcAft>
                <a:spcPts val="0"/>
              </a:spcAft>
              <a:buNone/>
            </a:pPr>
            <a:r>
              <a:rPr lang="en" sz="2000" b="1" i="0" u="none" strike="noStrike" cap="none">
                <a:solidFill>
                  <a:srgbClr val="4BD1FB"/>
                </a:solidFill>
                <a:latin typeface="DM Sans"/>
                <a:ea typeface="DM Sans"/>
                <a:cs typeface="DM Sans"/>
                <a:sym typeface="DM Sans"/>
              </a:rPr>
              <a:t>02</a:t>
            </a:r>
            <a:endParaRPr sz="700"/>
          </a:p>
        </p:txBody>
      </p:sp>
      <p:sp>
        <p:nvSpPr>
          <p:cNvPr id="180" name="Google Shape;180;p30"/>
          <p:cNvSpPr txBox="1"/>
          <p:nvPr/>
        </p:nvSpPr>
        <p:spPr>
          <a:xfrm>
            <a:off x="1298311" y="2576924"/>
            <a:ext cx="441383" cy="343392"/>
          </a:xfrm>
          <a:prstGeom prst="rect">
            <a:avLst/>
          </a:prstGeom>
          <a:noFill/>
          <a:ln>
            <a:noFill/>
          </a:ln>
        </p:spPr>
        <p:txBody>
          <a:bodyPr spcFirstLastPara="1" wrap="square" lIns="0" tIns="0" rIns="0" bIns="0" anchor="t" anchorCtr="0">
            <a:spAutoFit/>
          </a:bodyPr>
          <a:lstStyle/>
          <a:p>
            <a:pPr marL="0" marR="0" lvl="0" indent="0" algn="ctr" rtl="0">
              <a:lnSpc>
                <a:spcPct val="138022"/>
              </a:lnSpc>
              <a:spcBef>
                <a:spcPts val="0"/>
              </a:spcBef>
              <a:spcAft>
                <a:spcPts val="0"/>
              </a:spcAft>
              <a:buNone/>
            </a:pPr>
            <a:r>
              <a:rPr lang="en" sz="2000" b="1" i="0" u="none" strike="noStrike" cap="none">
                <a:solidFill>
                  <a:srgbClr val="4BD1FB"/>
                </a:solidFill>
                <a:latin typeface="DM Sans"/>
                <a:ea typeface="DM Sans"/>
                <a:cs typeface="DM Sans"/>
                <a:sym typeface="DM Sans"/>
              </a:rPr>
              <a:t>03</a:t>
            </a:r>
            <a:endParaRPr sz="700"/>
          </a:p>
        </p:txBody>
      </p:sp>
      <p:sp>
        <p:nvSpPr>
          <p:cNvPr id="181" name="Google Shape;181;p30"/>
          <p:cNvSpPr txBox="1"/>
          <p:nvPr/>
        </p:nvSpPr>
        <p:spPr>
          <a:xfrm>
            <a:off x="1298311" y="3020433"/>
            <a:ext cx="441383" cy="343393"/>
          </a:xfrm>
          <a:prstGeom prst="rect">
            <a:avLst/>
          </a:prstGeom>
          <a:noFill/>
          <a:ln>
            <a:noFill/>
          </a:ln>
        </p:spPr>
        <p:txBody>
          <a:bodyPr spcFirstLastPara="1" wrap="square" lIns="0" tIns="0" rIns="0" bIns="0" anchor="t" anchorCtr="0">
            <a:spAutoFit/>
          </a:bodyPr>
          <a:lstStyle/>
          <a:p>
            <a:pPr marL="0" marR="0" lvl="0" indent="0" algn="ctr" rtl="0">
              <a:lnSpc>
                <a:spcPct val="138022"/>
              </a:lnSpc>
              <a:spcBef>
                <a:spcPts val="0"/>
              </a:spcBef>
              <a:spcAft>
                <a:spcPts val="0"/>
              </a:spcAft>
              <a:buNone/>
            </a:pPr>
            <a:r>
              <a:rPr lang="en" sz="2000" b="1" i="0" u="none" strike="noStrike" cap="none">
                <a:solidFill>
                  <a:srgbClr val="4BD1FB"/>
                </a:solidFill>
                <a:latin typeface="DM Sans"/>
                <a:ea typeface="DM Sans"/>
                <a:cs typeface="DM Sans"/>
                <a:sym typeface="DM Sans"/>
              </a:rPr>
              <a:t>04</a:t>
            </a:r>
            <a:endParaRPr sz="700"/>
          </a:p>
        </p:txBody>
      </p:sp>
      <p:sp>
        <p:nvSpPr>
          <p:cNvPr id="182" name="Google Shape;182;p30"/>
          <p:cNvSpPr txBox="1"/>
          <p:nvPr/>
        </p:nvSpPr>
        <p:spPr>
          <a:xfrm>
            <a:off x="1298311" y="3408656"/>
            <a:ext cx="441383" cy="343393"/>
          </a:xfrm>
          <a:prstGeom prst="rect">
            <a:avLst/>
          </a:prstGeom>
          <a:noFill/>
          <a:ln>
            <a:noFill/>
          </a:ln>
        </p:spPr>
        <p:txBody>
          <a:bodyPr spcFirstLastPara="1" wrap="square" lIns="0" tIns="0" rIns="0" bIns="0" anchor="t" anchorCtr="0">
            <a:spAutoFit/>
          </a:bodyPr>
          <a:lstStyle/>
          <a:p>
            <a:pPr marL="0" marR="0" lvl="0" indent="0" algn="ctr" rtl="0">
              <a:lnSpc>
                <a:spcPct val="138022"/>
              </a:lnSpc>
              <a:spcBef>
                <a:spcPts val="0"/>
              </a:spcBef>
              <a:spcAft>
                <a:spcPts val="0"/>
              </a:spcAft>
              <a:buNone/>
            </a:pPr>
            <a:r>
              <a:rPr lang="en" sz="2000" b="1" i="0" u="none" strike="noStrike" cap="none">
                <a:solidFill>
                  <a:srgbClr val="4BD1FB"/>
                </a:solidFill>
                <a:latin typeface="DM Sans"/>
                <a:ea typeface="DM Sans"/>
                <a:cs typeface="DM Sans"/>
                <a:sym typeface="DM Sans"/>
              </a:rPr>
              <a:t>05</a:t>
            </a:r>
            <a:endParaRPr sz="700"/>
          </a:p>
        </p:txBody>
      </p:sp>
      <p:sp>
        <p:nvSpPr>
          <p:cNvPr id="183" name="Google Shape;183;p30"/>
          <p:cNvSpPr txBox="1"/>
          <p:nvPr/>
        </p:nvSpPr>
        <p:spPr>
          <a:xfrm>
            <a:off x="5593133" y="1859563"/>
            <a:ext cx="441383" cy="343392"/>
          </a:xfrm>
          <a:prstGeom prst="rect">
            <a:avLst/>
          </a:prstGeom>
          <a:noFill/>
          <a:ln>
            <a:noFill/>
          </a:ln>
        </p:spPr>
        <p:txBody>
          <a:bodyPr spcFirstLastPara="1" wrap="square" lIns="0" tIns="0" rIns="0" bIns="0" anchor="t" anchorCtr="0">
            <a:spAutoFit/>
          </a:bodyPr>
          <a:lstStyle/>
          <a:p>
            <a:pPr marL="0" marR="0" lvl="0" indent="0" algn="ctr" rtl="0">
              <a:lnSpc>
                <a:spcPct val="138022"/>
              </a:lnSpc>
              <a:spcBef>
                <a:spcPts val="0"/>
              </a:spcBef>
              <a:spcAft>
                <a:spcPts val="0"/>
              </a:spcAft>
              <a:buNone/>
            </a:pPr>
            <a:r>
              <a:rPr lang="en" sz="2000" b="1" i="0" u="none" strike="noStrike" cap="none">
                <a:solidFill>
                  <a:srgbClr val="4BD1FB"/>
                </a:solidFill>
                <a:latin typeface="DM Sans"/>
                <a:ea typeface="DM Sans"/>
                <a:cs typeface="DM Sans"/>
                <a:sym typeface="DM Sans"/>
              </a:rPr>
              <a:t>06</a:t>
            </a:r>
            <a:endParaRPr sz="700"/>
          </a:p>
        </p:txBody>
      </p:sp>
      <p:sp>
        <p:nvSpPr>
          <p:cNvPr id="184" name="Google Shape;184;p30"/>
          <p:cNvSpPr txBox="1"/>
          <p:nvPr/>
        </p:nvSpPr>
        <p:spPr>
          <a:xfrm>
            <a:off x="5593133" y="2247785"/>
            <a:ext cx="441383" cy="343392"/>
          </a:xfrm>
          <a:prstGeom prst="rect">
            <a:avLst/>
          </a:prstGeom>
          <a:noFill/>
          <a:ln>
            <a:noFill/>
          </a:ln>
        </p:spPr>
        <p:txBody>
          <a:bodyPr spcFirstLastPara="1" wrap="square" lIns="0" tIns="0" rIns="0" bIns="0" anchor="t" anchorCtr="0">
            <a:spAutoFit/>
          </a:bodyPr>
          <a:lstStyle/>
          <a:p>
            <a:pPr marL="0" marR="0" lvl="0" indent="0" algn="ctr" rtl="0">
              <a:lnSpc>
                <a:spcPct val="138022"/>
              </a:lnSpc>
              <a:spcBef>
                <a:spcPts val="0"/>
              </a:spcBef>
              <a:spcAft>
                <a:spcPts val="0"/>
              </a:spcAft>
              <a:buNone/>
            </a:pPr>
            <a:r>
              <a:rPr lang="en" sz="2000" b="1" i="0" u="none" strike="noStrike" cap="none">
                <a:solidFill>
                  <a:srgbClr val="4BD1FB"/>
                </a:solidFill>
                <a:latin typeface="DM Sans"/>
                <a:ea typeface="DM Sans"/>
                <a:cs typeface="DM Sans"/>
                <a:sym typeface="DM Sans"/>
              </a:rPr>
              <a:t>07</a:t>
            </a:r>
            <a:endParaRPr sz="700"/>
          </a:p>
        </p:txBody>
      </p:sp>
      <p:sp>
        <p:nvSpPr>
          <p:cNvPr id="185" name="Google Shape;185;p30"/>
          <p:cNvSpPr txBox="1"/>
          <p:nvPr/>
        </p:nvSpPr>
        <p:spPr>
          <a:xfrm>
            <a:off x="5593133" y="2691294"/>
            <a:ext cx="441383" cy="343392"/>
          </a:xfrm>
          <a:prstGeom prst="rect">
            <a:avLst/>
          </a:prstGeom>
          <a:noFill/>
          <a:ln>
            <a:noFill/>
          </a:ln>
        </p:spPr>
        <p:txBody>
          <a:bodyPr spcFirstLastPara="1" wrap="square" lIns="0" tIns="0" rIns="0" bIns="0" anchor="t" anchorCtr="0">
            <a:spAutoFit/>
          </a:bodyPr>
          <a:lstStyle/>
          <a:p>
            <a:pPr marL="0" marR="0" lvl="0" indent="0" algn="ctr" rtl="0">
              <a:lnSpc>
                <a:spcPct val="138022"/>
              </a:lnSpc>
              <a:spcBef>
                <a:spcPts val="0"/>
              </a:spcBef>
              <a:spcAft>
                <a:spcPts val="0"/>
              </a:spcAft>
              <a:buNone/>
            </a:pPr>
            <a:r>
              <a:rPr lang="en" sz="2000" b="1" i="0" u="none" strike="noStrike" cap="none">
                <a:solidFill>
                  <a:srgbClr val="4BD1FB"/>
                </a:solidFill>
                <a:latin typeface="DM Sans"/>
                <a:ea typeface="DM Sans"/>
                <a:cs typeface="DM Sans"/>
                <a:sym typeface="DM Sans"/>
              </a:rPr>
              <a:t>08</a:t>
            </a:r>
            <a:endParaRPr sz="700"/>
          </a:p>
        </p:txBody>
      </p:sp>
      <p:sp>
        <p:nvSpPr>
          <p:cNvPr id="186" name="Google Shape;186;p30"/>
          <p:cNvSpPr txBox="1"/>
          <p:nvPr/>
        </p:nvSpPr>
        <p:spPr>
          <a:xfrm>
            <a:off x="5593133" y="3134803"/>
            <a:ext cx="441383" cy="343393"/>
          </a:xfrm>
          <a:prstGeom prst="rect">
            <a:avLst/>
          </a:prstGeom>
          <a:noFill/>
          <a:ln>
            <a:noFill/>
          </a:ln>
        </p:spPr>
        <p:txBody>
          <a:bodyPr spcFirstLastPara="1" wrap="square" lIns="0" tIns="0" rIns="0" bIns="0" anchor="t" anchorCtr="0">
            <a:spAutoFit/>
          </a:bodyPr>
          <a:lstStyle/>
          <a:p>
            <a:pPr marL="0" marR="0" lvl="0" indent="0" algn="ctr" rtl="0">
              <a:lnSpc>
                <a:spcPct val="138022"/>
              </a:lnSpc>
              <a:spcBef>
                <a:spcPts val="0"/>
              </a:spcBef>
              <a:spcAft>
                <a:spcPts val="0"/>
              </a:spcAft>
              <a:buNone/>
            </a:pPr>
            <a:r>
              <a:rPr lang="en" sz="2000" b="1" i="0" u="none" strike="noStrike" cap="none">
                <a:solidFill>
                  <a:srgbClr val="4BD1FB"/>
                </a:solidFill>
                <a:latin typeface="DM Sans"/>
                <a:ea typeface="DM Sans"/>
                <a:cs typeface="DM Sans"/>
                <a:sym typeface="DM Sans"/>
              </a:rPr>
              <a:t>09</a:t>
            </a:r>
            <a:endParaRPr sz="700"/>
          </a:p>
        </p:txBody>
      </p:sp>
      <p:sp>
        <p:nvSpPr>
          <p:cNvPr id="187" name="Google Shape;187;p30"/>
          <p:cNvSpPr txBox="1"/>
          <p:nvPr/>
        </p:nvSpPr>
        <p:spPr>
          <a:xfrm>
            <a:off x="6080209" y="1854800"/>
            <a:ext cx="2800422" cy="2123658"/>
          </a:xfrm>
          <a:prstGeom prst="rect">
            <a:avLst/>
          </a:prstGeom>
          <a:noFill/>
          <a:ln>
            <a:noFill/>
          </a:ln>
        </p:spPr>
        <p:txBody>
          <a:bodyPr spcFirstLastPara="1" wrap="square" lIns="0" tIns="0" rIns="0" bIns="0" anchor="t" anchorCtr="0">
            <a:spAutoFit/>
          </a:bodyPr>
          <a:lstStyle/>
          <a:p>
            <a:pPr marL="0" marR="0" lvl="0" indent="0" algn="l" rtl="0">
              <a:lnSpc>
                <a:spcPct val="138009"/>
              </a:lnSpc>
              <a:spcBef>
                <a:spcPts val="0"/>
              </a:spcBef>
              <a:spcAft>
                <a:spcPts val="0"/>
              </a:spcAft>
              <a:buNone/>
            </a:pPr>
            <a:r>
              <a:rPr lang="en" sz="2000" b="0" i="0" u="none" strike="noStrike" cap="none" dirty="0">
                <a:solidFill>
                  <a:srgbClr val="FFFFFF"/>
                </a:solidFill>
                <a:latin typeface="DM Sans"/>
                <a:ea typeface="DM Sans"/>
                <a:cs typeface="DM Sans"/>
                <a:sym typeface="DM Sans"/>
              </a:rPr>
              <a:t>Method-override</a:t>
            </a:r>
            <a:endParaRPr sz="600" dirty="0"/>
          </a:p>
          <a:p>
            <a:pPr marL="0" marR="0" lvl="0" indent="0" algn="l" rtl="0">
              <a:lnSpc>
                <a:spcPct val="138009"/>
              </a:lnSpc>
              <a:spcBef>
                <a:spcPts val="0"/>
              </a:spcBef>
              <a:spcAft>
                <a:spcPts val="0"/>
              </a:spcAft>
              <a:buNone/>
            </a:pPr>
            <a:r>
              <a:rPr lang="en" sz="2000" b="0" i="0" u="none" strike="noStrike" cap="none" dirty="0">
                <a:solidFill>
                  <a:srgbClr val="FFFFFF"/>
                </a:solidFill>
                <a:latin typeface="DM Sans"/>
                <a:ea typeface="DM Sans"/>
                <a:cs typeface="DM Sans"/>
                <a:sym typeface="DM Sans"/>
              </a:rPr>
              <a:t>Mongoose</a:t>
            </a:r>
            <a:endParaRPr sz="600" dirty="0"/>
          </a:p>
          <a:p>
            <a:pPr marL="0" marR="0" lvl="0" indent="0" algn="l" rtl="0">
              <a:lnSpc>
                <a:spcPct val="138009"/>
              </a:lnSpc>
              <a:spcBef>
                <a:spcPts val="0"/>
              </a:spcBef>
              <a:spcAft>
                <a:spcPts val="0"/>
              </a:spcAft>
              <a:buNone/>
            </a:pPr>
            <a:r>
              <a:rPr lang="en" sz="2000" b="0" i="0" u="none" strike="noStrike" cap="none" dirty="0">
                <a:solidFill>
                  <a:srgbClr val="FFFFFF"/>
                </a:solidFill>
                <a:latin typeface="DM Sans"/>
                <a:ea typeface="DM Sans"/>
                <a:cs typeface="DM Sans"/>
                <a:sym typeface="DM Sans"/>
              </a:rPr>
              <a:t>Nodemon</a:t>
            </a:r>
            <a:endParaRPr sz="600" dirty="0"/>
          </a:p>
          <a:p>
            <a:pPr marL="0" marR="0" lvl="0" indent="0" algn="l" rtl="0">
              <a:lnSpc>
                <a:spcPct val="138009"/>
              </a:lnSpc>
              <a:spcBef>
                <a:spcPts val="0"/>
              </a:spcBef>
              <a:spcAft>
                <a:spcPts val="0"/>
              </a:spcAft>
              <a:buNone/>
            </a:pPr>
            <a:r>
              <a:rPr lang="en" sz="2000" b="0" i="0" u="none" strike="noStrike" cap="none" dirty="0">
                <a:solidFill>
                  <a:srgbClr val="FFFFFF"/>
                </a:solidFill>
                <a:latin typeface="DM Sans"/>
                <a:ea typeface="DM Sans"/>
                <a:cs typeface="DM Sans"/>
                <a:sym typeface="DM Sans"/>
              </a:rPr>
              <a:t>bootstrap</a:t>
            </a:r>
            <a:endParaRPr sz="600" dirty="0"/>
          </a:p>
          <a:p>
            <a:pPr marL="0" marR="0" lvl="0" indent="0" algn="l" rtl="0">
              <a:lnSpc>
                <a:spcPct val="138009"/>
              </a:lnSpc>
              <a:spcBef>
                <a:spcPts val="0"/>
              </a:spcBef>
              <a:spcAft>
                <a:spcPts val="0"/>
              </a:spcAft>
              <a:buNone/>
            </a:pPr>
            <a:endParaRPr sz="2000" b="0" i="0" u="none" strike="noStrike" cap="none" dirty="0">
              <a:solidFill>
                <a:srgbClr val="FFFFFF"/>
              </a:solidFill>
              <a:latin typeface="DM Sans"/>
              <a:ea typeface="DM Sans"/>
              <a:cs typeface="DM Sans"/>
              <a:sym typeface="DM Sans"/>
            </a:endParaRPr>
          </a:p>
        </p:txBody>
      </p:sp>
      <p:sp>
        <p:nvSpPr>
          <p:cNvPr id="2" name="Google Shape;158;p28">
            <a:extLst>
              <a:ext uri="{FF2B5EF4-FFF2-40B4-BE49-F238E27FC236}">
                <a16:creationId xmlns:a16="http://schemas.microsoft.com/office/drawing/2014/main" id="{87F47B4C-6992-0B71-D386-2C3B48399EAB}"/>
              </a:ext>
            </a:extLst>
          </p:cNvPr>
          <p:cNvSpPr/>
          <p:nvPr/>
        </p:nvSpPr>
        <p:spPr>
          <a:xfrm>
            <a:off x="7654872" y="-1500703"/>
            <a:ext cx="2978257" cy="2978257"/>
          </a:xfrm>
          <a:custGeom>
            <a:avLst/>
            <a:gdLst/>
            <a:ahLst/>
            <a:cxnLst/>
            <a:rect l="l" t="t" r="r" b="b"/>
            <a:pathLst>
              <a:path w="5956513" h="5956513" extrusionOk="0">
                <a:moveTo>
                  <a:pt x="0" y="0"/>
                </a:moveTo>
                <a:lnTo>
                  <a:pt x="5956512" y="0"/>
                </a:lnTo>
                <a:lnTo>
                  <a:pt x="5956512" y="5956512"/>
                </a:lnTo>
                <a:lnTo>
                  <a:pt x="0" y="5956512"/>
                </a:lnTo>
                <a:lnTo>
                  <a:pt x="0" y="0"/>
                </a:lnTo>
                <a:close/>
              </a:path>
            </a:pathLst>
          </a:custGeom>
          <a:blipFill rotWithShape="1">
            <a:blip r:embed="rId3">
              <a:alphaModFix/>
            </a:blip>
            <a:stretch>
              <a:fillRect/>
            </a:stretch>
          </a:blipFill>
          <a:ln>
            <a:noFill/>
          </a:ln>
        </p:spPr>
      </p:sp>
      <p:sp>
        <p:nvSpPr>
          <p:cNvPr id="3" name="Google Shape;159;p28">
            <a:extLst>
              <a:ext uri="{FF2B5EF4-FFF2-40B4-BE49-F238E27FC236}">
                <a16:creationId xmlns:a16="http://schemas.microsoft.com/office/drawing/2014/main" id="{DCF1330D-3797-BE32-24A3-1534492143F4}"/>
              </a:ext>
            </a:extLst>
          </p:cNvPr>
          <p:cNvSpPr/>
          <p:nvPr/>
        </p:nvSpPr>
        <p:spPr>
          <a:xfrm>
            <a:off x="-1728035" y="3784447"/>
            <a:ext cx="2978257" cy="2978257"/>
          </a:xfrm>
          <a:custGeom>
            <a:avLst/>
            <a:gdLst/>
            <a:ahLst/>
            <a:cxnLst/>
            <a:rect l="l" t="t" r="r" b="b"/>
            <a:pathLst>
              <a:path w="5956513" h="5956513" extrusionOk="0">
                <a:moveTo>
                  <a:pt x="0" y="0"/>
                </a:moveTo>
                <a:lnTo>
                  <a:pt x="5956512" y="0"/>
                </a:lnTo>
                <a:lnTo>
                  <a:pt x="5956512" y="5956512"/>
                </a:lnTo>
                <a:lnTo>
                  <a:pt x="0" y="5956512"/>
                </a:lnTo>
                <a:lnTo>
                  <a:pt x="0" y="0"/>
                </a:lnTo>
                <a:close/>
              </a:path>
            </a:pathLst>
          </a:custGeom>
          <a:blipFill rotWithShape="1">
            <a:blip r:embed="rId3">
              <a:alphaModFix/>
            </a:blip>
            <a:stretch>
              <a:fillRect/>
            </a:stretch>
          </a:blipFill>
          <a:ln>
            <a:noFill/>
          </a:ln>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Shape 163"/>
        <p:cNvGrpSpPr/>
        <p:nvPr/>
      </p:nvGrpSpPr>
      <p:grpSpPr>
        <a:xfrm>
          <a:off x="0" y="0"/>
          <a:ext cx="0" cy="0"/>
          <a:chOff x="0" y="0"/>
          <a:chExt cx="0" cy="0"/>
        </a:xfrm>
      </p:grpSpPr>
      <p:sp>
        <p:nvSpPr>
          <p:cNvPr id="164" name="Google Shape;164;p29"/>
          <p:cNvSpPr/>
          <p:nvPr/>
        </p:nvSpPr>
        <p:spPr>
          <a:xfrm>
            <a:off x="7654872" y="-1489128"/>
            <a:ext cx="2978257" cy="2978257"/>
          </a:xfrm>
          <a:custGeom>
            <a:avLst/>
            <a:gdLst/>
            <a:ahLst/>
            <a:cxnLst/>
            <a:rect l="l" t="t" r="r" b="b"/>
            <a:pathLst>
              <a:path w="5956513" h="5956513" extrusionOk="0">
                <a:moveTo>
                  <a:pt x="0" y="0"/>
                </a:moveTo>
                <a:lnTo>
                  <a:pt x="5956512" y="0"/>
                </a:lnTo>
                <a:lnTo>
                  <a:pt x="5956512" y="5956512"/>
                </a:lnTo>
                <a:lnTo>
                  <a:pt x="0" y="5956512"/>
                </a:lnTo>
                <a:lnTo>
                  <a:pt x="0" y="0"/>
                </a:lnTo>
                <a:close/>
              </a:path>
            </a:pathLst>
          </a:custGeom>
          <a:blipFill rotWithShape="1">
            <a:blip r:embed="rId3">
              <a:alphaModFix/>
            </a:blip>
            <a:stretch>
              <a:fillRect/>
            </a:stretch>
          </a:blipFill>
          <a:ln>
            <a:noFill/>
          </a:ln>
        </p:spPr>
      </p:sp>
      <p:sp>
        <p:nvSpPr>
          <p:cNvPr id="165" name="Google Shape;165;p29"/>
          <p:cNvSpPr/>
          <p:nvPr/>
        </p:nvSpPr>
        <p:spPr>
          <a:xfrm>
            <a:off x="-1728035" y="3796022"/>
            <a:ext cx="2978257" cy="2978257"/>
          </a:xfrm>
          <a:custGeom>
            <a:avLst/>
            <a:gdLst/>
            <a:ahLst/>
            <a:cxnLst/>
            <a:rect l="l" t="t" r="r" b="b"/>
            <a:pathLst>
              <a:path w="5956513" h="5956513" extrusionOk="0">
                <a:moveTo>
                  <a:pt x="0" y="0"/>
                </a:moveTo>
                <a:lnTo>
                  <a:pt x="5956512" y="0"/>
                </a:lnTo>
                <a:lnTo>
                  <a:pt x="5956512" y="5956512"/>
                </a:lnTo>
                <a:lnTo>
                  <a:pt x="0" y="5956512"/>
                </a:lnTo>
                <a:lnTo>
                  <a:pt x="0" y="0"/>
                </a:lnTo>
                <a:close/>
              </a:path>
            </a:pathLst>
          </a:custGeom>
          <a:blipFill rotWithShape="1">
            <a:blip r:embed="rId3">
              <a:alphaModFix/>
            </a:blip>
            <a:stretch>
              <a:fillRect/>
            </a:stretch>
          </a:blipFill>
          <a:ln>
            <a:noFill/>
          </a:ln>
        </p:spPr>
      </p:sp>
      <p:sp>
        <p:nvSpPr>
          <p:cNvPr id="169" name="Google Shape;169;p29"/>
          <p:cNvSpPr txBox="1"/>
          <p:nvPr/>
        </p:nvSpPr>
        <p:spPr>
          <a:xfrm>
            <a:off x="1105951" y="733475"/>
            <a:ext cx="4776261" cy="484061"/>
          </a:xfrm>
          <a:prstGeom prst="rect">
            <a:avLst/>
          </a:prstGeom>
          <a:noFill/>
          <a:ln>
            <a:noFill/>
          </a:ln>
        </p:spPr>
        <p:txBody>
          <a:bodyPr spcFirstLastPara="1" wrap="square" lIns="0" tIns="0" rIns="0" bIns="0" anchor="t" anchorCtr="0">
            <a:spAutoFit/>
          </a:bodyPr>
          <a:lstStyle/>
          <a:p>
            <a:pPr marL="0" marR="0" lvl="0" indent="0" algn="l" rtl="0">
              <a:lnSpc>
                <a:spcPct val="120006"/>
              </a:lnSpc>
              <a:spcBef>
                <a:spcPts val="0"/>
              </a:spcBef>
              <a:spcAft>
                <a:spcPts val="0"/>
              </a:spcAft>
              <a:buNone/>
            </a:pPr>
            <a:r>
              <a:rPr lang="en" sz="3100" b="0" i="0" u="none" strike="noStrike" cap="none">
                <a:solidFill>
                  <a:srgbClr val="56AEFF"/>
                </a:solidFill>
                <a:latin typeface="Arial"/>
                <a:ea typeface="Arial"/>
                <a:cs typeface="Arial"/>
                <a:sym typeface="Arial"/>
              </a:rPr>
              <a:t>STRUKTUR FILE</a:t>
            </a:r>
            <a:endParaRPr sz="700"/>
          </a:p>
        </p:txBody>
      </p:sp>
      <p:pic>
        <p:nvPicPr>
          <p:cNvPr id="4" name="Picture 3">
            <a:extLst>
              <a:ext uri="{FF2B5EF4-FFF2-40B4-BE49-F238E27FC236}">
                <a16:creationId xmlns:a16="http://schemas.microsoft.com/office/drawing/2014/main" id="{EA5EDE91-CA58-2459-8156-A3135B8C3BE2}"/>
              </a:ext>
            </a:extLst>
          </p:cNvPr>
          <p:cNvPicPr>
            <a:picLocks noChangeAspect="1"/>
          </p:cNvPicPr>
          <p:nvPr/>
        </p:nvPicPr>
        <p:blipFill>
          <a:blip r:embed="rId4"/>
          <a:stretch>
            <a:fillRect/>
          </a:stretch>
        </p:blipFill>
        <p:spPr>
          <a:xfrm>
            <a:off x="1250222" y="1650382"/>
            <a:ext cx="1584418" cy="3035691"/>
          </a:xfrm>
          <a:prstGeom prst="rect">
            <a:avLst/>
          </a:prstGeom>
        </p:spPr>
      </p:pic>
      <p:pic>
        <p:nvPicPr>
          <p:cNvPr id="7" name="Picture 6">
            <a:extLst>
              <a:ext uri="{FF2B5EF4-FFF2-40B4-BE49-F238E27FC236}">
                <a16:creationId xmlns:a16="http://schemas.microsoft.com/office/drawing/2014/main" id="{A441F979-60D8-1FF0-2AC9-D5C75B3D8FED}"/>
              </a:ext>
            </a:extLst>
          </p:cNvPr>
          <p:cNvPicPr>
            <a:picLocks noChangeAspect="1"/>
          </p:cNvPicPr>
          <p:nvPr/>
        </p:nvPicPr>
        <p:blipFill rotWithShape="1">
          <a:blip r:embed="rId5"/>
          <a:srcRect b="49963"/>
          <a:stretch/>
        </p:blipFill>
        <p:spPr>
          <a:xfrm>
            <a:off x="3452685" y="1811501"/>
            <a:ext cx="1938689" cy="2598524"/>
          </a:xfrm>
          <a:prstGeom prst="rect">
            <a:avLst/>
          </a:prstGeom>
        </p:spPr>
      </p:pic>
      <p:pic>
        <p:nvPicPr>
          <p:cNvPr id="8" name="Picture 7">
            <a:extLst>
              <a:ext uri="{FF2B5EF4-FFF2-40B4-BE49-F238E27FC236}">
                <a16:creationId xmlns:a16="http://schemas.microsoft.com/office/drawing/2014/main" id="{2A9D4F77-0A4F-E856-3900-466613BC2AF6}"/>
              </a:ext>
            </a:extLst>
          </p:cNvPr>
          <p:cNvPicPr>
            <a:picLocks noChangeAspect="1"/>
          </p:cNvPicPr>
          <p:nvPr/>
        </p:nvPicPr>
        <p:blipFill rotWithShape="1">
          <a:blip r:embed="rId5"/>
          <a:srcRect t="49963"/>
          <a:stretch/>
        </p:blipFill>
        <p:spPr>
          <a:xfrm>
            <a:off x="5716183" y="1811501"/>
            <a:ext cx="1938689" cy="259852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Shape 191"/>
        <p:cNvGrpSpPr/>
        <p:nvPr/>
      </p:nvGrpSpPr>
      <p:grpSpPr>
        <a:xfrm>
          <a:off x="0" y="0"/>
          <a:ext cx="0" cy="0"/>
          <a:chOff x="0" y="0"/>
          <a:chExt cx="0" cy="0"/>
        </a:xfrm>
      </p:grpSpPr>
      <p:grpSp>
        <p:nvGrpSpPr>
          <p:cNvPr id="192" name="Google Shape;192;p31"/>
          <p:cNvGrpSpPr/>
          <p:nvPr/>
        </p:nvGrpSpPr>
        <p:grpSpPr>
          <a:xfrm>
            <a:off x="-345320" y="-843855"/>
            <a:ext cx="9605261" cy="2299019"/>
            <a:chOff x="0" y="-38100"/>
            <a:chExt cx="5059561" cy="1211006"/>
          </a:xfrm>
        </p:grpSpPr>
        <p:sp>
          <p:nvSpPr>
            <p:cNvPr id="193" name="Google Shape;193;p31"/>
            <p:cNvSpPr/>
            <p:nvPr/>
          </p:nvSpPr>
          <p:spPr>
            <a:xfrm>
              <a:off x="0" y="0"/>
              <a:ext cx="5059561" cy="1172906"/>
            </a:xfrm>
            <a:custGeom>
              <a:avLst/>
              <a:gdLst/>
              <a:ahLst/>
              <a:cxnLst/>
              <a:rect l="l" t="t" r="r" b="b"/>
              <a:pathLst>
                <a:path w="5059561" h="1172906" extrusionOk="0">
                  <a:moveTo>
                    <a:pt x="0" y="0"/>
                  </a:moveTo>
                  <a:lnTo>
                    <a:pt x="5059561" y="0"/>
                  </a:lnTo>
                  <a:lnTo>
                    <a:pt x="5059561" y="1172906"/>
                  </a:lnTo>
                  <a:lnTo>
                    <a:pt x="0" y="1172906"/>
                  </a:lnTo>
                  <a:close/>
                </a:path>
              </a:pathLst>
            </a:custGeom>
            <a:solidFill>
              <a:srgbClr val="051D40"/>
            </a:solidFill>
            <a:ln w="38100" cap="sq" cmpd="sng">
              <a:solidFill>
                <a:srgbClr val="56AEFF"/>
              </a:solidFill>
              <a:prstDash val="solid"/>
              <a:miter lim="8000"/>
              <a:headEnd type="none" w="sm" len="sm"/>
              <a:tailEnd type="none" w="sm" len="sm"/>
            </a:ln>
          </p:spPr>
        </p:sp>
        <p:sp>
          <p:nvSpPr>
            <p:cNvPr id="194" name="Google Shape;194;p31"/>
            <p:cNvSpPr txBox="1"/>
            <p:nvPr/>
          </p:nvSpPr>
          <p:spPr>
            <a:xfrm>
              <a:off x="0" y="-38100"/>
              <a:ext cx="5059561" cy="1211006"/>
            </a:xfrm>
            <a:prstGeom prst="rect">
              <a:avLst/>
            </a:prstGeom>
            <a:noFill/>
            <a:ln>
              <a:noFill/>
            </a:ln>
          </p:spPr>
          <p:txBody>
            <a:bodyPr spcFirstLastPara="1" wrap="square" lIns="25400" tIns="25400" rIns="25400" bIns="25400" anchor="ctr" anchorCtr="0">
              <a:noAutofit/>
            </a:bodyPr>
            <a:lstStyle/>
            <a:p>
              <a:pPr marL="0" marR="0" lvl="0" indent="0" algn="ctr" rtl="0">
                <a:lnSpc>
                  <a:spcPct val="144722"/>
                </a:lnSpc>
                <a:spcBef>
                  <a:spcPts val="0"/>
                </a:spcBef>
                <a:spcAft>
                  <a:spcPts val="0"/>
                </a:spcAft>
                <a:buNone/>
              </a:pPr>
              <a:endParaRPr sz="900" b="0" i="0" u="none" strike="noStrike" cap="none">
                <a:solidFill>
                  <a:schemeClr val="dk1"/>
                </a:solidFill>
                <a:latin typeface="Calibri"/>
                <a:ea typeface="Calibri"/>
                <a:cs typeface="Calibri"/>
                <a:sym typeface="Calibri"/>
              </a:endParaRPr>
            </a:p>
          </p:txBody>
        </p:sp>
      </p:grpSp>
      <p:sp>
        <p:nvSpPr>
          <p:cNvPr id="195" name="Google Shape;195;p31"/>
          <p:cNvSpPr txBox="1"/>
          <p:nvPr/>
        </p:nvSpPr>
        <p:spPr>
          <a:xfrm>
            <a:off x="379458" y="1968909"/>
            <a:ext cx="8385084" cy="120092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 sz="7800" b="0" i="0" u="none" strike="noStrike" cap="none">
                <a:solidFill>
                  <a:srgbClr val="FFFFFF"/>
                </a:solidFill>
                <a:latin typeface="Arial"/>
                <a:ea typeface="Arial"/>
                <a:cs typeface="Arial"/>
                <a:sym typeface="Arial"/>
              </a:rPr>
              <a:t>TAMPILAN</a:t>
            </a:r>
            <a:endParaRPr sz="700"/>
          </a:p>
        </p:txBody>
      </p:sp>
      <p:sp>
        <p:nvSpPr>
          <p:cNvPr id="196" name="Google Shape;196;p31"/>
          <p:cNvSpPr/>
          <p:nvPr/>
        </p:nvSpPr>
        <p:spPr>
          <a:xfrm>
            <a:off x="8402377" y="4537275"/>
            <a:ext cx="857563" cy="857564"/>
          </a:xfrm>
          <a:custGeom>
            <a:avLst/>
            <a:gdLst/>
            <a:ahLst/>
            <a:cxnLst/>
            <a:rect l="l" t="t" r="r" b="b"/>
            <a:pathLst>
              <a:path w="1715127" h="1715127" extrusionOk="0">
                <a:moveTo>
                  <a:pt x="0" y="0"/>
                </a:moveTo>
                <a:lnTo>
                  <a:pt x="1715127" y="0"/>
                </a:lnTo>
                <a:lnTo>
                  <a:pt x="1715127" y="1715126"/>
                </a:lnTo>
                <a:lnTo>
                  <a:pt x="0" y="1715126"/>
                </a:lnTo>
                <a:lnTo>
                  <a:pt x="0" y="0"/>
                </a:lnTo>
                <a:close/>
              </a:path>
            </a:pathLst>
          </a:custGeom>
          <a:blipFill rotWithShape="1">
            <a:blip r:embed="rId3">
              <a:alphaModFix/>
            </a:blip>
            <a:stretch>
              <a:fillRect/>
            </a:stretch>
          </a:blipFill>
          <a:ln>
            <a:noFill/>
          </a:ln>
        </p:spPr>
      </p:sp>
      <p:sp>
        <p:nvSpPr>
          <p:cNvPr id="197" name="Google Shape;197;p31"/>
          <p:cNvSpPr/>
          <p:nvPr/>
        </p:nvSpPr>
        <p:spPr>
          <a:xfrm>
            <a:off x="-181720" y="-195143"/>
            <a:ext cx="857564" cy="857564"/>
          </a:xfrm>
          <a:custGeom>
            <a:avLst/>
            <a:gdLst/>
            <a:ahLst/>
            <a:cxnLst/>
            <a:rect l="l" t="t" r="r" b="b"/>
            <a:pathLst>
              <a:path w="1715127" h="1715127" extrusionOk="0">
                <a:moveTo>
                  <a:pt x="0" y="0"/>
                </a:moveTo>
                <a:lnTo>
                  <a:pt x="1715127" y="0"/>
                </a:lnTo>
                <a:lnTo>
                  <a:pt x="1715127" y="1715127"/>
                </a:lnTo>
                <a:lnTo>
                  <a:pt x="0" y="1715127"/>
                </a:lnTo>
                <a:lnTo>
                  <a:pt x="0" y="0"/>
                </a:lnTo>
                <a:close/>
              </a:path>
            </a:pathLst>
          </a:custGeom>
          <a:blipFill rotWithShape="1">
            <a:blip r:embed="rId3">
              <a:alphaModFix/>
            </a:blip>
            <a:stretch>
              <a:fillRect/>
            </a:stretch>
          </a:blipFill>
          <a:ln>
            <a:noFill/>
          </a:ln>
        </p:spPr>
      </p:sp>
      <p:sp>
        <p:nvSpPr>
          <p:cNvPr id="198" name="Google Shape;198;p31"/>
          <p:cNvSpPr/>
          <p:nvPr/>
        </p:nvSpPr>
        <p:spPr>
          <a:xfrm>
            <a:off x="7199036" y="-68394"/>
            <a:ext cx="1494468" cy="285308"/>
          </a:xfrm>
          <a:custGeom>
            <a:avLst/>
            <a:gdLst/>
            <a:ahLst/>
            <a:cxnLst/>
            <a:rect l="l" t="t" r="r" b="b"/>
            <a:pathLst>
              <a:path w="2988937" h="570615" extrusionOk="0">
                <a:moveTo>
                  <a:pt x="0" y="0"/>
                </a:moveTo>
                <a:lnTo>
                  <a:pt x="2988938" y="0"/>
                </a:lnTo>
                <a:lnTo>
                  <a:pt x="2988938" y="570616"/>
                </a:lnTo>
                <a:lnTo>
                  <a:pt x="0" y="570616"/>
                </a:lnTo>
                <a:lnTo>
                  <a:pt x="0" y="0"/>
                </a:lnTo>
                <a:close/>
              </a:path>
            </a:pathLst>
          </a:custGeom>
          <a:blipFill rotWithShape="1">
            <a:blip r:embed="rId4">
              <a:alphaModFix/>
            </a:blip>
            <a:stretch>
              <a:fillRect/>
            </a:stretch>
          </a:blipFill>
          <a:ln>
            <a:noFill/>
          </a:ln>
        </p:spPr>
      </p:sp>
      <p:sp>
        <p:nvSpPr>
          <p:cNvPr id="199" name="Google Shape;199;p31"/>
          <p:cNvSpPr/>
          <p:nvPr/>
        </p:nvSpPr>
        <p:spPr>
          <a:xfrm>
            <a:off x="450496" y="4961468"/>
            <a:ext cx="1494469" cy="285307"/>
          </a:xfrm>
          <a:custGeom>
            <a:avLst/>
            <a:gdLst/>
            <a:ahLst/>
            <a:cxnLst/>
            <a:rect l="l" t="t" r="r" b="b"/>
            <a:pathLst>
              <a:path w="2988937" h="570615" extrusionOk="0">
                <a:moveTo>
                  <a:pt x="0" y="0"/>
                </a:moveTo>
                <a:lnTo>
                  <a:pt x="2988938" y="0"/>
                </a:lnTo>
                <a:lnTo>
                  <a:pt x="2988938" y="570616"/>
                </a:lnTo>
                <a:lnTo>
                  <a:pt x="0" y="570616"/>
                </a:lnTo>
                <a:lnTo>
                  <a:pt x="0" y="0"/>
                </a:lnTo>
                <a:close/>
              </a:path>
            </a:pathLst>
          </a:custGeom>
          <a:blipFill rotWithShape="1">
            <a:blip r:embed="rId4">
              <a:alphaModFix/>
            </a:blip>
            <a:stretch>
              <a:fillRect/>
            </a:stretch>
          </a:blipFill>
          <a:ln>
            <a:noFill/>
          </a:ln>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Shape 203"/>
        <p:cNvGrpSpPr/>
        <p:nvPr/>
      </p:nvGrpSpPr>
      <p:grpSpPr>
        <a:xfrm>
          <a:off x="0" y="0"/>
          <a:ext cx="0" cy="0"/>
          <a:chOff x="0" y="0"/>
          <a:chExt cx="0" cy="0"/>
        </a:xfrm>
      </p:grpSpPr>
      <p:sp>
        <p:nvSpPr>
          <p:cNvPr id="204" name="Google Shape;204;p32"/>
          <p:cNvSpPr/>
          <p:nvPr/>
        </p:nvSpPr>
        <p:spPr>
          <a:xfrm>
            <a:off x="7654872" y="-1489128"/>
            <a:ext cx="2978257" cy="2978257"/>
          </a:xfrm>
          <a:custGeom>
            <a:avLst/>
            <a:gdLst/>
            <a:ahLst/>
            <a:cxnLst/>
            <a:rect l="l" t="t" r="r" b="b"/>
            <a:pathLst>
              <a:path w="5956513" h="5956513" extrusionOk="0">
                <a:moveTo>
                  <a:pt x="0" y="0"/>
                </a:moveTo>
                <a:lnTo>
                  <a:pt x="5956512" y="0"/>
                </a:lnTo>
                <a:lnTo>
                  <a:pt x="5956512" y="5956512"/>
                </a:lnTo>
                <a:lnTo>
                  <a:pt x="0" y="5956512"/>
                </a:lnTo>
                <a:lnTo>
                  <a:pt x="0" y="0"/>
                </a:lnTo>
                <a:close/>
              </a:path>
            </a:pathLst>
          </a:custGeom>
          <a:blipFill rotWithShape="1">
            <a:blip r:embed="rId3">
              <a:alphaModFix/>
            </a:blip>
            <a:stretch>
              <a:fillRect/>
            </a:stretch>
          </a:blipFill>
          <a:ln>
            <a:noFill/>
          </a:ln>
        </p:spPr>
      </p:sp>
      <p:sp>
        <p:nvSpPr>
          <p:cNvPr id="205" name="Google Shape;205;p32"/>
          <p:cNvSpPr/>
          <p:nvPr/>
        </p:nvSpPr>
        <p:spPr>
          <a:xfrm>
            <a:off x="-1728035" y="3796022"/>
            <a:ext cx="2978257" cy="2978257"/>
          </a:xfrm>
          <a:custGeom>
            <a:avLst/>
            <a:gdLst/>
            <a:ahLst/>
            <a:cxnLst/>
            <a:rect l="l" t="t" r="r" b="b"/>
            <a:pathLst>
              <a:path w="5956513" h="5956513" extrusionOk="0">
                <a:moveTo>
                  <a:pt x="0" y="0"/>
                </a:moveTo>
                <a:lnTo>
                  <a:pt x="5956512" y="0"/>
                </a:lnTo>
                <a:lnTo>
                  <a:pt x="5956512" y="5956512"/>
                </a:lnTo>
                <a:lnTo>
                  <a:pt x="0" y="5956512"/>
                </a:lnTo>
                <a:lnTo>
                  <a:pt x="0" y="0"/>
                </a:lnTo>
                <a:close/>
              </a:path>
            </a:pathLst>
          </a:custGeom>
          <a:blipFill rotWithShape="1">
            <a:blip r:embed="rId3">
              <a:alphaModFix/>
            </a:blip>
            <a:stretch>
              <a:fillRect/>
            </a:stretch>
          </a:blipFill>
          <a:ln>
            <a:noFill/>
          </a:ln>
        </p:spPr>
      </p:sp>
      <p:sp>
        <p:nvSpPr>
          <p:cNvPr id="206" name="Google Shape;206;p32"/>
          <p:cNvSpPr txBox="1"/>
          <p:nvPr/>
        </p:nvSpPr>
        <p:spPr>
          <a:xfrm>
            <a:off x="1105951" y="733476"/>
            <a:ext cx="4776300" cy="477300"/>
          </a:xfrm>
          <a:prstGeom prst="rect">
            <a:avLst/>
          </a:prstGeom>
          <a:noFill/>
          <a:ln>
            <a:noFill/>
          </a:ln>
        </p:spPr>
        <p:txBody>
          <a:bodyPr spcFirstLastPara="1" wrap="square" lIns="0" tIns="0" rIns="0" bIns="0" anchor="t" anchorCtr="0">
            <a:spAutoFit/>
          </a:bodyPr>
          <a:lstStyle/>
          <a:p>
            <a:pPr marL="0" marR="0" lvl="0" indent="0" algn="l" rtl="0">
              <a:lnSpc>
                <a:spcPct val="120006"/>
              </a:lnSpc>
              <a:spcBef>
                <a:spcPts val="0"/>
              </a:spcBef>
              <a:spcAft>
                <a:spcPts val="0"/>
              </a:spcAft>
              <a:buNone/>
            </a:pPr>
            <a:r>
              <a:rPr lang="en" sz="3100" b="0" i="0" u="none" strike="noStrike" cap="none">
                <a:solidFill>
                  <a:srgbClr val="56AEFF"/>
                </a:solidFill>
                <a:latin typeface="Arial"/>
                <a:ea typeface="Arial"/>
                <a:cs typeface="Arial"/>
                <a:sym typeface="Arial"/>
              </a:rPr>
              <a:t>TAMPILAN </a:t>
            </a:r>
            <a:r>
              <a:rPr lang="en" sz="3100">
                <a:solidFill>
                  <a:srgbClr val="56AEFF"/>
                </a:solidFill>
              </a:rPr>
              <a:t>LOGIN</a:t>
            </a:r>
            <a:endParaRPr sz="700"/>
          </a:p>
        </p:txBody>
      </p:sp>
      <p:pic>
        <p:nvPicPr>
          <p:cNvPr id="207" name="Google Shape;207;p32"/>
          <p:cNvPicPr preferRelativeResize="0"/>
          <p:nvPr/>
        </p:nvPicPr>
        <p:blipFill>
          <a:blip r:embed="rId4">
            <a:alphaModFix/>
          </a:blip>
          <a:stretch>
            <a:fillRect/>
          </a:stretch>
        </p:blipFill>
        <p:spPr>
          <a:xfrm>
            <a:off x="803734" y="1489129"/>
            <a:ext cx="7536533" cy="334957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1565</TotalTime>
  <Words>360</Words>
  <Application>Microsoft Office PowerPoint</Application>
  <PresentationFormat>On-screen Show (16:9)</PresentationFormat>
  <Paragraphs>46</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Calibri</vt:lpstr>
      <vt:lpstr>Arial</vt:lpstr>
      <vt:lpstr>DM Sans</vt:lpstr>
      <vt:lpstr>Sansita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HANS SANTOSO</cp:lastModifiedBy>
  <cp:revision>12</cp:revision>
  <dcterms:modified xsi:type="dcterms:W3CDTF">2024-05-03T16:07:26Z</dcterms:modified>
</cp:coreProperties>
</file>