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presProps.xml" ContentType="application/vnd.openxmlformats-officedocument.presentationml.presProps+xml"/>
  <Override PartName="/ppt/media/image1.jpeg" ContentType="image/jpeg"/>
  <Override PartName="/ppt/media/image2.png" ContentType="image/png"/>
  <Override PartName="/ppt/media/image4.jpeg" ContentType="image/jpeg"/>
  <Override PartName="/ppt/media/image3.jpeg" ContentType="image/jpe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8" r:id="rId5"/>
    <p:sldMasterId id="2147483660" r:id="rId6"/>
    <p:sldMasterId id="2147483662" r:id="rId7"/>
    <p:sldMasterId id="2147483664" r:id="rId8"/>
    <p:sldMasterId id="2147483666" r:id="rId9"/>
    <p:sldMasterId id="2147483668" r:id="rId10"/>
    <p:sldMasterId id="2147483670" r:id="rId11"/>
    <p:sldMasterId id="2147483672" r:id="rId12"/>
    <p:sldMasterId id="2147483674" r:id="rId13"/>
  </p:sldMasterIdLst>
  <p:sldIdLst>
    <p:sldId id="256" r:id="rId14"/>
    <p:sldId id="257" r:id="rId15"/>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sldNum" idx="1"/>
          </p:nvPr>
        </p:nvSpPr>
        <p:spPr/>
        <p:txBody>
          <a:bodyPr/>
          <a:p>
            <a:fld id="{C11F7DAA-23F8-44CA-A851-96231B0E1BA5}"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2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sldNum" idx="6"/>
          </p:nvPr>
        </p:nvSpPr>
        <p:spPr/>
        <p:txBody>
          <a:bodyPr/>
          <a:p>
            <a:fld id="{254ACA82-A223-400B-A54C-1FA89F531530}"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3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sldNum" idx="7"/>
          </p:nvPr>
        </p:nvSpPr>
        <p:spPr/>
        <p:txBody>
          <a:bodyPr/>
          <a:p>
            <a:fld id="{26E01125-B423-479C-ADE2-03DCFB8ECBEE}"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sldNum" idx="8"/>
          </p:nvPr>
        </p:nvSpPr>
        <p:spPr/>
        <p:txBody>
          <a:bodyPr/>
          <a:p>
            <a:fld id="{05591D00-5A68-4177-A15E-1449EB7F18A2}"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3026E0DF-6B13-44D9-AA65-4CFF4C2A3674}"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B40478B2-84B5-45A8-B1C5-DA50D936D54E}"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CDB3DA47-9D06-42D2-934B-3DDE2E2285C3}"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42596241-E6F4-4843-9D71-D40108948794}"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4E77DDE1-7B74-4360-B8E9-AC484B34B51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C535A024-10BA-4374-A7C4-481E154C9725}"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BLANK">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sldNum" idx="3"/>
          </p:nvPr>
        </p:nvSpPr>
        <p:spPr/>
        <p:txBody>
          <a:bodyPr/>
          <a:p>
            <a:fld id="{56305D85-4FC7-41CA-8CE4-EC6680B72F94}"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sldNum" idx="3"/>
          </p:nvPr>
        </p:nvSpPr>
        <p:spPr/>
        <p:txBody>
          <a:bodyPr/>
          <a:p>
            <a:fld id="{0A48105E-DA23-4D19-ACEA-F3018B433140}"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BLANK">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sldNum" idx="3"/>
          </p:nvPr>
        </p:nvSpPr>
        <p:spPr/>
        <p:txBody>
          <a:bodyPr/>
          <a:p>
            <a:fld id="{22855D94-F58B-435F-8655-286857567B03}"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BLANK">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1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sldNum" idx="3"/>
          </p:nvPr>
        </p:nvSpPr>
        <p:spPr/>
        <p:txBody>
          <a:bodyPr/>
          <a:p>
            <a:fld id="{4A7D5452-138E-4F2F-8416-A58B2A79116B}"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sldNum" idx="4"/>
          </p:nvPr>
        </p:nvSpPr>
        <p:spPr/>
        <p:txBody>
          <a:bodyPr/>
          <a:p>
            <a:fld id="{09C26289-AE51-4338-813A-9DA9E353D62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3C55865B-743C-46AE-B8D6-FD40A4EBDB2E}"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4.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5.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6.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9.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10.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11.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2.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3.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 name="PlaceHolder 2"/>
          <p:cNvSpPr>
            <a:spLocks noGrp="1"/>
          </p:cNvSpPr>
          <p:nvPr>
            <p:ph type="sldNum" idx="1"/>
          </p:nvPr>
        </p:nvSpPr>
        <p:spPr>
          <a:xfrm>
            <a:off x="8472600" y="6217560"/>
            <a:ext cx="547920" cy="524160"/>
          </a:xfrm>
          <a:prstGeom prst="rect">
            <a:avLst/>
          </a:prstGeom>
          <a:noFill/>
          <a:ln w="0">
            <a:noFill/>
          </a:ln>
        </p:spPr>
        <p:txBody>
          <a:bodyPr lIns="91440" rIns="91440" tIns="91440" bIns="91440" anchor="ctr">
            <a:noAutofit/>
          </a:bodyPr>
          <a:lstStyle>
            <a:lvl1pPr indent="0">
              <a:lnSpc>
                <a:spcPct val="100000"/>
              </a:lnSpc>
              <a:buNone/>
              <a:defRPr b="0" lang="en-US" sz="1400" strike="noStrike" u="none">
                <a:solidFill>
                  <a:srgbClr val="000000"/>
                </a:solidFill>
                <a:uFillTx/>
                <a:latin typeface="Times New Roman"/>
              </a:defRPr>
            </a:lvl1pPr>
          </a:lstStyle>
          <a:p>
            <a:pPr indent="0">
              <a:lnSpc>
                <a:spcPct val="100000"/>
              </a:lnSpc>
              <a:buNone/>
            </a:pPr>
            <a:fld id="{73376AE3-A048-4FD8-8D2C-D6217C539C2B}"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7" name="PlaceHolder 1"/>
          <p:cNvSpPr>
            <a:spLocks noGrp="1"/>
          </p:cNvSpPr>
          <p:nvPr>
            <p:ph type="sldNum" idx="10"/>
          </p:nvPr>
        </p:nvSpPr>
        <p:spPr>
          <a:xfrm>
            <a:off x="8472600" y="6217560"/>
            <a:ext cx="547920" cy="524160"/>
          </a:xfrm>
          <a:prstGeom prst="rect">
            <a:avLst/>
          </a:prstGeom>
          <a:noFill/>
          <a:ln w="0">
            <a:noFill/>
          </a:ln>
        </p:spPr>
        <p:txBody>
          <a:bodyPr lIns="91440" rIns="91440" tIns="91440" bIns="91440" anchor="ctr">
            <a:noAutofit/>
          </a:bodyPr>
          <a:lstStyle>
            <a:lvl1pPr indent="0">
              <a:lnSpc>
                <a:spcPct val="100000"/>
              </a:lnSpc>
              <a:buNone/>
              <a:defRPr b="0" lang="en-US" sz="1400" strike="noStrike" u="none">
                <a:solidFill>
                  <a:srgbClr val="000000"/>
                </a:solidFill>
                <a:uFillTx/>
                <a:latin typeface="Times New Roman"/>
              </a:defRPr>
            </a:lvl1pPr>
          </a:lstStyle>
          <a:p>
            <a:pPr indent="0">
              <a:lnSpc>
                <a:spcPct val="100000"/>
              </a:lnSpc>
              <a:buNone/>
            </a:pPr>
            <a:fld id="{D4F55CF2-AD4A-4864-81B4-C28F44712040}" type="slidenum">
              <a:rPr b="0" lang="en-US" sz="1400" strike="noStrike" u="none">
                <a:solidFill>
                  <a:srgbClr val="000000"/>
                </a:solidFill>
                <a:uFillTx/>
                <a:latin typeface="Times New Roman"/>
              </a:rPr>
              <a:t>1</a:t>
            </a:fld>
            <a:endParaRPr b="0" lang="en-US"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71"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8" name="Google Shape;36;p9"/>
          <p:cNvSpPr/>
          <p:nvPr/>
        </p:nvSpPr>
        <p:spPr>
          <a:xfrm>
            <a:off x="4572000" y="0"/>
            <a:ext cx="4571280" cy="685728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trike="noStrike" u="none">
              <a:solidFill>
                <a:srgbClr val="000000"/>
              </a:solidFill>
              <a:uFillTx/>
              <a:latin typeface="Arial"/>
              <a:ea typeface="Arial"/>
            </a:endParaRPr>
          </a:p>
        </p:txBody>
      </p:sp>
      <p:sp>
        <p:nvSpPr>
          <p:cNvPr id="39" name="PlaceHolder 1"/>
          <p:cNvSpPr>
            <a:spLocks noGrp="1"/>
          </p:cNvSpPr>
          <p:nvPr>
            <p:ph type="sldNum" idx="11"/>
          </p:nvPr>
        </p:nvSpPr>
        <p:spPr>
          <a:xfrm>
            <a:off x="8472600" y="6217560"/>
            <a:ext cx="547920" cy="524160"/>
          </a:xfrm>
          <a:prstGeom prst="rect">
            <a:avLst/>
          </a:prstGeom>
          <a:noFill/>
          <a:ln w="0">
            <a:noFill/>
          </a:ln>
        </p:spPr>
        <p:txBody>
          <a:bodyPr lIns="91440" rIns="91440" tIns="91440" bIns="91440" anchor="ctr">
            <a:noAutofit/>
          </a:bodyPr>
          <a:lstStyle>
            <a:lvl1pPr indent="0">
              <a:lnSpc>
                <a:spcPct val="100000"/>
              </a:lnSpc>
              <a:buNone/>
              <a:defRPr b="0" lang="en-US" sz="1400" strike="noStrike" u="none">
                <a:solidFill>
                  <a:srgbClr val="000000"/>
                </a:solidFill>
                <a:uFillTx/>
                <a:latin typeface="Times New Roman"/>
              </a:defRPr>
            </a:lvl1pPr>
          </a:lstStyle>
          <a:p>
            <a:pPr indent="0">
              <a:lnSpc>
                <a:spcPct val="100000"/>
              </a:lnSpc>
              <a:buNone/>
            </a:pPr>
            <a:fld id="{5518563F-8FC2-46D3-B370-0E351819D788}" type="slidenum">
              <a:rPr b="0" lang="en-US" sz="1400" strike="noStrike" u="none">
                <a:solidFill>
                  <a:srgbClr val="000000"/>
                </a:solidFill>
                <a:uFillTx/>
                <a:latin typeface="Times New Roman"/>
              </a:rPr>
              <a:t>1</a:t>
            </a:fld>
            <a:endParaRPr b="0" lang="en-US"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73"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0" name="PlaceHolder 1"/>
          <p:cNvSpPr>
            <a:spLocks noGrp="1"/>
          </p:cNvSpPr>
          <p:nvPr>
            <p:ph type="sldNum" idx="12"/>
          </p:nvPr>
        </p:nvSpPr>
        <p:spPr>
          <a:xfrm>
            <a:off x="8472600" y="6217560"/>
            <a:ext cx="547920" cy="524160"/>
          </a:xfrm>
          <a:prstGeom prst="rect">
            <a:avLst/>
          </a:prstGeom>
          <a:noFill/>
          <a:ln w="0">
            <a:noFill/>
          </a:ln>
        </p:spPr>
        <p:txBody>
          <a:bodyPr lIns="91440" rIns="91440" tIns="91440" bIns="91440" anchor="ctr">
            <a:noAutofit/>
          </a:bodyPr>
          <a:lstStyle>
            <a:lvl1pPr indent="0">
              <a:lnSpc>
                <a:spcPct val="100000"/>
              </a:lnSpc>
              <a:buNone/>
              <a:defRPr b="0" lang="en-US" sz="1400" strike="noStrike" u="none">
                <a:solidFill>
                  <a:srgbClr val="000000"/>
                </a:solidFill>
                <a:uFillTx/>
                <a:latin typeface="Times New Roman"/>
              </a:defRPr>
            </a:lvl1pPr>
          </a:lstStyle>
          <a:p>
            <a:pPr indent="0">
              <a:lnSpc>
                <a:spcPct val="100000"/>
              </a:lnSpc>
              <a:buNone/>
            </a:pPr>
            <a:fld id="{BFE8414B-D4D8-4ACD-ABF6-89229F9BFE0C}" type="slidenum">
              <a:rPr b="0" lang="en-US" sz="1400" strike="noStrike" u="none">
                <a:solidFill>
                  <a:srgbClr val="000000"/>
                </a:solidFill>
                <a:uFillTx/>
                <a:latin typeface="Times New Roman"/>
              </a:rPr>
              <a:t>1</a:t>
            </a:fld>
            <a:endParaRPr b="0" lang="en-US"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7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sldNum" idx="2"/>
          </p:nvPr>
        </p:nvSpPr>
        <p:spPr>
          <a:xfrm>
            <a:off x="8472600" y="6217560"/>
            <a:ext cx="547920" cy="524160"/>
          </a:xfrm>
          <a:prstGeom prst="rect">
            <a:avLst/>
          </a:prstGeom>
          <a:noFill/>
          <a:ln w="0">
            <a:noFill/>
          </a:ln>
        </p:spPr>
        <p:txBody>
          <a:bodyPr lIns="91440" rIns="91440" tIns="91440" bIns="91440" anchor="ctr">
            <a:noAutofit/>
          </a:bodyPr>
          <a:lstStyle>
            <a:lvl1pPr indent="0">
              <a:lnSpc>
                <a:spcPct val="100000"/>
              </a:lnSpc>
              <a:buNone/>
              <a:defRPr b="0" lang="en-US" sz="1400" strike="noStrike" u="none">
                <a:solidFill>
                  <a:srgbClr val="000000"/>
                </a:solidFill>
                <a:uFillTx/>
                <a:latin typeface="Times New Roman"/>
              </a:defRPr>
            </a:lvl1pPr>
          </a:lstStyle>
          <a:p>
            <a:pPr indent="0">
              <a:lnSpc>
                <a:spcPct val="100000"/>
              </a:lnSpc>
              <a:buNone/>
            </a:pPr>
            <a:fld id="{E076C499-5971-41EB-B02E-ABA39D72DCD9}" type="slidenum">
              <a:rPr b="0" lang="en-US" sz="1400" strike="noStrike" u="none">
                <a:solidFill>
                  <a:srgbClr val="000000"/>
                </a:solidFill>
                <a:uFillTx/>
                <a:latin typeface="Times New Roman"/>
              </a:rPr>
              <a:t>1</a:t>
            </a:fld>
            <a:endParaRPr b="0" lang="en-US"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sldNum" idx="3"/>
          </p:nvPr>
        </p:nvSpPr>
        <p:spPr>
          <a:xfrm>
            <a:off x="8472600" y="6217560"/>
            <a:ext cx="547920" cy="524160"/>
          </a:xfrm>
          <a:prstGeom prst="rect">
            <a:avLst/>
          </a:prstGeom>
          <a:noFill/>
          <a:ln w="0">
            <a:noFill/>
          </a:ln>
        </p:spPr>
        <p:txBody>
          <a:bodyPr lIns="91440" rIns="91440" tIns="91440" bIns="91440" anchor="ctr">
            <a:noAutofit/>
          </a:bodyPr>
          <a:lstStyle>
            <a:lvl1pPr indent="0">
              <a:lnSpc>
                <a:spcPct val="100000"/>
              </a:lnSpc>
              <a:buNone/>
              <a:defRPr b="0" lang="en-US" sz="1400" strike="noStrike" u="none">
                <a:solidFill>
                  <a:srgbClr val="000000"/>
                </a:solidFill>
                <a:uFillTx/>
                <a:latin typeface="Times New Roman"/>
              </a:defRPr>
            </a:lvl1pPr>
          </a:lstStyle>
          <a:p>
            <a:pPr indent="0">
              <a:lnSpc>
                <a:spcPct val="100000"/>
              </a:lnSpc>
              <a:buNone/>
            </a:pPr>
            <a:fld id="{BA611BF9-657B-47FF-A1C1-BE429688CDAA}" type="slidenum">
              <a:rPr b="0" lang="en-US" sz="1400" strike="noStrike" u="none">
                <a:solidFill>
                  <a:srgbClr val="000000"/>
                </a:solidFill>
                <a:uFillTx/>
                <a:latin typeface="Times New Roman"/>
              </a:rPr>
              <a:t>1</a:t>
            </a:fld>
            <a:endParaRPr b="0" lang="en-US" sz="1400" strike="noStrike" u="none">
              <a:solidFill>
                <a:srgbClr val="000000"/>
              </a:solidFill>
              <a:uFillTx/>
              <a:latin typeface="Times New Roman"/>
            </a:endParaRPr>
          </a:p>
        </p:txBody>
      </p:sp>
      <p:sp>
        <p:nvSpPr>
          <p:cNvPr id="6" name="PlaceHolder 2"/>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7" name="PlaceHolder 3"/>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53" r:id="rId2"/>
    <p:sldLayoutId id="2147483654" r:id="rId3"/>
    <p:sldLayoutId id="2147483655" r:id="rId4"/>
    <p:sldLayoutId id="2147483656" r:id="rId5"/>
    <p:sldLayoutId id="2147483657" r:id="rId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7" name="PlaceHolder 2"/>
          <p:cNvSpPr>
            <a:spLocks noGrp="1"/>
          </p:cNvSpPr>
          <p:nvPr>
            <p:ph type="sldNum" idx="4"/>
          </p:nvPr>
        </p:nvSpPr>
        <p:spPr>
          <a:xfrm>
            <a:off x="8472600" y="6217560"/>
            <a:ext cx="547920" cy="524160"/>
          </a:xfrm>
          <a:prstGeom prst="rect">
            <a:avLst/>
          </a:prstGeom>
          <a:noFill/>
          <a:ln w="0">
            <a:noFill/>
          </a:ln>
        </p:spPr>
        <p:txBody>
          <a:bodyPr lIns="91440" rIns="91440" tIns="91440" bIns="91440" anchor="ctr">
            <a:noAutofit/>
          </a:bodyPr>
          <a:lstStyle>
            <a:lvl1pPr indent="0">
              <a:lnSpc>
                <a:spcPct val="100000"/>
              </a:lnSpc>
              <a:buNone/>
              <a:defRPr b="0" lang="en-US" sz="1400" strike="noStrike" u="none">
                <a:solidFill>
                  <a:srgbClr val="000000"/>
                </a:solidFill>
                <a:uFillTx/>
                <a:latin typeface="Times New Roman"/>
              </a:defRPr>
            </a:lvl1pPr>
          </a:lstStyle>
          <a:p>
            <a:pPr indent="0">
              <a:lnSpc>
                <a:spcPct val="100000"/>
              </a:lnSpc>
              <a:buNone/>
            </a:pPr>
            <a:fld id="{50CB1F6E-0CE1-4722-940D-B4DC64C443A6}" type="slidenum">
              <a:rPr b="0" lang="en-US" sz="1400" strike="noStrike" u="none">
                <a:solidFill>
                  <a:srgbClr val="000000"/>
                </a:solidFill>
                <a:uFillTx/>
                <a:latin typeface="Times New Roman"/>
              </a:rPr>
              <a:t>1</a:t>
            </a:fld>
            <a:endParaRPr b="0" lang="en-US"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9"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sldNum" idx="5"/>
          </p:nvPr>
        </p:nvSpPr>
        <p:spPr>
          <a:xfrm>
            <a:off x="8472600" y="6217560"/>
            <a:ext cx="547920" cy="524160"/>
          </a:xfrm>
          <a:prstGeom prst="rect">
            <a:avLst/>
          </a:prstGeom>
          <a:noFill/>
          <a:ln w="0">
            <a:noFill/>
          </a:ln>
        </p:spPr>
        <p:txBody>
          <a:bodyPr lIns="91440" rIns="91440" tIns="91440" bIns="91440" anchor="ctr">
            <a:noAutofit/>
          </a:bodyPr>
          <a:lstStyle>
            <a:lvl1pPr indent="0">
              <a:lnSpc>
                <a:spcPct val="100000"/>
              </a:lnSpc>
              <a:buNone/>
              <a:defRPr b="0" lang="en-US" sz="1400" strike="noStrike" u="none">
                <a:solidFill>
                  <a:srgbClr val="000000"/>
                </a:solidFill>
                <a:uFillTx/>
                <a:latin typeface="Times New Roman"/>
              </a:defRPr>
            </a:lvl1pPr>
          </a:lstStyle>
          <a:p>
            <a:pPr indent="0">
              <a:lnSpc>
                <a:spcPct val="100000"/>
              </a:lnSpc>
              <a:buNone/>
            </a:pPr>
            <a:fld id="{47AD8801-9C9A-4636-A431-5139CF42FF5B}" type="slidenum">
              <a:rPr b="0" lang="en-US" sz="1400" strike="noStrike" u="none">
                <a:solidFill>
                  <a:srgbClr val="000000"/>
                </a:solidFill>
                <a:uFillTx/>
                <a:latin typeface="Times New Roman"/>
              </a:rPr>
              <a:t>1</a:t>
            </a:fld>
            <a:endParaRPr b="0" lang="en-US"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22"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3" name="PlaceHolder 3"/>
          <p:cNvSpPr>
            <a:spLocks noGrp="1"/>
          </p:cNvSpPr>
          <p:nvPr>
            <p:ph type="sldNum" idx="6"/>
          </p:nvPr>
        </p:nvSpPr>
        <p:spPr>
          <a:xfrm>
            <a:off x="8472600" y="6217560"/>
            <a:ext cx="547920" cy="524160"/>
          </a:xfrm>
          <a:prstGeom prst="rect">
            <a:avLst/>
          </a:prstGeom>
          <a:noFill/>
          <a:ln w="0">
            <a:noFill/>
          </a:ln>
        </p:spPr>
        <p:txBody>
          <a:bodyPr lIns="91440" rIns="91440" tIns="91440" bIns="91440" anchor="ctr">
            <a:noAutofit/>
          </a:bodyPr>
          <a:lstStyle>
            <a:lvl1pPr indent="0">
              <a:lnSpc>
                <a:spcPct val="100000"/>
              </a:lnSpc>
              <a:buNone/>
              <a:defRPr b="0" lang="en-US" sz="1400" strike="noStrike" u="none">
                <a:solidFill>
                  <a:srgbClr val="000000"/>
                </a:solidFill>
                <a:uFillTx/>
                <a:latin typeface="Times New Roman"/>
              </a:defRPr>
            </a:lvl1pPr>
          </a:lstStyle>
          <a:p>
            <a:pPr indent="0">
              <a:lnSpc>
                <a:spcPct val="100000"/>
              </a:lnSpc>
              <a:buNone/>
            </a:pPr>
            <a:fld id="{32C45686-2B14-4032-A4FE-535E71A5C1C6}"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27"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8"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9" name="PlaceHolder 4"/>
          <p:cNvSpPr>
            <a:spLocks noGrp="1"/>
          </p:cNvSpPr>
          <p:nvPr>
            <p:ph type="sldNum" idx="7"/>
          </p:nvPr>
        </p:nvSpPr>
        <p:spPr>
          <a:xfrm>
            <a:off x="8472600" y="6217560"/>
            <a:ext cx="547920" cy="524160"/>
          </a:xfrm>
          <a:prstGeom prst="rect">
            <a:avLst/>
          </a:prstGeom>
          <a:noFill/>
          <a:ln w="0">
            <a:noFill/>
          </a:ln>
        </p:spPr>
        <p:txBody>
          <a:bodyPr lIns="91440" rIns="91440" tIns="91440" bIns="91440" anchor="ctr">
            <a:noAutofit/>
          </a:bodyPr>
          <a:lstStyle>
            <a:lvl1pPr indent="0">
              <a:lnSpc>
                <a:spcPct val="100000"/>
              </a:lnSpc>
              <a:buNone/>
              <a:defRPr b="0" lang="en-US" sz="1400" strike="noStrike" u="none">
                <a:solidFill>
                  <a:srgbClr val="000000"/>
                </a:solidFill>
                <a:uFillTx/>
                <a:latin typeface="Times New Roman"/>
              </a:defRPr>
            </a:lvl1pPr>
          </a:lstStyle>
          <a:p>
            <a:pPr indent="0">
              <a:lnSpc>
                <a:spcPct val="100000"/>
              </a:lnSpc>
              <a:buNone/>
            </a:pPr>
            <a:fld id="{6BB91899-56D0-416E-9A07-41B089E05493}"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34" name="PlaceHolder 2"/>
          <p:cNvSpPr>
            <a:spLocks noGrp="1"/>
          </p:cNvSpPr>
          <p:nvPr>
            <p:ph type="sldNum" idx="8"/>
          </p:nvPr>
        </p:nvSpPr>
        <p:spPr>
          <a:xfrm>
            <a:off x="8472600" y="6217560"/>
            <a:ext cx="547920" cy="524160"/>
          </a:xfrm>
          <a:prstGeom prst="rect">
            <a:avLst/>
          </a:prstGeom>
          <a:noFill/>
          <a:ln w="0">
            <a:noFill/>
          </a:ln>
        </p:spPr>
        <p:txBody>
          <a:bodyPr lIns="91440" rIns="91440" tIns="91440" bIns="91440" anchor="ctr">
            <a:noAutofit/>
          </a:bodyPr>
          <a:lstStyle>
            <a:lvl1pPr indent="0">
              <a:lnSpc>
                <a:spcPct val="100000"/>
              </a:lnSpc>
              <a:buNone/>
              <a:defRPr b="0" lang="en-US" sz="1400" strike="noStrike" u="none">
                <a:solidFill>
                  <a:srgbClr val="000000"/>
                </a:solidFill>
                <a:uFillTx/>
                <a:latin typeface="Times New Roman"/>
              </a:defRPr>
            </a:lvl1pPr>
          </a:lstStyle>
          <a:p>
            <a:pPr indent="0">
              <a:lnSpc>
                <a:spcPct val="100000"/>
              </a:lnSpc>
              <a:buNone/>
            </a:pPr>
            <a:fld id="{DF118DB1-24AE-4FAD-BEE9-D8B2A5D54ECE}" type="slidenum">
              <a:rPr b="0" lang="en-US" sz="1400" strike="noStrike" u="none">
                <a:solidFill>
                  <a:srgbClr val="000000"/>
                </a:solidFill>
                <a:uFillTx/>
                <a:latin typeface="Times New Roman"/>
              </a:rPr>
              <a:t>1</a:t>
            </a:fld>
            <a:endParaRPr b="0" lang="en-US"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7"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6" name="PlaceHolder 1"/>
          <p:cNvSpPr>
            <a:spLocks noGrp="1"/>
          </p:cNvSpPr>
          <p:nvPr>
            <p:ph type="sldNum" idx="9"/>
          </p:nvPr>
        </p:nvSpPr>
        <p:spPr>
          <a:xfrm>
            <a:off x="8472600" y="6217560"/>
            <a:ext cx="547920" cy="524160"/>
          </a:xfrm>
          <a:prstGeom prst="rect">
            <a:avLst/>
          </a:prstGeom>
          <a:noFill/>
          <a:ln w="0">
            <a:noFill/>
          </a:ln>
        </p:spPr>
        <p:txBody>
          <a:bodyPr lIns="91440" rIns="91440" tIns="91440" bIns="91440" anchor="ctr">
            <a:noAutofit/>
          </a:bodyPr>
          <a:lstStyle>
            <a:lvl1pPr indent="0">
              <a:lnSpc>
                <a:spcPct val="100000"/>
              </a:lnSpc>
              <a:buNone/>
              <a:defRPr b="0" lang="en-US" sz="1400" strike="noStrike" u="none">
                <a:solidFill>
                  <a:srgbClr val="000000"/>
                </a:solidFill>
                <a:uFillTx/>
                <a:latin typeface="Times New Roman"/>
              </a:defRPr>
            </a:lvl1pPr>
          </a:lstStyle>
          <a:p>
            <a:pPr indent="0">
              <a:lnSpc>
                <a:spcPct val="100000"/>
              </a:lnSpc>
              <a:buNone/>
            </a:pPr>
            <a:fld id="{593F641F-616C-4440-B80C-FA3CA69C52AF}" type="slidenum">
              <a:rPr b="0" lang="en-US" sz="1400" strike="noStrike" u="none">
                <a:solidFill>
                  <a:srgbClr val="000000"/>
                </a:solidFill>
                <a:uFillTx/>
                <a:latin typeface="Times New Roman"/>
              </a:rPr>
              <a:t>1</a:t>
            </a:fld>
            <a:endParaRPr b="0" lang="en-US"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 name="Google Shape;54;p13"/>
          <p:cNvSpPr/>
          <p:nvPr/>
        </p:nvSpPr>
        <p:spPr>
          <a:xfrm>
            <a:off x="0" y="-5760"/>
            <a:ext cx="9143280" cy="729360"/>
          </a:xfrm>
          <a:prstGeom prst="rect">
            <a:avLst/>
          </a:prstGeom>
          <a:solidFill>
            <a:srgbClr val="b7b7b7"/>
          </a:solidFill>
          <a:ln w="0">
            <a:noFill/>
          </a:ln>
        </p:spPr>
        <p:style>
          <a:lnRef idx="0"/>
          <a:fillRef idx="0"/>
          <a:effectRef idx="0"/>
          <a:fontRef idx="minor"/>
        </p:style>
        <p:txBody>
          <a:bodyPr lIns="90000" rIns="90000" tIns="91440" bIns="91440" anchor="t">
            <a:noAutofit/>
          </a:bodyPr>
          <a:p>
            <a:pPr>
              <a:lnSpc>
                <a:spcPct val="100000"/>
              </a:lnSpc>
              <a:tabLst>
                <a:tab algn="l" pos="0"/>
              </a:tabLst>
            </a:pPr>
            <a:r>
              <a:rPr b="1" lang="pt-BR" sz="4000" strike="noStrike" u="none">
                <a:solidFill>
                  <a:srgbClr val="ffffff"/>
                </a:solidFill>
                <a:uFillTx/>
                <a:latin typeface="Sylfaen"/>
                <a:ea typeface="Sylfaen"/>
              </a:rPr>
              <a:t>PITCH CONCEPT</a:t>
            </a:r>
            <a:endParaRPr b="0" lang="en-US" sz="4000" strike="noStrike" u="none">
              <a:solidFill>
                <a:srgbClr val="000000"/>
              </a:solidFill>
              <a:uFillTx/>
              <a:latin typeface="Arial"/>
            </a:endParaRPr>
          </a:p>
        </p:txBody>
      </p:sp>
      <p:sp>
        <p:nvSpPr>
          <p:cNvPr id="42" name="Google Shape;55;p13"/>
          <p:cNvSpPr/>
          <p:nvPr/>
        </p:nvSpPr>
        <p:spPr>
          <a:xfrm>
            <a:off x="5022720" y="99000"/>
            <a:ext cx="4120560" cy="366840"/>
          </a:xfrm>
          <a:prstGeom prst="roundRect">
            <a:avLst>
              <a:gd name="adj" fmla="val 16667"/>
            </a:avLst>
          </a:prstGeom>
          <a:solidFill>
            <a:schemeClr val="lt2"/>
          </a:solidFill>
          <a:ln w="9525">
            <a:solidFill>
              <a:srgbClr val="595959"/>
            </a:solidFill>
            <a:round/>
          </a:ln>
        </p:spPr>
        <p:style>
          <a:lnRef idx="0"/>
          <a:fillRef idx="0"/>
          <a:effectRef idx="0"/>
          <a:fontRef idx="minor"/>
        </p:style>
        <p:txBody>
          <a:bodyPr lIns="90000" rIns="90000" tIns="91440" bIns="91440" anchor="ctr">
            <a:noAutofit/>
          </a:bodyPr>
          <a:p>
            <a:pPr>
              <a:lnSpc>
                <a:spcPct val="100000"/>
              </a:lnSpc>
              <a:tabLst>
                <a:tab algn="l" pos="0"/>
              </a:tabLst>
            </a:pPr>
            <a:r>
              <a:rPr b="1" lang="pt-BR" sz="1100" strike="noStrike" u="none">
                <a:solidFill>
                  <a:srgbClr val="000000"/>
                </a:solidFill>
                <a:uFillTx/>
                <a:latin typeface="Sylfaen"/>
                <a:ea typeface="Sylfaen"/>
              </a:rPr>
              <a:t>GAME NAME: </a:t>
            </a:r>
            <a:r>
              <a:rPr b="0" lang="pt-BR" sz="1100" strike="noStrike" u="none">
                <a:solidFill>
                  <a:srgbClr val="000000"/>
                </a:solidFill>
                <a:uFillTx/>
                <a:latin typeface="Sylfaen"/>
                <a:ea typeface="Sylfaen"/>
              </a:rPr>
              <a:t>Darkara</a:t>
            </a:r>
            <a:endParaRPr b="0" lang="en-US" sz="1100" strike="noStrike" u="none">
              <a:solidFill>
                <a:srgbClr val="000000"/>
              </a:solidFill>
              <a:uFillTx/>
              <a:latin typeface="Arial"/>
            </a:endParaRPr>
          </a:p>
        </p:txBody>
      </p:sp>
      <p:sp>
        <p:nvSpPr>
          <p:cNvPr id="43" name="Google Shape;56;p13"/>
          <p:cNvSpPr/>
          <p:nvPr/>
        </p:nvSpPr>
        <p:spPr>
          <a:xfrm>
            <a:off x="96480" y="6435000"/>
            <a:ext cx="8999640" cy="366840"/>
          </a:xfrm>
          <a:prstGeom prst="roundRect">
            <a:avLst>
              <a:gd name="adj" fmla="val 11794"/>
            </a:avLst>
          </a:prstGeom>
          <a:solidFill>
            <a:schemeClr val="lt2"/>
          </a:solidFill>
          <a:ln w="9525">
            <a:solidFill>
              <a:srgbClr val="595959"/>
            </a:solidFill>
            <a:round/>
          </a:ln>
        </p:spPr>
        <p:style>
          <a:lnRef idx="0"/>
          <a:fillRef idx="0"/>
          <a:effectRef idx="0"/>
          <a:fontRef idx="minor"/>
        </p:style>
        <p:txBody>
          <a:bodyPr lIns="90000" rIns="90000" tIns="91440" bIns="91440" anchor="t">
            <a:noAutofit/>
          </a:bodyPr>
          <a:p>
            <a:pPr>
              <a:lnSpc>
                <a:spcPct val="100000"/>
              </a:lnSpc>
              <a:tabLst>
                <a:tab algn="l" pos="0"/>
              </a:tabLst>
            </a:pPr>
            <a:r>
              <a:rPr b="1" lang="pt-BR" sz="1100" strike="noStrike" u="none">
                <a:solidFill>
                  <a:srgbClr val="000000"/>
                </a:solidFill>
                <a:uFillTx/>
                <a:latin typeface="Sylfaen"/>
                <a:ea typeface="Sylfaen"/>
              </a:rPr>
              <a:t>TEAM(members)</a:t>
            </a:r>
            <a:r>
              <a:rPr b="0" lang="pt-BR" sz="1100" strike="noStrike" u="none">
                <a:solidFill>
                  <a:srgbClr val="000000"/>
                </a:solidFill>
                <a:uFillTx/>
                <a:latin typeface="Sylfaen"/>
                <a:ea typeface="Sylfaen"/>
              </a:rPr>
              <a:t>: Daniel(Lekrieg), Vinicius(Yper51)</a:t>
            </a:r>
            <a:endParaRPr b="0" lang="en-US" sz="1100" strike="noStrike" u="none">
              <a:solidFill>
                <a:srgbClr val="000000"/>
              </a:solidFill>
              <a:uFillTx/>
              <a:latin typeface="Arial"/>
            </a:endParaRPr>
          </a:p>
        </p:txBody>
      </p:sp>
      <p:sp>
        <p:nvSpPr>
          <p:cNvPr id="44" name="Google Shape;57;p13"/>
          <p:cNvSpPr/>
          <p:nvPr/>
        </p:nvSpPr>
        <p:spPr>
          <a:xfrm>
            <a:off x="7504920" y="540000"/>
            <a:ext cx="1638360" cy="366840"/>
          </a:xfrm>
          <a:prstGeom prst="roundRect">
            <a:avLst>
              <a:gd name="adj" fmla="val 16667"/>
            </a:avLst>
          </a:prstGeom>
          <a:solidFill>
            <a:schemeClr val="lt2"/>
          </a:solidFill>
          <a:ln w="9525">
            <a:solidFill>
              <a:srgbClr val="595959"/>
            </a:solidFill>
            <a:round/>
          </a:ln>
        </p:spPr>
        <p:style>
          <a:lnRef idx="0"/>
          <a:fillRef idx="0"/>
          <a:effectRef idx="0"/>
          <a:fontRef idx="minor"/>
        </p:style>
        <p:txBody>
          <a:bodyPr lIns="90000" rIns="90000" tIns="91440" bIns="91440" anchor="t">
            <a:noAutofit/>
          </a:bodyPr>
          <a:p>
            <a:pPr>
              <a:lnSpc>
                <a:spcPct val="100000"/>
              </a:lnSpc>
              <a:tabLst>
                <a:tab algn="l" pos="0"/>
              </a:tabLst>
            </a:pPr>
            <a:r>
              <a:rPr b="1" lang="pt-BR" sz="1100" strike="noStrike" u="none">
                <a:solidFill>
                  <a:srgbClr val="000000"/>
                </a:solidFill>
                <a:uFillTx/>
                <a:latin typeface="Sylfaen"/>
                <a:ea typeface="Sylfaen"/>
              </a:rPr>
              <a:t>VERSION: </a:t>
            </a:r>
            <a:r>
              <a:rPr b="0" lang="pt-BR" sz="1100" strike="noStrike" u="none">
                <a:solidFill>
                  <a:srgbClr val="000000"/>
                </a:solidFill>
                <a:uFillTx/>
                <a:latin typeface="Sylfaen"/>
                <a:ea typeface="Sylfaen"/>
              </a:rPr>
              <a:t>15/01/2025</a:t>
            </a:r>
            <a:endParaRPr b="0" lang="en-US" sz="1100" strike="noStrike" u="none">
              <a:solidFill>
                <a:srgbClr val="000000"/>
              </a:solidFill>
              <a:uFillTx/>
              <a:latin typeface="Arial"/>
            </a:endParaRPr>
          </a:p>
        </p:txBody>
      </p:sp>
      <p:sp>
        <p:nvSpPr>
          <p:cNvPr id="45" name="Google Shape;58;p13"/>
          <p:cNvSpPr/>
          <p:nvPr/>
        </p:nvSpPr>
        <p:spPr>
          <a:xfrm>
            <a:off x="96480" y="2709000"/>
            <a:ext cx="4554000" cy="2442960"/>
          </a:xfrm>
          <a:prstGeom prst="roundRect">
            <a:avLst>
              <a:gd name="adj" fmla="val 7238"/>
            </a:avLst>
          </a:prstGeom>
          <a:solidFill>
            <a:schemeClr val="lt2"/>
          </a:solidFill>
          <a:ln w="9525">
            <a:solidFill>
              <a:srgbClr val="595959"/>
            </a:solidFill>
            <a:round/>
          </a:ln>
        </p:spPr>
        <p:style>
          <a:lnRef idx="0"/>
          <a:fillRef idx="0"/>
          <a:effectRef idx="0"/>
          <a:fontRef idx="minor"/>
        </p:style>
        <p:txBody>
          <a:bodyPr lIns="90000" rIns="90000" tIns="91440" bIns="91440" anchor="t">
            <a:noAutofit/>
          </a:bodyPr>
          <a:p>
            <a:pPr>
              <a:lnSpc>
                <a:spcPct val="100000"/>
              </a:lnSpc>
              <a:tabLst>
                <a:tab algn="l" pos="0"/>
              </a:tabLst>
            </a:pPr>
            <a:r>
              <a:rPr b="1" lang="pt-BR" sz="1100" strike="noStrike" u="none">
                <a:solidFill>
                  <a:srgbClr val="000000"/>
                </a:solidFill>
                <a:uFillTx/>
                <a:latin typeface="Sylfaen"/>
                <a:ea typeface="Sylfaen"/>
              </a:rPr>
              <a:t>HOW TO PLAY</a:t>
            </a:r>
            <a:endParaRPr b="0" lang="en-US" sz="1100" strike="noStrike" u="none">
              <a:solidFill>
                <a:srgbClr val="000000"/>
              </a:solidFill>
              <a:uFillTx/>
              <a:latin typeface="Arial"/>
            </a:endParaRPr>
          </a:p>
          <a:p>
            <a:pPr>
              <a:lnSpc>
                <a:spcPct val="100000"/>
              </a:lnSpc>
              <a:tabLst>
                <a:tab algn="l" pos="0"/>
              </a:tabLst>
            </a:pPr>
            <a:r>
              <a:rPr b="0" lang="pt-BR" sz="1100" strike="noStrike" u="none">
                <a:solidFill>
                  <a:schemeClr val="dk1"/>
                </a:solidFill>
                <a:uFillTx/>
                <a:latin typeface="Sylfaen"/>
                <a:ea typeface="Sylfaen"/>
              </a:rPr>
              <a:t>Left and right arrows: Rotate</a:t>
            </a:r>
            <a:endParaRPr b="0" lang="en-US" sz="1100" strike="noStrike" u="none">
              <a:solidFill>
                <a:srgbClr val="000000"/>
              </a:solidFill>
              <a:uFillTx/>
              <a:latin typeface="Arial"/>
            </a:endParaRPr>
          </a:p>
          <a:p>
            <a:pPr>
              <a:lnSpc>
                <a:spcPct val="100000"/>
              </a:lnSpc>
              <a:tabLst>
                <a:tab algn="l" pos="0"/>
              </a:tabLst>
            </a:pPr>
            <a:r>
              <a:rPr b="0" lang="pt-BR" sz="1100" strike="noStrike" u="none">
                <a:solidFill>
                  <a:schemeClr val="dk1"/>
                </a:solidFill>
                <a:uFillTx/>
                <a:latin typeface="Sylfaen"/>
                <a:ea typeface="Sylfaen"/>
              </a:rPr>
              <a:t>Up arrow: Accelerate</a:t>
            </a:r>
            <a:endParaRPr b="0" lang="en-US" sz="1100" strike="noStrike" u="none">
              <a:solidFill>
                <a:srgbClr val="000000"/>
              </a:solidFill>
              <a:uFillTx/>
              <a:latin typeface="Arial"/>
            </a:endParaRPr>
          </a:p>
          <a:p>
            <a:pPr>
              <a:lnSpc>
                <a:spcPct val="100000"/>
              </a:lnSpc>
              <a:tabLst>
                <a:tab algn="l" pos="0"/>
              </a:tabLst>
            </a:pPr>
            <a:r>
              <a:rPr b="0" lang="pt-BR" sz="1100" strike="noStrike" u="none">
                <a:solidFill>
                  <a:schemeClr val="dk1"/>
                </a:solidFill>
                <a:uFillTx/>
                <a:latin typeface="Sylfaen"/>
                <a:ea typeface="Sylfaen"/>
              </a:rPr>
              <a:t>D key: Attack / Interact</a:t>
            </a:r>
            <a:endParaRPr b="0" lang="en-US" sz="1100" strike="noStrike" u="none">
              <a:solidFill>
                <a:srgbClr val="000000"/>
              </a:solidFill>
              <a:uFillTx/>
              <a:latin typeface="Arial"/>
            </a:endParaRPr>
          </a:p>
          <a:p>
            <a:pPr>
              <a:lnSpc>
                <a:spcPct val="100000"/>
              </a:lnSpc>
              <a:tabLst>
                <a:tab algn="l" pos="0"/>
              </a:tabLst>
            </a:pPr>
            <a:r>
              <a:rPr b="0" lang="pt-BR" sz="1100" strike="noStrike" u="none">
                <a:solidFill>
                  <a:schemeClr val="dk1"/>
                </a:solidFill>
                <a:uFillTx/>
                <a:latin typeface="Sylfaen"/>
                <a:ea typeface="Sylfaen"/>
              </a:rPr>
              <a:t>S key: Impulse</a:t>
            </a:r>
            <a:endParaRPr b="0" lang="en-US" sz="1100" strike="noStrike" u="none">
              <a:solidFill>
                <a:srgbClr val="000000"/>
              </a:solidFill>
              <a:uFillTx/>
              <a:latin typeface="Arial"/>
            </a:endParaRPr>
          </a:p>
          <a:p>
            <a:pPr>
              <a:lnSpc>
                <a:spcPct val="100000"/>
              </a:lnSpc>
              <a:tabLst>
                <a:tab algn="l" pos="0"/>
              </a:tabLst>
            </a:pPr>
            <a:r>
              <a:rPr b="0" lang="pt-BR" sz="1100" strike="noStrike" u="none">
                <a:solidFill>
                  <a:schemeClr val="dk1"/>
                </a:solidFill>
                <a:uFillTx/>
                <a:latin typeface="Sylfaen"/>
                <a:ea typeface="Sylfaen"/>
              </a:rPr>
              <a:t>Esc key: Cancel / Back</a:t>
            </a:r>
            <a:endParaRPr b="0" lang="en-US" sz="1100" strike="noStrike" u="none">
              <a:solidFill>
                <a:srgbClr val="000000"/>
              </a:solidFill>
              <a:uFillTx/>
              <a:latin typeface="Arial"/>
            </a:endParaRPr>
          </a:p>
          <a:p>
            <a:pPr>
              <a:lnSpc>
                <a:spcPct val="100000"/>
              </a:lnSpc>
              <a:tabLst>
                <a:tab algn="l" pos="0"/>
              </a:tabLst>
            </a:pPr>
            <a:r>
              <a:rPr b="0" lang="pt-BR" sz="1100" strike="noStrike" u="none">
                <a:solidFill>
                  <a:schemeClr val="dk1"/>
                </a:solidFill>
                <a:uFillTx/>
                <a:latin typeface="Sylfaen"/>
                <a:ea typeface="Sylfaen"/>
              </a:rPr>
              <a:t>You control the </a:t>
            </a:r>
            <a:r>
              <a:rPr b="1" lang="pt-BR" sz="1100" strike="noStrike" u="none">
                <a:solidFill>
                  <a:schemeClr val="dk1"/>
                </a:solidFill>
                <a:uFillTx/>
                <a:latin typeface="Sylfaen"/>
                <a:ea typeface="Sylfaen"/>
              </a:rPr>
              <a:t>Ghumn</a:t>
            </a:r>
            <a:r>
              <a:rPr b="0" lang="pt-BR" sz="1100" strike="noStrike" u="none">
                <a:solidFill>
                  <a:schemeClr val="dk1"/>
                </a:solidFill>
                <a:uFillTx/>
                <a:latin typeface="Sylfaen"/>
                <a:ea typeface="Sylfaen"/>
              </a:rPr>
              <a:t> ship, a </a:t>
            </a:r>
            <a:r>
              <a:rPr b="1" lang="pt-BR" sz="1100" strike="noStrike" u="none">
                <a:solidFill>
                  <a:schemeClr val="dk1"/>
                </a:solidFill>
                <a:uFillTx/>
                <a:latin typeface="Sylfaen"/>
                <a:ea typeface="Sylfaen"/>
              </a:rPr>
              <a:t>Trygun-type</a:t>
            </a:r>
            <a:r>
              <a:rPr b="0" lang="pt-BR" sz="1100" strike="noStrike" u="none">
                <a:solidFill>
                  <a:schemeClr val="dk1"/>
                </a:solidFill>
                <a:uFillTx/>
                <a:latin typeface="Sylfaen"/>
                <a:ea typeface="Sylfaen"/>
              </a:rPr>
              <a:t> ship used by </a:t>
            </a:r>
            <a:r>
              <a:rPr b="1" lang="pt-BR" sz="1100" strike="noStrike" u="none">
                <a:solidFill>
                  <a:schemeClr val="dk1"/>
                </a:solidFill>
                <a:uFillTx/>
                <a:latin typeface="Sylfaen"/>
                <a:ea typeface="Sylfaen"/>
              </a:rPr>
              <a:t>Jhimy</a:t>
            </a:r>
            <a:r>
              <a:rPr b="0" lang="pt-BR" sz="1100" strike="noStrike" u="none">
                <a:solidFill>
                  <a:schemeClr val="dk1"/>
                </a:solidFill>
                <a:uFillTx/>
                <a:latin typeface="Sylfaen"/>
                <a:ea typeface="Sylfaen"/>
              </a:rPr>
              <a:t> for several years. You have 3 lives and cannot recover during gameplay. After starting the game, you must defeat the generals in order to win the game. The game ends after defeating the last general of the troops.</a:t>
            </a:r>
            <a:endParaRPr b="0" lang="en-US" sz="1100" strike="noStrike" u="none">
              <a:solidFill>
                <a:srgbClr val="000000"/>
              </a:solidFill>
              <a:uFillTx/>
              <a:latin typeface="Arial"/>
            </a:endParaRPr>
          </a:p>
          <a:p>
            <a:pPr>
              <a:lnSpc>
                <a:spcPct val="100000"/>
              </a:lnSpc>
              <a:tabLst>
                <a:tab algn="l" pos="0"/>
              </a:tabLst>
            </a:pPr>
            <a:r>
              <a:rPr b="0" lang="pt-BR" sz="1100" strike="noStrike" u="none">
                <a:solidFill>
                  <a:schemeClr val="dk1"/>
                </a:solidFill>
                <a:uFillTx/>
                <a:latin typeface="Sylfaen"/>
                <a:ea typeface="Sylfaen"/>
              </a:rPr>
              <a:t>This game is part of the </a:t>
            </a:r>
            <a:r>
              <a:rPr b="1" lang="pt-BR" sz="1100" strike="noStrike" u="none">
                <a:solidFill>
                  <a:schemeClr val="dk1"/>
                </a:solidFill>
                <a:uFillTx/>
                <a:latin typeface="Sylfaen"/>
                <a:ea typeface="Sylfaen"/>
              </a:rPr>
              <a:t>Ghumn</a:t>
            </a:r>
            <a:r>
              <a:rPr b="0" lang="pt-BR" sz="1100" strike="noStrike" u="none">
                <a:solidFill>
                  <a:schemeClr val="dk1"/>
                </a:solidFill>
                <a:uFillTx/>
                <a:latin typeface="Sylfaen"/>
                <a:ea typeface="Sylfaen"/>
              </a:rPr>
              <a:t> games universe.</a:t>
            </a:r>
            <a:endParaRPr b="0" lang="en-US" sz="1100" strike="noStrike" u="none">
              <a:solidFill>
                <a:srgbClr val="000000"/>
              </a:solidFill>
              <a:uFillTx/>
              <a:latin typeface="Arial"/>
            </a:endParaRPr>
          </a:p>
          <a:p>
            <a:pPr>
              <a:lnSpc>
                <a:spcPct val="100000"/>
              </a:lnSpc>
              <a:tabLst>
                <a:tab algn="l" pos="0"/>
              </a:tabLst>
            </a:pPr>
            <a:endParaRPr b="0" lang="en-US" sz="1100" strike="noStrike" u="none">
              <a:solidFill>
                <a:srgbClr val="000000"/>
              </a:solidFill>
              <a:uFillTx/>
              <a:latin typeface="Arial"/>
            </a:endParaRPr>
          </a:p>
        </p:txBody>
      </p:sp>
      <p:sp>
        <p:nvSpPr>
          <p:cNvPr id="46" name="Google Shape;59;p13"/>
          <p:cNvSpPr/>
          <p:nvPr/>
        </p:nvSpPr>
        <p:spPr>
          <a:xfrm>
            <a:off x="96480" y="5292000"/>
            <a:ext cx="4553280" cy="1057680"/>
          </a:xfrm>
          <a:prstGeom prst="roundRect">
            <a:avLst>
              <a:gd name="adj" fmla="val 11629"/>
            </a:avLst>
          </a:prstGeom>
          <a:solidFill>
            <a:schemeClr val="lt2"/>
          </a:solidFill>
          <a:ln w="9525">
            <a:solidFill>
              <a:srgbClr val="595959"/>
            </a:solidFill>
            <a:round/>
          </a:ln>
        </p:spPr>
        <p:style>
          <a:lnRef idx="0"/>
          <a:fillRef idx="0"/>
          <a:effectRef idx="0"/>
          <a:fontRef idx="minor"/>
        </p:style>
        <p:txBody>
          <a:bodyPr lIns="90000" rIns="90000" tIns="91440" bIns="91440" anchor="t">
            <a:noAutofit/>
          </a:bodyPr>
          <a:p>
            <a:pPr>
              <a:lnSpc>
                <a:spcPct val="100000"/>
              </a:lnSpc>
              <a:tabLst>
                <a:tab algn="l" pos="0"/>
              </a:tabLst>
            </a:pPr>
            <a:r>
              <a:rPr b="1" lang="pt-BR" sz="1100" strike="noStrike" u="none">
                <a:solidFill>
                  <a:srgbClr val="000000"/>
                </a:solidFill>
                <a:uFillTx/>
                <a:latin typeface="Sylfaen"/>
                <a:ea typeface="Sylfaen"/>
              </a:rPr>
              <a:t>DIFFERENTIALS</a:t>
            </a:r>
            <a:endParaRPr b="0" lang="en-US" sz="1100" strike="noStrike" u="none">
              <a:solidFill>
                <a:srgbClr val="000000"/>
              </a:solidFill>
              <a:uFillTx/>
              <a:latin typeface="Arial"/>
            </a:endParaRPr>
          </a:p>
          <a:p>
            <a:pPr>
              <a:lnSpc>
                <a:spcPct val="100000"/>
              </a:lnSpc>
              <a:tabLst>
                <a:tab algn="l" pos="0"/>
              </a:tabLst>
            </a:pPr>
            <a:r>
              <a:rPr b="0" lang="pt-BR" sz="1100" strike="noStrike" u="none">
                <a:solidFill>
                  <a:schemeClr val="dk1"/>
                </a:solidFill>
                <a:uFillTx/>
                <a:latin typeface="Sylfaen"/>
                <a:ea typeface="Sylfaen"/>
              </a:rPr>
              <a:t>Some of the differentials that can be mentioned are bosses with different mechanics, simplified movement and attack, movement around the map and stylized models. </a:t>
            </a:r>
            <a:endParaRPr b="0" lang="en-US" sz="1100" strike="noStrike" u="none">
              <a:solidFill>
                <a:srgbClr val="000000"/>
              </a:solidFill>
              <a:uFillTx/>
              <a:latin typeface="Arial"/>
            </a:endParaRPr>
          </a:p>
        </p:txBody>
      </p:sp>
      <p:sp>
        <p:nvSpPr>
          <p:cNvPr id="47" name="Google Shape;60;p13"/>
          <p:cNvSpPr/>
          <p:nvPr/>
        </p:nvSpPr>
        <p:spPr>
          <a:xfrm>
            <a:off x="96480" y="712080"/>
            <a:ext cx="4553280" cy="1930320"/>
          </a:xfrm>
          <a:prstGeom prst="roundRect">
            <a:avLst>
              <a:gd name="adj" fmla="val 8939"/>
            </a:avLst>
          </a:prstGeom>
          <a:solidFill>
            <a:schemeClr val="lt2"/>
          </a:solidFill>
          <a:ln w="9525">
            <a:solidFill>
              <a:srgbClr val="595959"/>
            </a:solidFill>
            <a:round/>
          </a:ln>
        </p:spPr>
        <p:style>
          <a:lnRef idx="0"/>
          <a:fillRef idx="0"/>
          <a:effectRef idx="0"/>
          <a:fontRef idx="minor"/>
        </p:style>
        <p:txBody>
          <a:bodyPr lIns="90000" rIns="90000" tIns="91440" bIns="91440" anchor="t">
            <a:noAutofit/>
          </a:bodyPr>
          <a:p>
            <a:pPr>
              <a:lnSpc>
                <a:spcPct val="100000"/>
              </a:lnSpc>
              <a:tabLst>
                <a:tab algn="l" pos="0"/>
              </a:tabLst>
            </a:pPr>
            <a:r>
              <a:rPr b="1" lang="pt-BR" sz="1100" strike="noStrike" u="none">
                <a:solidFill>
                  <a:srgbClr val="000000"/>
                </a:solidFill>
                <a:uFillTx/>
                <a:latin typeface="Sylfaen"/>
                <a:ea typeface="Sylfaen"/>
              </a:rPr>
              <a:t>SYNOPSIS</a:t>
            </a:r>
            <a:endParaRPr b="0" lang="en-US" sz="1100" strike="noStrike" u="none">
              <a:solidFill>
                <a:srgbClr val="000000"/>
              </a:solidFill>
              <a:uFillTx/>
              <a:latin typeface="Sylfaen"/>
            </a:endParaRPr>
          </a:p>
          <a:p>
            <a:pPr>
              <a:lnSpc>
                <a:spcPct val="100000"/>
              </a:lnSpc>
              <a:tabLst>
                <a:tab algn="l" pos="0"/>
              </a:tabLst>
            </a:pPr>
            <a:r>
              <a:rPr b="1" lang="pt-BR" sz="1100" strike="noStrike" u="none">
                <a:solidFill>
                  <a:schemeClr val="dk1"/>
                </a:solidFill>
                <a:uFillTx/>
                <a:latin typeface="Sylfaen"/>
                <a:ea typeface="Sylfaen"/>
              </a:rPr>
              <a:t>Darkara</a:t>
            </a:r>
            <a:r>
              <a:rPr b="0" lang="pt-BR" sz="1100" strike="noStrike" u="none">
                <a:solidFill>
                  <a:schemeClr val="dk1"/>
                </a:solidFill>
                <a:uFillTx/>
                <a:latin typeface="Sylfaen"/>
                <a:ea typeface="Sylfaen"/>
              </a:rPr>
              <a:t> is a planet known for its natural production of</a:t>
            </a:r>
            <a:r>
              <a:rPr b="1" lang="pt-BR" sz="1100" strike="noStrike" u="none">
                <a:solidFill>
                  <a:schemeClr val="dk1"/>
                </a:solidFill>
                <a:uFillTx/>
                <a:latin typeface="Sylfaen"/>
                <a:ea typeface="Sylfaen"/>
              </a:rPr>
              <a:t> graphan energy</a:t>
            </a:r>
            <a:r>
              <a:rPr b="0" lang="pt-BR" sz="1100" strike="noStrike" u="none">
                <a:solidFill>
                  <a:schemeClr val="dk1"/>
                </a:solidFill>
                <a:uFillTx/>
                <a:latin typeface="Sylfaen"/>
                <a:ea typeface="Sylfaen"/>
              </a:rPr>
              <a:t>, used in </a:t>
            </a:r>
            <a:r>
              <a:rPr b="1" lang="pt-BR" sz="1100" strike="noStrike" u="none">
                <a:solidFill>
                  <a:schemeClr val="dk1"/>
                </a:solidFill>
                <a:uFillTx/>
                <a:latin typeface="Sylfaen"/>
                <a:ea typeface="Sylfaen"/>
              </a:rPr>
              <a:t>Trygun</a:t>
            </a:r>
            <a:r>
              <a:rPr b="0" lang="pt-BR" sz="1100" strike="noStrike" u="none">
                <a:solidFill>
                  <a:schemeClr val="dk1"/>
                </a:solidFill>
                <a:uFillTx/>
                <a:latin typeface="Sylfaen"/>
                <a:ea typeface="Sylfaen"/>
              </a:rPr>
              <a:t> ships as fuel.</a:t>
            </a:r>
            <a:endParaRPr b="0" lang="en-US" sz="1100" strike="noStrike" u="none">
              <a:solidFill>
                <a:srgbClr val="000000"/>
              </a:solidFill>
              <a:uFillTx/>
              <a:latin typeface="Sylfaen"/>
            </a:endParaRPr>
          </a:p>
          <a:p>
            <a:pPr>
              <a:lnSpc>
                <a:spcPct val="100000"/>
              </a:lnSpc>
              <a:tabLst>
                <a:tab algn="l" pos="0"/>
              </a:tabLst>
            </a:pPr>
            <a:r>
              <a:rPr b="0" lang="pt-BR" sz="1100" strike="noStrike" u="none">
                <a:solidFill>
                  <a:schemeClr val="dk1"/>
                </a:solidFill>
                <a:uFillTx/>
                <a:latin typeface="Sylfaen"/>
                <a:ea typeface="Sylfaen"/>
              </a:rPr>
              <a:t>One day, an unknown race begins an invasion of the planet. After attempts to defend itself and thousands of deaths, the population begins to evacuate.</a:t>
            </a:r>
            <a:endParaRPr b="0" lang="en-US" sz="1100" strike="noStrike" u="none">
              <a:solidFill>
                <a:srgbClr val="000000"/>
              </a:solidFill>
              <a:uFillTx/>
              <a:latin typeface="Sylfaen"/>
            </a:endParaRPr>
          </a:p>
          <a:p>
            <a:pPr>
              <a:lnSpc>
                <a:spcPct val="100000"/>
              </a:lnSpc>
              <a:tabLst>
                <a:tab algn="l" pos="0"/>
              </a:tabLst>
            </a:pPr>
            <a:r>
              <a:rPr b="0" lang="pt-BR" sz="1100" strike="noStrike" u="none">
                <a:solidFill>
                  <a:schemeClr val="dk1"/>
                </a:solidFill>
                <a:uFillTx/>
                <a:latin typeface="Sylfaen"/>
                <a:ea typeface="Sylfaen"/>
              </a:rPr>
              <a:t>During the evacuation, the </a:t>
            </a:r>
            <a:r>
              <a:rPr b="1" lang="pt-BR" sz="1100" strike="noStrike" u="none">
                <a:solidFill>
                  <a:schemeClr val="dk1"/>
                </a:solidFill>
                <a:uFillTx/>
                <a:latin typeface="Sylfaen"/>
                <a:ea typeface="Sylfaen"/>
              </a:rPr>
              <a:t>Carpentier</a:t>
            </a:r>
            <a:r>
              <a:rPr b="0" lang="pt-BR" sz="1100" strike="noStrike" u="none">
                <a:solidFill>
                  <a:schemeClr val="dk1"/>
                </a:solidFill>
                <a:uFillTx/>
                <a:latin typeface="Sylfaen"/>
                <a:ea typeface="Sylfaen"/>
              </a:rPr>
              <a:t> (a mass evacuation ship) begins to be attacked and a man named </a:t>
            </a:r>
            <a:r>
              <a:rPr b="1" lang="pt-BR" sz="1100" strike="noStrike" u="none">
                <a:solidFill>
                  <a:schemeClr val="dk1"/>
                </a:solidFill>
                <a:uFillTx/>
                <a:latin typeface="Sylfaen"/>
                <a:ea typeface="Sylfaen"/>
              </a:rPr>
              <a:t>Jhimy</a:t>
            </a:r>
            <a:r>
              <a:rPr b="0" lang="pt-BR" sz="1100" strike="noStrike" u="none">
                <a:solidFill>
                  <a:schemeClr val="dk1"/>
                </a:solidFill>
                <a:uFillTx/>
                <a:latin typeface="Sylfaen"/>
                <a:ea typeface="Sylfaen"/>
              </a:rPr>
              <a:t>, a soldier in the defense army, enters his </a:t>
            </a:r>
            <a:r>
              <a:rPr b="1" lang="pt-BR" sz="1100" strike="noStrike" u="none">
                <a:solidFill>
                  <a:schemeClr val="dk1"/>
                </a:solidFill>
                <a:uFillTx/>
                <a:latin typeface="Sylfaen"/>
                <a:ea typeface="Sylfaen"/>
              </a:rPr>
              <a:t>Ghumn</a:t>
            </a:r>
            <a:r>
              <a:rPr b="0" lang="pt-BR" sz="1100" strike="noStrike" u="none">
                <a:solidFill>
                  <a:schemeClr val="dk1"/>
                </a:solidFill>
                <a:uFillTx/>
                <a:latin typeface="Sylfaen"/>
                <a:ea typeface="Sylfaen"/>
              </a:rPr>
              <a:t> ship to try to stop the attempt to destroy the ship.</a:t>
            </a:r>
            <a:endParaRPr b="0" lang="en-US" sz="1100" strike="noStrike" u="none">
              <a:solidFill>
                <a:srgbClr val="000000"/>
              </a:solidFill>
              <a:uFillTx/>
              <a:latin typeface="Sylfaen"/>
            </a:endParaRPr>
          </a:p>
          <a:p>
            <a:pPr>
              <a:lnSpc>
                <a:spcPct val="100000"/>
              </a:lnSpc>
              <a:tabLst>
                <a:tab algn="l" pos="0"/>
              </a:tabLst>
            </a:pPr>
            <a:endParaRPr b="0" lang="en-US" sz="1100" strike="noStrike" u="none">
              <a:solidFill>
                <a:srgbClr val="000000"/>
              </a:solidFill>
              <a:uFillTx/>
              <a:latin typeface="Sylfaen"/>
            </a:endParaRPr>
          </a:p>
        </p:txBody>
      </p:sp>
      <p:pic>
        <p:nvPicPr>
          <p:cNvPr id="48" name="" descr=""/>
          <p:cNvPicPr/>
          <p:nvPr/>
        </p:nvPicPr>
        <p:blipFill>
          <a:blip r:embed="rId2"/>
          <a:stretch/>
        </p:blipFill>
        <p:spPr>
          <a:xfrm>
            <a:off x="5257800" y="1640520"/>
            <a:ext cx="3388680" cy="338868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9" name="Google Shape;66;p14"/>
          <p:cNvSpPr/>
          <p:nvPr/>
        </p:nvSpPr>
        <p:spPr>
          <a:xfrm>
            <a:off x="0" y="-5760"/>
            <a:ext cx="9143280" cy="729360"/>
          </a:xfrm>
          <a:prstGeom prst="rect">
            <a:avLst/>
          </a:prstGeom>
          <a:solidFill>
            <a:srgbClr val="b7b7b7"/>
          </a:solidFill>
          <a:ln w="0">
            <a:noFill/>
          </a:ln>
        </p:spPr>
        <p:style>
          <a:lnRef idx="0"/>
          <a:fillRef idx="0"/>
          <a:effectRef idx="0"/>
          <a:fontRef idx="minor"/>
        </p:style>
        <p:txBody>
          <a:bodyPr lIns="90000" rIns="90000" tIns="91440" bIns="91440" anchor="t">
            <a:noAutofit/>
          </a:bodyPr>
          <a:p>
            <a:pPr>
              <a:lnSpc>
                <a:spcPct val="100000"/>
              </a:lnSpc>
              <a:tabLst>
                <a:tab algn="l" pos="0"/>
              </a:tabLst>
            </a:pPr>
            <a:r>
              <a:rPr b="1" lang="pt-BR" sz="4000" strike="noStrike" u="none">
                <a:solidFill>
                  <a:srgbClr val="ffffff"/>
                </a:solidFill>
                <a:uFillTx/>
                <a:latin typeface="Sylfaen"/>
                <a:ea typeface="Sylfaen"/>
              </a:rPr>
              <a:t>REFERENCES</a:t>
            </a:r>
            <a:endParaRPr b="0" lang="en-US" sz="4000" strike="noStrike" u="none">
              <a:solidFill>
                <a:srgbClr val="000000"/>
              </a:solidFill>
              <a:uFillTx/>
              <a:latin typeface="Arial"/>
            </a:endParaRPr>
          </a:p>
        </p:txBody>
      </p:sp>
      <p:sp>
        <p:nvSpPr>
          <p:cNvPr id="50" name="Google Shape;67;p14"/>
          <p:cNvSpPr/>
          <p:nvPr/>
        </p:nvSpPr>
        <p:spPr>
          <a:xfrm>
            <a:off x="7543800" y="6307200"/>
            <a:ext cx="239040" cy="36684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pt-BR" sz="1400" strike="noStrike" u="none">
                <a:solidFill>
                  <a:srgbClr val="000000"/>
                </a:solidFill>
                <a:uFillTx/>
                <a:latin typeface="Sylfaen"/>
                <a:ea typeface="Sylfaen"/>
              </a:rPr>
              <a:t>1</a:t>
            </a:r>
            <a:endParaRPr b="0" lang="en-US" sz="1400" strike="noStrike" u="none">
              <a:solidFill>
                <a:srgbClr val="000000"/>
              </a:solidFill>
              <a:uFillTx/>
              <a:latin typeface="Arial"/>
            </a:endParaRPr>
          </a:p>
        </p:txBody>
      </p:sp>
      <p:sp>
        <p:nvSpPr>
          <p:cNvPr id="51" name="Google Shape;68;p14"/>
          <p:cNvSpPr/>
          <p:nvPr/>
        </p:nvSpPr>
        <p:spPr>
          <a:xfrm>
            <a:off x="8441640" y="6307200"/>
            <a:ext cx="245160" cy="366840"/>
          </a:xfrm>
          <a:prstGeom prst="rect">
            <a:avLst/>
          </a:prstGeom>
          <a:noFill/>
          <a:ln w="0">
            <a:noFill/>
          </a:ln>
        </p:spPr>
        <p:style>
          <a:lnRef idx="0"/>
          <a:fillRef idx="0"/>
          <a:effectRef idx="0"/>
          <a:fontRef idx="minor"/>
        </p:style>
        <p:txBody>
          <a:bodyPr lIns="90000" rIns="90000" tIns="91440" bIns="91440" anchor="t">
            <a:noAutofit/>
          </a:bodyPr>
          <a:p>
            <a:pPr>
              <a:lnSpc>
                <a:spcPct val="100000"/>
              </a:lnSpc>
              <a:tabLst>
                <a:tab algn="l" pos="0"/>
              </a:tabLst>
            </a:pPr>
            <a:r>
              <a:rPr b="0" lang="pt-BR" sz="1400" strike="noStrike" u="none">
                <a:solidFill>
                  <a:srgbClr val="000000"/>
                </a:solidFill>
                <a:uFillTx/>
                <a:latin typeface="Sylfaen"/>
                <a:ea typeface="Sylfaen"/>
              </a:rPr>
              <a:t>1</a:t>
            </a:r>
            <a:endParaRPr b="0" lang="en-US" sz="1400" strike="noStrike" u="none">
              <a:solidFill>
                <a:srgbClr val="000000"/>
              </a:solidFill>
              <a:uFillTx/>
              <a:latin typeface="Arial"/>
            </a:endParaRPr>
          </a:p>
        </p:txBody>
      </p:sp>
      <p:sp>
        <p:nvSpPr>
          <p:cNvPr id="52" name="Google Shape;69;p14"/>
          <p:cNvSpPr/>
          <p:nvPr/>
        </p:nvSpPr>
        <p:spPr>
          <a:xfrm>
            <a:off x="3251160" y="3043440"/>
            <a:ext cx="2640960" cy="4615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pt-BR" sz="1100" strike="noStrike" u="none">
                <a:solidFill>
                  <a:schemeClr val="dk1"/>
                </a:solidFill>
                <a:uFillTx/>
                <a:latin typeface="Sylfaen"/>
                <a:ea typeface="Sylfaen"/>
              </a:rPr>
              <a:t>Enemy waves - Space invaders</a:t>
            </a:r>
            <a:endParaRPr b="0" lang="en-US" sz="1100" strike="noStrike" u="none">
              <a:solidFill>
                <a:srgbClr val="000000"/>
              </a:solidFill>
              <a:uFillTx/>
              <a:latin typeface="Arial"/>
            </a:endParaRPr>
          </a:p>
        </p:txBody>
      </p:sp>
      <p:sp>
        <p:nvSpPr>
          <p:cNvPr id="53" name="Google Shape;71;p14"/>
          <p:cNvSpPr/>
          <p:nvPr/>
        </p:nvSpPr>
        <p:spPr>
          <a:xfrm>
            <a:off x="3966120" y="0"/>
            <a:ext cx="5177160" cy="72936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1" lang="pt-BR" sz="1400" strike="noStrike" u="none">
                <a:solidFill>
                  <a:schemeClr val="dk1"/>
                </a:solidFill>
                <a:uFillTx/>
                <a:latin typeface="Sylfaen"/>
                <a:ea typeface="Sylfaen"/>
              </a:rPr>
              <a:t>Game references / genres / mechanics / aesthetics / image universes / stories </a:t>
            </a:r>
            <a:endParaRPr b="0" lang="en-US" sz="1400" strike="noStrike" u="none">
              <a:solidFill>
                <a:srgbClr val="000000"/>
              </a:solidFill>
              <a:uFillTx/>
              <a:latin typeface="Liberation Mono;Courier New;DejaVu Sans Mono"/>
              <a:ea typeface="Liberation Mono;Courier New;DejaVu Sans Mono"/>
            </a:endParaRPr>
          </a:p>
        </p:txBody>
      </p:sp>
      <p:sp>
        <p:nvSpPr>
          <p:cNvPr id="54" name="Google Shape;72;p14"/>
          <p:cNvSpPr/>
          <p:nvPr/>
        </p:nvSpPr>
        <p:spPr>
          <a:xfrm>
            <a:off x="296280" y="3043440"/>
            <a:ext cx="2640960" cy="4615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pt-BR" sz="1100" strike="noStrike" u="none">
                <a:solidFill>
                  <a:schemeClr val="dk1"/>
                </a:solidFill>
                <a:uFillTx/>
                <a:latin typeface="Sylfaen"/>
                <a:ea typeface="Sylfaen"/>
              </a:rPr>
              <a:t>Dialog box style - Megaman</a:t>
            </a:r>
            <a:endParaRPr b="0" lang="en-US" sz="1100" strike="noStrike" u="none">
              <a:solidFill>
                <a:srgbClr val="000000"/>
              </a:solidFill>
              <a:uFillTx/>
              <a:latin typeface="Arial"/>
            </a:endParaRPr>
          </a:p>
        </p:txBody>
      </p:sp>
      <p:sp>
        <p:nvSpPr>
          <p:cNvPr id="55" name="Google Shape;74;p14"/>
          <p:cNvSpPr/>
          <p:nvPr/>
        </p:nvSpPr>
        <p:spPr>
          <a:xfrm>
            <a:off x="6206040" y="3043440"/>
            <a:ext cx="2640960" cy="4615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pt-BR" sz="1100" strike="noStrike" u="none">
                <a:solidFill>
                  <a:schemeClr val="dk1"/>
                </a:solidFill>
                <a:uFillTx/>
                <a:latin typeface="Sylfaen"/>
                <a:ea typeface="Sylfaen"/>
              </a:rPr>
              <a:t>Simple pixel art – Tōhō: Yumejikū</a:t>
            </a:r>
            <a:endParaRPr b="0" lang="en-US" sz="1100" strike="noStrike" u="none">
              <a:solidFill>
                <a:srgbClr val="000000"/>
              </a:solidFill>
              <a:uFillTx/>
              <a:latin typeface="Arial"/>
            </a:endParaRPr>
          </a:p>
        </p:txBody>
      </p:sp>
      <p:pic>
        <p:nvPicPr>
          <p:cNvPr id="56" name="" descr=""/>
          <p:cNvPicPr/>
          <p:nvPr/>
        </p:nvPicPr>
        <p:blipFill>
          <a:blip r:embed="rId2"/>
          <a:stretch/>
        </p:blipFill>
        <p:spPr>
          <a:xfrm>
            <a:off x="310320" y="1134720"/>
            <a:ext cx="2626920" cy="1830960"/>
          </a:xfrm>
          <a:prstGeom prst="rect">
            <a:avLst/>
          </a:prstGeom>
          <a:noFill/>
          <a:ln w="0">
            <a:noFill/>
          </a:ln>
        </p:spPr>
      </p:pic>
      <p:pic>
        <p:nvPicPr>
          <p:cNvPr id="57" name="" descr=""/>
          <p:cNvPicPr/>
          <p:nvPr/>
        </p:nvPicPr>
        <p:blipFill>
          <a:blip r:embed="rId3"/>
          <a:stretch/>
        </p:blipFill>
        <p:spPr>
          <a:xfrm>
            <a:off x="3754440" y="1229400"/>
            <a:ext cx="1634400" cy="1634400"/>
          </a:xfrm>
          <a:prstGeom prst="rect">
            <a:avLst/>
          </a:prstGeom>
          <a:noFill/>
          <a:ln w="0">
            <a:noFill/>
          </a:ln>
        </p:spPr>
      </p:pic>
      <p:pic>
        <p:nvPicPr>
          <p:cNvPr id="58" name="" descr=""/>
          <p:cNvPicPr/>
          <p:nvPr/>
        </p:nvPicPr>
        <p:blipFill>
          <a:blip r:embed="rId4"/>
          <a:stretch/>
        </p:blipFill>
        <p:spPr>
          <a:xfrm>
            <a:off x="6430680" y="1361880"/>
            <a:ext cx="2191320" cy="1369440"/>
          </a:xfrm>
          <a:prstGeom prst="rect">
            <a:avLst/>
          </a:prstGeom>
          <a:noFill/>
          <a:ln w="0">
            <a:noFill/>
          </a:ln>
        </p:spPr>
      </p:pic>
      <p:sp>
        <p:nvSpPr>
          <p:cNvPr id="59" name=""/>
          <p:cNvSpPr txBox="1"/>
          <p:nvPr/>
        </p:nvSpPr>
        <p:spPr>
          <a:xfrm>
            <a:off x="6813720" y="6369840"/>
            <a:ext cx="501480" cy="259560"/>
          </a:xfrm>
          <a:prstGeom prst="rect">
            <a:avLst/>
          </a:prstGeom>
          <a:noFill/>
          <a:ln w="0">
            <a:noFill/>
          </a:ln>
        </p:spPr>
        <p:txBody>
          <a:bodyPr wrap="none" lIns="0" rIns="0" tIns="0" bIns="0" anchor="t">
            <a:noAutofit/>
          </a:bodyPr>
          <a:p>
            <a:r>
              <a:rPr b="0" lang="en-US" sz="2000" strike="noStrike" u="none">
                <a:solidFill>
                  <a:srgbClr val="000000"/>
                </a:solidFill>
                <a:uFillTx/>
                <a:latin typeface="Sylfaen"/>
              </a:rPr>
              <a:t>Page</a:t>
            </a:r>
            <a:endParaRPr b="0" lang="en-US" sz="2000" strike="noStrike" u="none">
              <a:solidFill>
                <a:srgbClr val="000000"/>
              </a:solidFill>
              <a:uFillTx/>
              <a:latin typeface="Sylfaen"/>
            </a:endParaRPr>
          </a:p>
        </p:txBody>
      </p:sp>
      <p:sp>
        <p:nvSpPr>
          <p:cNvPr id="60" name=""/>
          <p:cNvSpPr txBox="1"/>
          <p:nvPr/>
        </p:nvSpPr>
        <p:spPr>
          <a:xfrm>
            <a:off x="8033400" y="6400800"/>
            <a:ext cx="228600" cy="259560"/>
          </a:xfrm>
          <a:prstGeom prst="rect">
            <a:avLst/>
          </a:prstGeom>
          <a:noFill/>
          <a:ln w="0">
            <a:noFill/>
          </a:ln>
        </p:spPr>
        <p:txBody>
          <a:bodyPr lIns="0" rIns="0" tIns="0" bIns="0" anchor="t">
            <a:noAutofit/>
          </a:bodyPr>
          <a:p>
            <a:r>
              <a:rPr b="0" lang="en-US" sz="2000" strike="noStrike" u="none">
                <a:solidFill>
                  <a:srgbClr val="000000"/>
                </a:solidFill>
                <a:uFillTx/>
                <a:latin typeface="Sylfaen"/>
              </a:rPr>
              <a:t>of</a:t>
            </a:r>
            <a:endParaRPr b="0" lang="en-US" sz="2000" strike="noStrike" u="none">
              <a:solidFill>
                <a:srgbClr val="000000"/>
              </a:solidFill>
              <a:uFillTx/>
              <a:latin typeface="Sylfae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1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0" t="0" r="0" b="0"/>
          </a:path>
          <a:tileRect l="0" t="0" r="0" b="0"/>
        </a:gradFill>
        <a:gradFill>
          <a:gsLst>
            <a:gs pos="0">
              <a:schemeClr val="phClr">
                <a:tint val="80000"/>
              </a:schemeClr>
            </a:gs>
            <a:gs pos="100000">
              <a:schemeClr val="phClr">
                <a:shade val="30000"/>
              </a:schemeClr>
            </a:gs>
          </a:gsLst>
          <a:path path="circle">
            <a:fillToRect l="0" t="0" r="0" b="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TotalTime>
  <Application>LibreOffice/24.8.4.2$Windows_X86_64 LibreOffice_project/bb3cfa12c7b1bf994ecc5649a80400d06cd71002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2025-01-15T23:48:33Z</dcterms:modified>
  <cp:revision>16</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2</vt:i4>
  </property>
  <property fmtid="{D5CDD505-2E9C-101B-9397-08002B2CF9AE}" pid="3" name="Notes">
    <vt:i4>2</vt:i4>
  </property>
  <property fmtid="{D5CDD505-2E9C-101B-9397-08002B2CF9AE}" pid="4" name="PresentationFormat">
    <vt:lpwstr>Apresentação na tela (4:3)</vt:lpwstr>
  </property>
  <property fmtid="{D5CDD505-2E9C-101B-9397-08002B2CF9AE}" pid="5" name="Slides">
    <vt:i4>2</vt:i4>
  </property>
</Properties>
</file>