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7"/>
  </p:notesMasterIdLst>
  <p:sldIdLst>
    <p:sldId id="256" r:id="rId2"/>
    <p:sldId id="257" r:id="rId3"/>
    <p:sldId id="258" r:id="rId4"/>
    <p:sldId id="264" r:id="rId5"/>
    <p:sldId id="260" r:id="rId6"/>
    <p:sldId id="259" r:id="rId7"/>
    <p:sldId id="262" r:id="rId8"/>
    <p:sldId id="263" r:id="rId9"/>
    <p:sldId id="261" r:id="rId10"/>
    <p:sldId id="266" r:id="rId11"/>
    <p:sldId id="268" r:id="rId12"/>
    <p:sldId id="270" r:id="rId13"/>
    <p:sldId id="271" r:id="rId14"/>
    <p:sldId id="26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7"/>
    <p:restoredTop sz="94494"/>
  </p:normalViewPr>
  <p:slideViewPr>
    <p:cSldViewPr snapToGrid="0" snapToObjects="1">
      <p:cViewPr varScale="1">
        <p:scale>
          <a:sx n="91" d="100"/>
          <a:sy n="91"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7A26-A227-9345-AB98-910E6CEC5452}" type="datetimeFigureOut">
              <a:rPr lang="en-US" smtClean="0"/>
              <a:t>5/15/22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1D63F-EA88-214E-9D4C-161797C8D665}" type="slidenum">
              <a:rPr lang="en-US" smtClean="0"/>
              <a:t>‹#›</a:t>
            </a:fld>
            <a:endParaRPr lang="en-US"/>
          </a:p>
        </p:txBody>
      </p:sp>
    </p:spTree>
    <p:extLst>
      <p:ext uri="{BB962C8B-B14F-4D97-AF65-F5344CB8AC3E}">
        <p14:creationId xmlns:p14="http://schemas.microsoft.com/office/powerpoint/2010/main" val="1049175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01D63F-EA88-214E-9D4C-161797C8D665}" type="slidenum">
              <a:rPr lang="en-US" smtClean="0"/>
              <a:t>8</a:t>
            </a:fld>
            <a:endParaRPr lang="en-US"/>
          </a:p>
        </p:txBody>
      </p:sp>
    </p:spTree>
    <p:extLst>
      <p:ext uri="{BB962C8B-B14F-4D97-AF65-F5344CB8AC3E}">
        <p14:creationId xmlns:p14="http://schemas.microsoft.com/office/powerpoint/2010/main" val="228072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5824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5828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87466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3743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0166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7277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78559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38590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9055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3771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5/15/22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4293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5/15/22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047830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lauchRocke/studiBuddi.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21117CB-D197-45F3-B441-4AC4D215E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F317B-F2C7-701E-7E47-75CDA73D9FC0}"/>
              </a:ext>
            </a:extLst>
          </p:cNvPr>
          <p:cNvSpPr>
            <a:spLocks noGrp="1"/>
          </p:cNvSpPr>
          <p:nvPr>
            <p:ph type="ctrTitle"/>
          </p:nvPr>
        </p:nvSpPr>
        <p:spPr>
          <a:xfrm>
            <a:off x="8098002" y="1017768"/>
            <a:ext cx="3207434" cy="3069202"/>
          </a:xfrm>
        </p:spPr>
        <p:txBody>
          <a:bodyPr anchor="b">
            <a:normAutofit/>
          </a:bodyPr>
          <a:lstStyle/>
          <a:p>
            <a:r>
              <a:rPr lang="en-US" sz="4400" dirty="0"/>
              <a:t>Set your goal high and don’t stop and find your </a:t>
            </a:r>
            <a:r>
              <a:rPr lang="en-US" sz="4400" dirty="0" err="1"/>
              <a:t>studi</a:t>
            </a:r>
            <a:r>
              <a:rPr lang="en-US" sz="4400" dirty="0"/>
              <a:t> </a:t>
            </a:r>
            <a:r>
              <a:rPr lang="en-US" sz="4400" dirty="0" err="1"/>
              <a:t>buddi</a:t>
            </a:r>
            <a:endParaRPr lang="en-US" sz="4400" dirty="0"/>
          </a:p>
        </p:txBody>
      </p:sp>
      <p:sp>
        <p:nvSpPr>
          <p:cNvPr id="3" name="Subtitle 2">
            <a:extLst>
              <a:ext uri="{FF2B5EF4-FFF2-40B4-BE49-F238E27FC236}">
                <a16:creationId xmlns:a16="http://schemas.microsoft.com/office/drawing/2014/main" id="{F479400C-3C84-DCCC-5125-3A7FE592D171}"/>
              </a:ext>
            </a:extLst>
          </p:cNvPr>
          <p:cNvSpPr>
            <a:spLocks noGrp="1"/>
          </p:cNvSpPr>
          <p:nvPr>
            <p:ph type="subTitle" idx="1"/>
          </p:nvPr>
        </p:nvSpPr>
        <p:spPr>
          <a:xfrm>
            <a:off x="8085756" y="4337892"/>
            <a:ext cx="3207434" cy="1752807"/>
          </a:xfrm>
        </p:spPr>
        <p:txBody>
          <a:bodyPr anchor="t">
            <a:normAutofit/>
          </a:bodyPr>
          <a:lstStyle/>
          <a:p>
            <a:pPr algn="ctr"/>
            <a:r>
              <a:rPr lang="en-US" dirty="0"/>
              <a:t>Study buddy Team</a:t>
            </a:r>
          </a:p>
        </p:txBody>
      </p:sp>
      <p:sp>
        <p:nvSpPr>
          <p:cNvPr id="55" name="Freeform: Shape 54">
            <a:extLst>
              <a:ext uri="{FF2B5EF4-FFF2-40B4-BE49-F238E27FC236}">
                <a16:creationId xmlns:a16="http://schemas.microsoft.com/office/drawing/2014/main" id="{05B2B39F-11F7-47FD-8D3C-5BC814285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74"/>
            <a:ext cx="7451272"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1955" h="6858000">
                <a:moveTo>
                  <a:pt x="7430701" y="6858000"/>
                </a:moveTo>
                <a:lnTo>
                  <a:pt x="0" y="6858000"/>
                </a:lnTo>
                <a:lnTo>
                  <a:pt x="0" y="0"/>
                </a:lnTo>
                <a:lnTo>
                  <a:pt x="7505795" y="0"/>
                </a:lnTo>
                <a:lnTo>
                  <a:pt x="7520785" y="379063"/>
                </a:lnTo>
                <a:cubicBezTo>
                  <a:pt x="7596581" y="2601669"/>
                  <a:pt x="7521128" y="5461844"/>
                  <a:pt x="7433327" y="6803646"/>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B69A980-D397-4383-991D-6DC2FB1C3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398959" y="832048"/>
            <a:ext cx="4399064"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noFill/>
            <a:prstDash val="solid"/>
            <a:miter/>
          </a:ln>
        </p:spPr>
        <p:txBody>
          <a:bodyPr rtlCol="0" anchor="ctr"/>
          <a:lstStyle/>
          <a:p>
            <a:endParaRPr lang="en-US"/>
          </a:p>
        </p:txBody>
      </p:sp>
      <p:pic>
        <p:nvPicPr>
          <p:cNvPr id="8" name="Picture 7" descr="Logo&#10;&#10;Description automatically generated">
            <a:extLst>
              <a:ext uri="{FF2B5EF4-FFF2-40B4-BE49-F238E27FC236}">
                <a16:creationId xmlns:a16="http://schemas.microsoft.com/office/drawing/2014/main" id="{D664B8A3-4123-81CE-C904-F358ACE60D44}"/>
              </a:ext>
            </a:extLst>
          </p:cNvPr>
          <p:cNvPicPr>
            <a:picLocks noChangeAspect="1"/>
          </p:cNvPicPr>
          <p:nvPr/>
        </p:nvPicPr>
        <p:blipFill>
          <a:blip r:embed="rId2"/>
          <a:stretch>
            <a:fillRect/>
          </a:stretch>
        </p:blipFill>
        <p:spPr>
          <a:xfrm>
            <a:off x="507580" y="321740"/>
            <a:ext cx="6209371" cy="6209371"/>
          </a:xfrm>
          <a:prstGeom prst="rect">
            <a:avLst/>
          </a:prstGeom>
        </p:spPr>
      </p:pic>
    </p:spTree>
    <p:extLst>
      <p:ext uri="{BB962C8B-B14F-4D97-AF65-F5344CB8AC3E}">
        <p14:creationId xmlns:p14="http://schemas.microsoft.com/office/powerpoint/2010/main" val="260190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F408-C88F-A6D7-0B2C-0142725C53B9}"/>
              </a:ext>
            </a:extLst>
          </p:cNvPr>
          <p:cNvSpPr>
            <a:spLocks noGrp="1"/>
          </p:cNvSpPr>
          <p:nvPr>
            <p:ph type="title"/>
          </p:nvPr>
        </p:nvSpPr>
        <p:spPr/>
        <p:txBody>
          <a:bodyPr/>
          <a:lstStyle/>
          <a:p>
            <a:r>
              <a:rPr lang="en-US" dirty="0"/>
              <a:t>Data Analytics</a:t>
            </a:r>
          </a:p>
        </p:txBody>
      </p:sp>
      <p:sp>
        <p:nvSpPr>
          <p:cNvPr id="3" name="Content Placeholder 2">
            <a:extLst>
              <a:ext uri="{FF2B5EF4-FFF2-40B4-BE49-F238E27FC236}">
                <a16:creationId xmlns:a16="http://schemas.microsoft.com/office/drawing/2014/main" id="{F1C477F3-CBAC-74FD-ECF4-34DF672AB5E5}"/>
              </a:ext>
            </a:extLst>
          </p:cNvPr>
          <p:cNvSpPr>
            <a:spLocks noGrp="1"/>
          </p:cNvSpPr>
          <p:nvPr>
            <p:ph idx="1"/>
          </p:nvPr>
        </p:nvSpPr>
        <p:spPr/>
        <p:txBody>
          <a:bodyPr>
            <a:normAutofit/>
          </a:bodyPr>
          <a:lstStyle/>
          <a:p>
            <a:pPr algn="ctr"/>
            <a:r>
              <a:rPr lang="en-US" dirty="0"/>
              <a:t>So, from previous slide we can draw a conclusion that student present is less than student enrolled. There might be various reason for absence but the no. of absent is at very high numbers. Let's see for example in  2018-2019: 165 369 587 students were enrolled in school and these students 150 864 934 were present and these student were absent </a:t>
            </a:r>
            <a:r>
              <a:rPr lang="en-US" b="0" dirty="0"/>
              <a:t>13 959 193.</a:t>
            </a:r>
            <a:r>
              <a:rPr lang="en-US" dirty="0"/>
              <a:t> </a:t>
            </a:r>
          </a:p>
          <a:p>
            <a:pPr algn="ctr"/>
            <a:r>
              <a:rPr lang="en-US" dirty="0"/>
              <a:t>Thirteen Millions is huge number and </a:t>
            </a:r>
            <a:r>
              <a:rPr lang="en-US" dirty="0" err="1"/>
              <a:t>studi</a:t>
            </a:r>
            <a:r>
              <a:rPr lang="en-US" dirty="0"/>
              <a:t> </a:t>
            </a:r>
            <a:r>
              <a:rPr lang="en-US" dirty="0" err="1"/>
              <a:t>buddi</a:t>
            </a:r>
            <a:r>
              <a:rPr lang="en-US" dirty="0"/>
              <a:t> application is targeting these student who were absent to catch up on their studies. This application can help in various ways, but ultimatum goal of application is finding a friend for studying and help each other grow.</a:t>
            </a:r>
          </a:p>
          <a:p>
            <a:endParaRPr lang="en-US" dirty="0"/>
          </a:p>
        </p:txBody>
      </p:sp>
    </p:spTree>
    <p:extLst>
      <p:ext uri="{BB962C8B-B14F-4D97-AF65-F5344CB8AC3E}">
        <p14:creationId xmlns:p14="http://schemas.microsoft.com/office/powerpoint/2010/main" val="181961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FAB3-F14B-1BAA-1F85-E8EDA16AD893}"/>
              </a:ext>
            </a:extLst>
          </p:cNvPr>
          <p:cNvSpPr>
            <a:spLocks noGrp="1"/>
          </p:cNvSpPr>
          <p:nvPr>
            <p:ph type="title"/>
          </p:nvPr>
        </p:nvSpPr>
        <p:spPr/>
        <p:txBody>
          <a:bodyPr/>
          <a:lstStyle/>
          <a:p>
            <a:endParaRPr lang="en-US" dirty="0"/>
          </a:p>
        </p:txBody>
      </p:sp>
      <p:pic>
        <p:nvPicPr>
          <p:cNvPr id="5" name="Content Placeholder 4" descr="Shape, polygon&#10;&#10;Description automatically generated">
            <a:extLst>
              <a:ext uri="{FF2B5EF4-FFF2-40B4-BE49-F238E27FC236}">
                <a16:creationId xmlns:a16="http://schemas.microsoft.com/office/drawing/2014/main" id="{22717AAF-6DE4-3359-1E93-D4FBC0DEEC66}"/>
              </a:ext>
            </a:extLst>
          </p:cNvPr>
          <p:cNvPicPr>
            <a:picLocks noGrp="1" noChangeAspect="1"/>
          </p:cNvPicPr>
          <p:nvPr>
            <p:ph idx="1"/>
          </p:nvPr>
        </p:nvPicPr>
        <p:blipFill>
          <a:blip r:embed="rId2"/>
          <a:stretch>
            <a:fillRect/>
          </a:stretch>
        </p:blipFill>
        <p:spPr>
          <a:xfrm>
            <a:off x="490654" y="348712"/>
            <a:ext cx="11530361" cy="5951080"/>
          </a:xfrm>
        </p:spPr>
      </p:pic>
    </p:spTree>
    <p:extLst>
      <p:ext uri="{BB962C8B-B14F-4D97-AF65-F5344CB8AC3E}">
        <p14:creationId xmlns:p14="http://schemas.microsoft.com/office/powerpoint/2010/main" val="407212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161F-E567-7419-3256-018C3C8F3B21}"/>
              </a:ext>
            </a:extLst>
          </p:cNvPr>
          <p:cNvSpPr>
            <a:spLocks noGrp="1"/>
          </p:cNvSpPr>
          <p:nvPr>
            <p:ph type="title"/>
          </p:nvPr>
        </p:nvSpPr>
        <p:spPr>
          <a:xfrm>
            <a:off x="3094892" y="5247249"/>
            <a:ext cx="9918894" cy="1128278"/>
          </a:xfrm>
        </p:spPr>
        <p:txBody>
          <a:bodyPr/>
          <a:lstStyle/>
          <a:p>
            <a:r>
              <a:rPr lang="en-US" b="0" dirty="0">
                <a:hlinkClick r:id="rId2"/>
              </a:rPr>
              <a:t>https://github.com/lauchRocke/studiBuddi.git</a:t>
            </a:r>
            <a:endParaRPr lang="en-US" dirty="0"/>
          </a:p>
        </p:txBody>
      </p:sp>
      <p:pic>
        <p:nvPicPr>
          <p:cNvPr id="5" name="Content Placeholder 4" descr="Graphical user interface, website&#10;&#10;Description automatically generated">
            <a:extLst>
              <a:ext uri="{FF2B5EF4-FFF2-40B4-BE49-F238E27FC236}">
                <a16:creationId xmlns:a16="http://schemas.microsoft.com/office/drawing/2014/main" id="{CAE2F239-E1E5-35FA-195E-4AF7EA59A408}"/>
              </a:ext>
            </a:extLst>
          </p:cNvPr>
          <p:cNvPicPr>
            <a:picLocks noGrp="1" noChangeAspect="1"/>
          </p:cNvPicPr>
          <p:nvPr>
            <p:ph idx="1"/>
          </p:nvPr>
        </p:nvPicPr>
        <p:blipFill>
          <a:blip r:embed="rId3"/>
          <a:stretch>
            <a:fillRect/>
          </a:stretch>
        </p:blipFill>
        <p:spPr>
          <a:xfrm>
            <a:off x="1029705" y="482473"/>
            <a:ext cx="9366320" cy="4628222"/>
          </a:xfrm>
        </p:spPr>
      </p:pic>
    </p:spTree>
    <p:extLst>
      <p:ext uri="{BB962C8B-B14F-4D97-AF65-F5344CB8AC3E}">
        <p14:creationId xmlns:p14="http://schemas.microsoft.com/office/powerpoint/2010/main" val="17728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B6B0-3CD8-A492-F090-4C5C58AA8092}"/>
              </a:ext>
            </a:extLst>
          </p:cNvPr>
          <p:cNvSpPr>
            <a:spLocks noGrp="1"/>
          </p:cNvSpPr>
          <p:nvPr>
            <p:ph type="title"/>
          </p:nvPr>
        </p:nvSpPr>
        <p:spPr/>
        <p:txBody>
          <a:bodyPr/>
          <a:lstStyle/>
          <a:p>
            <a:endParaRPr lang="en-US"/>
          </a:p>
        </p:txBody>
      </p:sp>
      <p:pic>
        <p:nvPicPr>
          <p:cNvPr id="5" name="Content Placeholder 4" descr="Graphical user interface, application, Teams&#10;&#10;Description automatically generated">
            <a:extLst>
              <a:ext uri="{FF2B5EF4-FFF2-40B4-BE49-F238E27FC236}">
                <a16:creationId xmlns:a16="http://schemas.microsoft.com/office/drawing/2014/main" id="{E7141F37-4D20-29FC-8B69-8C3D9026378E}"/>
              </a:ext>
            </a:extLst>
          </p:cNvPr>
          <p:cNvPicPr>
            <a:picLocks noGrp="1" noChangeAspect="1"/>
          </p:cNvPicPr>
          <p:nvPr>
            <p:ph idx="1"/>
          </p:nvPr>
        </p:nvPicPr>
        <p:blipFill>
          <a:blip r:embed="rId2"/>
          <a:stretch>
            <a:fillRect/>
          </a:stretch>
        </p:blipFill>
        <p:spPr>
          <a:xfrm>
            <a:off x="508000" y="397164"/>
            <a:ext cx="11333018" cy="5902627"/>
          </a:xfrm>
        </p:spPr>
      </p:pic>
    </p:spTree>
    <p:extLst>
      <p:ext uri="{BB962C8B-B14F-4D97-AF65-F5344CB8AC3E}">
        <p14:creationId xmlns:p14="http://schemas.microsoft.com/office/powerpoint/2010/main" val="149944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6FF1-4FF4-65AA-A777-02362E4043D7}"/>
              </a:ext>
            </a:extLst>
          </p:cNvPr>
          <p:cNvSpPr>
            <a:spLocks noGrp="1"/>
          </p:cNvSpPr>
          <p:nvPr>
            <p:ph type="title"/>
          </p:nvPr>
        </p:nvSpPr>
        <p:spPr>
          <a:xfrm>
            <a:off x="1551709" y="401192"/>
            <a:ext cx="4396508" cy="382770"/>
          </a:xfrm>
        </p:spPr>
        <p:txBody>
          <a:bodyPr>
            <a:normAutofit fontScale="90000"/>
          </a:bodyPr>
          <a:lstStyle/>
          <a:p>
            <a:br>
              <a:rPr lang="en-US" dirty="0"/>
            </a:br>
            <a:r>
              <a:rPr lang="en-US" sz="3300" dirty="0"/>
              <a:t>  Test Case ID: </a:t>
            </a:r>
            <a:r>
              <a:rPr lang="en-US" sz="3300" dirty="0" err="1"/>
              <a:t>Studi</a:t>
            </a:r>
            <a:r>
              <a:rPr lang="en-US" sz="3300" dirty="0"/>
              <a:t> </a:t>
            </a:r>
            <a:r>
              <a:rPr lang="en-US" sz="3300" dirty="0" err="1"/>
              <a:t>BudDi</a:t>
            </a:r>
            <a:br>
              <a:rPr lang="en-US" sz="3300" dirty="0"/>
            </a:br>
            <a:endParaRPr lang="en-US" sz="3300" dirty="0"/>
          </a:p>
        </p:txBody>
      </p:sp>
      <p:sp>
        <p:nvSpPr>
          <p:cNvPr id="3" name="Content Placeholder 2">
            <a:extLst>
              <a:ext uri="{FF2B5EF4-FFF2-40B4-BE49-F238E27FC236}">
                <a16:creationId xmlns:a16="http://schemas.microsoft.com/office/drawing/2014/main" id="{7BBA767C-C8AB-2997-ACD5-540DE1AE9254}"/>
              </a:ext>
            </a:extLst>
          </p:cNvPr>
          <p:cNvSpPr>
            <a:spLocks noGrp="1"/>
          </p:cNvSpPr>
          <p:nvPr>
            <p:ph idx="1"/>
          </p:nvPr>
        </p:nvSpPr>
        <p:spPr>
          <a:xfrm>
            <a:off x="701963" y="862471"/>
            <a:ext cx="11018982" cy="5133058"/>
          </a:xfrm>
        </p:spPr>
        <p:txBody>
          <a:bodyPr>
            <a:noAutofit/>
          </a:bodyPr>
          <a:lstStyle/>
          <a:p>
            <a:r>
              <a:rPr lang="en-US" sz="1650" dirty="0"/>
              <a:t>Test Description: when using the application there is the search button in the head of the page and When entering the name of the course, list of courses will be shown up and a list of people who are registered  and online at that  time.</a:t>
            </a:r>
          </a:p>
          <a:p>
            <a:r>
              <a:rPr lang="en-US" sz="1650" u="sng" dirty="0"/>
              <a:t>Test Case Type: </a:t>
            </a:r>
          </a:p>
          <a:p>
            <a:r>
              <a:rPr lang="en-US" sz="1650" dirty="0"/>
              <a:t>Functionally: Area should accommodate up to 35 characters </a:t>
            </a:r>
          </a:p>
          <a:p>
            <a:pPr lvl="0" fontAlgn="base"/>
            <a:r>
              <a:rPr lang="en-US" sz="1650" dirty="0"/>
              <a:t>Test Step: input 35 characters</a:t>
            </a:r>
          </a:p>
          <a:p>
            <a:pPr lvl="0" fontAlgn="base"/>
            <a:r>
              <a:rPr lang="en-US" sz="1650" dirty="0"/>
              <a:t>Expected Result: All the 35 characters should be appropriate </a:t>
            </a:r>
          </a:p>
          <a:p>
            <a:pPr lvl="0" fontAlgn="base"/>
            <a:r>
              <a:rPr lang="en-US" sz="1650" dirty="0"/>
              <a:t>Status: Found a result of the search or not Found </a:t>
            </a:r>
          </a:p>
          <a:p>
            <a:r>
              <a:rPr lang="en-US" sz="1650" dirty="0"/>
              <a:t>Security: Verify username and password rules are working</a:t>
            </a:r>
          </a:p>
          <a:p>
            <a:pPr lvl="0" fontAlgn="base"/>
            <a:r>
              <a:rPr lang="en-US" sz="1650" dirty="0"/>
              <a:t>Test Step: create a password accordance to the rules</a:t>
            </a:r>
          </a:p>
          <a:p>
            <a:pPr lvl="0" fontAlgn="base"/>
            <a:r>
              <a:rPr lang="en-US" sz="1650" dirty="0"/>
              <a:t>Expected result: the User password will be accepted if it adheres with the res, and a verifying email with a code will be sent to the user email.</a:t>
            </a:r>
          </a:p>
          <a:p>
            <a:pPr lvl="0" fontAlgn="base"/>
            <a:r>
              <a:rPr lang="en-US" sz="1650" dirty="0"/>
              <a:t>Status: pass or fail</a:t>
            </a:r>
          </a:p>
          <a:p>
            <a:r>
              <a:rPr lang="en-US" sz="1650" dirty="0"/>
              <a:t>Usability: ensure all Icons are connected and working properly </a:t>
            </a:r>
          </a:p>
          <a:p>
            <a:pPr lvl="0" fontAlgn="base"/>
            <a:r>
              <a:rPr lang="en-US" sz="1650" dirty="0"/>
              <a:t>Test Step: Have the user on various Icons on the app.</a:t>
            </a:r>
          </a:p>
          <a:p>
            <a:pPr lvl="0" fontAlgn="base"/>
            <a:r>
              <a:rPr lang="en-US" sz="1650" dirty="0"/>
              <a:t>Expected Result: Icons will take the users to another page with different steps they can as well click the home Icon to get back to homepage and start over.</a:t>
            </a:r>
          </a:p>
          <a:p>
            <a:pPr lvl="0" fontAlgn="base"/>
            <a:r>
              <a:rPr lang="en-US" sz="1650" dirty="0"/>
              <a:t>Status: pass or fail </a:t>
            </a:r>
          </a:p>
          <a:p>
            <a:r>
              <a:rPr lang="en-US" sz="1650" b="0" dirty="0"/>
              <a:t> </a:t>
            </a:r>
          </a:p>
          <a:p>
            <a:endParaRPr lang="en-US" sz="1800" dirty="0"/>
          </a:p>
        </p:txBody>
      </p:sp>
    </p:spTree>
    <p:extLst>
      <p:ext uri="{BB962C8B-B14F-4D97-AF65-F5344CB8AC3E}">
        <p14:creationId xmlns:p14="http://schemas.microsoft.com/office/powerpoint/2010/main" val="31938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F408-C88F-A6D7-0B2C-0142725C53B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1C477F3-CBAC-74FD-ECF4-34DF672AB5E5}"/>
              </a:ext>
            </a:extLst>
          </p:cNvPr>
          <p:cNvSpPr>
            <a:spLocks noGrp="1"/>
          </p:cNvSpPr>
          <p:nvPr>
            <p:ph idx="1"/>
          </p:nvPr>
        </p:nvSpPr>
        <p:spPr/>
        <p:txBody>
          <a:bodyPr>
            <a:normAutofit fontScale="92500" lnSpcReduction="20000"/>
          </a:bodyPr>
          <a:lstStyle/>
          <a:p>
            <a:r>
              <a:rPr lang="en-US" dirty="0"/>
              <a:t>With online education it is hard to make a friend. Every student pace of studying and understanding level is different so, </a:t>
            </a:r>
            <a:r>
              <a:rPr lang="en-US" dirty="0" err="1"/>
              <a:t>studi</a:t>
            </a:r>
            <a:r>
              <a:rPr lang="en-US" dirty="0"/>
              <a:t> </a:t>
            </a:r>
            <a:r>
              <a:rPr lang="en-US" dirty="0" err="1"/>
              <a:t>buddi</a:t>
            </a:r>
            <a:r>
              <a:rPr lang="en-US" dirty="0"/>
              <a:t> application is trying to solve students' problem by finding friends who has common goal and connect with it.</a:t>
            </a:r>
          </a:p>
          <a:p>
            <a:endParaRPr lang="en-US" dirty="0"/>
          </a:p>
          <a:p>
            <a:r>
              <a:rPr lang="en-US" dirty="0"/>
              <a:t>Also, </a:t>
            </a:r>
            <a:r>
              <a:rPr lang="en-US" dirty="0" err="1"/>
              <a:t>studi</a:t>
            </a:r>
            <a:r>
              <a:rPr lang="en-US" dirty="0"/>
              <a:t> </a:t>
            </a:r>
            <a:r>
              <a:rPr lang="en-US" dirty="0" err="1"/>
              <a:t>buddi</a:t>
            </a:r>
            <a:r>
              <a:rPr lang="en-US" dirty="0"/>
              <a:t> application is looking further to expand into finding people who have same interest to come together and set a target date to achieve goal together.</a:t>
            </a:r>
          </a:p>
          <a:p>
            <a:r>
              <a:rPr lang="en-US" dirty="0"/>
              <a:t>Have a library on its platform. </a:t>
            </a:r>
          </a:p>
          <a:p>
            <a:r>
              <a:rPr lang="en-US" dirty="0"/>
              <a:t>Have feedback section to improve the application further. </a:t>
            </a:r>
          </a:p>
        </p:txBody>
      </p:sp>
    </p:spTree>
    <p:extLst>
      <p:ext uri="{BB962C8B-B14F-4D97-AF65-F5344CB8AC3E}">
        <p14:creationId xmlns:p14="http://schemas.microsoft.com/office/powerpoint/2010/main" val="286133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E56E1E-D82A-4FF7-99CE-83AE9A18F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57119-52D8-3872-6835-6BA434018464}"/>
              </a:ext>
            </a:extLst>
          </p:cNvPr>
          <p:cNvSpPr>
            <a:spLocks noGrp="1"/>
          </p:cNvSpPr>
          <p:nvPr>
            <p:ph type="title"/>
          </p:nvPr>
        </p:nvSpPr>
        <p:spPr>
          <a:xfrm>
            <a:off x="774701" y="703943"/>
            <a:ext cx="2930608" cy="2859314"/>
          </a:xfrm>
        </p:spPr>
        <p:txBody>
          <a:bodyPr vert="horz" lIns="91440" tIns="45720" rIns="91440" bIns="45720" rtlCol="0" anchor="t">
            <a:normAutofit/>
          </a:bodyPr>
          <a:lstStyle/>
          <a:p>
            <a:pPr algn="r"/>
            <a:r>
              <a:rPr lang="en-US" dirty="0"/>
              <a:t>Who are we</a:t>
            </a:r>
            <a:endParaRPr lang="en-US"/>
          </a:p>
        </p:txBody>
      </p:sp>
      <p:sp>
        <p:nvSpPr>
          <p:cNvPr id="23" name="Freeform: Shape 22">
            <a:extLst>
              <a:ext uri="{FF2B5EF4-FFF2-40B4-BE49-F238E27FC236}">
                <a16:creationId xmlns:a16="http://schemas.microsoft.com/office/drawing/2014/main" id="{FCE4B1E6-EC5B-432F-90D0-898FA5296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301693" y="485426"/>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solidFill>
            <a:schemeClr val="bg1"/>
          </a:solidFill>
          <a:ln w="1905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614B646-5017-D982-2727-E39E88E91968}"/>
              </a:ext>
            </a:extLst>
          </p:cNvPr>
          <p:cNvSpPr>
            <a:spLocks noGrp="1"/>
          </p:cNvSpPr>
          <p:nvPr>
            <p:ph idx="1"/>
          </p:nvPr>
        </p:nvSpPr>
        <p:spPr>
          <a:xfrm>
            <a:off x="5225143" y="1342571"/>
            <a:ext cx="5646057" cy="4368800"/>
          </a:xfrm>
        </p:spPr>
        <p:txBody>
          <a:bodyPr vert="horz" lIns="91440" tIns="45720" rIns="91440" bIns="45720" rtlCol="0" anchor="ctr">
            <a:normAutofit/>
          </a:bodyPr>
          <a:lstStyle/>
          <a:p>
            <a:pPr algn="ctr"/>
            <a:r>
              <a:rPr lang="en-US" dirty="0"/>
              <a:t>We are LaGuardia Community College Students participating in Spring Hackathon</a:t>
            </a:r>
          </a:p>
        </p:txBody>
      </p:sp>
      <p:sp>
        <p:nvSpPr>
          <p:cNvPr id="25" name="Freeform: Shape 24">
            <a:extLst>
              <a:ext uri="{FF2B5EF4-FFF2-40B4-BE49-F238E27FC236}">
                <a16:creationId xmlns:a16="http://schemas.microsoft.com/office/drawing/2014/main" id="{B9940E64-4719-4E36-8FFD-748B552B3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88667" flipH="1">
            <a:off x="4240862" y="539430"/>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82338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21" name="Freeform: Shape 1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22" name="Rectangle 13">
            <a:extLst>
              <a:ext uri="{FF2B5EF4-FFF2-40B4-BE49-F238E27FC236}">
                <a16:creationId xmlns:a16="http://schemas.microsoft.com/office/drawing/2014/main" id="{421117CB-D197-45F3-B441-4AC4D215E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975159" y="595085"/>
            <a:ext cx="5457988" cy="562473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1C4CFC6-2F63-4E68-9251-489E1A062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338566" y="472814"/>
            <a:ext cx="4333507" cy="5327363"/>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79552 h 1367380"/>
              <a:gd name="connsiteX1" fmla="*/ 68141 w 842162"/>
              <a:gd name="connsiteY1" fmla="*/ 448570 h 1367380"/>
              <a:gd name="connsiteX2" fmla="*/ 96954 w 842162"/>
              <a:gd name="connsiteY2" fmla="*/ 172261 h 1367380"/>
              <a:gd name="connsiteX3" fmla="*/ 424856 w 842162"/>
              <a:gd name="connsiteY3" fmla="*/ 22 h 1367380"/>
              <a:gd name="connsiteX4" fmla="*/ 720201 w 842162"/>
              <a:gd name="connsiteY4" fmla="*/ 170114 h 1367380"/>
              <a:gd name="connsiteX5" fmla="*/ 841839 w 842162"/>
              <a:gd name="connsiteY5" fmla="*/ 1012321 h 1367380"/>
              <a:gd name="connsiteX6" fmla="*/ 741987 w 842162"/>
              <a:gd name="connsiteY6" fmla="*/ 1303018 h 1367380"/>
              <a:gd name="connsiteX7" fmla="*/ 380221 w 842162"/>
              <a:gd name="connsiteY7" fmla="*/ 1356051 h 1367380"/>
              <a:gd name="connsiteX8" fmla="*/ 177395 w 842162"/>
              <a:gd name="connsiteY8" fmla="*/ 1140824 h 1367380"/>
              <a:gd name="connsiteX9" fmla="*/ 94438 w 842162"/>
              <a:gd name="connsiteY9" fmla="*/ 562948 h 1367380"/>
              <a:gd name="connsiteX10" fmla="*/ 9475 w 842162"/>
              <a:gd name="connsiteY10" fmla="*/ 579552 h 1367380"/>
              <a:gd name="connsiteX0" fmla="*/ 9475 w 842162"/>
              <a:gd name="connsiteY0" fmla="*/ 579628 h 1367456"/>
              <a:gd name="connsiteX1" fmla="*/ 68141 w 842162"/>
              <a:gd name="connsiteY1" fmla="*/ 448646 h 1367456"/>
              <a:gd name="connsiteX2" fmla="*/ 160918 w 842162"/>
              <a:gd name="connsiteY2" fmla="*/ 150520 h 1367456"/>
              <a:gd name="connsiteX3" fmla="*/ 424856 w 842162"/>
              <a:gd name="connsiteY3" fmla="*/ 98 h 1367456"/>
              <a:gd name="connsiteX4" fmla="*/ 720201 w 842162"/>
              <a:gd name="connsiteY4" fmla="*/ 170190 h 1367456"/>
              <a:gd name="connsiteX5" fmla="*/ 841839 w 842162"/>
              <a:gd name="connsiteY5" fmla="*/ 1012397 h 1367456"/>
              <a:gd name="connsiteX6" fmla="*/ 741987 w 842162"/>
              <a:gd name="connsiteY6" fmla="*/ 1303094 h 1367456"/>
              <a:gd name="connsiteX7" fmla="*/ 380221 w 842162"/>
              <a:gd name="connsiteY7" fmla="*/ 1356127 h 1367456"/>
              <a:gd name="connsiteX8" fmla="*/ 177395 w 842162"/>
              <a:gd name="connsiteY8" fmla="*/ 1140900 h 1367456"/>
              <a:gd name="connsiteX9" fmla="*/ 94438 w 842162"/>
              <a:gd name="connsiteY9" fmla="*/ 563024 h 1367456"/>
              <a:gd name="connsiteX10" fmla="*/ 9475 w 842162"/>
              <a:gd name="connsiteY10" fmla="*/ 579628 h 1367456"/>
              <a:gd name="connsiteX0" fmla="*/ 9475 w 840678"/>
              <a:gd name="connsiteY0" fmla="*/ 579628 h 1372792"/>
              <a:gd name="connsiteX1" fmla="*/ 68141 w 840678"/>
              <a:gd name="connsiteY1" fmla="*/ 448646 h 1372792"/>
              <a:gd name="connsiteX2" fmla="*/ 160918 w 840678"/>
              <a:gd name="connsiteY2" fmla="*/ 150520 h 1372792"/>
              <a:gd name="connsiteX3" fmla="*/ 424856 w 840678"/>
              <a:gd name="connsiteY3" fmla="*/ 98 h 1372792"/>
              <a:gd name="connsiteX4" fmla="*/ 720201 w 840678"/>
              <a:gd name="connsiteY4" fmla="*/ 170190 h 1372792"/>
              <a:gd name="connsiteX5" fmla="*/ 840342 w 840678"/>
              <a:gd name="connsiteY5" fmla="*/ 865377 h 1372792"/>
              <a:gd name="connsiteX6" fmla="*/ 741987 w 840678"/>
              <a:gd name="connsiteY6" fmla="*/ 1303094 h 1372792"/>
              <a:gd name="connsiteX7" fmla="*/ 380221 w 840678"/>
              <a:gd name="connsiteY7" fmla="*/ 1356127 h 1372792"/>
              <a:gd name="connsiteX8" fmla="*/ 177395 w 840678"/>
              <a:gd name="connsiteY8" fmla="*/ 1140900 h 1372792"/>
              <a:gd name="connsiteX9" fmla="*/ 94438 w 840678"/>
              <a:gd name="connsiteY9" fmla="*/ 563024 h 1372792"/>
              <a:gd name="connsiteX10" fmla="*/ 9475 w 840678"/>
              <a:gd name="connsiteY10" fmla="*/ 579628 h 1372792"/>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376"/>
              <a:gd name="connsiteY0" fmla="*/ 579628 h 1357062"/>
              <a:gd name="connsiteX1" fmla="*/ 68141 w 840376"/>
              <a:gd name="connsiteY1" fmla="*/ 448646 h 1357062"/>
              <a:gd name="connsiteX2" fmla="*/ 160918 w 840376"/>
              <a:gd name="connsiteY2" fmla="*/ 150520 h 1357062"/>
              <a:gd name="connsiteX3" fmla="*/ 424856 w 840376"/>
              <a:gd name="connsiteY3" fmla="*/ 98 h 1357062"/>
              <a:gd name="connsiteX4" fmla="*/ 720201 w 840376"/>
              <a:gd name="connsiteY4" fmla="*/ 170190 h 1357062"/>
              <a:gd name="connsiteX5" fmla="*/ 840342 w 840376"/>
              <a:gd name="connsiteY5" fmla="*/ 865377 h 1357062"/>
              <a:gd name="connsiteX6" fmla="*/ 710765 w 840376"/>
              <a:gd name="connsiteY6" fmla="*/ 1204262 h 1357062"/>
              <a:gd name="connsiteX7" fmla="*/ 380221 w 840376"/>
              <a:gd name="connsiteY7" fmla="*/ 1356127 h 1357062"/>
              <a:gd name="connsiteX8" fmla="*/ 177395 w 840376"/>
              <a:gd name="connsiteY8" fmla="*/ 1140900 h 1357062"/>
              <a:gd name="connsiteX9" fmla="*/ 94438 w 840376"/>
              <a:gd name="connsiteY9" fmla="*/ 563024 h 1357062"/>
              <a:gd name="connsiteX10" fmla="*/ 9475 w 840376"/>
              <a:gd name="connsiteY10" fmla="*/ 579628 h 1357062"/>
              <a:gd name="connsiteX0" fmla="*/ 9475 w 840376"/>
              <a:gd name="connsiteY0" fmla="*/ 579628 h 1357017"/>
              <a:gd name="connsiteX1" fmla="*/ 68141 w 840376"/>
              <a:gd name="connsiteY1" fmla="*/ 448646 h 1357017"/>
              <a:gd name="connsiteX2" fmla="*/ 160918 w 840376"/>
              <a:gd name="connsiteY2" fmla="*/ 150520 h 1357017"/>
              <a:gd name="connsiteX3" fmla="*/ 424856 w 840376"/>
              <a:gd name="connsiteY3" fmla="*/ 98 h 1357017"/>
              <a:gd name="connsiteX4" fmla="*/ 720201 w 840376"/>
              <a:gd name="connsiteY4" fmla="*/ 170190 h 1357017"/>
              <a:gd name="connsiteX5" fmla="*/ 840342 w 840376"/>
              <a:gd name="connsiteY5" fmla="*/ 865377 h 1357017"/>
              <a:gd name="connsiteX6" fmla="*/ 710765 w 840376"/>
              <a:gd name="connsiteY6" fmla="*/ 1204262 h 1357017"/>
              <a:gd name="connsiteX7" fmla="*/ 380221 w 840376"/>
              <a:gd name="connsiteY7" fmla="*/ 1356127 h 1357017"/>
              <a:gd name="connsiteX8" fmla="*/ 177395 w 840376"/>
              <a:gd name="connsiteY8" fmla="*/ 1140900 h 1357017"/>
              <a:gd name="connsiteX9" fmla="*/ 94438 w 840376"/>
              <a:gd name="connsiteY9" fmla="*/ 563024 h 1357017"/>
              <a:gd name="connsiteX10" fmla="*/ 9475 w 840376"/>
              <a:gd name="connsiteY10" fmla="*/ 579628 h 1357017"/>
              <a:gd name="connsiteX0" fmla="*/ 9475 w 840376"/>
              <a:gd name="connsiteY0" fmla="*/ 579625 h 1357014"/>
              <a:gd name="connsiteX1" fmla="*/ 68141 w 840376"/>
              <a:gd name="connsiteY1" fmla="*/ 448643 h 1357014"/>
              <a:gd name="connsiteX2" fmla="*/ 160918 w 840376"/>
              <a:gd name="connsiteY2" fmla="*/ 150517 h 1357014"/>
              <a:gd name="connsiteX3" fmla="*/ 424856 w 840376"/>
              <a:gd name="connsiteY3" fmla="*/ 95 h 1357014"/>
              <a:gd name="connsiteX4" fmla="*/ 720201 w 840376"/>
              <a:gd name="connsiteY4" fmla="*/ 170187 h 1357014"/>
              <a:gd name="connsiteX5" fmla="*/ 840342 w 840376"/>
              <a:gd name="connsiteY5" fmla="*/ 865374 h 1357014"/>
              <a:gd name="connsiteX6" fmla="*/ 710765 w 840376"/>
              <a:gd name="connsiteY6" fmla="*/ 1204259 h 1357014"/>
              <a:gd name="connsiteX7" fmla="*/ 380221 w 840376"/>
              <a:gd name="connsiteY7" fmla="*/ 1356124 h 1357014"/>
              <a:gd name="connsiteX8" fmla="*/ 177395 w 840376"/>
              <a:gd name="connsiteY8" fmla="*/ 1140897 h 1357014"/>
              <a:gd name="connsiteX9" fmla="*/ 94438 w 840376"/>
              <a:gd name="connsiteY9" fmla="*/ 563021 h 1357014"/>
              <a:gd name="connsiteX10" fmla="*/ 9475 w 840376"/>
              <a:gd name="connsiteY10" fmla="*/ 579625 h 1357014"/>
              <a:gd name="connsiteX0" fmla="*/ 9665 w 840566"/>
              <a:gd name="connsiteY0" fmla="*/ 579625 h 1357014"/>
              <a:gd name="connsiteX1" fmla="*/ 66604 w 840566"/>
              <a:gd name="connsiteY1" fmla="*/ 430137 h 1357014"/>
              <a:gd name="connsiteX2" fmla="*/ 161108 w 840566"/>
              <a:gd name="connsiteY2" fmla="*/ 150517 h 1357014"/>
              <a:gd name="connsiteX3" fmla="*/ 425046 w 840566"/>
              <a:gd name="connsiteY3" fmla="*/ 95 h 1357014"/>
              <a:gd name="connsiteX4" fmla="*/ 720391 w 840566"/>
              <a:gd name="connsiteY4" fmla="*/ 170187 h 1357014"/>
              <a:gd name="connsiteX5" fmla="*/ 840532 w 840566"/>
              <a:gd name="connsiteY5" fmla="*/ 865374 h 1357014"/>
              <a:gd name="connsiteX6" fmla="*/ 710955 w 840566"/>
              <a:gd name="connsiteY6" fmla="*/ 1204259 h 1357014"/>
              <a:gd name="connsiteX7" fmla="*/ 380411 w 840566"/>
              <a:gd name="connsiteY7" fmla="*/ 1356124 h 1357014"/>
              <a:gd name="connsiteX8" fmla="*/ 177585 w 840566"/>
              <a:gd name="connsiteY8" fmla="*/ 1140897 h 1357014"/>
              <a:gd name="connsiteX9" fmla="*/ 94628 w 840566"/>
              <a:gd name="connsiteY9" fmla="*/ 563021 h 1357014"/>
              <a:gd name="connsiteX10" fmla="*/ 9665 w 840566"/>
              <a:gd name="connsiteY10" fmla="*/ 579625 h 1357014"/>
              <a:gd name="connsiteX0" fmla="*/ 9665 w 840611"/>
              <a:gd name="connsiteY0" fmla="*/ 579798 h 1357187"/>
              <a:gd name="connsiteX1" fmla="*/ 66604 w 840611"/>
              <a:gd name="connsiteY1" fmla="*/ 430310 h 1357187"/>
              <a:gd name="connsiteX2" fmla="*/ 161108 w 840611"/>
              <a:gd name="connsiteY2" fmla="*/ 150690 h 1357187"/>
              <a:gd name="connsiteX3" fmla="*/ 425046 w 840611"/>
              <a:gd name="connsiteY3" fmla="*/ 268 h 1357187"/>
              <a:gd name="connsiteX4" fmla="*/ 697895 w 840611"/>
              <a:gd name="connsiteY4" fmla="*/ 142131 h 1357187"/>
              <a:gd name="connsiteX5" fmla="*/ 840532 w 840611"/>
              <a:gd name="connsiteY5" fmla="*/ 865547 h 1357187"/>
              <a:gd name="connsiteX6" fmla="*/ 710955 w 840611"/>
              <a:gd name="connsiteY6" fmla="*/ 1204432 h 1357187"/>
              <a:gd name="connsiteX7" fmla="*/ 380411 w 840611"/>
              <a:gd name="connsiteY7" fmla="*/ 1356297 h 1357187"/>
              <a:gd name="connsiteX8" fmla="*/ 177585 w 840611"/>
              <a:gd name="connsiteY8" fmla="*/ 1141070 h 1357187"/>
              <a:gd name="connsiteX9" fmla="*/ 94628 w 840611"/>
              <a:gd name="connsiteY9" fmla="*/ 563194 h 1357187"/>
              <a:gd name="connsiteX10" fmla="*/ 9665 w 840611"/>
              <a:gd name="connsiteY10" fmla="*/ 579798 h 1357187"/>
              <a:gd name="connsiteX0" fmla="*/ 9665 w 808266"/>
              <a:gd name="connsiteY0" fmla="*/ 579838 h 1357257"/>
              <a:gd name="connsiteX1" fmla="*/ 66604 w 808266"/>
              <a:gd name="connsiteY1" fmla="*/ 430350 h 1357257"/>
              <a:gd name="connsiteX2" fmla="*/ 161108 w 808266"/>
              <a:gd name="connsiteY2" fmla="*/ 150730 h 1357257"/>
              <a:gd name="connsiteX3" fmla="*/ 425046 w 808266"/>
              <a:gd name="connsiteY3" fmla="*/ 308 h 1357257"/>
              <a:gd name="connsiteX4" fmla="*/ 697895 w 808266"/>
              <a:gd name="connsiteY4" fmla="*/ 142171 h 1357257"/>
              <a:gd name="connsiteX5" fmla="*/ 808150 w 808266"/>
              <a:gd name="connsiteY5" fmla="*/ 874405 h 1357257"/>
              <a:gd name="connsiteX6" fmla="*/ 710955 w 808266"/>
              <a:gd name="connsiteY6" fmla="*/ 1204472 h 1357257"/>
              <a:gd name="connsiteX7" fmla="*/ 380411 w 808266"/>
              <a:gd name="connsiteY7" fmla="*/ 1356337 h 1357257"/>
              <a:gd name="connsiteX8" fmla="*/ 177585 w 808266"/>
              <a:gd name="connsiteY8" fmla="*/ 1141110 h 1357257"/>
              <a:gd name="connsiteX9" fmla="*/ 94628 w 808266"/>
              <a:gd name="connsiteY9" fmla="*/ 563234 h 1357257"/>
              <a:gd name="connsiteX10" fmla="*/ 9665 w 808266"/>
              <a:gd name="connsiteY10" fmla="*/ 579838 h 1357257"/>
              <a:gd name="connsiteX0" fmla="*/ 9665 w 808159"/>
              <a:gd name="connsiteY0" fmla="*/ 579838 h 1357293"/>
              <a:gd name="connsiteX1" fmla="*/ 66604 w 808159"/>
              <a:gd name="connsiteY1" fmla="*/ 430350 h 1357293"/>
              <a:gd name="connsiteX2" fmla="*/ 161108 w 808159"/>
              <a:gd name="connsiteY2" fmla="*/ 150730 h 1357293"/>
              <a:gd name="connsiteX3" fmla="*/ 425046 w 808159"/>
              <a:gd name="connsiteY3" fmla="*/ 308 h 1357293"/>
              <a:gd name="connsiteX4" fmla="*/ 697895 w 808159"/>
              <a:gd name="connsiteY4" fmla="*/ 142171 h 1357293"/>
              <a:gd name="connsiteX5" fmla="*/ 808150 w 808159"/>
              <a:gd name="connsiteY5" fmla="*/ 874405 h 1357293"/>
              <a:gd name="connsiteX6" fmla="*/ 693344 w 808159"/>
              <a:gd name="connsiteY6" fmla="*/ 1205450 h 1357293"/>
              <a:gd name="connsiteX7" fmla="*/ 380411 w 808159"/>
              <a:gd name="connsiteY7" fmla="*/ 1356337 h 1357293"/>
              <a:gd name="connsiteX8" fmla="*/ 177585 w 808159"/>
              <a:gd name="connsiteY8" fmla="*/ 1141110 h 1357293"/>
              <a:gd name="connsiteX9" fmla="*/ 94628 w 808159"/>
              <a:gd name="connsiteY9" fmla="*/ 563234 h 1357293"/>
              <a:gd name="connsiteX10" fmla="*/ 9665 w 808159"/>
              <a:gd name="connsiteY10" fmla="*/ 579838 h 1357293"/>
              <a:gd name="connsiteX0" fmla="*/ 9665 w 808159"/>
              <a:gd name="connsiteY0" fmla="*/ 579838 h 1330744"/>
              <a:gd name="connsiteX1" fmla="*/ 66604 w 808159"/>
              <a:gd name="connsiteY1" fmla="*/ 430350 h 1330744"/>
              <a:gd name="connsiteX2" fmla="*/ 161108 w 808159"/>
              <a:gd name="connsiteY2" fmla="*/ 150730 h 1330744"/>
              <a:gd name="connsiteX3" fmla="*/ 425046 w 808159"/>
              <a:gd name="connsiteY3" fmla="*/ 308 h 1330744"/>
              <a:gd name="connsiteX4" fmla="*/ 697895 w 808159"/>
              <a:gd name="connsiteY4" fmla="*/ 142171 h 1330744"/>
              <a:gd name="connsiteX5" fmla="*/ 808150 w 808159"/>
              <a:gd name="connsiteY5" fmla="*/ 874405 h 1330744"/>
              <a:gd name="connsiteX6" fmla="*/ 693344 w 808159"/>
              <a:gd name="connsiteY6" fmla="*/ 1205450 h 1330744"/>
              <a:gd name="connsiteX7" fmla="*/ 366891 w 808159"/>
              <a:gd name="connsiteY7" fmla="*/ 1329481 h 1330744"/>
              <a:gd name="connsiteX8" fmla="*/ 177585 w 808159"/>
              <a:gd name="connsiteY8" fmla="*/ 1141110 h 1330744"/>
              <a:gd name="connsiteX9" fmla="*/ 94628 w 808159"/>
              <a:gd name="connsiteY9" fmla="*/ 563234 h 1330744"/>
              <a:gd name="connsiteX10" fmla="*/ 9665 w 808159"/>
              <a:gd name="connsiteY10" fmla="*/ 579838 h 1330744"/>
              <a:gd name="connsiteX0" fmla="*/ 9665 w 808228"/>
              <a:gd name="connsiteY0" fmla="*/ 579772 h 1330678"/>
              <a:gd name="connsiteX1" fmla="*/ 66604 w 808228"/>
              <a:gd name="connsiteY1" fmla="*/ 430284 h 1330678"/>
              <a:gd name="connsiteX2" fmla="*/ 161108 w 808228"/>
              <a:gd name="connsiteY2" fmla="*/ 150664 h 1330678"/>
              <a:gd name="connsiteX3" fmla="*/ 425046 w 808228"/>
              <a:gd name="connsiteY3" fmla="*/ 242 h 1330678"/>
              <a:gd name="connsiteX4" fmla="*/ 680284 w 808228"/>
              <a:gd name="connsiteY4" fmla="*/ 143084 h 1330678"/>
              <a:gd name="connsiteX5" fmla="*/ 808150 w 808228"/>
              <a:gd name="connsiteY5" fmla="*/ 874339 h 1330678"/>
              <a:gd name="connsiteX6" fmla="*/ 693344 w 808228"/>
              <a:gd name="connsiteY6" fmla="*/ 1205384 h 1330678"/>
              <a:gd name="connsiteX7" fmla="*/ 366891 w 808228"/>
              <a:gd name="connsiteY7" fmla="*/ 1329415 h 1330678"/>
              <a:gd name="connsiteX8" fmla="*/ 177585 w 808228"/>
              <a:gd name="connsiteY8" fmla="*/ 1141044 h 1330678"/>
              <a:gd name="connsiteX9" fmla="*/ 94628 w 808228"/>
              <a:gd name="connsiteY9" fmla="*/ 563168 h 1330678"/>
              <a:gd name="connsiteX10" fmla="*/ 9665 w 808228"/>
              <a:gd name="connsiteY10" fmla="*/ 579772 h 1330678"/>
              <a:gd name="connsiteX0" fmla="*/ 11494 w 796231"/>
              <a:gd name="connsiteY0" fmla="*/ 593372 h 1330678"/>
              <a:gd name="connsiteX1" fmla="*/ 54607 w 796231"/>
              <a:gd name="connsiteY1" fmla="*/ 430284 h 1330678"/>
              <a:gd name="connsiteX2" fmla="*/ 149111 w 796231"/>
              <a:gd name="connsiteY2" fmla="*/ 150664 h 1330678"/>
              <a:gd name="connsiteX3" fmla="*/ 413049 w 796231"/>
              <a:gd name="connsiteY3" fmla="*/ 242 h 1330678"/>
              <a:gd name="connsiteX4" fmla="*/ 668287 w 796231"/>
              <a:gd name="connsiteY4" fmla="*/ 143084 h 1330678"/>
              <a:gd name="connsiteX5" fmla="*/ 796153 w 796231"/>
              <a:gd name="connsiteY5" fmla="*/ 874339 h 1330678"/>
              <a:gd name="connsiteX6" fmla="*/ 681347 w 796231"/>
              <a:gd name="connsiteY6" fmla="*/ 1205384 h 1330678"/>
              <a:gd name="connsiteX7" fmla="*/ 354894 w 796231"/>
              <a:gd name="connsiteY7" fmla="*/ 1329415 h 1330678"/>
              <a:gd name="connsiteX8" fmla="*/ 165588 w 796231"/>
              <a:gd name="connsiteY8" fmla="*/ 1141044 h 1330678"/>
              <a:gd name="connsiteX9" fmla="*/ 82631 w 796231"/>
              <a:gd name="connsiteY9" fmla="*/ 563168 h 1330678"/>
              <a:gd name="connsiteX10" fmla="*/ 11494 w 796231"/>
              <a:gd name="connsiteY10" fmla="*/ 593372 h 1330678"/>
              <a:gd name="connsiteX0" fmla="*/ 3439 w 788176"/>
              <a:gd name="connsiteY0" fmla="*/ 593372 h 1330678"/>
              <a:gd name="connsiteX1" fmla="*/ 46552 w 788176"/>
              <a:gd name="connsiteY1" fmla="*/ 430284 h 1330678"/>
              <a:gd name="connsiteX2" fmla="*/ 141056 w 788176"/>
              <a:gd name="connsiteY2" fmla="*/ 150664 h 1330678"/>
              <a:gd name="connsiteX3" fmla="*/ 404994 w 788176"/>
              <a:gd name="connsiteY3" fmla="*/ 242 h 1330678"/>
              <a:gd name="connsiteX4" fmla="*/ 660232 w 788176"/>
              <a:gd name="connsiteY4" fmla="*/ 143084 h 1330678"/>
              <a:gd name="connsiteX5" fmla="*/ 788098 w 788176"/>
              <a:gd name="connsiteY5" fmla="*/ 874339 h 1330678"/>
              <a:gd name="connsiteX6" fmla="*/ 673292 w 788176"/>
              <a:gd name="connsiteY6" fmla="*/ 1205384 h 1330678"/>
              <a:gd name="connsiteX7" fmla="*/ 346839 w 788176"/>
              <a:gd name="connsiteY7" fmla="*/ 1329415 h 1330678"/>
              <a:gd name="connsiteX8" fmla="*/ 157533 w 788176"/>
              <a:gd name="connsiteY8" fmla="*/ 1141044 h 1330678"/>
              <a:gd name="connsiteX9" fmla="*/ 74576 w 788176"/>
              <a:gd name="connsiteY9" fmla="*/ 563168 h 1330678"/>
              <a:gd name="connsiteX10" fmla="*/ 3439 w 788176"/>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74535 w 788135"/>
              <a:gd name="connsiteY9" fmla="*/ 563168 h 1330678"/>
              <a:gd name="connsiteX10" fmla="*/ 3398 w 788135"/>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68591 w 788135"/>
              <a:gd name="connsiteY9" fmla="*/ 566957 h 1330678"/>
              <a:gd name="connsiteX10" fmla="*/ 3398 w 788135"/>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68591 w 788135"/>
              <a:gd name="connsiteY9" fmla="*/ 566957 h 1330678"/>
              <a:gd name="connsiteX10" fmla="*/ 3398 w 788135"/>
              <a:gd name="connsiteY10" fmla="*/ 593372 h 1330678"/>
              <a:gd name="connsiteX0" fmla="*/ 3691 w 785392"/>
              <a:gd name="connsiteY0" fmla="*/ 599057 h 1330678"/>
              <a:gd name="connsiteX1" fmla="*/ 44220 w 785392"/>
              <a:gd name="connsiteY1" fmla="*/ 421479 h 1330678"/>
              <a:gd name="connsiteX2" fmla="*/ 138272 w 785392"/>
              <a:gd name="connsiteY2" fmla="*/ 150664 h 1330678"/>
              <a:gd name="connsiteX3" fmla="*/ 402210 w 785392"/>
              <a:gd name="connsiteY3" fmla="*/ 242 h 1330678"/>
              <a:gd name="connsiteX4" fmla="*/ 657448 w 785392"/>
              <a:gd name="connsiteY4" fmla="*/ 143084 h 1330678"/>
              <a:gd name="connsiteX5" fmla="*/ 785314 w 785392"/>
              <a:gd name="connsiteY5" fmla="*/ 874339 h 1330678"/>
              <a:gd name="connsiteX6" fmla="*/ 670508 w 785392"/>
              <a:gd name="connsiteY6" fmla="*/ 1205384 h 1330678"/>
              <a:gd name="connsiteX7" fmla="*/ 344055 w 785392"/>
              <a:gd name="connsiteY7" fmla="*/ 1329415 h 1330678"/>
              <a:gd name="connsiteX8" fmla="*/ 154749 w 785392"/>
              <a:gd name="connsiteY8" fmla="*/ 1141044 h 1330678"/>
              <a:gd name="connsiteX9" fmla="*/ 65848 w 785392"/>
              <a:gd name="connsiteY9" fmla="*/ 566957 h 1330678"/>
              <a:gd name="connsiteX10" fmla="*/ 3691 w 785392"/>
              <a:gd name="connsiteY10" fmla="*/ 599057 h 1330678"/>
              <a:gd name="connsiteX0" fmla="*/ 5429 w 787130"/>
              <a:gd name="connsiteY0" fmla="*/ 599057 h 1330678"/>
              <a:gd name="connsiteX1" fmla="*/ 45958 w 787130"/>
              <a:gd name="connsiteY1" fmla="*/ 421479 h 1330678"/>
              <a:gd name="connsiteX2" fmla="*/ 140010 w 787130"/>
              <a:gd name="connsiteY2" fmla="*/ 150664 h 1330678"/>
              <a:gd name="connsiteX3" fmla="*/ 403948 w 787130"/>
              <a:gd name="connsiteY3" fmla="*/ 242 h 1330678"/>
              <a:gd name="connsiteX4" fmla="*/ 659186 w 787130"/>
              <a:gd name="connsiteY4" fmla="*/ 143084 h 1330678"/>
              <a:gd name="connsiteX5" fmla="*/ 787052 w 787130"/>
              <a:gd name="connsiteY5" fmla="*/ 874339 h 1330678"/>
              <a:gd name="connsiteX6" fmla="*/ 672246 w 787130"/>
              <a:gd name="connsiteY6" fmla="*/ 1205384 h 1330678"/>
              <a:gd name="connsiteX7" fmla="*/ 345793 w 787130"/>
              <a:gd name="connsiteY7" fmla="*/ 1329415 h 1330678"/>
              <a:gd name="connsiteX8" fmla="*/ 156487 w 787130"/>
              <a:gd name="connsiteY8" fmla="*/ 1141044 h 1330678"/>
              <a:gd name="connsiteX9" fmla="*/ 67586 w 787130"/>
              <a:gd name="connsiteY9" fmla="*/ 566957 h 1330678"/>
              <a:gd name="connsiteX10" fmla="*/ 5429 w 787130"/>
              <a:gd name="connsiteY10" fmla="*/ 599057 h 1330678"/>
              <a:gd name="connsiteX0" fmla="*/ 5429 w 787130"/>
              <a:gd name="connsiteY0" fmla="*/ 599057 h 1330678"/>
              <a:gd name="connsiteX1" fmla="*/ 45958 w 787130"/>
              <a:gd name="connsiteY1" fmla="*/ 421479 h 1330678"/>
              <a:gd name="connsiteX2" fmla="*/ 140010 w 787130"/>
              <a:gd name="connsiteY2" fmla="*/ 150664 h 1330678"/>
              <a:gd name="connsiteX3" fmla="*/ 403948 w 787130"/>
              <a:gd name="connsiteY3" fmla="*/ 242 h 1330678"/>
              <a:gd name="connsiteX4" fmla="*/ 659186 w 787130"/>
              <a:gd name="connsiteY4" fmla="*/ 143084 h 1330678"/>
              <a:gd name="connsiteX5" fmla="*/ 787052 w 787130"/>
              <a:gd name="connsiteY5" fmla="*/ 874339 h 1330678"/>
              <a:gd name="connsiteX6" fmla="*/ 672246 w 787130"/>
              <a:gd name="connsiteY6" fmla="*/ 1205384 h 1330678"/>
              <a:gd name="connsiteX7" fmla="*/ 345793 w 787130"/>
              <a:gd name="connsiteY7" fmla="*/ 1329415 h 1330678"/>
              <a:gd name="connsiteX8" fmla="*/ 156487 w 787130"/>
              <a:gd name="connsiteY8" fmla="*/ 1141044 h 1330678"/>
              <a:gd name="connsiteX9" fmla="*/ 58183 w 787130"/>
              <a:gd name="connsiteY9" fmla="*/ 568228 h 1330678"/>
              <a:gd name="connsiteX10" fmla="*/ 5429 w 787130"/>
              <a:gd name="connsiteY10" fmla="*/ 599057 h 1330678"/>
              <a:gd name="connsiteX0" fmla="*/ 5429 w 787130"/>
              <a:gd name="connsiteY0" fmla="*/ 751347 h 1482968"/>
              <a:gd name="connsiteX1" fmla="*/ 45958 w 787130"/>
              <a:gd name="connsiteY1" fmla="*/ 573769 h 1482968"/>
              <a:gd name="connsiteX2" fmla="*/ 140010 w 787130"/>
              <a:gd name="connsiteY2" fmla="*/ 302954 h 1482968"/>
              <a:gd name="connsiteX3" fmla="*/ 403948 w 787130"/>
              <a:gd name="connsiteY3" fmla="*/ 9 h 1482968"/>
              <a:gd name="connsiteX4" fmla="*/ 659186 w 787130"/>
              <a:gd name="connsiteY4" fmla="*/ 295374 h 1482968"/>
              <a:gd name="connsiteX5" fmla="*/ 787052 w 787130"/>
              <a:gd name="connsiteY5" fmla="*/ 1026629 h 1482968"/>
              <a:gd name="connsiteX6" fmla="*/ 672246 w 787130"/>
              <a:gd name="connsiteY6" fmla="*/ 1357674 h 1482968"/>
              <a:gd name="connsiteX7" fmla="*/ 345793 w 787130"/>
              <a:gd name="connsiteY7" fmla="*/ 1481705 h 1482968"/>
              <a:gd name="connsiteX8" fmla="*/ 156487 w 787130"/>
              <a:gd name="connsiteY8" fmla="*/ 1293334 h 1482968"/>
              <a:gd name="connsiteX9" fmla="*/ 58183 w 787130"/>
              <a:gd name="connsiteY9" fmla="*/ 720518 h 1482968"/>
              <a:gd name="connsiteX10" fmla="*/ 5429 w 787130"/>
              <a:gd name="connsiteY10" fmla="*/ 751347 h 1482968"/>
              <a:gd name="connsiteX0" fmla="*/ 5429 w 787052"/>
              <a:gd name="connsiteY0" fmla="*/ 754100 h 1485721"/>
              <a:gd name="connsiteX1" fmla="*/ 45958 w 787052"/>
              <a:gd name="connsiteY1" fmla="*/ 576522 h 1485721"/>
              <a:gd name="connsiteX2" fmla="*/ 140010 w 787052"/>
              <a:gd name="connsiteY2" fmla="*/ 305707 h 1485721"/>
              <a:gd name="connsiteX3" fmla="*/ 403948 w 787052"/>
              <a:gd name="connsiteY3" fmla="*/ 2762 h 1485721"/>
              <a:gd name="connsiteX4" fmla="*/ 672102 w 787052"/>
              <a:gd name="connsiteY4" fmla="*/ 209565 h 1485721"/>
              <a:gd name="connsiteX5" fmla="*/ 787052 w 787052"/>
              <a:gd name="connsiteY5" fmla="*/ 1029382 h 1485721"/>
              <a:gd name="connsiteX6" fmla="*/ 672246 w 787052"/>
              <a:gd name="connsiteY6" fmla="*/ 1360427 h 1485721"/>
              <a:gd name="connsiteX7" fmla="*/ 345793 w 787052"/>
              <a:gd name="connsiteY7" fmla="*/ 1484458 h 1485721"/>
              <a:gd name="connsiteX8" fmla="*/ 156487 w 787052"/>
              <a:gd name="connsiteY8" fmla="*/ 1296087 h 1485721"/>
              <a:gd name="connsiteX9" fmla="*/ 58183 w 787052"/>
              <a:gd name="connsiteY9" fmla="*/ 723271 h 1485721"/>
              <a:gd name="connsiteX10" fmla="*/ 5429 w 787052"/>
              <a:gd name="connsiteY10" fmla="*/ 754100 h 1485721"/>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58183 w 787052"/>
              <a:gd name="connsiteY9" fmla="*/ 720570 h 1483020"/>
              <a:gd name="connsiteX10" fmla="*/ 5429 w 787052"/>
              <a:gd name="connsiteY10" fmla="*/ 751399 h 1483020"/>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71099 w 787052"/>
              <a:gd name="connsiteY9" fmla="*/ 755010 h 1483020"/>
              <a:gd name="connsiteX10" fmla="*/ 5429 w 787052"/>
              <a:gd name="connsiteY10" fmla="*/ 751399 h 1483020"/>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71099 w 787052"/>
              <a:gd name="connsiteY9" fmla="*/ 755010 h 1483020"/>
              <a:gd name="connsiteX10" fmla="*/ 5429 w 787052"/>
              <a:gd name="connsiteY10" fmla="*/ 751399 h 1483020"/>
              <a:gd name="connsiteX0" fmla="*/ 5782 w 785613"/>
              <a:gd name="connsiteY0" fmla="*/ 784164 h 1483020"/>
              <a:gd name="connsiteX1" fmla="*/ 44519 w 785613"/>
              <a:gd name="connsiteY1" fmla="*/ 573821 h 1483020"/>
              <a:gd name="connsiteX2" fmla="*/ 138571 w 785613"/>
              <a:gd name="connsiteY2" fmla="*/ 189844 h 1483020"/>
              <a:gd name="connsiteX3" fmla="*/ 402509 w 785613"/>
              <a:gd name="connsiteY3" fmla="*/ 61 h 1483020"/>
              <a:gd name="connsiteX4" fmla="*/ 670663 w 785613"/>
              <a:gd name="connsiteY4" fmla="*/ 206864 h 1483020"/>
              <a:gd name="connsiteX5" fmla="*/ 785613 w 785613"/>
              <a:gd name="connsiteY5" fmla="*/ 1026681 h 1483020"/>
              <a:gd name="connsiteX6" fmla="*/ 670807 w 785613"/>
              <a:gd name="connsiteY6" fmla="*/ 1357726 h 1483020"/>
              <a:gd name="connsiteX7" fmla="*/ 344354 w 785613"/>
              <a:gd name="connsiteY7" fmla="*/ 1481757 h 1483020"/>
              <a:gd name="connsiteX8" fmla="*/ 155048 w 785613"/>
              <a:gd name="connsiteY8" fmla="*/ 1293386 h 1483020"/>
              <a:gd name="connsiteX9" fmla="*/ 69660 w 785613"/>
              <a:gd name="connsiteY9" fmla="*/ 755010 h 1483020"/>
              <a:gd name="connsiteX10" fmla="*/ 5782 w 785613"/>
              <a:gd name="connsiteY10" fmla="*/ 784164 h 1483020"/>
              <a:gd name="connsiteX0" fmla="*/ 5430 w 785261"/>
              <a:gd name="connsiteY0" fmla="*/ 784162 h 1483018"/>
              <a:gd name="connsiteX1" fmla="*/ 45959 w 785261"/>
              <a:gd name="connsiteY1" fmla="*/ 546516 h 1483018"/>
              <a:gd name="connsiteX2" fmla="*/ 138219 w 785261"/>
              <a:gd name="connsiteY2" fmla="*/ 189842 h 1483018"/>
              <a:gd name="connsiteX3" fmla="*/ 402157 w 785261"/>
              <a:gd name="connsiteY3" fmla="*/ 59 h 1483018"/>
              <a:gd name="connsiteX4" fmla="*/ 670311 w 785261"/>
              <a:gd name="connsiteY4" fmla="*/ 206862 h 1483018"/>
              <a:gd name="connsiteX5" fmla="*/ 785261 w 785261"/>
              <a:gd name="connsiteY5" fmla="*/ 1026679 h 1483018"/>
              <a:gd name="connsiteX6" fmla="*/ 670455 w 785261"/>
              <a:gd name="connsiteY6" fmla="*/ 1357724 h 1483018"/>
              <a:gd name="connsiteX7" fmla="*/ 344002 w 785261"/>
              <a:gd name="connsiteY7" fmla="*/ 1481755 h 1483018"/>
              <a:gd name="connsiteX8" fmla="*/ 154696 w 785261"/>
              <a:gd name="connsiteY8" fmla="*/ 1293384 h 1483018"/>
              <a:gd name="connsiteX9" fmla="*/ 69308 w 785261"/>
              <a:gd name="connsiteY9" fmla="*/ 755008 h 1483018"/>
              <a:gd name="connsiteX10" fmla="*/ 5430 w 785261"/>
              <a:gd name="connsiteY10" fmla="*/ 784162 h 1483018"/>
              <a:gd name="connsiteX0" fmla="*/ 7552 w 778423"/>
              <a:gd name="connsiteY0" fmla="*/ 822387 h 1483018"/>
              <a:gd name="connsiteX1" fmla="*/ 39121 w 778423"/>
              <a:gd name="connsiteY1" fmla="*/ 546516 h 1483018"/>
              <a:gd name="connsiteX2" fmla="*/ 131381 w 778423"/>
              <a:gd name="connsiteY2" fmla="*/ 189842 h 1483018"/>
              <a:gd name="connsiteX3" fmla="*/ 395319 w 778423"/>
              <a:gd name="connsiteY3" fmla="*/ 59 h 1483018"/>
              <a:gd name="connsiteX4" fmla="*/ 663473 w 778423"/>
              <a:gd name="connsiteY4" fmla="*/ 206862 h 1483018"/>
              <a:gd name="connsiteX5" fmla="*/ 778423 w 778423"/>
              <a:gd name="connsiteY5" fmla="*/ 1026679 h 1483018"/>
              <a:gd name="connsiteX6" fmla="*/ 663617 w 778423"/>
              <a:gd name="connsiteY6" fmla="*/ 1357724 h 1483018"/>
              <a:gd name="connsiteX7" fmla="*/ 337164 w 778423"/>
              <a:gd name="connsiteY7" fmla="*/ 1481755 h 1483018"/>
              <a:gd name="connsiteX8" fmla="*/ 147858 w 778423"/>
              <a:gd name="connsiteY8" fmla="*/ 1293384 h 1483018"/>
              <a:gd name="connsiteX9" fmla="*/ 62470 w 778423"/>
              <a:gd name="connsiteY9" fmla="*/ 755008 h 1483018"/>
              <a:gd name="connsiteX10" fmla="*/ 7552 w 778423"/>
              <a:gd name="connsiteY10" fmla="*/ 822387 h 1483018"/>
              <a:gd name="connsiteX0" fmla="*/ 5173 w 776044"/>
              <a:gd name="connsiteY0" fmla="*/ 822387 h 1483018"/>
              <a:gd name="connsiteX1" fmla="*/ 36742 w 776044"/>
              <a:gd name="connsiteY1" fmla="*/ 546516 h 1483018"/>
              <a:gd name="connsiteX2" fmla="*/ 129002 w 776044"/>
              <a:gd name="connsiteY2" fmla="*/ 189842 h 1483018"/>
              <a:gd name="connsiteX3" fmla="*/ 392940 w 776044"/>
              <a:gd name="connsiteY3" fmla="*/ 59 h 1483018"/>
              <a:gd name="connsiteX4" fmla="*/ 661094 w 776044"/>
              <a:gd name="connsiteY4" fmla="*/ 206862 h 1483018"/>
              <a:gd name="connsiteX5" fmla="*/ 776044 w 776044"/>
              <a:gd name="connsiteY5" fmla="*/ 1026679 h 1483018"/>
              <a:gd name="connsiteX6" fmla="*/ 661238 w 776044"/>
              <a:gd name="connsiteY6" fmla="*/ 1357724 h 1483018"/>
              <a:gd name="connsiteX7" fmla="*/ 334785 w 776044"/>
              <a:gd name="connsiteY7" fmla="*/ 1481755 h 1483018"/>
              <a:gd name="connsiteX8" fmla="*/ 145479 w 776044"/>
              <a:gd name="connsiteY8" fmla="*/ 1293384 h 1483018"/>
              <a:gd name="connsiteX9" fmla="*/ 60091 w 776044"/>
              <a:gd name="connsiteY9" fmla="*/ 755008 h 1483018"/>
              <a:gd name="connsiteX10" fmla="*/ 5173 w 776044"/>
              <a:gd name="connsiteY10" fmla="*/ 822387 h 1483018"/>
              <a:gd name="connsiteX0" fmla="*/ 3111 w 773982"/>
              <a:gd name="connsiteY0" fmla="*/ 822384 h 1483015"/>
              <a:gd name="connsiteX1" fmla="*/ 43640 w 773982"/>
              <a:gd name="connsiteY1" fmla="*/ 516479 h 1483015"/>
              <a:gd name="connsiteX2" fmla="*/ 126940 w 773982"/>
              <a:gd name="connsiteY2" fmla="*/ 189839 h 1483015"/>
              <a:gd name="connsiteX3" fmla="*/ 390878 w 773982"/>
              <a:gd name="connsiteY3" fmla="*/ 56 h 1483015"/>
              <a:gd name="connsiteX4" fmla="*/ 659032 w 773982"/>
              <a:gd name="connsiteY4" fmla="*/ 206859 h 1483015"/>
              <a:gd name="connsiteX5" fmla="*/ 773982 w 773982"/>
              <a:gd name="connsiteY5" fmla="*/ 1026676 h 1483015"/>
              <a:gd name="connsiteX6" fmla="*/ 659176 w 773982"/>
              <a:gd name="connsiteY6" fmla="*/ 1357721 h 1483015"/>
              <a:gd name="connsiteX7" fmla="*/ 332723 w 773982"/>
              <a:gd name="connsiteY7" fmla="*/ 1481752 h 1483015"/>
              <a:gd name="connsiteX8" fmla="*/ 143417 w 773982"/>
              <a:gd name="connsiteY8" fmla="*/ 1293381 h 1483015"/>
              <a:gd name="connsiteX9" fmla="*/ 58029 w 773982"/>
              <a:gd name="connsiteY9" fmla="*/ 755005 h 1483015"/>
              <a:gd name="connsiteX10" fmla="*/ 3111 w 773982"/>
              <a:gd name="connsiteY10" fmla="*/ 822384 h 1483015"/>
              <a:gd name="connsiteX0" fmla="*/ 3111 w 773982"/>
              <a:gd name="connsiteY0" fmla="*/ 822399 h 1483030"/>
              <a:gd name="connsiteX1" fmla="*/ 43640 w 773982"/>
              <a:gd name="connsiteY1" fmla="*/ 516494 h 1483030"/>
              <a:gd name="connsiteX2" fmla="*/ 126940 w 773982"/>
              <a:gd name="connsiteY2" fmla="*/ 189854 h 1483030"/>
              <a:gd name="connsiteX3" fmla="*/ 390878 w 773982"/>
              <a:gd name="connsiteY3" fmla="*/ 71 h 1483030"/>
              <a:gd name="connsiteX4" fmla="*/ 659032 w 773982"/>
              <a:gd name="connsiteY4" fmla="*/ 206874 h 1483030"/>
              <a:gd name="connsiteX5" fmla="*/ 773982 w 773982"/>
              <a:gd name="connsiteY5" fmla="*/ 1026691 h 1483030"/>
              <a:gd name="connsiteX6" fmla="*/ 659176 w 773982"/>
              <a:gd name="connsiteY6" fmla="*/ 1357736 h 1483030"/>
              <a:gd name="connsiteX7" fmla="*/ 332723 w 773982"/>
              <a:gd name="connsiteY7" fmla="*/ 1481767 h 1483030"/>
              <a:gd name="connsiteX8" fmla="*/ 143417 w 773982"/>
              <a:gd name="connsiteY8" fmla="*/ 1293396 h 1483030"/>
              <a:gd name="connsiteX9" fmla="*/ 58029 w 773982"/>
              <a:gd name="connsiteY9" fmla="*/ 755020 h 1483030"/>
              <a:gd name="connsiteX10" fmla="*/ 3111 w 773982"/>
              <a:gd name="connsiteY10" fmla="*/ 822399 h 1483030"/>
              <a:gd name="connsiteX0" fmla="*/ 1158 w 772029"/>
              <a:gd name="connsiteY0" fmla="*/ 822384 h 1483015"/>
              <a:gd name="connsiteX1" fmla="*/ 66600 w 772029"/>
              <a:gd name="connsiteY1" fmla="*/ 513029 h 1483015"/>
              <a:gd name="connsiteX2" fmla="*/ 124987 w 772029"/>
              <a:gd name="connsiteY2" fmla="*/ 189839 h 1483015"/>
              <a:gd name="connsiteX3" fmla="*/ 388925 w 772029"/>
              <a:gd name="connsiteY3" fmla="*/ 56 h 1483015"/>
              <a:gd name="connsiteX4" fmla="*/ 657079 w 772029"/>
              <a:gd name="connsiteY4" fmla="*/ 206859 h 1483015"/>
              <a:gd name="connsiteX5" fmla="*/ 772029 w 772029"/>
              <a:gd name="connsiteY5" fmla="*/ 1026676 h 1483015"/>
              <a:gd name="connsiteX6" fmla="*/ 657223 w 772029"/>
              <a:gd name="connsiteY6" fmla="*/ 1357721 h 1483015"/>
              <a:gd name="connsiteX7" fmla="*/ 330770 w 772029"/>
              <a:gd name="connsiteY7" fmla="*/ 1481752 h 1483015"/>
              <a:gd name="connsiteX8" fmla="*/ 141464 w 772029"/>
              <a:gd name="connsiteY8" fmla="*/ 1293381 h 1483015"/>
              <a:gd name="connsiteX9" fmla="*/ 56076 w 772029"/>
              <a:gd name="connsiteY9" fmla="*/ 755005 h 1483015"/>
              <a:gd name="connsiteX10" fmla="*/ 1158 w 772029"/>
              <a:gd name="connsiteY10" fmla="*/ 822384 h 1483015"/>
              <a:gd name="connsiteX0" fmla="*/ 923 w 771794"/>
              <a:gd name="connsiteY0" fmla="*/ 822384 h 1483015"/>
              <a:gd name="connsiteX1" fmla="*/ 75424 w 771794"/>
              <a:gd name="connsiteY1" fmla="*/ 513030 h 1483015"/>
              <a:gd name="connsiteX2" fmla="*/ 124752 w 771794"/>
              <a:gd name="connsiteY2" fmla="*/ 189839 h 1483015"/>
              <a:gd name="connsiteX3" fmla="*/ 388690 w 771794"/>
              <a:gd name="connsiteY3" fmla="*/ 56 h 1483015"/>
              <a:gd name="connsiteX4" fmla="*/ 656844 w 771794"/>
              <a:gd name="connsiteY4" fmla="*/ 206859 h 1483015"/>
              <a:gd name="connsiteX5" fmla="*/ 771794 w 771794"/>
              <a:gd name="connsiteY5" fmla="*/ 1026676 h 1483015"/>
              <a:gd name="connsiteX6" fmla="*/ 656988 w 771794"/>
              <a:gd name="connsiteY6" fmla="*/ 1357721 h 1483015"/>
              <a:gd name="connsiteX7" fmla="*/ 330535 w 771794"/>
              <a:gd name="connsiteY7" fmla="*/ 1481752 h 1483015"/>
              <a:gd name="connsiteX8" fmla="*/ 141229 w 771794"/>
              <a:gd name="connsiteY8" fmla="*/ 1293381 h 1483015"/>
              <a:gd name="connsiteX9" fmla="*/ 55841 w 771794"/>
              <a:gd name="connsiteY9" fmla="*/ 755005 h 1483015"/>
              <a:gd name="connsiteX10" fmla="*/ 923 w 771794"/>
              <a:gd name="connsiteY10" fmla="*/ 822384 h 1483015"/>
              <a:gd name="connsiteX0" fmla="*/ 923 w 771794"/>
              <a:gd name="connsiteY0" fmla="*/ 822427 h 1483058"/>
              <a:gd name="connsiteX1" fmla="*/ 75424 w 771794"/>
              <a:gd name="connsiteY1" fmla="*/ 513073 h 1483058"/>
              <a:gd name="connsiteX2" fmla="*/ 124752 w 771794"/>
              <a:gd name="connsiteY2" fmla="*/ 220941 h 1483058"/>
              <a:gd name="connsiteX3" fmla="*/ 388690 w 771794"/>
              <a:gd name="connsiteY3" fmla="*/ 99 h 1483058"/>
              <a:gd name="connsiteX4" fmla="*/ 656844 w 771794"/>
              <a:gd name="connsiteY4" fmla="*/ 206902 h 1483058"/>
              <a:gd name="connsiteX5" fmla="*/ 771794 w 771794"/>
              <a:gd name="connsiteY5" fmla="*/ 1026719 h 1483058"/>
              <a:gd name="connsiteX6" fmla="*/ 656988 w 771794"/>
              <a:gd name="connsiteY6" fmla="*/ 1357764 h 1483058"/>
              <a:gd name="connsiteX7" fmla="*/ 330535 w 771794"/>
              <a:gd name="connsiteY7" fmla="*/ 1481795 h 1483058"/>
              <a:gd name="connsiteX8" fmla="*/ 141229 w 771794"/>
              <a:gd name="connsiteY8" fmla="*/ 1293424 h 1483058"/>
              <a:gd name="connsiteX9" fmla="*/ 55841 w 771794"/>
              <a:gd name="connsiteY9" fmla="*/ 755048 h 1483058"/>
              <a:gd name="connsiteX10" fmla="*/ 923 w 771794"/>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56959 w 772912"/>
              <a:gd name="connsiteY9" fmla="*/ 755048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56959 w 772912"/>
              <a:gd name="connsiteY9" fmla="*/ 755048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66018 w 772912"/>
              <a:gd name="connsiteY9" fmla="*/ 744695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68283 w 772912"/>
              <a:gd name="connsiteY9" fmla="*/ 758499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72813 w 772912"/>
              <a:gd name="connsiteY9" fmla="*/ 751597 h 1483058"/>
              <a:gd name="connsiteX10" fmla="*/ 2041 w 772912"/>
              <a:gd name="connsiteY10" fmla="*/ 822427 h 1483058"/>
              <a:gd name="connsiteX0" fmla="*/ 2041 w 772912"/>
              <a:gd name="connsiteY0" fmla="*/ 822427 h 1483058"/>
              <a:gd name="connsiteX1" fmla="*/ 76542 w 772912"/>
              <a:gd name="connsiteY1" fmla="*/ 561386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72813 w 772912"/>
              <a:gd name="connsiteY9" fmla="*/ 751597 h 1483058"/>
              <a:gd name="connsiteX10" fmla="*/ 2041 w 772912"/>
              <a:gd name="connsiteY10" fmla="*/ 822427 h 1483058"/>
              <a:gd name="connsiteX0" fmla="*/ 2737 w 773608"/>
              <a:gd name="connsiteY0" fmla="*/ 822427 h 1483058"/>
              <a:gd name="connsiteX1" fmla="*/ 70444 w 773608"/>
              <a:gd name="connsiteY1" fmla="*/ 575190 h 1483058"/>
              <a:gd name="connsiteX2" fmla="*/ 126566 w 773608"/>
              <a:gd name="connsiteY2" fmla="*/ 220941 h 1483058"/>
              <a:gd name="connsiteX3" fmla="*/ 390504 w 773608"/>
              <a:gd name="connsiteY3" fmla="*/ 99 h 1483058"/>
              <a:gd name="connsiteX4" fmla="*/ 658658 w 773608"/>
              <a:gd name="connsiteY4" fmla="*/ 206902 h 1483058"/>
              <a:gd name="connsiteX5" fmla="*/ 773608 w 773608"/>
              <a:gd name="connsiteY5" fmla="*/ 1026719 h 1483058"/>
              <a:gd name="connsiteX6" fmla="*/ 658802 w 773608"/>
              <a:gd name="connsiteY6" fmla="*/ 1357764 h 1483058"/>
              <a:gd name="connsiteX7" fmla="*/ 332349 w 773608"/>
              <a:gd name="connsiteY7" fmla="*/ 1481795 h 1483058"/>
              <a:gd name="connsiteX8" fmla="*/ 143043 w 773608"/>
              <a:gd name="connsiteY8" fmla="*/ 1293424 h 1483058"/>
              <a:gd name="connsiteX9" fmla="*/ 73509 w 773608"/>
              <a:gd name="connsiteY9" fmla="*/ 751597 h 1483058"/>
              <a:gd name="connsiteX10" fmla="*/ 2737 w 773608"/>
              <a:gd name="connsiteY10" fmla="*/ 822427 h 1483058"/>
              <a:gd name="connsiteX0" fmla="*/ 2737 w 773608"/>
              <a:gd name="connsiteY0" fmla="*/ 822427 h 1483058"/>
              <a:gd name="connsiteX1" fmla="*/ 70444 w 773608"/>
              <a:gd name="connsiteY1" fmla="*/ 575190 h 1483058"/>
              <a:gd name="connsiteX2" fmla="*/ 126566 w 773608"/>
              <a:gd name="connsiteY2" fmla="*/ 220941 h 1483058"/>
              <a:gd name="connsiteX3" fmla="*/ 390504 w 773608"/>
              <a:gd name="connsiteY3" fmla="*/ 99 h 1483058"/>
              <a:gd name="connsiteX4" fmla="*/ 658658 w 773608"/>
              <a:gd name="connsiteY4" fmla="*/ 206902 h 1483058"/>
              <a:gd name="connsiteX5" fmla="*/ 773608 w 773608"/>
              <a:gd name="connsiteY5" fmla="*/ 1026719 h 1483058"/>
              <a:gd name="connsiteX6" fmla="*/ 658802 w 773608"/>
              <a:gd name="connsiteY6" fmla="*/ 1357764 h 1483058"/>
              <a:gd name="connsiteX7" fmla="*/ 332349 w 773608"/>
              <a:gd name="connsiteY7" fmla="*/ 1481795 h 1483058"/>
              <a:gd name="connsiteX8" fmla="*/ 143043 w 773608"/>
              <a:gd name="connsiteY8" fmla="*/ 1293425 h 1483058"/>
              <a:gd name="connsiteX9" fmla="*/ 73509 w 773608"/>
              <a:gd name="connsiteY9" fmla="*/ 751597 h 1483058"/>
              <a:gd name="connsiteX10" fmla="*/ 2737 w 773608"/>
              <a:gd name="connsiteY10" fmla="*/ 822427 h 1483058"/>
              <a:gd name="connsiteX0" fmla="*/ 2737 w 773608"/>
              <a:gd name="connsiteY0" fmla="*/ 784686 h 1445317"/>
              <a:gd name="connsiteX1" fmla="*/ 70444 w 773608"/>
              <a:gd name="connsiteY1" fmla="*/ 537449 h 1445317"/>
              <a:gd name="connsiteX2" fmla="*/ 126566 w 773608"/>
              <a:gd name="connsiteY2" fmla="*/ 183200 h 1445317"/>
              <a:gd name="connsiteX3" fmla="*/ 388239 w 773608"/>
              <a:gd name="connsiteY3" fmla="*/ 318 h 1445317"/>
              <a:gd name="connsiteX4" fmla="*/ 658658 w 773608"/>
              <a:gd name="connsiteY4" fmla="*/ 169161 h 1445317"/>
              <a:gd name="connsiteX5" fmla="*/ 773608 w 773608"/>
              <a:gd name="connsiteY5" fmla="*/ 988978 h 1445317"/>
              <a:gd name="connsiteX6" fmla="*/ 658802 w 773608"/>
              <a:gd name="connsiteY6" fmla="*/ 1320023 h 1445317"/>
              <a:gd name="connsiteX7" fmla="*/ 332349 w 773608"/>
              <a:gd name="connsiteY7" fmla="*/ 1444054 h 1445317"/>
              <a:gd name="connsiteX8" fmla="*/ 143043 w 773608"/>
              <a:gd name="connsiteY8" fmla="*/ 1255684 h 1445317"/>
              <a:gd name="connsiteX9" fmla="*/ 73509 w 773608"/>
              <a:gd name="connsiteY9" fmla="*/ 713856 h 1445317"/>
              <a:gd name="connsiteX10" fmla="*/ 2737 w 773608"/>
              <a:gd name="connsiteY10" fmla="*/ 784686 h 1445317"/>
              <a:gd name="connsiteX0" fmla="*/ 2737 w 773608"/>
              <a:gd name="connsiteY0" fmla="*/ 786943 h 1447574"/>
              <a:gd name="connsiteX1" fmla="*/ 70444 w 773608"/>
              <a:gd name="connsiteY1" fmla="*/ 539706 h 1447574"/>
              <a:gd name="connsiteX2" fmla="*/ 137890 w 773608"/>
              <a:gd name="connsiteY2" fmla="*/ 233770 h 1447574"/>
              <a:gd name="connsiteX3" fmla="*/ 388239 w 773608"/>
              <a:gd name="connsiteY3" fmla="*/ 2575 h 1447574"/>
              <a:gd name="connsiteX4" fmla="*/ 658658 w 773608"/>
              <a:gd name="connsiteY4" fmla="*/ 171418 h 1447574"/>
              <a:gd name="connsiteX5" fmla="*/ 773608 w 773608"/>
              <a:gd name="connsiteY5" fmla="*/ 991235 h 1447574"/>
              <a:gd name="connsiteX6" fmla="*/ 658802 w 773608"/>
              <a:gd name="connsiteY6" fmla="*/ 1322280 h 1447574"/>
              <a:gd name="connsiteX7" fmla="*/ 332349 w 773608"/>
              <a:gd name="connsiteY7" fmla="*/ 1446311 h 1447574"/>
              <a:gd name="connsiteX8" fmla="*/ 143043 w 773608"/>
              <a:gd name="connsiteY8" fmla="*/ 1257941 h 1447574"/>
              <a:gd name="connsiteX9" fmla="*/ 73509 w 773608"/>
              <a:gd name="connsiteY9" fmla="*/ 716113 h 1447574"/>
              <a:gd name="connsiteX10" fmla="*/ 2737 w 773608"/>
              <a:gd name="connsiteY10" fmla="*/ 786943 h 1447574"/>
              <a:gd name="connsiteX0" fmla="*/ 4243 w 775114"/>
              <a:gd name="connsiteY0" fmla="*/ 786943 h 1447574"/>
              <a:gd name="connsiteX1" fmla="*/ 62891 w 775114"/>
              <a:gd name="connsiteY1" fmla="*/ 522452 h 1447574"/>
              <a:gd name="connsiteX2" fmla="*/ 139396 w 775114"/>
              <a:gd name="connsiteY2" fmla="*/ 233770 h 1447574"/>
              <a:gd name="connsiteX3" fmla="*/ 389745 w 775114"/>
              <a:gd name="connsiteY3" fmla="*/ 2575 h 1447574"/>
              <a:gd name="connsiteX4" fmla="*/ 660164 w 775114"/>
              <a:gd name="connsiteY4" fmla="*/ 171418 h 1447574"/>
              <a:gd name="connsiteX5" fmla="*/ 775114 w 775114"/>
              <a:gd name="connsiteY5" fmla="*/ 991235 h 1447574"/>
              <a:gd name="connsiteX6" fmla="*/ 660308 w 775114"/>
              <a:gd name="connsiteY6" fmla="*/ 1322280 h 1447574"/>
              <a:gd name="connsiteX7" fmla="*/ 333855 w 775114"/>
              <a:gd name="connsiteY7" fmla="*/ 1446311 h 1447574"/>
              <a:gd name="connsiteX8" fmla="*/ 144549 w 775114"/>
              <a:gd name="connsiteY8" fmla="*/ 1257941 h 1447574"/>
              <a:gd name="connsiteX9" fmla="*/ 75015 w 775114"/>
              <a:gd name="connsiteY9" fmla="*/ 716113 h 1447574"/>
              <a:gd name="connsiteX10" fmla="*/ 4243 w 775114"/>
              <a:gd name="connsiteY10" fmla="*/ 786943 h 1447574"/>
              <a:gd name="connsiteX0" fmla="*/ 9050 w 779921"/>
              <a:gd name="connsiteY0" fmla="*/ 786943 h 1447574"/>
              <a:gd name="connsiteX1" fmla="*/ 51844 w 779921"/>
              <a:gd name="connsiteY1" fmla="*/ 522452 h 1447574"/>
              <a:gd name="connsiteX2" fmla="*/ 144203 w 779921"/>
              <a:gd name="connsiteY2" fmla="*/ 233770 h 1447574"/>
              <a:gd name="connsiteX3" fmla="*/ 394552 w 779921"/>
              <a:gd name="connsiteY3" fmla="*/ 2575 h 1447574"/>
              <a:gd name="connsiteX4" fmla="*/ 664971 w 779921"/>
              <a:gd name="connsiteY4" fmla="*/ 171418 h 1447574"/>
              <a:gd name="connsiteX5" fmla="*/ 779921 w 779921"/>
              <a:gd name="connsiteY5" fmla="*/ 991235 h 1447574"/>
              <a:gd name="connsiteX6" fmla="*/ 665115 w 779921"/>
              <a:gd name="connsiteY6" fmla="*/ 1322280 h 1447574"/>
              <a:gd name="connsiteX7" fmla="*/ 338662 w 779921"/>
              <a:gd name="connsiteY7" fmla="*/ 1446311 h 1447574"/>
              <a:gd name="connsiteX8" fmla="*/ 149356 w 779921"/>
              <a:gd name="connsiteY8" fmla="*/ 1257941 h 1447574"/>
              <a:gd name="connsiteX9" fmla="*/ 79822 w 779921"/>
              <a:gd name="connsiteY9" fmla="*/ 716113 h 1447574"/>
              <a:gd name="connsiteX10" fmla="*/ 9050 w 779921"/>
              <a:gd name="connsiteY10" fmla="*/ 786943 h 1447574"/>
              <a:gd name="connsiteX0" fmla="*/ 2472 w 773343"/>
              <a:gd name="connsiteY0" fmla="*/ 786943 h 1447574"/>
              <a:gd name="connsiteX1" fmla="*/ 72444 w 773343"/>
              <a:gd name="connsiteY1" fmla="*/ 525904 h 1447574"/>
              <a:gd name="connsiteX2" fmla="*/ 137625 w 773343"/>
              <a:gd name="connsiteY2" fmla="*/ 233770 h 1447574"/>
              <a:gd name="connsiteX3" fmla="*/ 387974 w 773343"/>
              <a:gd name="connsiteY3" fmla="*/ 2575 h 1447574"/>
              <a:gd name="connsiteX4" fmla="*/ 658393 w 773343"/>
              <a:gd name="connsiteY4" fmla="*/ 171418 h 1447574"/>
              <a:gd name="connsiteX5" fmla="*/ 773343 w 773343"/>
              <a:gd name="connsiteY5" fmla="*/ 991235 h 1447574"/>
              <a:gd name="connsiteX6" fmla="*/ 658537 w 773343"/>
              <a:gd name="connsiteY6" fmla="*/ 1322280 h 1447574"/>
              <a:gd name="connsiteX7" fmla="*/ 332084 w 773343"/>
              <a:gd name="connsiteY7" fmla="*/ 1446311 h 1447574"/>
              <a:gd name="connsiteX8" fmla="*/ 142778 w 773343"/>
              <a:gd name="connsiteY8" fmla="*/ 1257941 h 1447574"/>
              <a:gd name="connsiteX9" fmla="*/ 73244 w 773343"/>
              <a:gd name="connsiteY9" fmla="*/ 716113 h 1447574"/>
              <a:gd name="connsiteX10" fmla="*/ 2472 w 773343"/>
              <a:gd name="connsiteY10" fmla="*/ 786943 h 1447574"/>
              <a:gd name="connsiteX0" fmla="*/ 1502 w 772373"/>
              <a:gd name="connsiteY0" fmla="*/ 786943 h 1447574"/>
              <a:gd name="connsiteX1" fmla="*/ 71474 w 772373"/>
              <a:gd name="connsiteY1" fmla="*/ 525904 h 1447574"/>
              <a:gd name="connsiteX2" fmla="*/ 136655 w 772373"/>
              <a:gd name="connsiteY2" fmla="*/ 233770 h 1447574"/>
              <a:gd name="connsiteX3" fmla="*/ 387004 w 772373"/>
              <a:gd name="connsiteY3" fmla="*/ 2575 h 1447574"/>
              <a:gd name="connsiteX4" fmla="*/ 657423 w 772373"/>
              <a:gd name="connsiteY4" fmla="*/ 171418 h 1447574"/>
              <a:gd name="connsiteX5" fmla="*/ 772373 w 772373"/>
              <a:gd name="connsiteY5" fmla="*/ 991235 h 1447574"/>
              <a:gd name="connsiteX6" fmla="*/ 657567 w 772373"/>
              <a:gd name="connsiteY6" fmla="*/ 1322280 h 1447574"/>
              <a:gd name="connsiteX7" fmla="*/ 331114 w 772373"/>
              <a:gd name="connsiteY7" fmla="*/ 1446311 h 1447574"/>
              <a:gd name="connsiteX8" fmla="*/ 141808 w 772373"/>
              <a:gd name="connsiteY8" fmla="*/ 1257941 h 1447574"/>
              <a:gd name="connsiteX9" fmla="*/ 72274 w 772373"/>
              <a:gd name="connsiteY9" fmla="*/ 716113 h 1447574"/>
              <a:gd name="connsiteX10" fmla="*/ 1502 w 772373"/>
              <a:gd name="connsiteY10" fmla="*/ 786943 h 1447574"/>
              <a:gd name="connsiteX0" fmla="*/ 1931 w 772802"/>
              <a:gd name="connsiteY0" fmla="*/ 786943 h 1447574"/>
              <a:gd name="connsiteX1" fmla="*/ 65109 w 772802"/>
              <a:gd name="connsiteY1" fmla="*/ 532806 h 1447574"/>
              <a:gd name="connsiteX2" fmla="*/ 137084 w 772802"/>
              <a:gd name="connsiteY2" fmla="*/ 233770 h 1447574"/>
              <a:gd name="connsiteX3" fmla="*/ 387433 w 772802"/>
              <a:gd name="connsiteY3" fmla="*/ 2575 h 1447574"/>
              <a:gd name="connsiteX4" fmla="*/ 657852 w 772802"/>
              <a:gd name="connsiteY4" fmla="*/ 171418 h 1447574"/>
              <a:gd name="connsiteX5" fmla="*/ 772802 w 772802"/>
              <a:gd name="connsiteY5" fmla="*/ 991235 h 1447574"/>
              <a:gd name="connsiteX6" fmla="*/ 657996 w 772802"/>
              <a:gd name="connsiteY6" fmla="*/ 1322280 h 1447574"/>
              <a:gd name="connsiteX7" fmla="*/ 331543 w 772802"/>
              <a:gd name="connsiteY7" fmla="*/ 1446311 h 1447574"/>
              <a:gd name="connsiteX8" fmla="*/ 142237 w 772802"/>
              <a:gd name="connsiteY8" fmla="*/ 1257941 h 1447574"/>
              <a:gd name="connsiteX9" fmla="*/ 72703 w 772802"/>
              <a:gd name="connsiteY9" fmla="*/ 716113 h 1447574"/>
              <a:gd name="connsiteX10" fmla="*/ 1931 w 772802"/>
              <a:gd name="connsiteY10" fmla="*/ 786943 h 144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802" h="1447574">
                <a:moveTo>
                  <a:pt x="1931" y="786943"/>
                </a:moveTo>
                <a:cubicBezTo>
                  <a:pt x="-5304" y="793031"/>
                  <a:pt x="6108" y="637170"/>
                  <a:pt x="65109" y="532806"/>
                </a:cubicBezTo>
                <a:cubicBezTo>
                  <a:pt x="95020" y="452841"/>
                  <a:pt x="83363" y="322142"/>
                  <a:pt x="137084" y="233770"/>
                </a:cubicBezTo>
                <a:cubicBezTo>
                  <a:pt x="190805" y="145398"/>
                  <a:pt x="300638" y="12967"/>
                  <a:pt x="387433" y="2575"/>
                </a:cubicBezTo>
                <a:cubicBezTo>
                  <a:pt x="474228" y="-7817"/>
                  <a:pt x="593624" y="6641"/>
                  <a:pt x="657852" y="171418"/>
                </a:cubicBezTo>
                <a:cubicBezTo>
                  <a:pt x="722080" y="336195"/>
                  <a:pt x="772778" y="799425"/>
                  <a:pt x="772802" y="991235"/>
                </a:cubicBezTo>
                <a:cubicBezTo>
                  <a:pt x="772826" y="1183045"/>
                  <a:pt x="731539" y="1246434"/>
                  <a:pt x="657996" y="1322280"/>
                </a:cubicBezTo>
                <a:cubicBezTo>
                  <a:pt x="584453" y="1398126"/>
                  <a:pt x="417503" y="1457034"/>
                  <a:pt x="331543" y="1446311"/>
                </a:cubicBezTo>
                <a:cubicBezTo>
                  <a:pt x="245583" y="1435588"/>
                  <a:pt x="162488" y="1364071"/>
                  <a:pt x="142237" y="1257941"/>
                </a:cubicBezTo>
                <a:cubicBezTo>
                  <a:pt x="70105" y="1028184"/>
                  <a:pt x="105499" y="806115"/>
                  <a:pt x="72703" y="716113"/>
                </a:cubicBezTo>
                <a:cubicBezTo>
                  <a:pt x="35569" y="690454"/>
                  <a:pt x="12746" y="754000"/>
                  <a:pt x="1931" y="786943"/>
                </a:cubicBezTo>
                <a:close/>
              </a:path>
            </a:pathLst>
          </a:custGeom>
          <a:solidFill>
            <a:schemeClr val="bg1"/>
          </a:solidFill>
          <a:ln w="19050" cap="flat">
            <a:noFill/>
            <a:prstDash val="solid"/>
            <a:miter/>
          </a:ln>
        </p:spPr>
        <p:txBody>
          <a:bodyPr rtlCol="0" anchor="ctr"/>
          <a:lstStyle/>
          <a:p>
            <a:endParaRPr lang="en-US">
              <a:ln>
                <a:solidFill>
                  <a:srgbClr val="000000"/>
                </a:solidFill>
              </a:ln>
              <a:solidFill>
                <a:srgbClr val="000000"/>
              </a:solidFill>
            </a:endParaRPr>
          </a:p>
        </p:txBody>
      </p:sp>
      <p:sp>
        <p:nvSpPr>
          <p:cNvPr id="2" name="Title 1">
            <a:extLst>
              <a:ext uri="{FF2B5EF4-FFF2-40B4-BE49-F238E27FC236}">
                <a16:creationId xmlns:a16="http://schemas.microsoft.com/office/drawing/2014/main" id="{E0035392-5256-D957-1FF5-A83488C2E361}"/>
              </a:ext>
            </a:extLst>
          </p:cNvPr>
          <p:cNvSpPr>
            <a:spLocks noGrp="1"/>
          </p:cNvSpPr>
          <p:nvPr>
            <p:ph type="title"/>
          </p:nvPr>
        </p:nvSpPr>
        <p:spPr>
          <a:xfrm>
            <a:off x="1460488" y="1784211"/>
            <a:ext cx="4035135" cy="2590413"/>
          </a:xfrm>
        </p:spPr>
        <p:txBody>
          <a:bodyPr vert="horz" lIns="91440" tIns="45720" rIns="91440" bIns="45720" rtlCol="0" anchor="ctr">
            <a:normAutofit/>
          </a:bodyPr>
          <a:lstStyle/>
          <a:p>
            <a:pPr algn="ctr"/>
            <a:r>
              <a:rPr lang="en-US"/>
              <a:t>Our aims</a:t>
            </a:r>
          </a:p>
        </p:txBody>
      </p:sp>
      <p:sp>
        <p:nvSpPr>
          <p:cNvPr id="3" name="Content Placeholder 2">
            <a:extLst>
              <a:ext uri="{FF2B5EF4-FFF2-40B4-BE49-F238E27FC236}">
                <a16:creationId xmlns:a16="http://schemas.microsoft.com/office/drawing/2014/main" id="{9B74D699-C1DD-FC8A-FF05-9C91A5312CE3}"/>
              </a:ext>
            </a:extLst>
          </p:cNvPr>
          <p:cNvSpPr>
            <a:spLocks noGrp="1"/>
          </p:cNvSpPr>
          <p:nvPr>
            <p:ph idx="1"/>
          </p:nvPr>
        </p:nvSpPr>
        <p:spPr>
          <a:xfrm>
            <a:off x="661983" y="5401185"/>
            <a:ext cx="4991881" cy="800010"/>
          </a:xfrm>
        </p:spPr>
        <p:txBody>
          <a:bodyPr vert="horz" lIns="91440" tIns="45720" rIns="91440" bIns="45720" rtlCol="0" anchor="ctr">
            <a:normAutofit/>
          </a:bodyPr>
          <a:lstStyle/>
          <a:p>
            <a:pPr algn="ctr"/>
            <a:r>
              <a:rPr lang="en-US" dirty="0"/>
              <a:t>To solve the problem faced by school students. </a:t>
            </a:r>
            <a:endParaRPr lang="en-US"/>
          </a:p>
        </p:txBody>
      </p:sp>
      <p:sp>
        <p:nvSpPr>
          <p:cNvPr id="20" name="Freeform: Shape 19">
            <a:extLst>
              <a:ext uri="{FF2B5EF4-FFF2-40B4-BE49-F238E27FC236}">
                <a16:creationId xmlns:a16="http://schemas.microsoft.com/office/drawing/2014/main" id="{444C5789-1895-49EE-863C-2BAB9693E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263107" y="401221"/>
            <a:ext cx="4333507" cy="5327363"/>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79552 h 1367380"/>
              <a:gd name="connsiteX1" fmla="*/ 68141 w 842162"/>
              <a:gd name="connsiteY1" fmla="*/ 448570 h 1367380"/>
              <a:gd name="connsiteX2" fmla="*/ 96954 w 842162"/>
              <a:gd name="connsiteY2" fmla="*/ 172261 h 1367380"/>
              <a:gd name="connsiteX3" fmla="*/ 424856 w 842162"/>
              <a:gd name="connsiteY3" fmla="*/ 22 h 1367380"/>
              <a:gd name="connsiteX4" fmla="*/ 720201 w 842162"/>
              <a:gd name="connsiteY4" fmla="*/ 170114 h 1367380"/>
              <a:gd name="connsiteX5" fmla="*/ 841839 w 842162"/>
              <a:gd name="connsiteY5" fmla="*/ 1012321 h 1367380"/>
              <a:gd name="connsiteX6" fmla="*/ 741987 w 842162"/>
              <a:gd name="connsiteY6" fmla="*/ 1303018 h 1367380"/>
              <a:gd name="connsiteX7" fmla="*/ 380221 w 842162"/>
              <a:gd name="connsiteY7" fmla="*/ 1356051 h 1367380"/>
              <a:gd name="connsiteX8" fmla="*/ 177395 w 842162"/>
              <a:gd name="connsiteY8" fmla="*/ 1140824 h 1367380"/>
              <a:gd name="connsiteX9" fmla="*/ 94438 w 842162"/>
              <a:gd name="connsiteY9" fmla="*/ 562948 h 1367380"/>
              <a:gd name="connsiteX10" fmla="*/ 9475 w 842162"/>
              <a:gd name="connsiteY10" fmla="*/ 579552 h 1367380"/>
              <a:gd name="connsiteX0" fmla="*/ 9475 w 842162"/>
              <a:gd name="connsiteY0" fmla="*/ 579628 h 1367456"/>
              <a:gd name="connsiteX1" fmla="*/ 68141 w 842162"/>
              <a:gd name="connsiteY1" fmla="*/ 448646 h 1367456"/>
              <a:gd name="connsiteX2" fmla="*/ 160918 w 842162"/>
              <a:gd name="connsiteY2" fmla="*/ 150520 h 1367456"/>
              <a:gd name="connsiteX3" fmla="*/ 424856 w 842162"/>
              <a:gd name="connsiteY3" fmla="*/ 98 h 1367456"/>
              <a:gd name="connsiteX4" fmla="*/ 720201 w 842162"/>
              <a:gd name="connsiteY4" fmla="*/ 170190 h 1367456"/>
              <a:gd name="connsiteX5" fmla="*/ 841839 w 842162"/>
              <a:gd name="connsiteY5" fmla="*/ 1012397 h 1367456"/>
              <a:gd name="connsiteX6" fmla="*/ 741987 w 842162"/>
              <a:gd name="connsiteY6" fmla="*/ 1303094 h 1367456"/>
              <a:gd name="connsiteX7" fmla="*/ 380221 w 842162"/>
              <a:gd name="connsiteY7" fmla="*/ 1356127 h 1367456"/>
              <a:gd name="connsiteX8" fmla="*/ 177395 w 842162"/>
              <a:gd name="connsiteY8" fmla="*/ 1140900 h 1367456"/>
              <a:gd name="connsiteX9" fmla="*/ 94438 w 842162"/>
              <a:gd name="connsiteY9" fmla="*/ 563024 h 1367456"/>
              <a:gd name="connsiteX10" fmla="*/ 9475 w 842162"/>
              <a:gd name="connsiteY10" fmla="*/ 579628 h 1367456"/>
              <a:gd name="connsiteX0" fmla="*/ 9475 w 840678"/>
              <a:gd name="connsiteY0" fmla="*/ 579628 h 1372792"/>
              <a:gd name="connsiteX1" fmla="*/ 68141 w 840678"/>
              <a:gd name="connsiteY1" fmla="*/ 448646 h 1372792"/>
              <a:gd name="connsiteX2" fmla="*/ 160918 w 840678"/>
              <a:gd name="connsiteY2" fmla="*/ 150520 h 1372792"/>
              <a:gd name="connsiteX3" fmla="*/ 424856 w 840678"/>
              <a:gd name="connsiteY3" fmla="*/ 98 h 1372792"/>
              <a:gd name="connsiteX4" fmla="*/ 720201 w 840678"/>
              <a:gd name="connsiteY4" fmla="*/ 170190 h 1372792"/>
              <a:gd name="connsiteX5" fmla="*/ 840342 w 840678"/>
              <a:gd name="connsiteY5" fmla="*/ 865377 h 1372792"/>
              <a:gd name="connsiteX6" fmla="*/ 741987 w 840678"/>
              <a:gd name="connsiteY6" fmla="*/ 1303094 h 1372792"/>
              <a:gd name="connsiteX7" fmla="*/ 380221 w 840678"/>
              <a:gd name="connsiteY7" fmla="*/ 1356127 h 1372792"/>
              <a:gd name="connsiteX8" fmla="*/ 177395 w 840678"/>
              <a:gd name="connsiteY8" fmla="*/ 1140900 h 1372792"/>
              <a:gd name="connsiteX9" fmla="*/ 94438 w 840678"/>
              <a:gd name="connsiteY9" fmla="*/ 563024 h 1372792"/>
              <a:gd name="connsiteX10" fmla="*/ 9475 w 840678"/>
              <a:gd name="connsiteY10" fmla="*/ 579628 h 1372792"/>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424"/>
              <a:gd name="connsiteY0" fmla="*/ 579628 h 1364893"/>
              <a:gd name="connsiteX1" fmla="*/ 68141 w 840424"/>
              <a:gd name="connsiteY1" fmla="*/ 448646 h 1364893"/>
              <a:gd name="connsiteX2" fmla="*/ 160918 w 840424"/>
              <a:gd name="connsiteY2" fmla="*/ 150520 h 1364893"/>
              <a:gd name="connsiteX3" fmla="*/ 424856 w 840424"/>
              <a:gd name="connsiteY3" fmla="*/ 98 h 1364893"/>
              <a:gd name="connsiteX4" fmla="*/ 720201 w 840424"/>
              <a:gd name="connsiteY4" fmla="*/ 170190 h 1364893"/>
              <a:gd name="connsiteX5" fmla="*/ 840342 w 840424"/>
              <a:gd name="connsiteY5" fmla="*/ 865377 h 1364893"/>
              <a:gd name="connsiteX6" fmla="*/ 705354 w 840424"/>
              <a:gd name="connsiteY6" fmla="*/ 1277256 h 1364893"/>
              <a:gd name="connsiteX7" fmla="*/ 380221 w 840424"/>
              <a:gd name="connsiteY7" fmla="*/ 1356127 h 1364893"/>
              <a:gd name="connsiteX8" fmla="*/ 177395 w 840424"/>
              <a:gd name="connsiteY8" fmla="*/ 1140900 h 1364893"/>
              <a:gd name="connsiteX9" fmla="*/ 94438 w 840424"/>
              <a:gd name="connsiteY9" fmla="*/ 563024 h 1364893"/>
              <a:gd name="connsiteX10" fmla="*/ 9475 w 840424"/>
              <a:gd name="connsiteY10" fmla="*/ 579628 h 1364893"/>
              <a:gd name="connsiteX0" fmla="*/ 9475 w 840376"/>
              <a:gd name="connsiteY0" fmla="*/ 579628 h 1357062"/>
              <a:gd name="connsiteX1" fmla="*/ 68141 w 840376"/>
              <a:gd name="connsiteY1" fmla="*/ 448646 h 1357062"/>
              <a:gd name="connsiteX2" fmla="*/ 160918 w 840376"/>
              <a:gd name="connsiteY2" fmla="*/ 150520 h 1357062"/>
              <a:gd name="connsiteX3" fmla="*/ 424856 w 840376"/>
              <a:gd name="connsiteY3" fmla="*/ 98 h 1357062"/>
              <a:gd name="connsiteX4" fmla="*/ 720201 w 840376"/>
              <a:gd name="connsiteY4" fmla="*/ 170190 h 1357062"/>
              <a:gd name="connsiteX5" fmla="*/ 840342 w 840376"/>
              <a:gd name="connsiteY5" fmla="*/ 865377 h 1357062"/>
              <a:gd name="connsiteX6" fmla="*/ 710765 w 840376"/>
              <a:gd name="connsiteY6" fmla="*/ 1204262 h 1357062"/>
              <a:gd name="connsiteX7" fmla="*/ 380221 w 840376"/>
              <a:gd name="connsiteY7" fmla="*/ 1356127 h 1357062"/>
              <a:gd name="connsiteX8" fmla="*/ 177395 w 840376"/>
              <a:gd name="connsiteY8" fmla="*/ 1140900 h 1357062"/>
              <a:gd name="connsiteX9" fmla="*/ 94438 w 840376"/>
              <a:gd name="connsiteY9" fmla="*/ 563024 h 1357062"/>
              <a:gd name="connsiteX10" fmla="*/ 9475 w 840376"/>
              <a:gd name="connsiteY10" fmla="*/ 579628 h 1357062"/>
              <a:gd name="connsiteX0" fmla="*/ 9475 w 840376"/>
              <a:gd name="connsiteY0" fmla="*/ 579628 h 1357017"/>
              <a:gd name="connsiteX1" fmla="*/ 68141 w 840376"/>
              <a:gd name="connsiteY1" fmla="*/ 448646 h 1357017"/>
              <a:gd name="connsiteX2" fmla="*/ 160918 w 840376"/>
              <a:gd name="connsiteY2" fmla="*/ 150520 h 1357017"/>
              <a:gd name="connsiteX3" fmla="*/ 424856 w 840376"/>
              <a:gd name="connsiteY3" fmla="*/ 98 h 1357017"/>
              <a:gd name="connsiteX4" fmla="*/ 720201 w 840376"/>
              <a:gd name="connsiteY4" fmla="*/ 170190 h 1357017"/>
              <a:gd name="connsiteX5" fmla="*/ 840342 w 840376"/>
              <a:gd name="connsiteY5" fmla="*/ 865377 h 1357017"/>
              <a:gd name="connsiteX6" fmla="*/ 710765 w 840376"/>
              <a:gd name="connsiteY6" fmla="*/ 1204262 h 1357017"/>
              <a:gd name="connsiteX7" fmla="*/ 380221 w 840376"/>
              <a:gd name="connsiteY7" fmla="*/ 1356127 h 1357017"/>
              <a:gd name="connsiteX8" fmla="*/ 177395 w 840376"/>
              <a:gd name="connsiteY8" fmla="*/ 1140900 h 1357017"/>
              <a:gd name="connsiteX9" fmla="*/ 94438 w 840376"/>
              <a:gd name="connsiteY9" fmla="*/ 563024 h 1357017"/>
              <a:gd name="connsiteX10" fmla="*/ 9475 w 840376"/>
              <a:gd name="connsiteY10" fmla="*/ 579628 h 1357017"/>
              <a:gd name="connsiteX0" fmla="*/ 9475 w 840376"/>
              <a:gd name="connsiteY0" fmla="*/ 579625 h 1357014"/>
              <a:gd name="connsiteX1" fmla="*/ 68141 w 840376"/>
              <a:gd name="connsiteY1" fmla="*/ 448643 h 1357014"/>
              <a:gd name="connsiteX2" fmla="*/ 160918 w 840376"/>
              <a:gd name="connsiteY2" fmla="*/ 150517 h 1357014"/>
              <a:gd name="connsiteX3" fmla="*/ 424856 w 840376"/>
              <a:gd name="connsiteY3" fmla="*/ 95 h 1357014"/>
              <a:gd name="connsiteX4" fmla="*/ 720201 w 840376"/>
              <a:gd name="connsiteY4" fmla="*/ 170187 h 1357014"/>
              <a:gd name="connsiteX5" fmla="*/ 840342 w 840376"/>
              <a:gd name="connsiteY5" fmla="*/ 865374 h 1357014"/>
              <a:gd name="connsiteX6" fmla="*/ 710765 w 840376"/>
              <a:gd name="connsiteY6" fmla="*/ 1204259 h 1357014"/>
              <a:gd name="connsiteX7" fmla="*/ 380221 w 840376"/>
              <a:gd name="connsiteY7" fmla="*/ 1356124 h 1357014"/>
              <a:gd name="connsiteX8" fmla="*/ 177395 w 840376"/>
              <a:gd name="connsiteY8" fmla="*/ 1140897 h 1357014"/>
              <a:gd name="connsiteX9" fmla="*/ 94438 w 840376"/>
              <a:gd name="connsiteY9" fmla="*/ 563021 h 1357014"/>
              <a:gd name="connsiteX10" fmla="*/ 9475 w 840376"/>
              <a:gd name="connsiteY10" fmla="*/ 579625 h 1357014"/>
              <a:gd name="connsiteX0" fmla="*/ 9665 w 840566"/>
              <a:gd name="connsiteY0" fmla="*/ 579625 h 1357014"/>
              <a:gd name="connsiteX1" fmla="*/ 66604 w 840566"/>
              <a:gd name="connsiteY1" fmla="*/ 430137 h 1357014"/>
              <a:gd name="connsiteX2" fmla="*/ 161108 w 840566"/>
              <a:gd name="connsiteY2" fmla="*/ 150517 h 1357014"/>
              <a:gd name="connsiteX3" fmla="*/ 425046 w 840566"/>
              <a:gd name="connsiteY3" fmla="*/ 95 h 1357014"/>
              <a:gd name="connsiteX4" fmla="*/ 720391 w 840566"/>
              <a:gd name="connsiteY4" fmla="*/ 170187 h 1357014"/>
              <a:gd name="connsiteX5" fmla="*/ 840532 w 840566"/>
              <a:gd name="connsiteY5" fmla="*/ 865374 h 1357014"/>
              <a:gd name="connsiteX6" fmla="*/ 710955 w 840566"/>
              <a:gd name="connsiteY6" fmla="*/ 1204259 h 1357014"/>
              <a:gd name="connsiteX7" fmla="*/ 380411 w 840566"/>
              <a:gd name="connsiteY7" fmla="*/ 1356124 h 1357014"/>
              <a:gd name="connsiteX8" fmla="*/ 177585 w 840566"/>
              <a:gd name="connsiteY8" fmla="*/ 1140897 h 1357014"/>
              <a:gd name="connsiteX9" fmla="*/ 94628 w 840566"/>
              <a:gd name="connsiteY9" fmla="*/ 563021 h 1357014"/>
              <a:gd name="connsiteX10" fmla="*/ 9665 w 840566"/>
              <a:gd name="connsiteY10" fmla="*/ 579625 h 1357014"/>
              <a:gd name="connsiteX0" fmla="*/ 9665 w 840611"/>
              <a:gd name="connsiteY0" fmla="*/ 579798 h 1357187"/>
              <a:gd name="connsiteX1" fmla="*/ 66604 w 840611"/>
              <a:gd name="connsiteY1" fmla="*/ 430310 h 1357187"/>
              <a:gd name="connsiteX2" fmla="*/ 161108 w 840611"/>
              <a:gd name="connsiteY2" fmla="*/ 150690 h 1357187"/>
              <a:gd name="connsiteX3" fmla="*/ 425046 w 840611"/>
              <a:gd name="connsiteY3" fmla="*/ 268 h 1357187"/>
              <a:gd name="connsiteX4" fmla="*/ 697895 w 840611"/>
              <a:gd name="connsiteY4" fmla="*/ 142131 h 1357187"/>
              <a:gd name="connsiteX5" fmla="*/ 840532 w 840611"/>
              <a:gd name="connsiteY5" fmla="*/ 865547 h 1357187"/>
              <a:gd name="connsiteX6" fmla="*/ 710955 w 840611"/>
              <a:gd name="connsiteY6" fmla="*/ 1204432 h 1357187"/>
              <a:gd name="connsiteX7" fmla="*/ 380411 w 840611"/>
              <a:gd name="connsiteY7" fmla="*/ 1356297 h 1357187"/>
              <a:gd name="connsiteX8" fmla="*/ 177585 w 840611"/>
              <a:gd name="connsiteY8" fmla="*/ 1141070 h 1357187"/>
              <a:gd name="connsiteX9" fmla="*/ 94628 w 840611"/>
              <a:gd name="connsiteY9" fmla="*/ 563194 h 1357187"/>
              <a:gd name="connsiteX10" fmla="*/ 9665 w 840611"/>
              <a:gd name="connsiteY10" fmla="*/ 579798 h 1357187"/>
              <a:gd name="connsiteX0" fmla="*/ 9665 w 808266"/>
              <a:gd name="connsiteY0" fmla="*/ 579838 h 1357257"/>
              <a:gd name="connsiteX1" fmla="*/ 66604 w 808266"/>
              <a:gd name="connsiteY1" fmla="*/ 430350 h 1357257"/>
              <a:gd name="connsiteX2" fmla="*/ 161108 w 808266"/>
              <a:gd name="connsiteY2" fmla="*/ 150730 h 1357257"/>
              <a:gd name="connsiteX3" fmla="*/ 425046 w 808266"/>
              <a:gd name="connsiteY3" fmla="*/ 308 h 1357257"/>
              <a:gd name="connsiteX4" fmla="*/ 697895 w 808266"/>
              <a:gd name="connsiteY4" fmla="*/ 142171 h 1357257"/>
              <a:gd name="connsiteX5" fmla="*/ 808150 w 808266"/>
              <a:gd name="connsiteY5" fmla="*/ 874405 h 1357257"/>
              <a:gd name="connsiteX6" fmla="*/ 710955 w 808266"/>
              <a:gd name="connsiteY6" fmla="*/ 1204472 h 1357257"/>
              <a:gd name="connsiteX7" fmla="*/ 380411 w 808266"/>
              <a:gd name="connsiteY7" fmla="*/ 1356337 h 1357257"/>
              <a:gd name="connsiteX8" fmla="*/ 177585 w 808266"/>
              <a:gd name="connsiteY8" fmla="*/ 1141110 h 1357257"/>
              <a:gd name="connsiteX9" fmla="*/ 94628 w 808266"/>
              <a:gd name="connsiteY9" fmla="*/ 563234 h 1357257"/>
              <a:gd name="connsiteX10" fmla="*/ 9665 w 808266"/>
              <a:gd name="connsiteY10" fmla="*/ 579838 h 1357257"/>
              <a:gd name="connsiteX0" fmla="*/ 9665 w 808159"/>
              <a:gd name="connsiteY0" fmla="*/ 579838 h 1357293"/>
              <a:gd name="connsiteX1" fmla="*/ 66604 w 808159"/>
              <a:gd name="connsiteY1" fmla="*/ 430350 h 1357293"/>
              <a:gd name="connsiteX2" fmla="*/ 161108 w 808159"/>
              <a:gd name="connsiteY2" fmla="*/ 150730 h 1357293"/>
              <a:gd name="connsiteX3" fmla="*/ 425046 w 808159"/>
              <a:gd name="connsiteY3" fmla="*/ 308 h 1357293"/>
              <a:gd name="connsiteX4" fmla="*/ 697895 w 808159"/>
              <a:gd name="connsiteY4" fmla="*/ 142171 h 1357293"/>
              <a:gd name="connsiteX5" fmla="*/ 808150 w 808159"/>
              <a:gd name="connsiteY5" fmla="*/ 874405 h 1357293"/>
              <a:gd name="connsiteX6" fmla="*/ 693344 w 808159"/>
              <a:gd name="connsiteY6" fmla="*/ 1205450 h 1357293"/>
              <a:gd name="connsiteX7" fmla="*/ 380411 w 808159"/>
              <a:gd name="connsiteY7" fmla="*/ 1356337 h 1357293"/>
              <a:gd name="connsiteX8" fmla="*/ 177585 w 808159"/>
              <a:gd name="connsiteY8" fmla="*/ 1141110 h 1357293"/>
              <a:gd name="connsiteX9" fmla="*/ 94628 w 808159"/>
              <a:gd name="connsiteY9" fmla="*/ 563234 h 1357293"/>
              <a:gd name="connsiteX10" fmla="*/ 9665 w 808159"/>
              <a:gd name="connsiteY10" fmla="*/ 579838 h 1357293"/>
              <a:gd name="connsiteX0" fmla="*/ 9665 w 808159"/>
              <a:gd name="connsiteY0" fmla="*/ 579838 h 1330744"/>
              <a:gd name="connsiteX1" fmla="*/ 66604 w 808159"/>
              <a:gd name="connsiteY1" fmla="*/ 430350 h 1330744"/>
              <a:gd name="connsiteX2" fmla="*/ 161108 w 808159"/>
              <a:gd name="connsiteY2" fmla="*/ 150730 h 1330744"/>
              <a:gd name="connsiteX3" fmla="*/ 425046 w 808159"/>
              <a:gd name="connsiteY3" fmla="*/ 308 h 1330744"/>
              <a:gd name="connsiteX4" fmla="*/ 697895 w 808159"/>
              <a:gd name="connsiteY4" fmla="*/ 142171 h 1330744"/>
              <a:gd name="connsiteX5" fmla="*/ 808150 w 808159"/>
              <a:gd name="connsiteY5" fmla="*/ 874405 h 1330744"/>
              <a:gd name="connsiteX6" fmla="*/ 693344 w 808159"/>
              <a:gd name="connsiteY6" fmla="*/ 1205450 h 1330744"/>
              <a:gd name="connsiteX7" fmla="*/ 366891 w 808159"/>
              <a:gd name="connsiteY7" fmla="*/ 1329481 h 1330744"/>
              <a:gd name="connsiteX8" fmla="*/ 177585 w 808159"/>
              <a:gd name="connsiteY8" fmla="*/ 1141110 h 1330744"/>
              <a:gd name="connsiteX9" fmla="*/ 94628 w 808159"/>
              <a:gd name="connsiteY9" fmla="*/ 563234 h 1330744"/>
              <a:gd name="connsiteX10" fmla="*/ 9665 w 808159"/>
              <a:gd name="connsiteY10" fmla="*/ 579838 h 1330744"/>
              <a:gd name="connsiteX0" fmla="*/ 9665 w 808228"/>
              <a:gd name="connsiteY0" fmla="*/ 579772 h 1330678"/>
              <a:gd name="connsiteX1" fmla="*/ 66604 w 808228"/>
              <a:gd name="connsiteY1" fmla="*/ 430284 h 1330678"/>
              <a:gd name="connsiteX2" fmla="*/ 161108 w 808228"/>
              <a:gd name="connsiteY2" fmla="*/ 150664 h 1330678"/>
              <a:gd name="connsiteX3" fmla="*/ 425046 w 808228"/>
              <a:gd name="connsiteY3" fmla="*/ 242 h 1330678"/>
              <a:gd name="connsiteX4" fmla="*/ 680284 w 808228"/>
              <a:gd name="connsiteY4" fmla="*/ 143084 h 1330678"/>
              <a:gd name="connsiteX5" fmla="*/ 808150 w 808228"/>
              <a:gd name="connsiteY5" fmla="*/ 874339 h 1330678"/>
              <a:gd name="connsiteX6" fmla="*/ 693344 w 808228"/>
              <a:gd name="connsiteY6" fmla="*/ 1205384 h 1330678"/>
              <a:gd name="connsiteX7" fmla="*/ 366891 w 808228"/>
              <a:gd name="connsiteY7" fmla="*/ 1329415 h 1330678"/>
              <a:gd name="connsiteX8" fmla="*/ 177585 w 808228"/>
              <a:gd name="connsiteY8" fmla="*/ 1141044 h 1330678"/>
              <a:gd name="connsiteX9" fmla="*/ 94628 w 808228"/>
              <a:gd name="connsiteY9" fmla="*/ 563168 h 1330678"/>
              <a:gd name="connsiteX10" fmla="*/ 9665 w 808228"/>
              <a:gd name="connsiteY10" fmla="*/ 579772 h 1330678"/>
              <a:gd name="connsiteX0" fmla="*/ 11494 w 796231"/>
              <a:gd name="connsiteY0" fmla="*/ 593372 h 1330678"/>
              <a:gd name="connsiteX1" fmla="*/ 54607 w 796231"/>
              <a:gd name="connsiteY1" fmla="*/ 430284 h 1330678"/>
              <a:gd name="connsiteX2" fmla="*/ 149111 w 796231"/>
              <a:gd name="connsiteY2" fmla="*/ 150664 h 1330678"/>
              <a:gd name="connsiteX3" fmla="*/ 413049 w 796231"/>
              <a:gd name="connsiteY3" fmla="*/ 242 h 1330678"/>
              <a:gd name="connsiteX4" fmla="*/ 668287 w 796231"/>
              <a:gd name="connsiteY4" fmla="*/ 143084 h 1330678"/>
              <a:gd name="connsiteX5" fmla="*/ 796153 w 796231"/>
              <a:gd name="connsiteY5" fmla="*/ 874339 h 1330678"/>
              <a:gd name="connsiteX6" fmla="*/ 681347 w 796231"/>
              <a:gd name="connsiteY6" fmla="*/ 1205384 h 1330678"/>
              <a:gd name="connsiteX7" fmla="*/ 354894 w 796231"/>
              <a:gd name="connsiteY7" fmla="*/ 1329415 h 1330678"/>
              <a:gd name="connsiteX8" fmla="*/ 165588 w 796231"/>
              <a:gd name="connsiteY8" fmla="*/ 1141044 h 1330678"/>
              <a:gd name="connsiteX9" fmla="*/ 82631 w 796231"/>
              <a:gd name="connsiteY9" fmla="*/ 563168 h 1330678"/>
              <a:gd name="connsiteX10" fmla="*/ 11494 w 796231"/>
              <a:gd name="connsiteY10" fmla="*/ 593372 h 1330678"/>
              <a:gd name="connsiteX0" fmla="*/ 3439 w 788176"/>
              <a:gd name="connsiteY0" fmla="*/ 593372 h 1330678"/>
              <a:gd name="connsiteX1" fmla="*/ 46552 w 788176"/>
              <a:gd name="connsiteY1" fmla="*/ 430284 h 1330678"/>
              <a:gd name="connsiteX2" fmla="*/ 141056 w 788176"/>
              <a:gd name="connsiteY2" fmla="*/ 150664 h 1330678"/>
              <a:gd name="connsiteX3" fmla="*/ 404994 w 788176"/>
              <a:gd name="connsiteY3" fmla="*/ 242 h 1330678"/>
              <a:gd name="connsiteX4" fmla="*/ 660232 w 788176"/>
              <a:gd name="connsiteY4" fmla="*/ 143084 h 1330678"/>
              <a:gd name="connsiteX5" fmla="*/ 788098 w 788176"/>
              <a:gd name="connsiteY5" fmla="*/ 874339 h 1330678"/>
              <a:gd name="connsiteX6" fmla="*/ 673292 w 788176"/>
              <a:gd name="connsiteY6" fmla="*/ 1205384 h 1330678"/>
              <a:gd name="connsiteX7" fmla="*/ 346839 w 788176"/>
              <a:gd name="connsiteY7" fmla="*/ 1329415 h 1330678"/>
              <a:gd name="connsiteX8" fmla="*/ 157533 w 788176"/>
              <a:gd name="connsiteY8" fmla="*/ 1141044 h 1330678"/>
              <a:gd name="connsiteX9" fmla="*/ 74576 w 788176"/>
              <a:gd name="connsiteY9" fmla="*/ 563168 h 1330678"/>
              <a:gd name="connsiteX10" fmla="*/ 3439 w 788176"/>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74535 w 788135"/>
              <a:gd name="connsiteY9" fmla="*/ 563168 h 1330678"/>
              <a:gd name="connsiteX10" fmla="*/ 3398 w 788135"/>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68591 w 788135"/>
              <a:gd name="connsiteY9" fmla="*/ 566957 h 1330678"/>
              <a:gd name="connsiteX10" fmla="*/ 3398 w 788135"/>
              <a:gd name="connsiteY10" fmla="*/ 593372 h 1330678"/>
              <a:gd name="connsiteX0" fmla="*/ 3398 w 788135"/>
              <a:gd name="connsiteY0" fmla="*/ 593372 h 1330678"/>
              <a:gd name="connsiteX1" fmla="*/ 46963 w 788135"/>
              <a:gd name="connsiteY1" fmla="*/ 421479 h 1330678"/>
              <a:gd name="connsiteX2" fmla="*/ 141015 w 788135"/>
              <a:gd name="connsiteY2" fmla="*/ 150664 h 1330678"/>
              <a:gd name="connsiteX3" fmla="*/ 404953 w 788135"/>
              <a:gd name="connsiteY3" fmla="*/ 242 h 1330678"/>
              <a:gd name="connsiteX4" fmla="*/ 660191 w 788135"/>
              <a:gd name="connsiteY4" fmla="*/ 143084 h 1330678"/>
              <a:gd name="connsiteX5" fmla="*/ 788057 w 788135"/>
              <a:gd name="connsiteY5" fmla="*/ 874339 h 1330678"/>
              <a:gd name="connsiteX6" fmla="*/ 673251 w 788135"/>
              <a:gd name="connsiteY6" fmla="*/ 1205384 h 1330678"/>
              <a:gd name="connsiteX7" fmla="*/ 346798 w 788135"/>
              <a:gd name="connsiteY7" fmla="*/ 1329415 h 1330678"/>
              <a:gd name="connsiteX8" fmla="*/ 157492 w 788135"/>
              <a:gd name="connsiteY8" fmla="*/ 1141044 h 1330678"/>
              <a:gd name="connsiteX9" fmla="*/ 68591 w 788135"/>
              <a:gd name="connsiteY9" fmla="*/ 566957 h 1330678"/>
              <a:gd name="connsiteX10" fmla="*/ 3398 w 788135"/>
              <a:gd name="connsiteY10" fmla="*/ 593372 h 1330678"/>
              <a:gd name="connsiteX0" fmla="*/ 3691 w 785392"/>
              <a:gd name="connsiteY0" fmla="*/ 599057 h 1330678"/>
              <a:gd name="connsiteX1" fmla="*/ 44220 w 785392"/>
              <a:gd name="connsiteY1" fmla="*/ 421479 h 1330678"/>
              <a:gd name="connsiteX2" fmla="*/ 138272 w 785392"/>
              <a:gd name="connsiteY2" fmla="*/ 150664 h 1330678"/>
              <a:gd name="connsiteX3" fmla="*/ 402210 w 785392"/>
              <a:gd name="connsiteY3" fmla="*/ 242 h 1330678"/>
              <a:gd name="connsiteX4" fmla="*/ 657448 w 785392"/>
              <a:gd name="connsiteY4" fmla="*/ 143084 h 1330678"/>
              <a:gd name="connsiteX5" fmla="*/ 785314 w 785392"/>
              <a:gd name="connsiteY5" fmla="*/ 874339 h 1330678"/>
              <a:gd name="connsiteX6" fmla="*/ 670508 w 785392"/>
              <a:gd name="connsiteY6" fmla="*/ 1205384 h 1330678"/>
              <a:gd name="connsiteX7" fmla="*/ 344055 w 785392"/>
              <a:gd name="connsiteY7" fmla="*/ 1329415 h 1330678"/>
              <a:gd name="connsiteX8" fmla="*/ 154749 w 785392"/>
              <a:gd name="connsiteY8" fmla="*/ 1141044 h 1330678"/>
              <a:gd name="connsiteX9" fmla="*/ 65848 w 785392"/>
              <a:gd name="connsiteY9" fmla="*/ 566957 h 1330678"/>
              <a:gd name="connsiteX10" fmla="*/ 3691 w 785392"/>
              <a:gd name="connsiteY10" fmla="*/ 599057 h 1330678"/>
              <a:gd name="connsiteX0" fmla="*/ 5429 w 787130"/>
              <a:gd name="connsiteY0" fmla="*/ 599057 h 1330678"/>
              <a:gd name="connsiteX1" fmla="*/ 45958 w 787130"/>
              <a:gd name="connsiteY1" fmla="*/ 421479 h 1330678"/>
              <a:gd name="connsiteX2" fmla="*/ 140010 w 787130"/>
              <a:gd name="connsiteY2" fmla="*/ 150664 h 1330678"/>
              <a:gd name="connsiteX3" fmla="*/ 403948 w 787130"/>
              <a:gd name="connsiteY3" fmla="*/ 242 h 1330678"/>
              <a:gd name="connsiteX4" fmla="*/ 659186 w 787130"/>
              <a:gd name="connsiteY4" fmla="*/ 143084 h 1330678"/>
              <a:gd name="connsiteX5" fmla="*/ 787052 w 787130"/>
              <a:gd name="connsiteY5" fmla="*/ 874339 h 1330678"/>
              <a:gd name="connsiteX6" fmla="*/ 672246 w 787130"/>
              <a:gd name="connsiteY6" fmla="*/ 1205384 h 1330678"/>
              <a:gd name="connsiteX7" fmla="*/ 345793 w 787130"/>
              <a:gd name="connsiteY7" fmla="*/ 1329415 h 1330678"/>
              <a:gd name="connsiteX8" fmla="*/ 156487 w 787130"/>
              <a:gd name="connsiteY8" fmla="*/ 1141044 h 1330678"/>
              <a:gd name="connsiteX9" fmla="*/ 67586 w 787130"/>
              <a:gd name="connsiteY9" fmla="*/ 566957 h 1330678"/>
              <a:gd name="connsiteX10" fmla="*/ 5429 w 787130"/>
              <a:gd name="connsiteY10" fmla="*/ 599057 h 1330678"/>
              <a:gd name="connsiteX0" fmla="*/ 5429 w 787130"/>
              <a:gd name="connsiteY0" fmla="*/ 599057 h 1330678"/>
              <a:gd name="connsiteX1" fmla="*/ 45958 w 787130"/>
              <a:gd name="connsiteY1" fmla="*/ 421479 h 1330678"/>
              <a:gd name="connsiteX2" fmla="*/ 140010 w 787130"/>
              <a:gd name="connsiteY2" fmla="*/ 150664 h 1330678"/>
              <a:gd name="connsiteX3" fmla="*/ 403948 w 787130"/>
              <a:gd name="connsiteY3" fmla="*/ 242 h 1330678"/>
              <a:gd name="connsiteX4" fmla="*/ 659186 w 787130"/>
              <a:gd name="connsiteY4" fmla="*/ 143084 h 1330678"/>
              <a:gd name="connsiteX5" fmla="*/ 787052 w 787130"/>
              <a:gd name="connsiteY5" fmla="*/ 874339 h 1330678"/>
              <a:gd name="connsiteX6" fmla="*/ 672246 w 787130"/>
              <a:gd name="connsiteY6" fmla="*/ 1205384 h 1330678"/>
              <a:gd name="connsiteX7" fmla="*/ 345793 w 787130"/>
              <a:gd name="connsiteY7" fmla="*/ 1329415 h 1330678"/>
              <a:gd name="connsiteX8" fmla="*/ 156487 w 787130"/>
              <a:gd name="connsiteY8" fmla="*/ 1141044 h 1330678"/>
              <a:gd name="connsiteX9" fmla="*/ 58183 w 787130"/>
              <a:gd name="connsiteY9" fmla="*/ 568228 h 1330678"/>
              <a:gd name="connsiteX10" fmla="*/ 5429 w 787130"/>
              <a:gd name="connsiteY10" fmla="*/ 599057 h 1330678"/>
              <a:gd name="connsiteX0" fmla="*/ 5429 w 787130"/>
              <a:gd name="connsiteY0" fmla="*/ 751347 h 1482968"/>
              <a:gd name="connsiteX1" fmla="*/ 45958 w 787130"/>
              <a:gd name="connsiteY1" fmla="*/ 573769 h 1482968"/>
              <a:gd name="connsiteX2" fmla="*/ 140010 w 787130"/>
              <a:gd name="connsiteY2" fmla="*/ 302954 h 1482968"/>
              <a:gd name="connsiteX3" fmla="*/ 403948 w 787130"/>
              <a:gd name="connsiteY3" fmla="*/ 9 h 1482968"/>
              <a:gd name="connsiteX4" fmla="*/ 659186 w 787130"/>
              <a:gd name="connsiteY4" fmla="*/ 295374 h 1482968"/>
              <a:gd name="connsiteX5" fmla="*/ 787052 w 787130"/>
              <a:gd name="connsiteY5" fmla="*/ 1026629 h 1482968"/>
              <a:gd name="connsiteX6" fmla="*/ 672246 w 787130"/>
              <a:gd name="connsiteY6" fmla="*/ 1357674 h 1482968"/>
              <a:gd name="connsiteX7" fmla="*/ 345793 w 787130"/>
              <a:gd name="connsiteY7" fmla="*/ 1481705 h 1482968"/>
              <a:gd name="connsiteX8" fmla="*/ 156487 w 787130"/>
              <a:gd name="connsiteY8" fmla="*/ 1293334 h 1482968"/>
              <a:gd name="connsiteX9" fmla="*/ 58183 w 787130"/>
              <a:gd name="connsiteY9" fmla="*/ 720518 h 1482968"/>
              <a:gd name="connsiteX10" fmla="*/ 5429 w 787130"/>
              <a:gd name="connsiteY10" fmla="*/ 751347 h 1482968"/>
              <a:gd name="connsiteX0" fmla="*/ 5429 w 787052"/>
              <a:gd name="connsiteY0" fmla="*/ 754100 h 1485721"/>
              <a:gd name="connsiteX1" fmla="*/ 45958 w 787052"/>
              <a:gd name="connsiteY1" fmla="*/ 576522 h 1485721"/>
              <a:gd name="connsiteX2" fmla="*/ 140010 w 787052"/>
              <a:gd name="connsiteY2" fmla="*/ 305707 h 1485721"/>
              <a:gd name="connsiteX3" fmla="*/ 403948 w 787052"/>
              <a:gd name="connsiteY3" fmla="*/ 2762 h 1485721"/>
              <a:gd name="connsiteX4" fmla="*/ 672102 w 787052"/>
              <a:gd name="connsiteY4" fmla="*/ 209565 h 1485721"/>
              <a:gd name="connsiteX5" fmla="*/ 787052 w 787052"/>
              <a:gd name="connsiteY5" fmla="*/ 1029382 h 1485721"/>
              <a:gd name="connsiteX6" fmla="*/ 672246 w 787052"/>
              <a:gd name="connsiteY6" fmla="*/ 1360427 h 1485721"/>
              <a:gd name="connsiteX7" fmla="*/ 345793 w 787052"/>
              <a:gd name="connsiteY7" fmla="*/ 1484458 h 1485721"/>
              <a:gd name="connsiteX8" fmla="*/ 156487 w 787052"/>
              <a:gd name="connsiteY8" fmla="*/ 1296087 h 1485721"/>
              <a:gd name="connsiteX9" fmla="*/ 58183 w 787052"/>
              <a:gd name="connsiteY9" fmla="*/ 723271 h 1485721"/>
              <a:gd name="connsiteX10" fmla="*/ 5429 w 787052"/>
              <a:gd name="connsiteY10" fmla="*/ 754100 h 1485721"/>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58183 w 787052"/>
              <a:gd name="connsiteY9" fmla="*/ 720570 h 1483020"/>
              <a:gd name="connsiteX10" fmla="*/ 5429 w 787052"/>
              <a:gd name="connsiteY10" fmla="*/ 751399 h 1483020"/>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71099 w 787052"/>
              <a:gd name="connsiteY9" fmla="*/ 755010 h 1483020"/>
              <a:gd name="connsiteX10" fmla="*/ 5429 w 787052"/>
              <a:gd name="connsiteY10" fmla="*/ 751399 h 1483020"/>
              <a:gd name="connsiteX0" fmla="*/ 5429 w 787052"/>
              <a:gd name="connsiteY0" fmla="*/ 751399 h 1483020"/>
              <a:gd name="connsiteX1" fmla="*/ 45958 w 787052"/>
              <a:gd name="connsiteY1" fmla="*/ 573821 h 1483020"/>
              <a:gd name="connsiteX2" fmla="*/ 140010 w 787052"/>
              <a:gd name="connsiteY2" fmla="*/ 189844 h 1483020"/>
              <a:gd name="connsiteX3" fmla="*/ 403948 w 787052"/>
              <a:gd name="connsiteY3" fmla="*/ 61 h 1483020"/>
              <a:gd name="connsiteX4" fmla="*/ 672102 w 787052"/>
              <a:gd name="connsiteY4" fmla="*/ 206864 h 1483020"/>
              <a:gd name="connsiteX5" fmla="*/ 787052 w 787052"/>
              <a:gd name="connsiteY5" fmla="*/ 1026681 h 1483020"/>
              <a:gd name="connsiteX6" fmla="*/ 672246 w 787052"/>
              <a:gd name="connsiteY6" fmla="*/ 1357726 h 1483020"/>
              <a:gd name="connsiteX7" fmla="*/ 345793 w 787052"/>
              <a:gd name="connsiteY7" fmla="*/ 1481757 h 1483020"/>
              <a:gd name="connsiteX8" fmla="*/ 156487 w 787052"/>
              <a:gd name="connsiteY8" fmla="*/ 1293386 h 1483020"/>
              <a:gd name="connsiteX9" fmla="*/ 71099 w 787052"/>
              <a:gd name="connsiteY9" fmla="*/ 755010 h 1483020"/>
              <a:gd name="connsiteX10" fmla="*/ 5429 w 787052"/>
              <a:gd name="connsiteY10" fmla="*/ 751399 h 1483020"/>
              <a:gd name="connsiteX0" fmla="*/ 5782 w 785613"/>
              <a:gd name="connsiteY0" fmla="*/ 784164 h 1483020"/>
              <a:gd name="connsiteX1" fmla="*/ 44519 w 785613"/>
              <a:gd name="connsiteY1" fmla="*/ 573821 h 1483020"/>
              <a:gd name="connsiteX2" fmla="*/ 138571 w 785613"/>
              <a:gd name="connsiteY2" fmla="*/ 189844 h 1483020"/>
              <a:gd name="connsiteX3" fmla="*/ 402509 w 785613"/>
              <a:gd name="connsiteY3" fmla="*/ 61 h 1483020"/>
              <a:gd name="connsiteX4" fmla="*/ 670663 w 785613"/>
              <a:gd name="connsiteY4" fmla="*/ 206864 h 1483020"/>
              <a:gd name="connsiteX5" fmla="*/ 785613 w 785613"/>
              <a:gd name="connsiteY5" fmla="*/ 1026681 h 1483020"/>
              <a:gd name="connsiteX6" fmla="*/ 670807 w 785613"/>
              <a:gd name="connsiteY6" fmla="*/ 1357726 h 1483020"/>
              <a:gd name="connsiteX7" fmla="*/ 344354 w 785613"/>
              <a:gd name="connsiteY7" fmla="*/ 1481757 h 1483020"/>
              <a:gd name="connsiteX8" fmla="*/ 155048 w 785613"/>
              <a:gd name="connsiteY8" fmla="*/ 1293386 h 1483020"/>
              <a:gd name="connsiteX9" fmla="*/ 69660 w 785613"/>
              <a:gd name="connsiteY9" fmla="*/ 755010 h 1483020"/>
              <a:gd name="connsiteX10" fmla="*/ 5782 w 785613"/>
              <a:gd name="connsiteY10" fmla="*/ 784164 h 1483020"/>
              <a:gd name="connsiteX0" fmla="*/ 5430 w 785261"/>
              <a:gd name="connsiteY0" fmla="*/ 784162 h 1483018"/>
              <a:gd name="connsiteX1" fmla="*/ 45959 w 785261"/>
              <a:gd name="connsiteY1" fmla="*/ 546516 h 1483018"/>
              <a:gd name="connsiteX2" fmla="*/ 138219 w 785261"/>
              <a:gd name="connsiteY2" fmla="*/ 189842 h 1483018"/>
              <a:gd name="connsiteX3" fmla="*/ 402157 w 785261"/>
              <a:gd name="connsiteY3" fmla="*/ 59 h 1483018"/>
              <a:gd name="connsiteX4" fmla="*/ 670311 w 785261"/>
              <a:gd name="connsiteY4" fmla="*/ 206862 h 1483018"/>
              <a:gd name="connsiteX5" fmla="*/ 785261 w 785261"/>
              <a:gd name="connsiteY5" fmla="*/ 1026679 h 1483018"/>
              <a:gd name="connsiteX6" fmla="*/ 670455 w 785261"/>
              <a:gd name="connsiteY6" fmla="*/ 1357724 h 1483018"/>
              <a:gd name="connsiteX7" fmla="*/ 344002 w 785261"/>
              <a:gd name="connsiteY7" fmla="*/ 1481755 h 1483018"/>
              <a:gd name="connsiteX8" fmla="*/ 154696 w 785261"/>
              <a:gd name="connsiteY8" fmla="*/ 1293384 h 1483018"/>
              <a:gd name="connsiteX9" fmla="*/ 69308 w 785261"/>
              <a:gd name="connsiteY9" fmla="*/ 755008 h 1483018"/>
              <a:gd name="connsiteX10" fmla="*/ 5430 w 785261"/>
              <a:gd name="connsiteY10" fmla="*/ 784162 h 1483018"/>
              <a:gd name="connsiteX0" fmla="*/ 7552 w 778423"/>
              <a:gd name="connsiteY0" fmla="*/ 822387 h 1483018"/>
              <a:gd name="connsiteX1" fmla="*/ 39121 w 778423"/>
              <a:gd name="connsiteY1" fmla="*/ 546516 h 1483018"/>
              <a:gd name="connsiteX2" fmla="*/ 131381 w 778423"/>
              <a:gd name="connsiteY2" fmla="*/ 189842 h 1483018"/>
              <a:gd name="connsiteX3" fmla="*/ 395319 w 778423"/>
              <a:gd name="connsiteY3" fmla="*/ 59 h 1483018"/>
              <a:gd name="connsiteX4" fmla="*/ 663473 w 778423"/>
              <a:gd name="connsiteY4" fmla="*/ 206862 h 1483018"/>
              <a:gd name="connsiteX5" fmla="*/ 778423 w 778423"/>
              <a:gd name="connsiteY5" fmla="*/ 1026679 h 1483018"/>
              <a:gd name="connsiteX6" fmla="*/ 663617 w 778423"/>
              <a:gd name="connsiteY6" fmla="*/ 1357724 h 1483018"/>
              <a:gd name="connsiteX7" fmla="*/ 337164 w 778423"/>
              <a:gd name="connsiteY7" fmla="*/ 1481755 h 1483018"/>
              <a:gd name="connsiteX8" fmla="*/ 147858 w 778423"/>
              <a:gd name="connsiteY8" fmla="*/ 1293384 h 1483018"/>
              <a:gd name="connsiteX9" fmla="*/ 62470 w 778423"/>
              <a:gd name="connsiteY9" fmla="*/ 755008 h 1483018"/>
              <a:gd name="connsiteX10" fmla="*/ 7552 w 778423"/>
              <a:gd name="connsiteY10" fmla="*/ 822387 h 1483018"/>
              <a:gd name="connsiteX0" fmla="*/ 5173 w 776044"/>
              <a:gd name="connsiteY0" fmla="*/ 822387 h 1483018"/>
              <a:gd name="connsiteX1" fmla="*/ 36742 w 776044"/>
              <a:gd name="connsiteY1" fmla="*/ 546516 h 1483018"/>
              <a:gd name="connsiteX2" fmla="*/ 129002 w 776044"/>
              <a:gd name="connsiteY2" fmla="*/ 189842 h 1483018"/>
              <a:gd name="connsiteX3" fmla="*/ 392940 w 776044"/>
              <a:gd name="connsiteY3" fmla="*/ 59 h 1483018"/>
              <a:gd name="connsiteX4" fmla="*/ 661094 w 776044"/>
              <a:gd name="connsiteY4" fmla="*/ 206862 h 1483018"/>
              <a:gd name="connsiteX5" fmla="*/ 776044 w 776044"/>
              <a:gd name="connsiteY5" fmla="*/ 1026679 h 1483018"/>
              <a:gd name="connsiteX6" fmla="*/ 661238 w 776044"/>
              <a:gd name="connsiteY6" fmla="*/ 1357724 h 1483018"/>
              <a:gd name="connsiteX7" fmla="*/ 334785 w 776044"/>
              <a:gd name="connsiteY7" fmla="*/ 1481755 h 1483018"/>
              <a:gd name="connsiteX8" fmla="*/ 145479 w 776044"/>
              <a:gd name="connsiteY8" fmla="*/ 1293384 h 1483018"/>
              <a:gd name="connsiteX9" fmla="*/ 60091 w 776044"/>
              <a:gd name="connsiteY9" fmla="*/ 755008 h 1483018"/>
              <a:gd name="connsiteX10" fmla="*/ 5173 w 776044"/>
              <a:gd name="connsiteY10" fmla="*/ 822387 h 1483018"/>
              <a:gd name="connsiteX0" fmla="*/ 3111 w 773982"/>
              <a:gd name="connsiteY0" fmla="*/ 822384 h 1483015"/>
              <a:gd name="connsiteX1" fmla="*/ 43640 w 773982"/>
              <a:gd name="connsiteY1" fmla="*/ 516479 h 1483015"/>
              <a:gd name="connsiteX2" fmla="*/ 126940 w 773982"/>
              <a:gd name="connsiteY2" fmla="*/ 189839 h 1483015"/>
              <a:gd name="connsiteX3" fmla="*/ 390878 w 773982"/>
              <a:gd name="connsiteY3" fmla="*/ 56 h 1483015"/>
              <a:gd name="connsiteX4" fmla="*/ 659032 w 773982"/>
              <a:gd name="connsiteY4" fmla="*/ 206859 h 1483015"/>
              <a:gd name="connsiteX5" fmla="*/ 773982 w 773982"/>
              <a:gd name="connsiteY5" fmla="*/ 1026676 h 1483015"/>
              <a:gd name="connsiteX6" fmla="*/ 659176 w 773982"/>
              <a:gd name="connsiteY6" fmla="*/ 1357721 h 1483015"/>
              <a:gd name="connsiteX7" fmla="*/ 332723 w 773982"/>
              <a:gd name="connsiteY7" fmla="*/ 1481752 h 1483015"/>
              <a:gd name="connsiteX8" fmla="*/ 143417 w 773982"/>
              <a:gd name="connsiteY8" fmla="*/ 1293381 h 1483015"/>
              <a:gd name="connsiteX9" fmla="*/ 58029 w 773982"/>
              <a:gd name="connsiteY9" fmla="*/ 755005 h 1483015"/>
              <a:gd name="connsiteX10" fmla="*/ 3111 w 773982"/>
              <a:gd name="connsiteY10" fmla="*/ 822384 h 1483015"/>
              <a:gd name="connsiteX0" fmla="*/ 3111 w 773982"/>
              <a:gd name="connsiteY0" fmla="*/ 822399 h 1483030"/>
              <a:gd name="connsiteX1" fmla="*/ 43640 w 773982"/>
              <a:gd name="connsiteY1" fmla="*/ 516494 h 1483030"/>
              <a:gd name="connsiteX2" fmla="*/ 126940 w 773982"/>
              <a:gd name="connsiteY2" fmla="*/ 189854 h 1483030"/>
              <a:gd name="connsiteX3" fmla="*/ 390878 w 773982"/>
              <a:gd name="connsiteY3" fmla="*/ 71 h 1483030"/>
              <a:gd name="connsiteX4" fmla="*/ 659032 w 773982"/>
              <a:gd name="connsiteY4" fmla="*/ 206874 h 1483030"/>
              <a:gd name="connsiteX5" fmla="*/ 773982 w 773982"/>
              <a:gd name="connsiteY5" fmla="*/ 1026691 h 1483030"/>
              <a:gd name="connsiteX6" fmla="*/ 659176 w 773982"/>
              <a:gd name="connsiteY6" fmla="*/ 1357736 h 1483030"/>
              <a:gd name="connsiteX7" fmla="*/ 332723 w 773982"/>
              <a:gd name="connsiteY7" fmla="*/ 1481767 h 1483030"/>
              <a:gd name="connsiteX8" fmla="*/ 143417 w 773982"/>
              <a:gd name="connsiteY8" fmla="*/ 1293396 h 1483030"/>
              <a:gd name="connsiteX9" fmla="*/ 58029 w 773982"/>
              <a:gd name="connsiteY9" fmla="*/ 755020 h 1483030"/>
              <a:gd name="connsiteX10" fmla="*/ 3111 w 773982"/>
              <a:gd name="connsiteY10" fmla="*/ 822399 h 1483030"/>
              <a:gd name="connsiteX0" fmla="*/ 1158 w 772029"/>
              <a:gd name="connsiteY0" fmla="*/ 822384 h 1483015"/>
              <a:gd name="connsiteX1" fmla="*/ 66600 w 772029"/>
              <a:gd name="connsiteY1" fmla="*/ 513029 h 1483015"/>
              <a:gd name="connsiteX2" fmla="*/ 124987 w 772029"/>
              <a:gd name="connsiteY2" fmla="*/ 189839 h 1483015"/>
              <a:gd name="connsiteX3" fmla="*/ 388925 w 772029"/>
              <a:gd name="connsiteY3" fmla="*/ 56 h 1483015"/>
              <a:gd name="connsiteX4" fmla="*/ 657079 w 772029"/>
              <a:gd name="connsiteY4" fmla="*/ 206859 h 1483015"/>
              <a:gd name="connsiteX5" fmla="*/ 772029 w 772029"/>
              <a:gd name="connsiteY5" fmla="*/ 1026676 h 1483015"/>
              <a:gd name="connsiteX6" fmla="*/ 657223 w 772029"/>
              <a:gd name="connsiteY6" fmla="*/ 1357721 h 1483015"/>
              <a:gd name="connsiteX7" fmla="*/ 330770 w 772029"/>
              <a:gd name="connsiteY7" fmla="*/ 1481752 h 1483015"/>
              <a:gd name="connsiteX8" fmla="*/ 141464 w 772029"/>
              <a:gd name="connsiteY8" fmla="*/ 1293381 h 1483015"/>
              <a:gd name="connsiteX9" fmla="*/ 56076 w 772029"/>
              <a:gd name="connsiteY9" fmla="*/ 755005 h 1483015"/>
              <a:gd name="connsiteX10" fmla="*/ 1158 w 772029"/>
              <a:gd name="connsiteY10" fmla="*/ 822384 h 1483015"/>
              <a:gd name="connsiteX0" fmla="*/ 923 w 771794"/>
              <a:gd name="connsiteY0" fmla="*/ 822384 h 1483015"/>
              <a:gd name="connsiteX1" fmla="*/ 75424 w 771794"/>
              <a:gd name="connsiteY1" fmla="*/ 513030 h 1483015"/>
              <a:gd name="connsiteX2" fmla="*/ 124752 w 771794"/>
              <a:gd name="connsiteY2" fmla="*/ 189839 h 1483015"/>
              <a:gd name="connsiteX3" fmla="*/ 388690 w 771794"/>
              <a:gd name="connsiteY3" fmla="*/ 56 h 1483015"/>
              <a:gd name="connsiteX4" fmla="*/ 656844 w 771794"/>
              <a:gd name="connsiteY4" fmla="*/ 206859 h 1483015"/>
              <a:gd name="connsiteX5" fmla="*/ 771794 w 771794"/>
              <a:gd name="connsiteY5" fmla="*/ 1026676 h 1483015"/>
              <a:gd name="connsiteX6" fmla="*/ 656988 w 771794"/>
              <a:gd name="connsiteY6" fmla="*/ 1357721 h 1483015"/>
              <a:gd name="connsiteX7" fmla="*/ 330535 w 771794"/>
              <a:gd name="connsiteY7" fmla="*/ 1481752 h 1483015"/>
              <a:gd name="connsiteX8" fmla="*/ 141229 w 771794"/>
              <a:gd name="connsiteY8" fmla="*/ 1293381 h 1483015"/>
              <a:gd name="connsiteX9" fmla="*/ 55841 w 771794"/>
              <a:gd name="connsiteY9" fmla="*/ 755005 h 1483015"/>
              <a:gd name="connsiteX10" fmla="*/ 923 w 771794"/>
              <a:gd name="connsiteY10" fmla="*/ 822384 h 1483015"/>
              <a:gd name="connsiteX0" fmla="*/ 923 w 771794"/>
              <a:gd name="connsiteY0" fmla="*/ 822427 h 1483058"/>
              <a:gd name="connsiteX1" fmla="*/ 75424 w 771794"/>
              <a:gd name="connsiteY1" fmla="*/ 513073 h 1483058"/>
              <a:gd name="connsiteX2" fmla="*/ 124752 w 771794"/>
              <a:gd name="connsiteY2" fmla="*/ 220941 h 1483058"/>
              <a:gd name="connsiteX3" fmla="*/ 388690 w 771794"/>
              <a:gd name="connsiteY3" fmla="*/ 99 h 1483058"/>
              <a:gd name="connsiteX4" fmla="*/ 656844 w 771794"/>
              <a:gd name="connsiteY4" fmla="*/ 206902 h 1483058"/>
              <a:gd name="connsiteX5" fmla="*/ 771794 w 771794"/>
              <a:gd name="connsiteY5" fmla="*/ 1026719 h 1483058"/>
              <a:gd name="connsiteX6" fmla="*/ 656988 w 771794"/>
              <a:gd name="connsiteY6" fmla="*/ 1357764 h 1483058"/>
              <a:gd name="connsiteX7" fmla="*/ 330535 w 771794"/>
              <a:gd name="connsiteY7" fmla="*/ 1481795 h 1483058"/>
              <a:gd name="connsiteX8" fmla="*/ 141229 w 771794"/>
              <a:gd name="connsiteY8" fmla="*/ 1293424 h 1483058"/>
              <a:gd name="connsiteX9" fmla="*/ 55841 w 771794"/>
              <a:gd name="connsiteY9" fmla="*/ 755048 h 1483058"/>
              <a:gd name="connsiteX10" fmla="*/ 923 w 771794"/>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56959 w 772912"/>
              <a:gd name="connsiteY9" fmla="*/ 755048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56959 w 772912"/>
              <a:gd name="connsiteY9" fmla="*/ 755048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66018 w 772912"/>
              <a:gd name="connsiteY9" fmla="*/ 744695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68283 w 772912"/>
              <a:gd name="connsiteY9" fmla="*/ 758499 h 1483058"/>
              <a:gd name="connsiteX10" fmla="*/ 2041 w 772912"/>
              <a:gd name="connsiteY10" fmla="*/ 822427 h 1483058"/>
              <a:gd name="connsiteX0" fmla="*/ 2041 w 772912"/>
              <a:gd name="connsiteY0" fmla="*/ 822427 h 1483058"/>
              <a:gd name="connsiteX1" fmla="*/ 76542 w 772912"/>
              <a:gd name="connsiteY1" fmla="*/ 513073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72813 w 772912"/>
              <a:gd name="connsiteY9" fmla="*/ 751597 h 1483058"/>
              <a:gd name="connsiteX10" fmla="*/ 2041 w 772912"/>
              <a:gd name="connsiteY10" fmla="*/ 822427 h 1483058"/>
              <a:gd name="connsiteX0" fmla="*/ 2041 w 772912"/>
              <a:gd name="connsiteY0" fmla="*/ 822427 h 1483058"/>
              <a:gd name="connsiteX1" fmla="*/ 76542 w 772912"/>
              <a:gd name="connsiteY1" fmla="*/ 561386 h 1483058"/>
              <a:gd name="connsiteX2" fmla="*/ 125870 w 772912"/>
              <a:gd name="connsiteY2" fmla="*/ 220941 h 1483058"/>
              <a:gd name="connsiteX3" fmla="*/ 389808 w 772912"/>
              <a:gd name="connsiteY3" fmla="*/ 99 h 1483058"/>
              <a:gd name="connsiteX4" fmla="*/ 657962 w 772912"/>
              <a:gd name="connsiteY4" fmla="*/ 206902 h 1483058"/>
              <a:gd name="connsiteX5" fmla="*/ 772912 w 772912"/>
              <a:gd name="connsiteY5" fmla="*/ 1026719 h 1483058"/>
              <a:gd name="connsiteX6" fmla="*/ 658106 w 772912"/>
              <a:gd name="connsiteY6" fmla="*/ 1357764 h 1483058"/>
              <a:gd name="connsiteX7" fmla="*/ 331653 w 772912"/>
              <a:gd name="connsiteY7" fmla="*/ 1481795 h 1483058"/>
              <a:gd name="connsiteX8" fmla="*/ 142347 w 772912"/>
              <a:gd name="connsiteY8" fmla="*/ 1293424 h 1483058"/>
              <a:gd name="connsiteX9" fmla="*/ 72813 w 772912"/>
              <a:gd name="connsiteY9" fmla="*/ 751597 h 1483058"/>
              <a:gd name="connsiteX10" fmla="*/ 2041 w 772912"/>
              <a:gd name="connsiteY10" fmla="*/ 822427 h 1483058"/>
              <a:gd name="connsiteX0" fmla="*/ 2737 w 773608"/>
              <a:gd name="connsiteY0" fmla="*/ 822427 h 1483058"/>
              <a:gd name="connsiteX1" fmla="*/ 70444 w 773608"/>
              <a:gd name="connsiteY1" fmla="*/ 575190 h 1483058"/>
              <a:gd name="connsiteX2" fmla="*/ 126566 w 773608"/>
              <a:gd name="connsiteY2" fmla="*/ 220941 h 1483058"/>
              <a:gd name="connsiteX3" fmla="*/ 390504 w 773608"/>
              <a:gd name="connsiteY3" fmla="*/ 99 h 1483058"/>
              <a:gd name="connsiteX4" fmla="*/ 658658 w 773608"/>
              <a:gd name="connsiteY4" fmla="*/ 206902 h 1483058"/>
              <a:gd name="connsiteX5" fmla="*/ 773608 w 773608"/>
              <a:gd name="connsiteY5" fmla="*/ 1026719 h 1483058"/>
              <a:gd name="connsiteX6" fmla="*/ 658802 w 773608"/>
              <a:gd name="connsiteY6" fmla="*/ 1357764 h 1483058"/>
              <a:gd name="connsiteX7" fmla="*/ 332349 w 773608"/>
              <a:gd name="connsiteY7" fmla="*/ 1481795 h 1483058"/>
              <a:gd name="connsiteX8" fmla="*/ 143043 w 773608"/>
              <a:gd name="connsiteY8" fmla="*/ 1293424 h 1483058"/>
              <a:gd name="connsiteX9" fmla="*/ 73509 w 773608"/>
              <a:gd name="connsiteY9" fmla="*/ 751597 h 1483058"/>
              <a:gd name="connsiteX10" fmla="*/ 2737 w 773608"/>
              <a:gd name="connsiteY10" fmla="*/ 822427 h 1483058"/>
              <a:gd name="connsiteX0" fmla="*/ 2737 w 773608"/>
              <a:gd name="connsiteY0" fmla="*/ 822427 h 1483058"/>
              <a:gd name="connsiteX1" fmla="*/ 70444 w 773608"/>
              <a:gd name="connsiteY1" fmla="*/ 575190 h 1483058"/>
              <a:gd name="connsiteX2" fmla="*/ 126566 w 773608"/>
              <a:gd name="connsiteY2" fmla="*/ 220941 h 1483058"/>
              <a:gd name="connsiteX3" fmla="*/ 390504 w 773608"/>
              <a:gd name="connsiteY3" fmla="*/ 99 h 1483058"/>
              <a:gd name="connsiteX4" fmla="*/ 658658 w 773608"/>
              <a:gd name="connsiteY4" fmla="*/ 206902 h 1483058"/>
              <a:gd name="connsiteX5" fmla="*/ 773608 w 773608"/>
              <a:gd name="connsiteY5" fmla="*/ 1026719 h 1483058"/>
              <a:gd name="connsiteX6" fmla="*/ 658802 w 773608"/>
              <a:gd name="connsiteY6" fmla="*/ 1357764 h 1483058"/>
              <a:gd name="connsiteX7" fmla="*/ 332349 w 773608"/>
              <a:gd name="connsiteY7" fmla="*/ 1481795 h 1483058"/>
              <a:gd name="connsiteX8" fmla="*/ 143043 w 773608"/>
              <a:gd name="connsiteY8" fmla="*/ 1293425 h 1483058"/>
              <a:gd name="connsiteX9" fmla="*/ 73509 w 773608"/>
              <a:gd name="connsiteY9" fmla="*/ 751597 h 1483058"/>
              <a:gd name="connsiteX10" fmla="*/ 2737 w 773608"/>
              <a:gd name="connsiteY10" fmla="*/ 822427 h 1483058"/>
              <a:gd name="connsiteX0" fmla="*/ 2737 w 773608"/>
              <a:gd name="connsiteY0" fmla="*/ 784686 h 1445317"/>
              <a:gd name="connsiteX1" fmla="*/ 70444 w 773608"/>
              <a:gd name="connsiteY1" fmla="*/ 537449 h 1445317"/>
              <a:gd name="connsiteX2" fmla="*/ 126566 w 773608"/>
              <a:gd name="connsiteY2" fmla="*/ 183200 h 1445317"/>
              <a:gd name="connsiteX3" fmla="*/ 388239 w 773608"/>
              <a:gd name="connsiteY3" fmla="*/ 318 h 1445317"/>
              <a:gd name="connsiteX4" fmla="*/ 658658 w 773608"/>
              <a:gd name="connsiteY4" fmla="*/ 169161 h 1445317"/>
              <a:gd name="connsiteX5" fmla="*/ 773608 w 773608"/>
              <a:gd name="connsiteY5" fmla="*/ 988978 h 1445317"/>
              <a:gd name="connsiteX6" fmla="*/ 658802 w 773608"/>
              <a:gd name="connsiteY6" fmla="*/ 1320023 h 1445317"/>
              <a:gd name="connsiteX7" fmla="*/ 332349 w 773608"/>
              <a:gd name="connsiteY7" fmla="*/ 1444054 h 1445317"/>
              <a:gd name="connsiteX8" fmla="*/ 143043 w 773608"/>
              <a:gd name="connsiteY8" fmla="*/ 1255684 h 1445317"/>
              <a:gd name="connsiteX9" fmla="*/ 73509 w 773608"/>
              <a:gd name="connsiteY9" fmla="*/ 713856 h 1445317"/>
              <a:gd name="connsiteX10" fmla="*/ 2737 w 773608"/>
              <a:gd name="connsiteY10" fmla="*/ 784686 h 1445317"/>
              <a:gd name="connsiteX0" fmla="*/ 2737 w 773608"/>
              <a:gd name="connsiteY0" fmla="*/ 786943 h 1447574"/>
              <a:gd name="connsiteX1" fmla="*/ 70444 w 773608"/>
              <a:gd name="connsiteY1" fmla="*/ 539706 h 1447574"/>
              <a:gd name="connsiteX2" fmla="*/ 137890 w 773608"/>
              <a:gd name="connsiteY2" fmla="*/ 233770 h 1447574"/>
              <a:gd name="connsiteX3" fmla="*/ 388239 w 773608"/>
              <a:gd name="connsiteY3" fmla="*/ 2575 h 1447574"/>
              <a:gd name="connsiteX4" fmla="*/ 658658 w 773608"/>
              <a:gd name="connsiteY4" fmla="*/ 171418 h 1447574"/>
              <a:gd name="connsiteX5" fmla="*/ 773608 w 773608"/>
              <a:gd name="connsiteY5" fmla="*/ 991235 h 1447574"/>
              <a:gd name="connsiteX6" fmla="*/ 658802 w 773608"/>
              <a:gd name="connsiteY6" fmla="*/ 1322280 h 1447574"/>
              <a:gd name="connsiteX7" fmla="*/ 332349 w 773608"/>
              <a:gd name="connsiteY7" fmla="*/ 1446311 h 1447574"/>
              <a:gd name="connsiteX8" fmla="*/ 143043 w 773608"/>
              <a:gd name="connsiteY8" fmla="*/ 1257941 h 1447574"/>
              <a:gd name="connsiteX9" fmla="*/ 73509 w 773608"/>
              <a:gd name="connsiteY9" fmla="*/ 716113 h 1447574"/>
              <a:gd name="connsiteX10" fmla="*/ 2737 w 773608"/>
              <a:gd name="connsiteY10" fmla="*/ 786943 h 1447574"/>
              <a:gd name="connsiteX0" fmla="*/ 4243 w 775114"/>
              <a:gd name="connsiteY0" fmla="*/ 786943 h 1447574"/>
              <a:gd name="connsiteX1" fmla="*/ 62891 w 775114"/>
              <a:gd name="connsiteY1" fmla="*/ 522452 h 1447574"/>
              <a:gd name="connsiteX2" fmla="*/ 139396 w 775114"/>
              <a:gd name="connsiteY2" fmla="*/ 233770 h 1447574"/>
              <a:gd name="connsiteX3" fmla="*/ 389745 w 775114"/>
              <a:gd name="connsiteY3" fmla="*/ 2575 h 1447574"/>
              <a:gd name="connsiteX4" fmla="*/ 660164 w 775114"/>
              <a:gd name="connsiteY4" fmla="*/ 171418 h 1447574"/>
              <a:gd name="connsiteX5" fmla="*/ 775114 w 775114"/>
              <a:gd name="connsiteY5" fmla="*/ 991235 h 1447574"/>
              <a:gd name="connsiteX6" fmla="*/ 660308 w 775114"/>
              <a:gd name="connsiteY6" fmla="*/ 1322280 h 1447574"/>
              <a:gd name="connsiteX7" fmla="*/ 333855 w 775114"/>
              <a:gd name="connsiteY7" fmla="*/ 1446311 h 1447574"/>
              <a:gd name="connsiteX8" fmla="*/ 144549 w 775114"/>
              <a:gd name="connsiteY8" fmla="*/ 1257941 h 1447574"/>
              <a:gd name="connsiteX9" fmla="*/ 75015 w 775114"/>
              <a:gd name="connsiteY9" fmla="*/ 716113 h 1447574"/>
              <a:gd name="connsiteX10" fmla="*/ 4243 w 775114"/>
              <a:gd name="connsiteY10" fmla="*/ 786943 h 1447574"/>
              <a:gd name="connsiteX0" fmla="*/ 9050 w 779921"/>
              <a:gd name="connsiteY0" fmla="*/ 786943 h 1447574"/>
              <a:gd name="connsiteX1" fmla="*/ 51844 w 779921"/>
              <a:gd name="connsiteY1" fmla="*/ 522452 h 1447574"/>
              <a:gd name="connsiteX2" fmla="*/ 144203 w 779921"/>
              <a:gd name="connsiteY2" fmla="*/ 233770 h 1447574"/>
              <a:gd name="connsiteX3" fmla="*/ 394552 w 779921"/>
              <a:gd name="connsiteY3" fmla="*/ 2575 h 1447574"/>
              <a:gd name="connsiteX4" fmla="*/ 664971 w 779921"/>
              <a:gd name="connsiteY4" fmla="*/ 171418 h 1447574"/>
              <a:gd name="connsiteX5" fmla="*/ 779921 w 779921"/>
              <a:gd name="connsiteY5" fmla="*/ 991235 h 1447574"/>
              <a:gd name="connsiteX6" fmla="*/ 665115 w 779921"/>
              <a:gd name="connsiteY6" fmla="*/ 1322280 h 1447574"/>
              <a:gd name="connsiteX7" fmla="*/ 338662 w 779921"/>
              <a:gd name="connsiteY7" fmla="*/ 1446311 h 1447574"/>
              <a:gd name="connsiteX8" fmla="*/ 149356 w 779921"/>
              <a:gd name="connsiteY8" fmla="*/ 1257941 h 1447574"/>
              <a:gd name="connsiteX9" fmla="*/ 79822 w 779921"/>
              <a:gd name="connsiteY9" fmla="*/ 716113 h 1447574"/>
              <a:gd name="connsiteX10" fmla="*/ 9050 w 779921"/>
              <a:gd name="connsiteY10" fmla="*/ 786943 h 1447574"/>
              <a:gd name="connsiteX0" fmla="*/ 2472 w 773343"/>
              <a:gd name="connsiteY0" fmla="*/ 786943 h 1447574"/>
              <a:gd name="connsiteX1" fmla="*/ 72444 w 773343"/>
              <a:gd name="connsiteY1" fmla="*/ 525904 h 1447574"/>
              <a:gd name="connsiteX2" fmla="*/ 137625 w 773343"/>
              <a:gd name="connsiteY2" fmla="*/ 233770 h 1447574"/>
              <a:gd name="connsiteX3" fmla="*/ 387974 w 773343"/>
              <a:gd name="connsiteY3" fmla="*/ 2575 h 1447574"/>
              <a:gd name="connsiteX4" fmla="*/ 658393 w 773343"/>
              <a:gd name="connsiteY4" fmla="*/ 171418 h 1447574"/>
              <a:gd name="connsiteX5" fmla="*/ 773343 w 773343"/>
              <a:gd name="connsiteY5" fmla="*/ 991235 h 1447574"/>
              <a:gd name="connsiteX6" fmla="*/ 658537 w 773343"/>
              <a:gd name="connsiteY6" fmla="*/ 1322280 h 1447574"/>
              <a:gd name="connsiteX7" fmla="*/ 332084 w 773343"/>
              <a:gd name="connsiteY7" fmla="*/ 1446311 h 1447574"/>
              <a:gd name="connsiteX8" fmla="*/ 142778 w 773343"/>
              <a:gd name="connsiteY8" fmla="*/ 1257941 h 1447574"/>
              <a:gd name="connsiteX9" fmla="*/ 73244 w 773343"/>
              <a:gd name="connsiteY9" fmla="*/ 716113 h 1447574"/>
              <a:gd name="connsiteX10" fmla="*/ 2472 w 773343"/>
              <a:gd name="connsiteY10" fmla="*/ 786943 h 1447574"/>
              <a:gd name="connsiteX0" fmla="*/ 1502 w 772373"/>
              <a:gd name="connsiteY0" fmla="*/ 786943 h 1447574"/>
              <a:gd name="connsiteX1" fmla="*/ 71474 w 772373"/>
              <a:gd name="connsiteY1" fmla="*/ 525904 h 1447574"/>
              <a:gd name="connsiteX2" fmla="*/ 136655 w 772373"/>
              <a:gd name="connsiteY2" fmla="*/ 233770 h 1447574"/>
              <a:gd name="connsiteX3" fmla="*/ 387004 w 772373"/>
              <a:gd name="connsiteY3" fmla="*/ 2575 h 1447574"/>
              <a:gd name="connsiteX4" fmla="*/ 657423 w 772373"/>
              <a:gd name="connsiteY4" fmla="*/ 171418 h 1447574"/>
              <a:gd name="connsiteX5" fmla="*/ 772373 w 772373"/>
              <a:gd name="connsiteY5" fmla="*/ 991235 h 1447574"/>
              <a:gd name="connsiteX6" fmla="*/ 657567 w 772373"/>
              <a:gd name="connsiteY6" fmla="*/ 1322280 h 1447574"/>
              <a:gd name="connsiteX7" fmla="*/ 331114 w 772373"/>
              <a:gd name="connsiteY7" fmla="*/ 1446311 h 1447574"/>
              <a:gd name="connsiteX8" fmla="*/ 141808 w 772373"/>
              <a:gd name="connsiteY8" fmla="*/ 1257941 h 1447574"/>
              <a:gd name="connsiteX9" fmla="*/ 72274 w 772373"/>
              <a:gd name="connsiteY9" fmla="*/ 716113 h 1447574"/>
              <a:gd name="connsiteX10" fmla="*/ 1502 w 772373"/>
              <a:gd name="connsiteY10" fmla="*/ 786943 h 1447574"/>
              <a:gd name="connsiteX0" fmla="*/ 1931 w 772802"/>
              <a:gd name="connsiteY0" fmla="*/ 786943 h 1447574"/>
              <a:gd name="connsiteX1" fmla="*/ 65109 w 772802"/>
              <a:gd name="connsiteY1" fmla="*/ 532806 h 1447574"/>
              <a:gd name="connsiteX2" fmla="*/ 137084 w 772802"/>
              <a:gd name="connsiteY2" fmla="*/ 233770 h 1447574"/>
              <a:gd name="connsiteX3" fmla="*/ 387433 w 772802"/>
              <a:gd name="connsiteY3" fmla="*/ 2575 h 1447574"/>
              <a:gd name="connsiteX4" fmla="*/ 657852 w 772802"/>
              <a:gd name="connsiteY4" fmla="*/ 171418 h 1447574"/>
              <a:gd name="connsiteX5" fmla="*/ 772802 w 772802"/>
              <a:gd name="connsiteY5" fmla="*/ 991235 h 1447574"/>
              <a:gd name="connsiteX6" fmla="*/ 657996 w 772802"/>
              <a:gd name="connsiteY6" fmla="*/ 1322280 h 1447574"/>
              <a:gd name="connsiteX7" fmla="*/ 331543 w 772802"/>
              <a:gd name="connsiteY7" fmla="*/ 1446311 h 1447574"/>
              <a:gd name="connsiteX8" fmla="*/ 142237 w 772802"/>
              <a:gd name="connsiteY8" fmla="*/ 1257941 h 1447574"/>
              <a:gd name="connsiteX9" fmla="*/ 72703 w 772802"/>
              <a:gd name="connsiteY9" fmla="*/ 716113 h 1447574"/>
              <a:gd name="connsiteX10" fmla="*/ 1931 w 772802"/>
              <a:gd name="connsiteY10" fmla="*/ 786943 h 144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802" h="1447574">
                <a:moveTo>
                  <a:pt x="1931" y="786943"/>
                </a:moveTo>
                <a:cubicBezTo>
                  <a:pt x="-5304" y="793031"/>
                  <a:pt x="6108" y="637170"/>
                  <a:pt x="65109" y="532806"/>
                </a:cubicBezTo>
                <a:cubicBezTo>
                  <a:pt x="95020" y="452841"/>
                  <a:pt x="83363" y="322142"/>
                  <a:pt x="137084" y="233770"/>
                </a:cubicBezTo>
                <a:cubicBezTo>
                  <a:pt x="190805" y="145398"/>
                  <a:pt x="300638" y="12967"/>
                  <a:pt x="387433" y="2575"/>
                </a:cubicBezTo>
                <a:cubicBezTo>
                  <a:pt x="474228" y="-7817"/>
                  <a:pt x="593624" y="6641"/>
                  <a:pt x="657852" y="171418"/>
                </a:cubicBezTo>
                <a:cubicBezTo>
                  <a:pt x="722080" y="336195"/>
                  <a:pt x="772778" y="799425"/>
                  <a:pt x="772802" y="991235"/>
                </a:cubicBezTo>
                <a:cubicBezTo>
                  <a:pt x="772826" y="1183045"/>
                  <a:pt x="731539" y="1246434"/>
                  <a:pt x="657996" y="1322280"/>
                </a:cubicBezTo>
                <a:cubicBezTo>
                  <a:pt x="584453" y="1398126"/>
                  <a:pt x="417503" y="1457034"/>
                  <a:pt x="331543" y="1446311"/>
                </a:cubicBezTo>
                <a:cubicBezTo>
                  <a:pt x="245583" y="1435588"/>
                  <a:pt x="162488" y="1364071"/>
                  <a:pt x="142237" y="1257941"/>
                </a:cubicBezTo>
                <a:cubicBezTo>
                  <a:pt x="70105" y="1028184"/>
                  <a:pt x="105499" y="806115"/>
                  <a:pt x="72703" y="716113"/>
                </a:cubicBezTo>
                <a:cubicBezTo>
                  <a:pt x="35569" y="690454"/>
                  <a:pt x="12746" y="754000"/>
                  <a:pt x="1931" y="786943"/>
                </a:cubicBezTo>
                <a:close/>
              </a:path>
            </a:pathLst>
          </a:custGeom>
          <a:noFill/>
          <a:ln w="19050" cap="flat">
            <a:solidFill>
              <a:schemeClr val="tx1"/>
            </a:solidFill>
            <a:prstDash val="solid"/>
            <a:miter/>
          </a:ln>
        </p:spPr>
        <p:txBody>
          <a:bodyPr rtlCol="0" anchor="ctr"/>
          <a:lstStyle/>
          <a:p>
            <a:endParaRPr lang="en-US">
              <a:ln>
                <a:solidFill>
                  <a:srgbClr val="000000"/>
                </a:solidFill>
              </a:ln>
              <a:solidFill>
                <a:srgbClr val="000000"/>
              </a:solidFill>
            </a:endParaRPr>
          </a:p>
        </p:txBody>
      </p:sp>
      <p:pic>
        <p:nvPicPr>
          <p:cNvPr id="7" name="Graphic 6" descr="Education">
            <a:extLst>
              <a:ext uri="{FF2B5EF4-FFF2-40B4-BE49-F238E27FC236}">
                <a16:creationId xmlns:a16="http://schemas.microsoft.com/office/drawing/2014/main" id="{717E1A86-6BF4-D7AC-1883-59C2C861B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6399" y="941377"/>
            <a:ext cx="4903863" cy="4903863"/>
          </a:xfrm>
          <a:prstGeom prst="rect">
            <a:avLst/>
          </a:prstGeom>
        </p:spPr>
      </p:pic>
    </p:spTree>
    <p:extLst>
      <p:ext uri="{BB962C8B-B14F-4D97-AF65-F5344CB8AC3E}">
        <p14:creationId xmlns:p14="http://schemas.microsoft.com/office/powerpoint/2010/main" val="77193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B753AB3-5C40-4FBB-AD51-F3611E607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3987EAF-F491-43B5-AE03-AECA2EAD9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8290" y="505765"/>
            <a:ext cx="11011431" cy="6006966"/>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1242"/>
              <a:gd name="connsiteY0" fmla="*/ 39610 h 6402571"/>
              <a:gd name="connsiteX1" fmla="*/ 304663 w 11601242"/>
              <a:gd name="connsiteY1" fmla="*/ 50371 h 6402571"/>
              <a:gd name="connsiteX2" fmla="*/ 0 w 11601242"/>
              <a:gd name="connsiteY2" fmla="*/ 87552 h 6402571"/>
              <a:gd name="connsiteX3" fmla="*/ 0 w 11601242"/>
              <a:gd name="connsiteY3" fmla="*/ 948756 h 6402571"/>
              <a:gd name="connsiteX4" fmla="*/ 4597 w 11601242"/>
              <a:gd name="connsiteY4" fmla="*/ 948756 h 6402571"/>
              <a:gd name="connsiteX5" fmla="*/ 8568 w 11601242"/>
              <a:gd name="connsiteY5" fmla="*/ 1128518 h 6402571"/>
              <a:gd name="connsiteX6" fmla="*/ 88972 w 11601242"/>
              <a:gd name="connsiteY6" fmla="*/ 3563458 h 6402571"/>
              <a:gd name="connsiteX7" fmla="*/ 148480 w 11601242"/>
              <a:gd name="connsiteY7" fmla="*/ 5970451 h 6402571"/>
              <a:gd name="connsiteX8" fmla="*/ 5623915 w 11601242"/>
              <a:gd name="connsiteY8" fmla="*/ 5986674 h 6402571"/>
              <a:gd name="connsiteX9" fmla="*/ 8143603 w 11601242"/>
              <a:gd name="connsiteY9" fmla="*/ 5952640 h 6402571"/>
              <a:gd name="connsiteX10" fmla="*/ 8168400 w 11601242"/>
              <a:gd name="connsiteY10" fmla="*/ 5953783 h 6402571"/>
              <a:gd name="connsiteX11" fmla="*/ 8334742 w 11601242"/>
              <a:gd name="connsiteY11" fmla="*/ 5952364 h 6402571"/>
              <a:gd name="connsiteX12" fmla="*/ 8343333 w 11601242"/>
              <a:gd name="connsiteY12" fmla="*/ 6402571 h 6402571"/>
              <a:gd name="connsiteX13" fmla="*/ 8951337 w 11601242"/>
              <a:gd name="connsiteY13" fmla="*/ 5952489 h 6402571"/>
              <a:gd name="connsiteX14" fmla="*/ 9710371 w 11601242"/>
              <a:gd name="connsiteY14" fmla="*/ 5951234 h 6402571"/>
              <a:gd name="connsiteX15" fmla="*/ 9804791 w 11601242"/>
              <a:gd name="connsiteY15" fmla="*/ 5947930 h 6402571"/>
              <a:gd name="connsiteX16" fmla="*/ 9863784 w 11601242"/>
              <a:gd name="connsiteY16" fmla="*/ 5948725 h 6402571"/>
              <a:gd name="connsiteX17" fmla="*/ 10007288 w 11601242"/>
              <a:gd name="connsiteY17" fmla="*/ 5954109 h 6402571"/>
              <a:gd name="connsiteX18" fmla="*/ 10927227 w 11601242"/>
              <a:gd name="connsiteY18" fmla="*/ 5961976 h 6402571"/>
              <a:gd name="connsiteX19" fmla="*/ 11562333 w 11601242"/>
              <a:gd name="connsiteY19" fmla="*/ 5945695 h 6402571"/>
              <a:gd name="connsiteX20" fmla="*/ 11571244 w 11601242"/>
              <a:gd name="connsiteY20" fmla="*/ 2661284 h 6402571"/>
              <a:gd name="connsiteX21" fmla="*/ 11561892 w 11601242"/>
              <a:gd name="connsiteY21" fmla="*/ 215923 h 6402571"/>
              <a:gd name="connsiteX22" fmla="*/ 11316429 w 11601242"/>
              <a:gd name="connsiteY22" fmla="*/ 110142 h 6402571"/>
              <a:gd name="connsiteX23" fmla="*/ 10689999 w 11601242"/>
              <a:gd name="connsiteY23" fmla="*/ 110201 h 6402571"/>
              <a:gd name="connsiteX24" fmla="*/ 7599878 w 11601242"/>
              <a:gd name="connsiteY24" fmla="*/ 115520 h 6402571"/>
              <a:gd name="connsiteX25" fmla="*/ 1892744 w 11601242"/>
              <a:gd name="connsiteY25" fmla="*/ 39610 h 640257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43603 w 11600084"/>
              <a:gd name="connsiteY9" fmla="*/ 5913030 h 6362961"/>
              <a:gd name="connsiteX10" fmla="*/ 8168400 w 11600084"/>
              <a:gd name="connsiteY10" fmla="*/ 5914173 h 6362961"/>
              <a:gd name="connsiteX11" fmla="*/ 8334742 w 11600084"/>
              <a:gd name="connsiteY11" fmla="*/ 5912754 h 6362961"/>
              <a:gd name="connsiteX12" fmla="*/ 8343333 w 11600084"/>
              <a:gd name="connsiteY12" fmla="*/ 6362961 h 6362961"/>
              <a:gd name="connsiteX13" fmla="*/ 8951337 w 11600084"/>
              <a:gd name="connsiteY13" fmla="*/ 5912879 h 6362961"/>
              <a:gd name="connsiteX14" fmla="*/ 9710371 w 11600084"/>
              <a:gd name="connsiteY14" fmla="*/ 5911624 h 6362961"/>
              <a:gd name="connsiteX15" fmla="*/ 9804791 w 11600084"/>
              <a:gd name="connsiteY15" fmla="*/ 5908320 h 6362961"/>
              <a:gd name="connsiteX16" fmla="*/ 9863784 w 11600084"/>
              <a:gd name="connsiteY16" fmla="*/ 5909115 h 6362961"/>
              <a:gd name="connsiteX17" fmla="*/ 10007288 w 11600084"/>
              <a:gd name="connsiteY17" fmla="*/ 5914499 h 6362961"/>
              <a:gd name="connsiteX18" fmla="*/ 10927227 w 11600084"/>
              <a:gd name="connsiteY18" fmla="*/ 5922366 h 6362961"/>
              <a:gd name="connsiteX19" fmla="*/ 11562333 w 11600084"/>
              <a:gd name="connsiteY19" fmla="*/ 5906085 h 6362961"/>
              <a:gd name="connsiteX20" fmla="*/ 11571244 w 11600084"/>
              <a:gd name="connsiteY20" fmla="*/ 2621674 h 6362961"/>
              <a:gd name="connsiteX21" fmla="*/ 11561892 w 11600084"/>
              <a:gd name="connsiteY21" fmla="*/ 176313 h 6362961"/>
              <a:gd name="connsiteX22" fmla="*/ 11316429 w 11600084"/>
              <a:gd name="connsiteY22" fmla="*/ 70532 h 6362961"/>
              <a:gd name="connsiteX23" fmla="*/ 10689999 w 11600084"/>
              <a:gd name="connsiteY23" fmla="*/ 70591 h 6362961"/>
              <a:gd name="connsiteX24" fmla="*/ 7599878 w 11600084"/>
              <a:gd name="connsiteY24" fmla="*/ 75910 h 6362961"/>
              <a:gd name="connsiteX25" fmla="*/ 1892744 w 11600084"/>
              <a:gd name="connsiteY25"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9804791 w 11600084"/>
              <a:gd name="connsiteY14" fmla="*/ 5908320 h 6362961"/>
              <a:gd name="connsiteX15" fmla="*/ 9863784 w 11600084"/>
              <a:gd name="connsiteY15" fmla="*/ 5909115 h 6362961"/>
              <a:gd name="connsiteX16" fmla="*/ 10007288 w 11600084"/>
              <a:gd name="connsiteY16" fmla="*/ 5914499 h 6362961"/>
              <a:gd name="connsiteX17" fmla="*/ 10927227 w 11600084"/>
              <a:gd name="connsiteY17" fmla="*/ 5922366 h 6362961"/>
              <a:gd name="connsiteX18" fmla="*/ 11562333 w 11600084"/>
              <a:gd name="connsiteY18" fmla="*/ 5906085 h 6362961"/>
              <a:gd name="connsiteX19" fmla="*/ 11571244 w 11600084"/>
              <a:gd name="connsiteY19" fmla="*/ 2621674 h 6362961"/>
              <a:gd name="connsiteX20" fmla="*/ 11561892 w 11600084"/>
              <a:gd name="connsiteY20" fmla="*/ 176313 h 6362961"/>
              <a:gd name="connsiteX21" fmla="*/ 11316429 w 11600084"/>
              <a:gd name="connsiteY21" fmla="*/ 70532 h 6362961"/>
              <a:gd name="connsiteX22" fmla="*/ 10689999 w 11600084"/>
              <a:gd name="connsiteY22" fmla="*/ 70591 h 6362961"/>
              <a:gd name="connsiteX23" fmla="*/ 7599878 w 11600084"/>
              <a:gd name="connsiteY23" fmla="*/ 75910 h 6362961"/>
              <a:gd name="connsiteX24" fmla="*/ 1892744 w 11600084"/>
              <a:gd name="connsiteY24"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9863784 w 11600084"/>
              <a:gd name="connsiteY14" fmla="*/ 5909115 h 6362961"/>
              <a:gd name="connsiteX15" fmla="*/ 10007288 w 11600084"/>
              <a:gd name="connsiteY15" fmla="*/ 5914499 h 6362961"/>
              <a:gd name="connsiteX16" fmla="*/ 10927227 w 11600084"/>
              <a:gd name="connsiteY16" fmla="*/ 5922366 h 6362961"/>
              <a:gd name="connsiteX17" fmla="*/ 11562333 w 11600084"/>
              <a:gd name="connsiteY17" fmla="*/ 5906085 h 6362961"/>
              <a:gd name="connsiteX18" fmla="*/ 11571244 w 11600084"/>
              <a:gd name="connsiteY18" fmla="*/ 2621674 h 6362961"/>
              <a:gd name="connsiteX19" fmla="*/ 11561892 w 11600084"/>
              <a:gd name="connsiteY19" fmla="*/ 176313 h 6362961"/>
              <a:gd name="connsiteX20" fmla="*/ 11316429 w 11600084"/>
              <a:gd name="connsiteY20" fmla="*/ 70532 h 6362961"/>
              <a:gd name="connsiteX21" fmla="*/ 10689999 w 11600084"/>
              <a:gd name="connsiteY21" fmla="*/ 70591 h 6362961"/>
              <a:gd name="connsiteX22" fmla="*/ 7599878 w 11600084"/>
              <a:gd name="connsiteY22" fmla="*/ 75910 h 6362961"/>
              <a:gd name="connsiteX23" fmla="*/ 1892744 w 11600084"/>
              <a:gd name="connsiteY23"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10007288 w 11600084"/>
              <a:gd name="connsiteY14" fmla="*/ 5914499 h 6362961"/>
              <a:gd name="connsiteX15" fmla="*/ 10927227 w 11600084"/>
              <a:gd name="connsiteY15" fmla="*/ 5922366 h 6362961"/>
              <a:gd name="connsiteX16" fmla="*/ 11562333 w 11600084"/>
              <a:gd name="connsiteY16" fmla="*/ 5906085 h 6362961"/>
              <a:gd name="connsiteX17" fmla="*/ 11571244 w 11600084"/>
              <a:gd name="connsiteY17" fmla="*/ 2621674 h 6362961"/>
              <a:gd name="connsiteX18" fmla="*/ 11561892 w 11600084"/>
              <a:gd name="connsiteY18" fmla="*/ 176313 h 6362961"/>
              <a:gd name="connsiteX19" fmla="*/ 11316429 w 11600084"/>
              <a:gd name="connsiteY19" fmla="*/ 70532 h 6362961"/>
              <a:gd name="connsiteX20" fmla="*/ 10689999 w 11600084"/>
              <a:gd name="connsiteY20" fmla="*/ 70591 h 6362961"/>
              <a:gd name="connsiteX21" fmla="*/ 7599878 w 11600084"/>
              <a:gd name="connsiteY21" fmla="*/ 75910 h 6362961"/>
              <a:gd name="connsiteX22" fmla="*/ 1892744 w 11600084"/>
              <a:gd name="connsiteY22"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10007288 w 11600084"/>
              <a:gd name="connsiteY14" fmla="*/ 5914499 h 6362961"/>
              <a:gd name="connsiteX15" fmla="*/ 10927227 w 11600084"/>
              <a:gd name="connsiteY15" fmla="*/ 5922366 h 6362961"/>
              <a:gd name="connsiteX16" fmla="*/ 11562333 w 11600084"/>
              <a:gd name="connsiteY16" fmla="*/ 5906085 h 6362961"/>
              <a:gd name="connsiteX17" fmla="*/ 11571244 w 11600084"/>
              <a:gd name="connsiteY17" fmla="*/ 2621674 h 6362961"/>
              <a:gd name="connsiteX18" fmla="*/ 11561892 w 11600084"/>
              <a:gd name="connsiteY18" fmla="*/ 176313 h 6362961"/>
              <a:gd name="connsiteX19" fmla="*/ 11316429 w 11600084"/>
              <a:gd name="connsiteY19" fmla="*/ 70532 h 6362961"/>
              <a:gd name="connsiteX20" fmla="*/ 10689999 w 11600084"/>
              <a:gd name="connsiteY20" fmla="*/ 70591 h 6362961"/>
              <a:gd name="connsiteX21" fmla="*/ 7599878 w 11600084"/>
              <a:gd name="connsiteY21" fmla="*/ 75910 h 6362961"/>
              <a:gd name="connsiteX22" fmla="*/ 1892744 w 11600084"/>
              <a:gd name="connsiteY22" fmla="*/ 0 h 636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600084" h="6362961">
                <a:moveTo>
                  <a:pt x="1892744" y="0"/>
                </a:moveTo>
                <a:lnTo>
                  <a:pt x="304663" y="10761"/>
                </a:lnTo>
                <a:cubicBezTo>
                  <a:pt x="185441" y="17394"/>
                  <a:pt x="30881" y="990"/>
                  <a:pt x="0" y="47942"/>
                </a:cubicBezTo>
                <a:lnTo>
                  <a:pt x="0" y="909146"/>
                </a:lnTo>
                <a:lnTo>
                  <a:pt x="4597" y="909146"/>
                </a:lnTo>
                <a:cubicBezTo>
                  <a:pt x="5920" y="969067"/>
                  <a:pt x="7244" y="1028987"/>
                  <a:pt x="8568" y="1088908"/>
                </a:cubicBezTo>
                <a:cubicBezTo>
                  <a:pt x="28705" y="1889604"/>
                  <a:pt x="78164" y="2981189"/>
                  <a:pt x="88972" y="3523848"/>
                </a:cubicBezTo>
                <a:cubicBezTo>
                  <a:pt x="105117" y="5631637"/>
                  <a:pt x="7283" y="5958421"/>
                  <a:pt x="148480" y="5930841"/>
                </a:cubicBezTo>
                <a:cubicBezTo>
                  <a:pt x="2322134" y="5992566"/>
                  <a:pt x="4009314" y="5978024"/>
                  <a:pt x="5623915" y="5947064"/>
                </a:cubicBezTo>
                <a:lnTo>
                  <a:pt x="8168400" y="5914173"/>
                </a:lnTo>
                <a:lnTo>
                  <a:pt x="8334742" y="5912754"/>
                </a:lnTo>
                <a:cubicBezTo>
                  <a:pt x="8334742" y="5912754"/>
                  <a:pt x="8388439" y="6102892"/>
                  <a:pt x="8343333" y="6362961"/>
                </a:cubicBezTo>
                <a:cubicBezTo>
                  <a:pt x="8485400" y="6298448"/>
                  <a:pt x="8852227" y="6052994"/>
                  <a:pt x="8951337" y="5912879"/>
                </a:cubicBezTo>
                <a:cubicBezTo>
                  <a:pt x="9038326" y="5910139"/>
                  <a:pt x="9349159" y="5918539"/>
                  <a:pt x="9710371" y="5911624"/>
                </a:cubicBezTo>
                <a:lnTo>
                  <a:pt x="10007288" y="5914499"/>
                </a:lnTo>
                <a:lnTo>
                  <a:pt x="10927227" y="5922366"/>
                </a:lnTo>
                <a:cubicBezTo>
                  <a:pt x="11184288" y="5912702"/>
                  <a:pt x="11322659" y="5932366"/>
                  <a:pt x="11562333" y="5906085"/>
                </a:cubicBezTo>
                <a:cubicBezTo>
                  <a:pt x="11600776" y="5700565"/>
                  <a:pt x="11557900" y="4406975"/>
                  <a:pt x="11571244" y="2621674"/>
                </a:cubicBezTo>
                <a:cubicBezTo>
                  <a:pt x="11619605" y="1540406"/>
                  <a:pt x="11600677" y="601855"/>
                  <a:pt x="11561892" y="176313"/>
                </a:cubicBezTo>
                <a:cubicBezTo>
                  <a:pt x="11546315" y="5406"/>
                  <a:pt x="11461744" y="88152"/>
                  <a:pt x="11316429" y="70532"/>
                </a:cubicBezTo>
                <a:cubicBezTo>
                  <a:pt x="11171114" y="52912"/>
                  <a:pt x="10890051" y="86510"/>
                  <a:pt x="10689999" y="70591"/>
                </a:cubicBezTo>
                <a:lnTo>
                  <a:pt x="7599878" y="75910"/>
                </a:lnTo>
                <a:lnTo>
                  <a:pt x="1892744" y="0"/>
                </a:lnTo>
                <a:close/>
              </a:path>
            </a:pathLst>
          </a:custGeom>
          <a:solidFill>
            <a:schemeClr val="bg1"/>
          </a:solidFill>
          <a:ln w="19050"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B79BCE0D-3FF1-4062-C6CA-0A1DC0352C40}"/>
              </a:ext>
            </a:extLst>
          </p:cNvPr>
          <p:cNvSpPr>
            <a:spLocks noGrp="1"/>
          </p:cNvSpPr>
          <p:nvPr>
            <p:ph idx="1"/>
          </p:nvPr>
        </p:nvSpPr>
        <p:spPr>
          <a:xfrm>
            <a:off x="1296237" y="1346885"/>
            <a:ext cx="9960767" cy="4242545"/>
          </a:xfrm>
        </p:spPr>
        <p:txBody>
          <a:bodyPr anchor="ctr">
            <a:normAutofit/>
          </a:bodyPr>
          <a:lstStyle/>
          <a:p>
            <a:r>
              <a:rPr lang="en-US" dirty="0"/>
              <a:t>With Pandemic education patterns have changed and online education system is playing vital role in continuing education. With online education, students faces different challenges, and one such challenge is making friends. So, </a:t>
            </a:r>
            <a:r>
              <a:rPr lang="en-US" dirty="0" err="1"/>
              <a:t>studi</a:t>
            </a:r>
            <a:r>
              <a:rPr lang="en-US" dirty="0"/>
              <a:t> </a:t>
            </a:r>
            <a:r>
              <a:rPr lang="en-US" dirty="0" err="1"/>
              <a:t>buddi</a:t>
            </a:r>
            <a:r>
              <a:rPr lang="en-US" dirty="0"/>
              <a:t> is application to help the students to find  friends who has same interest in subject, learn together and help each other to grow. </a:t>
            </a:r>
          </a:p>
          <a:p>
            <a:endParaRPr lang="en-US" dirty="0"/>
          </a:p>
        </p:txBody>
      </p:sp>
      <p:sp>
        <p:nvSpPr>
          <p:cNvPr id="20" name="Freeform: Shape 11">
            <a:extLst>
              <a:ext uri="{FF2B5EF4-FFF2-40B4-BE49-F238E27FC236}">
                <a16:creationId xmlns:a16="http://schemas.microsoft.com/office/drawing/2014/main" id="{462A1995-1F16-43C8-8570-1ADCFA5C5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2900" y="544559"/>
            <a:ext cx="11011431" cy="6006966"/>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1242"/>
              <a:gd name="connsiteY0" fmla="*/ 39610 h 6402571"/>
              <a:gd name="connsiteX1" fmla="*/ 304663 w 11601242"/>
              <a:gd name="connsiteY1" fmla="*/ 50371 h 6402571"/>
              <a:gd name="connsiteX2" fmla="*/ 0 w 11601242"/>
              <a:gd name="connsiteY2" fmla="*/ 87552 h 6402571"/>
              <a:gd name="connsiteX3" fmla="*/ 0 w 11601242"/>
              <a:gd name="connsiteY3" fmla="*/ 948756 h 6402571"/>
              <a:gd name="connsiteX4" fmla="*/ 4597 w 11601242"/>
              <a:gd name="connsiteY4" fmla="*/ 948756 h 6402571"/>
              <a:gd name="connsiteX5" fmla="*/ 8568 w 11601242"/>
              <a:gd name="connsiteY5" fmla="*/ 1128518 h 6402571"/>
              <a:gd name="connsiteX6" fmla="*/ 88972 w 11601242"/>
              <a:gd name="connsiteY6" fmla="*/ 3563458 h 6402571"/>
              <a:gd name="connsiteX7" fmla="*/ 148480 w 11601242"/>
              <a:gd name="connsiteY7" fmla="*/ 5970451 h 6402571"/>
              <a:gd name="connsiteX8" fmla="*/ 5623915 w 11601242"/>
              <a:gd name="connsiteY8" fmla="*/ 5986674 h 6402571"/>
              <a:gd name="connsiteX9" fmla="*/ 8143603 w 11601242"/>
              <a:gd name="connsiteY9" fmla="*/ 5952640 h 6402571"/>
              <a:gd name="connsiteX10" fmla="*/ 8168400 w 11601242"/>
              <a:gd name="connsiteY10" fmla="*/ 5953783 h 6402571"/>
              <a:gd name="connsiteX11" fmla="*/ 8334742 w 11601242"/>
              <a:gd name="connsiteY11" fmla="*/ 5952364 h 6402571"/>
              <a:gd name="connsiteX12" fmla="*/ 8343333 w 11601242"/>
              <a:gd name="connsiteY12" fmla="*/ 6402571 h 6402571"/>
              <a:gd name="connsiteX13" fmla="*/ 8951337 w 11601242"/>
              <a:gd name="connsiteY13" fmla="*/ 5952489 h 6402571"/>
              <a:gd name="connsiteX14" fmla="*/ 9710371 w 11601242"/>
              <a:gd name="connsiteY14" fmla="*/ 5951234 h 6402571"/>
              <a:gd name="connsiteX15" fmla="*/ 9804791 w 11601242"/>
              <a:gd name="connsiteY15" fmla="*/ 5947930 h 6402571"/>
              <a:gd name="connsiteX16" fmla="*/ 9863784 w 11601242"/>
              <a:gd name="connsiteY16" fmla="*/ 5948725 h 6402571"/>
              <a:gd name="connsiteX17" fmla="*/ 10007288 w 11601242"/>
              <a:gd name="connsiteY17" fmla="*/ 5954109 h 6402571"/>
              <a:gd name="connsiteX18" fmla="*/ 10927227 w 11601242"/>
              <a:gd name="connsiteY18" fmla="*/ 5961976 h 6402571"/>
              <a:gd name="connsiteX19" fmla="*/ 11562333 w 11601242"/>
              <a:gd name="connsiteY19" fmla="*/ 5945695 h 6402571"/>
              <a:gd name="connsiteX20" fmla="*/ 11571244 w 11601242"/>
              <a:gd name="connsiteY20" fmla="*/ 2661284 h 6402571"/>
              <a:gd name="connsiteX21" fmla="*/ 11561892 w 11601242"/>
              <a:gd name="connsiteY21" fmla="*/ 215923 h 6402571"/>
              <a:gd name="connsiteX22" fmla="*/ 11316429 w 11601242"/>
              <a:gd name="connsiteY22" fmla="*/ 110142 h 6402571"/>
              <a:gd name="connsiteX23" fmla="*/ 10689999 w 11601242"/>
              <a:gd name="connsiteY23" fmla="*/ 110201 h 6402571"/>
              <a:gd name="connsiteX24" fmla="*/ 7599878 w 11601242"/>
              <a:gd name="connsiteY24" fmla="*/ 115520 h 6402571"/>
              <a:gd name="connsiteX25" fmla="*/ 1892744 w 11601242"/>
              <a:gd name="connsiteY25" fmla="*/ 39610 h 640257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43603 w 11600084"/>
              <a:gd name="connsiteY9" fmla="*/ 5913030 h 6362961"/>
              <a:gd name="connsiteX10" fmla="*/ 8168400 w 11600084"/>
              <a:gd name="connsiteY10" fmla="*/ 5914173 h 6362961"/>
              <a:gd name="connsiteX11" fmla="*/ 8334742 w 11600084"/>
              <a:gd name="connsiteY11" fmla="*/ 5912754 h 6362961"/>
              <a:gd name="connsiteX12" fmla="*/ 8343333 w 11600084"/>
              <a:gd name="connsiteY12" fmla="*/ 6362961 h 6362961"/>
              <a:gd name="connsiteX13" fmla="*/ 8951337 w 11600084"/>
              <a:gd name="connsiteY13" fmla="*/ 5912879 h 6362961"/>
              <a:gd name="connsiteX14" fmla="*/ 9710371 w 11600084"/>
              <a:gd name="connsiteY14" fmla="*/ 5911624 h 6362961"/>
              <a:gd name="connsiteX15" fmla="*/ 9804791 w 11600084"/>
              <a:gd name="connsiteY15" fmla="*/ 5908320 h 6362961"/>
              <a:gd name="connsiteX16" fmla="*/ 9863784 w 11600084"/>
              <a:gd name="connsiteY16" fmla="*/ 5909115 h 6362961"/>
              <a:gd name="connsiteX17" fmla="*/ 10007288 w 11600084"/>
              <a:gd name="connsiteY17" fmla="*/ 5914499 h 6362961"/>
              <a:gd name="connsiteX18" fmla="*/ 10927227 w 11600084"/>
              <a:gd name="connsiteY18" fmla="*/ 5922366 h 6362961"/>
              <a:gd name="connsiteX19" fmla="*/ 11562333 w 11600084"/>
              <a:gd name="connsiteY19" fmla="*/ 5906085 h 6362961"/>
              <a:gd name="connsiteX20" fmla="*/ 11571244 w 11600084"/>
              <a:gd name="connsiteY20" fmla="*/ 2621674 h 6362961"/>
              <a:gd name="connsiteX21" fmla="*/ 11561892 w 11600084"/>
              <a:gd name="connsiteY21" fmla="*/ 176313 h 6362961"/>
              <a:gd name="connsiteX22" fmla="*/ 11316429 w 11600084"/>
              <a:gd name="connsiteY22" fmla="*/ 70532 h 6362961"/>
              <a:gd name="connsiteX23" fmla="*/ 10689999 w 11600084"/>
              <a:gd name="connsiteY23" fmla="*/ 70591 h 6362961"/>
              <a:gd name="connsiteX24" fmla="*/ 7599878 w 11600084"/>
              <a:gd name="connsiteY24" fmla="*/ 75910 h 6362961"/>
              <a:gd name="connsiteX25" fmla="*/ 1892744 w 11600084"/>
              <a:gd name="connsiteY25"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9804791 w 11600084"/>
              <a:gd name="connsiteY14" fmla="*/ 5908320 h 6362961"/>
              <a:gd name="connsiteX15" fmla="*/ 9863784 w 11600084"/>
              <a:gd name="connsiteY15" fmla="*/ 5909115 h 6362961"/>
              <a:gd name="connsiteX16" fmla="*/ 10007288 w 11600084"/>
              <a:gd name="connsiteY16" fmla="*/ 5914499 h 6362961"/>
              <a:gd name="connsiteX17" fmla="*/ 10927227 w 11600084"/>
              <a:gd name="connsiteY17" fmla="*/ 5922366 h 6362961"/>
              <a:gd name="connsiteX18" fmla="*/ 11562333 w 11600084"/>
              <a:gd name="connsiteY18" fmla="*/ 5906085 h 6362961"/>
              <a:gd name="connsiteX19" fmla="*/ 11571244 w 11600084"/>
              <a:gd name="connsiteY19" fmla="*/ 2621674 h 6362961"/>
              <a:gd name="connsiteX20" fmla="*/ 11561892 w 11600084"/>
              <a:gd name="connsiteY20" fmla="*/ 176313 h 6362961"/>
              <a:gd name="connsiteX21" fmla="*/ 11316429 w 11600084"/>
              <a:gd name="connsiteY21" fmla="*/ 70532 h 6362961"/>
              <a:gd name="connsiteX22" fmla="*/ 10689999 w 11600084"/>
              <a:gd name="connsiteY22" fmla="*/ 70591 h 6362961"/>
              <a:gd name="connsiteX23" fmla="*/ 7599878 w 11600084"/>
              <a:gd name="connsiteY23" fmla="*/ 75910 h 6362961"/>
              <a:gd name="connsiteX24" fmla="*/ 1892744 w 11600084"/>
              <a:gd name="connsiteY24"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9863784 w 11600084"/>
              <a:gd name="connsiteY14" fmla="*/ 5909115 h 6362961"/>
              <a:gd name="connsiteX15" fmla="*/ 10007288 w 11600084"/>
              <a:gd name="connsiteY15" fmla="*/ 5914499 h 6362961"/>
              <a:gd name="connsiteX16" fmla="*/ 10927227 w 11600084"/>
              <a:gd name="connsiteY16" fmla="*/ 5922366 h 6362961"/>
              <a:gd name="connsiteX17" fmla="*/ 11562333 w 11600084"/>
              <a:gd name="connsiteY17" fmla="*/ 5906085 h 6362961"/>
              <a:gd name="connsiteX18" fmla="*/ 11571244 w 11600084"/>
              <a:gd name="connsiteY18" fmla="*/ 2621674 h 6362961"/>
              <a:gd name="connsiteX19" fmla="*/ 11561892 w 11600084"/>
              <a:gd name="connsiteY19" fmla="*/ 176313 h 6362961"/>
              <a:gd name="connsiteX20" fmla="*/ 11316429 w 11600084"/>
              <a:gd name="connsiteY20" fmla="*/ 70532 h 6362961"/>
              <a:gd name="connsiteX21" fmla="*/ 10689999 w 11600084"/>
              <a:gd name="connsiteY21" fmla="*/ 70591 h 6362961"/>
              <a:gd name="connsiteX22" fmla="*/ 7599878 w 11600084"/>
              <a:gd name="connsiteY22" fmla="*/ 75910 h 6362961"/>
              <a:gd name="connsiteX23" fmla="*/ 1892744 w 11600084"/>
              <a:gd name="connsiteY23"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10007288 w 11600084"/>
              <a:gd name="connsiteY14" fmla="*/ 5914499 h 6362961"/>
              <a:gd name="connsiteX15" fmla="*/ 10927227 w 11600084"/>
              <a:gd name="connsiteY15" fmla="*/ 5922366 h 6362961"/>
              <a:gd name="connsiteX16" fmla="*/ 11562333 w 11600084"/>
              <a:gd name="connsiteY16" fmla="*/ 5906085 h 6362961"/>
              <a:gd name="connsiteX17" fmla="*/ 11571244 w 11600084"/>
              <a:gd name="connsiteY17" fmla="*/ 2621674 h 6362961"/>
              <a:gd name="connsiteX18" fmla="*/ 11561892 w 11600084"/>
              <a:gd name="connsiteY18" fmla="*/ 176313 h 6362961"/>
              <a:gd name="connsiteX19" fmla="*/ 11316429 w 11600084"/>
              <a:gd name="connsiteY19" fmla="*/ 70532 h 6362961"/>
              <a:gd name="connsiteX20" fmla="*/ 10689999 w 11600084"/>
              <a:gd name="connsiteY20" fmla="*/ 70591 h 6362961"/>
              <a:gd name="connsiteX21" fmla="*/ 7599878 w 11600084"/>
              <a:gd name="connsiteY21" fmla="*/ 75910 h 6362961"/>
              <a:gd name="connsiteX22" fmla="*/ 1892744 w 11600084"/>
              <a:gd name="connsiteY22" fmla="*/ 0 h 6362961"/>
              <a:gd name="connsiteX0" fmla="*/ 1892744 w 11600084"/>
              <a:gd name="connsiteY0" fmla="*/ 0 h 6362961"/>
              <a:gd name="connsiteX1" fmla="*/ 304663 w 11600084"/>
              <a:gd name="connsiteY1" fmla="*/ 10761 h 6362961"/>
              <a:gd name="connsiteX2" fmla="*/ 0 w 11600084"/>
              <a:gd name="connsiteY2" fmla="*/ 47942 h 6362961"/>
              <a:gd name="connsiteX3" fmla="*/ 0 w 11600084"/>
              <a:gd name="connsiteY3" fmla="*/ 909146 h 6362961"/>
              <a:gd name="connsiteX4" fmla="*/ 4597 w 11600084"/>
              <a:gd name="connsiteY4" fmla="*/ 909146 h 6362961"/>
              <a:gd name="connsiteX5" fmla="*/ 8568 w 11600084"/>
              <a:gd name="connsiteY5" fmla="*/ 1088908 h 6362961"/>
              <a:gd name="connsiteX6" fmla="*/ 88972 w 11600084"/>
              <a:gd name="connsiteY6" fmla="*/ 3523848 h 6362961"/>
              <a:gd name="connsiteX7" fmla="*/ 148480 w 11600084"/>
              <a:gd name="connsiteY7" fmla="*/ 5930841 h 6362961"/>
              <a:gd name="connsiteX8" fmla="*/ 5623915 w 11600084"/>
              <a:gd name="connsiteY8" fmla="*/ 5947064 h 6362961"/>
              <a:gd name="connsiteX9" fmla="*/ 8168400 w 11600084"/>
              <a:gd name="connsiteY9" fmla="*/ 5914173 h 6362961"/>
              <a:gd name="connsiteX10" fmla="*/ 8334742 w 11600084"/>
              <a:gd name="connsiteY10" fmla="*/ 5912754 h 6362961"/>
              <a:gd name="connsiteX11" fmla="*/ 8343333 w 11600084"/>
              <a:gd name="connsiteY11" fmla="*/ 6362961 h 6362961"/>
              <a:gd name="connsiteX12" fmla="*/ 8951337 w 11600084"/>
              <a:gd name="connsiteY12" fmla="*/ 5912879 h 6362961"/>
              <a:gd name="connsiteX13" fmla="*/ 9710371 w 11600084"/>
              <a:gd name="connsiteY13" fmla="*/ 5911624 h 6362961"/>
              <a:gd name="connsiteX14" fmla="*/ 10007288 w 11600084"/>
              <a:gd name="connsiteY14" fmla="*/ 5914499 h 6362961"/>
              <a:gd name="connsiteX15" fmla="*/ 10927227 w 11600084"/>
              <a:gd name="connsiteY15" fmla="*/ 5922366 h 6362961"/>
              <a:gd name="connsiteX16" fmla="*/ 11562333 w 11600084"/>
              <a:gd name="connsiteY16" fmla="*/ 5906085 h 6362961"/>
              <a:gd name="connsiteX17" fmla="*/ 11571244 w 11600084"/>
              <a:gd name="connsiteY17" fmla="*/ 2621674 h 6362961"/>
              <a:gd name="connsiteX18" fmla="*/ 11561892 w 11600084"/>
              <a:gd name="connsiteY18" fmla="*/ 176313 h 6362961"/>
              <a:gd name="connsiteX19" fmla="*/ 11316429 w 11600084"/>
              <a:gd name="connsiteY19" fmla="*/ 70532 h 6362961"/>
              <a:gd name="connsiteX20" fmla="*/ 10689999 w 11600084"/>
              <a:gd name="connsiteY20" fmla="*/ 70591 h 6362961"/>
              <a:gd name="connsiteX21" fmla="*/ 7599878 w 11600084"/>
              <a:gd name="connsiteY21" fmla="*/ 75910 h 6362961"/>
              <a:gd name="connsiteX22" fmla="*/ 1892744 w 11600084"/>
              <a:gd name="connsiteY22" fmla="*/ 0 h 636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600084" h="6362961">
                <a:moveTo>
                  <a:pt x="1892744" y="0"/>
                </a:moveTo>
                <a:lnTo>
                  <a:pt x="304663" y="10761"/>
                </a:lnTo>
                <a:cubicBezTo>
                  <a:pt x="185441" y="17394"/>
                  <a:pt x="30881" y="990"/>
                  <a:pt x="0" y="47942"/>
                </a:cubicBezTo>
                <a:lnTo>
                  <a:pt x="0" y="909146"/>
                </a:lnTo>
                <a:lnTo>
                  <a:pt x="4597" y="909146"/>
                </a:lnTo>
                <a:cubicBezTo>
                  <a:pt x="5920" y="969067"/>
                  <a:pt x="7244" y="1028987"/>
                  <a:pt x="8568" y="1088908"/>
                </a:cubicBezTo>
                <a:cubicBezTo>
                  <a:pt x="28705" y="1889604"/>
                  <a:pt x="78164" y="2981189"/>
                  <a:pt x="88972" y="3523848"/>
                </a:cubicBezTo>
                <a:cubicBezTo>
                  <a:pt x="105117" y="5631637"/>
                  <a:pt x="7283" y="5958421"/>
                  <a:pt x="148480" y="5930841"/>
                </a:cubicBezTo>
                <a:cubicBezTo>
                  <a:pt x="2322134" y="5992566"/>
                  <a:pt x="4009314" y="5978024"/>
                  <a:pt x="5623915" y="5947064"/>
                </a:cubicBezTo>
                <a:lnTo>
                  <a:pt x="8168400" y="5914173"/>
                </a:lnTo>
                <a:lnTo>
                  <a:pt x="8334742" y="5912754"/>
                </a:lnTo>
                <a:cubicBezTo>
                  <a:pt x="8334742" y="5912754"/>
                  <a:pt x="8388439" y="6102892"/>
                  <a:pt x="8343333" y="6362961"/>
                </a:cubicBezTo>
                <a:cubicBezTo>
                  <a:pt x="8485400" y="6298448"/>
                  <a:pt x="8852227" y="6052994"/>
                  <a:pt x="8951337" y="5912879"/>
                </a:cubicBezTo>
                <a:cubicBezTo>
                  <a:pt x="9038326" y="5910139"/>
                  <a:pt x="9349159" y="5918539"/>
                  <a:pt x="9710371" y="5911624"/>
                </a:cubicBezTo>
                <a:lnTo>
                  <a:pt x="10007288" y="5914499"/>
                </a:lnTo>
                <a:lnTo>
                  <a:pt x="10927227" y="5922366"/>
                </a:lnTo>
                <a:cubicBezTo>
                  <a:pt x="11184288" y="5912702"/>
                  <a:pt x="11322659" y="5932366"/>
                  <a:pt x="11562333" y="5906085"/>
                </a:cubicBezTo>
                <a:cubicBezTo>
                  <a:pt x="11600776" y="5700565"/>
                  <a:pt x="11557900" y="4406975"/>
                  <a:pt x="11571244" y="2621674"/>
                </a:cubicBezTo>
                <a:cubicBezTo>
                  <a:pt x="11619605" y="1540406"/>
                  <a:pt x="11600677" y="601855"/>
                  <a:pt x="11561892" y="176313"/>
                </a:cubicBezTo>
                <a:cubicBezTo>
                  <a:pt x="11546315" y="5406"/>
                  <a:pt x="11461744" y="88152"/>
                  <a:pt x="11316429" y="70532"/>
                </a:cubicBezTo>
                <a:cubicBezTo>
                  <a:pt x="11171114" y="52912"/>
                  <a:pt x="10890051" y="86510"/>
                  <a:pt x="10689999" y="70591"/>
                </a:cubicBezTo>
                <a:lnTo>
                  <a:pt x="7599878" y="75910"/>
                </a:lnTo>
                <a:lnTo>
                  <a:pt x="1892744" y="0"/>
                </a:ln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4913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95E2AC-53C4-48AB-A681-BAF4A9F98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9">
            <a:extLst>
              <a:ext uri="{FF2B5EF4-FFF2-40B4-BE49-F238E27FC236}">
                <a16:creationId xmlns:a16="http://schemas.microsoft.com/office/drawing/2014/main" id="{881A9CD8-5D8E-48DD-B6AE-196C15A21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5204" y="682072"/>
            <a:ext cx="4609183" cy="3976940"/>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126" h="5353967">
                <a:moveTo>
                  <a:pt x="1211353" y="5255358"/>
                </a:moveTo>
                <a:cubicBezTo>
                  <a:pt x="2053554" y="5463015"/>
                  <a:pt x="5113009" y="5442759"/>
                  <a:pt x="5756648" y="4182489"/>
                </a:cubicBezTo>
                <a:cubicBezTo>
                  <a:pt x="6066135" y="3581429"/>
                  <a:pt x="6552688" y="2278993"/>
                  <a:pt x="5825821" y="1344608"/>
                </a:cubicBezTo>
                <a:cubicBezTo>
                  <a:pt x="5354563" y="738725"/>
                  <a:pt x="4240355" y="214554"/>
                  <a:pt x="3184022" y="52507"/>
                </a:cubicBezTo>
                <a:cubicBezTo>
                  <a:pt x="1913555" y="-151291"/>
                  <a:pt x="23150" y="156267"/>
                  <a:pt x="0" y="2452064"/>
                </a:cubicBezTo>
                <a:cubicBezTo>
                  <a:pt x="413" y="3449559"/>
                  <a:pt x="783501" y="4588157"/>
                  <a:pt x="1938082" y="4966954"/>
                </a:cubicBezTo>
                <a:cubicBezTo>
                  <a:pt x="1834185" y="5251638"/>
                  <a:pt x="1211353" y="5255358"/>
                  <a:pt x="1211353" y="5255358"/>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7B2FD83-BA7D-BBD1-9F21-64923839DA54}"/>
              </a:ext>
            </a:extLst>
          </p:cNvPr>
          <p:cNvSpPr>
            <a:spLocks noGrp="1"/>
          </p:cNvSpPr>
          <p:nvPr>
            <p:ph type="title"/>
          </p:nvPr>
        </p:nvSpPr>
        <p:spPr>
          <a:xfrm>
            <a:off x="1057469" y="1181878"/>
            <a:ext cx="3844213" cy="2985795"/>
          </a:xfrm>
        </p:spPr>
        <p:txBody>
          <a:bodyPr>
            <a:normAutofit/>
          </a:bodyPr>
          <a:lstStyle/>
          <a:p>
            <a:pPr algn="ctr"/>
            <a:r>
              <a:rPr lang="en-US"/>
              <a:t>Dataset From New York CITY Open Data</a:t>
            </a:r>
          </a:p>
        </p:txBody>
      </p:sp>
      <p:sp>
        <p:nvSpPr>
          <p:cNvPr id="30" name="Freeform: Shape 11">
            <a:extLst>
              <a:ext uri="{FF2B5EF4-FFF2-40B4-BE49-F238E27FC236}">
                <a16:creationId xmlns:a16="http://schemas.microsoft.com/office/drawing/2014/main" id="{4D4029AB-A2F8-4F5D-BC7C-A0F1F6659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916" y="629755"/>
            <a:ext cx="4609183" cy="3976940"/>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126" h="5353967">
                <a:moveTo>
                  <a:pt x="1211353" y="5255358"/>
                </a:moveTo>
                <a:cubicBezTo>
                  <a:pt x="2053554" y="5463015"/>
                  <a:pt x="5113009" y="5442759"/>
                  <a:pt x="5756648" y="4182489"/>
                </a:cubicBezTo>
                <a:cubicBezTo>
                  <a:pt x="6066135" y="3581429"/>
                  <a:pt x="6552688" y="2278993"/>
                  <a:pt x="5825821" y="1344608"/>
                </a:cubicBezTo>
                <a:cubicBezTo>
                  <a:pt x="5354563" y="738725"/>
                  <a:pt x="4240355" y="214554"/>
                  <a:pt x="3184022" y="52507"/>
                </a:cubicBezTo>
                <a:cubicBezTo>
                  <a:pt x="1913555" y="-151291"/>
                  <a:pt x="23150" y="156267"/>
                  <a:pt x="0" y="2452064"/>
                </a:cubicBezTo>
                <a:cubicBezTo>
                  <a:pt x="413" y="3449559"/>
                  <a:pt x="783501" y="4588157"/>
                  <a:pt x="1938082" y="4966954"/>
                </a:cubicBezTo>
                <a:cubicBezTo>
                  <a:pt x="1834185" y="5251638"/>
                  <a:pt x="1211353" y="5255358"/>
                  <a:pt x="1211353" y="5255358"/>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86DF9D4-860D-9AA5-F032-52523AAA6702}"/>
              </a:ext>
            </a:extLst>
          </p:cNvPr>
          <p:cNvSpPr>
            <a:spLocks noGrp="1"/>
          </p:cNvSpPr>
          <p:nvPr>
            <p:ph idx="1"/>
          </p:nvPr>
        </p:nvSpPr>
        <p:spPr>
          <a:xfrm>
            <a:off x="6277970" y="944283"/>
            <a:ext cx="5008729" cy="4944726"/>
          </a:xfrm>
        </p:spPr>
        <p:txBody>
          <a:bodyPr anchor="b">
            <a:normAutofit/>
          </a:bodyPr>
          <a:lstStyle/>
          <a:p>
            <a:r>
              <a:rPr lang="en-US" b="0" dirty="0" err="1"/>
              <a:t>link:https</a:t>
            </a:r>
            <a:r>
              <a:rPr lang="en-US" b="0" dirty="0"/>
              <a:t>://</a:t>
            </a:r>
            <a:r>
              <a:rPr lang="en-US" b="0" dirty="0" err="1"/>
              <a:t>data.cityofnewyork.us</a:t>
            </a:r>
            <a:r>
              <a:rPr lang="en-US" b="0" dirty="0"/>
              <a:t>/Education/2018-2021-Daily-Attendance-by-School/xc44-2jrh</a:t>
            </a:r>
          </a:p>
          <a:p>
            <a:endParaRPr lang="en-US" dirty="0"/>
          </a:p>
        </p:txBody>
      </p:sp>
    </p:spTree>
    <p:extLst>
      <p:ext uri="{BB962C8B-B14F-4D97-AF65-F5344CB8AC3E}">
        <p14:creationId xmlns:p14="http://schemas.microsoft.com/office/powerpoint/2010/main" val="244071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01072CBD-AF30-91BE-5AEB-1467D60D502C}"/>
              </a:ext>
            </a:extLst>
          </p:cNvPr>
          <p:cNvSpPr>
            <a:spLocks noGrp="1"/>
          </p:cNvSpPr>
          <p:nvPr>
            <p:ph type="title"/>
          </p:nvPr>
        </p:nvSpPr>
        <p:spPr>
          <a:xfrm>
            <a:off x="7180033" y="954157"/>
            <a:ext cx="3901621" cy="1590260"/>
          </a:xfrm>
        </p:spPr>
        <p:txBody>
          <a:bodyPr>
            <a:normAutofit/>
          </a:bodyPr>
          <a:lstStyle/>
          <a:p>
            <a:pPr algn="ctr"/>
            <a:r>
              <a:rPr lang="en-US" dirty="0"/>
              <a:t>enrolled</a:t>
            </a:r>
          </a:p>
        </p:txBody>
      </p:sp>
      <p:pic>
        <p:nvPicPr>
          <p:cNvPr id="5" name="Content Placeholder 4" descr="Chart, bar chart&#10;&#10;Description automatically generated">
            <a:extLst>
              <a:ext uri="{FF2B5EF4-FFF2-40B4-BE49-F238E27FC236}">
                <a16:creationId xmlns:a16="http://schemas.microsoft.com/office/drawing/2014/main" id="{303B76D3-105E-7FAA-54D9-D24E46E61B0F}"/>
              </a:ext>
            </a:extLst>
          </p:cNvPr>
          <p:cNvPicPr>
            <a:picLocks noChangeAspect="1"/>
          </p:cNvPicPr>
          <p:nvPr/>
        </p:nvPicPr>
        <p:blipFill>
          <a:blip r:embed="rId2"/>
          <a:stretch>
            <a:fillRect/>
          </a:stretch>
        </p:blipFill>
        <p:spPr>
          <a:xfrm>
            <a:off x="548673" y="1314791"/>
            <a:ext cx="5246535" cy="4118528"/>
          </a:xfrm>
          <a:prstGeom prst="rect">
            <a:avLst/>
          </a:prstGeom>
        </p:spPr>
      </p:pic>
      <p:sp>
        <p:nvSpPr>
          <p:cNvPr id="19" name="Content Placeholder 8">
            <a:extLst>
              <a:ext uri="{FF2B5EF4-FFF2-40B4-BE49-F238E27FC236}">
                <a16:creationId xmlns:a16="http://schemas.microsoft.com/office/drawing/2014/main" id="{6361D64F-EF2A-D775-1F1F-7A99C2D793F5}"/>
              </a:ext>
            </a:extLst>
          </p:cNvPr>
          <p:cNvSpPr>
            <a:spLocks noGrp="1"/>
          </p:cNvSpPr>
          <p:nvPr>
            <p:ph idx="1"/>
          </p:nvPr>
        </p:nvSpPr>
        <p:spPr>
          <a:xfrm>
            <a:off x="6566905" y="3447486"/>
            <a:ext cx="5499604" cy="4279069"/>
          </a:xfrm>
        </p:spPr>
        <p:txBody>
          <a:bodyPr>
            <a:normAutofit/>
          </a:bodyPr>
          <a:lstStyle/>
          <a:p>
            <a:pPr algn="ctr">
              <a:lnSpc>
                <a:spcPct val="90000"/>
              </a:lnSpc>
            </a:pPr>
            <a:r>
              <a:rPr lang="en-US" sz="2800" dirty="0"/>
              <a:t>2018-2019:  165 369 587 </a:t>
            </a:r>
          </a:p>
          <a:p>
            <a:pPr algn="ctr">
              <a:lnSpc>
                <a:spcPct val="90000"/>
              </a:lnSpc>
            </a:pPr>
            <a:r>
              <a:rPr lang="en-US" sz="2800" dirty="0"/>
              <a:t>2019-2020: 105 961 354 </a:t>
            </a:r>
          </a:p>
          <a:p>
            <a:pPr algn="ctr">
              <a:lnSpc>
                <a:spcPct val="90000"/>
              </a:lnSpc>
            </a:pPr>
            <a:r>
              <a:rPr lang="en-US" sz="2800" dirty="0"/>
              <a:t>2020-2021: 156 813 710</a:t>
            </a:r>
          </a:p>
        </p:txBody>
      </p:sp>
    </p:spTree>
    <p:extLst>
      <p:ext uri="{BB962C8B-B14F-4D97-AF65-F5344CB8AC3E}">
        <p14:creationId xmlns:p14="http://schemas.microsoft.com/office/powerpoint/2010/main" val="61152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01072CBD-AF30-91BE-5AEB-1467D60D502C}"/>
              </a:ext>
            </a:extLst>
          </p:cNvPr>
          <p:cNvSpPr>
            <a:spLocks noGrp="1"/>
          </p:cNvSpPr>
          <p:nvPr>
            <p:ph type="title"/>
          </p:nvPr>
        </p:nvSpPr>
        <p:spPr>
          <a:xfrm>
            <a:off x="7180033" y="954157"/>
            <a:ext cx="3901621" cy="1590260"/>
          </a:xfrm>
        </p:spPr>
        <p:txBody>
          <a:bodyPr>
            <a:normAutofit/>
          </a:bodyPr>
          <a:lstStyle/>
          <a:p>
            <a:pPr algn="ctr"/>
            <a:r>
              <a:rPr lang="en-US" dirty="0"/>
              <a:t>Present</a:t>
            </a:r>
          </a:p>
        </p:txBody>
      </p:sp>
      <p:pic>
        <p:nvPicPr>
          <p:cNvPr id="4" name="Picture 3" descr="Chart, bar chart&#10;&#10;Description automatically generated">
            <a:extLst>
              <a:ext uri="{FF2B5EF4-FFF2-40B4-BE49-F238E27FC236}">
                <a16:creationId xmlns:a16="http://schemas.microsoft.com/office/drawing/2014/main" id="{B1C14F68-44B2-45EC-2B03-F998B3D25318}"/>
              </a:ext>
            </a:extLst>
          </p:cNvPr>
          <p:cNvPicPr>
            <a:picLocks noChangeAspect="1"/>
          </p:cNvPicPr>
          <p:nvPr/>
        </p:nvPicPr>
        <p:blipFill>
          <a:blip r:embed="rId2"/>
          <a:stretch>
            <a:fillRect/>
          </a:stretch>
        </p:blipFill>
        <p:spPr>
          <a:xfrm>
            <a:off x="548673" y="1413162"/>
            <a:ext cx="5246535" cy="3921785"/>
          </a:xfrm>
          <a:prstGeom prst="rect">
            <a:avLst/>
          </a:prstGeom>
        </p:spPr>
      </p:pic>
      <p:sp>
        <p:nvSpPr>
          <p:cNvPr id="19" name="Content Placeholder 8">
            <a:extLst>
              <a:ext uri="{FF2B5EF4-FFF2-40B4-BE49-F238E27FC236}">
                <a16:creationId xmlns:a16="http://schemas.microsoft.com/office/drawing/2014/main" id="{6361D64F-EF2A-D775-1F1F-7A99C2D793F5}"/>
              </a:ext>
            </a:extLst>
          </p:cNvPr>
          <p:cNvSpPr>
            <a:spLocks noGrp="1"/>
          </p:cNvSpPr>
          <p:nvPr>
            <p:ph idx="1"/>
          </p:nvPr>
        </p:nvSpPr>
        <p:spPr>
          <a:xfrm>
            <a:off x="7042150" y="3227650"/>
            <a:ext cx="4378153" cy="3030029"/>
          </a:xfrm>
        </p:spPr>
        <p:txBody>
          <a:bodyPr>
            <a:normAutofit/>
          </a:bodyPr>
          <a:lstStyle/>
          <a:p>
            <a:pPr algn="ctr"/>
            <a:r>
              <a:rPr lang="en-US" dirty="0"/>
              <a:t>2018-2019:  150 864 934  </a:t>
            </a:r>
          </a:p>
          <a:p>
            <a:pPr algn="ctr"/>
            <a:r>
              <a:rPr lang="en-US" dirty="0"/>
              <a:t>2019-2020: 96 931 536</a:t>
            </a:r>
          </a:p>
          <a:p>
            <a:pPr algn="ctr"/>
            <a:r>
              <a:rPr lang="en-US" dirty="0"/>
              <a:t>2020-2021: 140 026 863</a:t>
            </a:r>
          </a:p>
        </p:txBody>
      </p:sp>
    </p:spTree>
    <p:extLst>
      <p:ext uri="{BB962C8B-B14F-4D97-AF65-F5344CB8AC3E}">
        <p14:creationId xmlns:p14="http://schemas.microsoft.com/office/powerpoint/2010/main" val="277418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01072CBD-AF30-91BE-5AEB-1467D60D502C}"/>
              </a:ext>
            </a:extLst>
          </p:cNvPr>
          <p:cNvSpPr>
            <a:spLocks noGrp="1"/>
          </p:cNvSpPr>
          <p:nvPr>
            <p:ph type="title"/>
          </p:nvPr>
        </p:nvSpPr>
        <p:spPr>
          <a:xfrm>
            <a:off x="7180033" y="954157"/>
            <a:ext cx="3901621" cy="1590260"/>
          </a:xfrm>
        </p:spPr>
        <p:txBody>
          <a:bodyPr>
            <a:normAutofit/>
          </a:bodyPr>
          <a:lstStyle/>
          <a:p>
            <a:pPr algn="ctr"/>
            <a:r>
              <a:rPr lang="en-US" dirty="0"/>
              <a:t>ABSENT</a:t>
            </a:r>
          </a:p>
        </p:txBody>
      </p:sp>
      <p:pic>
        <p:nvPicPr>
          <p:cNvPr id="5" name="Picture 4">
            <a:extLst>
              <a:ext uri="{FF2B5EF4-FFF2-40B4-BE49-F238E27FC236}">
                <a16:creationId xmlns:a16="http://schemas.microsoft.com/office/drawing/2014/main" id="{D28D31D4-EA19-5CB0-BD4C-9D314A58502C}"/>
              </a:ext>
            </a:extLst>
          </p:cNvPr>
          <p:cNvPicPr>
            <a:picLocks noChangeAspect="1"/>
          </p:cNvPicPr>
          <p:nvPr/>
        </p:nvPicPr>
        <p:blipFill rotWithShape="1">
          <a:blip r:embed="rId3"/>
          <a:srcRect l="7865" r="2193" b="-2"/>
          <a:stretch/>
        </p:blipFill>
        <p:spPr>
          <a:xfrm>
            <a:off x="548673" y="1252171"/>
            <a:ext cx="5246535" cy="4243767"/>
          </a:xfrm>
          <a:prstGeom prst="rect">
            <a:avLst/>
          </a:prstGeom>
        </p:spPr>
      </p:pic>
      <p:sp>
        <p:nvSpPr>
          <p:cNvPr id="19" name="Content Placeholder 8">
            <a:extLst>
              <a:ext uri="{FF2B5EF4-FFF2-40B4-BE49-F238E27FC236}">
                <a16:creationId xmlns:a16="http://schemas.microsoft.com/office/drawing/2014/main" id="{6361D64F-EF2A-D775-1F1F-7A99C2D793F5}"/>
              </a:ext>
            </a:extLst>
          </p:cNvPr>
          <p:cNvSpPr>
            <a:spLocks noGrp="1"/>
          </p:cNvSpPr>
          <p:nvPr>
            <p:ph idx="1"/>
          </p:nvPr>
        </p:nvSpPr>
        <p:spPr>
          <a:xfrm>
            <a:off x="7042150" y="3227650"/>
            <a:ext cx="4378153" cy="3030029"/>
          </a:xfrm>
        </p:spPr>
        <p:txBody>
          <a:bodyPr>
            <a:normAutofit/>
          </a:bodyPr>
          <a:lstStyle/>
          <a:p>
            <a:pPr algn="ctr"/>
            <a:r>
              <a:rPr lang="en-US" dirty="0"/>
              <a:t>2018-2019:  </a:t>
            </a:r>
            <a:r>
              <a:rPr lang="en-US" b="0" dirty="0"/>
              <a:t>13 959 193</a:t>
            </a:r>
            <a:r>
              <a:rPr lang="en-US" dirty="0"/>
              <a:t> </a:t>
            </a:r>
          </a:p>
          <a:p>
            <a:pPr algn="ctr"/>
            <a:r>
              <a:rPr lang="en-US" dirty="0"/>
              <a:t>2019-2020: </a:t>
            </a:r>
            <a:r>
              <a:rPr lang="en-US" b="0" dirty="0"/>
              <a:t>8 713 418</a:t>
            </a:r>
            <a:r>
              <a:rPr lang="en-US" dirty="0"/>
              <a:t> </a:t>
            </a:r>
          </a:p>
          <a:p>
            <a:pPr algn="ctr"/>
            <a:r>
              <a:rPr lang="en-US" dirty="0"/>
              <a:t>2020-2021: </a:t>
            </a:r>
            <a:r>
              <a:rPr lang="en-US" b="0" dirty="0"/>
              <a:t>16 538 118</a:t>
            </a:r>
            <a:r>
              <a:rPr lang="en-US" dirty="0"/>
              <a:t>  </a:t>
            </a:r>
          </a:p>
        </p:txBody>
      </p:sp>
    </p:spTree>
    <p:extLst>
      <p:ext uri="{BB962C8B-B14F-4D97-AF65-F5344CB8AC3E}">
        <p14:creationId xmlns:p14="http://schemas.microsoft.com/office/powerpoint/2010/main" val="211894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44" name="Rectangle 43">
            <a:extLst>
              <a:ext uri="{FF2B5EF4-FFF2-40B4-BE49-F238E27FC236}">
                <a16:creationId xmlns:a16="http://schemas.microsoft.com/office/drawing/2014/main" id="{D0940C6F-9A54-410C-9BCD-203E8D97F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646C6CE-72A6-48A2-BAA1-A9BD9AE02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121080" y="0"/>
            <a:ext cx="7070920"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1955" h="6858000">
                <a:moveTo>
                  <a:pt x="7430701" y="6858000"/>
                </a:moveTo>
                <a:lnTo>
                  <a:pt x="0" y="6858000"/>
                </a:lnTo>
                <a:lnTo>
                  <a:pt x="0" y="0"/>
                </a:lnTo>
                <a:lnTo>
                  <a:pt x="7505795" y="0"/>
                </a:lnTo>
                <a:lnTo>
                  <a:pt x="7520785" y="379063"/>
                </a:lnTo>
                <a:cubicBezTo>
                  <a:pt x="7596581" y="2601669"/>
                  <a:pt x="7521128" y="5461844"/>
                  <a:pt x="7433327" y="6803646"/>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6AFF5CE-B67C-4572-A244-872A4D90E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791907" y="958118"/>
            <a:ext cx="4266483"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205966E-2281-F933-038E-762CF993B9A5}"/>
              </a:ext>
            </a:extLst>
          </p:cNvPr>
          <p:cNvSpPr>
            <a:spLocks noGrp="1"/>
          </p:cNvSpPr>
          <p:nvPr>
            <p:ph type="title"/>
          </p:nvPr>
        </p:nvSpPr>
        <p:spPr>
          <a:xfrm>
            <a:off x="1198095" y="1589343"/>
            <a:ext cx="3065958" cy="2628672"/>
          </a:xfrm>
        </p:spPr>
        <p:txBody>
          <a:bodyPr vert="horz" lIns="91440" tIns="45720" rIns="91440" bIns="45720" rtlCol="0" anchor="ctr">
            <a:normAutofit/>
          </a:bodyPr>
          <a:lstStyle/>
          <a:p>
            <a:pPr algn="ctr"/>
            <a:r>
              <a:rPr lang="en-US" sz="4400"/>
              <a:t>School attendance data</a:t>
            </a:r>
            <a:br>
              <a:rPr lang="en-US" sz="4400"/>
            </a:br>
            <a:endParaRPr lang="en-US" sz="4400"/>
          </a:p>
        </p:txBody>
      </p:sp>
      <p:sp>
        <p:nvSpPr>
          <p:cNvPr id="50" name="Freeform: Shape 49">
            <a:extLst>
              <a:ext uri="{FF2B5EF4-FFF2-40B4-BE49-F238E27FC236}">
                <a16:creationId xmlns:a16="http://schemas.microsoft.com/office/drawing/2014/main" id="{FB69A980-D397-4383-991D-6DC2FB1C3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735556" y="935488"/>
            <a:ext cx="4587669"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65ECCD1-CF5E-4EE6-837B-F9A6958B1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737159" y="912857"/>
            <a:ext cx="4266483"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solidFill>
              <a:schemeClr val="tx1"/>
            </a:solidFill>
            <a:prstDash val="solid"/>
            <a:miter/>
          </a:ln>
        </p:spPr>
        <p:txBody>
          <a:bodyPr rtlCol="0" anchor="ctr"/>
          <a:lstStyle/>
          <a:p>
            <a:endParaRPr lang="en-US"/>
          </a:p>
        </p:txBody>
      </p:sp>
      <p:pic>
        <p:nvPicPr>
          <p:cNvPr id="5" name="Content Placeholder 4">
            <a:extLst>
              <a:ext uri="{FF2B5EF4-FFF2-40B4-BE49-F238E27FC236}">
                <a16:creationId xmlns:a16="http://schemas.microsoft.com/office/drawing/2014/main" id="{A26F54AB-B03F-6D71-AABD-F634C4CAFAFF}"/>
              </a:ext>
            </a:extLst>
          </p:cNvPr>
          <p:cNvPicPr>
            <a:picLocks noGrp="1" noChangeAspect="1"/>
          </p:cNvPicPr>
          <p:nvPr>
            <p:ph idx="1"/>
          </p:nvPr>
        </p:nvPicPr>
        <p:blipFill>
          <a:blip r:embed="rId2"/>
          <a:stretch>
            <a:fillRect/>
          </a:stretch>
        </p:blipFill>
        <p:spPr>
          <a:xfrm>
            <a:off x="5607877" y="1008100"/>
            <a:ext cx="6039627" cy="4846800"/>
          </a:xfrm>
          <a:prstGeom prst="rect">
            <a:avLst/>
          </a:prstGeom>
        </p:spPr>
      </p:pic>
    </p:spTree>
    <p:extLst>
      <p:ext uri="{BB962C8B-B14F-4D97-AF65-F5344CB8AC3E}">
        <p14:creationId xmlns:p14="http://schemas.microsoft.com/office/powerpoint/2010/main" val="3099807171"/>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613</Words>
  <Application>Microsoft Macintosh PowerPoint</Application>
  <PresentationFormat>Widescreen</PresentationFormat>
  <Paragraphs>49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The Hand</vt:lpstr>
      <vt:lpstr>The Serif Hand</vt:lpstr>
      <vt:lpstr>ChitchatVTI</vt:lpstr>
      <vt:lpstr>Set your goal high and don’t stop and find your studi buddi</vt:lpstr>
      <vt:lpstr>Who are we</vt:lpstr>
      <vt:lpstr>Our aims</vt:lpstr>
      <vt:lpstr>PowerPoint Presentation</vt:lpstr>
      <vt:lpstr>Dataset From New York CITY Open Data</vt:lpstr>
      <vt:lpstr>enrolled</vt:lpstr>
      <vt:lpstr>Present</vt:lpstr>
      <vt:lpstr>ABSENT</vt:lpstr>
      <vt:lpstr>School attendance data </vt:lpstr>
      <vt:lpstr>Data Analytics</vt:lpstr>
      <vt:lpstr>PowerPoint Presentation</vt:lpstr>
      <vt:lpstr>https://github.com/lauchRocke/studiBuddi.git</vt:lpstr>
      <vt:lpstr>PowerPoint Presentation</vt:lpstr>
      <vt:lpstr>   Test Case ID: Studi BudDi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your goal high and don’t stop and find your study buddy.</dc:title>
  <dc:creator>Tenzin Khangkar</dc:creator>
  <cp:lastModifiedBy>Tenzin Khangkar</cp:lastModifiedBy>
  <cp:revision>7</cp:revision>
  <dcterms:created xsi:type="dcterms:W3CDTF">2022-05-14T18:56:35Z</dcterms:created>
  <dcterms:modified xsi:type="dcterms:W3CDTF">2022-05-15T17:47:53Z</dcterms:modified>
</cp:coreProperties>
</file>