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9" r:id="rId3"/>
    <p:sldId id="262" r:id="rId4"/>
    <p:sldId id="263" r:id="rId5"/>
    <p:sldId id="264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18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E25C8A-C834-8040-B0F0-A792E879812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E218E7-06FE-FE42-9C73-75D362F7772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88788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5C8A-C834-8040-B0F0-A792E879812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8E7-06FE-FE42-9C73-75D362F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0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5C8A-C834-8040-B0F0-A792E879812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8E7-06FE-FE42-9C73-75D362F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3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5C8A-C834-8040-B0F0-A792E879812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8E7-06FE-FE42-9C73-75D362F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E25C8A-C834-8040-B0F0-A792E879812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E218E7-06FE-FE42-9C73-75D362F77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6122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5C8A-C834-8040-B0F0-A792E879812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8E7-06FE-FE42-9C73-75D362F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9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5C8A-C834-8040-B0F0-A792E879812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8E7-06FE-FE42-9C73-75D362F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3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5C8A-C834-8040-B0F0-A792E879812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8E7-06FE-FE42-9C73-75D362F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3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5C8A-C834-8040-B0F0-A792E879812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8E7-06FE-FE42-9C73-75D362F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E25C8A-C834-8040-B0F0-A792E879812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E218E7-06FE-FE42-9C73-75D362F77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621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E25C8A-C834-8040-B0F0-A792E879812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E218E7-06FE-FE42-9C73-75D362F77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65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BE25C8A-C834-8040-B0F0-A792E879812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CE218E7-06FE-FE42-9C73-75D362F77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560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Eruditepanda/fortune-1000-2018" TargetMode="External"/><Relationship Id="rId2" Type="http://schemas.openxmlformats.org/officeDocument/2006/relationships/hyperlink" Target="https://www.someka.net/excel-template/fortune-500-excel-list/#review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inance.yahoo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1885" y="634028"/>
            <a:ext cx="4798243" cy="3732835"/>
          </a:xfrm>
        </p:spPr>
        <p:txBody>
          <a:bodyPr>
            <a:normAutofit/>
          </a:bodyPr>
          <a:lstStyle/>
          <a:p>
            <a:r>
              <a:rPr lang="en-US" sz="6100"/>
              <a:t>EXPLORE THE FORTUNE500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1885" y="4436462"/>
            <a:ext cx="4798243" cy="1794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Alexander Jutila, Karthik Puttichanda, Lekshmi Nair 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329E98A-7768-C44D-9C2A-7C770C2BA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3" y="2124698"/>
            <a:ext cx="4207669" cy="28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4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99640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266" y="1010266"/>
            <a:ext cx="10171466" cy="485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430" y="1398896"/>
            <a:ext cx="9325970" cy="11600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430" y="2739787"/>
            <a:ext cx="9325970" cy="294677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2100" dirty="0"/>
              <a:t>The Fortune 500 list is like an ultimate business scorecard for the companies. The 500 that made the 2020 list represent two-thirds of the U.S. economy, with $14 trillion in revenue.</a:t>
            </a:r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endParaRPr lang="en-US" sz="2100" dirty="0"/>
          </a:p>
          <a:p>
            <a:pPr indent="-384048">
              <a:lnSpc>
                <a:spcPct val="94000"/>
              </a:lnSpc>
              <a:spcAft>
                <a:spcPts val="200"/>
              </a:spcAft>
            </a:pPr>
            <a:r>
              <a:rPr lang="en-US" sz="2100" b="1" dirty="0"/>
              <a:t>Why care about Fortune 500 analysis? </a:t>
            </a:r>
          </a:p>
          <a:p>
            <a:pPr indent="-384048">
              <a:lnSpc>
                <a:spcPct val="94000"/>
              </a:lnSpc>
              <a:spcAft>
                <a:spcPts val="200"/>
              </a:spcAft>
            </a:pPr>
            <a:r>
              <a:rPr lang="en-US" sz="2100" b="1" dirty="0"/>
              <a:t>Simple.</a:t>
            </a:r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endParaRPr lang="en-US" sz="2100" b="1" dirty="0"/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2100" dirty="0"/>
              <a:t>You could be an investor doing a research on the stock prices. You might be searching for a sales lead. You could be a future entrepreneur. Or better yet you might be looking for a new job like us.</a:t>
            </a:r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07144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81916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20620"/>
            <a:ext cx="9601200" cy="2946779"/>
          </a:xfrm>
        </p:spPr>
        <p:txBody>
          <a:bodyPr vert="horz" lIns="91440" tIns="45720" rIns="91440" bIns="45720" rtlCol="0">
            <a:normAutofit/>
          </a:bodyPr>
          <a:lstStyle/>
          <a:p>
            <a:pPr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Get ready to explore the Fortune 500 visually. We have created interactive visualizations as below.</a:t>
            </a:r>
          </a:p>
          <a:p>
            <a:pPr marL="457200" indent="-384048" algn="l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AutoNum type="arabicPeriod"/>
            </a:pPr>
            <a:r>
              <a:rPr lang="en-US" dirty="0"/>
              <a:t>With the map, you can find the U.S. headquarters for each company on the list. </a:t>
            </a:r>
          </a:p>
          <a:p>
            <a:pPr marL="457200" indent="-384048" algn="l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AutoNum type="arabicPeriod"/>
            </a:pPr>
            <a:r>
              <a:rPr lang="en-US" dirty="0"/>
              <a:t>With stock analysis, you can analyze the top five fortune 500.</a:t>
            </a:r>
          </a:p>
          <a:p>
            <a:pPr marL="457200" indent="-384048" algn="l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AutoNum type="arabicPeriod"/>
            </a:pPr>
            <a:r>
              <a:rPr lang="en-US" dirty="0"/>
              <a:t>With the sector analysis, you analyzes the financials at a sector level.</a:t>
            </a:r>
          </a:p>
        </p:txBody>
      </p:sp>
    </p:spTree>
    <p:extLst>
      <p:ext uri="{BB962C8B-B14F-4D97-AF65-F5344CB8AC3E}">
        <p14:creationId xmlns:p14="http://schemas.microsoft.com/office/powerpoint/2010/main" val="145926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430" y="1398897"/>
            <a:ext cx="9325970" cy="708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 dirty="0"/>
              <a:t>Data MUNCHING AND LOAD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430" y="2107097"/>
            <a:ext cx="9325970" cy="3579469"/>
          </a:xfrm>
        </p:spPr>
        <p:txBody>
          <a:bodyPr vert="horz" lIns="91440" tIns="45720" rIns="91440" bIns="45720" rtlCol="0">
            <a:normAutofit/>
          </a:bodyPr>
          <a:lstStyle/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1600" b="1" dirty="0"/>
              <a:t>DATA SOURCES: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en-US" sz="1400" b="1" u="sng" dirty="0">
                <a:hlinkClick r:id="rId2"/>
              </a:rPr>
              <a:t>https://www.someka.net/excel-template/fortune-500-excel-list/#reviews</a:t>
            </a:r>
            <a:endParaRPr lang="en-US" sz="1400" dirty="0"/>
          </a:p>
          <a:p>
            <a:pPr marL="457200" lvl="0" indent="-457200" algn="l">
              <a:buFont typeface="+mj-lt"/>
              <a:buAutoNum type="arabicPeriod"/>
            </a:pPr>
            <a:r>
              <a:rPr lang="en-US" sz="1400" b="1" u="sng" dirty="0">
                <a:hlinkClick r:id="rId3"/>
              </a:rPr>
              <a:t>https://www.kaggle.com/Eruditepanda/fortune-1000-2018</a:t>
            </a:r>
            <a:r>
              <a:rPr lang="en-US" sz="1400" b="1" dirty="0"/>
              <a:t> </a:t>
            </a:r>
            <a:endParaRPr lang="en-US" sz="1400" dirty="0"/>
          </a:p>
          <a:p>
            <a:pPr marL="457200" lvl="0" indent="-457200" algn="l">
              <a:buFont typeface="+mj-lt"/>
              <a:buAutoNum type="arabicPeriod"/>
            </a:pPr>
            <a:r>
              <a:rPr lang="en-US" sz="1400" b="1" u="sng" dirty="0">
                <a:hlinkClick r:id="rId4"/>
              </a:rPr>
              <a:t>https://finance.yahoo.com</a:t>
            </a:r>
            <a:endParaRPr lang="en-US" sz="1400" b="1" u="sng" dirty="0"/>
          </a:p>
          <a:p>
            <a:pPr marL="457200" lvl="0" indent="-457200" algn="l">
              <a:buFont typeface="+mj-lt"/>
              <a:buAutoNum type="arabicPeriod"/>
            </a:pPr>
            <a:endParaRPr lang="en-US" sz="1400" dirty="0"/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1600" b="1" dirty="0"/>
              <a:t>DATABASE: </a:t>
            </a:r>
            <a:r>
              <a:rPr lang="en-US" sz="1600" dirty="0"/>
              <a:t>MONGO DB</a:t>
            </a:r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endParaRPr lang="en-US" sz="1600" dirty="0"/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549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81916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20620"/>
            <a:ext cx="9601200" cy="2946779"/>
          </a:xfrm>
        </p:spPr>
        <p:txBody>
          <a:bodyPr vert="horz" lIns="91440" tIns="45720" rIns="91440" bIns="45720" rtlCol="0">
            <a:normAutofit/>
          </a:bodyPr>
          <a:lstStyle/>
          <a:p>
            <a:pPr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Get ready to explore the Fortune 500 visually. We have created interactive visualizations as below.</a:t>
            </a:r>
          </a:p>
          <a:p>
            <a:pPr marL="457200" indent="-384048" algn="l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AutoNum type="arabicPeriod"/>
            </a:pPr>
            <a:r>
              <a:rPr lang="en-US" dirty="0"/>
              <a:t>With the map, you can find the U.S. headquarters for each company on the list. </a:t>
            </a:r>
          </a:p>
          <a:p>
            <a:pPr marL="457200" indent="-384048" algn="l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AutoNum type="arabicPeriod"/>
            </a:pPr>
            <a:r>
              <a:rPr lang="en-US" dirty="0"/>
              <a:t>With stock analysis, you can analyze the top five fortune 500</a:t>
            </a:r>
          </a:p>
          <a:p>
            <a:pPr marL="457200" indent="-384048" algn="l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AutoNum type="arabicPeriod"/>
            </a:pPr>
            <a:r>
              <a:rPr lang="en-US" dirty="0"/>
              <a:t>With the sector analysis, you can explore the various plots which analyzes the financials at a sector level.</a:t>
            </a:r>
          </a:p>
        </p:txBody>
      </p:sp>
    </p:spTree>
    <p:extLst>
      <p:ext uri="{BB962C8B-B14F-4D97-AF65-F5344CB8AC3E}">
        <p14:creationId xmlns:p14="http://schemas.microsoft.com/office/powerpoint/2010/main" val="70751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13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279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EXPLORE THE FORTUNE500</vt:lpstr>
      <vt:lpstr>INTRODUCTION</vt:lpstr>
      <vt:lpstr>INTRODUCTION</vt:lpstr>
      <vt:lpstr>Data MUNCHING AND LOAD</vt:lpstr>
      <vt:lpstr>INTRODUCTION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THE FORTUNE500</dc:title>
  <dc:creator>Rajit Ramkumar</dc:creator>
  <cp:lastModifiedBy>Rajit Ramkumar</cp:lastModifiedBy>
  <cp:revision>6</cp:revision>
  <dcterms:created xsi:type="dcterms:W3CDTF">2020-10-07T14:58:12Z</dcterms:created>
  <dcterms:modified xsi:type="dcterms:W3CDTF">2020-10-08T18:10:46Z</dcterms:modified>
</cp:coreProperties>
</file>