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477440" y="1218960"/>
            <a:ext cx="6188040" cy="49374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477440" y="1218960"/>
            <a:ext cx="6188040" cy="4937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477440" y="1218960"/>
            <a:ext cx="6188040" cy="49374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1477440" y="1218960"/>
            <a:ext cx="6188040" cy="4937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400800" y="6355080"/>
            <a:ext cx="228564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24/07/18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898720" y="6355080"/>
            <a:ext cx="347436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216080" y="6355080"/>
            <a:ext cx="121896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D0C3227-CC79-410C-B66A-07FC9EA32C40}" type="slidenum">
              <a:rPr b="0" lang="en-IN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905040" y="3648240"/>
            <a:ext cx="7314840" cy="1279800"/>
          </a:xfrm>
          <a:prstGeom prst="rect">
            <a:avLst/>
          </a:prstGeom>
          <a:noFill/>
          <a:ln w="6480">
            <a:solidFill>
              <a:schemeClr val="accent1"/>
            </a:solidFill>
            <a:round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914400" y="5048280"/>
            <a:ext cx="7314840" cy="685440"/>
          </a:xfrm>
          <a:prstGeom prst="rect">
            <a:avLst/>
          </a:prstGeom>
          <a:noFill/>
          <a:ln w="6480">
            <a:solidFill>
              <a:schemeClr val="accent2"/>
            </a:solidFill>
            <a:round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905040" y="3648240"/>
            <a:ext cx="228240" cy="1279800"/>
          </a:xfrm>
          <a:prstGeom prst="rect">
            <a:avLst/>
          </a:prstGeom>
          <a:solidFill>
            <a:schemeClr val="accent1"/>
          </a:solidFill>
          <a:ln w="6480"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914400" y="5048280"/>
            <a:ext cx="228240" cy="685440"/>
          </a:xfrm>
          <a:prstGeom prst="rect">
            <a:avLst/>
          </a:prstGeom>
          <a:solidFill>
            <a:schemeClr val="accent2"/>
          </a:solidFill>
          <a:ln w="6480"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24/07/18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2898720" y="6356520"/>
            <a:ext cx="350496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6178959-178F-4F53-97DF-294B74F872AA}" type="slidenum">
              <a:rPr b="0" lang="en-IN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LevelClick to edit Master text styles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1371600" indent="-228240">
              <a:lnSpc>
                <a:spcPct val="100000"/>
              </a:lnSpc>
              <a:buClr>
                <a:srgbClr val="9fb8cd"/>
              </a:buClr>
              <a:buSzPct val="7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DevOps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219320" y="5124600"/>
            <a:ext cx="6857640" cy="5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LA Corps.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Agile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Agile SDLC model is a combination of iterative and incremental process models with focus on process adaptability and customer satisfaction by rapid delivery of working software product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phases of agile model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planning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Requirements Analysis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Design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Coding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Unit Testing and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Acceptance Testing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graphical illustration of the Agile Model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10" name="Content Placeholder 3" descr=""/>
          <p:cNvPicPr/>
          <p:nvPr/>
        </p:nvPicPr>
        <p:blipFill>
          <a:blip r:embed="rId1"/>
          <a:stretch/>
        </p:blipFill>
        <p:spPr>
          <a:xfrm>
            <a:off x="1371600" y="1302120"/>
            <a:ext cx="7314840" cy="545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Agile Manifesto principles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Individuals and interactions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Working software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Customer collaboration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Responding to change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What is DevOps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 software engineering culture.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Aims at unifying SOFTWARE DEVELOPMENT (Dev) and SOFTWARE OPERATIONS (Ops).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Focuses on automation and monitoring of all steps of software construction.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Aims at shorter development cycles.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Increases development cycles and deployement frequency.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BENEFITS: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Speed.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Reliability.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Improved collaboration.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Security.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Use Cases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Encourage a fail fast, learn quick mindset.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Foster innovation and accountability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Promote open and honest sharing of lessons learned.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Build trust across organizational boundaries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Expect that it will be a work-in-progress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2860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Continuous Integration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Best practices of CI include: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Committing code frequently.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Categorizing developer tests.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Using a dedicated integration build machine.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Using continuous feedback mechanisms.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Staging builds.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Continuous integration relies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Maintain a code repository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Automate the build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Make the build self testing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Everyone commits to the baseline every day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Keep the build fast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Make it easy to get the latest deliverables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Every one can see the latest build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80880" y="22860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CI 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          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There are many Continuous Integration tools out there, and in this article, we will go through some of the greatest tools available on the market and see how they fare.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Jenkins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TeamCity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Travis CI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Go CD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Bamboo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GitLab CI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958120" y="3096000"/>
            <a:ext cx="4973760" cy="306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
</a:t>
            </a:r>
            <a:r>
              <a:rPr b="1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
</a:t>
            </a:r>
            <a:r>
              <a:rPr b="1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what is Continuous Deployment</a:t>
            </a:r>
            <a:r>
              <a:rPr b="1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Continuous deployment automation is performed by a new set of agile DevOps tools called application release automation.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It is a method to develop, build and test new code rapidly with automation so that only code that is known to be good becomes part of a software product.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For continuous deployment, IT automation and Configuration management tools, such as Puppet and Ansible are used.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Continuous deployment extends continuous delivery so that the software build will automatically deploy if it passes all tests.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 such a process, there is no need for a person to decide when and what goes into production.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
</a:t>
            </a:r>
            <a:r>
              <a:rPr b="1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CONTINUOUS DEPLOYMENT TOOLS</a:t>
            </a:r>
            <a:r>
              <a:rPr b="1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Ansible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Jenkins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Jenkins provides hundreds of plugins to support building, deploying and automating any project.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101</TotalTime>
  <Application>LibreOffice/5.1.6.2$Linux_X86_64 LibreOffice_project/10m0$Build-2</Application>
  <Words>412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user</dc:creator>
  <dc:description/>
  <dc:language>en-IN</dc:language>
  <cp:lastModifiedBy/>
  <dcterms:modified xsi:type="dcterms:W3CDTF">2018-07-24T17:24:46Z</dcterms:modified>
  <cp:revision>13</cp:revision>
  <dc:subject/>
  <dc:title>DevOps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