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9" r:id="rId1"/>
  </p:sldMasterIdLst>
  <p:notesMasterIdLst>
    <p:notesMasterId r:id="rId53"/>
  </p:notesMasterIdLst>
  <p:handoutMasterIdLst>
    <p:handoutMasterId r:id="rId54"/>
  </p:handoutMasterIdLst>
  <p:sldIdLst>
    <p:sldId id="292" r:id="rId2"/>
    <p:sldId id="293" r:id="rId3"/>
    <p:sldId id="393" r:id="rId4"/>
    <p:sldId id="394" r:id="rId5"/>
    <p:sldId id="441" r:id="rId6"/>
    <p:sldId id="443" r:id="rId7"/>
    <p:sldId id="446" r:id="rId8"/>
    <p:sldId id="396" r:id="rId9"/>
    <p:sldId id="353" r:id="rId10"/>
    <p:sldId id="397" r:id="rId11"/>
    <p:sldId id="398" r:id="rId12"/>
    <p:sldId id="399" r:id="rId13"/>
    <p:sldId id="401" r:id="rId14"/>
    <p:sldId id="400" r:id="rId15"/>
    <p:sldId id="402" r:id="rId16"/>
    <p:sldId id="439" r:id="rId17"/>
    <p:sldId id="409" r:id="rId18"/>
    <p:sldId id="403" r:id="rId19"/>
    <p:sldId id="444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308" r:id="rId34"/>
    <p:sldId id="423" r:id="rId35"/>
    <p:sldId id="424" r:id="rId36"/>
    <p:sldId id="425" r:id="rId37"/>
    <p:sldId id="426" r:id="rId38"/>
    <p:sldId id="427" r:id="rId39"/>
    <p:sldId id="428" r:id="rId40"/>
    <p:sldId id="429" r:id="rId41"/>
    <p:sldId id="430" r:id="rId42"/>
    <p:sldId id="434" r:id="rId43"/>
    <p:sldId id="435" r:id="rId44"/>
    <p:sldId id="432" r:id="rId45"/>
    <p:sldId id="433" r:id="rId46"/>
    <p:sldId id="438" r:id="rId47"/>
    <p:sldId id="312" r:id="rId48"/>
    <p:sldId id="436" r:id="rId49"/>
    <p:sldId id="437" r:id="rId50"/>
    <p:sldId id="265" r:id="rId51"/>
    <p:sldId id="445" r:id="rId52"/>
  </p:sldIdLst>
  <p:sldSz cx="13439775" cy="7559675"/>
  <p:notesSz cx="6669088" cy="9775825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318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6477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8636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0795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33">
          <p15:clr>
            <a:srgbClr val="A4A3A4"/>
          </p15:clr>
        </p15:guide>
        <p15:guide id="2" pos="19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369"/>
    <a:srgbClr val="92D050"/>
    <a:srgbClr val="FFFFFF"/>
    <a:srgbClr val="00CC00"/>
    <a:srgbClr val="990000"/>
    <a:srgbClr val="9900CC"/>
    <a:srgbClr val="777777"/>
    <a:srgbClr val="660066"/>
    <a:srgbClr val="669900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83AC1-2A1B-44B3-997B-81EC95B507F4}" v="417" dt="2019-03-04T07:40:07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9687" autoAdjust="0"/>
  </p:normalViewPr>
  <p:slideViewPr>
    <p:cSldViewPr>
      <p:cViewPr varScale="1">
        <p:scale>
          <a:sx n="52" d="100"/>
          <a:sy n="52" d="100"/>
        </p:scale>
        <p:origin x="816" y="60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633"/>
        <p:guide pos="19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oels Mortensen (TRMO) | VIA" userId="48eeef65-5bf8-474b-9082-b56af31dd25e" providerId="ADAL" clId="{E23F10CA-E5F6-45FF-9DA3-81962FF71C65}"/>
    <pc:docChg chg="undo custSel addSld delSld modSld">
      <pc:chgData name="Troels Mortensen (TRMO) | VIA" userId="48eeef65-5bf8-474b-9082-b56af31dd25e" providerId="ADAL" clId="{E23F10CA-E5F6-45FF-9DA3-81962FF71C65}" dt="2019-03-01T07:34:06.492" v="4481" actId="13822"/>
      <pc:docMkLst>
        <pc:docMk/>
      </pc:docMkLst>
    </pc:docChg>
  </pc:docChgLst>
  <pc:docChgLst>
    <pc:chgData name="Troels Mortensen (TRMO) | VIA" userId="48eeef65-5bf8-474b-9082-b56af31dd25e" providerId="ADAL" clId="{9412465E-C3AB-4DFD-9AA7-D328A1FDA140}"/>
    <pc:docChg chg="undo custSel addSld delSld modSld sldOrd">
      <pc:chgData name="Troels Mortensen (TRMO) | VIA" userId="48eeef65-5bf8-474b-9082-b56af31dd25e" providerId="ADAL" clId="{9412465E-C3AB-4DFD-9AA7-D328A1FDA140}" dt="2019-02-27T07:49:10.329" v="11868" actId="20577"/>
      <pc:docMkLst>
        <pc:docMk/>
      </pc:docMkLst>
      <pc:sldChg chg="modSp add">
        <pc:chgData name="Troels Mortensen (TRMO) | VIA" userId="48eeef65-5bf8-474b-9082-b56af31dd25e" providerId="ADAL" clId="{9412465E-C3AB-4DFD-9AA7-D328A1FDA140}" dt="2019-02-27T07:48:07.219" v="11733" actId="20577"/>
        <pc:sldMkLst>
          <pc:docMk/>
          <pc:sldMk cId="413561731" sldId="293"/>
        </pc:sldMkLst>
        <pc:spChg chg="mod">
          <ac:chgData name="Troels Mortensen (TRMO) | VIA" userId="48eeef65-5bf8-474b-9082-b56af31dd25e" providerId="ADAL" clId="{9412465E-C3AB-4DFD-9AA7-D328A1FDA140}" dt="2019-02-27T07:47:42.741" v="11669" actId="20577"/>
          <ac:spMkLst>
            <pc:docMk/>
            <pc:sldMk cId="413561731" sldId="293"/>
            <ac:spMk id="2" creationId="{5D71555A-BFA9-44D5-874F-64EB30914838}"/>
          </ac:spMkLst>
        </pc:spChg>
        <pc:spChg chg="mod">
          <ac:chgData name="Troels Mortensen (TRMO) | VIA" userId="48eeef65-5bf8-474b-9082-b56af31dd25e" providerId="ADAL" clId="{9412465E-C3AB-4DFD-9AA7-D328A1FDA140}" dt="2019-02-27T07:48:07.219" v="11733" actId="20577"/>
          <ac:spMkLst>
            <pc:docMk/>
            <pc:sldMk cId="413561731" sldId="293"/>
            <ac:spMk id="3" creationId="{6EFA190E-11F8-4710-BF35-D1D82CCCE570}"/>
          </ac:spMkLst>
        </pc:spChg>
      </pc:sldChg>
      <pc:sldMasterChg chg="delSldLayout">
        <pc:chgData name="Troels Mortensen (TRMO) | VIA" userId="48eeef65-5bf8-474b-9082-b56af31dd25e" providerId="ADAL" clId="{9412465E-C3AB-4DFD-9AA7-D328A1FDA140}" dt="2019-02-27T07:47:25.929" v="11657" actId="2696"/>
        <pc:sldMasterMkLst>
          <pc:docMk/>
          <pc:sldMasterMk cId="3023023479" sldId="2147483689"/>
        </pc:sldMasterMkLst>
      </pc:sldMasterChg>
    </pc:docChg>
  </pc:docChgLst>
  <pc:docChgLst>
    <pc:chgData name="Troels Mortensen (TRMO) | VIA" userId="48eeef65-5bf8-474b-9082-b56af31dd25e" providerId="ADAL" clId="{0B883AC1-2A1B-44B3-997B-81EC95B507F4}"/>
    <pc:docChg chg="undo custSel addSld delSld modSld">
      <pc:chgData name="Troels Mortensen (TRMO) | VIA" userId="48eeef65-5bf8-474b-9082-b56af31dd25e" providerId="ADAL" clId="{0B883AC1-2A1B-44B3-997B-81EC95B507F4}" dt="2019-03-04T07:48:35.243" v="3809" actId="1076"/>
      <pc:docMkLst>
        <pc:docMk/>
      </pc:docMkLst>
      <pc:sldChg chg="add del">
        <pc:chgData name="Troels Mortensen (TRMO) | VIA" userId="48eeef65-5bf8-474b-9082-b56af31dd25e" providerId="ADAL" clId="{0B883AC1-2A1B-44B3-997B-81EC95B507F4}" dt="2019-03-03T09:57:13.298" v="3619"/>
        <pc:sldMkLst>
          <pc:docMk/>
          <pc:sldMk cId="2937885293" sldId="265"/>
        </pc:sldMkLst>
      </pc:sldChg>
      <pc:sldChg chg="modSp">
        <pc:chgData name="Troels Mortensen (TRMO) | VIA" userId="48eeef65-5bf8-474b-9082-b56af31dd25e" providerId="ADAL" clId="{0B883AC1-2A1B-44B3-997B-81EC95B507F4}" dt="2019-03-01T10:17:57.406" v="40" actId="20577"/>
        <pc:sldMkLst>
          <pc:docMk/>
          <pc:sldMk cId="413561731" sldId="293"/>
        </pc:sldMkLst>
        <pc:spChg chg="mod">
          <ac:chgData name="Troels Mortensen (TRMO) | VIA" userId="48eeef65-5bf8-474b-9082-b56af31dd25e" providerId="ADAL" clId="{0B883AC1-2A1B-44B3-997B-81EC95B507F4}" dt="2019-03-01T10:17:57.406" v="40" actId="20577"/>
          <ac:spMkLst>
            <pc:docMk/>
            <pc:sldMk cId="413561731" sldId="293"/>
            <ac:spMk id="3" creationId="{6EFA190E-11F8-4710-BF35-D1D82CCCE570}"/>
          </ac:spMkLst>
        </pc:spChg>
      </pc:sldChg>
      <pc:sldChg chg="add">
        <pc:chgData name="Troels Mortensen (TRMO) | VIA" userId="48eeef65-5bf8-474b-9082-b56af31dd25e" providerId="ADAL" clId="{0B883AC1-2A1B-44B3-997B-81EC95B507F4}" dt="2019-03-02T16:54:40.558" v="3300"/>
        <pc:sldMkLst>
          <pc:docMk/>
          <pc:sldMk cId="2866408521" sldId="308"/>
        </pc:sldMkLst>
      </pc:sldChg>
      <pc:sldChg chg="add">
        <pc:chgData name="Troels Mortensen (TRMO) | VIA" userId="48eeef65-5bf8-474b-9082-b56af31dd25e" providerId="ADAL" clId="{0B883AC1-2A1B-44B3-997B-81EC95B507F4}" dt="2019-03-02T16:54:26.246" v="3299"/>
        <pc:sldMkLst>
          <pc:docMk/>
          <pc:sldMk cId="2082861077" sldId="312"/>
        </pc:sldMkLst>
      </pc:sldChg>
      <pc:sldChg chg="addSp delSp modSp add modAnim">
        <pc:chgData name="Troels Mortensen (TRMO) | VIA" userId="48eeef65-5bf8-474b-9082-b56af31dd25e" providerId="ADAL" clId="{0B883AC1-2A1B-44B3-997B-81EC95B507F4}" dt="2019-03-01T10:29:41.917" v="561" actId="164"/>
        <pc:sldMkLst>
          <pc:docMk/>
          <pc:sldMk cId="401882982" sldId="353"/>
        </pc:sldMkLst>
        <pc:spChg chg="del">
          <ac:chgData name="Troels Mortensen (TRMO) | VIA" userId="48eeef65-5bf8-474b-9082-b56af31dd25e" providerId="ADAL" clId="{0B883AC1-2A1B-44B3-997B-81EC95B507F4}" dt="2019-03-01T10:26:09.606" v="489" actId="478"/>
          <ac:spMkLst>
            <pc:docMk/>
            <pc:sldMk cId="401882982" sldId="353"/>
            <ac:spMk id="2" creationId="{C5779F9F-90EB-4EB5-8DFC-DBC870B3B88B}"/>
          </ac:spMkLst>
        </pc:spChg>
        <pc:spChg chg="mod">
          <ac:chgData name="Troels Mortensen (TRMO) | VIA" userId="48eeef65-5bf8-474b-9082-b56af31dd25e" providerId="ADAL" clId="{0B883AC1-2A1B-44B3-997B-81EC95B507F4}" dt="2019-03-01T10:29:41.917" v="561" actId="164"/>
          <ac:spMkLst>
            <pc:docMk/>
            <pc:sldMk cId="401882982" sldId="353"/>
            <ac:spMk id="64" creationId="{3482C2BE-D802-4EE5-890A-2FF8FC3DA7CF}"/>
          </ac:spMkLst>
        </pc:spChg>
        <pc:spChg chg="mod">
          <ac:chgData name="Troels Mortensen (TRMO) | VIA" userId="48eeef65-5bf8-474b-9082-b56af31dd25e" providerId="ADAL" clId="{0B883AC1-2A1B-44B3-997B-81EC95B507F4}" dt="2019-03-01T10:29:41.917" v="561" actId="164"/>
          <ac:spMkLst>
            <pc:docMk/>
            <pc:sldMk cId="401882982" sldId="353"/>
            <ac:spMk id="65" creationId="{EDFE3CB8-5897-4733-A25E-B2EB85438DA8}"/>
          </ac:spMkLst>
        </pc:spChg>
        <pc:spChg chg="mod">
          <ac:chgData name="Troels Mortensen (TRMO) | VIA" userId="48eeef65-5bf8-474b-9082-b56af31dd25e" providerId="ADAL" clId="{0B883AC1-2A1B-44B3-997B-81EC95B507F4}" dt="2019-03-01T10:29:41.917" v="561" actId="164"/>
          <ac:spMkLst>
            <pc:docMk/>
            <pc:sldMk cId="401882982" sldId="353"/>
            <ac:spMk id="66" creationId="{24CF2633-82BA-4EA6-B859-B7C6512FAE04}"/>
          </ac:spMkLst>
        </pc:spChg>
        <pc:spChg chg="mod">
          <ac:chgData name="Troels Mortensen (TRMO) | VIA" userId="48eeef65-5bf8-474b-9082-b56af31dd25e" providerId="ADAL" clId="{0B883AC1-2A1B-44B3-997B-81EC95B507F4}" dt="2019-03-01T10:29:41.917" v="561" actId="164"/>
          <ac:spMkLst>
            <pc:docMk/>
            <pc:sldMk cId="401882982" sldId="353"/>
            <ac:spMk id="67" creationId="{14A528E9-72DD-4CFE-871A-DE8D3AC60283}"/>
          </ac:spMkLst>
        </pc:spChg>
        <pc:spChg chg="mod">
          <ac:chgData name="Troels Mortensen (TRMO) | VIA" userId="48eeef65-5bf8-474b-9082-b56af31dd25e" providerId="ADAL" clId="{0B883AC1-2A1B-44B3-997B-81EC95B507F4}" dt="2019-03-01T10:29:41.917" v="561" actId="164"/>
          <ac:spMkLst>
            <pc:docMk/>
            <pc:sldMk cId="401882982" sldId="353"/>
            <ac:spMk id="100" creationId="{4E00F762-59EF-4B7D-A850-3EE427B33F82}"/>
          </ac:spMkLst>
        </pc:spChg>
        <pc:spChg chg="add del">
          <ac:chgData name="Troels Mortensen (TRMO) | VIA" userId="48eeef65-5bf8-474b-9082-b56af31dd25e" providerId="ADAL" clId="{0B883AC1-2A1B-44B3-997B-81EC95B507F4}" dt="2019-03-01T10:28:44.744" v="491" actId="478"/>
          <ac:spMkLst>
            <pc:docMk/>
            <pc:sldMk cId="401882982" sldId="353"/>
            <ac:spMk id="106" creationId="{52556FA2-F110-4D58-B1F9-01C46F93780A}"/>
          </ac:spMkLst>
        </pc:spChg>
        <pc:spChg chg="add mod">
          <ac:chgData name="Troels Mortensen (TRMO) | VIA" userId="48eeef65-5bf8-474b-9082-b56af31dd25e" providerId="ADAL" clId="{0B883AC1-2A1B-44B3-997B-81EC95B507F4}" dt="2019-03-01T10:28:47.002" v="493" actId="164"/>
          <ac:spMkLst>
            <pc:docMk/>
            <pc:sldMk cId="401882982" sldId="353"/>
            <ac:spMk id="107" creationId="{1C196B91-BE28-4417-9E6E-680E049D48FC}"/>
          </ac:spMkLst>
        </pc:spChg>
        <pc:spChg chg="add mod">
          <ac:chgData name="Troels Mortensen (TRMO) | VIA" userId="48eeef65-5bf8-474b-9082-b56af31dd25e" providerId="ADAL" clId="{0B883AC1-2A1B-44B3-997B-81EC95B507F4}" dt="2019-03-01T10:28:47.002" v="493" actId="164"/>
          <ac:spMkLst>
            <pc:docMk/>
            <pc:sldMk cId="401882982" sldId="353"/>
            <ac:spMk id="109" creationId="{1FFC36B7-8DD9-40A7-AA05-A951B13E3C18}"/>
          </ac:spMkLst>
        </pc:spChg>
        <pc:grpChg chg="add mod">
          <ac:chgData name="Troels Mortensen (TRMO) | VIA" userId="48eeef65-5bf8-474b-9082-b56af31dd25e" providerId="ADAL" clId="{0B883AC1-2A1B-44B3-997B-81EC95B507F4}" dt="2019-03-01T10:28:48.943" v="494" actId="14100"/>
          <ac:grpSpMkLst>
            <pc:docMk/>
            <pc:sldMk cId="401882982" sldId="353"/>
            <ac:grpSpMk id="3" creationId="{0D969ADD-4F0F-401F-9C52-FB23253F2755}"/>
          </ac:grpSpMkLst>
        </pc:grpChg>
        <pc:grpChg chg="add mod">
          <ac:chgData name="Troels Mortensen (TRMO) | VIA" userId="48eeef65-5bf8-474b-9082-b56af31dd25e" providerId="ADAL" clId="{0B883AC1-2A1B-44B3-997B-81EC95B507F4}" dt="2019-03-01T10:29:41.917" v="561" actId="164"/>
          <ac:grpSpMkLst>
            <pc:docMk/>
            <pc:sldMk cId="401882982" sldId="353"/>
            <ac:grpSpMk id="4" creationId="{95E48034-5D42-40F4-B084-4941C2F74DEE}"/>
          </ac:grpSpMkLst>
        </pc:grpChg>
        <pc:cxnChg chg="mod">
          <ac:chgData name="Troels Mortensen (TRMO) | VIA" userId="48eeef65-5bf8-474b-9082-b56af31dd25e" providerId="ADAL" clId="{0B883AC1-2A1B-44B3-997B-81EC95B507F4}" dt="2019-03-01T10:29:41.917" v="561" actId="164"/>
          <ac:cxnSpMkLst>
            <pc:docMk/>
            <pc:sldMk cId="401882982" sldId="353"/>
            <ac:cxnSpMk id="69" creationId="{C3E47EE3-27D3-48A2-8E3F-C6FDF9F22A16}"/>
          </ac:cxnSpMkLst>
        </pc:cxnChg>
        <pc:cxnChg chg="mod">
          <ac:chgData name="Troels Mortensen (TRMO) | VIA" userId="48eeef65-5bf8-474b-9082-b56af31dd25e" providerId="ADAL" clId="{0B883AC1-2A1B-44B3-997B-81EC95B507F4}" dt="2019-03-01T10:29:41.917" v="561" actId="164"/>
          <ac:cxnSpMkLst>
            <pc:docMk/>
            <pc:sldMk cId="401882982" sldId="353"/>
            <ac:cxnSpMk id="70" creationId="{C59B2454-C65E-4B89-B334-22A5AE26D7A4}"/>
          </ac:cxnSpMkLst>
        </pc:cxnChg>
        <pc:cxnChg chg="mod">
          <ac:chgData name="Troels Mortensen (TRMO) | VIA" userId="48eeef65-5bf8-474b-9082-b56af31dd25e" providerId="ADAL" clId="{0B883AC1-2A1B-44B3-997B-81EC95B507F4}" dt="2019-03-01T10:29:41.917" v="561" actId="164"/>
          <ac:cxnSpMkLst>
            <pc:docMk/>
            <pc:sldMk cId="401882982" sldId="353"/>
            <ac:cxnSpMk id="84" creationId="{01D496C4-2375-4C65-AFC1-793754235CD8}"/>
          </ac:cxnSpMkLst>
        </pc:cxnChg>
        <pc:cxnChg chg="mod">
          <ac:chgData name="Troels Mortensen (TRMO) | VIA" userId="48eeef65-5bf8-474b-9082-b56af31dd25e" providerId="ADAL" clId="{0B883AC1-2A1B-44B3-997B-81EC95B507F4}" dt="2019-03-01T10:29:41.917" v="561" actId="164"/>
          <ac:cxnSpMkLst>
            <pc:docMk/>
            <pc:sldMk cId="401882982" sldId="353"/>
            <ac:cxnSpMk id="87" creationId="{14EB2CE2-68BF-43C0-9C41-40A0FAB3C471}"/>
          </ac:cxnSpMkLst>
        </pc:cxnChg>
        <pc:cxnChg chg="mod">
          <ac:chgData name="Troels Mortensen (TRMO) | VIA" userId="48eeef65-5bf8-474b-9082-b56af31dd25e" providerId="ADAL" clId="{0B883AC1-2A1B-44B3-997B-81EC95B507F4}" dt="2019-03-01T10:29:41.917" v="561" actId="164"/>
          <ac:cxnSpMkLst>
            <pc:docMk/>
            <pc:sldMk cId="401882982" sldId="353"/>
            <ac:cxnSpMk id="89" creationId="{159F6B54-EC6C-4422-9566-FEED0BB0E223}"/>
          </ac:cxnSpMkLst>
        </pc:cxnChg>
        <pc:cxnChg chg="mod">
          <ac:chgData name="Troels Mortensen (TRMO) | VIA" userId="48eeef65-5bf8-474b-9082-b56af31dd25e" providerId="ADAL" clId="{0B883AC1-2A1B-44B3-997B-81EC95B507F4}" dt="2019-03-01T10:29:41.917" v="561" actId="164"/>
          <ac:cxnSpMkLst>
            <pc:docMk/>
            <pc:sldMk cId="401882982" sldId="353"/>
            <ac:cxnSpMk id="91" creationId="{6F507916-6B41-4919-9303-A0495CB3698F}"/>
          </ac:cxnSpMkLst>
        </pc:cxnChg>
        <pc:cxnChg chg="mod">
          <ac:chgData name="Troels Mortensen (TRMO) | VIA" userId="48eeef65-5bf8-474b-9082-b56af31dd25e" providerId="ADAL" clId="{0B883AC1-2A1B-44B3-997B-81EC95B507F4}" dt="2019-03-01T10:29:41.917" v="561" actId="164"/>
          <ac:cxnSpMkLst>
            <pc:docMk/>
            <pc:sldMk cId="401882982" sldId="353"/>
            <ac:cxnSpMk id="94" creationId="{AA77E8D2-6523-42EE-B150-6A9CC8CCCF54}"/>
          </ac:cxnSpMkLst>
        </pc:cxnChg>
      </pc:sldChg>
      <pc:sldChg chg="addSp delSp modSp add">
        <pc:chgData name="Troels Mortensen (TRMO) | VIA" userId="48eeef65-5bf8-474b-9082-b56af31dd25e" providerId="ADAL" clId="{0B883AC1-2A1B-44B3-997B-81EC95B507F4}" dt="2019-03-01T10:21:23.650" v="324" actId="207"/>
        <pc:sldMkLst>
          <pc:docMk/>
          <pc:sldMk cId="327049583" sldId="393"/>
        </pc:sldMkLst>
        <pc:spChg chg="del">
          <ac:chgData name="Troels Mortensen (TRMO) | VIA" userId="48eeef65-5bf8-474b-9082-b56af31dd25e" providerId="ADAL" clId="{0B883AC1-2A1B-44B3-997B-81EC95B507F4}" dt="2019-03-01T10:18:02.381" v="42" actId="478"/>
          <ac:spMkLst>
            <pc:docMk/>
            <pc:sldMk cId="327049583" sldId="393"/>
            <ac:spMk id="2" creationId="{38B7E447-BFD4-4439-B32C-EE3F60E06863}"/>
          </ac:spMkLst>
        </pc:spChg>
        <pc:spChg chg="del">
          <ac:chgData name="Troels Mortensen (TRMO) | VIA" userId="48eeef65-5bf8-474b-9082-b56af31dd25e" providerId="ADAL" clId="{0B883AC1-2A1B-44B3-997B-81EC95B507F4}" dt="2019-03-01T10:18:02.381" v="42" actId="478"/>
          <ac:spMkLst>
            <pc:docMk/>
            <pc:sldMk cId="327049583" sldId="393"/>
            <ac:spMk id="3" creationId="{8D4E93D9-3465-4834-92AA-D65E12B5C418}"/>
          </ac:spMkLst>
        </pc:spChg>
        <pc:spChg chg="add mod">
          <ac:chgData name="Troels Mortensen (TRMO) | VIA" userId="48eeef65-5bf8-474b-9082-b56af31dd25e" providerId="ADAL" clId="{0B883AC1-2A1B-44B3-997B-81EC95B507F4}" dt="2019-03-01T10:18:20.949" v="55" actId="207"/>
          <ac:spMkLst>
            <pc:docMk/>
            <pc:sldMk cId="327049583" sldId="393"/>
            <ac:spMk id="4" creationId="{30BEA3FB-4E46-4490-BF42-3C3F0D6329C6}"/>
          </ac:spMkLst>
        </pc:spChg>
        <pc:spChg chg="add mod">
          <ac:chgData name="Troels Mortensen (TRMO) | VIA" userId="48eeef65-5bf8-474b-9082-b56af31dd25e" providerId="ADAL" clId="{0B883AC1-2A1B-44B3-997B-81EC95B507F4}" dt="2019-03-01T10:18:24.454" v="62" actId="20577"/>
          <ac:spMkLst>
            <pc:docMk/>
            <pc:sldMk cId="327049583" sldId="393"/>
            <ac:spMk id="5" creationId="{AD25AA00-D70C-4125-A37F-5865AC58B2BC}"/>
          </ac:spMkLst>
        </pc:spChg>
        <pc:spChg chg="add mod">
          <ac:chgData name="Troels Mortensen (TRMO) | VIA" userId="48eeef65-5bf8-474b-9082-b56af31dd25e" providerId="ADAL" clId="{0B883AC1-2A1B-44B3-997B-81EC95B507F4}" dt="2019-03-01T10:21:23.650" v="324" actId="207"/>
          <ac:spMkLst>
            <pc:docMk/>
            <pc:sldMk cId="327049583" sldId="393"/>
            <ac:spMk id="8" creationId="{BC1EC46F-61E8-4A4B-BE59-F88F2B5DC62F}"/>
          </ac:spMkLst>
        </pc:spChg>
        <pc:spChg chg="add mod ord">
          <ac:chgData name="Troels Mortensen (TRMO) | VIA" userId="48eeef65-5bf8-474b-9082-b56af31dd25e" providerId="ADAL" clId="{0B883AC1-2A1B-44B3-997B-81EC95B507F4}" dt="2019-03-01T10:19:50.286" v="155" actId="167"/>
          <ac:spMkLst>
            <pc:docMk/>
            <pc:sldMk cId="327049583" sldId="393"/>
            <ac:spMk id="9" creationId="{86256DDE-9D47-44C5-BC7E-CAE2427DDBB0}"/>
          </ac:spMkLst>
        </pc:spChg>
        <pc:spChg chg="add mod ord">
          <ac:chgData name="Troels Mortensen (TRMO) | VIA" userId="48eeef65-5bf8-474b-9082-b56af31dd25e" providerId="ADAL" clId="{0B883AC1-2A1B-44B3-997B-81EC95B507F4}" dt="2019-03-01T10:19:42.877" v="153" actId="167"/>
          <ac:spMkLst>
            <pc:docMk/>
            <pc:sldMk cId="327049583" sldId="393"/>
            <ac:spMk id="10" creationId="{8E0E0169-D64F-4D0F-ACC3-BD6F78CE2125}"/>
          </ac:spMkLst>
        </pc:spChg>
        <pc:cxnChg chg="add mod">
          <ac:chgData name="Troels Mortensen (TRMO) | VIA" userId="48eeef65-5bf8-474b-9082-b56af31dd25e" providerId="ADAL" clId="{0B883AC1-2A1B-44B3-997B-81EC95B507F4}" dt="2019-03-01T10:18:33.557" v="64" actId="13822"/>
          <ac:cxnSpMkLst>
            <pc:docMk/>
            <pc:sldMk cId="327049583" sldId="393"/>
            <ac:cxnSpMk id="7" creationId="{96DAB6F2-23E7-438A-BBB9-B08667398F71}"/>
          </ac:cxnSpMkLst>
        </pc:cxnChg>
      </pc:sldChg>
      <pc:sldChg chg="addSp delSp modSp add modTransition modAnim">
        <pc:chgData name="Troels Mortensen (TRMO) | VIA" userId="48eeef65-5bf8-474b-9082-b56af31dd25e" providerId="ADAL" clId="{0B883AC1-2A1B-44B3-997B-81EC95B507F4}" dt="2019-03-02T16:55:36.786" v="3308" actId="20577"/>
        <pc:sldMkLst>
          <pc:docMk/>
          <pc:sldMk cId="2080365063" sldId="394"/>
        </pc:sldMkLst>
        <pc:spChg chg="del">
          <ac:chgData name="Troels Mortensen (TRMO) | VIA" userId="48eeef65-5bf8-474b-9082-b56af31dd25e" providerId="ADAL" clId="{0B883AC1-2A1B-44B3-997B-81EC95B507F4}" dt="2019-03-01T10:19:59.983" v="158" actId="478"/>
          <ac:spMkLst>
            <pc:docMk/>
            <pc:sldMk cId="2080365063" sldId="394"/>
            <ac:spMk id="4" creationId="{30BEA3FB-4E46-4490-BF42-3C3F0D6329C6}"/>
          </ac:spMkLst>
        </pc:spChg>
        <pc:spChg chg="mod">
          <ac:chgData name="Troels Mortensen (TRMO) | VIA" userId="48eeef65-5bf8-474b-9082-b56af31dd25e" providerId="ADAL" clId="{0B883AC1-2A1B-44B3-997B-81EC95B507F4}" dt="2019-03-01T10:20:04.368" v="172" actId="1036"/>
          <ac:spMkLst>
            <pc:docMk/>
            <pc:sldMk cId="2080365063" sldId="394"/>
            <ac:spMk id="5" creationId="{AD25AA00-D70C-4125-A37F-5865AC58B2BC}"/>
          </ac:spMkLst>
        </pc:spChg>
        <pc:spChg chg="add mod">
          <ac:chgData name="Troels Mortensen (TRMO) | VIA" userId="48eeef65-5bf8-474b-9082-b56af31dd25e" providerId="ADAL" clId="{0B883AC1-2A1B-44B3-997B-81EC95B507F4}" dt="2019-03-02T16:55:36.786" v="3308" actId="20577"/>
          <ac:spMkLst>
            <pc:docMk/>
            <pc:sldMk cId="2080365063" sldId="394"/>
            <ac:spMk id="6" creationId="{095B5DC7-0D5F-4038-8CC5-2BA5A6309446}"/>
          </ac:spMkLst>
        </pc:spChg>
        <pc:spChg chg="del">
          <ac:chgData name="Troels Mortensen (TRMO) | VIA" userId="48eeef65-5bf8-474b-9082-b56af31dd25e" providerId="ADAL" clId="{0B883AC1-2A1B-44B3-997B-81EC95B507F4}" dt="2019-03-01T10:20:07.465" v="173" actId="478"/>
          <ac:spMkLst>
            <pc:docMk/>
            <pc:sldMk cId="2080365063" sldId="394"/>
            <ac:spMk id="8" creationId="{BC1EC46F-61E8-4A4B-BE59-F88F2B5DC62F}"/>
          </ac:spMkLst>
        </pc:spChg>
        <pc:spChg chg="mod">
          <ac:chgData name="Troels Mortensen (TRMO) | VIA" userId="48eeef65-5bf8-474b-9082-b56af31dd25e" providerId="ADAL" clId="{0B883AC1-2A1B-44B3-997B-81EC95B507F4}" dt="2019-03-01T10:20:22.946" v="179" actId="1076"/>
          <ac:spMkLst>
            <pc:docMk/>
            <pc:sldMk cId="2080365063" sldId="394"/>
            <ac:spMk id="9" creationId="{86256DDE-9D47-44C5-BC7E-CAE2427DDBB0}"/>
          </ac:spMkLst>
        </pc:spChg>
        <pc:spChg chg="mod">
          <ac:chgData name="Troels Mortensen (TRMO) | VIA" userId="48eeef65-5bf8-474b-9082-b56af31dd25e" providerId="ADAL" clId="{0B883AC1-2A1B-44B3-997B-81EC95B507F4}" dt="2019-03-02T16:55:17.561" v="3305" actId="14100"/>
          <ac:spMkLst>
            <pc:docMk/>
            <pc:sldMk cId="2080365063" sldId="394"/>
            <ac:spMk id="10" creationId="{8E0E0169-D64F-4D0F-ACC3-BD6F78CE2125}"/>
          </ac:spMkLst>
        </pc:spChg>
        <pc:cxnChg chg="add mod">
          <ac:chgData name="Troels Mortensen (TRMO) | VIA" userId="48eeef65-5bf8-474b-9082-b56af31dd25e" providerId="ADAL" clId="{0B883AC1-2A1B-44B3-997B-81EC95B507F4}" dt="2019-03-02T16:55:17.561" v="3305" actId="14100"/>
          <ac:cxnSpMkLst>
            <pc:docMk/>
            <pc:sldMk cId="2080365063" sldId="394"/>
            <ac:cxnSpMk id="3" creationId="{B7145E06-E135-4CA6-AECA-F6CDF4BCAA68}"/>
          </ac:cxnSpMkLst>
        </pc:cxnChg>
        <pc:cxnChg chg="mod">
          <ac:chgData name="Troels Mortensen (TRMO) | VIA" userId="48eeef65-5bf8-474b-9082-b56af31dd25e" providerId="ADAL" clId="{0B883AC1-2A1B-44B3-997B-81EC95B507F4}" dt="2019-03-01T10:20:04.368" v="172" actId="1036"/>
          <ac:cxnSpMkLst>
            <pc:docMk/>
            <pc:sldMk cId="2080365063" sldId="394"/>
            <ac:cxnSpMk id="7" creationId="{96DAB6F2-23E7-438A-BBB9-B08667398F71}"/>
          </ac:cxnSpMkLst>
        </pc:cxnChg>
      </pc:sldChg>
      <pc:sldChg chg="delSp modSp add">
        <pc:chgData name="Troels Mortensen (TRMO) | VIA" userId="48eeef65-5bf8-474b-9082-b56af31dd25e" providerId="ADAL" clId="{0B883AC1-2A1B-44B3-997B-81EC95B507F4}" dt="2019-03-01T10:22:43.181" v="487" actId="478"/>
        <pc:sldMkLst>
          <pc:docMk/>
          <pc:sldMk cId="2436321425" sldId="396"/>
        </pc:sldMkLst>
        <pc:spChg chg="mod">
          <ac:chgData name="Troels Mortensen (TRMO) | VIA" userId="48eeef65-5bf8-474b-9082-b56af31dd25e" providerId="ADAL" clId="{0B883AC1-2A1B-44B3-997B-81EC95B507F4}" dt="2019-03-01T10:22:39.568" v="486" actId="20577"/>
          <ac:spMkLst>
            <pc:docMk/>
            <pc:sldMk cId="2436321425" sldId="396"/>
            <ac:spMk id="2" creationId="{AE22994C-B565-490A-A36A-CA9329BFC6EA}"/>
          </ac:spMkLst>
        </pc:spChg>
        <pc:spChg chg="del">
          <ac:chgData name="Troels Mortensen (TRMO) | VIA" userId="48eeef65-5bf8-474b-9082-b56af31dd25e" providerId="ADAL" clId="{0B883AC1-2A1B-44B3-997B-81EC95B507F4}" dt="2019-03-01T10:22:43.181" v="487" actId="478"/>
          <ac:spMkLst>
            <pc:docMk/>
            <pc:sldMk cId="2436321425" sldId="396"/>
            <ac:spMk id="3" creationId="{6F4E81D0-1886-417F-9BB9-89770BF057CC}"/>
          </ac:spMkLst>
        </pc:spChg>
      </pc:sldChg>
      <pc:sldChg chg="addSp delSp modSp add modTransition modAnim">
        <pc:chgData name="Troels Mortensen (TRMO) | VIA" userId="48eeef65-5bf8-474b-9082-b56af31dd25e" providerId="ADAL" clId="{0B883AC1-2A1B-44B3-997B-81EC95B507F4}" dt="2019-03-01T10:32:40.199" v="645"/>
        <pc:sldMkLst>
          <pc:docMk/>
          <pc:sldMk cId="3514654109" sldId="397"/>
        </pc:sldMkLst>
        <pc:spChg chg="del">
          <ac:chgData name="Troels Mortensen (TRMO) | VIA" userId="48eeef65-5bf8-474b-9082-b56af31dd25e" providerId="ADAL" clId="{0B883AC1-2A1B-44B3-997B-81EC95B507F4}" dt="2019-03-01T10:29:11.617" v="499" actId="478"/>
          <ac:spMkLst>
            <pc:docMk/>
            <pc:sldMk cId="3514654109" sldId="397"/>
            <ac:spMk id="8" creationId="{67F349F8-1B19-4BFD-94FE-96F6A76F8240}"/>
          </ac:spMkLst>
        </pc:spChg>
        <pc:spChg chg="del">
          <ac:chgData name="Troels Mortensen (TRMO) | VIA" userId="48eeef65-5bf8-474b-9082-b56af31dd25e" providerId="ADAL" clId="{0B883AC1-2A1B-44B3-997B-81EC95B507F4}" dt="2019-03-01T10:29:11.617" v="499" actId="478"/>
          <ac:spMkLst>
            <pc:docMk/>
            <pc:sldMk cId="3514654109" sldId="397"/>
            <ac:spMk id="9" creationId="{2DE00C93-C2A8-4132-91C2-AC18BAC9E737}"/>
          </ac:spMkLst>
        </pc:spChg>
        <pc:spChg chg="del">
          <ac:chgData name="Troels Mortensen (TRMO) | VIA" userId="48eeef65-5bf8-474b-9082-b56af31dd25e" providerId="ADAL" clId="{0B883AC1-2A1B-44B3-997B-81EC95B507F4}" dt="2019-03-01T10:29:11.617" v="499" actId="478"/>
          <ac:spMkLst>
            <pc:docMk/>
            <pc:sldMk cId="3514654109" sldId="397"/>
            <ac:spMk id="10" creationId="{78D13A75-4871-4DC2-82C0-584D8165B127}"/>
          </ac:spMkLst>
        </pc:spChg>
        <pc:spChg chg="del mod">
          <ac:chgData name="Troels Mortensen (TRMO) | VIA" userId="48eeef65-5bf8-474b-9082-b56af31dd25e" providerId="ADAL" clId="{0B883AC1-2A1B-44B3-997B-81EC95B507F4}" dt="2019-03-01T10:29:47.925" v="562" actId="478"/>
          <ac:spMkLst>
            <pc:docMk/>
            <pc:sldMk cId="3514654109" sldId="397"/>
            <ac:spMk id="64" creationId="{3482C2BE-D802-4EE5-890A-2FF8FC3DA7CF}"/>
          </ac:spMkLst>
        </pc:spChg>
        <pc:spChg chg="del mod">
          <ac:chgData name="Troels Mortensen (TRMO) | VIA" userId="48eeef65-5bf8-474b-9082-b56af31dd25e" providerId="ADAL" clId="{0B883AC1-2A1B-44B3-997B-81EC95B507F4}" dt="2019-03-01T10:29:47.925" v="562" actId="478"/>
          <ac:spMkLst>
            <pc:docMk/>
            <pc:sldMk cId="3514654109" sldId="397"/>
            <ac:spMk id="65" creationId="{EDFE3CB8-5897-4733-A25E-B2EB85438DA8}"/>
          </ac:spMkLst>
        </pc:spChg>
        <pc:spChg chg="del mod">
          <ac:chgData name="Troels Mortensen (TRMO) | VIA" userId="48eeef65-5bf8-474b-9082-b56af31dd25e" providerId="ADAL" clId="{0B883AC1-2A1B-44B3-997B-81EC95B507F4}" dt="2019-03-01T10:29:47.925" v="562" actId="478"/>
          <ac:spMkLst>
            <pc:docMk/>
            <pc:sldMk cId="3514654109" sldId="397"/>
            <ac:spMk id="66" creationId="{24CF2633-82BA-4EA6-B859-B7C6512FAE04}"/>
          </ac:spMkLst>
        </pc:spChg>
        <pc:spChg chg="del mod">
          <ac:chgData name="Troels Mortensen (TRMO) | VIA" userId="48eeef65-5bf8-474b-9082-b56af31dd25e" providerId="ADAL" clId="{0B883AC1-2A1B-44B3-997B-81EC95B507F4}" dt="2019-03-01T10:29:47.925" v="562" actId="478"/>
          <ac:spMkLst>
            <pc:docMk/>
            <pc:sldMk cId="3514654109" sldId="397"/>
            <ac:spMk id="67" creationId="{14A528E9-72DD-4CFE-871A-DE8D3AC60283}"/>
          </ac:spMkLst>
        </pc:spChg>
        <pc:spChg chg="del mod">
          <ac:chgData name="Troels Mortensen (TRMO) | VIA" userId="48eeef65-5bf8-474b-9082-b56af31dd25e" providerId="ADAL" clId="{0B883AC1-2A1B-44B3-997B-81EC95B507F4}" dt="2019-03-01T10:29:47.925" v="562" actId="478"/>
          <ac:spMkLst>
            <pc:docMk/>
            <pc:sldMk cId="3514654109" sldId="397"/>
            <ac:spMk id="100" creationId="{4E00F762-59EF-4B7D-A850-3EE427B33F82}"/>
          </ac:spMkLst>
        </pc:spChg>
        <pc:spChg chg="mod">
          <ac:chgData name="Troels Mortensen (TRMO) | VIA" userId="48eeef65-5bf8-474b-9082-b56af31dd25e" providerId="ADAL" clId="{0B883AC1-2A1B-44B3-997B-81EC95B507F4}" dt="2019-03-01T10:30:07.364" v="584" actId="1036"/>
          <ac:spMkLst>
            <pc:docMk/>
            <pc:sldMk cId="3514654109" sldId="397"/>
            <ac:spMk id="104" creationId="{8FF15A4B-2D5C-4C79-8943-08143069DA4D}"/>
          </ac:spMkLst>
        </pc:spChg>
        <pc:spChg chg="add mod ord">
          <ac:chgData name="Troels Mortensen (TRMO) | VIA" userId="48eeef65-5bf8-474b-9082-b56af31dd25e" providerId="ADAL" clId="{0B883AC1-2A1B-44B3-997B-81EC95B507F4}" dt="2019-03-01T10:32:13.622" v="635" actId="1076"/>
          <ac:spMkLst>
            <pc:docMk/>
            <pc:sldMk cId="3514654109" sldId="397"/>
            <ac:spMk id="135" creationId="{F8329733-0565-44CC-AE4D-3C3219F780BA}"/>
          </ac:spMkLst>
        </pc:spChg>
        <pc:grpChg chg="mod">
          <ac:chgData name="Troels Mortensen (TRMO) | VIA" userId="48eeef65-5bf8-474b-9082-b56af31dd25e" providerId="ADAL" clId="{0B883AC1-2A1B-44B3-997B-81EC95B507F4}" dt="2019-03-01T10:29:25.100" v="558" actId="1037"/>
          <ac:grpSpMkLst>
            <pc:docMk/>
            <pc:sldMk cId="3514654109" sldId="397"/>
            <ac:grpSpMk id="30" creationId="{2D125FE0-2675-40FC-9E33-C2D24F8776BA}"/>
          </ac:grpSpMkLst>
        </pc:grpChg>
        <pc:grpChg chg="mod">
          <ac:chgData name="Troels Mortensen (TRMO) | VIA" userId="48eeef65-5bf8-474b-9082-b56af31dd25e" providerId="ADAL" clId="{0B883AC1-2A1B-44B3-997B-81EC95B507F4}" dt="2019-03-01T10:29:25.100" v="558" actId="1037"/>
          <ac:grpSpMkLst>
            <pc:docMk/>
            <pc:sldMk cId="3514654109" sldId="397"/>
            <ac:grpSpMk id="35" creationId="{0BE3AB97-ECE3-41C0-9587-3B2E69364A21}"/>
          </ac:grpSpMkLst>
        </pc:grpChg>
        <pc:grpChg chg="mod">
          <ac:chgData name="Troels Mortensen (TRMO) | VIA" userId="48eeef65-5bf8-474b-9082-b56af31dd25e" providerId="ADAL" clId="{0B883AC1-2A1B-44B3-997B-81EC95B507F4}" dt="2019-03-01T10:29:25.100" v="558" actId="1037"/>
          <ac:grpSpMkLst>
            <pc:docMk/>
            <pc:sldMk cId="3514654109" sldId="397"/>
            <ac:grpSpMk id="43" creationId="{739C534D-27BB-4A3E-9EBD-D0A601AC2196}"/>
          </ac:grpSpMkLst>
        </pc:grpChg>
        <pc:grpChg chg="mod">
          <ac:chgData name="Troels Mortensen (TRMO) | VIA" userId="48eeef65-5bf8-474b-9082-b56af31dd25e" providerId="ADAL" clId="{0B883AC1-2A1B-44B3-997B-81EC95B507F4}" dt="2019-03-01T10:30:07.364" v="584" actId="1036"/>
          <ac:grpSpMkLst>
            <pc:docMk/>
            <pc:sldMk cId="3514654109" sldId="397"/>
            <ac:grpSpMk id="54" creationId="{765F0A58-27D5-4FC7-9EFC-A2B0552280F4}"/>
          </ac:grpSpMkLst>
        </pc:grpChg>
        <pc:grpChg chg="del">
          <ac:chgData name="Troels Mortensen (TRMO) | VIA" userId="48eeef65-5bf8-474b-9082-b56af31dd25e" providerId="ADAL" clId="{0B883AC1-2A1B-44B3-997B-81EC95B507F4}" dt="2019-03-01T10:29:14.737" v="500" actId="478"/>
          <ac:grpSpMkLst>
            <pc:docMk/>
            <pc:sldMk cId="3514654109" sldId="397"/>
            <ac:grpSpMk id="59" creationId="{7FF4EDFD-5525-4608-A225-3442623A37DA}"/>
          </ac:grpSpMkLst>
        </pc:grpChg>
        <pc:grpChg chg="mod">
          <ac:chgData name="Troels Mortensen (TRMO) | VIA" userId="48eeef65-5bf8-474b-9082-b56af31dd25e" providerId="ADAL" clId="{0B883AC1-2A1B-44B3-997B-81EC95B507F4}" dt="2019-03-01T10:30:07.364" v="584" actId="1036"/>
          <ac:grpSpMkLst>
            <pc:docMk/>
            <pc:sldMk cId="3514654109" sldId="397"/>
            <ac:grpSpMk id="60" creationId="{99D39E19-144E-4D07-864E-0F62AD617046}"/>
          </ac:grpSpMkLst>
        </pc:grpChg>
        <pc:grpChg chg="del">
          <ac:chgData name="Troels Mortensen (TRMO) | VIA" userId="48eeef65-5bf8-474b-9082-b56af31dd25e" providerId="ADAL" clId="{0B883AC1-2A1B-44B3-997B-81EC95B507F4}" dt="2019-03-01T10:29:14.737" v="500" actId="478"/>
          <ac:grpSpMkLst>
            <pc:docMk/>
            <pc:sldMk cId="3514654109" sldId="397"/>
            <ac:grpSpMk id="72" creationId="{E1EB941D-5AD9-4E29-8EB3-0B3DD84E1E6F}"/>
          </ac:grpSpMkLst>
        </pc:grpChg>
        <pc:grpChg chg="del">
          <ac:chgData name="Troels Mortensen (TRMO) | VIA" userId="48eeef65-5bf8-474b-9082-b56af31dd25e" providerId="ADAL" clId="{0B883AC1-2A1B-44B3-997B-81EC95B507F4}" dt="2019-03-01T10:29:14.737" v="500" actId="478"/>
          <ac:grpSpMkLst>
            <pc:docMk/>
            <pc:sldMk cId="3514654109" sldId="397"/>
            <ac:grpSpMk id="77" creationId="{AD82E47C-BCFD-41C6-AC0C-3CE0DD4B8733}"/>
          </ac:grpSpMkLst>
        </pc:grpChg>
        <pc:grpChg chg="del">
          <ac:chgData name="Troels Mortensen (TRMO) | VIA" userId="48eeef65-5bf8-474b-9082-b56af31dd25e" providerId="ADAL" clId="{0B883AC1-2A1B-44B3-997B-81EC95B507F4}" dt="2019-03-01T10:29:14.737" v="500" actId="478"/>
          <ac:grpSpMkLst>
            <pc:docMk/>
            <pc:sldMk cId="3514654109" sldId="397"/>
            <ac:grpSpMk id="83" creationId="{4027DF48-F210-4D63-A9F0-2F2A9D2FB3F2}"/>
          </ac:grpSpMkLst>
        </pc:grpChg>
        <pc:grpChg chg="del">
          <ac:chgData name="Troels Mortensen (TRMO) | VIA" userId="48eeef65-5bf8-474b-9082-b56af31dd25e" providerId="ADAL" clId="{0B883AC1-2A1B-44B3-997B-81EC95B507F4}" dt="2019-03-01T10:29:14.737" v="500" actId="478"/>
          <ac:grpSpMkLst>
            <pc:docMk/>
            <pc:sldMk cId="3514654109" sldId="397"/>
            <ac:grpSpMk id="88" creationId="{C0AE8DF8-95FA-4D31-8B4F-6D57BD9248D8}"/>
          </ac:grpSpMkLst>
        </pc:grpChg>
        <pc:grpChg chg="del">
          <ac:chgData name="Troels Mortensen (TRMO) | VIA" userId="48eeef65-5bf8-474b-9082-b56af31dd25e" providerId="ADAL" clId="{0B883AC1-2A1B-44B3-997B-81EC95B507F4}" dt="2019-03-01T10:29:14.737" v="500" actId="478"/>
          <ac:grpSpMkLst>
            <pc:docMk/>
            <pc:sldMk cId="3514654109" sldId="397"/>
            <ac:grpSpMk id="96" creationId="{843128BC-6582-438D-A0ED-F2EC1154ACA5}"/>
          </ac:grpSpMkLst>
        </pc:grpChg>
        <pc:grpChg chg="add mod">
          <ac:chgData name="Troels Mortensen (TRMO) | VIA" userId="48eeef65-5bf8-474b-9082-b56af31dd25e" providerId="ADAL" clId="{0B883AC1-2A1B-44B3-997B-81EC95B507F4}" dt="2019-03-01T10:30:01.210" v="565" actId="1076"/>
          <ac:grpSpMkLst>
            <pc:docMk/>
            <pc:sldMk cId="3514654109" sldId="397"/>
            <ac:grpSpMk id="106" creationId="{A703B3DB-0476-4053-B780-47D8705FBAB4}"/>
          </ac:grpSpMkLst>
        </pc:grpChg>
        <pc:grpChg chg="add mod">
          <ac:chgData name="Troels Mortensen (TRMO) | VIA" userId="48eeef65-5bf8-474b-9082-b56af31dd25e" providerId="ADAL" clId="{0B883AC1-2A1B-44B3-997B-81EC95B507F4}" dt="2019-03-01T10:30:39.720" v="591" actId="571"/>
          <ac:grpSpMkLst>
            <pc:docMk/>
            <pc:sldMk cId="3514654109" sldId="397"/>
            <ac:grpSpMk id="122" creationId="{C505F212-9E65-4C02-B6A2-B60443783148}"/>
          </ac:grpSpMkLst>
        </pc:grpChg>
        <pc:grpChg chg="add mod ord">
          <ac:chgData name="Troels Mortensen (TRMO) | VIA" userId="48eeef65-5bf8-474b-9082-b56af31dd25e" providerId="ADAL" clId="{0B883AC1-2A1B-44B3-997B-81EC95B507F4}" dt="2019-03-01T10:32:16.737" v="642" actId="1036"/>
          <ac:grpSpMkLst>
            <pc:docMk/>
            <pc:sldMk cId="3514654109" sldId="397"/>
            <ac:grpSpMk id="126" creationId="{7AE87FA7-23C8-40AE-ACE5-4CF6BEE6A2AA}"/>
          </ac:grpSpMkLst>
        </pc:grpChg>
        <pc:grpChg chg="add mod ord">
          <ac:chgData name="Troels Mortensen (TRMO) | VIA" userId="48eeef65-5bf8-474b-9082-b56af31dd25e" providerId="ADAL" clId="{0B883AC1-2A1B-44B3-997B-81EC95B507F4}" dt="2019-03-01T10:32:13.622" v="635" actId="1076"/>
          <ac:grpSpMkLst>
            <pc:docMk/>
            <pc:sldMk cId="3514654109" sldId="397"/>
            <ac:grpSpMk id="130" creationId="{2595E2D2-4D3E-4B65-920A-8CCE1BFC25B8}"/>
          </ac:grpSpMkLst>
        </pc:grpChg>
        <pc:cxnChg chg="del">
          <ac:chgData name="Troels Mortensen (TRMO) | VIA" userId="48eeef65-5bf8-474b-9082-b56af31dd25e" providerId="ADAL" clId="{0B883AC1-2A1B-44B3-997B-81EC95B507F4}" dt="2019-03-01T10:29:11.617" v="499" actId="478"/>
          <ac:cxnSpMkLst>
            <pc:docMk/>
            <pc:sldMk cId="3514654109" sldId="397"/>
            <ac:cxnSpMk id="13" creationId="{B5BCF6DA-7517-4638-8F2C-D88C1BDBE692}"/>
          </ac:cxnSpMkLst>
        </pc:cxnChg>
        <pc:cxnChg chg="del">
          <ac:chgData name="Troels Mortensen (TRMO) | VIA" userId="48eeef65-5bf8-474b-9082-b56af31dd25e" providerId="ADAL" clId="{0B883AC1-2A1B-44B3-997B-81EC95B507F4}" dt="2019-03-01T10:29:11.617" v="499" actId="478"/>
          <ac:cxnSpMkLst>
            <pc:docMk/>
            <pc:sldMk cId="3514654109" sldId="397"/>
            <ac:cxnSpMk id="14" creationId="{EE443597-61FF-4928-94D8-4C9CE0508AA7}"/>
          </ac:cxnSpMkLst>
        </pc:cxnChg>
        <pc:cxnChg chg="del">
          <ac:chgData name="Troels Mortensen (TRMO) | VIA" userId="48eeef65-5bf8-474b-9082-b56af31dd25e" providerId="ADAL" clId="{0B883AC1-2A1B-44B3-997B-81EC95B507F4}" dt="2019-03-01T10:29:11.617" v="499" actId="478"/>
          <ac:cxnSpMkLst>
            <pc:docMk/>
            <pc:sldMk cId="3514654109" sldId="397"/>
            <ac:cxnSpMk id="15" creationId="{AE6FB4DB-1E97-4C65-BCA5-9B7A99260EA8}"/>
          </ac:cxnSpMkLst>
        </pc:cxnChg>
        <pc:cxnChg chg="del">
          <ac:chgData name="Troels Mortensen (TRMO) | VIA" userId="48eeef65-5bf8-474b-9082-b56af31dd25e" providerId="ADAL" clId="{0B883AC1-2A1B-44B3-997B-81EC95B507F4}" dt="2019-03-01T10:29:07.053" v="497" actId="478"/>
          <ac:cxnSpMkLst>
            <pc:docMk/>
            <pc:sldMk cId="3514654109" sldId="397"/>
            <ac:cxnSpMk id="18" creationId="{248E7A55-B69B-4279-9B5D-27E8705CCF62}"/>
          </ac:cxnSpMkLst>
        </pc:cxnChg>
        <pc:cxnChg chg="del">
          <ac:chgData name="Troels Mortensen (TRMO) | VIA" userId="48eeef65-5bf8-474b-9082-b56af31dd25e" providerId="ADAL" clId="{0B883AC1-2A1B-44B3-997B-81EC95B507F4}" dt="2019-03-01T10:29:09.200" v="498" actId="478"/>
          <ac:cxnSpMkLst>
            <pc:docMk/>
            <pc:sldMk cId="3514654109" sldId="397"/>
            <ac:cxnSpMk id="21" creationId="{EDF0B087-86D0-4990-BD05-7AA8F960E60F}"/>
          </ac:cxnSpMkLst>
        </pc:cxnChg>
        <pc:cxnChg chg="mod">
          <ac:chgData name="Troels Mortensen (TRMO) | VIA" userId="48eeef65-5bf8-474b-9082-b56af31dd25e" providerId="ADAL" clId="{0B883AC1-2A1B-44B3-997B-81EC95B507F4}" dt="2019-03-01T10:29:25.100" v="558" actId="1037"/>
          <ac:cxnSpMkLst>
            <pc:docMk/>
            <pc:sldMk cId="3514654109" sldId="397"/>
            <ac:cxnSpMk id="39" creationId="{D7DB03BB-0446-4C5B-82B9-4E809D9FAB80}"/>
          </ac:cxnSpMkLst>
        </pc:cxnChg>
        <pc:cxnChg chg="mod">
          <ac:chgData name="Troels Mortensen (TRMO) | VIA" userId="48eeef65-5bf8-474b-9082-b56af31dd25e" providerId="ADAL" clId="{0B883AC1-2A1B-44B3-997B-81EC95B507F4}" dt="2019-03-01T10:29:25.100" v="558" actId="1037"/>
          <ac:cxnSpMkLst>
            <pc:docMk/>
            <pc:sldMk cId="3514654109" sldId="397"/>
            <ac:cxnSpMk id="48" creationId="{E0F357EF-EA86-444B-BF69-AC39707F6554}"/>
          </ac:cxnSpMkLst>
        </pc:cxnChg>
        <pc:cxnChg chg="mod">
          <ac:chgData name="Troels Mortensen (TRMO) | VIA" userId="48eeef65-5bf8-474b-9082-b56af31dd25e" providerId="ADAL" clId="{0B883AC1-2A1B-44B3-997B-81EC95B507F4}" dt="2019-03-01T10:29:25.100" v="558" actId="1037"/>
          <ac:cxnSpMkLst>
            <pc:docMk/>
            <pc:sldMk cId="3514654109" sldId="397"/>
            <ac:cxnSpMk id="49" creationId="{E122F9A2-5FA3-48ED-BD85-3F5B5A6C46C9}"/>
          </ac:cxnSpMkLst>
        </pc:cxnChg>
        <pc:cxnChg chg="mod">
          <ac:chgData name="Troels Mortensen (TRMO) | VIA" userId="48eeef65-5bf8-474b-9082-b56af31dd25e" providerId="ADAL" clId="{0B883AC1-2A1B-44B3-997B-81EC95B507F4}" dt="2019-03-01T10:30:10.955" v="585" actId="14100"/>
          <ac:cxnSpMkLst>
            <pc:docMk/>
            <pc:sldMk cId="3514654109" sldId="397"/>
            <ac:cxnSpMk id="58" creationId="{E509A21B-70B7-4F5E-80A4-B2DD8A12A7B4}"/>
          </ac:cxnSpMkLst>
        </pc:cxnChg>
        <pc:cxnChg chg="del mod">
          <ac:chgData name="Troels Mortensen (TRMO) | VIA" userId="48eeef65-5bf8-474b-9082-b56af31dd25e" providerId="ADAL" clId="{0B883AC1-2A1B-44B3-997B-81EC95B507F4}" dt="2019-03-01T10:29:47.925" v="562" actId="478"/>
          <ac:cxnSpMkLst>
            <pc:docMk/>
            <pc:sldMk cId="3514654109" sldId="397"/>
            <ac:cxnSpMk id="69" creationId="{C3E47EE3-27D3-48A2-8E3F-C6FDF9F22A16}"/>
          </ac:cxnSpMkLst>
        </pc:cxnChg>
        <pc:cxnChg chg="del mod">
          <ac:chgData name="Troels Mortensen (TRMO) | VIA" userId="48eeef65-5bf8-474b-9082-b56af31dd25e" providerId="ADAL" clId="{0B883AC1-2A1B-44B3-997B-81EC95B507F4}" dt="2019-03-01T10:29:47.925" v="562" actId="478"/>
          <ac:cxnSpMkLst>
            <pc:docMk/>
            <pc:sldMk cId="3514654109" sldId="397"/>
            <ac:cxnSpMk id="70" creationId="{C59B2454-C65E-4B89-B334-22A5AE26D7A4}"/>
          </ac:cxnSpMkLst>
        </pc:cxnChg>
        <pc:cxnChg chg="del mod">
          <ac:chgData name="Troels Mortensen (TRMO) | VIA" userId="48eeef65-5bf8-474b-9082-b56af31dd25e" providerId="ADAL" clId="{0B883AC1-2A1B-44B3-997B-81EC95B507F4}" dt="2019-03-01T10:29:14.737" v="500" actId="478"/>
          <ac:cxnSpMkLst>
            <pc:docMk/>
            <pc:sldMk cId="3514654109" sldId="397"/>
            <ac:cxnSpMk id="76" creationId="{8E3A844D-709B-4974-BB85-74AB6319CFA1}"/>
          </ac:cxnSpMkLst>
        </pc:cxnChg>
        <pc:cxnChg chg="del">
          <ac:chgData name="Troels Mortensen (TRMO) | VIA" userId="48eeef65-5bf8-474b-9082-b56af31dd25e" providerId="ADAL" clId="{0B883AC1-2A1B-44B3-997B-81EC95B507F4}" dt="2019-03-01T10:29:14.737" v="500" actId="478"/>
          <ac:cxnSpMkLst>
            <pc:docMk/>
            <pc:sldMk cId="3514654109" sldId="397"/>
            <ac:cxnSpMk id="81" creationId="{41066083-21E5-4FF5-8C5A-A9D10B976A63}"/>
          </ac:cxnSpMkLst>
        </pc:cxnChg>
        <pc:cxnChg chg="del">
          <ac:chgData name="Troels Mortensen (TRMO) | VIA" userId="48eeef65-5bf8-474b-9082-b56af31dd25e" providerId="ADAL" clId="{0B883AC1-2A1B-44B3-997B-81EC95B507F4}" dt="2019-03-01T10:29:14.737" v="500" actId="478"/>
          <ac:cxnSpMkLst>
            <pc:docMk/>
            <pc:sldMk cId="3514654109" sldId="397"/>
            <ac:cxnSpMk id="82" creationId="{C02419E0-A7E9-4661-A9A7-1B0B7C5E4FBF}"/>
          </ac:cxnSpMkLst>
        </pc:cxnChg>
        <pc:cxnChg chg="del mod">
          <ac:chgData name="Troels Mortensen (TRMO) | VIA" userId="48eeef65-5bf8-474b-9082-b56af31dd25e" providerId="ADAL" clId="{0B883AC1-2A1B-44B3-997B-81EC95B507F4}" dt="2019-03-01T10:29:47.925" v="562" actId="478"/>
          <ac:cxnSpMkLst>
            <pc:docMk/>
            <pc:sldMk cId="3514654109" sldId="397"/>
            <ac:cxnSpMk id="84" creationId="{01D496C4-2375-4C65-AFC1-793754235CD8}"/>
          </ac:cxnSpMkLst>
        </pc:cxnChg>
        <pc:cxnChg chg="del mod">
          <ac:chgData name="Troels Mortensen (TRMO) | VIA" userId="48eeef65-5bf8-474b-9082-b56af31dd25e" providerId="ADAL" clId="{0B883AC1-2A1B-44B3-997B-81EC95B507F4}" dt="2019-03-01T10:29:47.925" v="562" actId="478"/>
          <ac:cxnSpMkLst>
            <pc:docMk/>
            <pc:sldMk cId="3514654109" sldId="397"/>
            <ac:cxnSpMk id="87" creationId="{14EB2CE2-68BF-43C0-9C41-40A0FAB3C471}"/>
          </ac:cxnSpMkLst>
        </pc:cxnChg>
        <pc:cxnChg chg="del mod">
          <ac:chgData name="Troels Mortensen (TRMO) | VIA" userId="48eeef65-5bf8-474b-9082-b56af31dd25e" providerId="ADAL" clId="{0B883AC1-2A1B-44B3-997B-81EC95B507F4}" dt="2019-03-01T10:29:47.925" v="562" actId="478"/>
          <ac:cxnSpMkLst>
            <pc:docMk/>
            <pc:sldMk cId="3514654109" sldId="397"/>
            <ac:cxnSpMk id="89" creationId="{159F6B54-EC6C-4422-9566-FEED0BB0E223}"/>
          </ac:cxnSpMkLst>
        </pc:cxnChg>
        <pc:cxnChg chg="del mod">
          <ac:chgData name="Troels Mortensen (TRMO) | VIA" userId="48eeef65-5bf8-474b-9082-b56af31dd25e" providerId="ADAL" clId="{0B883AC1-2A1B-44B3-997B-81EC95B507F4}" dt="2019-03-01T10:29:47.925" v="562" actId="478"/>
          <ac:cxnSpMkLst>
            <pc:docMk/>
            <pc:sldMk cId="3514654109" sldId="397"/>
            <ac:cxnSpMk id="91" creationId="{6F507916-6B41-4919-9303-A0495CB3698F}"/>
          </ac:cxnSpMkLst>
        </pc:cxnChg>
        <pc:cxnChg chg="del mod">
          <ac:chgData name="Troels Mortensen (TRMO) | VIA" userId="48eeef65-5bf8-474b-9082-b56af31dd25e" providerId="ADAL" clId="{0B883AC1-2A1B-44B3-997B-81EC95B507F4}" dt="2019-03-01T10:29:47.925" v="562" actId="478"/>
          <ac:cxnSpMkLst>
            <pc:docMk/>
            <pc:sldMk cId="3514654109" sldId="397"/>
            <ac:cxnSpMk id="94" creationId="{AA77E8D2-6523-42EE-B150-6A9CC8CCCF54}"/>
          </ac:cxnSpMkLst>
        </pc:cxnChg>
        <pc:cxnChg chg="del mod">
          <ac:chgData name="Troels Mortensen (TRMO) | VIA" userId="48eeef65-5bf8-474b-9082-b56af31dd25e" providerId="ADAL" clId="{0B883AC1-2A1B-44B3-997B-81EC95B507F4}" dt="2019-03-01T10:29:14.737" v="500" actId="478"/>
          <ac:cxnSpMkLst>
            <pc:docMk/>
            <pc:sldMk cId="3514654109" sldId="397"/>
            <ac:cxnSpMk id="95" creationId="{AE51FE9A-3955-44B3-8AC4-0DD6C444F237}"/>
          </ac:cxnSpMkLst>
        </pc:cxnChg>
        <pc:cxnChg chg="mod">
          <ac:chgData name="Troels Mortensen (TRMO) | VIA" userId="48eeef65-5bf8-474b-9082-b56af31dd25e" providerId="ADAL" clId="{0B883AC1-2A1B-44B3-997B-81EC95B507F4}" dt="2019-03-01T10:30:07.364" v="584" actId="1036"/>
          <ac:cxnSpMkLst>
            <pc:docMk/>
            <pc:sldMk cId="3514654109" sldId="397"/>
            <ac:cxnSpMk id="101" creationId="{F4CAEC56-68F3-4592-8C17-9CD2EC3A7569}"/>
          </ac:cxnSpMkLst>
        </pc:cxnChg>
        <pc:cxnChg chg="del">
          <ac:chgData name="Troels Mortensen (TRMO) | VIA" userId="48eeef65-5bf8-474b-9082-b56af31dd25e" providerId="ADAL" clId="{0B883AC1-2A1B-44B3-997B-81EC95B507F4}" dt="2019-03-01T10:29:14.737" v="500" actId="478"/>
          <ac:cxnSpMkLst>
            <pc:docMk/>
            <pc:sldMk cId="3514654109" sldId="397"/>
            <ac:cxnSpMk id="102" creationId="{80B08CA3-BF8C-4EB9-9747-A992BCADB3C5}"/>
          </ac:cxnSpMkLst>
        </pc:cxnChg>
        <pc:cxnChg chg="del">
          <ac:chgData name="Troels Mortensen (TRMO) | VIA" userId="48eeef65-5bf8-474b-9082-b56af31dd25e" providerId="ADAL" clId="{0B883AC1-2A1B-44B3-997B-81EC95B507F4}" dt="2019-03-01T10:29:14.737" v="500" actId="478"/>
          <ac:cxnSpMkLst>
            <pc:docMk/>
            <pc:sldMk cId="3514654109" sldId="397"/>
            <ac:cxnSpMk id="103" creationId="{A4BE6AE3-FF73-425D-A57F-577D3DA347D0}"/>
          </ac:cxnSpMkLst>
        </pc:cxnChg>
        <pc:cxnChg chg="del mod">
          <ac:chgData name="Troels Mortensen (TRMO) | VIA" userId="48eeef65-5bf8-474b-9082-b56af31dd25e" providerId="ADAL" clId="{0B883AC1-2A1B-44B3-997B-81EC95B507F4}" dt="2019-03-01T10:29:16.360" v="501" actId="478"/>
          <ac:cxnSpMkLst>
            <pc:docMk/>
            <pc:sldMk cId="3514654109" sldId="397"/>
            <ac:cxnSpMk id="105" creationId="{8D8DA7B4-14AF-402A-A098-E891E1D704BB}"/>
          </ac:cxnSpMkLst>
        </pc:cxnChg>
        <pc:cxnChg chg="del">
          <ac:chgData name="Troels Mortensen (TRMO) | VIA" userId="48eeef65-5bf8-474b-9082-b56af31dd25e" providerId="ADAL" clId="{0B883AC1-2A1B-44B3-997B-81EC95B507F4}" dt="2019-03-01T10:29:18.560" v="502" actId="478"/>
          <ac:cxnSpMkLst>
            <pc:docMk/>
            <pc:sldMk cId="3514654109" sldId="397"/>
            <ac:cxnSpMk id="108" creationId="{B93B180E-6695-4EF9-8FB0-70559D5959C4}"/>
          </ac:cxnSpMkLst>
        </pc:cxnChg>
        <pc:cxnChg chg="add mod ord">
          <ac:chgData name="Troels Mortensen (TRMO) | VIA" userId="48eeef65-5bf8-474b-9082-b56af31dd25e" providerId="ADAL" clId="{0B883AC1-2A1B-44B3-997B-81EC95B507F4}" dt="2019-03-01T10:32:13.622" v="635" actId="1076"/>
          <ac:cxnSpMkLst>
            <pc:docMk/>
            <pc:sldMk cId="3514654109" sldId="397"/>
            <ac:cxnSpMk id="134" creationId="{C8A53192-9E3A-46E8-986F-7B0ED21CC3F5}"/>
          </ac:cxnSpMkLst>
        </pc:cxnChg>
      </pc:sldChg>
      <pc:sldChg chg="addSp delSp modSp add delAnim">
        <pc:chgData name="Troels Mortensen (TRMO) | VIA" userId="48eeef65-5bf8-474b-9082-b56af31dd25e" providerId="ADAL" clId="{0B883AC1-2A1B-44B3-997B-81EC95B507F4}" dt="2019-03-01T10:32:21.304" v="643" actId="478"/>
        <pc:sldMkLst>
          <pc:docMk/>
          <pc:sldMk cId="1480828867" sldId="398"/>
        </pc:sldMkLst>
        <pc:spChg chg="mod">
          <ac:chgData name="Troels Mortensen (TRMO) | VIA" userId="48eeef65-5bf8-474b-9082-b56af31dd25e" providerId="ADAL" clId="{0B883AC1-2A1B-44B3-997B-81EC95B507F4}" dt="2019-03-01T10:30:51.930" v="601" actId="20577"/>
          <ac:spMkLst>
            <pc:docMk/>
            <pc:sldMk cId="1480828867" sldId="398"/>
            <ac:spMk id="74" creationId="{7819975D-EFA5-4D1C-92D1-9D7FE5621070}"/>
          </ac:spMkLst>
        </pc:spChg>
        <pc:spChg chg="mod">
          <ac:chgData name="Troels Mortensen (TRMO) | VIA" userId="48eeef65-5bf8-474b-9082-b56af31dd25e" providerId="ADAL" clId="{0B883AC1-2A1B-44B3-997B-81EC95B507F4}" dt="2019-03-01T10:31:04.208" v="615" actId="20577"/>
          <ac:spMkLst>
            <pc:docMk/>
            <pc:sldMk cId="1480828867" sldId="398"/>
            <ac:spMk id="78" creationId="{DD7CCB79-7423-4785-A0EA-895C2B029688}"/>
          </ac:spMkLst>
        </pc:spChg>
        <pc:spChg chg="add mod">
          <ac:chgData name="Troels Mortensen (TRMO) | VIA" userId="48eeef65-5bf8-474b-9082-b56af31dd25e" providerId="ADAL" clId="{0B883AC1-2A1B-44B3-997B-81EC95B507F4}" dt="2019-03-01T10:31:20.709" v="624" actId="1076"/>
          <ac:spMkLst>
            <pc:docMk/>
            <pc:sldMk cId="1480828867" sldId="398"/>
            <ac:spMk id="80" creationId="{F7751893-7581-4C13-94A3-2C928A726F4A}"/>
          </ac:spMkLst>
        </pc:spChg>
        <pc:grpChg chg="del">
          <ac:chgData name="Troels Mortensen (TRMO) | VIA" userId="48eeef65-5bf8-474b-9082-b56af31dd25e" providerId="ADAL" clId="{0B883AC1-2A1B-44B3-997B-81EC95B507F4}" dt="2019-03-01T10:32:21.304" v="643" actId="478"/>
          <ac:grpSpMkLst>
            <pc:docMk/>
            <pc:sldMk cId="1480828867" sldId="398"/>
            <ac:grpSpMk id="3" creationId="{0D969ADD-4F0F-401F-9C52-FB23253F2755}"/>
          </ac:grpSpMkLst>
        </pc:grpChg>
        <pc:grpChg chg="add del">
          <ac:chgData name="Troels Mortensen (TRMO) | VIA" userId="48eeef65-5bf8-474b-9082-b56af31dd25e" providerId="ADAL" clId="{0B883AC1-2A1B-44B3-997B-81EC95B507F4}" dt="2019-03-01T10:30:44.738" v="594"/>
          <ac:grpSpMkLst>
            <pc:docMk/>
            <pc:sldMk cId="1480828867" sldId="398"/>
            <ac:grpSpMk id="47" creationId="{B77D2338-21F8-4D64-9B31-FF93606BBBB2}"/>
          </ac:grpSpMkLst>
        </pc:grpChg>
        <pc:grpChg chg="add mod">
          <ac:chgData name="Troels Mortensen (TRMO) | VIA" userId="48eeef65-5bf8-474b-9082-b56af31dd25e" providerId="ADAL" clId="{0B883AC1-2A1B-44B3-997B-81EC95B507F4}" dt="2019-03-01T10:31:20.709" v="624" actId="1076"/>
          <ac:grpSpMkLst>
            <pc:docMk/>
            <pc:sldMk cId="1480828867" sldId="398"/>
            <ac:grpSpMk id="71" creationId="{76210BDC-5B99-4A5F-B5F9-6B8D9EE0864A}"/>
          </ac:grpSpMkLst>
        </pc:grpChg>
        <pc:grpChg chg="add mod">
          <ac:chgData name="Troels Mortensen (TRMO) | VIA" userId="48eeef65-5bf8-474b-9082-b56af31dd25e" providerId="ADAL" clId="{0B883AC1-2A1B-44B3-997B-81EC95B507F4}" dt="2019-03-01T10:31:20.709" v="624" actId="1076"/>
          <ac:grpSpMkLst>
            <pc:docMk/>
            <pc:sldMk cId="1480828867" sldId="398"/>
            <ac:grpSpMk id="75" creationId="{7953970D-5C74-4522-B436-419E1AEDA5C2}"/>
          </ac:grpSpMkLst>
        </pc:grpChg>
        <pc:cxnChg chg="add del mod">
          <ac:chgData name="Troels Mortensen (TRMO) | VIA" userId="48eeef65-5bf8-474b-9082-b56af31dd25e" providerId="ADAL" clId="{0B883AC1-2A1B-44B3-997B-81EC95B507F4}" dt="2019-03-01T10:31:56.235" v="631" actId="478"/>
          <ac:cxnSpMkLst>
            <pc:docMk/>
            <pc:sldMk cId="1480828867" sldId="398"/>
            <ac:cxnSpMk id="4" creationId="{F59632C1-838B-4C05-B1BE-BF674B2FE774}"/>
          </ac:cxnSpMkLst>
        </pc:cxnChg>
        <pc:cxnChg chg="add mod">
          <ac:chgData name="Troels Mortensen (TRMO) | VIA" userId="48eeef65-5bf8-474b-9082-b56af31dd25e" providerId="ADAL" clId="{0B883AC1-2A1B-44B3-997B-81EC95B507F4}" dt="2019-03-01T10:31:20.709" v="624" actId="1076"/>
          <ac:cxnSpMkLst>
            <pc:docMk/>
            <pc:sldMk cId="1480828867" sldId="398"/>
            <ac:cxnSpMk id="79" creationId="{65922588-E0AF-4F73-8EB0-F8AFCB736404}"/>
          </ac:cxnSpMkLst>
        </pc:cxnChg>
        <pc:cxnChg chg="add del mod">
          <ac:chgData name="Troels Mortensen (TRMO) | VIA" userId="48eeef65-5bf8-474b-9082-b56af31dd25e" providerId="ADAL" clId="{0B883AC1-2A1B-44B3-997B-81EC95B507F4}" dt="2019-03-01T10:31:57.935" v="632" actId="478"/>
          <ac:cxnSpMkLst>
            <pc:docMk/>
            <pc:sldMk cId="1480828867" sldId="398"/>
            <ac:cxnSpMk id="81" creationId="{D9FE9541-2AFE-4B6C-9189-3EB772D37FEE}"/>
          </ac:cxnSpMkLst>
        </pc:cxnChg>
      </pc:sldChg>
      <pc:sldChg chg="addSp delSp modSp add delAnim">
        <pc:chgData name="Troels Mortensen (TRMO) | VIA" userId="48eeef65-5bf8-474b-9082-b56af31dd25e" providerId="ADAL" clId="{0B883AC1-2A1B-44B3-997B-81EC95B507F4}" dt="2019-03-01T11:50:12.366" v="785" actId="478"/>
        <pc:sldMkLst>
          <pc:docMk/>
          <pc:sldMk cId="3172188952" sldId="399"/>
        </pc:sldMkLst>
        <pc:spChg chg="mod">
          <ac:chgData name="Troels Mortensen (TRMO) | VIA" userId="48eeef65-5bf8-474b-9082-b56af31dd25e" providerId="ADAL" clId="{0B883AC1-2A1B-44B3-997B-81EC95B507F4}" dt="2019-03-01T11:45:03.135" v="675" actId="20577"/>
          <ac:spMkLst>
            <pc:docMk/>
            <pc:sldMk cId="3172188952" sldId="399"/>
            <ac:spMk id="66" creationId="{811E93FB-FED0-402C-968D-689272A3E620}"/>
          </ac:spMkLst>
        </pc:spChg>
        <pc:spChg chg="mod">
          <ac:chgData name="Troels Mortensen (TRMO) | VIA" userId="48eeef65-5bf8-474b-9082-b56af31dd25e" providerId="ADAL" clId="{0B883AC1-2A1B-44B3-997B-81EC95B507F4}" dt="2019-03-01T11:44:56.251" v="666" actId="1076"/>
          <ac:spMkLst>
            <pc:docMk/>
            <pc:sldMk cId="3172188952" sldId="399"/>
            <ac:spMk id="70" creationId="{D56E1733-7DFF-4641-96B5-A72EC4677FE0}"/>
          </ac:spMkLst>
        </pc:spChg>
        <pc:spChg chg="add del mod">
          <ac:chgData name="Troels Mortensen (TRMO) | VIA" userId="48eeef65-5bf8-474b-9082-b56af31dd25e" providerId="ADAL" clId="{0B883AC1-2A1B-44B3-997B-81EC95B507F4}" dt="2019-03-01T11:50:12.366" v="785" actId="478"/>
          <ac:spMkLst>
            <pc:docMk/>
            <pc:sldMk cId="3172188952" sldId="399"/>
            <ac:spMk id="83" creationId="{4F6F9446-F765-4483-9C75-6F1C07666864}"/>
          </ac:spMkLst>
        </pc:spChg>
        <pc:spChg chg="mod">
          <ac:chgData name="Troels Mortensen (TRMO) | VIA" userId="48eeef65-5bf8-474b-9082-b56af31dd25e" providerId="ADAL" clId="{0B883AC1-2A1B-44B3-997B-81EC95B507F4}" dt="2019-03-01T11:48:20.176" v="783" actId="20577"/>
          <ac:spMkLst>
            <pc:docMk/>
            <pc:sldMk cId="3172188952" sldId="399"/>
            <ac:spMk id="91" creationId="{CF4F282A-71E3-4E10-8769-47C0727DB14C}"/>
          </ac:spMkLst>
        </pc:spChg>
        <pc:spChg chg="add mod">
          <ac:chgData name="Troels Mortensen (TRMO) | VIA" userId="48eeef65-5bf8-474b-9082-b56af31dd25e" providerId="ADAL" clId="{0B883AC1-2A1B-44B3-997B-81EC95B507F4}" dt="2019-03-01T11:47:56.822" v="763" actId="1038"/>
          <ac:spMkLst>
            <pc:docMk/>
            <pc:sldMk cId="3172188952" sldId="399"/>
            <ac:spMk id="93" creationId="{93599565-B215-4A57-BFB8-8D4FF5C3C2C3}"/>
          </ac:spMkLst>
        </pc:spChg>
        <pc:spChg chg="mod">
          <ac:chgData name="Troels Mortensen (TRMO) | VIA" userId="48eeef65-5bf8-474b-9082-b56af31dd25e" providerId="ADAL" clId="{0B883AC1-2A1B-44B3-997B-81EC95B507F4}" dt="2019-03-01T11:46:35.084" v="695" actId="20577"/>
          <ac:spMkLst>
            <pc:docMk/>
            <pc:sldMk cId="3172188952" sldId="399"/>
            <ac:spMk id="97" creationId="{F82F7C00-7F02-4709-BB44-4498392AD6CE}"/>
          </ac:spMkLst>
        </pc:spChg>
        <pc:grpChg chg="del">
          <ac:chgData name="Troels Mortensen (TRMO) | VIA" userId="48eeef65-5bf8-474b-9082-b56af31dd25e" providerId="ADAL" clId="{0B883AC1-2A1B-44B3-997B-81EC95B507F4}" dt="2019-03-01T10:32:23.619" v="644" actId="478"/>
          <ac:grpSpMkLst>
            <pc:docMk/>
            <pc:sldMk cId="3172188952" sldId="399"/>
            <ac:grpSpMk id="3" creationId="{0D969ADD-4F0F-401F-9C52-FB23253F2755}"/>
          </ac:grpSpMkLst>
        </pc:grpChg>
        <pc:grpChg chg="add del mod">
          <ac:chgData name="Troels Mortensen (TRMO) | VIA" userId="48eeef65-5bf8-474b-9082-b56af31dd25e" providerId="ADAL" clId="{0B883AC1-2A1B-44B3-997B-81EC95B507F4}" dt="2019-03-01T11:50:12.366" v="785" actId="478"/>
          <ac:grpSpMkLst>
            <pc:docMk/>
            <pc:sldMk cId="3172188952" sldId="399"/>
            <ac:grpSpMk id="59" creationId="{4AE36FC1-EA7A-4A77-B5A2-4A47AF7133ED}"/>
          </ac:grpSpMkLst>
        </pc:grpChg>
        <pc:grpChg chg="add del mod">
          <ac:chgData name="Troels Mortensen (TRMO) | VIA" userId="48eeef65-5bf8-474b-9082-b56af31dd25e" providerId="ADAL" clId="{0B883AC1-2A1B-44B3-997B-81EC95B507F4}" dt="2019-03-01T11:50:12.366" v="785" actId="478"/>
          <ac:grpSpMkLst>
            <pc:docMk/>
            <pc:sldMk cId="3172188952" sldId="399"/>
            <ac:grpSpMk id="67" creationId="{4C0517D5-CB0C-43F6-9333-6E2FEFC90F76}"/>
          </ac:grpSpMkLst>
        </pc:grpChg>
        <pc:grpChg chg="add mod">
          <ac:chgData name="Troels Mortensen (TRMO) | VIA" userId="48eeef65-5bf8-474b-9082-b56af31dd25e" providerId="ADAL" clId="{0B883AC1-2A1B-44B3-997B-81EC95B507F4}" dt="2019-03-01T11:47:56.822" v="763" actId="1038"/>
          <ac:grpSpMkLst>
            <pc:docMk/>
            <pc:sldMk cId="3172188952" sldId="399"/>
            <ac:grpSpMk id="84" creationId="{772A1AB1-40EF-4B77-89F2-9D2D692A0949}"/>
          </ac:grpSpMkLst>
        </pc:grpChg>
        <pc:grpChg chg="add mod">
          <ac:chgData name="Troels Mortensen (TRMO) | VIA" userId="48eeef65-5bf8-474b-9082-b56af31dd25e" providerId="ADAL" clId="{0B883AC1-2A1B-44B3-997B-81EC95B507F4}" dt="2019-03-01T11:47:56.822" v="763" actId="1038"/>
          <ac:grpSpMkLst>
            <pc:docMk/>
            <pc:sldMk cId="3172188952" sldId="399"/>
            <ac:grpSpMk id="88" creationId="{53C871D7-E32A-48E5-9276-DCB59F4A2CFB}"/>
          </ac:grpSpMkLst>
        </pc:grpChg>
        <pc:grpChg chg="add mod">
          <ac:chgData name="Troels Mortensen (TRMO) | VIA" userId="48eeef65-5bf8-474b-9082-b56af31dd25e" providerId="ADAL" clId="{0B883AC1-2A1B-44B3-997B-81EC95B507F4}" dt="2019-03-01T11:47:56.822" v="763" actId="1038"/>
          <ac:grpSpMkLst>
            <pc:docMk/>
            <pc:sldMk cId="3172188952" sldId="399"/>
            <ac:grpSpMk id="94" creationId="{66D00FB0-FCAF-41A4-BE94-082FFDFF2598}"/>
          </ac:grpSpMkLst>
        </pc:grpChg>
        <pc:cxnChg chg="add del mod">
          <ac:chgData name="Troels Mortensen (TRMO) | VIA" userId="48eeef65-5bf8-474b-9082-b56af31dd25e" providerId="ADAL" clId="{0B883AC1-2A1B-44B3-997B-81EC95B507F4}" dt="2019-03-01T11:45:28.741" v="680" actId="478"/>
          <ac:cxnSpMkLst>
            <pc:docMk/>
            <pc:sldMk cId="3172188952" sldId="399"/>
            <ac:cxnSpMk id="6" creationId="{0C4D7F73-88D9-47C0-9DB8-9C875AA6EEDD}"/>
          </ac:cxnSpMkLst>
        </pc:cxnChg>
        <pc:cxnChg chg="add del mod">
          <ac:chgData name="Troels Mortensen (TRMO) | VIA" userId="48eeef65-5bf8-474b-9082-b56af31dd25e" providerId="ADAL" clId="{0B883AC1-2A1B-44B3-997B-81EC95B507F4}" dt="2019-03-01T11:50:12.366" v="785" actId="478"/>
          <ac:cxnSpMkLst>
            <pc:docMk/>
            <pc:sldMk cId="3172188952" sldId="399"/>
            <ac:cxnSpMk id="8" creationId="{554084F3-29C3-44C7-A2A8-C2C0318959F4}"/>
          </ac:cxnSpMkLst>
        </pc:cxnChg>
        <pc:cxnChg chg="add mod">
          <ac:chgData name="Troels Mortensen (TRMO) | VIA" userId="48eeef65-5bf8-474b-9082-b56af31dd25e" providerId="ADAL" clId="{0B883AC1-2A1B-44B3-997B-81EC95B507F4}" dt="2019-03-01T11:47:56.822" v="763" actId="1038"/>
          <ac:cxnSpMkLst>
            <pc:docMk/>
            <pc:sldMk cId="3172188952" sldId="399"/>
            <ac:cxnSpMk id="12" creationId="{7F939DBE-5235-4E12-8F59-04E86F9476E1}"/>
          </ac:cxnSpMkLst>
        </pc:cxnChg>
        <pc:cxnChg chg="add del mod">
          <ac:chgData name="Troels Mortensen (TRMO) | VIA" userId="48eeef65-5bf8-474b-9082-b56af31dd25e" providerId="ADAL" clId="{0B883AC1-2A1B-44B3-997B-81EC95B507F4}" dt="2019-03-01T11:47:45.554" v="708" actId="478"/>
          <ac:cxnSpMkLst>
            <pc:docMk/>
            <pc:sldMk cId="3172188952" sldId="399"/>
            <ac:cxnSpMk id="15" creationId="{829E9AC3-B0D5-47E5-BE70-80C8443993CE}"/>
          </ac:cxnSpMkLst>
        </pc:cxnChg>
        <pc:cxnChg chg="add del mod">
          <ac:chgData name="Troels Mortensen (TRMO) | VIA" userId="48eeef65-5bf8-474b-9082-b56af31dd25e" providerId="ADAL" clId="{0B883AC1-2A1B-44B3-997B-81EC95B507F4}" dt="2019-03-01T11:50:12.366" v="785" actId="478"/>
          <ac:cxnSpMkLst>
            <pc:docMk/>
            <pc:sldMk cId="3172188952" sldId="399"/>
            <ac:cxnSpMk id="82" creationId="{792B25B3-BAC7-4840-A638-88732F3D6BBB}"/>
          </ac:cxnSpMkLst>
        </pc:cxnChg>
        <pc:cxnChg chg="add mod">
          <ac:chgData name="Troels Mortensen (TRMO) | VIA" userId="48eeef65-5bf8-474b-9082-b56af31dd25e" providerId="ADAL" clId="{0B883AC1-2A1B-44B3-997B-81EC95B507F4}" dt="2019-03-01T11:47:56.822" v="763" actId="1038"/>
          <ac:cxnSpMkLst>
            <pc:docMk/>
            <pc:sldMk cId="3172188952" sldId="399"/>
            <ac:cxnSpMk id="92" creationId="{EDEBA40D-EEE1-4CA5-9D25-458A3AFEE695}"/>
          </ac:cxnSpMkLst>
        </pc:cxnChg>
      </pc:sldChg>
      <pc:sldChg chg="addSp modSp add">
        <pc:chgData name="Troels Mortensen (TRMO) | VIA" userId="48eeef65-5bf8-474b-9082-b56af31dd25e" providerId="ADAL" clId="{0B883AC1-2A1B-44B3-997B-81EC95B507F4}" dt="2019-03-01T11:51:32.683" v="801" actId="14100"/>
        <pc:sldMkLst>
          <pc:docMk/>
          <pc:sldMk cId="632981051" sldId="400"/>
        </pc:sldMkLst>
        <pc:spChg chg="add mod">
          <ac:chgData name="Troels Mortensen (TRMO) | VIA" userId="48eeef65-5bf8-474b-9082-b56af31dd25e" providerId="ADAL" clId="{0B883AC1-2A1B-44B3-997B-81EC95B507F4}" dt="2019-03-01T11:51:32.683" v="801" actId="14100"/>
          <ac:spMkLst>
            <pc:docMk/>
            <pc:sldMk cId="632981051" sldId="400"/>
            <ac:spMk id="2" creationId="{AC1DF990-3605-4432-98DE-EABAFDEB93E3}"/>
          </ac:spMkLst>
        </pc:spChg>
        <pc:spChg chg="mod">
          <ac:chgData name="Troels Mortensen (TRMO) | VIA" userId="48eeef65-5bf8-474b-9082-b56af31dd25e" providerId="ADAL" clId="{0B883AC1-2A1B-44B3-997B-81EC95B507F4}" dt="2019-03-01T11:48:14.769" v="781" actId="20577"/>
          <ac:spMkLst>
            <pc:docMk/>
            <pc:sldMk cId="632981051" sldId="400"/>
            <ac:spMk id="91" creationId="{CF4F282A-71E3-4E10-8769-47C0727DB14C}"/>
          </ac:spMkLst>
        </pc:spChg>
        <pc:spChg chg="mod">
          <ac:chgData name="Troels Mortensen (TRMO) | VIA" userId="48eeef65-5bf8-474b-9082-b56af31dd25e" providerId="ADAL" clId="{0B883AC1-2A1B-44B3-997B-81EC95B507F4}" dt="2019-03-01T11:48:04.789" v="780" actId="1036"/>
          <ac:spMkLst>
            <pc:docMk/>
            <pc:sldMk cId="632981051" sldId="400"/>
            <ac:spMk id="93" creationId="{93599565-B215-4A57-BFB8-8D4FF5C3C2C3}"/>
          </ac:spMkLst>
        </pc:spChg>
        <pc:spChg chg="add mod">
          <ac:chgData name="Troels Mortensen (TRMO) | VIA" userId="48eeef65-5bf8-474b-9082-b56af31dd25e" providerId="ADAL" clId="{0B883AC1-2A1B-44B3-997B-81EC95B507F4}" dt="2019-03-01T11:51:21.212" v="799" actId="1038"/>
          <ac:spMkLst>
            <pc:docMk/>
            <pc:sldMk cId="632981051" sldId="400"/>
            <ac:spMk id="98" creationId="{003BDA4C-1A12-49ED-8B50-EFF949E36F64}"/>
          </ac:spMkLst>
        </pc:spChg>
        <pc:grpChg chg="add mod">
          <ac:chgData name="Troels Mortensen (TRMO) | VIA" userId="48eeef65-5bf8-474b-9082-b56af31dd25e" providerId="ADAL" clId="{0B883AC1-2A1B-44B3-997B-81EC95B507F4}" dt="2019-03-01T11:51:19.308" v="798" actId="14100"/>
          <ac:grpSpMkLst>
            <pc:docMk/>
            <pc:sldMk cId="632981051" sldId="400"/>
            <ac:grpSpMk id="3" creationId="{8E9C4215-DF70-463F-B1F7-1ADE760CB9D8}"/>
          </ac:grpSpMkLst>
        </pc:grpChg>
        <pc:grpChg chg="mod">
          <ac:chgData name="Troels Mortensen (TRMO) | VIA" userId="48eeef65-5bf8-474b-9082-b56af31dd25e" providerId="ADAL" clId="{0B883AC1-2A1B-44B3-997B-81EC95B507F4}" dt="2019-03-01T11:48:04.789" v="780" actId="1036"/>
          <ac:grpSpMkLst>
            <pc:docMk/>
            <pc:sldMk cId="632981051" sldId="400"/>
            <ac:grpSpMk id="84" creationId="{772A1AB1-40EF-4B77-89F2-9D2D692A0949}"/>
          </ac:grpSpMkLst>
        </pc:grpChg>
        <pc:grpChg chg="mod">
          <ac:chgData name="Troels Mortensen (TRMO) | VIA" userId="48eeef65-5bf8-474b-9082-b56af31dd25e" providerId="ADAL" clId="{0B883AC1-2A1B-44B3-997B-81EC95B507F4}" dt="2019-03-01T11:48:04.789" v="780" actId="1036"/>
          <ac:grpSpMkLst>
            <pc:docMk/>
            <pc:sldMk cId="632981051" sldId="400"/>
            <ac:grpSpMk id="88" creationId="{53C871D7-E32A-48E5-9276-DCB59F4A2CFB}"/>
          </ac:grpSpMkLst>
        </pc:grpChg>
        <pc:grpChg chg="mod">
          <ac:chgData name="Troels Mortensen (TRMO) | VIA" userId="48eeef65-5bf8-474b-9082-b56af31dd25e" providerId="ADAL" clId="{0B883AC1-2A1B-44B3-997B-81EC95B507F4}" dt="2019-03-01T11:48:04.789" v="780" actId="1036"/>
          <ac:grpSpMkLst>
            <pc:docMk/>
            <pc:sldMk cId="632981051" sldId="400"/>
            <ac:grpSpMk id="94" creationId="{66D00FB0-FCAF-41A4-BE94-082FFDFF2598}"/>
          </ac:grpSpMkLst>
        </pc:grpChg>
        <pc:cxnChg chg="mod">
          <ac:chgData name="Troels Mortensen (TRMO) | VIA" userId="48eeef65-5bf8-474b-9082-b56af31dd25e" providerId="ADAL" clId="{0B883AC1-2A1B-44B3-997B-81EC95B507F4}" dt="2019-03-01T11:48:04.789" v="780" actId="1036"/>
          <ac:cxnSpMkLst>
            <pc:docMk/>
            <pc:sldMk cId="632981051" sldId="400"/>
            <ac:cxnSpMk id="12" creationId="{7F939DBE-5235-4E12-8F59-04E86F9476E1}"/>
          </ac:cxnSpMkLst>
        </pc:cxnChg>
        <pc:cxnChg chg="mod">
          <ac:chgData name="Troels Mortensen (TRMO) | VIA" userId="48eeef65-5bf8-474b-9082-b56af31dd25e" providerId="ADAL" clId="{0B883AC1-2A1B-44B3-997B-81EC95B507F4}" dt="2019-03-01T11:48:04.789" v="780" actId="1036"/>
          <ac:cxnSpMkLst>
            <pc:docMk/>
            <pc:sldMk cId="632981051" sldId="400"/>
            <ac:cxnSpMk id="15" creationId="{829E9AC3-B0D5-47E5-BE70-80C8443993CE}"/>
          </ac:cxnSpMkLst>
        </pc:cxnChg>
        <pc:cxnChg chg="mod">
          <ac:chgData name="Troels Mortensen (TRMO) | VIA" userId="48eeef65-5bf8-474b-9082-b56af31dd25e" providerId="ADAL" clId="{0B883AC1-2A1B-44B3-997B-81EC95B507F4}" dt="2019-03-01T11:48:04.789" v="780" actId="1036"/>
          <ac:cxnSpMkLst>
            <pc:docMk/>
            <pc:sldMk cId="632981051" sldId="400"/>
            <ac:cxnSpMk id="92" creationId="{EDEBA40D-EEE1-4CA5-9D25-458A3AFEE695}"/>
          </ac:cxnSpMkLst>
        </pc:cxnChg>
      </pc:sldChg>
      <pc:sldChg chg="add">
        <pc:chgData name="Troels Mortensen (TRMO) | VIA" userId="48eeef65-5bf8-474b-9082-b56af31dd25e" providerId="ADAL" clId="{0B883AC1-2A1B-44B3-997B-81EC95B507F4}" dt="2019-03-01T11:50:08.376" v="784"/>
        <pc:sldMkLst>
          <pc:docMk/>
          <pc:sldMk cId="1720812335" sldId="401"/>
        </pc:sldMkLst>
      </pc:sldChg>
      <pc:sldChg chg="addSp modSp add">
        <pc:chgData name="Troels Mortensen (TRMO) | VIA" userId="48eeef65-5bf8-474b-9082-b56af31dd25e" providerId="ADAL" clId="{0B883AC1-2A1B-44B3-997B-81EC95B507F4}" dt="2019-03-02T16:33:15.775" v="871" actId="14100"/>
        <pc:sldMkLst>
          <pc:docMk/>
          <pc:sldMk cId="3647659713" sldId="402"/>
        </pc:sldMkLst>
        <pc:spChg chg="mod">
          <ac:chgData name="Troels Mortensen (TRMO) | VIA" userId="48eeef65-5bf8-474b-9082-b56af31dd25e" providerId="ADAL" clId="{0B883AC1-2A1B-44B3-997B-81EC95B507F4}" dt="2019-03-02T16:32:51.106" v="854" actId="1037"/>
          <ac:spMkLst>
            <pc:docMk/>
            <pc:sldMk cId="3647659713" sldId="402"/>
            <ac:spMk id="80" creationId="{F7751893-7581-4C13-94A3-2C928A726F4A}"/>
          </ac:spMkLst>
        </pc:spChg>
        <pc:spChg chg="mod">
          <ac:chgData name="Troels Mortensen (TRMO) | VIA" userId="48eeef65-5bf8-474b-9082-b56af31dd25e" providerId="ADAL" clId="{0B883AC1-2A1B-44B3-997B-81EC95B507F4}" dt="2019-03-02T16:32:51.106" v="854" actId="1037"/>
          <ac:spMkLst>
            <pc:docMk/>
            <pc:sldMk cId="3647659713" sldId="402"/>
            <ac:spMk id="83" creationId="{4F6F9446-F765-4483-9C75-6F1C07666864}"/>
          </ac:spMkLst>
        </pc:spChg>
        <pc:spChg chg="mod">
          <ac:chgData name="Troels Mortensen (TRMO) | VIA" userId="48eeef65-5bf8-474b-9082-b56af31dd25e" providerId="ADAL" clId="{0B883AC1-2A1B-44B3-997B-81EC95B507F4}" dt="2019-03-02T16:32:51.106" v="854" actId="1037"/>
          <ac:spMkLst>
            <pc:docMk/>
            <pc:sldMk cId="3647659713" sldId="402"/>
            <ac:spMk id="93" creationId="{93599565-B215-4A57-BFB8-8D4FF5C3C2C3}"/>
          </ac:spMkLst>
        </pc:spChg>
        <pc:spChg chg="mod">
          <ac:chgData name="Troels Mortensen (TRMO) | VIA" userId="48eeef65-5bf8-474b-9082-b56af31dd25e" providerId="ADAL" clId="{0B883AC1-2A1B-44B3-997B-81EC95B507F4}" dt="2019-03-02T16:33:04.335" v="868" actId="20577"/>
          <ac:spMkLst>
            <pc:docMk/>
            <pc:sldMk cId="3647659713" sldId="402"/>
            <ac:spMk id="103" creationId="{2C45DFC6-6746-402A-84C0-BF9348C77F7D}"/>
          </ac:spMkLst>
        </pc:spChg>
        <pc:grpChg chg="mod">
          <ac:chgData name="Troels Mortensen (TRMO) | VIA" userId="48eeef65-5bf8-474b-9082-b56af31dd25e" providerId="ADAL" clId="{0B883AC1-2A1B-44B3-997B-81EC95B507F4}" dt="2019-03-02T16:32:51.106" v="854" actId="1037"/>
          <ac:grpSpMkLst>
            <pc:docMk/>
            <pc:sldMk cId="3647659713" sldId="402"/>
            <ac:grpSpMk id="3" creationId="{8E9C4215-DF70-463F-B1F7-1ADE760CB9D8}"/>
          </ac:grpSpMkLst>
        </pc:grpChg>
        <pc:grpChg chg="mod">
          <ac:chgData name="Troels Mortensen (TRMO) | VIA" userId="48eeef65-5bf8-474b-9082-b56af31dd25e" providerId="ADAL" clId="{0B883AC1-2A1B-44B3-997B-81EC95B507F4}" dt="2019-03-02T16:32:51.106" v="854" actId="1037"/>
          <ac:grpSpMkLst>
            <pc:docMk/>
            <pc:sldMk cId="3647659713" sldId="402"/>
            <ac:grpSpMk id="59" creationId="{4AE36FC1-EA7A-4A77-B5A2-4A47AF7133ED}"/>
          </ac:grpSpMkLst>
        </pc:grpChg>
        <pc:grpChg chg="mod">
          <ac:chgData name="Troels Mortensen (TRMO) | VIA" userId="48eeef65-5bf8-474b-9082-b56af31dd25e" providerId="ADAL" clId="{0B883AC1-2A1B-44B3-997B-81EC95B507F4}" dt="2019-03-02T16:32:51.106" v="854" actId="1037"/>
          <ac:grpSpMkLst>
            <pc:docMk/>
            <pc:sldMk cId="3647659713" sldId="402"/>
            <ac:grpSpMk id="67" creationId="{4C0517D5-CB0C-43F6-9333-6E2FEFC90F76}"/>
          </ac:grpSpMkLst>
        </pc:grpChg>
        <pc:grpChg chg="mod">
          <ac:chgData name="Troels Mortensen (TRMO) | VIA" userId="48eeef65-5bf8-474b-9082-b56af31dd25e" providerId="ADAL" clId="{0B883AC1-2A1B-44B3-997B-81EC95B507F4}" dt="2019-03-02T16:32:51.106" v="854" actId="1037"/>
          <ac:grpSpMkLst>
            <pc:docMk/>
            <pc:sldMk cId="3647659713" sldId="402"/>
            <ac:grpSpMk id="71" creationId="{76210BDC-5B99-4A5F-B5F9-6B8D9EE0864A}"/>
          </ac:grpSpMkLst>
        </pc:grpChg>
        <pc:grpChg chg="mod">
          <ac:chgData name="Troels Mortensen (TRMO) | VIA" userId="48eeef65-5bf8-474b-9082-b56af31dd25e" providerId="ADAL" clId="{0B883AC1-2A1B-44B3-997B-81EC95B507F4}" dt="2019-03-02T16:32:51.106" v="854" actId="1037"/>
          <ac:grpSpMkLst>
            <pc:docMk/>
            <pc:sldMk cId="3647659713" sldId="402"/>
            <ac:grpSpMk id="75" creationId="{7953970D-5C74-4522-B436-419E1AEDA5C2}"/>
          </ac:grpSpMkLst>
        </pc:grpChg>
        <pc:grpChg chg="mod">
          <ac:chgData name="Troels Mortensen (TRMO) | VIA" userId="48eeef65-5bf8-474b-9082-b56af31dd25e" providerId="ADAL" clId="{0B883AC1-2A1B-44B3-997B-81EC95B507F4}" dt="2019-03-02T16:32:51.106" v="854" actId="1037"/>
          <ac:grpSpMkLst>
            <pc:docMk/>
            <pc:sldMk cId="3647659713" sldId="402"/>
            <ac:grpSpMk id="84" creationId="{772A1AB1-40EF-4B77-89F2-9D2D692A0949}"/>
          </ac:grpSpMkLst>
        </pc:grpChg>
        <pc:grpChg chg="mod">
          <ac:chgData name="Troels Mortensen (TRMO) | VIA" userId="48eeef65-5bf8-474b-9082-b56af31dd25e" providerId="ADAL" clId="{0B883AC1-2A1B-44B3-997B-81EC95B507F4}" dt="2019-03-02T16:32:51.106" v="854" actId="1037"/>
          <ac:grpSpMkLst>
            <pc:docMk/>
            <pc:sldMk cId="3647659713" sldId="402"/>
            <ac:grpSpMk id="88" creationId="{53C871D7-E32A-48E5-9276-DCB59F4A2CFB}"/>
          </ac:grpSpMkLst>
        </pc:grpChg>
        <pc:grpChg chg="mod">
          <ac:chgData name="Troels Mortensen (TRMO) | VIA" userId="48eeef65-5bf8-474b-9082-b56af31dd25e" providerId="ADAL" clId="{0B883AC1-2A1B-44B3-997B-81EC95B507F4}" dt="2019-03-02T16:32:51.106" v="854" actId="1037"/>
          <ac:grpSpMkLst>
            <pc:docMk/>
            <pc:sldMk cId="3647659713" sldId="402"/>
            <ac:grpSpMk id="94" creationId="{66D00FB0-FCAF-41A4-BE94-082FFDFF2598}"/>
          </ac:grpSpMkLst>
        </pc:grpChg>
        <pc:grpChg chg="add mod">
          <ac:chgData name="Troels Mortensen (TRMO) | VIA" userId="48eeef65-5bf8-474b-9082-b56af31dd25e" providerId="ADAL" clId="{0B883AC1-2A1B-44B3-997B-81EC95B507F4}" dt="2019-03-02T16:33:00.382" v="857" actId="571"/>
          <ac:grpSpMkLst>
            <pc:docMk/>
            <pc:sldMk cId="3647659713" sldId="402"/>
            <ac:grpSpMk id="99" creationId="{15ED1CD1-0A03-405E-B42C-13CE99760FF6}"/>
          </ac:grpSpMkLst>
        </pc:grpChg>
        <pc:cxnChg chg="mod">
          <ac:chgData name="Troels Mortensen (TRMO) | VIA" userId="48eeef65-5bf8-474b-9082-b56af31dd25e" providerId="ADAL" clId="{0B883AC1-2A1B-44B3-997B-81EC95B507F4}" dt="2019-03-02T16:32:53.459" v="855" actId="14100"/>
          <ac:cxnSpMkLst>
            <pc:docMk/>
            <pc:sldMk cId="3647659713" sldId="402"/>
            <ac:cxnSpMk id="4" creationId="{F59632C1-838B-4C05-B1BE-BF674B2FE774}"/>
          </ac:cxnSpMkLst>
        </pc:cxnChg>
        <pc:cxnChg chg="mod">
          <ac:chgData name="Troels Mortensen (TRMO) | VIA" userId="48eeef65-5bf8-474b-9082-b56af31dd25e" providerId="ADAL" clId="{0B883AC1-2A1B-44B3-997B-81EC95B507F4}" dt="2019-03-02T16:32:51.106" v="854" actId="1037"/>
          <ac:cxnSpMkLst>
            <pc:docMk/>
            <pc:sldMk cId="3647659713" sldId="402"/>
            <ac:cxnSpMk id="8" creationId="{554084F3-29C3-44C7-A2A8-C2C0318959F4}"/>
          </ac:cxnSpMkLst>
        </pc:cxnChg>
        <pc:cxnChg chg="mod">
          <ac:chgData name="Troels Mortensen (TRMO) | VIA" userId="48eeef65-5bf8-474b-9082-b56af31dd25e" providerId="ADAL" clId="{0B883AC1-2A1B-44B3-997B-81EC95B507F4}" dt="2019-03-02T16:32:51.106" v="854" actId="1037"/>
          <ac:cxnSpMkLst>
            <pc:docMk/>
            <pc:sldMk cId="3647659713" sldId="402"/>
            <ac:cxnSpMk id="12" creationId="{7F939DBE-5235-4E12-8F59-04E86F9476E1}"/>
          </ac:cxnSpMkLst>
        </pc:cxnChg>
        <pc:cxnChg chg="mod">
          <ac:chgData name="Troels Mortensen (TRMO) | VIA" userId="48eeef65-5bf8-474b-9082-b56af31dd25e" providerId="ADAL" clId="{0B883AC1-2A1B-44B3-997B-81EC95B507F4}" dt="2019-03-02T16:32:51.106" v="854" actId="1037"/>
          <ac:cxnSpMkLst>
            <pc:docMk/>
            <pc:sldMk cId="3647659713" sldId="402"/>
            <ac:cxnSpMk id="15" creationId="{829E9AC3-B0D5-47E5-BE70-80C8443993CE}"/>
          </ac:cxnSpMkLst>
        </pc:cxnChg>
        <pc:cxnChg chg="mod">
          <ac:chgData name="Troels Mortensen (TRMO) | VIA" userId="48eeef65-5bf8-474b-9082-b56af31dd25e" providerId="ADAL" clId="{0B883AC1-2A1B-44B3-997B-81EC95B507F4}" dt="2019-03-02T16:32:51.106" v="854" actId="1037"/>
          <ac:cxnSpMkLst>
            <pc:docMk/>
            <pc:sldMk cId="3647659713" sldId="402"/>
            <ac:cxnSpMk id="79" creationId="{65922588-E0AF-4F73-8EB0-F8AFCB736404}"/>
          </ac:cxnSpMkLst>
        </pc:cxnChg>
        <pc:cxnChg chg="mod">
          <ac:chgData name="Troels Mortensen (TRMO) | VIA" userId="48eeef65-5bf8-474b-9082-b56af31dd25e" providerId="ADAL" clId="{0B883AC1-2A1B-44B3-997B-81EC95B507F4}" dt="2019-03-02T16:32:55.815" v="856" actId="14100"/>
          <ac:cxnSpMkLst>
            <pc:docMk/>
            <pc:sldMk cId="3647659713" sldId="402"/>
            <ac:cxnSpMk id="81" creationId="{D9FE9541-2AFE-4B6C-9189-3EB772D37FEE}"/>
          </ac:cxnSpMkLst>
        </pc:cxnChg>
        <pc:cxnChg chg="mod">
          <ac:chgData name="Troels Mortensen (TRMO) | VIA" userId="48eeef65-5bf8-474b-9082-b56af31dd25e" providerId="ADAL" clId="{0B883AC1-2A1B-44B3-997B-81EC95B507F4}" dt="2019-03-02T16:32:51.106" v="854" actId="1037"/>
          <ac:cxnSpMkLst>
            <pc:docMk/>
            <pc:sldMk cId="3647659713" sldId="402"/>
            <ac:cxnSpMk id="82" creationId="{792B25B3-BAC7-4840-A638-88732F3D6BBB}"/>
          </ac:cxnSpMkLst>
        </pc:cxnChg>
        <pc:cxnChg chg="mod">
          <ac:chgData name="Troels Mortensen (TRMO) | VIA" userId="48eeef65-5bf8-474b-9082-b56af31dd25e" providerId="ADAL" clId="{0B883AC1-2A1B-44B3-997B-81EC95B507F4}" dt="2019-03-02T16:32:51.106" v="854" actId="1037"/>
          <ac:cxnSpMkLst>
            <pc:docMk/>
            <pc:sldMk cId="3647659713" sldId="402"/>
            <ac:cxnSpMk id="92" creationId="{EDEBA40D-EEE1-4CA5-9D25-458A3AFEE695}"/>
          </ac:cxnSpMkLst>
        </pc:cxnChg>
        <pc:cxnChg chg="add mod">
          <ac:chgData name="Troels Mortensen (TRMO) | VIA" userId="48eeef65-5bf8-474b-9082-b56af31dd25e" providerId="ADAL" clId="{0B883AC1-2A1B-44B3-997B-81EC95B507F4}" dt="2019-03-02T16:33:15.775" v="871" actId="14100"/>
          <ac:cxnSpMkLst>
            <pc:docMk/>
            <pc:sldMk cId="3647659713" sldId="402"/>
            <ac:cxnSpMk id="105" creationId="{6BBAAE2E-191E-4B14-9B2F-6093353589F9}"/>
          </ac:cxnSpMkLst>
        </pc:cxnChg>
      </pc:sldChg>
      <pc:sldChg chg="addSp delSp modSp add delAnim modAnim">
        <pc:chgData name="Troels Mortensen (TRMO) | VIA" userId="48eeef65-5bf8-474b-9082-b56af31dd25e" providerId="ADAL" clId="{0B883AC1-2A1B-44B3-997B-81EC95B507F4}" dt="2019-03-02T17:03:29.169" v="3482" actId="478"/>
        <pc:sldMkLst>
          <pc:docMk/>
          <pc:sldMk cId="228616079" sldId="403"/>
        </pc:sldMkLst>
        <pc:spChg chg="add mod">
          <ac:chgData name="Troels Mortensen (TRMO) | VIA" userId="48eeef65-5bf8-474b-9082-b56af31dd25e" providerId="ADAL" clId="{0B883AC1-2A1B-44B3-997B-81EC95B507F4}" dt="2019-03-02T16:34:02.546" v="896" actId="1076"/>
          <ac:spMkLst>
            <pc:docMk/>
            <pc:sldMk cId="228616079" sldId="403"/>
            <ac:spMk id="5" creationId="{F236238D-0036-436B-85AF-C0B12E9369AC}"/>
          </ac:spMkLst>
        </pc:spChg>
        <pc:spChg chg="add del mod">
          <ac:chgData name="Troels Mortensen (TRMO) | VIA" userId="48eeef65-5bf8-474b-9082-b56af31dd25e" providerId="ADAL" clId="{0B883AC1-2A1B-44B3-997B-81EC95B507F4}" dt="2019-03-02T16:36:02.819" v="1140" actId="478"/>
          <ac:spMkLst>
            <pc:docMk/>
            <pc:sldMk cId="228616079" sldId="403"/>
            <ac:spMk id="6" creationId="{3637F627-9E39-4F3A-91E3-BECE5D4F076F}"/>
          </ac:spMkLst>
        </pc:spChg>
        <pc:spChg chg="add del mod">
          <ac:chgData name="Troels Mortensen (TRMO) | VIA" userId="48eeef65-5bf8-474b-9082-b56af31dd25e" providerId="ADAL" clId="{0B883AC1-2A1B-44B3-997B-81EC95B507F4}" dt="2019-03-02T17:03:29.169" v="3482" actId="478"/>
          <ac:spMkLst>
            <pc:docMk/>
            <pc:sldMk cId="228616079" sldId="403"/>
            <ac:spMk id="9" creationId="{C7A7C7D3-9D9A-48CC-86C5-1E68A9883227}"/>
          </ac:spMkLst>
        </pc:spChg>
        <pc:spChg chg="mod">
          <ac:chgData name="Troels Mortensen (TRMO) | VIA" userId="48eeef65-5bf8-474b-9082-b56af31dd25e" providerId="ADAL" clId="{0B883AC1-2A1B-44B3-997B-81EC95B507F4}" dt="2019-03-02T16:36:14.632" v="1148" actId="1076"/>
          <ac:spMkLst>
            <pc:docMk/>
            <pc:sldMk cId="228616079" sldId="403"/>
            <ac:spMk id="34" creationId="{D84E1711-AC72-4D3A-9E2E-F26ACA822285}"/>
          </ac:spMkLst>
        </pc:spChg>
        <pc:spChg chg="mod">
          <ac:chgData name="Troels Mortensen (TRMO) | VIA" userId="48eeef65-5bf8-474b-9082-b56af31dd25e" providerId="ADAL" clId="{0B883AC1-2A1B-44B3-997B-81EC95B507F4}" dt="2019-03-02T16:36:20.790" v="1156" actId="1076"/>
          <ac:spMkLst>
            <pc:docMk/>
            <pc:sldMk cId="228616079" sldId="403"/>
            <ac:spMk id="46" creationId="{C0F01083-2DBD-4CA8-A9ED-50F54AF46627}"/>
          </ac:spMkLst>
        </pc:spChg>
        <pc:spChg chg="mod">
          <ac:chgData name="Troels Mortensen (TRMO) | VIA" userId="48eeef65-5bf8-474b-9082-b56af31dd25e" providerId="ADAL" clId="{0B883AC1-2A1B-44B3-997B-81EC95B507F4}" dt="2019-03-02T16:36:30.485" v="1165" actId="20577"/>
          <ac:spMkLst>
            <pc:docMk/>
            <pc:sldMk cId="228616079" sldId="403"/>
            <ac:spMk id="125" creationId="{BFD0DFDE-F663-455C-AB4D-86995CA8704D}"/>
          </ac:spMkLst>
        </pc:spChg>
        <pc:spChg chg="mod">
          <ac:chgData name="Troels Mortensen (TRMO) | VIA" userId="48eeef65-5bf8-474b-9082-b56af31dd25e" providerId="ADAL" clId="{0B883AC1-2A1B-44B3-997B-81EC95B507F4}" dt="2019-03-02T16:36:35.575" v="1172" actId="1076"/>
          <ac:spMkLst>
            <pc:docMk/>
            <pc:sldMk cId="228616079" sldId="403"/>
            <ac:spMk id="130" creationId="{542E7D9C-F69F-4E04-8E1F-7A5B20BAD53C}"/>
          </ac:spMkLst>
        </pc:spChg>
        <pc:spChg chg="add mod">
          <ac:chgData name="Troels Mortensen (TRMO) | VIA" userId="48eeef65-5bf8-474b-9082-b56af31dd25e" providerId="ADAL" clId="{0B883AC1-2A1B-44B3-997B-81EC95B507F4}" dt="2019-03-02T17:02:28.375" v="3463" actId="571"/>
          <ac:spMkLst>
            <pc:docMk/>
            <pc:sldMk cId="228616079" sldId="403"/>
            <ac:spMk id="158" creationId="{D56E0106-2C9E-4E94-92F1-F1A8C8036EC2}"/>
          </ac:spMkLst>
        </pc:spChg>
        <pc:spChg chg="add mod">
          <ac:chgData name="Troels Mortensen (TRMO) | VIA" userId="48eeef65-5bf8-474b-9082-b56af31dd25e" providerId="ADAL" clId="{0B883AC1-2A1B-44B3-997B-81EC95B507F4}" dt="2019-03-02T17:02:28.375" v="3463" actId="571"/>
          <ac:spMkLst>
            <pc:docMk/>
            <pc:sldMk cId="228616079" sldId="403"/>
            <ac:spMk id="181" creationId="{10A2A6F8-81B8-4209-9D08-801743D98B0A}"/>
          </ac:spMkLst>
        </pc:spChg>
        <pc:spChg chg="add mod">
          <ac:chgData name="Troels Mortensen (TRMO) | VIA" userId="48eeef65-5bf8-474b-9082-b56af31dd25e" providerId="ADAL" clId="{0B883AC1-2A1B-44B3-997B-81EC95B507F4}" dt="2019-03-02T17:02:28.375" v="3463" actId="571"/>
          <ac:spMkLst>
            <pc:docMk/>
            <pc:sldMk cId="228616079" sldId="403"/>
            <ac:spMk id="193" creationId="{D2006C4D-87EF-4C26-A5CA-EA6BAB346661}"/>
          </ac:spMkLst>
        </pc:spChg>
        <pc:spChg chg="add mod">
          <ac:chgData name="Troels Mortensen (TRMO) | VIA" userId="48eeef65-5bf8-474b-9082-b56af31dd25e" providerId="ADAL" clId="{0B883AC1-2A1B-44B3-997B-81EC95B507F4}" dt="2019-03-02T17:02:28.375" v="3463" actId="571"/>
          <ac:spMkLst>
            <pc:docMk/>
            <pc:sldMk cId="228616079" sldId="403"/>
            <ac:spMk id="210" creationId="{EB36C369-6989-4A46-B867-B3BFB52B5D19}"/>
          </ac:spMkLst>
        </pc:spChg>
        <pc:spChg chg="add del mod">
          <ac:chgData name="Troels Mortensen (TRMO) | VIA" userId="48eeef65-5bf8-474b-9082-b56af31dd25e" providerId="ADAL" clId="{0B883AC1-2A1B-44B3-997B-81EC95B507F4}" dt="2019-03-02T17:02:47.567" v="3465"/>
          <ac:spMkLst>
            <pc:docMk/>
            <pc:sldMk cId="228616079" sldId="403"/>
            <ac:spMk id="220" creationId="{5C6E8834-62F0-401F-ADC7-93CCF0E61F78}"/>
          </ac:spMkLst>
        </pc:spChg>
        <pc:spChg chg="add del mod">
          <ac:chgData name="Troels Mortensen (TRMO) | VIA" userId="48eeef65-5bf8-474b-9082-b56af31dd25e" providerId="ADAL" clId="{0B883AC1-2A1B-44B3-997B-81EC95B507F4}" dt="2019-03-02T17:02:47.567" v="3465"/>
          <ac:spMkLst>
            <pc:docMk/>
            <pc:sldMk cId="228616079" sldId="403"/>
            <ac:spMk id="230" creationId="{280020F7-446F-4E4A-A520-3A1AFFD653D8}"/>
          </ac:spMkLst>
        </pc:spChg>
        <pc:spChg chg="add del mod">
          <ac:chgData name="Troels Mortensen (TRMO) | VIA" userId="48eeef65-5bf8-474b-9082-b56af31dd25e" providerId="ADAL" clId="{0B883AC1-2A1B-44B3-997B-81EC95B507F4}" dt="2019-03-02T17:02:47.567" v="3465"/>
          <ac:spMkLst>
            <pc:docMk/>
            <pc:sldMk cId="228616079" sldId="403"/>
            <ac:spMk id="242" creationId="{6223F82F-313E-4949-848C-B6E1EFD841BC}"/>
          </ac:spMkLst>
        </pc:spChg>
        <pc:grpChg chg="add mod">
          <ac:chgData name="Troels Mortensen (TRMO) | VIA" userId="48eeef65-5bf8-474b-9082-b56af31dd25e" providerId="ADAL" clId="{0B883AC1-2A1B-44B3-997B-81EC95B507F4}" dt="2019-03-02T16:36:25.568" v="1157" actId="571"/>
          <ac:grpSpMkLst>
            <pc:docMk/>
            <pc:sldMk cId="228616079" sldId="403"/>
            <ac:grpSpMk id="107" creationId="{9A48A123-51D5-475B-900E-263B7B561585}"/>
          </ac:grpSpMkLst>
        </pc:grpChg>
        <pc:grpChg chg="add mod">
          <ac:chgData name="Troels Mortensen (TRMO) | VIA" userId="48eeef65-5bf8-474b-9082-b56af31dd25e" providerId="ADAL" clId="{0B883AC1-2A1B-44B3-997B-81EC95B507F4}" dt="2019-03-02T16:36:25.568" v="1157" actId="571"/>
          <ac:grpSpMkLst>
            <pc:docMk/>
            <pc:sldMk cId="228616079" sldId="403"/>
            <ac:grpSpMk id="122" creationId="{D19003BA-F0C4-4374-A749-DA142E731D8A}"/>
          </ac:grpSpMkLst>
        </pc:grpChg>
        <pc:grpChg chg="add mod">
          <ac:chgData name="Troels Mortensen (TRMO) | VIA" userId="48eeef65-5bf8-474b-9082-b56af31dd25e" providerId="ADAL" clId="{0B883AC1-2A1B-44B3-997B-81EC95B507F4}" dt="2019-03-02T16:36:25.568" v="1157" actId="571"/>
          <ac:grpSpMkLst>
            <pc:docMk/>
            <pc:sldMk cId="228616079" sldId="403"/>
            <ac:grpSpMk id="127" creationId="{53E47CD8-6A7F-4DF8-BF82-B0BF6FBBEAE4}"/>
          </ac:grpSpMkLst>
        </pc:grpChg>
        <pc:grpChg chg="add mod">
          <ac:chgData name="Troels Mortensen (TRMO) | VIA" userId="48eeef65-5bf8-474b-9082-b56af31dd25e" providerId="ADAL" clId="{0B883AC1-2A1B-44B3-997B-81EC95B507F4}" dt="2019-03-02T17:02:28.375" v="3463" actId="571"/>
          <ac:grpSpMkLst>
            <pc:docMk/>
            <pc:sldMk cId="228616079" sldId="403"/>
            <ac:grpSpMk id="134" creationId="{21438A99-2643-4630-BB1C-4A9C50325C74}"/>
          </ac:grpSpMkLst>
        </pc:grpChg>
        <pc:grpChg chg="add mod">
          <ac:chgData name="Troels Mortensen (TRMO) | VIA" userId="48eeef65-5bf8-474b-9082-b56af31dd25e" providerId="ADAL" clId="{0B883AC1-2A1B-44B3-997B-81EC95B507F4}" dt="2019-03-02T17:02:28.375" v="3463" actId="571"/>
          <ac:grpSpMkLst>
            <pc:docMk/>
            <pc:sldMk cId="228616079" sldId="403"/>
            <ac:grpSpMk id="137" creationId="{C145F1FE-BDBA-467B-B882-D04FA31381C0}"/>
          </ac:grpSpMkLst>
        </pc:grpChg>
        <pc:grpChg chg="add mod">
          <ac:chgData name="Troels Mortensen (TRMO) | VIA" userId="48eeef65-5bf8-474b-9082-b56af31dd25e" providerId="ADAL" clId="{0B883AC1-2A1B-44B3-997B-81EC95B507F4}" dt="2019-03-02T17:02:28.375" v="3463" actId="571"/>
          <ac:grpSpMkLst>
            <pc:docMk/>
            <pc:sldMk cId="228616079" sldId="403"/>
            <ac:grpSpMk id="142" creationId="{261070CD-2870-4084-93E5-E67854FDF97B}"/>
          </ac:grpSpMkLst>
        </pc:grpChg>
        <pc:grpChg chg="add mod">
          <ac:chgData name="Troels Mortensen (TRMO) | VIA" userId="48eeef65-5bf8-474b-9082-b56af31dd25e" providerId="ADAL" clId="{0B883AC1-2A1B-44B3-997B-81EC95B507F4}" dt="2019-03-02T17:02:28.375" v="3463" actId="571"/>
          <ac:grpSpMkLst>
            <pc:docMk/>
            <pc:sldMk cId="228616079" sldId="403"/>
            <ac:grpSpMk id="148" creationId="{71864D00-8C22-4D0D-A4E7-D8A51564A2FC}"/>
          </ac:grpSpMkLst>
        </pc:grpChg>
        <pc:grpChg chg="add mod">
          <ac:chgData name="Troels Mortensen (TRMO) | VIA" userId="48eeef65-5bf8-474b-9082-b56af31dd25e" providerId="ADAL" clId="{0B883AC1-2A1B-44B3-997B-81EC95B507F4}" dt="2019-03-02T17:02:28.375" v="3463" actId="571"/>
          <ac:grpSpMkLst>
            <pc:docMk/>
            <pc:sldMk cId="228616079" sldId="403"/>
            <ac:grpSpMk id="153" creationId="{4040953E-8774-4C67-89EE-F736E7479608}"/>
          </ac:grpSpMkLst>
        </pc:grpChg>
        <pc:grpChg chg="add mod">
          <ac:chgData name="Troels Mortensen (TRMO) | VIA" userId="48eeef65-5bf8-474b-9082-b56af31dd25e" providerId="ADAL" clId="{0B883AC1-2A1B-44B3-997B-81EC95B507F4}" dt="2019-03-02T17:02:28.375" v="3463" actId="571"/>
          <ac:grpSpMkLst>
            <pc:docMk/>
            <pc:sldMk cId="228616079" sldId="403"/>
            <ac:grpSpMk id="159" creationId="{53CB95B0-7A72-49F8-95B6-F00EF03293C3}"/>
          </ac:grpSpMkLst>
        </pc:grpChg>
        <pc:grpChg chg="add mod">
          <ac:chgData name="Troels Mortensen (TRMO) | VIA" userId="48eeef65-5bf8-474b-9082-b56af31dd25e" providerId="ADAL" clId="{0B883AC1-2A1B-44B3-997B-81EC95B507F4}" dt="2019-03-02T17:02:28.375" v="3463" actId="571"/>
          <ac:grpSpMkLst>
            <pc:docMk/>
            <pc:sldMk cId="228616079" sldId="403"/>
            <ac:grpSpMk id="172" creationId="{80ACDE62-F425-4C54-8E25-45304E09DDB7}"/>
          </ac:grpSpMkLst>
        </pc:grpChg>
        <pc:grpChg chg="add mod">
          <ac:chgData name="Troels Mortensen (TRMO) | VIA" userId="48eeef65-5bf8-474b-9082-b56af31dd25e" providerId="ADAL" clId="{0B883AC1-2A1B-44B3-997B-81EC95B507F4}" dt="2019-03-02T17:02:28.375" v="3463" actId="571"/>
          <ac:grpSpMkLst>
            <pc:docMk/>
            <pc:sldMk cId="228616079" sldId="403"/>
            <ac:grpSpMk id="176" creationId="{44B1CBBF-8293-4173-843A-50E5E85CC263}"/>
          </ac:grpSpMkLst>
        </pc:grpChg>
        <pc:grpChg chg="add mod">
          <ac:chgData name="Troels Mortensen (TRMO) | VIA" userId="48eeef65-5bf8-474b-9082-b56af31dd25e" providerId="ADAL" clId="{0B883AC1-2A1B-44B3-997B-81EC95B507F4}" dt="2019-03-02T17:02:28.375" v="3463" actId="571"/>
          <ac:grpSpMkLst>
            <pc:docMk/>
            <pc:sldMk cId="228616079" sldId="403"/>
            <ac:grpSpMk id="184" creationId="{5C3D302F-607A-490A-B77C-8C30F63B5922}"/>
          </ac:grpSpMkLst>
        </pc:grpChg>
        <pc:grpChg chg="add mod">
          <ac:chgData name="Troels Mortensen (TRMO) | VIA" userId="48eeef65-5bf8-474b-9082-b56af31dd25e" providerId="ADAL" clId="{0B883AC1-2A1B-44B3-997B-81EC95B507F4}" dt="2019-03-02T17:02:28.375" v="3463" actId="571"/>
          <ac:grpSpMkLst>
            <pc:docMk/>
            <pc:sldMk cId="228616079" sldId="403"/>
            <ac:grpSpMk id="188" creationId="{7370D859-CB19-4BC1-826C-C7E984E5EC03}"/>
          </ac:grpSpMkLst>
        </pc:grpChg>
        <pc:grpChg chg="add mod">
          <ac:chgData name="Troels Mortensen (TRMO) | VIA" userId="48eeef65-5bf8-474b-9082-b56af31dd25e" providerId="ADAL" clId="{0B883AC1-2A1B-44B3-997B-81EC95B507F4}" dt="2019-03-02T17:02:28.375" v="3463" actId="571"/>
          <ac:grpSpMkLst>
            <pc:docMk/>
            <pc:sldMk cId="228616079" sldId="403"/>
            <ac:grpSpMk id="195" creationId="{DB4D68B9-8374-4140-9857-EBE7CEE1CF0A}"/>
          </ac:grpSpMkLst>
        </pc:grpChg>
        <pc:grpChg chg="add mod">
          <ac:chgData name="Troels Mortensen (TRMO) | VIA" userId="48eeef65-5bf8-474b-9082-b56af31dd25e" providerId="ADAL" clId="{0B883AC1-2A1B-44B3-997B-81EC95B507F4}" dt="2019-03-02T17:02:28.375" v="3463" actId="571"/>
          <ac:grpSpMkLst>
            <pc:docMk/>
            <pc:sldMk cId="228616079" sldId="403"/>
            <ac:grpSpMk id="198" creationId="{D81F3CA1-A25B-4BC1-82EC-871D32A467D8}"/>
          </ac:grpSpMkLst>
        </pc:grpChg>
        <pc:grpChg chg="add mod">
          <ac:chgData name="Troels Mortensen (TRMO) | VIA" userId="48eeef65-5bf8-474b-9082-b56af31dd25e" providerId="ADAL" clId="{0B883AC1-2A1B-44B3-997B-81EC95B507F4}" dt="2019-03-02T17:02:28.375" v="3463" actId="571"/>
          <ac:grpSpMkLst>
            <pc:docMk/>
            <pc:sldMk cId="228616079" sldId="403"/>
            <ac:grpSpMk id="203" creationId="{7ED81BA2-0D97-4A06-A088-26ECE3624588}"/>
          </ac:grpSpMkLst>
        </pc:grpChg>
        <pc:grpChg chg="add del mod">
          <ac:chgData name="Troels Mortensen (TRMO) | VIA" userId="48eeef65-5bf8-474b-9082-b56af31dd25e" providerId="ADAL" clId="{0B883AC1-2A1B-44B3-997B-81EC95B507F4}" dt="2019-03-02T17:02:47.567" v="3465"/>
          <ac:grpSpMkLst>
            <pc:docMk/>
            <pc:sldMk cId="228616079" sldId="403"/>
            <ac:grpSpMk id="211" creationId="{B027BDDE-56F3-42F4-AEC8-E28491043E68}"/>
          </ac:grpSpMkLst>
        </pc:grpChg>
        <pc:grpChg chg="add del mod">
          <ac:chgData name="Troels Mortensen (TRMO) | VIA" userId="48eeef65-5bf8-474b-9082-b56af31dd25e" providerId="ADAL" clId="{0B883AC1-2A1B-44B3-997B-81EC95B507F4}" dt="2019-03-02T17:02:47.567" v="3465"/>
          <ac:grpSpMkLst>
            <pc:docMk/>
            <pc:sldMk cId="228616079" sldId="403"/>
            <ac:grpSpMk id="215" creationId="{6C9384E8-9C6F-4CA4-9EC1-CA0A4B7FA74E}"/>
          </ac:grpSpMkLst>
        </pc:grpChg>
        <pc:grpChg chg="add del mod">
          <ac:chgData name="Troels Mortensen (TRMO) | VIA" userId="48eeef65-5bf8-474b-9082-b56af31dd25e" providerId="ADAL" clId="{0B883AC1-2A1B-44B3-997B-81EC95B507F4}" dt="2019-03-02T17:02:47.567" v="3465"/>
          <ac:grpSpMkLst>
            <pc:docMk/>
            <pc:sldMk cId="228616079" sldId="403"/>
            <ac:grpSpMk id="221" creationId="{E8537C3B-9CA1-4739-95DF-D865F471F327}"/>
          </ac:grpSpMkLst>
        </pc:grpChg>
        <pc:grpChg chg="add del mod">
          <ac:chgData name="Troels Mortensen (TRMO) | VIA" userId="48eeef65-5bf8-474b-9082-b56af31dd25e" providerId="ADAL" clId="{0B883AC1-2A1B-44B3-997B-81EC95B507F4}" dt="2019-03-02T17:02:47.567" v="3465"/>
          <ac:grpSpMkLst>
            <pc:docMk/>
            <pc:sldMk cId="228616079" sldId="403"/>
            <ac:grpSpMk id="225" creationId="{CC2FDC19-51E1-4C48-B7DB-B87AF8003E70}"/>
          </ac:grpSpMkLst>
        </pc:grpChg>
        <pc:grpChg chg="add del mod">
          <ac:chgData name="Troels Mortensen (TRMO) | VIA" userId="48eeef65-5bf8-474b-9082-b56af31dd25e" providerId="ADAL" clId="{0B883AC1-2A1B-44B3-997B-81EC95B507F4}" dt="2019-03-02T17:02:47.567" v="3465"/>
          <ac:grpSpMkLst>
            <pc:docMk/>
            <pc:sldMk cId="228616079" sldId="403"/>
            <ac:grpSpMk id="233" creationId="{AFEDBB6B-0406-40AD-8F04-E8FD7128F69C}"/>
          </ac:grpSpMkLst>
        </pc:grpChg>
        <pc:grpChg chg="add del mod">
          <ac:chgData name="Troels Mortensen (TRMO) | VIA" userId="48eeef65-5bf8-474b-9082-b56af31dd25e" providerId="ADAL" clId="{0B883AC1-2A1B-44B3-997B-81EC95B507F4}" dt="2019-03-02T17:02:47.567" v="3465"/>
          <ac:grpSpMkLst>
            <pc:docMk/>
            <pc:sldMk cId="228616079" sldId="403"/>
            <ac:grpSpMk id="237" creationId="{647E6C8A-3B43-43C4-9B55-835C9591C70A}"/>
          </ac:grpSpMkLst>
        </pc:grpChg>
        <pc:cxnChg chg="add mod">
          <ac:chgData name="Troels Mortensen (TRMO) | VIA" userId="48eeef65-5bf8-474b-9082-b56af31dd25e" providerId="ADAL" clId="{0B883AC1-2A1B-44B3-997B-81EC95B507F4}" dt="2019-03-02T16:36:25.568" v="1157" actId="571"/>
          <ac:cxnSpMkLst>
            <pc:docMk/>
            <pc:sldMk cId="228616079" sldId="403"/>
            <ac:cxnSpMk id="126" creationId="{B2E08EB5-7030-4E9D-AB85-9D13DE0C180A}"/>
          </ac:cxnSpMkLst>
        </pc:cxnChg>
        <pc:cxnChg chg="add mod">
          <ac:chgData name="Troels Mortensen (TRMO) | VIA" userId="48eeef65-5bf8-474b-9082-b56af31dd25e" providerId="ADAL" clId="{0B883AC1-2A1B-44B3-997B-81EC95B507F4}" dt="2019-03-02T16:36:25.568" v="1157" actId="571"/>
          <ac:cxnSpMkLst>
            <pc:docMk/>
            <pc:sldMk cId="228616079" sldId="403"/>
            <ac:cxnSpMk id="131" creationId="{25BB9CD3-0593-404B-971D-1D0A5B641909}"/>
          </ac:cxnSpMkLst>
        </pc:cxnChg>
        <pc:cxnChg chg="add mod">
          <ac:chgData name="Troels Mortensen (TRMO) | VIA" userId="48eeef65-5bf8-474b-9082-b56af31dd25e" providerId="ADAL" clId="{0B883AC1-2A1B-44B3-997B-81EC95B507F4}" dt="2019-03-02T16:36:25.568" v="1157" actId="571"/>
          <ac:cxnSpMkLst>
            <pc:docMk/>
            <pc:sldMk cId="228616079" sldId="403"/>
            <ac:cxnSpMk id="132" creationId="{447B5734-98EA-48E9-8BC6-5A34D5925839}"/>
          </ac:cxnSpMkLst>
        </pc:cxnChg>
        <pc:cxnChg chg="add mod">
          <ac:chgData name="Troels Mortensen (TRMO) | VIA" userId="48eeef65-5bf8-474b-9082-b56af31dd25e" providerId="ADAL" clId="{0B883AC1-2A1B-44B3-997B-81EC95B507F4}" dt="2019-03-02T16:36:38.592" v="1174" actId="14100"/>
          <ac:cxnSpMkLst>
            <pc:docMk/>
            <pc:sldMk cId="228616079" sldId="403"/>
            <ac:cxnSpMk id="133" creationId="{C95FE420-D4FF-4317-A589-1E37F614BD5F}"/>
          </ac:cxnSpMkLst>
        </pc:cxnChg>
        <pc:cxnChg chg="add mod">
          <ac:chgData name="Troels Mortensen (TRMO) | VIA" userId="48eeef65-5bf8-474b-9082-b56af31dd25e" providerId="ADAL" clId="{0B883AC1-2A1B-44B3-997B-81EC95B507F4}" dt="2019-03-02T17:02:28.375" v="3463" actId="571"/>
          <ac:cxnSpMkLst>
            <pc:docMk/>
            <pc:sldMk cId="228616079" sldId="403"/>
            <ac:cxnSpMk id="141" creationId="{A5D29BC4-1440-460C-9C25-45E1572EB750}"/>
          </ac:cxnSpMkLst>
        </pc:cxnChg>
        <pc:cxnChg chg="add mod">
          <ac:chgData name="Troels Mortensen (TRMO) | VIA" userId="48eeef65-5bf8-474b-9082-b56af31dd25e" providerId="ADAL" clId="{0B883AC1-2A1B-44B3-997B-81EC95B507F4}" dt="2019-03-02T17:02:28.375" v="3463" actId="571"/>
          <ac:cxnSpMkLst>
            <pc:docMk/>
            <pc:sldMk cId="228616079" sldId="403"/>
            <ac:cxnSpMk id="146" creationId="{B713A7D1-A06E-4303-A994-0C7AC31733B2}"/>
          </ac:cxnSpMkLst>
        </pc:cxnChg>
        <pc:cxnChg chg="add mod">
          <ac:chgData name="Troels Mortensen (TRMO) | VIA" userId="48eeef65-5bf8-474b-9082-b56af31dd25e" providerId="ADAL" clId="{0B883AC1-2A1B-44B3-997B-81EC95B507F4}" dt="2019-03-02T17:02:28.375" v="3463" actId="571"/>
          <ac:cxnSpMkLst>
            <pc:docMk/>
            <pc:sldMk cId="228616079" sldId="403"/>
            <ac:cxnSpMk id="147" creationId="{CE4C75AD-DC9B-4EA9-A17F-40656EEFE5E6}"/>
          </ac:cxnSpMkLst>
        </pc:cxnChg>
        <pc:cxnChg chg="add mod">
          <ac:chgData name="Troels Mortensen (TRMO) | VIA" userId="48eeef65-5bf8-474b-9082-b56af31dd25e" providerId="ADAL" clId="{0B883AC1-2A1B-44B3-997B-81EC95B507F4}" dt="2019-03-02T17:02:28.375" v="3463" actId="571"/>
          <ac:cxnSpMkLst>
            <pc:docMk/>
            <pc:sldMk cId="228616079" sldId="403"/>
            <ac:cxnSpMk id="152" creationId="{43C1E5A2-C06B-4FF4-B671-C1F666558D63}"/>
          </ac:cxnSpMkLst>
        </pc:cxnChg>
        <pc:cxnChg chg="add mod">
          <ac:chgData name="Troels Mortensen (TRMO) | VIA" userId="48eeef65-5bf8-474b-9082-b56af31dd25e" providerId="ADAL" clId="{0B883AC1-2A1B-44B3-997B-81EC95B507F4}" dt="2019-03-02T17:02:28.375" v="3463" actId="571"/>
          <ac:cxnSpMkLst>
            <pc:docMk/>
            <pc:sldMk cId="228616079" sldId="403"/>
            <ac:cxnSpMk id="157" creationId="{7588FFA2-1E90-49F7-A5F4-C6772B99543B}"/>
          </ac:cxnSpMkLst>
        </pc:cxnChg>
        <pc:cxnChg chg="add mod">
          <ac:chgData name="Troels Mortensen (TRMO) | VIA" userId="48eeef65-5bf8-474b-9082-b56af31dd25e" providerId="ADAL" clId="{0B883AC1-2A1B-44B3-997B-81EC95B507F4}" dt="2019-03-02T17:02:28.375" v="3463" actId="571"/>
          <ac:cxnSpMkLst>
            <pc:docMk/>
            <pc:sldMk cId="228616079" sldId="403"/>
            <ac:cxnSpMk id="180" creationId="{912714A0-1CF7-4F23-A67E-D4A0B4C6C859}"/>
          </ac:cxnSpMkLst>
        </pc:cxnChg>
        <pc:cxnChg chg="add mod">
          <ac:chgData name="Troels Mortensen (TRMO) | VIA" userId="48eeef65-5bf8-474b-9082-b56af31dd25e" providerId="ADAL" clId="{0B883AC1-2A1B-44B3-997B-81EC95B507F4}" dt="2019-03-02T17:02:28.375" v="3463" actId="571"/>
          <ac:cxnSpMkLst>
            <pc:docMk/>
            <pc:sldMk cId="228616079" sldId="403"/>
            <ac:cxnSpMk id="182" creationId="{BB864A70-9521-43EE-96EF-7A622356CA31}"/>
          </ac:cxnSpMkLst>
        </pc:cxnChg>
        <pc:cxnChg chg="add mod">
          <ac:chgData name="Troels Mortensen (TRMO) | VIA" userId="48eeef65-5bf8-474b-9082-b56af31dd25e" providerId="ADAL" clId="{0B883AC1-2A1B-44B3-997B-81EC95B507F4}" dt="2019-03-02T17:02:28.375" v="3463" actId="571"/>
          <ac:cxnSpMkLst>
            <pc:docMk/>
            <pc:sldMk cId="228616079" sldId="403"/>
            <ac:cxnSpMk id="183" creationId="{04CDF413-3627-457A-8E41-88DCA6411C5E}"/>
          </ac:cxnSpMkLst>
        </pc:cxnChg>
        <pc:cxnChg chg="add mod">
          <ac:chgData name="Troels Mortensen (TRMO) | VIA" userId="48eeef65-5bf8-474b-9082-b56af31dd25e" providerId="ADAL" clId="{0B883AC1-2A1B-44B3-997B-81EC95B507F4}" dt="2019-03-02T17:02:28.375" v="3463" actId="571"/>
          <ac:cxnSpMkLst>
            <pc:docMk/>
            <pc:sldMk cId="228616079" sldId="403"/>
            <ac:cxnSpMk id="192" creationId="{5D82BD5E-0C68-4153-9468-1F239646217B}"/>
          </ac:cxnSpMkLst>
        </pc:cxnChg>
        <pc:cxnChg chg="add mod">
          <ac:chgData name="Troels Mortensen (TRMO) | VIA" userId="48eeef65-5bf8-474b-9082-b56af31dd25e" providerId="ADAL" clId="{0B883AC1-2A1B-44B3-997B-81EC95B507F4}" dt="2019-03-02T17:02:28.375" v="3463" actId="571"/>
          <ac:cxnSpMkLst>
            <pc:docMk/>
            <pc:sldMk cId="228616079" sldId="403"/>
            <ac:cxnSpMk id="194" creationId="{A80431F9-808C-4B98-9723-775C4FBF59F8}"/>
          </ac:cxnSpMkLst>
        </pc:cxnChg>
        <pc:cxnChg chg="add mod">
          <ac:chgData name="Troels Mortensen (TRMO) | VIA" userId="48eeef65-5bf8-474b-9082-b56af31dd25e" providerId="ADAL" clId="{0B883AC1-2A1B-44B3-997B-81EC95B507F4}" dt="2019-03-02T17:02:28.375" v="3463" actId="571"/>
          <ac:cxnSpMkLst>
            <pc:docMk/>
            <pc:sldMk cId="228616079" sldId="403"/>
            <ac:cxnSpMk id="202" creationId="{A81B6FAA-49EE-49A0-8158-33200A9BEAC5}"/>
          </ac:cxnSpMkLst>
        </pc:cxnChg>
        <pc:cxnChg chg="add mod">
          <ac:chgData name="Troels Mortensen (TRMO) | VIA" userId="48eeef65-5bf8-474b-9082-b56af31dd25e" providerId="ADAL" clId="{0B883AC1-2A1B-44B3-997B-81EC95B507F4}" dt="2019-03-02T17:02:28.375" v="3463" actId="571"/>
          <ac:cxnSpMkLst>
            <pc:docMk/>
            <pc:sldMk cId="228616079" sldId="403"/>
            <ac:cxnSpMk id="207" creationId="{4EDDA617-0E89-4DF4-8514-3454B7FF9570}"/>
          </ac:cxnSpMkLst>
        </pc:cxnChg>
        <pc:cxnChg chg="add mod">
          <ac:chgData name="Troels Mortensen (TRMO) | VIA" userId="48eeef65-5bf8-474b-9082-b56af31dd25e" providerId="ADAL" clId="{0B883AC1-2A1B-44B3-997B-81EC95B507F4}" dt="2019-03-02T17:02:28.375" v="3463" actId="571"/>
          <ac:cxnSpMkLst>
            <pc:docMk/>
            <pc:sldMk cId="228616079" sldId="403"/>
            <ac:cxnSpMk id="208" creationId="{82CC9242-9391-4221-90FB-B65D05A5BA3A}"/>
          </ac:cxnSpMkLst>
        </pc:cxnChg>
        <pc:cxnChg chg="add mod">
          <ac:chgData name="Troels Mortensen (TRMO) | VIA" userId="48eeef65-5bf8-474b-9082-b56af31dd25e" providerId="ADAL" clId="{0B883AC1-2A1B-44B3-997B-81EC95B507F4}" dt="2019-03-02T17:02:28.375" v="3463" actId="571"/>
          <ac:cxnSpMkLst>
            <pc:docMk/>
            <pc:sldMk cId="228616079" sldId="403"/>
            <ac:cxnSpMk id="209" creationId="{59FF577D-5E75-47CE-A446-29818569785A}"/>
          </ac:cxnSpMkLst>
        </pc:cxnChg>
        <pc:cxnChg chg="add del mod">
          <ac:chgData name="Troels Mortensen (TRMO) | VIA" userId="48eeef65-5bf8-474b-9082-b56af31dd25e" providerId="ADAL" clId="{0B883AC1-2A1B-44B3-997B-81EC95B507F4}" dt="2019-03-02T17:02:47.567" v="3465"/>
          <ac:cxnSpMkLst>
            <pc:docMk/>
            <pc:sldMk cId="228616079" sldId="403"/>
            <ac:cxnSpMk id="219" creationId="{C56E3F4B-7796-4561-89BB-D4E8F137C863}"/>
          </ac:cxnSpMkLst>
        </pc:cxnChg>
        <pc:cxnChg chg="add del mod">
          <ac:chgData name="Troels Mortensen (TRMO) | VIA" userId="48eeef65-5bf8-474b-9082-b56af31dd25e" providerId="ADAL" clId="{0B883AC1-2A1B-44B3-997B-81EC95B507F4}" dt="2019-03-02T17:02:47.567" v="3465"/>
          <ac:cxnSpMkLst>
            <pc:docMk/>
            <pc:sldMk cId="228616079" sldId="403"/>
            <ac:cxnSpMk id="229" creationId="{3DFA3A17-EDA6-4169-93D5-6DFEC7313D2E}"/>
          </ac:cxnSpMkLst>
        </pc:cxnChg>
        <pc:cxnChg chg="add del mod">
          <ac:chgData name="Troels Mortensen (TRMO) | VIA" userId="48eeef65-5bf8-474b-9082-b56af31dd25e" providerId="ADAL" clId="{0B883AC1-2A1B-44B3-997B-81EC95B507F4}" dt="2019-03-02T17:02:47.567" v="3465"/>
          <ac:cxnSpMkLst>
            <pc:docMk/>
            <pc:sldMk cId="228616079" sldId="403"/>
            <ac:cxnSpMk id="231" creationId="{391F071E-052E-451E-8EC8-220EB81C8586}"/>
          </ac:cxnSpMkLst>
        </pc:cxnChg>
        <pc:cxnChg chg="add del mod">
          <ac:chgData name="Troels Mortensen (TRMO) | VIA" userId="48eeef65-5bf8-474b-9082-b56af31dd25e" providerId="ADAL" clId="{0B883AC1-2A1B-44B3-997B-81EC95B507F4}" dt="2019-03-02T17:02:47.567" v="3465"/>
          <ac:cxnSpMkLst>
            <pc:docMk/>
            <pc:sldMk cId="228616079" sldId="403"/>
            <ac:cxnSpMk id="232" creationId="{4603586B-6F09-47A8-976B-0FD8FC2FE800}"/>
          </ac:cxnSpMkLst>
        </pc:cxnChg>
        <pc:cxnChg chg="add del mod">
          <ac:chgData name="Troels Mortensen (TRMO) | VIA" userId="48eeef65-5bf8-474b-9082-b56af31dd25e" providerId="ADAL" clId="{0B883AC1-2A1B-44B3-997B-81EC95B507F4}" dt="2019-03-02T17:02:47.567" v="3465"/>
          <ac:cxnSpMkLst>
            <pc:docMk/>
            <pc:sldMk cId="228616079" sldId="403"/>
            <ac:cxnSpMk id="241" creationId="{46EBDF3D-EC55-4263-B0FD-41019A5DEBF8}"/>
          </ac:cxnSpMkLst>
        </pc:cxnChg>
        <pc:cxnChg chg="add del mod">
          <ac:chgData name="Troels Mortensen (TRMO) | VIA" userId="48eeef65-5bf8-474b-9082-b56af31dd25e" providerId="ADAL" clId="{0B883AC1-2A1B-44B3-997B-81EC95B507F4}" dt="2019-03-02T17:02:47.567" v="3465"/>
          <ac:cxnSpMkLst>
            <pc:docMk/>
            <pc:sldMk cId="228616079" sldId="403"/>
            <ac:cxnSpMk id="243" creationId="{E4E6F0E6-E424-414A-B512-81FBF632AD1C}"/>
          </ac:cxnSpMkLst>
        </pc:cxnChg>
        <pc:cxnChg chg="add del mod">
          <ac:chgData name="Troels Mortensen (TRMO) | VIA" userId="48eeef65-5bf8-474b-9082-b56af31dd25e" providerId="ADAL" clId="{0B883AC1-2A1B-44B3-997B-81EC95B507F4}" dt="2019-03-02T17:02:47.567" v="3465"/>
          <ac:cxnSpMkLst>
            <pc:docMk/>
            <pc:sldMk cId="228616079" sldId="403"/>
            <ac:cxnSpMk id="244" creationId="{86EC82E0-75F9-4394-BE66-8449C0C57059}"/>
          </ac:cxnSpMkLst>
        </pc:cxnChg>
      </pc:sldChg>
      <pc:sldChg chg="modSp add">
        <pc:chgData name="Troels Mortensen (TRMO) | VIA" userId="48eeef65-5bf8-474b-9082-b56af31dd25e" providerId="ADAL" clId="{0B883AC1-2A1B-44B3-997B-81EC95B507F4}" dt="2019-03-02T16:37:09.666" v="1214" actId="20577"/>
        <pc:sldMkLst>
          <pc:docMk/>
          <pc:sldMk cId="3751569330" sldId="409"/>
        </pc:sldMkLst>
        <pc:spChg chg="mod">
          <ac:chgData name="Troels Mortensen (TRMO) | VIA" userId="48eeef65-5bf8-474b-9082-b56af31dd25e" providerId="ADAL" clId="{0B883AC1-2A1B-44B3-997B-81EC95B507F4}" dt="2019-03-02T16:35:58.282" v="1139" actId="20577"/>
          <ac:spMkLst>
            <pc:docMk/>
            <pc:sldMk cId="3751569330" sldId="409"/>
            <ac:spMk id="2" creationId="{ACD037B0-00D6-4C1A-8A38-3D9E1E643CA4}"/>
          </ac:spMkLst>
        </pc:spChg>
        <pc:spChg chg="mod">
          <ac:chgData name="Troels Mortensen (TRMO) | VIA" userId="48eeef65-5bf8-474b-9082-b56af31dd25e" providerId="ADAL" clId="{0B883AC1-2A1B-44B3-997B-81EC95B507F4}" dt="2019-03-02T16:37:09.666" v="1214" actId="20577"/>
          <ac:spMkLst>
            <pc:docMk/>
            <pc:sldMk cId="3751569330" sldId="409"/>
            <ac:spMk id="3" creationId="{38610EAA-0982-408C-A434-A17082099631}"/>
          </ac:spMkLst>
        </pc:spChg>
      </pc:sldChg>
      <pc:sldChg chg="addSp delSp modSp add modTransition delAnim modAnim">
        <pc:chgData name="Troels Mortensen (TRMO) | VIA" userId="48eeef65-5bf8-474b-9082-b56af31dd25e" providerId="ADAL" clId="{0B883AC1-2A1B-44B3-997B-81EC95B507F4}" dt="2019-03-02T17:03:49.615" v="3485" actId="478"/>
        <pc:sldMkLst>
          <pc:docMk/>
          <pc:sldMk cId="2271565767" sldId="410"/>
        </pc:sldMkLst>
        <pc:spChg chg="mod">
          <ac:chgData name="Troels Mortensen (TRMO) | VIA" userId="48eeef65-5bf8-474b-9082-b56af31dd25e" providerId="ADAL" clId="{0B883AC1-2A1B-44B3-997B-81EC95B507F4}" dt="2019-03-02T16:37:43.712" v="1322" actId="20577"/>
          <ac:spMkLst>
            <pc:docMk/>
            <pc:sldMk cId="2271565767" sldId="410"/>
            <ac:spMk id="9" creationId="{C7A7C7D3-9D9A-48CC-86C5-1E68A9883227}"/>
          </ac:spMkLst>
        </pc:spChg>
        <pc:spChg chg="add ord">
          <ac:chgData name="Troels Mortensen (TRMO) | VIA" userId="48eeef65-5bf8-474b-9082-b56af31dd25e" providerId="ADAL" clId="{0B883AC1-2A1B-44B3-997B-81EC95B507F4}" dt="2019-03-02T17:03:48.127" v="3484" actId="167"/>
          <ac:spMkLst>
            <pc:docMk/>
            <pc:sldMk cId="2271565767" sldId="410"/>
            <ac:spMk id="143" creationId="{3E0DCAA3-29A2-4092-8FCE-F62325223919}"/>
          </ac:spMkLst>
        </pc:spChg>
        <pc:spChg chg="add ord">
          <ac:chgData name="Troels Mortensen (TRMO) | VIA" userId="48eeef65-5bf8-474b-9082-b56af31dd25e" providerId="ADAL" clId="{0B883AC1-2A1B-44B3-997B-81EC95B507F4}" dt="2019-03-02T17:03:48.127" v="3484" actId="167"/>
          <ac:spMkLst>
            <pc:docMk/>
            <pc:sldMk cId="2271565767" sldId="410"/>
            <ac:spMk id="153" creationId="{DC91AAB5-0B52-4AE7-89AC-503D6780CAC7}"/>
          </ac:spMkLst>
        </pc:spChg>
        <pc:spChg chg="add ord">
          <ac:chgData name="Troels Mortensen (TRMO) | VIA" userId="48eeef65-5bf8-474b-9082-b56af31dd25e" providerId="ADAL" clId="{0B883AC1-2A1B-44B3-997B-81EC95B507F4}" dt="2019-03-02T17:03:48.127" v="3484" actId="167"/>
          <ac:spMkLst>
            <pc:docMk/>
            <pc:sldMk cId="2271565767" sldId="410"/>
            <ac:spMk id="161" creationId="{08FF65EC-A5AE-43CB-AF03-5AC189506BFF}"/>
          </ac:spMkLst>
        </pc:spChg>
        <pc:spChg chg="add del ord">
          <ac:chgData name="Troels Mortensen (TRMO) | VIA" userId="48eeef65-5bf8-474b-9082-b56af31dd25e" providerId="ADAL" clId="{0B883AC1-2A1B-44B3-997B-81EC95B507F4}" dt="2019-03-02T17:03:49.615" v="3485" actId="478"/>
          <ac:spMkLst>
            <pc:docMk/>
            <pc:sldMk cId="2271565767" sldId="410"/>
            <ac:spMk id="163" creationId="{D2ECB78D-9B68-4506-825F-B1C94014F3B1}"/>
          </ac:spMkLst>
        </pc:spChg>
        <pc:grpChg chg="add ord">
          <ac:chgData name="Troels Mortensen (TRMO) | VIA" userId="48eeef65-5bf8-474b-9082-b56af31dd25e" providerId="ADAL" clId="{0B883AC1-2A1B-44B3-997B-81EC95B507F4}" dt="2019-03-02T17:03:48.127" v="3484" actId="167"/>
          <ac:grpSpMkLst>
            <pc:docMk/>
            <pc:sldMk cId="2271565767" sldId="410"/>
            <ac:grpSpMk id="134" creationId="{487F2751-FF64-4AD0-8130-ADFF50A63B49}"/>
          </ac:grpSpMkLst>
        </pc:grpChg>
        <pc:grpChg chg="add ord">
          <ac:chgData name="Troels Mortensen (TRMO) | VIA" userId="48eeef65-5bf8-474b-9082-b56af31dd25e" providerId="ADAL" clId="{0B883AC1-2A1B-44B3-997B-81EC95B507F4}" dt="2019-03-02T17:03:48.127" v="3484" actId="167"/>
          <ac:grpSpMkLst>
            <pc:docMk/>
            <pc:sldMk cId="2271565767" sldId="410"/>
            <ac:grpSpMk id="138" creationId="{9662FE10-90FF-4174-B9D7-5B9BD32CBEC9}"/>
          </ac:grpSpMkLst>
        </pc:grpChg>
        <pc:grpChg chg="add ord">
          <ac:chgData name="Troels Mortensen (TRMO) | VIA" userId="48eeef65-5bf8-474b-9082-b56af31dd25e" providerId="ADAL" clId="{0B883AC1-2A1B-44B3-997B-81EC95B507F4}" dt="2019-03-02T17:03:48.127" v="3484" actId="167"/>
          <ac:grpSpMkLst>
            <pc:docMk/>
            <pc:sldMk cId="2271565767" sldId="410"/>
            <ac:grpSpMk id="144" creationId="{CD9343F7-F5A5-4B9F-8892-D34326C30DD1}"/>
          </ac:grpSpMkLst>
        </pc:grpChg>
        <pc:grpChg chg="add ord">
          <ac:chgData name="Troels Mortensen (TRMO) | VIA" userId="48eeef65-5bf8-474b-9082-b56af31dd25e" providerId="ADAL" clId="{0B883AC1-2A1B-44B3-997B-81EC95B507F4}" dt="2019-03-02T17:03:48.127" v="3484" actId="167"/>
          <ac:grpSpMkLst>
            <pc:docMk/>
            <pc:sldMk cId="2271565767" sldId="410"/>
            <ac:grpSpMk id="148" creationId="{B8C234BF-2535-4F97-8D07-6D9326F2B0AB}"/>
          </ac:grpSpMkLst>
        </pc:grpChg>
        <pc:grpChg chg="add ord">
          <ac:chgData name="Troels Mortensen (TRMO) | VIA" userId="48eeef65-5bf8-474b-9082-b56af31dd25e" providerId="ADAL" clId="{0B883AC1-2A1B-44B3-997B-81EC95B507F4}" dt="2019-03-02T17:03:48.127" v="3484" actId="167"/>
          <ac:grpSpMkLst>
            <pc:docMk/>
            <pc:sldMk cId="2271565767" sldId="410"/>
            <ac:grpSpMk id="156" creationId="{B2627DFC-66C2-4E86-AEE5-6A4B536E9BA4}"/>
          </ac:grpSpMkLst>
        </pc:grpChg>
        <pc:grpChg chg="add ord">
          <ac:chgData name="Troels Mortensen (TRMO) | VIA" userId="48eeef65-5bf8-474b-9082-b56af31dd25e" providerId="ADAL" clId="{0B883AC1-2A1B-44B3-997B-81EC95B507F4}" dt="2019-03-02T17:03:48.127" v="3484" actId="167"/>
          <ac:grpSpMkLst>
            <pc:docMk/>
            <pc:sldMk cId="2271565767" sldId="410"/>
            <ac:grpSpMk id="165" creationId="{3ECF6EBB-C3AF-4BBA-A01F-21C3120655CB}"/>
          </ac:grpSpMkLst>
        </pc:grpChg>
        <pc:cxnChg chg="add ord">
          <ac:chgData name="Troels Mortensen (TRMO) | VIA" userId="48eeef65-5bf8-474b-9082-b56af31dd25e" providerId="ADAL" clId="{0B883AC1-2A1B-44B3-997B-81EC95B507F4}" dt="2019-03-02T17:03:48.127" v="3484" actId="167"/>
          <ac:cxnSpMkLst>
            <pc:docMk/>
            <pc:sldMk cId="2271565767" sldId="410"/>
            <ac:cxnSpMk id="142" creationId="{0E6FAC7B-95BD-4F1A-A860-6E0499BC1008}"/>
          </ac:cxnSpMkLst>
        </pc:cxnChg>
        <pc:cxnChg chg="add ord">
          <ac:chgData name="Troels Mortensen (TRMO) | VIA" userId="48eeef65-5bf8-474b-9082-b56af31dd25e" providerId="ADAL" clId="{0B883AC1-2A1B-44B3-997B-81EC95B507F4}" dt="2019-03-02T17:03:48.127" v="3484" actId="167"/>
          <ac:cxnSpMkLst>
            <pc:docMk/>
            <pc:sldMk cId="2271565767" sldId="410"/>
            <ac:cxnSpMk id="152" creationId="{C7206DA2-98F4-4E71-B94E-7DCD8682F316}"/>
          </ac:cxnSpMkLst>
        </pc:cxnChg>
        <pc:cxnChg chg="add ord">
          <ac:chgData name="Troels Mortensen (TRMO) | VIA" userId="48eeef65-5bf8-474b-9082-b56af31dd25e" providerId="ADAL" clId="{0B883AC1-2A1B-44B3-997B-81EC95B507F4}" dt="2019-03-02T17:03:48.127" v="3484" actId="167"/>
          <ac:cxnSpMkLst>
            <pc:docMk/>
            <pc:sldMk cId="2271565767" sldId="410"/>
            <ac:cxnSpMk id="154" creationId="{DCB2CB93-D90B-4ECE-9E15-DEFC78F0C220}"/>
          </ac:cxnSpMkLst>
        </pc:cxnChg>
        <pc:cxnChg chg="add ord">
          <ac:chgData name="Troels Mortensen (TRMO) | VIA" userId="48eeef65-5bf8-474b-9082-b56af31dd25e" providerId="ADAL" clId="{0B883AC1-2A1B-44B3-997B-81EC95B507F4}" dt="2019-03-02T17:03:48.127" v="3484" actId="167"/>
          <ac:cxnSpMkLst>
            <pc:docMk/>
            <pc:sldMk cId="2271565767" sldId="410"/>
            <ac:cxnSpMk id="155" creationId="{F5153ADB-927F-454B-BC00-DF73DA753A09}"/>
          </ac:cxnSpMkLst>
        </pc:cxnChg>
        <pc:cxnChg chg="add ord">
          <ac:chgData name="Troels Mortensen (TRMO) | VIA" userId="48eeef65-5bf8-474b-9082-b56af31dd25e" providerId="ADAL" clId="{0B883AC1-2A1B-44B3-997B-81EC95B507F4}" dt="2019-03-02T17:03:48.127" v="3484" actId="167"/>
          <ac:cxnSpMkLst>
            <pc:docMk/>
            <pc:sldMk cId="2271565767" sldId="410"/>
            <ac:cxnSpMk id="160" creationId="{FD73DDBB-7A2F-4013-BC17-A230CA1E6EA6}"/>
          </ac:cxnSpMkLst>
        </pc:cxnChg>
        <pc:cxnChg chg="add ord">
          <ac:chgData name="Troels Mortensen (TRMO) | VIA" userId="48eeef65-5bf8-474b-9082-b56af31dd25e" providerId="ADAL" clId="{0B883AC1-2A1B-44B3-997B-81EC95B507F4}" dt="2019-03-02T17:03:48.127" v="3484" actId="167"/>
          <ac:cxnSpMkLst>
            <pc:docMk/>
            <pc:sldMk cId="2271565767" sldId="410"/>
            <ac:cxnSpMk id="162" creationId="{394ACAD8-46C0-4075-AA5C-052505C33F19}"/>
          </ac:cxnSpMkLst>
        </pc:cxnChg>
        <pc:cxnChg chg="add ord">
          <ac:chgData name="Troels Mortensen (TRMO) | VIA" userId="48eeef65-5bf8-474b-9082-b56af31dd25e" providerId="ADAL" clId="{0B883AC1-2A1B-44B3-997B-81EC95B507F4}" dt="2019-03-02T17:03:48.127" v="3484" actId="167"/>
          <ac:cxnSpMkLst>
            <pc:docMk/>
            <pc:sldMk cId="2271565767" sldId="410"/>
            <ac:cxnSpMk id="164" creationId="{43B83510-26C6-4E14-BB73-39F27068A3C1}"/>
          </ac:cxnSpMkLst>
        </pc:cxnChg>
      </pc:sldChg>
      <pc:sldChg chg="addSp modSp add modTransition">
        <pc:chgData name="Troels Mortensen (TRMO) | VIA" userId="48eeef65-5bf8-474b-9082-b56af31dd25e" providerId="ADAL" clId="{0B883AC1-2A1B-44B3-997B-81EC95B507F4}" dt="2019-03-02T17:04:01.453" v="3487" actId="167"/>
        <pc:sldMkLst>
          <pc:docMk/>
          <pc:sldMk cId="1470338181" sldId="411"/>
        </pc:sldMkLst>
        <pc:spChg chg="mod">
          <ac:chgData name="Troels Mortensen (TRMO) | VIA" userId="48eeef65-5bf8-474b-9082-b56af31dd25e" providerId="ADAL" clId="{0B883AC1-2A1B-44B3-997B-81EC95B507F4}" dt="2019-03-02T16:37:51.245" v="1349" actId="20577"/>
          <ac:spMkLst>
            <pc:docMk/>
            <pc:sldMk cId="1470338181" sldId="411"/>
            <ac:spMk id="9" creationId="{C7A7C7D3-9D9A-48CC-86C5-1E68A9883227}"/>
          </ac:spMkLst>
        </pc:spChg>
        <pc:spChg chg="add ord">
          <ac:chgData name="Troels Mortensen (TRMO) | VIA" userId="48eeef65-5bf8-474b-9082-b56af31dd25e" providerId="ADAL" clId="{0B883AC1-2A1B-44B3-997B-81EC95B507F4}" dt="2019-03-02T17:04:01.453" v="3487" actId="167"/>
          <ac:spMkLst>
            <pc:docMk/>
            <pc:sldMk cId="1470338181" sldId="411"/>
            <ac:spMk id="143" creationId="{C83B369D-7479-4827-B6A4-68E366A9405D}"/>
          </ac:spMkLst>
        </pc:spChg>
        <pc:spChg chg="add ord">
          <ac:chgData name="Troels Mortensen (TRMO) | VIA" userId="48eeef65-5bf8-474b-9082-b56af31dd25e" providerId="ADAL" clId="{0B883AC1-2A1B-44B3-997B-81EC95B507F4}" dt="2019-03-02T17:04:01.453" v="3487" actId="167"/>
          <ac:spMkLst>
            <pc:docMk/>
            <pc:sldMk cId="1470338181" sldId="411"/>
            <ac:spMk id="153" creationId="{91C48267-A135-4518-838C-BA7333945569}"/>
          </ac:spMkLst>
        </pc:spChg>
        <pc:spChg chg="add ord">
          <ac:chgData name="Troels Mortensen (TRMO) | VIA" userId="48eeef65-5bf8-474b-9082-b56af31dd25e" providerId="ADAL" clId="{0B883AC1-2A1B-44B3-997B-81EC95B507F4}" dt="2019-03-02T17:04:01.453" v="3487" actId="167"/>
          <ac:spMkLst>
            <pc:docMk/>
            <pc:sldMk cId="1470338181" sldId="411"/>
            <ac:spMk id="161" creationId="{1F62BFB8-48CE-460E-9B13-3DB928488615}"/>
          </ac:spMkLst>
        </pc:spChg>
        <pc:grpChg chg="add ord">
          <ac:chgData name="Troels Mortensen (TRMO) | VIA" userId="48eeef65-5bf8-474b-9082-b56af31dd25e" providerId="ADAL" clId="{0B883AC1-2A1B-44B3-997B-81EC95B507F4}" dt="2019-03-02T17:04:01.453" v="3487" actId="167"/>
          <ac:grpSpMkLst>
            <pc:docMk/>
            <pc:sldMk cId="1470338181" sldId="411"/>
            <ac:grpSpMk id="134" creationId="{67B9F101-4A16-4FA8-A1AF-F49BC77C3868}"/>
          </ac:grpSpMkLst>
        </pc:grpChg>
        <pc:grpChg chg="add ord">
          <ac:chgData name="Troels Mortensen (TRMO) | VIA" userId="48eeef65-5bf8-474b-9082-b56af31dd25e" providerId="ADAL" clId="{0B883AC1-2A1B-44B3-997B-81EC95B507F4}" dt="2019-03-02T17:04:01.453" v="3487" actId="167"/>
          <ac:grpSpMkLst>
            <pc:docMk/>
            <pc:sldMk cId="1470338181" sldId="411"/>
            <ac:grpSpMk id="138" creationId="{2E5866A8-754C-46E2-A4DC-5AA3EEB085C2}"/>
          </ac:grpSpMkLst>
        </pc:grpChg>
        <pc:grpChg chg="add ord">
          <ac:chgData name="Troels Mortensen (TRMO) | VIA" userId="48eeef65-5bf8-474b-9082-b56af31dd25e" providerId="ADAL" clId="{0B883AC1-2A1B-44B3-997B-81EC95B507F4}" dt="2019-03-02T17:04:01.453" v="3487" actId="167"/>
          <ac:grpSpMkLst>
            <pc:docMk/>
            <pc:sldMk cId="1470338181" sldId="411"/>
            <ac:grpSpMk id="144" creationId="{219DFF6C-1A88-4124-B571-D49E6E74124F}"/>
          </ac:grpSpMkLst>
        </pc:grpChg>
        <pc:grpChg chg="add ord">
          <ac:chgData name="Troels Mortensen (TRMO) | VIA" userId="48eeef65-5bf8-474b-9082-b56af31dd25e" providerId="ADAL" clId="{0B883AC1-2A1B-44B3-997B-81EC95B507F4}" dt="2019-03-02T17:04:01.453" v="3487" actId="167"/>
          <ac:grpSpMkLst>
            <pc:docMk/>
            <pc:sldMk cId="1470338181" sldId="411"/>
            <ac:grpSpMk id="148" creationId="{17D4C625-9627-4D26-9210-427E1655FF7E}"/>
          </ac:grpSpMkLst>
        </pc:grpChg>
        <pc:grpChg chg="add ord">
          <ac:chgData name="Troels Mortensen (TRMO) | VIA" userId="48eeef65-5bf8-474b-9082-b56af31dd25e" providerId="ADAL" clId="{0B883AC1-2A1B-44B3-997B-81EC95B507F4}" dt="2019-03-02T17:04:01.453" v="3487" actId="167"/>
          <ac:grpSpMkLst>
            <pc:docMk/>
            <pc:sldMk cId="1470338181" sldId="411"/>
            <ac:grpSpMk id="156" creationId="{008C5688-02C3-45E0-9D53-1876281288B7}"/>
          </ac:grpSpMkLst>
        </pc:grpChg>
        <pc:grpChg chg="add ord">
          <ac:chgData name="Troels Mortensen (TRMO) | VIA" userId="48eeef65-5bf8-474b-9082-b56af31dd25e" providerId="ADAL" clId="{0B883AC1-2A1B-44B3-997B-81EC95B507F4}" dt="2019-03-02T17:04:01.453" v="3487" actId="167"/>
          <ac:grpSpMkLst>
            <pc:docMk/>
            <pc:sldMk cId="1470338181" sldId="411"/>
            <ac:grpSpMk id="164" creationId="{431A9AEC-3733-4377-9758-E9ADA9CC95A3}"/>
          </ac:grpSpMkLst>
        </pc:grpChg>
        <pc:cxnChg chg="add ord">
          <ac:chgData name="Troels Mortensen (TRMO) | VIA" userId="48eeef65-5bf8-474b-9082-b56af31dd25e" providerId="ADAL" clId="{0B883AC1-2A1B-44B3-997B-81EC95B507F4}" dt="2019-03-02T17:04:01.453" v="3487" actId="167"/>
          <ac:cxnSpMkLst>
            <pc:docMk/>
            <pc:sldMk cId="1470338181" sldId="411"/>
            <ac:cxnSpMk id="142" creationId="{A2596D86-99DF-4872-85E5-1273F0F2B6F4}"/>
          </ac:cxnSpMkLst>
        </pc:cxnChg>
        <pc:cxnChg chg="add ord">
          <ac:chgData name="Troels Mortensen (TRMO) | VIA" userId="48eeef65-5bf8-474b-9082-b56af31dd25e" providerId="ADAL" clId="{0B883AC1-2A1B-44B3-997B-81EC95B507F4}" dt="2019-03-02T17:04:01.453" v="3487" actId="167"/>
          <ac:cxnSpMkLst>
            <pc:docMk/>
            <pc:sldMk cId="1470338181" sldId="411"/>
            <ac:cxnSpMk id="152" creationId="{03CA47B9-5537-4A13-9074-230DC836475B}"/>
          </ac:cxnSpMkLst>
        </pc:cxnChg>
        <pc:cxnChg chg="add ord">
          <ac:chgData name="Troels Mortensen (TRMO) | VIA" userId="48eeef65-5bf8-474b-9082-b56af31dd25e" providerId="ADAL" clId="{0B883AC1-2A1B-44B3-997B-81EC95B507F4}" dt="2019-03-02T17:04:01.453" v="3487" actId="167"/>
          <ac:cxnSpMkLst>
            <pc:docMk/>
            <pc:sldMk cId="1470338181" sldId="411"/>
            <ac:cxnSpMk id="154" creationId="{25600F92-032E-4B6D-863A-A6152113C1C9}"/>
          </ac:cxnSpMkLst>
        </pc:cxnChg>
        <pc:cxnChg chg="add ord">
          <ac:chgData name="Troels Mortensen (TRMO) | VIA" userId="48eeef65-5bf8-474b-9082-b56af31dd25e" providerId="ADAL" clId="{0B883AC1-2A1B-44B3-997B-81EC95B507F4}" dt="2019-03-02T17:04:01.453" v="3487" actId="167"/>
          <ac:cxnSpMkLst>
            <pc:docMk/>
            <pc:sldMk cId="1470338181" sldId="411"/>
            <ac:cxnSpMk id="155" creationId="{8623D49C-C898-44D4-8688-BD725397A07A}"/>
          </ac:cxnSpMkLst>
        </pc:cxnChg>
        <pc:cxnChg chg="add ord">
          <ac:chgData name="Troels Mortensen (TRMO) | VIA" userId="48eeef65-5bf8-474b-9082-b56af31dd25e" providerId="ADAL" clId="{0B883AC1-2A1B-44B3-997B-81EC95B507F4}" dt="2019-03-02T17:04:01.453" v="3487" actId="167"/>
          <ac:cxnSpMkLst>
            <pc:docMk/>
            <pc:sldMk cId="1470338181" sldId="411"/>
            <ac:cxnSpMk id="160" creationId="{2145A628-819B-42FA-9EEA-0BC85F523485}"/>
          </ac:cxnSpMkLst>
        </pc:cxnChg>
        <pc:cxnChg chg="add ord">
          <ac:chgData name="Troels Mortensen (TRMO) | VIA" userId="48eeef65-5bf8-474b-9082-b56af31dd25e" providerId="ADAL" clId="{0B883AC1-2A1B-44B3-997B-81EC95B507F4}" dt="2019-03-02T17:04:01.453" v="3487" actId="167"/>
          <ac:cxnSpMkLst>
            <pc:docMk/>
            <pc:sldMk cId="1470338181" sldId="411"/>
            <ac:cxnSpMk id="162" creationId="{44AA9BFB-B4C9-4A76-87AA-043DBAC9BA1C}"/>
          </ac:cxnSpMkLst>
        </pc:cxnChg>
        <pc:cxnChg chg="add ord">
          <ac:chgData name="Troels Mortensen (TRMO) | VIA" userId="48eeef65-5bf8-474b-9082-b56af31dd25e" providerId="ADAL" clId="{0B883AC1-2A1B-44B3-997B-81EC95B507F4}" dt="2019-03-02T17:04:01.453" v="3487" actId="167"/>
          <ac:cxnSpMkLst>
            <pc:docMk/>
            <pc:sldMk cId="1470338181" sldId="411"/>
            <ac:cxnSpMk id="163" creationId="{9703C46F-5239-4F79-B19B-FFC6DA7D8BAE}"/>
          </ac:cxnSpMkLst>
        </pc:cxnChg>
      </pc:sldChg>
      <pc:sldChg chg="addSp modSp add modTransition">
        <pc:chgData name="Troels Mortensen (TRMO) | VIA" userId="48eeef65-5bf8-474b-9082-b56af31dd25e" providerId="ADAL" clId="{0B883AC1-2A1B-44B3-997B-81EC95B507F4}" dt="2019-03-02T17:04:04.792" v="3489" actId="167"/>
        <pc:sldMkLst>
          <pc:docMk/>
          <pc:sldMk cId="150941543" sldId="412"/>
        </pc:sldMkLst>
        <pc:spChg chg="mod">
          <ac:chgData name="Troels Mortensen (TRMO) | VIA" userId="48eeef65-5bf8-474b-9082-b56af31dd25e" providerId="ADAL" clId="{0B883AC1-2A1B-44B3-997B-81EC95B507F4}" dt="2019-03-02T16:38:04.121" v="1410" actId="20577"/>
          <ac:spMkLst>
            <pc:docMk/>
            <pc:sldMk cId="150941543" sldId="412"/>
            <ac:spMk id="9" creationId="{C7A7C7D3-9D9A-48CC-86C5-1E68A9883227}"/>
          </ac:spMkLst>
        </pc:spChg>
        <pc:spChg chg="add ord">
          <ac:chgData name="Troels Mortensen (TRMO) | VIA" userId="48eeef65-5bf8-474b-9082-b56af31dd25e" providerId="ADAL" clId="{0B883AC1-2A1B-44B3-997B-81EC95B507F4}" dt="2019-03-02T17:04:04.792" v="3489" actId="167"/>
          <ac:spMkLst>
            <pc:docMk/>
            <pc:sldMk cId="150941543" sldId="412"/>
            <ac:spMk id="143" creationId="{E9648D36-9C17-4933-AF20-D4BF7503B2F9}"/>
          </ac:spMkLst>
        </pc:spChg>
        <pc:spChg chg="add ord">
          <ac:chgData name="Troels Mortensen (TRMO) | VIA" userId="48eeef65-5bf8-474b-9082-b56af31dd25e" providerId="ADAL" clId="{0B883AC1-2A1B-44B3-997B-81EC95B507F4}" dt="2019-03-02T17:04:04.792" v="3489" actId="167"/>
          <ac:spMkLst>
            <pc:docMk/>
            <pc:sldMk cId="150941543" sldId="412"/>
            <ac:spMk id="153" creationId="{C4DA189D-9C44-49FD-AAC3-4DE03597E04F}"/>
          </ac:spMkLst>
        </pc:spChg>
        <pc:spChg chg="add ord">
          <ac:chgData name="Troels Mortensen (TRMO) | VIA" userId="48eeef65-5bf8-474b-9082-b56af31dd25e" providerId="ADAL" clId="{0B883AC1-2A1B-44B3-997B-81EC95B507F4}" dt="2019-03-02T17:04:04.792" v="3489" actId="167"/>
          <ac:spMkLst>
            <pc:docMk/>
            <pc:sldMk cId="150941543" sldId="412"/>
            <ac:spMk id="161" creationId="{BB7D28CC-1276-41B0-A075-9E389BC1B24C}"/>
          </ac:spMkLst>
        </pc:spChg>
        <pc:grpChg chg="add ord">
          <ac:chgData name="Troels Mortensen (TRMO) | VIA" userId="48eeef65-5bf8-474b-9082-b56af31dd25e" providerId="ADAL" clId="{0B883AC1-2A1B-44B3-997B-81EC95B507F4}" dt="2019-03-02T17:04:04.792" v="3489" actId="167"/>
          <ac:grpSpMkLst>
            <pc:docMk/>
            <pc:sldMk cId="150941543" sldId="412"/>
            <ac:grpSpMk id="134" creationId="{A5AF0859-01CB-4B9B-B505-81CE5EFC504A}"/>
          </ac:grpSpMkLst>
        </pc:grpChg>
        <pc:grpChg chg="add ord">
          <ac:chgData name="Troels Mortensen (TRMO) | VIA" userId="48eeef65-5bf8-474b-9082-b56af31dd25e" providerId="ADAL" clId="{0B883AC1-2A1B-44B3-997B-81EC95B507F4}" dt="2019-03-02T17:04:04.792" v="3489" actId="167"/>
          <ac:grpSpMkLst>
            <pc:docMk/>
            <pc:sldMk cId="150941543" sldId="412"/>
            <ac:grpSpMk id="138" creationId="{943D6E85-84AB-4093-A9F9-32D044B39F71}"/>
          </ac:grpSpMkLst>
        </pc:grpChg>
        <pc:grpChg chg="add ord">
          <ac:chgData name="Troels Mortensen (TRMO) | VIA" userId="48eeef65-5bf8-474b-9082-b56af31dd25e" providerId="ADAL" clId="{0B883AC1-2A1B-44B3-997B-81EC95B507F4}" dt="2019-03-02T17:04:04.792" v="3489" actId="167"/>
          <ac:grpSpMkLst>
            <pc:docMk/>
            <pc:sldMk cId="150941543" sldId="412"/>
            <ac:grpSpMk id="144" creationId="{D53C585F-3C53-41AE-BC4E-48286052D1F6}"/>
          </ac:grpSpMkLst>
        </pc:grpChg>
        <pc:grpChg chg="add ord">
          <ac:chgData name="Troels Mortensen (TRMO) | VIA" userId="48eeef65-5bf8-474b-9082-b56af31dd25e" providerId="ADAL" clId="{0B883AC1-2A1B-44B3-997B-81EC95B507F4}" dt="2019-03-02T17:04:04.792" v="3489" actId="167"/>
          <ac:grpSpMkLst>
            <pc:docMk/>
            <pc:sldMk cId="150941543" sldId="412"/>
            <ac:grpSpMk id="148" creationId="{9795BC93-58A8-4479-A8BC-4FFC821C13FF}"/>
          </ac:grpSpMkLst>
        </pc:grpChg>
        <pc:grpChg chg="add ord">
          <ac:chgData name="Troels Mortensen (TRMO) | VIA" userId="48eeef65-5bf8-474b-9082-b56af31dd25e" providerId="ADAL" clId="{0B883AC1-2A1B-44B3-997B-81EC95B507F4}" dt="2019-03-02T17:04:04.792" v="3489" actId="167"/>
          <ac:grpSpMkLst>
            <pc:docMk/>
            <pc:sldMk cId="150941543" sldId="412"/>
            <ac:grpSpMk id="156" creationId="{15EC0A2F-004D-41AA-998D-2F7A93A5970F}"/>
          </ac:grpSpMkLst>
        </pc:grpChg>
        <pc:grpChg chg="add ord">
          <ac:chgData name="Troels Mortensen (TRMO) | VIA" userId="48eeef65-5bf8-474b-9082-b56af31dd25e" providerId="ADAL" clId="{0B883AC1-2A1B-44B3-997B-81EC95B507F4}" dt="2019-03-02T17:04:04.792" v="3489" actId="167"/>
          <ac:grpSpMkLst>
            <pc:docMk/>
            <pc:sldMk cId="150941543" sldId="412"/>
            <ac:grpSpMk id="164" creationId="{43896E0B-DA12-40AC-9270-FA81FDB242DE}"/>
          </ac:grpSpMkLst>
        </pc:grpChg>
        <pc:cxnChg chg="add ord">
          <ac:chgData name="Troels Mortensen (TRMO) | VIA" userId="48eeef65-5bf8-474b-9082-b56af31dd25e" providerId="ADAL" clId="{0B883AC1-2A1B-44B3-997B-81EC95B507F4}" dt="2019-03-02T17:04:04.792" v="3489" actId="167"/>
          <ac:cxnSpMkLst>
            <pc:docMk/>
            <pc:sldMk cId="150941543" sldId="412"/>
            <ac:cxnSpMk id="142" creationId="{3312F2F7-2D25-4750-9FBA-F213157C234E}"/>
          </ac:cxnSpMkLst>
        </pc:cxnChg>
        <pc:cxnChg chg="add ord">
          <ac:chgData name="Troels Mortensen (TRMO) | VIA" userId="48eeef65-5bf8-474b-9082-b56af31dd25e" providerId="ADAL" clId="{0B883AC1-2A1B-44B3-997B-81EC95B507F4}" dt="2019-03-02T17:04:04.792" v="3489" actId="167"/>
          <ac:cxnSpMkLst>
            <pc:docMk/>
            <pc:sldMk cId="150941543" sldId="412"/>
            <ac:cxnSpMk id="152" creationId="{45A14930-9578-4D0D-A0BC-17E594904DA3}"/>
          </ac:cxnSpMkLst>
        </pc:cxnChg>
        <pc:cxnChg chg="add ord">
          <ac:chgData name="Troels Mortensen (TRMO) | VIA" userId="48eeef65-5bf8-474b-9082-b56af31dd25e" providerId="ADAL" clId="{0B883AC1-2A1B-44B3-997B-81EC95B507F4}" dt="2019-03-02T17:04:04.792" v="3489" actId="167"/>
          <ac:cxnSpMkLst>
            <pc:docMk/>
            <pc:sldMk cId="150941543" sldId="412"/>
            <ac:cxnSpMk id="154" creationId="{0E5E694C-D6B8-4BDE-B504-FEE3CF4D0783}"/>
          </ac:cxnSpMkLst>
        </pc:cxnChg>
        <pc:cxnChg chg="add ord">
          <ac:chgData name="Troels Mortensen (TRMO) | VIA" userId="48eeef65-5bf8-474b-9082-b56af31dd25e" providerId="ADAL" clId="{0B883AC1-2A1B-44B3-997B-81EC95B507F4}" dt="2019-03-02T17:04:04.792" v="3489" actId="167"/>
          <ac:cxnSpMkLst>
            <pc:docMk/>
            <pc:sldMk cId="150941543" sldId="412"/>
            <ac:cxnSpMk id="155" creationId="{719E676B-FF90-4A27-83F6-45B705A65A30}"/>
          </ac:cxnSpMkLst>
        </pc:cxnChg>
        <pc:cxnChg chg="add ord">
          <ac:chgData name="Troels Mortensen (TRMO) | VIA" userId="48eeef65-5bf8-474b-9082-b56af31dd25e" providerId="ADAL" clId="{0B883AC1-2A1B-44B3-997B-81EC95B507F4}" dt="2019-03-02T17:04:04.792" v="3489" actId="167"/>
          <ac:cxnSpMkLst>
            <pc:docMk/>
            <pc:sldMk cId="150941543" sldId="412"/>
            <ac:cxnSpMk id="160" creationId="{1709110D-6404-423C-9516-1A554D09C410}"/>
          </ac:cxnSpMkLst>
        </pc:cxnChg>
        <pc:cxnChg chg="add ord">
          <ac:chgData name="Troels Mortensen (TRMO) | VIA" userId="48eeef65-5bf8-474b-9082-b56af31dd25e" providerId="ADAL" clId="{0B883AC1-2A1B-44B3-997B-81EC95B507F4}" dt="2019-03-02T17:04:04.792" v="3489" actId="167"/>
          <ac:cxnSpMkLst>
            <pc:docMk/>
            <pc:sldMk cId="150941543" sldId="412"/>
            <ac:cxnSpMk id="162" creationId="{8354468C-7CD3-4D06-B3E7-6C9FB8995D33}"/>
          </ac:cxnSpMkLst>
        </pc:cxnChg>
        <pc:cxnChg chg="add ord">
          <ac:chgData name="Troels Mortensen (TRMO) | VIA" userId="48eeef65-5bf8-474b-9082-b56af31dd25e" providerId="ADAL" clId="{0B883AC1-2A1B-44B3-997B-81EC95B507F4}" dt="2019-03-02T17:04:04.792" v="3489" actId="167"/>
          <ac:cxnSpMkLst>
            <pc:docMk/>
            <pc:sldMk cId="150941543" sldId="412"/>
            <ac:cxnSpMk id="163" creationId="{41E4E550-B880-409A-B4DF-8BB0BF901B30}"/>
          </ac:cxnSpMkLst>
        </pc:cxnChg>
      </pc:sldChg>
      <pc:sldChg chg="addSp modSp add modTransition">
        <pc:chgData name="Troels Mortensen (TRMO) | VIA" userId="48eeef65-5bf8-474b-9082-b56af31dd25e" providerId="ADAL" clId="{0B883AC1-2A1B-44B3-997B-81EC95B507F4}" dt="2019-03-02T17:04:08.345" v="3491" actId="167"/>
        <pc:sldMkLst>
          <pc:docMk/>
          <pc:sldMk cId="1982420774" sldId="413"/>
        </pc:sldMkLst>
        <pc:spChg chg="mod">
          <ac:chgData name="Troels Mortensen (TRMO) | VIA" userId="48eeef65-5bf8-474b-9082-b56af31dd25e" providerId="ADAL" clId="{0B883AC1-2A1B-44B3-997B-81EC95B507F4}" dt="2019-03-02T16:38:19.615" v="1474" actId="20577"/>
          <ac:spMkLst>
            <pc:docMk/>
            <pc:sldMk cId="1982420774" sldId="413"/>
            <ac:spMk id="9" creationId="{C7A7C7D3-9D9A-48CC-86C5-1E68A9883227}"/>
          </ac:spMkLst>
        </pc:spChg>
        <pc:spChg chg="add ord">
          <ac:chgData name="Troels Mortensen (TRMO) | VIA" userId="48eeef65-5bf8-474b-9082-b56af31dd25e" providerId="ADAL" clId="{0B883AC1-2A1B-44B3-997B-81EC95B507F4}" dt="2019-03-02T17:04:08.345" v="3491" actId="167"/>
          <ac:spMkLst>
            <pc:docMk/>
            <pc:sldMk cId="1982420774" sldId="413"/>
            <ac:spMk id="143" creationId="{B870AB36-6570-4689-9957-D94088488EDF}"/>
          </ac:spMkLst>
        </pc:spChg>
        <pc:spChg chg="add ord">
          <ac:chgData name="Troels Mortensen (TRMO) | VIA" userId="48eeef65-5bf8-474b-9082-b56af31dd25e" providerId="ADAL" clId="{0B883AC1-2A1B-44B3-997B-81EC95B507F4}" dt="2019-03-02T17:04:08.345" v="3491" actId="167"/>
          <ac:spMkLst>
            <pc:docMk/>
            <pc:sldMk cId="1982420774" sldId="413"/>
            <ac:spMk id="153" creationId="{CE228DD5-FB7E-4593-8569-8F6C3178C365}"/>
          </ac:spMkLst>
        </pc:spChg>
        <pc:spChg chg="add ord">
          <ac:chgData name="Troels Mortensen (TRMO) | VIA" userId="48eeef65-5bf8-474b-9082-b56af31dd25e" providerId="ADAL" clId="{0B883AC1-2A1B-44B3-997B-81EC95B507F4}" dt="2019-03-02T17:04:08.345" v="3491" actId="167"/>
          <ac:spMkLst>
            <pc:docMk/>
            <pc:sldMk cId="1982420774" sldId="413"/>
            <ac:spMk id="161" creationId="{4E1669A4-0500-4D14-9FFD-CC7BB3618574}"/>
          </ac:spMkLst>
        </pc:spChg>
        <pc:grpChg chg="add ord">
          <ac:chgData name="Troels Mortensen (TRMO) | VIA" userId="48eeef65-5bf8-474b-9082-b56af31dd25e" providerId="ADAL" clId="{0B883AC1-2A1B-44B3-997B-81EC95B507F4}" dt="2019-03-02T17:04:08.345" v="3491" actId="167"/>
          <ac:grpSpMkLst>
            <pc:docMk/>
            <pc:sldMk cId="1982420774" sldId="413"/>
            <ac:grpSpMk id="134" creationId="{D066A214-98F6-475B-A005-5FABB46B79D0}"/>
          </ac:grpSpMkLst>
        </pc:grpChg>
        <pc:grpChg chg="add ord">
          <ac:chgData name="Troels Mortensen (TRMO) | VIA" userId="48eeef65-5bf8-474b-9082-b56af31dd25e" providerId="ADAL" clId="{0B883AC1-2A1B-44B3-997B-81EC95B507F4}" dt="2019-03-02T17:04:08.345" v="3491" actId="167"/>
          <ac:grpSpMkLst>
            <pc:docMk/>
            <pc:sldMk cId="1982420774" sldId="413"/>
            <ac:grpSpMk id="138" creationId="{B27911CA-E3FD-485A-8AB8-781044C6A4D3}"/>
          </ac:grpSpMkLst>
        </pc:grpChg>
        <pc:grpChg chg="add ord">
          <ac:chgData name="Troels Mortensen (TRMO) | VIA" userId="48eeef65-5bf8-474b-9082-b56af31dd25e" providerId="ADAL" clId="{0B883AC1-2A1B-44B3-997B-81EC95B507F4}" dt="2019-03-02T17:04:08.345" v="3491" actId="167"/>
          <ac:grpSpMkLst>
            <pc:docMk/>
            <pc:sldMk cId="1982420774" sldId="413"/>
            <ac:grpSpMk id="144" creationId="{B01A9830-8852-4AA0-A9A0-83C530C47547}"/>
          </ac:grpSpMkLst>
        </pc:grpChg>
        <pc:grpChg chg="add ord">
          <ac:chgData name="Troels Mortensen (TRMO) | VIA" userId="48eeef65-5bf8-474b-9082-b56af31dd25e" providerId="ADAL" clId="{0B883AC1-2A1B-44B3-997B-81EC95B507F4}" dt="2019-03-02T17:04:08.345" v="3491" actId="167"/>
          <ac:grpSpMkLst>
            <pc:docMk/>
            <pc:sldMk cId="1982420774" sldId="413"/>
            <ac:grpSpMk id="148" creationId="{0876AC19-A627-47A4-8F82-75DA7A9F131D}"/>
          </ac:grpSpMkLst>
        </pc:grpChg>
        <pc:grpChg chg="add ord">
          <ac:chgData name="Troels Mortensen (TRMO) | VIA" userId="48eeef65-5bf8-474b-9082-b56af31dd25e" providerId="ADAL" clId="{0B883AC1-2A1B-44B3-997B-81EC95B507F4}" dt="2019-03-02T17:04:08.345" v="3491" actId="167"/>
          <ac:grpSpMkLst>
            <pc:docMk/>
            <pc:sldMk cId="1982420774" sldId="413"/>
            <ac:grpSpMk id="156" creationId="{0D053A36-2F62-4146-A1C6-B531BA3F26B1}"/>
          </ac:grpSpMkLst>
        </pc:grpChg>
        <pc:grpChg chg="add ord">
          <ac:chgData name="Troels Mortensen (TRMO) | VIA" userId="48eeef65-5bf8-474b-9082-b56af31dd25e" providerId="ADAL" clId="{0B883AC1-2A1B-44B3-997B-81EC95B507F4}" dt="2019-03-02T17:04:08.345" v="3491" actId="167"/>
          <ac:grpSpMkLst>
            <pc:docMk/>
            <pc:sldMk cId="1982420774" sldId="413"/>
            <ac:grpSpMk id="164" creationId="{60C72E3A-08CE-465B-8BA8-727F70883E83}"/>
          </ac:grpSpMkLst>
        </pc:grpChg>
        <pc:cxnChg chg="add ord">
          <ac:chgData name="Troels Mortensen (TRMO) | VIA" userId="48eeef65-5bf8-474b-9082-b56af31dd25e" providerId="ADAL" clId="{0B883AC1-2A1B-44B3-997B-81EC95B507F4}" dt="2019-03-02T17:04:08.345" v="3491" actId="167"/>
          <ac:cxnSpMkLst>
            <pc:docMk/>
            <pc:sldMk cId="1982420774" sldId="413"/>
            <ac:cxnSpMk id="142" creationId="{2C25E987-079C-4FF5-9AD8-A173C5D356CC}"/>
          </ac:cxnSpMkLst>
        </pc:cxnChg>
        <pc:cxnChg chg="add ord">
          <ac:chgData name="Troels Mortensen (TRMO) | VIA" userId="48eeef65-5bf8-474b-9082-b56af31dd25e" providerId="ADAL" clId="{0B883AC1-2A1B-44B3-997B-81EC95B507F4}" dt="2019-03-02T17:04:08.345" v="3491" actId="167"/>
          <ac:cxnSpMkLst>
            <pc:docMk/>
            <pc:sldMk cId="1982420774" sldId="413"/>
            <ac:cxnSpMk id="152" creationId="{1A336EC9-5A70-4120-B2AB-C81E087042BF}"/>
          </ac:cxnSpMkLst>
        </pc:cxnChg>
        <pc:cxnChg chg="add ord">
          <ac:chgData name="Troels Mortensen (TRMO) | VIA" userId="48eeef65-5bf8-474b-9082-b56af31dd25e" providerId="ADAL" clId="{0B883AC1-2A1B-44B3-997B-81EC95B507F4}" dt="2019-03-02T17:04:08.345" v="3491" actId="167"/>
          <ac:cxnSpMkLst>
            <pc:docMk/>
            <pc:sldMk cId="1982420774" sldId="413"/>
            <ac:cxnSpMk id="154" creationId="{424DC860-CBAF-4B50-95C1-CD6F96B0A29D}"/>
          </ac:cxnSpMkLst>
        </pc:cxnChg>
        <pc:cxnChg chg="add ord">
          <ac:chgData name="Troels Mortensen (TRMO) | VIA" userId="48eeef65-5bf8-474b-9082-b56af31dd25e" providerId="ADAL" clId="{0B883AC1-2A1B-44B3-997B-81EC95B507F4}" dt="2019-03-02T17:04:08.345" v="3491" actId="167"/>
          <ac:cxnSpMkLst>
            <pc:docMk/>
            <pc:sldMk cId="1982420774" sldId="413"/>
            <ac:cxnSpMk id="155" creationId="{DE1E252C-358F-4B4E-A5D8-0850ACBC4345}"/>
          </ac:cxnSpMkLst>
        </pc:cxnChg>
        <pc:cxnChg chg="add ord">
          <ac:chgData name="Troels Mortensen (TRMO) | VIA" userId="48eeef65-5bf8-474b-9082-b56af31dd25e" providerId="ADAL" clId="{0B883AC1-2A1B-44B3-997B-81EC95B507F4}" dt="2019-03-02T17:04:08.345" v="3491" actId="167"/>
          <ac:cxnSpMkLst>
            <pc:docMk/>
            <pc:sldMk cId="1982420774" sldId="413"/>
            <ac:cxnSpMk id="160" creationId="{674CFB34-4E4B-4EFD-8970-01FD1055498C}"/>
          </ac:cxnSpMkLst>
        </pc:cxnChg>
        <pc:cxnChg chg="add ord">
          <ac:chgData name="Troels Mortensen (TRMO) | VIA" userId="48eeef65-5bf8-474b-9082-b56af31dd25e" providerId="ADAL" clId="{0B883AC1-2A1B-44B3-997B-81EC95B507F4}" dt="2019-03-02T17:04:08.345" v="3491" actId="167"/>
          <ac:cxnSpMkLst>
            <pc:docMk/>
            <pc:sldMk cId="1982420774" sldId="413"/>
            <ac:cxnSpMk id="162" creationId="{F9ECDFA7-830F-4EBD-8644-D00E314F2D11}"/>
          </ac:cxnSpMkLst>
        </pc:cxnChg>
        <pc:cxnChg chg="add ord">
          <ac:chgData name="Troels Mortensen (TRMO) | VIA" userId="48eeef65-5bf8-474b-9082-b56af31dd25e" providerId="ADAL" clId="{0B883AC1-2A1B-44B3-997B-81EC95B507F4}" dt="2019-03-02T17:04:08.345" v="3491" actId="167"/>
          <ac:cxnSpMkLst>
            <pc:docMk/>
            <pc:sldMk cId="1982420774" sldId="413"/>
            <ac:cxnSpMk id="163" creationId="{C8FBB76C-EFB1-4641-BFD2-1AF5C3401395}"/>
          </ac:cxnSpMkLst>
        </pc:cxnChg>
      </pc:sldChg>
      <pc:sldChg chg="addSp modSp add modTransition">
        <pc:chgData name="Troels Mortensen (TRMO) | VIA" userId="48eeef65-5bf8-474b-9082-b56af31dd25e" providerId="ADAL" clId="{0B883AC1-2A1B-44B3-997B-81EC95B507F4}" dt="2019-03-02T17:04:11.560" v="3493" actId="167"/>
        <pc:sldMkLst>
          <pc:docMk/>
          <pc:sldMk cId="1782122578" sldId="414"/>
        </pc:sldMkLst>
        <pc:spChg chg="mod">
          <ac:chgData name="Troels Mortensen (TRMO) | VIA" userId="48eeef65-5bf8-474b-9082-b56af31dd25e" providerId="ADAL" clId="{0B883AC1-2A1B-44B3-997B-81EC95B507F4}" dt="2019-03-02T16:38:33.562" v="1523" actId="14100"/>
          <ac:spMkLst>
            <pc:docMk/>
            <pc:sldMk cId="1782122578" sldId="414"/>
            <ac:spMk id="9" creationId="{C7A7C7D3-9D9A-48CC-86C5-1E68A9883227}"/>
          </ac:spMkLst>
        </pc:spChg>
        <pc:spChg chg="add ord">
          <ac:chgData name="Troels Mortensen (TRMO) | VIA" userId="48eeef65-5bf8-474b-9082-b56af31dd25e" providerId="ADAL" clId="{0B883AC1-2A1B-44B3-997B-81EC95B507F4}" dt="2019-03-02T17:04:11.560" v="3493" actId="167"/>
          <ac:spMkLst>
            <pc:docMk/>
            <pc:sldMk cId="1782122578" sldId="414"/>
            <ac:spMk id="144" creationId="{FB384390-8E08-466D-956D-F254B1EDDE56}"/>
          </ac:spMkLst>
        </pc:spChg>
        <pc:spChg chg="add ord">
          <ac:chgData name="Troels Mortensen (TRMO) | VIA" userId="48eeef65-5bf8-474b-9082-b56af31dd25e" providerId="ADAL" clId="{0B883AC1-2A1B-44B3-997B-81EC95B507F4}" dt="2019-03-02T17:04:11.560" v="3493" actId="167"/>
          <ac:spMkLst>
            <pc:docMk/>
            <pc:sldMk cId="1782122578" sldId="414"/>
            <ac:spMk id="154" creationId="{A4C3999D-F545-4012-94E4-644B3D48AD51}"/>
          </ac:spMkLst>
        </pc:spChg>
        <pc:spChg chg="add ord">
          <ac:chgData name="Troels Mortensen (TRMO) | VIA" userId="48eeef65-5bf8-474b-9082-b56af31dd25e" providerId="ADAL" clId="{0B883AC1-2A1B-44B3-997B-81EC95B507F4}" dt="2019-03-02T17:04:11.560" v="3493" actId="167"/>
          <ac:spMkLst>
            <pc:docMk/>
            <pc:sldMk cId="1782122578" sldId="414"/>
            <ac:spMk id="162" creationId="{1FAB7A63-56D9-4C48-891C-CD8CC0EA6B87}"/>
          </ac:spMkLst>
        </pc:spChg>
        <pc:grpChg chg="add ord">
          <ac:chgData name="Troels Mortensen (TRMO) | VIA" userId="48eeef65-5bf8-474b-9082-b56af31dd25e" providerId="ADAL" clId="{0B883AC1-2A1B-44B3-997B-81EC95B507F4}" dt="2019-03-02T17:04:11.560" v="3493" actId="167"/>
          <ac:grpSpMkLst>
            <pc:docMk/>
            <pc:sldMk cId="1782122578" sldId="414"/>
            <ac:grpSpMk id="135" creationId="{2C4769A9-576C-427E-AB8A-C52BE4AD5960}"/>
          </ac:grpSpMkLst>
        </pc:grpChg>
        <pc:grpChg chg="add ord">
          <ac:chgData name="Troels Mortensen (TRMO) | VIA" userId="48eeef65-5bf8-474b-9082-b56af31dd25e" providerId="ADAL" clId="{0B883AC1-2A1B-44B3-997B-81EC95B507F4}" dt="2019-03-02T17:04:11.560" v="3493" actId="167"/>
          <ac:grpSpMkLst>
            <pc:docMk/>
            <pc:sldMk cId="1782122578" sldId="414"/>
            <ac:grpSpMk id="139" creationId="{788A9F7C-75B3-45A0-95A9-CB2564FEAB16}"/>
          </ac:grpSpMkLst>
        </pc:grpChg>
        <pc:grpChg chg="add ord">
          <ac:chgData name="Troels Mortensen (TRMO) | VIA" userId="48eeef65-5bf8-474b-9082-b56af31dd25e" providerId="ADAL" clId="{0B883AC1-2A1B-44B3-997B-81EC95B507F4}" dt="2019-03-02T17:04:11.560" v="3493" actId="167"/>
          <ac:grpSpMkLst>
            <pc:docMk/>
            <pc:sldMk cId="1782122578" sldId="414"/>
            <ac:grpSpMk id="145" creationId="{ABB2D886-CE1D-4528-A653-C8750667C33C}"/>
          </ac:grpSpMkLst>
        </pc:grpChg>
        <pc:grpChg chg="add ord">
          <ac:chgData name="Troels Mortensen (TRMO) | VIA" userId="48eeef65-5bf8-474b-9082-b56af31dd25e" providerId="ADAL" clId="{0B883AC1-2A1B-44B3-997B-81EC95B507F4}" dt="2019-03-02T17:04:11.560" v="3493" actId="167"/>
          <ac:grpSpMkLst>
            <pc:docMk/>
            <pc:sldMk cId="1782122578" sldId="414"/>
            <ac:grpSpMk id="149" creationId="{9266720B-10DF-446F-BC11-8AE4BCA0DA29}"/>
          </ac:grpSpMkLst>
        </pc:grpChg>
        <pc:grpChg chg="add ord">
          <ac:chgData name="Troels Mortensen (TRMO) | VIA" userId="48eeef65-5bf8-474b-9082-b56af31dd25e" providerId="ADAL" clId="{0B883AC1-2A1B-44B3-997B-81EC95B507F4}" dt="2019-03-02T17:04:11.560" v="3493" actId="167"/>
          <ac:grpSpMkLst>
            <pc:docMk/>
            <pc:sldMk cId="1782122578" sldId="414"/>
            <ac:grpSpMk id="157" creationId="{E32E0FF7-AD14-4C5D-9F68-F50DA33BDABD}"/>
          </ac:grpSpMkLst>
        </pc:grpChg>
        <pc:grpChg chg="add ord">
          <ac:chgData name="Troels Mortensen (TRMO) | VIA" userId="48eeef65-5bf8-474b-9082-b56af31dd25e" providerId="ADAL" clId="{0B883AC1-2A1B-44B3-997B-81EC95B507F4}" dt="2019-03-02T17:04:11.560" v="3493" actId="167"/>
          <ac:grpSpMkLst>
            <pc:docMk/>
            <pc:sldMk cId="1782122578" sldId="414"/>
            <ac:grpSpMk id="165" creationId="{5C57BC35-362B-4922-84BB-1E9A7FE87BEE}"/>
          </ac:grpSpMkLst>
        </pc:grpChg>
        <pc:cxnChg chg="add mod">
          <ac:chgData name="Troels Mortensen (TRMO) | VIA" userId="48eeef65-5bf8-474b-9082-b56af31dd25e" providerId="ADAL" clId="{0B883AC1-2A1B-44B3-997B-81EC95B507F4}" dt="2019-03-02T16:38:49.183" v="1530" actId="14100"/>
          <ac:cxnSpMkLst>
            <pc:docMk/>
            <pc:sldMk cId="1782122578" sldId="414"/>
            <ac:cxnSpMk id="134" creationId="{73CFDC30-CA7D-4F28-B82D-4AB93A658564}"/>
          </ac:cxnSpMkLst>
        </pc:cxnChg>
        <pc:cxnChg chg="add ord">
          <ac:chgData name="Troels Mortensen (TRMO) | VIA" userId="48eeef65-5bf8-474b-9082-b56af31dd25e" providerId="ADAL" clId="{0B883AC1-2A1B-44B3-997B-81EC95B507F4}" dt="2019-03-02T17:04:11.560" v="3493" actId="167"/>
          <ac:cxnSpMkLst>
            <pc:docMk/>
            <pc:sldMk cId="1782122578" sldId="414"/>
            <ac:cxnSpMk id="143" creationId="{62EBB85D-B069-43D9-A910-C3C919FC495B}"/>
          </ac:cxnSpMkLst>
        </pc:cxnChg>
        <pc:cxnChg chg="add ord">
          <ac:chgData name="Troels Mortensen (TRMO) | VIA" userId="48eeef65-5bf8-474b-9082-b56af31dd25e" providerId="ADAL" clId="{0B883AC1-2A1B-44B3-997B-81EC95B507F4}" dt="2019-03-02T17:04:11.560" v="3493" actId="167"/>
          <ac:cxnSpMkLst>
            <pc:docMk/>
            <pc:sldMk cId="1782122578" sldId="414"/>
            <ac:cxnSpMk id="153" creationId="{E7230748-CC04-4AF8-8768-3A187D4A36BD}"/>
          </ac:cxnSpMkLst>
        </pc:cxnChg>
        <pc:cxnChg chg="add ord">
          <ac:chgData name="Troels Mortensen (TRMO) | VIA" userId="48eeef65-5bf8-474b-9082-b56af31dd25e" providerId="ADAL" clId="{0B883AC1-2A1B-44B3-997B-81EC95B507F4}" dt="2019-03-02T17:04:11.560" v="3493" actId="167"/>
          <ac:cxnSpMkLst>
            <pc:docMk/>
            <pc:sldMk cId="1782122578" sldId="414"/>
            <ac:cxnSpMk id="155" creationId="{71F970CF-3114-4CC0-AA80-7C57C6C20A65}"/>
          </ac:cxnSpMkLst>
        </pc:cxnChg>
        <pc:cxnChg chg="add ord">
          <ac:chgData name="Troels Mortensen (TRMO) | VIA" userId="48eeef65-5bf8-474b-9082-b56af31dd25e" providerId="ADAL" clId="{0B883AC1-2A1B-44B3-997B-81EC95B507F4}" dt="2019-03-02T17:04:11.560" v="3493" actId="167"/>
          <ac:cxnSpMkLst>
            <pc:docMk/>
            <pc:sldMk cId="1782122578" sldId="414"/>
            <ac:cxnSpMk id="156" creationId="{932EB6CF-CDDA-40E5-88FA-D2F0CBB026D3}"/>
          </ac:cxnSpMkLst>
        </pc:cxnChg>
        <pc:cxnChg chg="add ord">
          <ac:chgData name="Troels Mortensen (TRMO) | VIA" userId="48eeef65-5bf8-474b-9082-b56af31dd25e" providerId="ADAL" clId="{0B883AC1-2A1B-44B3-997B-81EC95B507F4}" dt="2019-03-02T17:04:11.560" v="3493" actId="167"/>
          <ac:cxnSpMkLst>
            <pc:docMk/>
            <pc:sldMk cId="1782122578" sldId="414"/>
            <ac:cxnSpMk id="161" creationId="{639D8AC0-BF58-49F6-88D4-22FF8148CEE1}"/>
          </ac:cxnSpMkLst>
        </pc:cxnChg>
        <pc:cxnChg chg="add ord">
          <ac:chgData name="Troels Mortensen (TRMO) | VIA" userId="48eeef65-5bf8-474b-9082-b56af31dd25e" providerId="ADAL" clId="{0B883AC1-2A1B-44B3-997B-81EC95B507F4}" dt="2019-03-02T17:04:11.560" v="3493" actId="167"/>
          <ac:cxnSpMkLst>
            <pc:docMk/>
            <pc:sldMk cId="1782122578" sldId="414"/>
            <ac:cxnSpMk id="163" creationId="{27CF39B6-0C6D-49D0-90DC-9C29AD27A4DD}"/>
          </ac:cxnSpMkLst>
        </pc:cxnChg>
        <pc:cxnChg chg="add ord">
          <ac:chgData name="Troels Mortensen (TRMO) | VIA" userId="48eeef65-5bf8-474b-9082-b56af31dd25e" providerId="ADAL" clId="{0B883AC1-2A1B-44B3-997B-81EC95B507F4}" dt="2019-03-02T17:04:11.560" v="3493" actId="167"/>
          <ac:cxnSpMkLst>
            <pc:docMk/>
            <pc:sldMk cId="1782122578" sldId="414"/>
            <ac:cxnSpMk id="164" creationId="{DB001BB3-2503-4B2A-8D4A-83F30013866D}"/>
          </ac:cxnSpMkLst>
        </pc:cxnChg>
      </pc:sldChg>
      <pc:sldChg chg="addSp modSp add modTransition">
        <pc:chgData name="Troels Mortensen (TRMO) | VIA" userId="48eeef65-5bf8-474b-9082-b56af31dd25e" providerId="ADAL" clId="{0B883AC1-2A1B-44B3-997B-81EC95B507F4}" dt="2019-03-02T17:04:14.579" v="3495" actId="167"/>
        <pc:sldMkLst>
          <pc:docMk/>
          <pc:sldMk cId="1258087031" sldId="415"/>
        </pc:sldMkLst>
        <pc:spChg chg="mod">
          <ac:chgData name="Troels Mortensen (TRMO) | VIA" userId="48eeef65-5bf8-474b-9082-b56af31dd25e" providerId="ADAL" clId="{0B883AC1-2A1B-44B3-997B-81EC95B507F4}" dt="2019-03-02T16:39:05.006" v="1570" actId="14100"/>
          <ac:spMkLst>
            <pc:docMk/>
            <pc:sldMk cId="1258087031" sldId="415"/>
            <ac:spMk id="9" creationId="{C7A7C7D3-9D9A-48CC-86C5-1E68A9883227}"/>
          </ac:spMkLst>
        </pc:spChg>
        <pc:spChg chg="add ord">
          <ac:chgData name="Troels Mortensen (TRMO) | VIA" userId="48eeef65-5bf8-474b-9082-b56af31dd25e" providerId="ADAL" clId="{0B883AC1-2A1B-44B3-997B-81EC95B507F4}" dt="2019-03-02T17:04:14.579" v="3495" actId="167"/>
          <ac:spMkLst>
            <pc:docMk/>
            <pc:sldMk cId="1258087031" sldId="415"/>
            <ac:spMk id="144" creationId="{18F6C9A0-FEFF-4072-8820-284DB81602C3}"/>
          </ac:spMkLst>
        </pc:spChg>
        <pc:spChg chg="add ord">
          <ac:chgData name="Troels Mortensen (TRMO) | VIA" userId="48eeef65-5bf8-474b-9082-b56af31dd25e" providerId="ADAL" clId="{0B883AC1-2A1B-44B3-997B-81EC95B507F4}" dt="2019-03-02T17:04:14.579" v="3495" actId="167"/>
          <ac:spMkLst>
            <pc:docMk/>
            <pc:sldMk cId="1258087031" sldId="415"/>
            <ac:spMk id="154" creationId="{AEDBF048-12D7-4ACE-A953-95834D435B20}"/>
          </ac:spMkLst>
        </pc:spChg>
        <pc:spChg chg="add ord">
          <ac:chgData name="Troels Mortensen (TRMO) | VIA" userId="48eeef65-5bf8-474b-9082-b56af31dd25e" providerId="ADAL" clId="{0B883AC1-2A1B-44B3-997B-81EC95B507F4}" dt="2019-03-02T17:04:14.579" v="3495" actId="167"/>
          <ac:spMkLst>
            <pc:docMk/>
            <pc:sldMk cId="1258087031" sldId="415"/>
            <ac:spMk id="162" creationId="{5C68A42E-8F18-4EB7-A6D1-954BAB917005}"/>
          </ac:spMkLst>
        </pc:spChg>
        <pc:grpChg chg="add ord">
          <ac:chgData name="Troels Mortensen (TRMO) | VIA" userId="48eeef65-5bf8-474b-9082-b56af31dd25e" providerId="ADAL" clId="{0B883AC1-2A1B-44B3-997B-81EC95B507F4}" dt="2019-03-02T17:04:14.579" v="3495" actId="167"/>
          <ac:grpSpMkLst>
            <pc:docMk/>
            <pc:sldMk cId="1258087031" sldId="415"/>
            <ac:grpSpMk id="135" creationId="{08E394B0-4FA2-47C6-BC09-7C1B82480AA4}"/>
          </ac:grpSpMkLst>
        </pc:grpChg>
        <pc:grpChg chg="add ord">
          <ac:chgData name="Troels Mortensen (TRMO) | VIA" userId="48eeef65-5bf8-474b-9082-b56af31dd25e" providerId="ADAL" clId="{0B883AC1-2A1B-44B3-997B-81EC95B507F4}" dt="2019-03-02T17:04:14.579" v="3495" actId="167"/>
          <ac:grpSpMkLst>
            <pc:docMk/>
            <pc:sldMk cId="1258087031" sldId="415"/>
            <ac:grpSpMk id="139" creationId="{F67D8B17-00F0-44F1-8D28-741629CD25BC}"/>
          </ac:grpSpMkLst>
        </pc:grpChg>
        <pc:grpChg chg="add ord">
          <ac:chgData name="Troels Mortensen (TRMO) | VIA" userId="48eeef65-5bf8-474b-9082-b56af31dd25e" providerId="ADAL" clId="{0B883AC1-2A1B-44B3-997B-81EC95B507F4}" dt="2019-03-02T17:04:14.579" v="3495" actId="167"/>
          <ac:grpSpMkLst>
            <pc:docMk/>
            <pc:sldMk cId="1258087031" sldId="415"/>
            <ac:grpSpMk id="145" creationId="{27E04D92-B89F-4DD9-BDB8-7596E65789C2}"/>
          </ac:grpSpMkLst>
        </pc:grpChg>
        <pc:grpChg chg="add ord">
          <ac:chgData name="Troels Mortensen (TRMO) | VIA" userId="48eeef65-5bf8-474b-9082-b56af31dd25e" providerId="ADAL" clId="{0B883AC1-2A1B-44B3-997B-81EC95B507F4}" dt="2019-03-02T17:04:14.579" v="3495" actId="167"/>
          <ac:grpSpMkLst>
            <pc:docMk/>
            <pc:sldMk cId="1258087031" sldId="415"/>
            <ac:grpSpMk id="149" creationId="{8BD94BD8-F6B8-41E0-867F-B8A048B4DCAB}"/>
          </ac:grpSpMkLst>
        </pc:grpChg>
        <pc:grpChg chg="add ord">
          <ac:chgData name="Troels Mortensen (TRMO) | VIA" userId="48eeef65-5bf8-474b-9082-b56af31dd25e" providerId="ADAL" clId="{0B883AC1-2A1B-44B3-997B-81EC95B507F4}" dt="2019-03-02T17:04:14.579" v="3495" actId="167"/>
          <ac:grpSpMkLst>
            <pc:docMk/>
            <pc:sldMk cId="1258087031" sldId="415"/>
            <ac:grpSpMk id="157" creationId="{7AAF5319-AC31-4504-A3E3-0D3F2A73E48A}"/>
          </ac:grpSpMkLst>
        </pc:grpChg>
        <pc:grpChg chg="add ord">
          <ac:chgData name="Troels Mortensen (TRMO) | VIA" userId="48eeef65-5bf8-474b-9082-b56af31dd25e" providerId="ADAL" clId="{0B883AC1-2A1B-44B3-997B-81EC95B507F4}" dt="2019-03-02T17:04:14.579" v="3495" actId="167"/>
          <ac:grpSpMkLst>
            <pc:docMk/>
            <pc:sldMk cId="1258087031" sldId="415"/>
            <ac:grpSpMk id="165" creationId="{DC7B46B9-ACB5-4A73-AAC5-B2649BB3C7F9}"/>
          </ac:grpSpMkLst>
        </pc:grpChg>
        <pc:cxnChg chg="add ord">
          <ac:chgData name="Troels Mortensen (TRMO) | VIA" userId="48eeef65-5bf8-474b-9082-b56af31dd25e" providerId="ADAL" clId="{0B883AC1-2A1B-44B3-997B-81EC95B507F4}" dt="2019-03-02T17:04:14.579" v="3495" actId="167"/>
          <ac:cxnSpMkLst>
            <pc:docMk/>
            <pc:sldMk cId="1258087031" sldId="415"/>
            <ac:cxnSpMk id="143" creationId="{1B1CA646-F319-40A9-87E6-6B820D87DF55}"/>
          </ac:cxnSpMkLst>
        </pc:cxnChg>
        <pc:cxnChg chg="add ord">
          <ac:chgData name="Troels Mortensen (TRMO) | VIA" userId="48eeef65-5bf8-474b-9082-b56af31dd25e" providerId="ADAL" clId="{0B883AC1-2A1B-44B3-997B-81EC95B507F4}" dt="2019-03-02T17:04:14.579" v="3495" actId="167"/>
          <ac:cxnSpMkLst>
            <pc:docMk/>
            <pc:sldMk cId="1258087031" sldId="415"/>
            <ac:cxnSpMk id="153" creationId="{692CDD4F-F9DF-4916-966C-19CCCF9CFD0E}"/>
          </ac:cxnSpMkLst>
        </pc:cxnChg>
        <pc:cxnChg chg="add ord">
          <ac:chgData name="Troels Mortensen (TRMO) | VIA" userId="48eeef65-5bf8-474b-9082-b56af31dd25e" providerId="ADAL" clId="{0B883AC1-2A1B-44B3-997B-81EC95B507F4}" dt="2019-03-02T17:04:14.579" v="3495" actId="167"/>
          <ac:cxnSpMkLst>
            <pc:docMk/>
            <pc:sldMk cId="1258087031" sldId="415"/>
            <ac:cxnSpMk id="155" creationId="{DEA48E3F-530D-4B08-AA22-CAD1B35B6A8D}"/>
          </ac:cxnSpMkLst>
        </pc:cxnChg>
        <pc:cxnChg chg="add ord">
          <ac:chgData name="Troels Mortensen (TRMO) | VIA" userId="48eeef65-5bf8-474b-9082-b56af31dd25e" providerId="ADAL" clId="{0B883AC1-2A1B-44B3-997B-81EC95B507F4}" dt="2019-03-02T17:04:14.579" v="3495" actId="167"/>
          <ac:cxnSpMkLst>
            <pc:docMk/>
            <pc:sldMk cId="1258087031" sldId="415"/>
            <ac:cxnSpMk id="156" creationId="{DFBF74ED-4577-457C-B21B-5A28F271688B}"/>
          </ac:cxnSpMkLst>
        </pc:cxnChg>
        <pc:cxnChg chg="add ord">
          <ac:chgData name="Troels Mortensen (TRMO) | VIA" userId="48eeef65-5bf8-474b-9082-b56af31dd25e" providerId="ADAL" clId="{0B883AC1-2A1B-44B3-997B-81EC95B507F4}" dt="2019-03-02T17:04:14.579" v="3495" actId="167"/>
          <ac:cxnSpMkLst>
            <pc:docMk/>
            <pc:sldMk cId="1258087031" sldId="415"/>
            <ac:cxnSpMk id="161" creationId="{703B911B-84DE-4D43-B866-258C64D02A5B}"/>
          </ac:cxnSpMkLst>
        </pc:cxnChg>
        <pc:cxnChg chg="add ord">
          <ac:chgData name="Troels Mortensen (TRMO) | VIA" userId="48eeef65-5bf8-474b-9082-b56af31dd25e" providerId="ADAL" clId="{0B883AC1-2A1B-44B3-997B-81EC95B507F4}" dt="2019-03-02T17:04:14.579" v="3495" actId="167"/>
          <ac:cxnSpMkLst>
            <pc:docMk/>
            <pc:sldMk cId="1258087031" sldId="415"/>
            <ac:cxnSpMk id="163" creationId="{741FF7A0-40FB-4F8D-B5A2-7A906E386AD7}"/>
          </ac:cxnSpMkLst>
        </pc:cxnChg>
        <pc:cxnChg chg="add ord">
          <ac:chgData name="Troels Mortensen (TRMO) | VIA" userId="48eeef65-5bf8-474b-9082-b56af31dd25e" providerId="ADAL" clId="{0B883AC1-2A1B-44B3-997B-81EC95B507F4}" dt="2019-03-02T17:04:14.579" v="3495" actId="167"/>
          <ac:cxnSpMkLst>
            <pc:docMk/>
            <pc:sldMk cId="1258087031" sldId="415"/>
            <ac:cxnSpMk id="164" creationId="{7AB1F984-62C6-4C6A-A85B-493B426C7CA9}"/>
          </ac:cxnSpMkLst>
        </pc:cxnChg>
      </pc:sldChg>
      <pc:sldChg chg="addSp modSp add modTransition">
        <pc:chgData name="Troels Mortensen (TRMO) | VIA" userId="48eeef65-5bf8-474b-9082-b56af31dd25e" providerId="ADAL" clId="{0B883AC1-2A1B-44B3-997B-81EC95B507F4}" dt="2019-03-02T17:07:47.211" v="3553" actId="14100"/>
        <pc:sldMkLst>
          <pc:docMk/>
          <pc:sldMk cId="4185857990" sldId="416"/>
        </pc:sldMkLst>
        <pc:spChg chg="mod">
          <ac:chgData name="Troels Mortensen (TRMO) | VIA" userId="48eeef65-5bf8-474b-9082-b56af31dd25e" providerId="ADAL" clId="{0B883AC1-2A1B-44B3-997B-81EC95B507F4}" dt="2019-03-02T16:39:23.164" v="1619" actId="14100"/>
          <ac:spMkLst>
            <pc:docMk/>
            <pc:sldMk cId="4185857990" sldId="416"/>
            <ac:spMk id="9" creationId="{C7A7C7D3-9D9A-48CC-86C5-1E68A9883227}"/>
          </ac:spMkLst>
        </pc:spChg>
        <pc:spChg chg="add ord">
          <ac:chgData name="Troels Mortensen (TRMO) | VIA" userId="48eeef65-5bf8-474b-9082-b56af31dd25e" providerId="ADAL" clId="{0B883AC1-2A1B-44B3-997B-81EC95B507F4}" dt="2019-03-02T17:04:18.212" v="3497" actId="167"/>
          <ac:spMkLst>
            <pc:docMk/>
            <pc:sldMk cId="4185857990" sldId="416"/>
            <ac:spMk id="144" creationId="{804AD0FD-2A9B-47EC-AA9D-5D364BCE9CB3}"/>
          </ac:spMkLst>
        </pc:spChg>
        <pc:spChg chg="add ord">
          <ac:chgData name="Troels Mortensen (TRMO) | VIA" userId="48eeef65-5bf8-474b-9082-b56af31dd25e" providerId="ADAL" clId="{0B883AC1-2A1B-44B3-997B-81EC95B507F4}" dt="2019-03-02T17:04:18.212" v="3497" actId="167"/>
          <ac:spMkLst>
            <pc:docMk/>
            <pc:sldMk cId="4185857990" sldId="416"/>
            <ac:spMk id="154" creationId="{DC56E499-4BC8-4A56-A7EB-BE315B78C749}"/>
          </ac:spMkLst>
        </pc:spChg>
        <pc:spChg chg="add ord">
          <ac:chgData name="Troels Mortensen (TRMO) | VIA" userId="48eeef65-5bf8-474b-9082-b56af31dd25e" providerId="ADAL" clId="{0B883AC1-2A1B-44B3-997B-81EC95B507F4}" dt="2019-03-02T17:04:18.212" v="3497" actId="167"/>
          <ac:spMkLst>
            <pc:docMk/>
            <pc:sldMk cId="4185857990" sldId="416"/>
            <ac:spMk id="162" creationId="{A3559E3A-741D-4272-B700-EA824B0C17AC}"/>
          </ac:spMkLst>
        </pc:spChg>
        <pc:grpChg chg="add ord">
          <ac:chgData name="Troels Mortensen (TRMO) | VIA" userId="48eeef65-5bf8-474b-9082-b56af31dd25e" providerId="ADAL" clId="{0B883AC1-2A1B-44B3-997B-81EC95B507F4}" dt="2019-03-02T17:04:18.212" v="3497" actId="167"/>
          <ac:grpSpMkLst>
            <pc:docMk/>
            <pc:sldMk cId="4185857990" sldId="416"/>
            <ac:grpSpMk id="135" creationId="{23BD9674-FEDF-4F17-BE4D-CEBE070E7833}"/>
          </ac:grpSpMkLst>
        </pc:grpChg>
        <pc:grpChg chg="add ord">
          <ac:chgData name="Troels Mortensen (TRMO) | VIA" userId="48eeef65-5bf8-474b-9082-b56af31dd25e" providerId="ADAL" clId="{0B883AC1-2A1B-44B3-997B-81EC95B507F4}" dt="2019-03-02T17:04:18.212" v="3497" actId="167"/>
          <ac:grpSpMkLst>
            <pc:docMk/>
            <pc:sldMk cId="4185857990" sldId="416"/>
            <ac:grpSpMk id="139" creationId="{035BB3D4-5107-4655-B6A1-ED98E7BC202C}"/>
          </ac:grpSpMkLst>
        </pc:grpChg>
        <pc:grpChg chg="add ord">
          <ac:chgData name="Troels Mortensen (TRMO) | VIA" userId="48eeef65-5bf8-474b-9082-b56af31dd25e" providerId="ADAL" clId="{0B883AC1-2A1B-44B3-997B-81EC95B507F4}" dt="2019-03-02T17:04:18.212" v="3497" actId="167"/>
          <ac:grpSpMkLst>
            <pc:docMk/>
            <pc:sldMk cId="4185857990" sldId="416"/>
            <ac:grpSpMk id="145" creationId="{93DD35ED-654C-4A25-BF26-0DE78E00E4DF}"/>
          </ac:grpSpMkLst>
        </pc:grpChg>
        <pc:grpChg chg="add ord">
          <ac:chgData name="Troels Mortensen (TRMO) | VIA" userId="48eeef65-5bf8-474b-9082-b56af31dd25e" providerId="ADAL" clId="{0B883AC1-2A1B-44B3-997B-81EC95B507F4}" dt="2019-03-02T17:04:18.212" v="3497" actId="167"/>
          <ac:grpSpMkLst>
            <pc:docMk/>
            <pc:sldMk cId="4185857990" sldId="416"/>
            <ac:grpSpMk id="149" creationId="{CB3D4558-ECDD-42B2-BE51-B5BC89ED254F}"/>
          </ac:grpSpMkLst>
        </pc:grpChg>
        <pc:grpChg chg="add ord">
          <ac:chgData name="Troels Mortensen (TRMO) | VIA" userId="48eeef65-5bf8-474b-9082-b56af31dd25e" providerId="ADAL" clId="{0B883AC1-2A1B-44B3-997B-81EC95B507F4}" dt="2019-03-02T17:04:18.212" v="3497" actId="167"/>
          <ac:grpSpMkLst>
            <pc:docMk/>
            <pc:sldMk cId="4185857990" sldId="416"/>
            <ac:grpSpMk id="157" creationId="{34005A66-1A9F-4CD0-98B9-63A250DCF0B4}"/>
          </ac:grpSpMkLst>
        </pc:grpChg>
        <pc:grpChg chg="add ord">
          <ac:chgData name="Troels Mortensen (TRMO) | VIA" userId="48eeef65-5bf8-474b-9082-b56af31dd25e" providerId="ADAL" clId="{0B883AC1-2A1B-44B3-997B-81EC95B507F4}" dt="2019-03-02T17:04:18.212" v="3497" actId="167"/>
          <ac:grpSpMkLst>
            <pc:docMk/>
            <pc:sldMk cId="4185857990" sldId="416"/>
            <ac:grpSpMk id="165" creationId="{1CFB1D83-C886-4861-AC5C-AC2015876865}"/>
          </ac:grpSpMkLst>
        </pc:grpChg>
        <pc:cxnChg chg="add mod">
          <ac:chgData name="Troels Mortensen (TRMO) | VIA" userId="48eeef65-5bf8-474b-9082-b56af31dd25e" providerId="ADAL" clId="{0B883AC1-2A1B-44B3-997B-81EC95B507F4}" dt="2019-03-02T17:07:43.478" v="3551" actId="14100"/>
          <ac:cxnSpMkLst>
            <pc:docMk/>
            <pc:sldMk cId="4185857990" sldId="416"/>
            <ac:cxnSpMk id="7" creationId="{EB2ABB61-99B2-47C5-9775-27ABB1B8344C}"/>
          </ac:cxnSpMkLst>
        </pc:cxnChg>
        <pc:cxnChg chg="add ord">
          <ac:chgData name="Troels Mortensen (TRMO) | VIA" userId="48eeef65-5bf8-474b-9082-b56af31dd25e" providerId="ADAL" clId="{0B883AC1-2A1B-44B3-997B-81EC95B507F4}" dt="2019-03-02T17:04:18.212" v="3497" actId="167"/>
          <ac:cxnSpMkLst>
            <pc:docMk/>
            <pc:sldMk cId="4185857990" sldId="416"/>
            <ac:cxnSpMk id="143" creationId="{CECB6033-02BC-4606-B7BE-734270BC5AE5}"/>
          </ac:cxnSpMkLst>
        </pc:cxnChg>
        <pc:cxnChg chg="add ord">
          <ac:chgData name="Troels Mortensen (TRMO) | VIA" userId="48eeef65-5bf8-474b-9082-b56af31dd25e" providerId="ADAL" clId="{0B883AC1-2A1B-44B3-997B-81EC95B507F4}" dt="2019-03-02T17:04:18.212" v="3497" actId="167"/>
          <ac:cxnSpMkLst>
            <pc:docMk/>
            <pc:sldMk cId="4185857990" sldId="416"/>
            <ac:cxnSpMk id="153" creationId="{A7D2ED91-14C7-4A31-A7AF-7ACCC3BD38D3}"/>
          </ac:cxnSpMkLst>
        </pc:cxnChg>
        <pc:cxnChg chg="add ord">
          <ac:chgData name="Troels Mortensen (TRMO) | VIA" userId="48eeef65-5bf8-474b-9082-b56af31dd25e" providerId="ADAL" clId="{0B883AC1-2A1B-44B3-997B-81EC95B507F4}" dt="2019-03-02T17:04:18.212" v="3497" actId="167"/>
          <ac:cxnSpMkLst>
            <pc:docMk/>
            <pc:sldMk cId="4185857990" sldId="416"/>
            <ac:cxnSpMk id="155" creationId="{65A0BA12-F792-4D47-A023-FFF1B0805E3A}"/>
          </ac:cxnSpMkLst>
        </pc:cxnChg>
        <pc:cxnChg chg="add ord">
          <ac:chgData name="Troels Mortensen (TRMO) | VIA" userId="48eeef65-5bf8-474b-9082-b56af31dd25e" providerId="ADAL" clId="{0B883AC1-2A1B-44B3-997B-81EC95B507F4}" dt="2019-03-02T17:04:18.212" v="3497" actId="167"/>
          <ac:cxnSpMkLst>
            <pc:docMk/>
            <pc:sldMk cId="4185857990" sldId="416"/>
            <ac:cxnSpMk id="156" creationId="{B822A741-2EA0-47B1-A1FD-B579129132AD}"/>
          </ac:cxnSpMkLst>
        </pc:cxnChg>
        <pc:cxnChg chg="add ord">
          <ac:chgData name="Troels Mortensen (TRMO) | VIA" userId="48eeef65-5bf8-474b-9082-b56af31dd25e" providerId="ADAL" clId="{0B883AC1-2A1B-44B3-997B-81EC95B507F4}" dt="2019-03-02T17:04:18.212" v="3497" actId="167"/>
          <ac:cxnSpMkLst>
            <pc:docMk/>
            <pc:sldMk cId="4185857990" sldId="416"/>
            <ac:cxnSpMk id="161" creationId="{9E92FC66-A7A9-478A-8EA7-06B6DF93E7DF}"/>
          </ac:cxnSpMkLst>
        </pc:cxnChg>
        <pc:cxnChg chg="add ord">
          <ac:chgData name="Troels Mortensen (TRMO) | VIA" userId="48eeef65-5bf8-474b-9082-b56af31dd25e" providerId="ADAL" clId="{0B883AC1-2A1B-44B3-997B-81EC95B507F4}" dt="2019-03-02T17:04:18.212" v="3497" actId="167"/>
          <ac:cxnSpMkLst>
            <pc:docMk/>
            <pc:sldMk cId="4185857990" sldId="416"/>
            <ac:cxnSpMk id="163" creationId="{D593F519-C761-4237-BDB3-FEB82DA1A0ED}"/>
          </ac:cxnSpMkLst>
        </pc:cxnChg>
        <pc:cxnChg chg="add ord">
          <ac:chgData name="Troels Mortensen (TRMO) | VIA" userId="48eeef65-5bf8-474b-9082-b56af31dd25e" providerId="ADAL" clId="{0B883AC1-2A1B-44B3-997B-81EC95B507F4}" dt="2019-03-02T17:04:18.212" v="3497" actId="167"/>
          <ac:cxnSpMkLst>
            <pc:docMk/>
            <pc:sldMk cId="4185857990" sldId="416"/>
            <ac:cxnSpMk id="164" creationId="{01C34FAD-8D1C-4657-BC58-E9F43A0A8AA3}"/>
          </ac:cxnSpMkLst>
        </pc:cxnChg>
        <pc:cxnChg chg="add mod">
          <ac:chgData name="Troels Mortensen (TRMO) | VIA" userId="48eeef65-5bf8-474b-9082-b56af31dd25e" providerId="ADAL" clId="{0B883AC1-2A1B-44B3-997B-81EC95B507F4}" dt="2019-03-02T17:07:40.577" v="3550" actId="14100"/>
          <ac:cxnSpMkLst>
            <pc:docMk/>
            <pc:sldMk cId="4185857990" sldId="416"/>
            <ac:cxnSpMk id="168" creationId="{32C5E04E-F229-4763-A993-44A58D11FCC5}"/>
          </ac:cxnSpMkLst>
        </pc:cxnChg>
        <pc:cxnChg chg="add mod">
          <ac:chgData name="Troels Mortensen (TRMO) | VIA" userId="48eeef65-5bf8-474b-9082-b56af31dd25e" providerId="ADAL" clId="{0B883AC1-2A1B-44B3-997B-81EC95B507F4}" dt="2019-03-02T17:07:47.211" v="3553" actId="14100"/>
          <ac:cxnSpMkLst>
            <pc:docMk/>
            <pc:sldMk cId="4185857990" sldId="416"/>
            <ac:cxnSpMk id="169" creationId="{CDB7571E-F75D-4DA0-B49A-146E8A640307}"/>
          </ac:cxnSpMkLst>
        </pc:cxnChg>
      </pc:sldChg>
      <pc:sldChg chg="addSp modSp add modTransition">
        <pc:chgData name="Troels Mortensen (TRMO) | VIA" userId="48eeef65-5bf8-474b-9082-b56af31dd25e" providerId="ADAL" clId="{0B883AC1-2A1B-44B3-997B-81EC95B507F4}" dt="2019-03-02T17:04:52.298" v="3511" actId="166"/>
        <pc:sldMkLst>
          <pc:docMk/>
          <pc:sldMk cId="2425225238" sldId="417"/>
        </pc:sldMkLst>
        <pc:spChg chg="mod ord">
          <ac:chgData name="Troels Mortensen (TRMO) | VIA" userId="48eeef65-5bf8-474b-9082-b56af31dd25e" providerId="ADAL" clId="{0B883AC1-2A1B-44B3-997B-81EC95B507F4}" dt="2019-03-02T17:04:52.298" v="3511" actId="166"/>
          <ac:spMkLst>
            <pc:docMk/>
            <pc:sldMk cId="2425225238" sldId="417"/>
            <ac:spMk id="9" creationId="{C7A7C7D3-9D9A-48CC-86C5-1E68A9883227}"/>
          </ac:spMkLst>
        </pc:spChg>
        <pc:spChg chg="add ord">
          <ac:chgData name="Troels Mortensen (TRMO) | VIA" userId="48eeef65-5bf8-474b-9082-b56af31dd25e" providerId="ADAL" clId="{0B883AC1-2A1B-44B3-997B-81EC95B507F4}" dt="2019-03-02T17:04:21.562" v="3499" actId="167"/>
          <ac:spMkLst>
            <pc:docMk/>
            <pc:sldMk cId="2425225238" sldId="417"/>
            <ac:spMk id="145" creationId="{403B8445-A877-4475-9F7D-30376F2B1F70}"/>
          </ac:spMkLst>
        </pc:spChg>
        <pc:spChg chg="add ord">
          <ac:chgData name="Troels Mortensen (TRMO) | VIA" userId="48eeef65-5bf8-474b-9082-b56af31dd25e" providerId="ADAL" clId="{0B883AC1-2A1B-44B3-997B-81EC95B507F4}" dt="2019-03-02T17:04:21.562" v="3499" actId="167"/>
          <ac:spMkLst>
            <pc:docMk/>
            <pc:sldMk cId="2425225238" sldId="417"/>
            <ac:spMk id="155" creationId="{DB5BCEFF-6C2B-46CF-85E9-1417595CD7A9}"/>
          </ac:spMkLst>
        </pc:spChg>
        <pc:spChg chg="add ord">
          <ac:chgData name="Troels Mortensen (TRMO) | VIA" userId="48eeef65-5bf8-474b-9082-b56af31dd25e" providerId="ADAL" clId="{0B883AC1-2A1B-44B3-997B-81EC95B507F4}" dt="2019-03-02T17:04:21.562" v="3499" actId="167"/>
          <ac:spMkLst>
            <pc:docMk/>
            <pc:sldMk cId="2425225238" sldId="417"/>
            <ac:spMk id="163" creationId="{5C0A217D-4DEE-4983-9A02-8DF97C156BB6}"/>
          </ac:spMkLst>
        </pc:spChg>
        <pc:grpChg chg="add ord">
          <ac:chgData name="Troels Mortensen (TRMO) | VIA" userId="48eeef65-5bf8-474b-9082-b56af31dd25e" providerId="ADAL" clId="{0B883AC1-2A1B-44B3-997B-81EC95B507F4}" dt="2019-03-02T17:04:21.562" v="3499" actId="167"/>
          <ac:grpSpMkLst>
            <pc:docMk/>
            <pc:sldMk cId="2425225238" sldId="417"/>
            <ac:grpSpMk id="136" creationId="{9EE2CD98-17A4-464C-BC6A-009EE206DAA2}"/>
          </ac:grpSpMkLst>
        </pc:grpChg>
        <pc:grpChg chg="add ord">
          <ac:chgData name="Troels Mortensen (TRMO) | VIA" userId="48eeef65-5bf8-474b-9082-b56af31dd25e" providerId="ADAL" clId="{0B883AC1-2A1B-44B3-997B-81EC95B507F4}" dt="2019-03-02T17:04:21.562" v="3499" actId="167"/>
          <ac:grpSpMkLst>
            <pc:docMk/>
            <pc:sldMk cId="2425225238" sldId="417"/>
            <ac:grpSpMk id="140" creationId="{2AA099E5-A49D-4183-8359-B729555F596E}"/>
          </ac:grpSpMkLst>
        </pc:grpChg>
        <pc:grpChg chg="add ord">
          <ac:chgData name="Troels Mortensen (TRMO) | VIA" userId="48eeef65-5bf8-474b-9082-b56af31dd25e" providerId="ADAL" clId="{0B883AC1-2A1B-44B3-997B-81EC95B507F4}" dt="2019-03-02T17:04:21.562" v="3499" actId="167"/>
          <ac:grpSpMkLst>
            <pc:docMk/>
            <pc:sldMk cId="2425225238" sldId="417"/>
            <ac:grpSpMk id="146" creationId="{DB859435-96CF-44EF-B45F-9052B36BC73F}"/>
          </ac:grpSpMkLst>
        </pc:grpChg>
        <pc:grpChg chg="add ord">
          <ac:chgData name="Troels Mortensen (TRMO) | VIA" userId="48eeef65-5bf8-474b-9082-b56af31dd25e" providerId="ADAL" clId="{0B883AC1-2A1B-44B3-997B-81EC95B507F4}" dt="2019-03-02T17:04:21.562" v="3499" actId="167"/>
          <ac:grpSpMkLst>
            <pc:docMk/>
            <pc:sldMk cId="2425225238" sldId="417"/>
            <ac:grpSpMk id="150" creationId="{3C02E62C-7686-4E69-AA19-36363D9B1774}"/>
          </ac:grpSpMkLst>
        </pc:grpChg>
        <pc:grpChg chg="add ord">
          <ac:chgData name="Troels Mortensen (TRMO) | VIA" userId="48eeef65-5bf8-474b-9082-b56af31dd25e" providerId="ADAL" clId="{0B883AC1-2A1B-44B3-997B-81EC95B507F4}" dt="2019-03-02T17:04:21.562" v="3499" actId="167"/>
          <ac:grpSpMkLst>
            <pc:docMk/>
            <pc:sldMk cId="2425225238" sldId="417"/>
            <ac:grpSpMk id="158" creationId="{606C94FF-991A-44D2-A639-A39C69D0E43D}"/>
          </ac:grpSpMkLst>
        </pc:grpChg>
        <pc:grpChg chg="add ord">
          <ac:chgData name="Troels Mortensen (TRMO) | VIA" userId="48eeef65-5bf8-474b-9082-b56af31dd25e" providerId="ADAL" clId="{0B883AC1-2A1B-44B3-997B-81EC95B507F4}" dt="2019-03-02T17:04:21.562" v="3499" actId="167"/>
          <ac:grpSpMkLst>
            <pc:docMk/>
            <pc:sldMk cId="2425225238" sldId="417"/>
            <ac:grpSpMk id="166" creationId="{450541AE-6E12-4746-90CC-F5C5F8825334}"/>
          </ac:grpSpMkLst>
        </pc:grpChg>
        <pc:cxnChg chg="add mod">
          <ac:chgData name="Troels Mortensen (TRMO) | VIA" userId="48eeef65-5bf8-474b-9082-b56af31dd25e" providerId="ADAL" clId="{0B883AC1-2A1B-44B3-997B-81EC95B507F4}" dt="2019-03-02T16:39:37.021" v="1657" actId="14100"/>
          <ac:cxnSpMkLst>
            <pc:docMk/>
            <pc:sldMk cId="2425225238" sldId="417"/>
            <ac:cxnSpMk id="135" creationId="{15C01717-3BDC-4CAE-89C4-4DD54C652900}"/>
          </ac:cxnSpMkLst>
        </pc:cxnChg>
        <pc:cxnChg chg="add ord">
          <ac:chgData name="Troels Mortensen (TRMO) | VIA" userId="48eeef65-5bf8-474b-9082-b56af31dd25e" providerId="ADAL" clId="{0B883AC1-2A1B-44B3-997B-81EC95B507F4}" dt="2019-03-02T17:04:21.562" v="3499" actId="167"/>
          <ac:cxnSpMkLst>
            <pc:docMk/>
            <pc:sldMk cId="2425225238" sldId="417"/>
            <ac:cxnSpMk id="144" creationId="{2BEB78A7-A5CE-4980-98BB-07C548723D3F}"/>
          </ac:cxnSpMkLst>
        </pc:cxnChg>
        <pc:cxnChg chg="add ord">
          <ac:chgData name="Troels Mortensen (TRMO) | VIA" userId="48eeef65-5bf8-474b-9082-b56af31dd25e" providerId="ADAL" clId="{0B883AC1-2A1B-44B3-997B-81EC95B507F4}" dt="2019-03-02T17:04:21.562" v="3499" actId="167"/>
          <ac:cxnSpMkLst>
            <pc:docMk/>
            <pc:sldMk cId="2425225238" sldId="417"/>
            <ac:cxnSpMk id="154" creationId="{06BFFA63-1F89-4096-A4A4-F30140B77B73}"/>
          </ac:cxnSpMkLst>
        </pc:cxnChg>
        <pc:cxnChg chg="add ord">
          <ac:chgData name="Troels Mortensen (TRMO) | VIA" userId="48eeef65-5bf8-474b-9082-b56af31dd25e" providerId="ADAL" clId="{0B883AC1-2A1B-44B3-997B-81EC95B507F4}" dt="2019-03-02T17:04:21.562" v="3499" actId="167"/>
          <ac:cxnSpMkLst>
            <pc:docMk/>
            <pc:sldMk cId="2425225238" sldId="417"/>
            <ac:cxnSpMk id="156" creationId="{5EE151D8-8775-445C-9404-66BAA4084A28}"/>
          </ac:cxnSpMkLst>
        </pc:cxnChg>
        <pc:cxnChg chg="add ord">
          <ac:chgData name="Troels Mortensen (TRMO) | VIA" userId="48eeef65-5bf8-474b-9082-b56af31dd25e" providerId="ADAL" clId="{0B883AC1-2A1B-44B3-997B-81EC95B507F4}" dt="2019-03-02T17:04:21.562" v="3499" actId="167"/>
          <ac:cxnSpMkLst>
            <pc:docMk/>
            <pc:sldMk cId="2425225238" sldId="417"/>
            <ac:cxnSpMk id="157" creationId="{EF9D3E47-5626-4F8C-BDBF-0F90FC4A9FAB}"/>
          </ac:cxnSpMkLst>
        </pc:cxnChg>
        <pc:cxnChg chg="add ord">
          <ac:chgData name="Troels Mortensen (TRMO) | VIA" userId="48eeef65-5bf8-474b-9082-b56af31dd25e" providerId="ADAL" clId="{0B883AC1-2A1B-44B3-997B-81EC95B507F4}" dt="2019-03-02T17:04:21.562" v="3499" actId="167"/>
          <ac:cxnSpMkLst>
            <pc:docMk/>
            <pc:sldMk cId="2425225238" sldId="417"/>
            <ac:cxnSpMk id="162" creationId="{E94BB502-775D-40CC-B9A9-BB4955EFA4AB}"/>
          </ac:cxnSpMkLst>
        </pc:cxnChg>
        <pc:cxnChg chg="add ord">
          <ac:chgData name="Troels Mortensen (TRMO) | VIA" userId="48eeef65-5bf8-474b-9082-b56af31dd25e" providerId="ADAL" clId="{0B883AC1-2A1B-44B3-997B-81EC95B507F4}" dt="2019-03-02T17:04:21.562" v="3499" actId="167"/>
          <ac:cxnSpMkLst>
            <pc:docMk/>
            <pc:sldMk cId="2425225238" sldId="417"/>
            <ac:cxnSpMk id="164" creationId="{B7E997FF-F13F-407D-8376-97998CF75DA4}"/>
          </ac:cxnSpMkLst>
        </pc:cxnChg>
        <pc:cxnChg chg="add ord">
          <ac:chgData name="Troels Mortensen (TRMO) | VIA" userId="48eeef65-5bf8-474b-9082-b56af31dd25e" providerId="ADAL" clId="{0B883AC1-2A1B-44B3-997B-81EC95B507F4}" dt="2019-03-02T17:04:21.562" v="3499" actId="167"/>
          <ac:cxnSpMkLst>
            <pc:docMk/>
            <pc:sldMk cId="2425225238" sldId="417"/>
            <ac:cxnSpMk id="165" creationId="{82D7E866-9AC5-4C93-A7F9-BF3C8BC49ECE}"/>
          </ac:cxnSpMkLst>
        </pc:cxnChg>
      </pc:sldChg>
      <pc:sldChg chg="addSp modSp add modTransition">
        <pc:chgData name="Troels Mortensen (TRMO) | VIA" userId="48eeef65-5bf8-474b-9082-b56af31dd25e" providerId="ADAL" clId="{0B883AC1-2A1B-44B3-997B-81EC95B507F4}" dt="2019-03-02T17:08:27.593" v="3558" actId="14100"/>
        <pc:sldMkLst>
          <pc:docMk/>
          <pc:sldMk cId="3234561390" sldId="418"/>
        </pc:sldMkLst>
        <pc:spChg chg="mod ord">
          <ac:chgData name="Troels Mortensen (TRMO) | VIA" userId="48eeef65-5bf8-474b-9082-b56af31dd25e" providerId="ADAL" clId="{0B883AC1-2A1B-44B3-997B-81EC95B507F4}" dt="2019-03-02T17:05:04.614" v="3515" actId="14100"/>
          <ac:spMkLst>
            <pc:docMk/>
            <pc:sldMk cId="3234561390" sldId="418"/>
            <ac:spMk id="9" creationId="{C7A7C7D3-9D9A-48CC-86C5-1E68A9883227}"/>
          </ac:spMkLst>
        </pc:spChg>
        <pc:spChg chg="add ord">
          <ac:chgData name="Troels Mortensen (TRMO) | VIA" userId="48eeef65-5bf8-474b-9082-b56af31dd25e" providerId="ADAL" clId="{0B883AC1-2A1B-44B3-997B-81EC95B507F4}" dt="2019-03-02T17:04:25.038" v="3501" actId="167"/>
          <ac:spMkLst>
            <pc:docMk/>
            <pc:sldMk cId="3234561390" sldId="418"/>
            <ac:spMk id="145" creationId="{6925FDDE-B532-46A2-8495-549A0BC0CD34}"/>
          </ac:spMkLst>
        </pc:spChg>
        <pc:spChg chg="add ord">
          <ac:chgData name="Troels Mortensen (TRMO) | VIA" userId="48eeef65-5bf8-474b-9082-b56af31dd25e" providerId="ADAL" clId="{0B883AC1-2A1B-44B3-997B-81EC95B507F4}" dt="2019-03-02T17:04:25.038" v="3501" actId="167"/>
          <ac:spMkLst>
            <pc:docMk/>
            <pc:sldMk cId="3234561390" sldId="418"/>
            <ac:spMk id="155" creationId="{0651CAE9-2FE5-4386-B557-DDCD2D692828}"/>
          </ac:spMkLst>
        </pc:spChg>
        <pc:spChg chg="add ord">
          <ac:chgData name="Troels Mortensen (TRMO) | VIA" userId="48eeef65-5bf8-474b-9082-b56af31dd25e" providerId="ADAL" clId="{0B883AC1-2A1B-44B3-997B-81EC95B507F4}" dt="2019-03-02T17:04:25.038" v="3501" actId="167"/>
          <ac:spMkLst>
            <pc:docMk/>
            <pc:sldMk cId="3234561390" sldId="418"/>
            <ac:spMk id="163" creationId="{2C269681-15E6-403F-A600-08968BFC5020}"/>
          </ac:spMkLst>
        </pc:spChg>
        <pc:grpChg chg="add ord">
          <ac:chgData name="Troels Mortensen (TRMO) | VIA" userId="48eeef65-5bf8-474b-9082-b56af31dd25e" providerId="ADAL" clId="{0B883AC1-2A1B-44B3-997B-81EC95B507F4}" dt="2019-03-02T17:04:25.038" v="3501" actId="167"/>
          <ac:grpSpMkLst>
            <pc:docMk/>
            <pc:sldMk cId="3234561390" sldId="418"/>
            <ac:grpSpMk id="136" creationId="{F7C08AEB-6AFF-4784-BE56-494691CD40D7}"/>
          </ac:grpSpMkLst>
        </pc:grpChg>
        <pc:grpChg chg="add ord">
          <ac:chgData name="Troels Mortensen (TRMO) | VIA" userId="48eeef65-5bf8-474b-9082-b56af31dd25e" providerId="ADAL" clId="{0B883AC1-2A1B-44B3-997B-81EC95B507F4}" dt="2019-03-02T17:04:25.038" v="3501" actId="167"/>
          <ac:grpSpMkLst>
            <pc:docMk/>
            <pc:sldMk cId="3234561390" sldId="418"/>
            <ac:grpSpMk id="140" creationId="{FB9E4A36-8EF5-4717-8319-8BB11EFDBE5D}"/>
          </ac:grpSpMkLst>
        </pc:grpChg>
        <pc:grpChg chg="add ord">
          <ac:chgData name="Troels Mortensen (TRMO) | VIA" userId="48eeef65-5bf8-474b-9082-b56af31dd25e" providerId="ADAL" clId="{0B883AC1-2A1B-44B3-997B-81EC95B507F4}" dt="2019-03-02T17:04:25.038" v="3501" actId="167"/>
          <ac:grpSpMkLst>
            <pc:docMk/>
            <pc:sldMk cId="3234561390" sldId="418"/>
            <ac:grpSpMk id="146" creationId="{BC3D9AE3-B154-4234-9038-3E289DBB07CD}"/>
          </ac:grpSpMkLst>
        </pc:grpChg>
        <pc:grpChg chg="add ord">
          <ac:chgData name="Troels Mortensen (TRMO) | VIA" userId="48eeef65-5bf8-474b-9082-b56af31dd25e" providerId="ADAL" clId="{0B883AC1-2A1B-44B3-997B-81EC95B507F4}" dt="2019-03-02T17:04:25.038" v="3501" actId="167"/>
          <ac:grpSpMkLst>
            <pc:docMk/>
            <pc:sldMk cId="3234561390" sldId="418"/>
            <ac:grpSpMk id="150" creationId="{816CA742-D40A-4819-94F9-047BC623B582}"/>
          </ac:grpSpMkLst>
        </pc:grpChg>
        <pc:grpChg chg="add ord">
          <ac:chgData name="Troels Mortensen (TRMO) | VIA" userId="48eeef65-5bf8-474b-9082-b56af31dd25e" providerId="ADAL" clId="{0B883AC1-2A1B-44B3-997B-81EC95B507F4}" dt="2019-03-02T17:04:25.038" v="3501" actId="167"/>
          <ac:grpSpMkLst>
            <pc:docMk/>
            <pc:sldMk cId="3234561390" sldId="418"/>
            <ac:grpSpMk id="158" creationId="{66CA5982-B401-4247-9800-89E61BD647BE}"/>
          </ac:grpSpMkLst>
        </pc:grpChg>
        <pc:grpChg chg="add ord">
          <ac:chgData name="Troels Mortensen (TRMO) | VIA" userId="48eeef65-5bf8-474b-9082-b56af31dd25e" providerId="ADAL" clId="{0B883AC1-2A1B-44B3-997B-81EC95B507F4}" dt="2019-03-02T17:04:25.038" v="3501" actId="167"/>
          <ac:grpSpMkLst>
            <pc:docMk/>
            <pc:sldMk cId="3234561390" sldId="418"/>
            <ac:grpSpMk id="166" creationId="{7050DF25-86AF-43D8-BA76-D43BA4832296}"/>
          </ac:grpSpMkLst>
        </pc:grpChg>
        <pc:cxnChg chg="add ord">
          <ac:chgData name="Troels Mortensen (TRMO) | VIA" userId="48eeef65-5bf8-474b-9082-b56af31dd25e" providerId="ADAL" clId="{0B883AC1-2A1B-44B3-997B-81EC95B507F4}" dt="2019-03-02T17:04:25.038" v="3501" actId="167"/>
          <ac:cxnSpMkLst>
            <pc:docMk/>
            <pc:sldMk cId="3234561390" sldId="418"/>
            <ac:cxnSpMk id="144" creationId="{7BA0A4D1-8BD4-4318-B5E4-A30F1F819386}"/>
          </ac:cxnSpMkLst>
        </pc:cxnChg>
        <pc:cxnChg chg="add ord">
          <ac:chgData name="Troels Mortensen (TRMO) | VIA" userId="48eeef65-5bf8-474b-9082-b56af31dd25e" providerId="ADAL" clId="{0B883AC1-2A1B-44B3-997B-81EC95B507F4}" dt="2019-03-02T17:04:25.038" v="3501" actId="167"/>
          <ac:cxnSpMkLst>
            <pc:docMk/>
            <pc:sldMk cId="3234561390" sldId="418"/>
            <ac:cxnSpMk id="154" creationId="{E1459670-8A32-4885-BD48-B4C511D92AA1}"/>
          </ac:cxnSpMkLst>
        </pc:cxnChg>
        <pc:cxnChg chg="add ord">
          <ac:chgData name="Troels Mortensen (TRMO) | VIA" userId="48eeef65-5bf8-474b-9082-b56af31dd25e" providerId="ADAL" clId="{0B883AC1-2A1B-44B3-997B-81EC95B507F4}" dt="2019-03-02T17:04:25.038" v="3501" actId="167"/>
          <ac:cxnSpMkLst>
            <pc:docMk/>
            <pc:sldMk cId="3234561390" sldId="418"/>
            <ac:cxnSpMk id="156" creationId="{3E65BE77-A76D-4C71-ACC2-1F595EB6FFE6}"/>
          </ac:cxnSpMkLst>
        </pc:cxnChg>
        <pc:cxnChg chg="add ord">
          <ac:chgData name="Troels Mortensen (TRMO) | VIA" userId="48eeef65-5bf8-474b-9082-b56af31dd25e" providerId="ADAL" clId="{0B883AC1-2A1B-44B3-997B-81EC95B507F4}" dt="2019-03-02T17:04:25.038" v="3501" actId="167"/>
          <ac:cxnSpMkLst>
            <pc:docMk/>
            <pc:sldMk cId="3234561390" sldId="418"/>
            <ac:cxnSpMk id="157" creationId="{F400D247-1E16-49CC-B204-0862214C245A}"/>
          </ac:cxnSpMkLst>
        </pc:cxnChg>
        <pc:cxnChg chg="add ord">
          <ac:chgData name="Troels Mortensen (TRMO) | VIA" userId="48eeef65-5bf8-474b-9082-b56af31dd25e" providerId="ADAL" clId="{0B883AC1-2A1B-44B3-997B-81EC95B507F4}" dt="2019-03-02T17:04:25.038" v="3501" actId="167"/>
          <ac:cxnSpMkLst>
            <pc:docMk/>
            <pc:sldMk cId="3234561390" sldId="418"/>
            <ac:cxnSpMk id="162" creationId="{6A08AFDC-C423-4F4C-B5FB-5E00354E09E4}"/>
          </ac:cxnSpMkLst>
        </pc:cxnChg>
        <pc:cxnChg chg="add ord">
          <ac:chgData name="Troels Mortensen (TRMO) | VIA" userId="48eeef65-5bf8-474b-9082-b56af31dd25e" providerId="ADAL" clId="{0B883AC1-2A1B-44B3-997B-81EC95B507F4}" dt="2019-03-02T17:04:25.038" v="3501" actId="167"/>
          <ac:cxnSpMkLst>
            <pc:docMk/>
            <pc:sldMk cId="3234561390" sldId="418"/>
            <ac:cxnSpMk id="164" creationId="{584B914F-0E14-46F4-A067-661E8C362505}"/>
          </ac:cxnSpMkLst>
        </pc:cxnChg>
        <pc:cxnChg chg="add ord">
          <ac:chgData name="Troels Mortensen (TRMO) | VIA" userId="48eeef65-5bf8-474b-9082-b56af31dd25e" providerId="ADAL" clId="{0B883AC1-2A1B-44B3-997B-81EC95B507F4}" dt="2019-03-02T17:04:25.038" v="3501" actId="167"/>
          <ac:cxnSpMkLst>
            <pc:docMk/>
            <pc:sldMk cId="3234561390" sldId="418"/>
            <ac:cxnSpMk id="165" creationId="{CFBB0865-4955-4666-9D75-798466B796E7}"/>
          </ac:cxnSpMkLst>
        </pc:cxnChg>
        <pc:cxnChg chg="add mod">
          <ac:chgData name="Troels Mortensen (TRMO) | VIA" userId="48eeef65-5bf8-474b-9082-b56af31dd25e" providerId="ADAL" clId="{0B883AC1-2A1B-44B3-997B-81EC95B507F4}" dt="2019-03-02T17:08:23.865" v="3556" actId="14100"/>
          <ac:cxnSpMkLst>
            <pc:docMk/>
            <pc:sldMk cId="3234561390" sldId="418"/>
            <ac:cxnSpMk id="169" creationId="{AC5D7C4B-75E2-4F3B-A93F-2EE5855056E0}"/>
          </ac:cxnSpMkLst>
        </pc:cxnChg>
        <pc:cxnChg chg="add mod">
          <ac:chgData name="Troels Mortensen (TRMO) | VIA" userId="48eeef65-5bf8-474b-9082-b56af31dd25e" providerId="ADAL" clId="{0B883AC1-2A1B-44B3-997B-81EC95B507F4}" dt="2019-03-02T17:08:27.593" v="3558" actId="14100"/>
          <ac:cxnSpMkLst>
            <pc:docMk/>
            <pc:sldMk cId="3234561390" sldId="418"/>
            <ac:cxnSpMk id="170" creationId="{E7AB7ADD-4D8A-4A2B-B2ED-44705E88BDEE}"/>
          </ac:cxnSpMkLst>
        </pc:cxnChg>
      </pc:sldChg>
      <pc:sldChg chg="addSp delSp modSp add modTransition">
        <pc:chgData name="Troels Mortensen (TRMO) | VIA" userId="48eeef65-5bf8-474b-9082-b56af31dd25e" providerId="ADAL" clId="{0B883AC1-2A1B-44B3-997B-81EC95B507F4}" dt="2019-03-02T17:06:43.744" v="3541" actId="478"/>
        <pc:sldMkLst>
          <pc:docMk/>
          <pc:sldMk cId="2252639935" sldId="419"/>
        </pc:sldMkLst>
        <pc:spChg chg="del mod">
          <ac:chgData name="Troels Mortensen (TRMO) | VIA" userId="48eeef65-5bf8-474b-9082-b56af31dd25e" providerId="ADAL" clId="{0B883AC1-2A1B-44B3-997B-81EC95B507F4}" dt="2019-03-02T17:06:43.744" v="3541" actId="478"/>
          <ac:spMkLst>
            <pc:docMk/>
            <pc:sldMk cId="2252639935" sldId="419"/>
            <ac:spMk id="9" creationId="{C7A7C7D3-9D9A-48CC-86C5-1E68A9883227}"/>
          </ac:spMkLst>
        </pc:spChg>
        <pc:spChg chg="add ord">
          <ac:chgData name="Troels Mortensen (TRMO) | VIA" userId="48eeef65-5bf8-474b-9082-b56af31dd25e" providerId="ADAL" clId="{0B883AC1-2A1B-44B3-997B-81EC95B507F4}" dt="2019-03-02T17:04:28.964" v="3503" actId="167"/>
          <ac:spMkLst>
            <pc:docMk/>
            <pc:sldMk cId="2252639935" sldId="419"/>
            <ac:spMk id="145" creationId="{76DF1565-6003-4D58-A7BB-26A44A8320BF}"/>
          </ac:spMkLst>
        </pc:spChg>
        <pc:spChg chg="add ord">
          <ac:chgData name="Troels Mortensen (TRMO) | VIA" userId="48eeef65-5bf8-474b-9082-b56af31dd25e" providerId="ADAL" clId="{0B883AC1-2A1B-44B3-997B-81EC95B507F4}" dt="2019-03-02T17:04:28.964" v="3503" actId="167"/>
          <ac:spMkLst>
            <pc:docMk/>
            <pc:sldMk cId="2252639935" sldId="419"/>
            <ac:spMk id="155" creationId="{74E07553-1CC4-4327-920F-1479E787D1CC}"/>
          </ac:spMkLst>
        </pc:spChg>
        <pc:spChg chg="add ord">
          <ac:chgData name="Troels Mortensen (TRMO) | VIA" userId="48eeef65-5bf8-474b-9082-b56af31dd25e" providerId="ADAL" clId="{0B883AC1-2A1B-44B3-997B-81EC95B507F4}" dt="2019-03-02T17:04:28.964" v="3503" actId="167"/>
          <ac:spMkLst>
            <pc:docMk/>
            <pc:sldMk cId="2252639935" sldId="419"/>
            <ac:spMk id="163" creationId="{538B5E3D-F30F-445D-9628-EAE0AFD30C5D}"/>
          </ac:spMkLst>
        </pc:spChg>
        <pc:spChg chg="add mod">
          <ac:chgData name="Troels Mortensen (TRMO) | VIA" userId="48eeef65-5bf8-474b-9082-b56af31dd25e" providerId="ADAL" clId="{0B883AC1-2A1B-44B3-997B-81EC95B507F4}" dt="2019-03-02T17:05:30.036" v="3525" actId="14100"/>
          <ac:spMkLst>
            <pc:docMk/>
            <pc:sldMk cId="2252639935" sldId="419"/>
            <ac:spMk id="169" creationId="{8940C2AA-DDDF-41B6-A125-B577A1B7160E}"/>
          </ac:spMkLst>
        </pc:spChg>
        <pc:grpChg chg="add ord">
          <ac:chgData name="Troels Mortensen (TRMO) | VIA" userId="48eeef65-5bf8-474b-9082-b56af31dd25e" providerId="ADAL" clId="{0B883AC1-2A1B-44B3-997B-81EC95B507F4}" dt="2019-03-02T17:04:28.964" v="3503" actId="167"/>
          <ac:grpSpMkLst>
            <pc:docMk/>
            <pc:sldMk cId="2252639935" sldId="419"/>
            <ac:grpSpMk id="136" creationId="{93AE6F30-97FB-46AF-AB44-796A80D0BFB4}"/>
          </ac:grpSpMkLst>
        </pc:grpChg>
        <pc:grpChg chg="add ord">
          <ac:chgData name="Troels Mortensen (TRMO) | VIA" userId="48eeef65-5bf8-474b-9082-b56af31dd25e" providerId="ADAL" clId="{0B883AC1-2A1B-44B3-997B-81EC95B507F4}" dt="2019-03-02T17:04:28.964" v="3503" actId="167"/>
          <ac:grpSpMkLst>
            <pc:docMk/>
            <pc:sldMk cId="2252639935" sldId="419"/>
            <ac:grpSpMk id="140" creationId="{B09877E3-3317-4CA7-AC15-78708C8BB04C}"/>
          </ac:grpSpMkLst>
        </pc:grpChg>
        <pc:grpChg chg="add ord">
          <ac:chgData name="Troels Mortensen (TRMO) | VIA" userId="48eeef65-5bf8-474b-9082-b56af31dd25e" providerId="ADAL" clId="{0B883AC1-2A1B-44B3-997B-81EC95B507F4}" dt="2019-03-02T17:04:28.964" v="3503" actId="167"/>
          <ac:grpSpMkLst>
            <pc:docMk/>
            <pc:sldMk cId="2252639935" sldId="419"/>
            <ac:grpSpMk id="146" creationId="{E1D7AA78-1305-4227-B0A1-2006D00A60FB}"/>
          </ac:grpSpMkLst>
        </pc:grpChg>
        <pc:grpChg chg="add ord">
          <ac:chgData name="Troels Mortensen (TRMO) | VIA" userId="48eeef65-5bf8-474b-9082-b56af31dd25e" providerId="ADAL" clId="{0B883AC1-2A1B-44B3-997B-81EC95B507F4}" dt="2019-03-02T17:04:28.964" v="3503" actId="167"/>
          <ac:grpSpMkLst>
            <pc:docMk/>
            <pc:sldMk cId="2252639935" sldId="419"/>
            <ac:grpSpMk id="150" creationId="{1DD56B27-ACC2-465D-A01E-162D43146871}"/>
          </ac:grpSpMkLst>
        </pc:grpChg>
        <pc:grpChg chg="add ord">
          <ac:chgData name="Troels Mortensen (TRMO) | VIA" userId="48eeef65-5bf8-474b-9082-b56af31dd25e" providerId="ADAL" clId="{0B883AC1-2A1B-44B3-997B-81EC95B507F4}" dt="2019-03-02T17:04:28.964" v="3503" actId="167"/>
          <ac:grpSpMkLst>
            <pc:docMk/>
            <pc:sldMk cId="2252639935" sldId="419"/>
            <ac:grpSpMk id="158" creationId="{7AF902C5-1366-4DA2-90FB-40D0FF58DC3A}"/>
          </ac:grpSpMkLst>
        </pc:grpChg>
        <pc:grpChg chg="add ord">
          <ac:chgData name="Troels Mortensen (TRMO) | VIA" userId="48eeef65-5bf8-474b-9082-b56af31dd25e" providerId="ADAL" clId="{0B883AC1-2A1B-44B3-997B-81EC95B507F4}" dt="2019-03-02T17:04:28.964" v="3503" actId="167"/>
          <ac:grpSpMkLst>
            <pc:docMk/>
            <pc:sldMk cId="2252639935" sldId="419"/>
            <ac:grpSpMk id="166" creationId="{42F4C6FE-FE23-4D97-8E31-C08C0A04EC83}"/>
          </ac:grpSpMkLst>
        </pc:grpChg>
        <pc:cxnChg chg="add ord">
          <ac:chgData name="Troels Mortensen (TRMO) | VIA" userId="48eeef65-5bf8-474b-9082-b56af31dd25e" providerId="ADAL" clId="{0B883AC1-2A1B-44B3-997B-81EC95B507F4}" dt="2019-03-02T17:04:28.964" v="3503" actId="167"/>
          <ac:cxnSpMkLst>
            <pc:docMk/>
            <pc:sldMk cId="2252639935" sldId="419"/>
            <ac:cxnSpMk id="144" creationId="{CAC2C641-640E-4FAA-AC7E-0796A6BA0CAF}"/>
          </ac:cxnSpMkLst>
        </pc:cxnChg>
        <pc:cxnChg chg="add ord">
          <ac:chgData name="Troels Mortensen (TRMO) | VIA" userId="48eeef65-5bf8-474b-9082-b56af31dd25e" providerId="ADAL" clId="{0B883AC1-2A1B-44B3-997B-81EC95B507F4}" dt="2019-03-02T17:04:28.964" v="3503" actId="167"/>
          <ac:cxnSpMkLst>
            <pc:docMk/>
            <pc:sldMk cId="2252639935" sldId="419"/>
            <ac:cxnSpMk id="154" creationId="{B6243727-CC1F-43FF-9A2B-FF6F775660E4}"/>
          </ac:cxnSpMkLst>
        </pc:cxnChg>
        <pc:cxnChg chg="add ord">
          <ac:chgData name="Troels Mortensen (TRMO) | VIA" userId="48eeef65-5bf8-474b-9082-b56af31dd25e" providerId="ADAL" clId="{0B883AC1-2A1B-44B3-997B-81EC95B507F4}" dt="2019-03-02T17:04:28.964" v="3503" actId="167"/>
          <ac:cxnSpMkLst>
            <pc:docMk/>
            <pc:sldMk cId="2252639935" sldId="419"/>
            <ac:cxnSpMk id="156" creationId="{2C471EDB-AF16-40FF-BDAD-DC2DEBD9E09F}"/>
          </ac:cxnSpMkLst>
        </pc:cxnChg>
        <pc:cxnChg chg="add ord">
          <ac:chgData name="Troels Mortensen (TRMO) | VIA" userId="48eeef65-5bf8-474b-9082-b56af31dd25e" providerId="ADAL" clId="{0B883AC1-2A1B-44B3-997B-81EC95B507F4}" dt="2019-03-02T17:04:28.964" v="3503" actId="167"/>
          <ac:cxnSpMkLst>
            <pc:docMk/>
            <pc:sldMk cId="2252639935" sldId="419"/>
            <ac:cxnSpMk id="157" creationId="{7AB3CD7A-3CB8-4C18-8855-58E13BC3528D}"/>
          </ac:cxnSpMkLst>
        </pc:cxnChg>
        <pc:cxnChg chg="add ord">
          <ac:chgData name="Troels Mortensen (TRMO) | VIA" userId="48eeef65-5bf8-474b-9082-b56af31dd25e" providerId="ADAL" clId="{0B883AC1-2A1B-44B3-997B-81EC95B507F4}" dt="2019-03-02T17:04:28.964" v="3503" actId="167"/>
          <ac:cxnSpMkLst>
            <pc:docMk/>
            <pc:sldMk cId="2252639935" sldId="419"/>
            <ac:cxnSpMk id="162" creationId="{39787C9D-E0F7-4851-B45F-5782F32A5A60}"/>
          </ac:cxnSpMkLst>
        </pc:cxnChg>
        <pc:cxnChg chg="add ord">
          <ac:chgData name="Troels Mortensen (TRMO) | VIA" userId="48eeef65-5bf8-474b-9082-b56af31dd25e" providerId="ADAL" clId="{0B883AC1-2A1B-44B3-997B-81EC95B507F4}" dt="2019-03-02T17:04:28.964" v="3503" actId="167"/>
          <ac:cxnSpMkLst>
            <pc:docMk/>
            <pc:sldMk cId="2252639935" sldId="419"/>
            <ac:cxnSpMk id="164" creationId="{F5862A54-68BF-496D-B756-26AF09173E57}"/>
          </ac:cxnSpMkLst>
        </pc:cxnChg>
        <pc:cxnChg chg="add ord">
          <ac:chgData name="Troels Mortensen (TRMO) | VIA" userId="48eeef65-5bf8-474b-9082-b56af31dd25e" providerId="ADAL" clId="{0B883AC1-2A1B-44B3-997B-81EC95B507F4}" dt="2019-03-02T17:04:28.964" v="3503" actId="167"/>
          <ac:cxnSpMkLst>
            <pc:docMk/>
            <pc:sldMk cId="2252639935" sldId="419"/>
            <ac:cxnSpMk id="165" creationId="{90A80F18-8257-4353-97CB-590FDF1C920D}"/>
          </ac:cxnSpMkLst>
        </pc:cxnChg>
      </pc:sldChg>
      <pc:sldChg chg="addSp delSp modSp add modTransition">
        <pc:chgData name="Troels Mortensen (TRMO) | VIA" userId="48eeef65-5bf8-474b-9082-b56af31dd25e" providerId="ADAL" clId="{0B883AC1-2A1B-44B3-997B-81EC95B507F4}" dt="2019-03-02T17:06:45.465" v="3542" actId="478"/>
        <pc:sldMkLst>
          <pc:docMk/>
          <pc:sldMk cId="582295167" sldId="420"/>
        </pc:sldMkLst>
        <pc:spChg chg="del mod ord">
          <ac:chgData name="Troels Mortensen (TRMO) | VIA" userId="48eeef65-5bf8-474b-9082-b56af31dd25e" providerId="ADAL" clId="{0B883AC1-2A1B-44B3-997B-81EC95B507F4}" dt="2019-03-02T17:06:45.465" v="3542" actId="478"/>
          <ac:spMkLst>
            <pc:docMk/>
            <pc:sldMk cId="582295167" sldId="420"/>
            <ac:spMk id="9" creationId="{C7A7C7D3-9D9A-48CC-86C5-1E68A9883227}"/>
          </ac:spMkLst>
        </pc:spChg>
        <pc:spChg chg="add ord">
          <ac:chgData name="Troels Mortensen (TRMO) | VIA" userId="48eeef65-5bf8-474b-9082-b56af31dd25e" providerId="ADAL" clId="{0B883AC1-2A1B-44B3-997B-81EC95B507F4}" dt="2019-03-02T17:04:32.189" v="3505" actId="167"/>
          <ac:spMkLst>
            <pc:docMk/>
            <pc:sldMk cId="582295167" sldId="420"/>
            <ac:spMk id="145" creationId="{1FF37616-4DD9-455F-87B5-3E3AB208971D}"/>
          </ac:spMkLst>
        </pc:spChg>
        <pc:spChg chg="add ord">
          <ac:chgData name="Troels Mortensen (TRMO) | VIA" userId="48eeef65-5bf8-474b-9082-b56af31dd25e" providerId="ADAL" clId="{0B883AC1-2A1B-44B3-997B-81EC95B507F4}" dt="2019-03-02T17:04:32.189" v="3505" actId="167"/>
          <ac:spMkLst>
            <pc:docMk/>
            <pc:sldMk cId="582295167" sldId="420"/>
            <ac:spMk id="155" creationId="{290463DE-6C12-4F1D-83E8-829219617DEF}"/>
          </ac:spMkLst>
        </pc:spChg>
        <pc:spChg chg="add ord">
          <ac:chgData name="Troels Mortensen (TRMO) | VIA" userId="48eeef65-5bf8-474b-9082-b56af31dd25e" providerId="ADAL" clId="{0B883AC1-2A1B-44B3-997B-81EC95B507F4}" dt="2019-03-02T17:04:32.189" v="3505" actId="167"/>
          <ac:spMkLst>
            <pc:docMk/>
            <pc:sldMk cId="582295167" sldId="420"/>
            <ac:spMk id="163" creationId="{71F3D156-96FE-4200-B3EA-E62D22D5355A}"/>
          </ac:spMkLst>
        </pc:spChg>
        <pc:spChg chg="add mod">
          <ac:chgData name="Troels Mortensen (TRMO) | VIA" userId="48eeef65-5bf8-474b-9082-b56af31dd25e" providerId="ADAL" clId="{0B883AC1-2A1B-44B3-997B-81EC95B507F4}" dt="2019-03-02T17:05:43.301" v="3530" actId="14100"/>
          <ac:spMkLst>
            <pc:docMk/>
            <pc:sldMk cId="582295167" sldId="420"/>
            <ac:spMk id="169" creationId="{B23AF864-1050-46CC-AF9A-F7FD2418A08B}"/>
          </ac:spMkLst>
        </pc:spChg>
        <pc:grpChg chg="add ord">
          <ac:chgData name="Troels Mortensen (TRMO) | VIA" userId="48eeef65-5bf8-474b-9082-b56af31dd25e" providerId="ADAL" clId="{0B883AC1-2A1B-44B3-997B-81EC95B507F4}" dt="2019-03-02T17:04:32.189" v="3505" actId="167"/>
          <ac:grpSpMkLst>
            <pc:docMk/>
            <pc:sldMk cId="582295167" sldId="420"/>
            <ac:grpSpMk id="136" creationId="{86756F00-F07B-4D30-B92F-D0337827EE93}"/>
          </ac:grpSpMkLst>
        </pc:grpChg>
        <pc:grpChg chg="add ord">
          <ac:chgData name="Troels Mortensen (TRMO) | VIA" userId="48eeef65-5bf8-474b-9082-b56af31dd25e" providerId="ADAL" clId="{0B883AC1-2A1B-44B3-997B-81EC95B507F4}" dt="2019-03-02T17:04:32.189" v="3505" actId="167"/>
          <ac:grpSpMkLst>
            <pc:docMk/>
            <pc:sldMk cId="582295167" sldId="420"/>
            <ac:grpSpMk id="140" creationId="{CAB0044A-9A08-440C-8F97-3BB3F6705EBC}"/>
          </ac:grpSpMkLst>
        </pc:grpChg>
        <pc:grpChg chg="add ord">
          <ac:chgData name="Troels Mortensen (TRMO) | VIA" userId="48eeef65-5bf8-474b-9082-b56af31dd25e" providerId="ADAL" clId="{0B883AC1-2A1B-44B3-997B-81EC95B507F4}" dt="2019-03-02T17:04:32.189" v="3505" actId="167"/>
          <ac:grpSpMkLst>
            <pc:docMk/>
            <pc:sldMk cId="582295167" sldId="420"/>
            <ac:grpSpMk id="146" creationId="{2A8B2C17-65BD-4132-BDC3-444B058A9932}"/>
          </ac:grpSpMkLst>
        </pc:grpChg>
        <pc:grpChg chg="add ord">
          <ac:chgData name="Troels Mortensen (TRMO) | VIA" userId="48eeef65-5bf8-474b-9082-b56af31dd25e" providerId="ADAL" clId="{0B883AC1-2A1B-44B3-997B-81EC95B507F4}" dt="2019-03-02T17:04:32.189" v="3505" actId="167"/>
          <ac:grpSpMkLst>
            <pc:docMk/>
            <pc:sldMk cId="582295167" sldId="420"/>
            <ac:grpSpMk id="150" creationId="{F2CC1511-4A72-42EC-B2EE-FC729C86BEA7}"/>
          </ac:grpSpMkLst>
        </pc:grpChg>
        <pc:grpChg chg="add ord">
          <ac:chgData name="Troels Mortensen (TRMO) | VIA" userId="48eeef65-5bf8-474b-9082-b56af31dd25e" providerId="ADAL" clId="{0B883AC1-2A1B-44B3-997B-81EC95B507F4}" dt="2019-03-02T17:04:32.189" v="3505" actId="167"/>
          <ac:grpSpMkLst>
            <pc:docMk/>
            <pc:sldMk cId="582295167" sldId="420"/>
            <ac:grpSpMk id="158" creationId="{27EF59AA-07DA-4232-B309-C89CCEAEA401}"/>
          </ac:grpSpMkLst>
        </pc:grpChg>
        <pc:grpChg chg="add ord">
          <ac:chgData name="Troels Mortensen (TRMO) | VIA" userId="48eeef65-5bf8-474b-9082-b56af31dd25e" providerId="ADAL" clId="{0B883AC1-2A1B-44B3-997B-81EC95B507F4}" dt="2019-03-02T17:04:32.189" v="3505" actId="167"/>
          <ac:grpSpMkLst>
            <pc:docMk/>
            <pc:sldMk cId="582295167" sldId="420"/>
            <ac:grpSpMk id="166" creationId="{9F830D4C-42EC-40FF-BFD1-8F7C68C681CD}"/>
          </ac:grpSpMkLst>
        </pc:grpChg>
        <pc:cxnChg chg="add ord">
          <ac:chgData name="Troels Mortensen (TRMO) | VIA" userId="48eeef65-5bf8-474b-9082-b56af31dd25e" providerId="ADAL" clId="{0B883AC1-2A1B-44B3-997B-81EC95B507F4}" dt="2019-03-02T17:04:32.189" v="3505" actId="167"/>
          <ac:cxnSpMkLst>
            <pc:docMk/>
            <pc:sldMk cId="582295167" sldId="420"/>
            <ac:cxnSpMk id="144" creationId="{18361A55-980E-4104-8E73-CFED3625F014}"/>
          </ac:cxnSpMkLst>
        </pc:cxnChg>
        <pc:cxnChg chg="add ord">
          <ac:chgData name="Troels Mortensen (TRMO) | VIA" userId="48eeef65-5bf8-474b-9082-b56af31dd25e" providerId="ADAL" clId="{0B883AC1-2A1B-44B3-997B-81EC95B507F4}" dt="2019-03-02T17:04:32.189" v="3505" actId="167"/>
          <ac:cxnSpMkLst>
            <pc:docMk/>
            <pc:sldMk cId="582295167" sldId="420"/>
            <ac:cxnSpMk id="154" creationId="{F2236BF7-609F-4296-80E0-25048D97986E}"/>
          </ac:cxnSpMkLst>
        </pc:cxnChg>
        <pc:cxnChg chg="add ord">
          <ac:chgData name="Troels Mortensen (TRMO) | VIA" userId="48eeef65-5bf8-474b-9082-b56af31dd25e" providerId="ADAL" clId="{0B883AC1-2A1B-44B3-997B-81EC95B507F4}" dt="2019-03-02T17:04:32.189" v="3505" actId="167"/>
          <ac:cxnSpMkLst>
            <pc:docMk/>
            <pc:sldMk cId="582295167" sldId="420"/>
            <ac:cxnSpMk id="156" creationId="{089848C6-E41E-41AB-AA35-83D2E95D002F}"/>
          </ac:cxnSpMkLst>
        </pc:cxnChg>
        <pc:cxnChg chg="add ord">
          <ac:chgData name="Troels Mortensen (TRMO) | VIA" userId="48eeef65-5bf8-474b-9082-b56af31dd25e" providerId="ADAL" clId="{0B883AC1-2A1B-44B3-997B-81EC95B507F4}" dt="2019-03-02T17:04:32.189" v="3505" actId="167"/>
          <ac:cxnSpMkLst>
            <pc:docMk/>
            <pc:sldMk cId="582295167" sldId="420"/>
            <ac:cxnSpMk id="157" creationId="{4F4666CE-6972-404B-8C6E-F2A282B45423}"/>
          </ac:cxnSpMkLst>
        </pc:cxnChg>
        <pc:cxnChg chg="add ord">
          <ac:chgData name="Troels Mortensen (TRMO) | VIA" userId="48eeef65-5bf8-474b-9082-b56af31dd25e" providerId="ADAL" clId="{0B883AC1-2A1B-44B3-997B-81EC95B507F4}" dt="2019-03-02T17:04:32.189" v="3505" actId="167"/>
          <ac:cxnSpMkLst>
            <pc:docMk/>
            <pc:sldMk cId="582295167" sldId="420"/>
            <ac:cxnSpMk id="162" creationId="{BEE8F9E3-CC44-4642-8FB0-CBB1A37E66DD}"/>
          </ac:cxnSpMkLst>
        </pc:cxnChg>
        <pc:cxnChg chg="add ord">
          <ac:chgData name="Troels Mortensen (TRMO) | VIA" userId="48eeef65-5bf8-474b-9082-b56af31dd25e" providerId="ADAL" clId="{0B883AC1-2A1B-44B3-997B-81EC95B507F4}" dt="2019-03-02T17:04:32.189" v="3505" actId="167"/>
          <ac:cxnSpMkLst>
            <pc:docMk/>
            <pc:sldMk cId="582295167" sldId="420"/>
            <ac:cxnSpMk id="164" creationId="{6AB3FF01-4D1D-4742-A62D-1A2795320473}"/>
          </ac:cxnSpMkLst>
        </pc:cxnChg>
        <pc:cxnChg chg="add ord">
          <ac:chgData name="Troels Mortensen (TRMO) | VIA" userId="48eeef65-5bf8-474b-9082-b56af31dd25e" providerId="ADAL" clId="{0B883AC1-2A1B-44B3-997B-81EC95B507F4}" dt="2019-03-02T17:04:32.189" v="3505" actId="167"/>
          <ac:cxnSpMkLst>
            <pc:docMk/>
            <pc:sldMk cId="582295167" sldId="420"/>
            <ac:cxnSpMk id="165" creationId="{EC3A6D65-532D-4DE4-8805-CB5A5A5D8B3F}"/>
          </ac:cxnSpMkLst>
        </pc:cxnChg>
      </pc:sldChg>
      <pc:sldChg chg="addSp delSp modSp add modTransition">
        <pc:chgData name="Troels Mortensen (TRMO) | VIA" userId="48eeef65-5bf8-474b-9082-b56af31dd25e" providerId="ADAL" clId="{0B883AC1-2A1B-44B3-997B-81EC95B507F4}" dt="2019-03-02T17:06:12" v="3539" actId="14100"/>
        <pc:sldMkLst>
          <pc:docMk/>
          <pc:sldMk cId="3269509128" sldId="421"/>
        </pc:sldMkLst>
        <pc:spChg chg="mod">
          <ac:chgData name="Troels Mortensen (TRMO) | VIA" userId="48eeef65-5bf8-474b-9082-b56af31dd25e" providerId="ADAL" clId="{0B883AC1-2A1B-44B3-997B-81EC95B507F4}" dt="2019-03-02T17:05:56.775" v="3533" actId="14100"/>
          <ac:spMkLst>
            <pc:docMk/>
            <pc:sldMk cId="3269509128" sldId="421"/>
            <ac:spMk id="9" creationId="{C7A7C7D3-9D9A-48CC-86C5-1E68A9883227}"/>
          </ac:spMkLst>
        </pc:spChg>
        <pc:spChg chg="add ord">
          <ac:chgData name="Troels Mortensen (TRMO) | VIA" userId="48eeef65-5bf8-474b-9082-b56af31dd25e" providerId="ADAL" clId="{0B883AC1-2A1B-44B3-997B-81EC95B507F4}" dt="2019-03-02T17:04:35.460" v="3507" actId="167"/>
          <ac:spMkLst>
            <pc:docMk/>
            <pc:sldMk cId="3269509128" sldId="421"/>
            <ac:spMk id="145" creationId="{10161EEE-2F20-45D0-9E36-41EC6311D101}"/>
          </ac:spMkLst>
        </pc:spChg>
        <pc:spChg chg="add ord">
          <ac:chgData name="Troels Mortensen (TRMO) | VIA" userId="48eeef65-5bf8-474b-9082-b56af31dd25e" providerId="ADAL" clId="{0B883AC1-2A1B-44B3-997B-81EC95B507F4}" dt="2019-03-02T17:04:35.460" v="3507" actId="167"/>
          <ac:spMkLst>
            <pc:docMk/>
            <pc:sldMk cId="3269509128" sldId="421"/>
            <ac:spMk id="155" creationId="{C9032F9F-61BC-464A-95FA-1349677EEE60}"/>
          </ac:spMkLst>
        </pc:spChg>
        <pc:spChg chg="add ord">
          <ac:chgData name="Troels Mortensen (TRMO) | VIA" userId="48eeef65-5bf8-474b-9082-b56af31dd25e" providerId="ADAL" clId="{0B883AC1-2A1B-44B3-997B-81EC95B507F4}" dt="2019-03-02T17:04:35.460" v="3507" actId="167"/>
          <ac:spMkLst>
            <pc:docMk/>
            <pc:sldMk cId="3269509128" sldId="421"/>
            <ac:spMk id="163" creationId="{7EB7AC29-AEEC-42E9-BF5E-ABE2A5D11648}"/>
          </ac:spMkLst>
        </pc:spChg>
        <pc:spChg chg="add del mod">
          <ac:chgData name="Troels Mortensen (TRMO) | VIA" userId="48eeef65-5bf8-474b-9082-b56af31dd25e" providerId="ADAL" clId="{0B883AC1-2A1B-44B3-997B-81EC95B507F4}" dt="2019-03-02T17:06:01.126" v="3536" actId="478"/>
          <ac:spMkLst>
            <pc:docMk/>
            <pc:sldMk cId="3269509128" sldId="421"/>
            <ac:spMk id="169" creationId="{1571562E-D546-4953-A3C7-1244CA562719}"/>
          </ac:spMkLst>
        </pc:spChg>
        <pc:spChg chg="add mod">
          <ac:chgData name="Troels Mortensen (TRMO) | VIA" userId="48eeef65-5bf8-474b-9082-b56af31dd25e" providerId="ADAL" clId="{0B883AC1-2A1B-44B3-997B-81EC95B507F4}" dt="2019-03-02T17:06:12" v="3539" actId="14100"/>
          <ac:spMkLst>
            <pc:docMk/>
            <pc:sldMk cId="3269509128" sldId="421"/>
            <ac:spMk id="170" creationId="{5FBB7253-5BC1-4B55-A1E7-F0662CB15C65}"/>
          </ac:spMkLst>
        </pc:spChg>
        <pc:grpChg chg="add ord">
          <ac:chgData name="Troels Mortensen (TRMO) | VIA" userId="48eeef65-5bf8-474b-9082-b56af31dd25e" providerId="ADAL" clId="{0B883AC1-2A1B-44B3-997B-81EC95B507F4}" dt="2019-03-02T17:04:35.460" v="3507" actId="167"/>
          <ac:grpSpMkLst>
            <pc:docMk/>
            <pc:sldMk cId="3269509128" sldId="421"/>
            <ac:grpSpMk id="136" creationId="{A7EE8B05-B7F3-436B-8161-E24882439F0A}"/>
          </ac:grpSpMkLst>
        </pc:grpChg>
        <pc:grpChg chg="add ord">
          <ac:chgData name="Troels Mortensen (TRMO) | VIA" userId="48eeef65-5bf8-474b-9082-b56af31dd25e" providerId="ADAL" clId="{0B883AC1-2A1B-44B3-997B-81EC95B507F4}" dt="2019-03-02T17:04:35.460" v="3507" actId="167"/>
          <ac:grpSpMkLst>
            <pc:docMk/>
            <pc:sldMk cId="3269509128" sldId="421"/>
            <ac:grpSpMk id="140" creationId="{23D44776-9872-4C1A-81E4-635001FF1C1A}"/>
          </ac:grpSpMkLst>
        </pc:grpChg>
        <pc:grpChg chg="add ord">
          <ac:chgData name="Troels Mortensen (TRMO) | VIA" userId="48eeef65-5bf8-474b-9082-b56af31dd25e" providerId="ADAL" clId="{0B883AC1-2A1B-44B3-997B-81EC95B507F4}" dt="2019-03-02T17:04:35.460" v="3507" actId="167"/>
          <ac:grpSpMkLst>
            <pc:docMk/>
            <pc:sldMk cId="3269509128" sldId="421"/>
            <ac:grpSpMk id="146" creationId="{502B71A8-F0F6-4D5C-82F8-EE7390C30506}"/>
          </ac:grpSpMkLst>
        </pc:grpChg>
        <pc:grpChg chg="add ord">
          <ac:chgData name="Troels Mortensen (TRMO) | VIA" userId="48eeef65-5bf8-474b-9082-b56af31dd25e" providerId="ADAL" clId="{0B883AC1-2A1B-44B3-997B-81EC95B507F4}" dt="2019-03-02T17:04:35.460" v="3507" actId="167"/>
          <ac:grpSpMkLst>
            <pc:docMk/>
            <pc:sldMk cId="3269509128" sldId="421"/>
            <ac:grpSpMk id="150" creationId="{946586F3-8347-4C1D-AFC9-CA23FE6C56DE}"/>
          </ac:grpSpMkLst>
        </pc:grpChg>
        <pc:grpChg chg="add ord">
          <ac:chgData name="Troels Mortensen (TRMO) | VIA" userId="48eeef65-5bf8-474b-9082-b56af31dd25e" providerId="ADAL" clId="{0B883AC1-2A1B-44B3-997B-81EC95B507F4}" dt="2019-03-02T17:04:35.460" v="3507" actId="167"/>
          <ac:grpSpMkLst>
            <pc:docMk/>
            <pc:sldMk cId="3269509128" sldId="421"/>
            <ac:grpSpMk id="158" creationId="{9228FF2F-8369-4638-83B8-3ED2B42AA214}"/>
          </ac:grpSpMkLst>
        </pc:grpChg>
        <pc:grpChg chg="add ord">
          <ac:chgData name="Troels Mortensen (TRMO) | VIA" userId="48eeef65-5bf8-474b-9082-b56af31dd25e" providerId="ADAL" clId="{0B883AC1-2A1B-44B3-997B-81EC95B507F4}" dt="2019-03-02T17:04:35.460" v="3507" actId="167"/>
          <ac:grpSpMkLst>
            <pc:docMk/>
            <pc:sldMk cId="3269509128" sldId="421"/>
            <ac:grpSpMk id="166" creationId="{535177F0-B0B3-49BA-B064-DABE939B4FF7}"/>
          </ac:grpSpMkLst>
        </pc:grpChg>
        <pc:cxnChg chg="add ord">
          <ac:chgData name="Troels Mortensen (TRMO) | VIA" userId="48eeef65-5bf8-474b-9082-b56af31dd25e" providerId="ADAL" clId="{0B883AC1-2A1B-44B3-997B-81EC95B507F4}" dt="2019-03-02T17:04:35.460" v="3507" actId="167"/>
          <ac:cxnSpMkLst>
            <pc:docMk/>
            <pc:sldMk cId="3269509128" sldId="421"/>
            <ac:cxnSpMk id="144" creationId="{1C91655F-6A8B-473A-9419-052814F88DC9}"/>
          </ac:cxnSpMkLst>
        </pc:cxnChg>
        <pc:cxnChg chg="add ord">
          <ac:chgData name="Troels Mortensen (TRMO) | VIA" userId="48eeef65-5bf8-474b-9082-b56af31dd25e" providerId="ADAL" clId="{0B883AC1-2A1B-44B3-997B-81EC95B507F4}" dt="2019-03-02T17:04:35.460" v="3507" actId="167"/>
          <ac:cxnSpMkLst>
            <pc:docMk/>
            <pc:sldMk cId="3269509128" sldId="421"/>
            <ac:cxnSpMk id="154" creationId="{ACDDFC8E-843E-4E9E-9EE5-BCC01E4457DE}"/>
          </ac:cxnSpMkLst>
        </pc:cxnChg>
        <pc:cxnChg chg="add ord">
          <ac:chgData name="Troels Mortensen (TRMO) | VIA" userId="48eeef65-5bf8-474b-9082-b56af31dd25e" providerId="ADAL" clId="{0B883AC1-2A1B-44B3-997B-81EC95B507F4}" dt="2019-03-02T17:04:35.460" v="3507" actId="167"/>
          <ac:cxnSpMkLst>
            <pc:docMk/>
            <pc:sldMk cId="3269509128" sldId="421"/>
            <ac:cxnSpMk id="156" creationId="{15F8ABB5-73AE-4B83-8F1E-829C254DD69C}"/>
          </ac:cxnSpMkLst>
        </pc:cxnChg>
        <pc:cxnChg chg="add ord">
          <ac:chgData name="Troels Mortensen (TRMO) | VIA" userId="48eeef65-5bf8-474b-9082-b56af31dd25e" providerId="ADAL" clId="{0B883AC1-2A1B-44B3-997B-81EC95B507F4}" dt="2019-03-02T17:04:35.460" v="3507" actId="167"/>
          <ac:cxnSpMkLst>
            <pc:docMk/>
            <pc:sldMk cId="3269509128" sldId="421"/>
            <ac:cxnSpMk id="157" creationId="{EBA121D1-FBE2-4CC5-87D5-FE523FE65340}"/>
          </ac:cxnSpMkLst>
        </pc:cxnChg>
        <pc:cxnChg chg="add ord">
          <ac:chgData name="Troels Mortensen (TRMO) | VIA" userId="48eeef65-5bf8-474b-9082-b56af31dd25e" providerId="ADAL" clId="{0B883AC1-2A1B-44B3-997B-81EC95B507F4}" dt="2019-03-02T17:04:35.460" v="3507" actId="167"/>
          <ac:cxnSpMkLst>
            <pc:docMk/>
            <pc:sldMk cId="3269509128" sldId="421"/>
            <ac:cxnSpMk id="162" creationId="{6B6CBCD1-2FC4-4E8D-928E-A03F8995EE40}"/>
          </ac:cxnSpMkLst>
        </pc:cxnChg>
        <pc:cxnChg chg="add ord">
          <ac:chgData name="Troels Mortensen (TRMO) | VIA" userId="48eeef65-5bf8-474b-9082-b56af31dd25e" providerId="ADAL" clId="{0B883AC1-2A1B-44B3-997B-81EC95B507F4}" dt="2019-03-02T17:04:35.460" v="3507" actId="167"/>
          <ac:cxnSpMkLst>
            <pc:docMk/>
            <pc:sldMk cId="3269509128" sldId="421"/>
            <ac:cxnSpMk id="164" creationId="{A680F0C1-9ABC-4AAA-A2E7-518A8409A586}"/>
          </ac:cxnSpMkLst>
        </pc:cxnChg>
        <pc:cxnChg chg="add ord">
          <ac:chgData name="Troels Mortensen (TRMO) | VIA" userId="48eeef65-5bf8-474b-9082-b56af31dd25e" providerId="ADAL" clId="{0B883AC1-2A1B-44B3-997B-81EC95B507F4}" dt="2019-03-02T17:04:35.460" v="3507" actId="167"/>
          <ac:cxnSpMkLst>
            <pc:docMk/>
            <pc:sldMk cId="3269509128" sldId="421"/>
            <ac:cxnSpMk id="165" creationId="{5F850CE0-E9F3-4DF2-A877-2A1BE4747782}"/>
          </ac:cxnSpMkLst>
        </pc:cxnChg>
      </pc:sldChg>
      <pc:sldChg chg="addSp modSp add modTransition">
        <pc:chgData name="Troels Mortensen (TRMO) | VIA" userId="48eeef65-5bf8-474b-9082-b56af31dd25e" providerId="ADAL" clId="{0B883AC1-2A1B-44B3-997B-81EC95B507F4}" dt="2019-03-02T17:06:18.301" v="3540" actId="1076"/>
        <pc:sldMkLst>
          <pc:docMk/>
          <pc:sldMk cId="1658290767" sldId="422"/>
        </pc:sldMkLst>
        <pc:spChg chg="mod">
          <ac:chgData name="Troels Mortensen (TRMO) | VIA" userId="48eeef65-5bf8-474b-9082-b56af31dd25e" providerId="ADAL" clId="{0B883AC1-2A1B-44B3-997B-81EC95B507F4}" dt="2019-03-02T17:06:18.301" v="3540" actId="1076"/>
          <ac:spMkLst>
            <pc:docMk/>
            <pc:sldMk cId="1658290767" sldId="422"/>
            <ac:spMk id="9" creationId="{C7A7C7D3-9D9A-48CC-86C5-1E68A9883227}"/>
          </ac:spMkLst>
        </pc:spChg>
        <pc:spChg chg="add ord">
          <ac:chgData name="Troels Mortensen (TRMO) | VIA" userId="48eeef65-5bf8-474b-9082-b56af31dd25e" providerId="ADAL" clId="{0B883AC1-2A1B-44B3-997B-81EC95B507F4}" dt="2019-03-02T17:04:46.955" v="3510" actId="167"/>
          <ac:spMkLst>
            <pc:docMk/>
            <pc:sldMk cId="1658290767" sldId="422"/>
            <ac:spMk id="145" creationId="{FF97F7C4-E1FA-4478-B4F6-CD68619EE98B}"/>
          </ac:spMkLst>
        </pc:spChg>
        <pc:spChg chg="add ord">
          <ac:chgData name="Troels Mortensen (TRMO) | VIA" userId="48eeef65-5bf8-474b-9082-b56af31dd25e" providerId="ADAL" clId="{0B883AC1-2A1B-44B3-997B-81EC95B507F4}" dt="2019-03-02T17:04:46.955" v="3510" actId="167"/>
          <ac:spMkLst>
            <pc:docMk/>
            <pc:sldMk cId="1658290767" sldId="422"/>
            <ac:spMk id="155" creationId="{D00BE94B-4699-463D-9677-5313738A48E3}"/>
          </ac:spMkLst>
        </pc:spChg>
        <pc:spChg chg="add ord">
          <ac:chgData name="Troels Mortensen (TRMO) | VIA" userId="48eeef65-5bf8-474b-9082-b56af31dd25e" providerId="ADAL" clId="{0B883AC1-2A1B-44B3-997B-81EC95B507F4}" dt="2019-03-02T17:04:46.955" v="3510" actId="167"/>
          <ac:spMkLst>
            <pc:docMk/>
            <pc:sldMk cId="1658290767" sldId="422"/>
            <ac:spMk id="163" creationId="{525272D6-AC72-4648-9F4C-2664C5E69AF4}"/>
          </ac:spMkLst>
        </pc:spChg>
        <pc:grpChg chg="add ord">
          <ac:chgData name="Troels Mortensen (TRMO) | VIA" userId="48eeef65-5bf8-474b-9082-b56af31dd25e" providerId="ADAL" clId="{0B883AC1-2A1B-44B3-997B-81EC95B507F4}" dt="2019-03-02T17:04:46.955" v="3510" actId="167"/>
          <ac:grpSpMkLst>
            <pc:docMk/>
            <pc:sldMk cId="1658290767" sldId="422"/>
            <ac:grpSpMk id="136" creationId="{C4335C5B-5BAA-467E-831A-977EAFD0B027}"/>
          </ac:grpSpMkLst>
        </pc:grpChg>
        <pc:grpChg chg="add ord">
          <ac:chgData name="Troels Mortensen (TRMO) | VIA" userId="48eeef65-5bf8-474b-9082-b56af31dd25e" providerId="ADAL" clId="{0B883AC1-2A1B-44B3-997B-81EC95B507F4}" dt="2019-03-02T17:04:46.955" v="3510" actId="167"/>
          <ac:grpSpMkLst>
            <pc:docMk/>
            <pc:sldMk cId="1658290767" sldId="422"/>
            <ac:grpSpMk id="140" creationId="{109115E9-442A-4656-B9C7-DEB611744497}"/>
          </ac:grpSpMkLst>
        </pc:grpChg>
        <pc:grpChg chg="add ord">
          <ac:chgData name="Troels Mortensen (TRMO) | VIA" userId="48eeef65-5bf8-474b-9082-b56af31dd25e" providerId="ADAL" clId="{0B883AC1-2A1B-44B3-997B-81EC95B507F4}" dt="2019-03-02T17:04:46.955" v="3510" actId="167"/>
          <ac:grpSpMkLst>
            <pc:docMk/>
            <pc:sldMk cId="1658290767" sldId="422"/>
            <ac:grpSpMk id="146" creationId="{32BE7956-D7F4-41C6-8EEB-611EDF928179}"/>
          </ac:grpSpMkLst>
        </pc:grpChg>
        <pc:grpChg chg="add ord">
          <ac:chgData name="Troels Mortensen (TRMO) | VIA" userId="48eeef65-5bf8-474b-9082-b56af31dd25e" providerId="ADAL" clId="{0B883AC1-2A1B-44B3-997B-81EC95B507F4}" dt="2019-03-02T17:04:46.955" v="3510" actId="167"/>
          <ac:grpSpMkLst>
            <pc:docMk/>
            <pc:sldMk cId="1658290767" sldId="422"/>
            <ac:grpSpMk id="150" creationId="{28DEFEAD-1286-45A3-9BB2-93234DF06C48}"/>
          </ac:grpSpMkLst>
        </pc:grpChg>
        <pc:grpChg chg="add ord">
          <ac:chgData name="Troels Mortensen (TRMO) | VIA" userId="48eeef65-5bf8-474b-9082-b56af31dd25e" providerId="ADAL" clId="{0B883AC1-2A1B-44B3-997B-81EC95B507F4}" dt="2019-03-02T17:04:46.955" v="3510" actId="167"/>
          <ac:grpSpMkLst>
            <pc:docMk/>
            <pc:sldMk cId="1658290767" sldId="422"/>
            <ac:grpSpMk id="158" creationId="{4786A6BD-FF4D-4C1E-86EA-52B4FBBB26F3}"/>
          </ac:grpSpMkLst>
        </pc:grpChg>
        <pc:grpChg chg="add ord">
          <ac:chgData name="Troels Mortensen (TRMO) | VIA" userId="48eeef65-5bf8-474b-9082-b56af31dd25e" providerId="ADAL" clId="{0B883AC1-2A1B-44B3-997B-81EC95B507F4}" dt="2019-03-02T17:04:46.955" v="3510" actId="167"/>
          <ac:grpSpMkLst>
            <pc:docMk/>
            <pc:sldMk cId="1658290767" sldId="422"/>
            <ac:grpSpMk id="166" creationId="{14C8D210-45D1-4CE1-A9EA-31A893D15E54}"/>
          </ac:grpSpMkLst>
        </pc:grpChg>
        <pc:cxnChg chg="add ord">
          <ac:chgData name="Troels Mortensen (TRMO) | VIA" userId="48eeef65-5bf8-474b-9082-b56af31dd25e" providerId="ADAL" clId="{0B883AC1-2A1B-44B3-997B-81EC95B507F4}" dt="2019-03-02T17:04:46.955" v="3510" actId="167"/>
          <ac:cxnSpMkLst>
            <pc:docMk/>
            <pc:sldMk cId="1658290767" sldId="422"/>
            <ac:cxnSpMk id="144" creationId="{9695E4DB-5F74-4730-9C2A-6F1EF089A83D}"/>
          </ac:cxnSpMkLst>
        </pc:cxnChg>
        <pc:cxnChg chg="add ord">
          <ac:chgData name="Troels Mortensen (TRMO) | VIA" userId="48eeef65-5bf8-474b-9082-b56af31dd25e" providerId="ADAL" clId="{0B883AC1-2A1B-44B3-997B-81EC95B507F4}" dt="2019-03-02T17:04:46.955" v="3510" actId="167"/>
          <ac:cxnSpMkLst>
            <pc:docMk/>
            <pc:sldMk cId="1658290767" sldId="422"/>
            <ac:cxnSpMk id="154" creationId="{29AC4CB1-ADDF-4A29-AEFF-284E0AD12C80}"/>
          </ac:cxnSpMkLst>
        </pc:cxnChg>
        <pc:cxnChg chg="add ord">
          <ac:chgData name="Troels Mortensen (TRMO) | VIA" userId="48eeef65-5bf8-474b-9082-b56af31dd25e" providerId="ADAL" clId="{0B883AC1-2A1B-44B3-997B-81EC95B507F4}" dt="2019-03-02T17:04:46.955" v="3510" actId="167"/>
          <ac:cxnSpMkLst>
            <pc:docMk/>
            <pc:sldMk cId="1658290767" sldId="422"/>
            <ac:cxnSpMk id="156" creationId="{CAAD42F1-A74E-4C18-A979-D5B6D022777E}"/>
          </ac:cxnSpMkLst>
        </pc:cxnChg>
        <pc:cxnChg chg="add ord">
          <ac:chgData name="Troels Mortensen (TRMO) | VIA" userId="48eeef65-5bf8-474b-9082-b56af31dd25e" providerId="ADAL" clId="{0B883AC1-2A1B-44B3-997B-81EC95B507F4}" dt="2019-03-02T17:04:46.955" v="3510" actId="167"/>
          <ac:cxnSpMkLst>
            <pc:docMk/>
            <pc:sldMk cId="1658290767" sldId="422"/>
            <ac:cxnSpMk id="157" creationId="{2F0A38B2-B3FE-4F5E-9BC8-E73279787F62}"/>
          </ac:cxnSpMkLst>
        </pc:cxnChg>
        <pc:cxnChg chg="add ord">
          <ac:chgData name="Troels Mortensen (TRMO) | VIA" userId="48eeef65-5bf8-474b-9082-b56af31dd25e" providerId="ADAL" clId="{0B883AC1-2A1B-44B3-997B-81EC95B507F4}" dt="2019-03-02T17:04:46.955" v="3510" actId="167"/>
          <ac:cxnSpMkLst>
            <pc:docMk/>
            <pc:sldMk cId="1658290767" sldId="422"/>
            <ac:cxnSpMk id="162" creationId="{BF83CE17-3867-415A-86F3-EA4DC2E1904C}"/>
          </ac:cxnSpMkLst>
        </pc:cxnChg>
        <pc:cxnChg chg="add ord">
          <ac:chgData name="Troels Mortensen (TRMO) | VIA" userId="48eeef65-5bf8-474b-9082-b56af31dd25e" providerId="ADAL" clId="{0B883AC1-2A1B-44B3-997B-81EC95B507F4}" dt="2019-03-02T17:04:46.955" v="3510" actId="167"/>
          <ac:cxnSpMkLst>
            <pc:docMk/>
            <pc:sldMk cId="1658290767" sldId="422"/>
            <ac:cxnSpMk id="164" creationId="{0F0CBF1F-46D1-4CFB-935E-1C392D091282}"/>
          </ac:cxnSpMkLst>
        </pc:cxnChg>
        <pc:cxnChg chg="add ord">
          <ac:chgData name="Troels Mortensen (TRMO) | VIA" userId="48eeef65-5bf8-474b-9082-b56af31dd25e" providerId="ADAL" clId="{0B883AC1-2A1B-44B3-997B-81EC95B507F4}" dt="2019-03-02T17:04:46.955" v="3510" actId="167"/>
          <ac:cxnSpMkLst>
            <pc:docMk/>
            <pc:sldMk cId="1658290767" sldId="422"/>
            <ac:cxnSpMk id="165" creationId="{37902A59-0D21-4282-B480-9B4808CB4F58}"/>
          </ac:cxnSpMkLst>
        </pc:cxnChg>
      </pc:sldChg>
      <pc:sldChg chg="addSp delSp modSp add modTransition modAnim">
        <pc:chgData name="Troels Mortensen (TRMO) | VIA" userId="48eeef65-5bf8-474b-9082-b56af31dd25e" providerId="ADAL" clId="{0B883AC1-2A1B-44B3-997B-81EC95B507F4}" dt="2019-03-03T09:36:09.047" v="3610"/>
        <pc:sldMkLst>
          <pc:docMk/>
          <pc:sldMk cId="4125340276" sldId="423"/>
        </pc:sldMkLst>
        <pc:spChg chg="mod">
          <ac:chgData name="Troels Mortensen (TRMO) | VIA" userId="48eeef65-5bf8-474b-9082-b56af31dd25e" providerId="ADAL" clId="{0B883AC1-2A1B-44B3-997B-81EC95B507F4}" dt="2019-03-02T16:41:34.964" v="2017" actId="1076"/>
          <ac:spMkLst>
            <pc:docMk/>
            <pc:sldMk cId="4125340276" sldId="423"/>
            <ac:spMk id="5" creationId="{F236238D-0036-436B-85AF-C0B12E9369AC}"/>
          </ac:spMkLst>
        </pc:spChg>
        <pc:spChg chg="add mod">
          <ac:chgData name="Troels Mortensen (TRMO) | VIA" userId="48eeef65-5bf8-474b-9082-b56af31dd25e" providerId="ADAL" clId="{0B883AC1-2A1B-44B3-997B-81EC95B507F4}" dt="2019-03-03T09:35:47.817" v="3562" actId="208"/>
          <ac:spMkLst>
            <pc:docMk/>
            <pc:sldMk cId="4125340276" sldId="423"/>
            <ac:spMk id="7" creationId="{3A6AC337-14F5-4687-A06F-D2CDD9351861}"/>
          </ac:spMkLst>
        </pc:spChg>
        <pc:spChg chg="del">
          <ac:chgData name="Troels Mortensen (TRMO) | VIA" userId="48eeef65-5bf8-474b-9082-b56af31dd25e" providerId="ADAL" clId="{0B883AC1-2A1B-44B3-997B-81EC95B507F4}" dt="2019-03-02T16:41:36.461" v="2018" actId="478"/>
          <ac:spMkLst>
            <pc:docMk/>
            <pc:sldMk cId="4125340276" sldId="423"/>
            <ac:spMk id="9" creationId="{C7A7C7D3-9D9A-48CC-86C5-1E68A9883227}"/>
          </ac:spMkLst>
        </pc:spChg>
        <pc:spChg chg="add mod">
          <ac:chgData name="Troels Mortensen (TRMO) | VIA" userId="48eeef65-5bf8-474b-9082-b56af31dd25e" providerId="ADAL" clId="{0B883AC1-2A1B-44B3-997B-81EC95B507F4}" dt="2019-03-03T09:36:04.077" v="3609" actId="207"/>
          <ac:spMkLst>
            <pc:docMk/>
            <pc:sldMk cId="4125340276" sldId="423"/>
            <ac:spMk id="10" creationId="{9AAB534A-C391-4D74-BF03-995FABEED6CB}"/>
          </ac:spMkLst>
        </pc:spChg>
        <pc:picChg chg="add del mod">
          <ac:chgData name="Troels Mortensen (TRMO) | VIA" userId="48eeef65-5bf8-474b-9082-b56af31dd25e" providerId="ADAL" clId="{0B883AC1-2A1B-44B3-997B-81EC95B507F4}" dt="2019-03-02T16:42:16.586" v="2025" actId="478"/>
          <ac:picMkLst>
            <pc:docMk/>
            <pc:sldMk cId="4125340276" sldId="423"/>
            <ac:picMk id="6" creationId="{73E43647-E7CB-4D3B-B6D1-279D50401632}"/>
          </ac:picMkLst>
        </pc:picChg>
      </pc:sldChg>
      <pc:sldChg chg="addSp modSp add modTransition">
        <pc:chgData name="Troels Mortensen (TRMO) | VIA" userId="48eeef65-5bf8-474b-9082-b56af31dd25e" providerId="ADAL" clId="{0B883AC1-2A1B-44B3-997B-81EC95B507F4}" dt="2019-03-04T07:48:35.243" v="3809" actId="1076"/>
        <pc:sldMkLst>
          <pc:docMk/>
          <pc:sldMk cId="124049772" sldId="424"/>
        </pc:sldMkLst>
        <pc:spChg chg="add mod">
          <ac:chgData name="Troels Mortensen (TRMO) | VIA" userId="48eeef65-5bf8-474b-9082-b56af31dd25e" providerId="ADAL" clId="{0B883AC1-2A1B-44B3-997B-81EC95B507F4}" dt="2019-03-04T07:48:35.243" v="3809" actId="1076"/>
          <ac:spMkLst>
            <pc:docMk/>
            <pc:sldMk cId="124049772" sldId="424"/>
            <ac:spMk id="7" creationId="{33112858-5B14-4A30-AD49-2F7FB6A9E892}"/>
          </ac:spMkLst>
        </pc:spChg>
      </pc:sldChg>
      <pc:sldChg chg="addSp delSp modSp add modTransition">
        <pc:chgData name="Troels Mortensen (TRMO) | VIA" userId="48eeef65-5bf8-474b-9082-b56af31dd25e" providerId="ADAL" clId="{0B883AC1-2A1B-44B3-997B-81EC95B507F4}" dt="2019-03-02T17:01:39.325" v="3461"/>
        <pc:sldMkLst>
          <pc:docMk/>
          <pc:sldMk cId="3955737850" sldId="425"/>
        </pc:sldMkLst>
        <pc:spChg chg="mod">
          <ac:chgData name="Troels Mortensen (TRMO) | VIA" userId="48eeef65-5bf8-474b-9082-b56af31dd25e" providerId="ADAL" clId="{0B883AC1-2A1B-44B3-997B-81EC95B507F4}" dt="2019-03-02T16:42:52.791" v="2035" actId="1076"/>
          <ac:spMkLst>
            <pc:docMk/>
            <pc:sldMk cId="3955737850" sldId="425"/>
            <ac:spMk id="7" creationId="{33112858-5B14-4A30-AD49-2F7FB6A9E892}"/>
          </ac:spMkLst>
        </pc:spChg>
        <pc:picChg chg="del">
          <ac:chgData name="Troels Mortensen (TRMO) | VIA" userId="48eeef65-5bf8-474b-9082-b56af31dd25e" providerId="ADAL" clId="{0B883AC1-2A1B-44B3-997B-81EC95B507F4}" dt="2019-03-02T16:43:06.844" v="2036" actId="478"/>
          <ac:picMkLst>
            <pc:docMk/>
            <pc:sldMk cId="3955737850" sldId="425"/>
            <ac:picMk id="6" creationId="{73E43647-E7CB-4D3B-B6D1-279D50401632}"/>
          </ac:picMkLst>
        </pc:picChg>
        <pc:picChg chg="add mod">
          <ac:chgData name="Troels Mortensen (TRMO) | VIA" userId="48eeef65-5bf8-474b-9082-b56af31dd25e" providerId="ADAL" clId="{0B883AC1-2A1B-44B3-997B-81EC95B507F4}" dt="2019-03-02T16:43:14.618" v="2041" actId="1582"/>
          <ac:picMkLst>
            <pc:docMk/>
            <pc:sldMk cId="3955737850" sldId="425"/>
            <ac:picMk id="9" creationId="{61F2F6C0-8C12-4A4B-A06C-A7ECB74B5584}"/>
          </ac:picMkLst>
        </pc:picChg>
      </pc:sldChg>
      <pc:sldChg chg="addSp delSp modSp add modTransition">
        <pc:chgData name="Troels Mortensen (TRMO) | VIA" userId="48eeef65-5bf8-474b-9082-b56af31dd25e" providerId="ADAL" clId="{0B883AC1-2A1B-44B3-997B-81EC95B507F4}" dt="2019-03-02T17:01:39.325" v="3461"/>
        <pc:sldMkLst>
          <pc:docMk/>
          <pc:sldMk cId="1234277251" sldId="426"/>
        </pc:sldMkLst>
        <pc:spChg chg="del">
          <ac:chgData name="Troels Mortensen (TRMO) | VIA" userId="48eeef65-5bf8-474b-9082-b56af31dd25e" providerId="ADAL" clId="{0B883AC1-2A1B-44B3-997B-81EC95B507F4}" dt="2019-03-02T16:44:13.764" v="2052" actId="478"/>
          <ac:spMkLst>
            <pc:docMk/>
            <pc:sldMk cId="1234277251" sldId="426"/>
            <ac:spMk id="5" creationId="{F236238D-0036-436B-85AF-C0B12E9369AC}"/>
          </ac:spMkLst>
        </pc:spChg>
        <pc:spChg chg="add mod ord">
          <ac:chgData name="Troels Mortensen (TRMO) | VIA" userId="48eeef65-5bf8-474b-9082-b56af31dd25e" providerId="ADAL" clId="{0B883AC1-2A1B-44B3-997B-81EC95B507F4}" dt="2019-03-02T16:44:33.382" v="2061" actId="14100"/>
          <ac:spMkLst>
            <pc:docMk/>
            <pc:sldMk cId="1234277251" sldId="426"/>
            <ac:spMk id="6" creationId="{124F3034-3FBD-4CBA-A3D2-EEEE26AB8815}"/>
          </ac:spMkLst>
        </pc:spChg>
        <pc:spChg chg="mod">
          <ac:chgData name="Troels Mortensen (TRMO) | VIA" userId="48eeef65-5bf8-474b-9082-b56af31dd25e" providerId="ADAL" clId="{0B883AC1-2A1B-44B3-997B-81EC95B507F4}" dt="2019-03-02T16:43:30.674" v="2046" actId="688"/>
          <ac:spMkLst>
            <pc:docMk/>
            <pc:sldMk cId="1234277251" sldId="426"/>
            <ac:spMk id="7" creationId="{33112858-5B14-4A30-AD49-2F7FB6A9E892}"/>
          </ac:spMkLst>
        </pc:spChg>
        <pc:spChg chg="add mod ord">
          <ac:chgData name="Troels Mortensen (TRMO) | VIA" userId="48eeef65-5bf8-474b-9082-b56af31dd25e" providerId="ADAL" clId="{0B883AC1-2A1B-44B3-997B-81EC95B507F4}" dt="2019-03-02T16:44:46.024" v="2066" actId="1076"/>
          <ac:spMkLst>
            <pc:docMk/>
            <pc:sldMk cId="1234277251" sldId="426"/>
            <ac:spMk id="10" creationId="{A5B76DF1-6BF2-4334-90B4-24E921180B29}"/>
          </ac:spMkLst>
        </pc:spChg>
        <pc:grpChg chg="mod">
          <ac:chgData name="Troels Mortensen (TRMO) | VIA" userId="48eeef65-5bf8-474b-9082-b56af31dd25e" providerId="ADAL" clId="{0B883AC1-2A1B-44B3-997B-81EC95B507F4}" dt="2019-03-02T16:43:28.836" v="2045" actId="1076"/>
          <ac:grpSpMkLst>
            <pc:docMk/>
            <pc:sldMk cId="1234277251" sldId="426"/>
            <ac:grpSpMk id="75" creationId="{7953970D-5C74-4522-B436-419E1AEDA5C2}"/>
          </ac:grpSpMkLst>
        </pc:grpChg>
        <pc:picChg chg="del">
          <ac:chgData name="Troels Mortensen (TRMO) | VIA" userId="48eeef65-5bf8-474b-9082-b56af31dd25e" providerId="ADAL" clId="{0B883AC1-2A1B-44B3-997B-81EC95B507F4}" dt="2019-03-02T16:44:02.009" v="2047" actId="478"/>
          <ac:picMkLst>
            <pc:docMk/>
            <pc:sldMk cId="1234277251" sldId="426"/>
            <ac:picMk id="9" creationId="{61F2F6C0-8C12-4A4B-A06C-A7ECB74B5584}"/>
          </ac:picMkLst>
        </pc:picChg>
        <pc:cxnChg chg="mod">
          <ac:chgData name="Troels Mortensen (TRMO) | VIA" userId="48eeef65-5bf8-474b-9082-b56af31dd25e" providerId="ADAL" clId="{0B883AC1-2A1B-44B3-997B-81EC95B507F4}" dt="2019-03-02T16:43:28.836" v="2045" actId="1076"/>
          <ac:cxnSpMkLst>
            <pc:docMk/>
            <pc:sldMk cId="1234277251" sldId="426"/>
            <ac:cxnSpMk id="8" creationId="{554084F3-29C3-44C7-A2A8-C2C0318959F4}"/>
          </ac:cxnSpMkLst>
        </pc:cxnChg>
        <pc:cxnChg chg="mod">
          <ac:chgData name="Troels Mortensen (TRMO) | VIA" userId="48eeef65-5bf8-474b-9082-b56af31dd25e" providerId="ADAL" clId="{0B883AC1-2A1B-44B3-997B-81EC95B507F4}" dt="2019-03-02T16:43:28.836" v="2045" actId="1076"/>
          <ac:cxnSpMkLst>
            <pc:docMk/>
            <pc:sldMk cId="1234277251" sldId="426"/>
            <ac:cxnSpMk id="79" creationId="{65922588-E0AF-4F73-8EB0-F8AFCB736404}"/>
          </ac:cxnSpMkLst>
        </pc:cxnChg>
        <pc:cxnChg chg="mod">
          <ac:chgData name="Troels Mortensen (TRMO) | VIA" userId="48eeef65-5bf8-474b-9082-b56af31dd25e" providerId="ADAL" clId="{0B883AC1-2A1B-44B3-997B-81EC95B507F4}" dt="2019-03-02T16:43:28.836" v="2045" actId="1076"/>
          <ac:cxnSpMkLst>
            <pc:docMk/>
            <pc:sldMk cId="1234277251" sldId="426"/>
            <ac:cxnSpMk id="81" creationId="{D9FE9541-2AFE-4B6C-9189-3EB772D37FEE}"/>
          </ac:cxnSpMkLst>
        </pc:cxnChg>
      </pc:sldChg>
      <pc:sldChg chg="modSp add modTransition">
        <pc:chgData name="Troels Mortensen (TRMO) | VIA" userId="48eeef65-5bf8-474b-9082-b56af31dd25e" providerId="ADAL" clId="{0B883AC1-2A1B-44B3-997B-81EC95B507F4}" dt="2019-03-02T17:01:39.325" v="3461"/>
        <pc:sldMkLst>
          <pc:docMk/>
          <pc:sldMk cId="3661008397" sldId="427"/>
        </pc:sldMkLst>
        <pc:spChg chg="mod">
          <ac:chgData name="Troels Mortensen (TRMO) | VIA" userId="48eeef65-5bf8-474b-9082-b56af31dd25e" providerId="ADAL" clId="{0B883AC1-2A1B-44B3-997B-81EC95B507F4}" dt="2019-03-02T16:45:02.575" v="2128" actId="14100"/>
          <ac:spMkLst>
            <pc:docMk/>
            <pc:sldMk cId="3661008397" sldId="427"/>
            <ac:spMk id="6" creationId="{124F3034-3FBD-4CBA-A3D2-EEEE26AB8815}"/>
          </ac:spMkLst>
        </pc:spChg>
        <pc:spChg chg="mod">
          <ac:chgData name="Troels Mortensen (TRMO) | VIA" userId="48eeef65-5bf8-474b-9082-b56af31dd25e" providerId="ADAL" clId="{0B883AC1-2A1B-44B3-997B-81EC95B507F4}" dt="2019-03-02T16:44:56.768" v="2127" actId="1035"/>
          <ac:spMkLst>
            <pc:docMk/>
            <pc:sldMk cId="3661008397" sldId="427"/>
            <ac:spMk id="10" creationId="{A5B76DF1-6BF2-4334-90B4-24E921180B29}"/>
          </ac:spMkLst>
        </pc:spChg>
      </pc:sldChg>
      <pc:sldChg chg="addSp delSp modSp add modTransition">
        <pc:chgData name="Troels Mortensen (TRMO) | VIA" userId="48eeef65-5bf8-474b-9082-b56af31dd25e" providerId="ADAL" clId="{0B883AC1-2A1B-44B3-997B-81EC95B507F4}" dt="2019-03-02T17:01:39.325" v="3461"/>
        <pc:sldMkLst>
          <pc:docMk/>
          <pc:sldMk cId="1306846937" sldId="428"/>
        </pc:sldMkLst>
        <pc:spChg chg="mod">
          <ac:chgData name="Troels Mortensen (TRMO) | VIA" userId="48eeef65-5bf8-474b-9082-b56af31dd25e" providerId="ADAL" clId="{0B883AC1-2A1B-44B3-997B-81EC95B507F4}" dt="2019-03-02T16:45:21.508" v="2130" actId="1076"/>
          <ac:spMkLst>
            <pc:docMk/>
            <pc:sldMk cId="1306846937" sldId="428"/>
            <ac:spMk id="7" creationId="{33112858-5B14-4A30-AD49-2F7FB6A9E892}"/>
          </ac:spMkLst>
        </pc:spChg>
        <pc:spChg chg="del">
          <ac:chgData name="Troels Mortensen (TRMO) | VIA" userId="48eeef65-5bf8-474b-9082-b56af31dd25e" providerId="ADAL" clId="{0B883AC1-2A1B-44B3-997B-81EC95B507F4}" dt="2019-03-02T16:45:23.803" v="2131" actId="478"/>
          <ac:spMkLst>
            <pc:docMk/>
            <pc:sldMk cId="1306846937" sldId="428"/>
            <ac:spMk id="10" creationId="{A5B76DF1-6BF2-4334-90B4-24E921180B29}"/>
          </ac:spMkLst>
        </pc:spChg>
        <pc:picChg chg="add mod ord">
          <ac:chgData name="Troels Mortensen (TRMO) | VIA" userId="48eeef65-5bf8-474b-9082-b56af31dd25e" providerId="ADAL" clId="{0B883AC1-2A1B-44B3-997B-81EC95B507F4}" dt="2019-03-02T16:45:54.270" v="2138" actId="1036"/>
          <ac:picMkLst>
            <pc:docMk/>
            <pc:sldMk cId="1306846937" sldId="428"/>
            <ac:picMk id="5" creationId="{CC8B5587-D17E-4196-B2AF-ADD598C3BD4C}"/>
          </ac:picMkLst>
        </pc:picChg>
      </pc:sldChg>
      <pc:sldChg chg="modSp add modTransition">
        <pc:chgData name="Troels Mortensen (TRMO) | VIA" userId="48eeef65-5bf8-474b-9082-b56af31dd25e" providerId="ADAL" clId="{0B883AC1-2A1B-44B3-997B-81EC95B507F4}" dt="2019-03-02T17:01:39.325" v="3461"/>
        <pc:sldMkLst>
          <pc:docMk/>
          <pc:sldMk cId="2560430674" sldId="429"/>
        </pc:sldMkLst>
        <pc:picChg chg="mod">
          <ac:chgData name="Troels Mortensen (TRMO) | VIA" userId="48eeef65-5bf8-474b-9082-b56af31dd25e" providerId="ADAL" clId="{0B883AC1-2A1B-44B3-997B-81EC95B507F4}" dt="2019-03-02T16:46:00.645" v="2191" actId="1035"/>
          <ac:picMkLst>
            <pc:docMk/>
            <pc:sldMk cId="2560430674" sldId="429"/>
            <ac:picMk id="5" creationId="{CC8B5587-D17E-4196-B2AF-ADD598C3BD4C}"/>
          </ac:picMkLst>
        </pc:picChg>
      </pc:sldChg>
      <pc:sldChg chg="addSp delSp modSp add modTransition">
        <pc:chgData name="Troels Mortensen (TRMO) | VIA" userId="48eeef65-5bf8-474b-9082-b56af31dd25e" providerId="ADAL" clId="{0B883AC1-2A1B-44B3-997B-81EC95B507F4}" dt="2019-03-02T17:01:39.325" v="3461"/>
        <pc:sldMkLst>
          <pc:docMk/>
          <pc:sldMk cId="1437671537" sldId="430"/>
        </pc:sldMkLst>
        <pc:spChg chg="mod">
          <ac:chgData name="Troels Mortensen (TRMO) | VIA" userId="48eeef65-5bf8-474b-9082-b56af31dd25e" providerId="ADAL" clId="{0B883AC1-2A1B-44B3-997B-81EC95B507F4}" dt="2019-03-02T16:49:13.234" v="2350" actId="14100"/>
          <ac:spMkLst>
            <pc:docMk/>
            <pc:sldMk cId="1437671537" sldId="430"/>
            <ac:spMk id="6" creationId="{124F3034-3FBD-4CBA-A3D2-EEEE26AB8815}"/>
          </ac:spMkLst>
        </pc:spChg>
        <pc:spChg chg="mod">
          <ac:chgData name="Troels Mortensen (TRMO) | VIA" userId="48eeef65-5bf8-474b-9082-b56af31dd25e" providerId="ADAL" clId="{0B883AC1-2A1B-44B3-997B-81EC95B507F4}" dt="2019-03-02T16:46:18.360" v="2195" actId="1076"/>
          <ac:spMkLst>
            <pc:docMk/>
            <pc:sldMk cId="1437671537" sldId="430"/>
            <ac:spMk id="7" creationId="{33112858-5B14-4A30-AD49-2F7FB6A9E892}"/>
          </ac:spMkLst>
        </pc:spChg>
        <pc:spChg chg="add mod ord">
          <ac:chgData name="Troels Mortensen (TRMO) | VIA" userId="48eeef65-5bf8-474b-9082-b56af31dd25e" providerId="ADAL" clId="{0B883AC1-2A1B-44B3-997B-81EC95B507F4}" dt="2019-03-02T16:49:10.749" v="2349" actId="1076"/>
          <ac:spMkLst>
            <pc:docMk/>
            <pc:sldMk cId="1437671537" sldId="430"/>
            <ac:spMk id="9" creationId="{BC1D68E6-D3F3-4B6F-ADED-2B98D4EAE567}"/>
          </ac:spMkLst>
        </pc:spChg>
        <pc:spChg chg="add mod">
          <ac:chgData name="Troels Mortensen (TRMO) | VIA" userId="48eeef65-5bf8-474b-9082-b56af31dd25e" providerId="ADAL" clId="{0B883AC1-2A1B-44B3-997B-81EC95B507F4}" dt="2019-03-02T16:48:59.325" v="2347"/>
          <ac:spMkLst>
            <pc:docMk/>
            <pc:sldMk cId="1437671537" sldId="430"/>
            <ac:spMk id="10" creationId="{42AA4ABF-E3B2-4D95-AAEC-A6B75D902352}"/>
          </ac:spMkLst>
        </pc:spChg>
        <pc:picChg chg="del">
          <ac:chgData name="Troels Mortensen (TRMO) | VIA" userId="48eeef65-5bf8-474b-9082-b56af31dd25e" providerId="ADAL" clId="{0B883AC1-2A1B-44B3-997B-81EC95B507F4}" dt="2019-03-02T16:46:23.822" v="2196" actId="478"/>
          <ac:picMkLst>
            <pc:docMk/>
            <pc:sldMk cId="1437671537" sldId="430"/>
            <ac:picMk id="5" creationId="{CC8B5587-D17E-4196-B2AF-ADD598C3BD4C}"/>
          </ac:picMkLst>
        </pc:picChg>
      </pc:sldChg>
      <pc:sldChg chg="addSp delSp modSp add modTransition">
        <pc:chgData name="Troels Mortensen (TRMO) | VIA" userId="48eeef65-5bf8-474b-9082-b56af31dd25e" providerId="ADAL" clId="{0B883AC1-2A1B-44B3-997B-81EC95B507F4}" dt="2019-03-02T17:01:39.325" v="3461"/>
        <pc:sldMkLst>
          <pc:docMk/>
          <pc:sldMk cId="190695169" sldId="432"/>
        </pc:sldMkLst>
        <pc:spChg chg="add mod ord">
          <ac:chgData name="Troels Mortensen (TRMO) | VIA" userId="48eeef65-5bf8-474b-9082-b56af31dd25e" providerId="ADAL" clId="{0B883AC1-2A1B-44B3-997B-81EC95B507F4}" dt="2019-03-02T16:48:17.024" v="2284" actId="1076"/>
          <ac:spMkLst>
            <pc:docMk/>
            <pc:sldMk cId="190695169" sldId="432"/>
            <ac:spMk id="5" creationId="{582F4CCD-2D38-4A5C-987E-47AD24183631}"/>
          </ac:spMkLst>
        </pc:spChg>
        <pc:spChg chg="mod">
          <ac:chgData name="Troels Mortensen (TRMO) | VIA" userId="48eeef65-5bf8-474b-9082-b56af31dd25e" providerId="ADAL" clId="{0B883AC1-2A1B-44B3-997B-81EC95B507F4}" dt="2019-03-02T16:47:29.817" v="2267" actId="1076"/>
          <ac:spMkLst>
            <pc:docMk/>
            <pc:sldMk cId="190695169" sldId="432"/>
            <ac:spMk id="6" creationId="{124F3034-3FBD-4CBA-A3D2-EEEE26AB8815}"/>
          </ac:spMkLst>
        </pc:spChg>
        <pc:spChg chg="mod">
          <ac:chgData name="Troels Mortensen (TRMO) | VIA" userId="48eeef65-5bf8-474b-9082-b56af31dd25e" providerId="ADAL" clId="{0B883AC1-2A1B-44B3-997B-81EC95B507F4}" dt="2019-03-02T16:47:32.694" v="2269" actId="1076"/>
          <ac:spMkLst>
            <pc:docMk/>
            <pc:sldMk cId="190695169" sldId="432"/>
            <ac:spMk id="7" creationId="{33112858-5B14-4A30-AD49-2F7FB6A9E892}"/>
          </ac:spMkLst>
        </pc:spChg>
        <pc:spChg chg="del">
          <ac:chgData name="Troels Mortensen (TRMO) | VIA" userId="48eeef65-5bf8-474b-9082-b56af31dd25e" providerId="ADAL" clId="{0B883AC1-2A1B-44B3-997B-81EC95B507F4}" dt="2019-03-02T16:47:34.775" v="2270" actId="478"/>
          <ac:spMkLst>
            <pc:docMk/>
            <pc:sldMk cId="190695169" sldId="432"/>
            <ac:spMk id="9" creationId="{BC1D68E6-D3F3-4B6F-ADED-2B98D4EAE567}"/>
          </ac:spMkLst>
        </pc:spChg>
      </pc:sldChg>
      <pc:sldChg chg="modSp add modTransition">
        <pc:chgData name="Troels Mortensen (TRMO) | VIA" userId="48eeef65-5bf8-474b-9082-b56af31dd25e" providerId="ADAL" clId="{0B883AC1-2A1B-44B3-997B-81EC95B507F4}" dt="2019-03-02T17:01:39.325" v="3461"/>
        <pc:sldMkLst>
          <pc:docMk/>
          <pc:sldMk cId="3595095508" sldId="433"/>
        </pc:sldMkLst>
        <pc:spChg chg="mod">
          <ac:chgData name="Troels Mortensen (TRMO) | VIA" userId="48eeef65-5bf8-474b-9082-b56af31dd25e" providerId="ADAL" clId="{0B883AC1-2A1B-44B3-997B-81EC95B507F4}" dt="2019-03-02T16:48:25.247" v="2343" actId="1035"/>
          <ac:spMkLst>
            <pc:docMk/>
            <pc:sldMk cId="3595095508" sldId="433"/>
            <ac:spMk id="5" creationId="{582F4CCD-2D38-4A5C-987E-47AD24183631}"/>
          </ac:spMkLst>
        </pc:spChg>
      </pc:sldChg>
      <pc:sldChg chg="modSp add modTransition">
        <pc:chgData name="Troels Mortensen (TRMO) | VIA" userId="48eeef65-5bf8-474b-9082-b56af31dd25e" providerId="ADAL" clId="{0B883AC1-2A1B-44B3-997B-81EC95B507F4}" dt="2019-03-02T17:01:39.325" v="3461"/>
        <pc:sldMkLst>
          <pc:docMk/>
          <pc:sldMk cId="3739375837" sldId="434"/>
        </pc:sldMkLst>
        <pc:spChg chg="mod">
          <ac:chgData name="Troels Mortensen (TRMO) | VIA" userId="48eeef65-5bf8-474b-9082-b56af31dd25e" providerId="ADAL" clId="{0B883AC1-2A1B-44B3-997B-81EC95B507F4}" dt="2019-03-02T16:49:29.550" v="2407" actId="14100"/>
          <ac:spMkLst>
            <pc:docMk/>
            <pc:sldMk cId="3739375837" sldId="434"/>
            <ac:spMk id="6" creationId="{124F3034-3FBD-4CBA-A3D2-EEEE26AB8815}"/>
          </ac:spMkLst>
        </pc:spChg>
        <pc:spChg chg="mod">
          <ac:chgData name="Troels Mortensen (TRMO) | VIA" userId="48eeef65-5bf8-474b-9082-b56af31dd25e" providerId="ADAL" clId="{0B883AC1-2A1B-44B3-997B-81EC95B507F4}" dt="2019-03-02T16:49:27.132" v="2406" actId="1035"/>
          <ac:spMkLst>
            <pc:docMk/>
            <pc:sldMk cId="3739375837" sldId="434"/>
            <ac:spMk id="9" creationId="{BC1D68E6-D3F3-4B6F-ADED-2B98D4EAE567}"/>
          </ac:spMkLst>
        </pc:spChg>
      </pc:sldChg>
      <pc:sldChg chg="modSp add modTransition">
        <pc:chgData name="Troels Mortensen (TRMO) | VIA" userId="48eeef65-5bf8-474b-9082-b56af31dd25e" providerId="ADAL" clId="{0B883AC1-2A1B-44B3-997B-81EC95B507F4}" dt="2019-03-02T17:01:39.325" v="3461"/>
        <pc:sldMkLst>
          <pc:docMk/>
          <pc:sldMk cId="3612985128" sldId="435"/>
        </pc:sldMkLst>
        <pc:spChg chg="mod">
          <ac:chgData name="Troels Mortensen (TRMO) | VIA" userId="48eeef65-5bf8-474b-9082-b56af31dd25e" providerId="ADAL" clId="{0B883AC1-2A1B-44B3-997B-81EC95B507F4}" dt="2019-03-02T16:49:35.357" v="2462" actId="1035"/>
          <ac:spMkLst>
            <pc:docMk/>
            <pc:sldMk cId="3612985128" sldId="435"/>
            <ac:spMk id="9" creationId="{BC1D68E6-D3F3-4B6F-ADED-2B98D4EAE567}"/>
          </ac:spMkLst>
        </pc:spChg>
      </pc:sldChg>
      <pc:sldChg chg="modSp add modAnim">
        <pc:chgData name="Troels Mortensen (TRMO) | VIA" userId="48eeef65-5bf8-474b-9082-b56af31dd25e" providerId="ADAL" clId="{0B883AC1-2A1B-44B3-997B-81EC95B507F4}" dt="2019-03-02T16:53:30.241" v="3280"/>
        <pc:sldMkLst>
          <pc:docMk/>
          <pc:sldMk cId="3157868513" sldId="436"/>
        </pc:sldMkLst>
        <pc:spChg chg="mod">
          <ac:chgData name="Troels Mortensen (TRMO) | VIA" userId="48eeef65-5bf8-474b-9082-b56af31dd25e" providerId="ADAL" clId="{0B883AC1-2A1B-44B3-997B-81EC95B507F4}" dt="2019-03-02T16:49:53.620" v="2489" actId="20577"/>
          <ac:spMkLst>
            <pc:docMk/>
            <pc:sldMk cId="3157868513" sldId="436"/>
            <ac:spMk id="2" creationId="{D3FDF1AB-21C1-4D1A-ABDF-6C8F1F8785B1}"/>
          </ac:spMkLst>
        </pc:spChg>
        <pc:spChg chg="mod">
          <ac:chgData name="Troels Mortensen (TRMO) | VIA" userId="48eeef65-5bf8-474b-9082-b56af31dd25e" providerId="ADAL" clId="{0B883AC1-2A1B-44B3-997B-81EC95B507F4}" dt="2019-03-02T16:52:25.018" v="3240" actId="20577"/>
          <ac:spMkLst>
            <pc:docMk/>
            <pc:sldMk cId="3157868513" sldId="436"/>
            <ac:spMk id="3" creationId="{9A36425B-FC9E-4A48-8BA6-8195C8DC7111}"/>
          </ac:spMkLst>
        </pc:spChg>
      </pc:sldChg>
      <pc:sldChg chg="addSp delSp modSp add">
        <pc:chgData name="Troels Mortensen (TRMO) | VIA" userId="48eeef65-5bf8-474b-9082-b56af31dd25e" providerId="ADAL" clId="{0B883AC1-2A1B-44B3-997B-81EC95B507F4}" dt="2019-03-03T09:41:21.554" v="3614" actId="1076"/>
        <pc:sldMkLst>
          <pc:docMk/>
          <pc:sldMk cId="137778756" sldId="437"/>
        </pc:sldMkLst>
        <pc:spChg chg="del">
          <ac:chgData name="Troels Mortensen (TRMO) | VIA" userId="48eeef65-5bf8-474b-9082-b56af31dd25e" providerId="ADAL" clId="{0B883AC1-2A1B-44B3-997B-81EC95B507F4}" dt="2019-03-02T16:52:37.473" v="3242" actId="478"/>
          <ac:spMkLst>
            <pc:docMk/>
            <pc:sldMk cId="137778756" sldId="437"/>
            <ac:spMk id="5" creationId="{582F4CCD-2D38-4A5C-987E-47AD24183631}"/>
          </ac:spMkLst>
        </pc:spChg>
        <pc:spChg chg="del">
          <ac:chgData name="Troels Mortensen (TRMO) | VIA" userId="48eeef65-5bf8-474b-9082-b56af31dd25e" providerId="ADAL" clId="{0B883AC1-2A1B-44B3-997B-81EC95B507F4}" dt="2019-03-02T16:52:50.945" v="3246" actId="478"/>
          <ac:spMkLst>
            <pc:docMk/>
            <pc:sldMk cId="137778756" sldId="437"/>
            <ac:spMk id="6" creationId="{124F3034-3FBD-4CBA-A3D2-EEEE26AB8815}"/>
          </ac:spMkLst>
        </pc:spChg>
        <pc:spChg chg="del">
          <ac:chgData name="Troels Mortensen (TRMO) | VIA" userId="48eeef65-5bf8-474b-9082-b56af31dd25e" providerId="ADAL" clId="{0B883AC1-2A1B-44B3-997B-81EC95B507F4}" dt="2019-03-02T16:52:38.306" v="3243" actId="478"/>
          <ac:spMkLst>
            <pc:docMk/>
            <pc:sldMk cId="137778756" sldId="437"/>
            <ac:spMk id="7" creationId="{33112858-5B14-4A30-AD49-2F7FB6A9E892}"/>
          </ac:spMkLst>
        </pc:spChg>
        <pc:spChg chg="add del mod">
          <ac:chgData name="Troels Mortensen (TRMO) | VIA" userId="48eeef65-5bf8-474b-9082-b56af31dd25e" providerId="ADAL" clId="{0B883AC1-2A1B-44B3-997B-81EC95B507F4}" dt="2019-03-02T16:52:54.503" v="3248" actId="478"/>
          <ac:spMkLst>
            <pc:docMk/>
            <pc:sldMk cId="137778756" sldId="437"/>
            <ac:spMk id="10" creationId="{33CBC9C5-40F1-4E37-86CF-BB09C431C64B}"/>
          </ac:spMkLst>
        </pc:spChg>
        <pc:spChg chg="add mod">
          <ac:chgData name="Troels Mortensen (TRMO) | VIA" userId="48eeef65-5bf8-474b-9082-b56af31dd25e" providerId="ADAL" clId="{0B883AC1-2A1B-44B3-997B-81EC95B507F4}" dt="2019-03-02T16:53:12.282" v="3278" actId="403"/>
          <ac:spMkLst>
            <pc:docMk/>
            <pc:sldMk cId="137778756" sldId="437"/>
            <ac:spMk id="11" creationId="{E3EE14CF-FB38-4D64-B639-4F541752160F}"/>
          </ac:spMkLst>
        </pc:spChg>
        <pc:picChg chg="add mod">
          <ac:chgData name="Troels Mortensen (TRMO) | VIA" userId="48eeef65-5bf8-474b-9082-b56af31dd25e" providerId="ADAL" clId="{0B883AC1-2A1B-44B3-997B-81EC95B507F4}" dt="2019-03-03T09:41:21.554" v="3614" actId="1076"/>
          <ac:picMkLst>
            <pc:docMk/>
            <pc:sldMk cId="137778756" sldId="437"/>
            <ac:picMk id="13" creationId="{C480DE84-C9AC-4458-AC2B-98DE4D4C81F9}"/>
          </ac:picMkLst>
        </pc:picChg>
        <pc:cxnChg chg="mod">
          <ac:chgData name="Troels Mortensen (TRMO) | VIA" userId="48eeef65-5bf8-474b-9082-b56af31dd25e" providerId="ADAL" clId="{0B883AC1-2A1B-44B3-997B-81EC95B507F4}" dt="2019-03-02T16:52:49.569" v="3245" actId="693"/>
          <ac:cxnSpMkLst>
            <pc:docMk/>
            <pc:sldMk cId="137778756" sldId="437"/>
            <ac:cxnSpMk id="4" creationId="{F59632C1-838B-4C05-B1BE-BF674B2FE774}"/>
          </ac:cxnSpMkLst>
        </pc:cxnChg>
      </pc:sldChg>
      <pc:sldChg chg="addSp delSp modSp add modTransition">
        <pc:chgData name="Troels Mortensen (TRMO) | VIA" userId="48eeef65-5bf8-474b-9082-b56af31dd25e" providerId="ADAL" clId="{0B883AC1-2A1B-44B3-997B-81EC95B507F4}" dt="2019-03-02T17:01:39.325" v="3461"/>
        <pc:sldMkLst>
          <pc:docMk/>
          <pc:sldMk cId="1015341471" sldId="438"/>
        </pc:sldMkLst>
        <pc:spChg chg="del">
          <ac:chgData name="Troels Mortensen (TRMO) | VIA" userId="48eeef65-5bf8-474b-9082-b56af31dd25e" providerId="ADAL" clId="{0B883AC1-2A1B-44B3-997B-81EC95B507F4}" dt="2019-03-02T16:53:39.632" v="3282" actId="478"/>
          <ac:spMkLst>
            <pc:docMk/>
            <pc:sldMk cId="1015341471" sldId="438"/>
            <ac:spMk id="5" creationId="{582F4CCD-2D38-4A5C-987E-47AD24183631}"/>
          </ac:spMkLst>
        </pc:spChg>
        <pc:spChg chg="del">
          <ac:chgData name="Troels Mortensen (TRMO) | VIA" userId="48eeef65-5bf8-474b-9082-b56af31dd25e" providerId="ADAL" clId="{0B883AC1-2A1B-44B3-997B-81EC95B507F4}" dt="2019-03-02T16:54:07.464" v="3295" actId="478"/>
          <ac:spMkLst>
            <pc:docMk/>
            <pc:sldMk cId="1015341471" sldId="438"/>
            <ac:spMk id="6" creationId="{124F3034-3FBD-4CBA-A3D2-EEEE26AB8815}"/>
          </ac:spMkLst>
        </pc:spChg>
        <pc:spChg chg="del">
          <ac:chgData name="Troels Mortensen (TRMO) | VIA" userId="48eeef65-5bf8-474b-9082-b56af31dd25e" providerId="ADAL" clId="{0B883AC1-2A1B-44B3-997B-81EC95B507F4}" dt="2019-03-02T16:53:41.653" v="3283" actId="478"/>
          <ac:spMkLst>
            <pc:docMk/>
            <pc:sldMk cId="1015341471" sldId="438"/>
            <ac:spMk id="7" creationId="{33112858-5B14-4A30-AD49-2F7FB6A9E892}"/>
          </ac:spMkLst>
        </pc:spChg>
        <pc:spChg chg="add mod ord">
          <ac:chgData name="Troels Mortensen (TRMO) | VIA" userId="48eeef65-5bf8-474b-9082-b56af31dd25e" providerId="ADAL" clId="{0B883AC1-2A1B-44B3-997B-81EC95B507F4}" dt="2019-03-02T16:54:13.833" v="3298" actId="1076"/>
          <ac:spMkLst>
            <pc:docMk/>
            <pc:sldMk cId="1015341471" sldId="438"/>
            <ac:spMk id="9" creationId="{8A8A0869-33B8-4843-946D-740BF81F8F85}"/>
          </ac:spMkLst>
        </pc:spChg>
      </pc:sldChg>
      <pc:sldChg chg="add">
        <pc:chgData name="Troels Mortensen (TRMO) | VIA" userId="48eeef65-5bf8-474b-9082-b56af31dd25e" providerId="ADAL" clId="{0B883AC1-2A1B-44B3-997B-81EC95B507F4}" dt="2019-03-02T16:54:51.145" v="3301"/>
        <pc:sldMkLst>
          <pc:docMk/>
          <pc:sldMk cId="3735140316" sldId="439"/>
        </pc:sldMkLst>
      </pc:sldChg>
      <pc:sldChg chg="addSp delSp modSp add delAnim modAnim">
        <pc:chgData name="Troels Mortensen (TRMO) | VIA" userId="48eeef65-5bf8-474b-9082-b56af31dd25e" providerId="ADAL" clId="{0B883AC1-2A1B-44B3-997B-81EC95B507F4}" dt="2019-03-04T06:54:04.657" v="3632" actId="14100"/>
        <pc:sldMkLst>
          <pc:docMk/>
          <pc:sldMk cId="3514929819" sldId="441"/>
        </pc:sldMkLst>
        <pc:spChg chg="mod">
          <ac:chgData name="Troels Mortensen (TRMO) | VIA" userId="48eeef65-5bf8-474b-9082-b56af31dd25e" providerId="ADAL" clId="{0B883AC1-2A1B-44B3-997B-81EC95B507F4}" dt="2019-03-02T16:57:54.808" v="3410" actId="1037"/>
          <ac:spMkLst>
            <pc:docMk/>
            <pc:sldMk cId="3514929819" sldId="441"/>
            <ac:spMk id="5" creationId="{AD25AA00-D70C-4125-A37F-5865AC58B2BC}"/>
          </ac:spMkLst>
        </pc:spChg>
        <pc:spChg chg="del mod">
          <ac:chgData name="Troels Mortensen (TRMO) | VIA" userId="48eeef65-5bf8-474b-9082-b56af31dd25e" providerId="ADAL" clId="{0B883AC1-2A1B-44B3-997B-81EC95B507F4}" dt="2019-03-02T16:57:57.530" v="3412" actId="478"/>
          <ac:spMkLst>
            <pc:docMk/>
            <pc:sldMk cId="3514929819" sldId="441"/>
            <ac:spMk id="6" creationId="{095B5DC7-0D5F-4038-8CC5-2BA5A6309446}"/>
          </ac:spMkLst>
        </pc:spChg>
        <pc:spChg chg="add mod">
          <ac:chgData name="Troels Mortensen (TRMO) | VIA" userId="48eeef65-5bf8-474b-9082-b56af31dd25e" providerId="ADAL" clId="{0B883AC1-2A1B-44B3-997B-81EC95B507F4}" dt="2019-03-04T06:54:01.368" v="3631" actId="20577"/>
          <ac:spMkLst>
            <pc:docMk/>
            <pc:sldMk cId="3514929819" sldId="441"/>
            <ac:spMk id="8" creationId="{A07DC240-8B2B-43BA-9B19-111BC7A21E0A}"/>
          </ac:spMkLst>
        </pc:spChg>
        <pc:spChg chg="mod">
          <ac:chgData name="Troels Mortensen (TRMO) | VIA" userId="48eeef65-5bf8-474b-9082-b56af31dd25e" providerId="ADAL" clId="{0B883AC1-2A1B-44B3-997B-81EC95B507F4}" dt="2019-03-02T16:57:54.808" v="3410" actId="1037"/>
          <ac:spMkLst>
            <pc:docMk/>
            <pc:sldMk cId="3514929819" sldId="441"/>
            <ac:spMk id="9" creationId="{86256DDE-9D47-44C5-BC7E-CAE2427DDBB0}"/>
          </ac:spMkLst>
        </pc:spChg>
        <pc:spChg chg="mod">
          <ac:chgData name="Troels Mortensen (TRMO) | VIA" userId="48eeef65-5bf8-474b-9082-b56af31dd25e" providerId="ADAL" clId="{0B883AC1-2A1B-44B3-997B-81EC95B507F4}" dt="2019-03-02T16:57:54.808" v="3410" actId="1037"/>
          <ac:spMkLst>
            <pc:docMk/>
            <pc:sldMk cId="3514929819" sldId="441"/>
            <ac:spMk id="10" creationId="{8E0E0169-D64F-4D0F-ACC3-BD6F78CE2125}"/>
          </ac:spMkLst>
        </pc:spChg>
        <pc:spChg chg="add mod">
          <ac:chgData name="Troels Mortensen (TRMO) | VIA" userId="48eeef65-5bf8-474b-9082-b56af31dd25e" providerId="ADAL" clId="{0B883AC1-2A1B-44B3-997B-81EC95B507F4}" dt="2019-03-02T16:58:04.612" v="3416" actId="1076"/>
          <ac:spMkLst>
            <pc:docMk/>
            <pc:sldMk cId="3514929819" sldId="441"/>
            <ac:spMk id="11" creationId="{F7D6CDDE-285E-42B1-B5AE-BC669403543D}"/>
          </ac:spMkLst>
        </pc:spChg>
        <pc:spChg chg="add mod">
          <ac:chgData name="Troels Mortensen (TRMO) | VIA" userId="48eeef65-5bf8-474b-9082-b56af31dd25e" providerId="ADAL" clId="{0B883AC1-2A1B-44B3-997B-81EC95B507F4}" dt="2019-03-04T06:54:04.657" v="3632" actId="14100"/>
          <ac:spMkLst>
            <pc:docMk/>
            <pc:sldMk cId="3514929819" sldId="441"/>
            <ac:spMk id="12" creationId="{6AAE5170-5AA5-4C12-9186-116622337EA4}"/>
          </ac:spMkLst>
        </pc:spChg>
        <pc:cxnChg chg="mod">
          <ac:chgData name="Troels Mortensen (TRMO) | VIA" userId="48eeef65-5bf8-474b-9082-b56af31dd25e" providerId="ADAL" clId="{0B883AC1-2A1B-44B3-997B-81EC95B507F4}" dt="2019-03-02T16:57:54.808" v="3410" actId="1037"/>
          <ac:cxnSpMkLst>
            <pc:docMk/>
            <pc:sldMk cId="3514929819" sldId="441"/>
            <ac:cxnSpMk id="3" creationId="{B7145E06-E135-4CA6-AECA-F6CDF4BCAA68}"/>
          </ac:cxnSpMkLst>
        </pc:cxnChg>
        <pc:cxnChg chg="mod">
          <ac:chgData name="Troels Mortensen (TRMO) | VIA" userId="48eeef65-5bf8-474b-9082-b56af31dd25e" providerId="ADAL" clId="{0B883AC1-2A1B-44B3-997B-81EC95B507F4}" dt="2019-03-02T16:57:54.808" v="3410" actId="1037"/>
          <ac:cxnSpMkLst>
            <pc:docMk/>
            <pc:sldMk cId="3514929819" sldId="441"/>
            <ac:cxnSpMk id="7" creationId="{96DAB6F2-23E7-438A-BBB9-B08667398F71}"/>
          </ac:cxnSpMkLst>
        </pc:cxnChg>
      </pc:sldChg>
      <pc:sldChg chg="addSp delSp modSp add modAnim">
        <pc:chgData name="Troels Mortensen (TRMO) | VIA" userId="48eeef65-5bf8-474b-9082-b56af31dd25e" providerId="ADAL" clId="{0B883AC1-2A1B-44B3-997B-81EC95B507F4}" dt="2019-03-04T06:54:53.473" v="3636"/>
        <pc:sldMkLst>
          <pc:docMk/>
          <pc:sldMk cId="1444253960" sldId="443"/>
        </pc:sldMkLst>
        <pc:spChg chg="add del mod">
          <ac:chgData name="Troels Mortensen (TRMO) | VIA" userId="48eeef65-5bf8-474b-9082-b56af31dd25e" providerId="ADAL" clId="{0B883AC1-2A1B-44B3-997B-81EC95B507F4}" dt="2019-03-04T06:54:30.612" v="3635" actId="478"/>
          <ac:spMkLst>
            <pc:docMk/>
            <pc:sldMk cId="1444253960" sldId="443"/>
            <ac:spMk id="4" creationId="{C6641AB8-12F3-4AD8-990E-984DB769460D}"/>
          </ac:spMkLst>
        </pc:spChg>
        <pc:spChg chg="del">
          <ac:chgData name="Troels Mortensen (TRMO) | VIA" userId="48eeef65-5bf8-474b-9082-b56af31dd25e" providerId="ADAL" clId="{0B883AC1-2A1B-44B3-997B-81EC95B507F4}" dt="2019-03-04T06:54:28.611" v="3633" actId="478"/>
          <ac:spMkLst>
            <pc:docMk/>
            <pc:sldMk cId="1444253960" sldId="443"/>
            <ac:spMk id="8" creationId="{A07DC240-8B2B-43BA-9B19-111BC7A21E0A}"/>
          </ac:spMkLst>
        </pc:spChg>
        <pc:spChg chg="mod">
          <ac:chgData name="Troels Mortensen (TRMO) | VIA" userId="48eeef65-5bf8-474b-9082-b56af31dd25e" providerId="ADAL" clId="{0B883AC1-2A1B-44B3-997B-81EC95B507F4}" dt="2019-03-02T16:58:59.023" v="3449" actId="20577"/>
          <ac:spMkLst>
            <pc:docMk/>
            <pc:sldMk cId="1444253960" sldId="443"/>
            <ac:spMk id="12" creationId="{6AAE5170-5AA5-4C12-9186-116622337EA4}"/>
          </ac:spMkLst>
        </pc:spChg>
        <pc:spChg chg="add mod">
          <ac:chgData name="Troels Mortensen (TRMO) | VIA" userId="48eeef65-5bf8-474b-9082-b56af31dd25e" providerId="ADAL" clId="{0B883AC1-2A1B-44B3-997B-81EC95B507F4}" dt="2019-03-04T06:54:53.473" v="3636"/>
          <ac:spMkLst>
            <pc:docMk/>
            <pc:sldMk cId="1444253960" sldId="443"/>
            <ac:spMk id="13" creationId="{348699AB-96A1-4879-89DA-E7B3C463913B}"/>
          </ac:spMkLst>
        </pc:spChg>
      </pc:sldChg>
      <pc:sldChg chg="addSp delSp modSp add modAnim">
        <pc:chgData name="Troels Mortensen (TRMO) | VIA" userId="48eeef65-5bf8-474b-9082-b56af31dd25e" providerId="ADAL" clId="{0B883AC1-2A1B-44B3-997B-81EC95B507F4}" dt="2019-03-04T07:40:12.710" v="3806" actId="1076"/>
        <pc:sldMkLst>
          <pc:docMk/>
          <pc:sldMk cId="1662187075" sldId="444"/>
        </pc:sldMkLst>
        <pc:spChg chg="add mod">
          <ac:chgData name="Troels Mortensen (TRMO) | VIA" userId="48eeef65-5bf8-474b-9082-b56af31dd25e" providerId="ADAL" clId="{0B883AC1-2A1B-44B3-997B-81EC95B507F4}" dt="2019-03-04T07:40:04.979" v="3792" actId="207"/>
          <ac:spMkLst>
            <pc:docMk/>
            <pc:sldMk cId="1662187075" sldId="444"/>
            <ac:spMk id="6" creationId="{DFF4F6F4-2FCA-4D9E-B7E2-87BEA05F69FB}"/>
          </ac:spMkLst>
        </pc:spChg>
        <pc:spChg chg="add mod">
          <ac:chgData name="Troels Mortensen (TRMO) | VIA" userId="48eeef65-5bf8-474b-9082-b56af31dd25e" providerId="ADAL" clId="{0B883AC1-2A1B-44B3-997B-81EC95B507F4}" dt="2019-03-04T07:40:12.710" v="3806" actId="1076"/>
          <ac:spMkLst>
            <pc:docMk/>
            <pc:sldMk cId="1662187075" sldId="444"/>
            <ac:spMk id="7" creationId="{191CF584-06B4-42C8-A6A4-4BA3BDBE9291}"/>
          </ac:spMkLst>
        </pc:spChg>
        <pc:spChg chg="del">
          <ac:chgData name="Troels Mortensen (TRMO) | VIA" userId="48eeef65-5bf8-474b-9082-b56af31dd25e" providerId="ADAL" clId="{0B883AC1-2A1B-44B3-997B-81EC95B507F4}" dt="2019-03-02T17:02:58.386" v="3470"/>
          <ac:spMkLst>
            <pc:docMk/>
            <pc:sldMk cId="1662187075" sldId="444"/>
            <ac:spMk id="9" creationId="{C7A7C7D3-9D9A-48CC-86C5-1E68A9883227}"/>
          </ac:spMkLst>
        </pc:spChg>
        <pc:spChg chg="add mod ord">
          <ac:chgData name="Troels Mortensen (TRMO) | VIA" userId="48eeef65-5bf8-474b-9082-b56af31dd25e" providerId="ADAL" clId="{0B883AC1-2A1B-44B3-997B-81EC95B507F4}" dt="2019-03-02T17:03:07.205" v="3474" actId="1076"/>
          <ac:spMkLst>
            <pc:docMk/>
            <pc:sldMk cId="1662187075" sldId="444"/>
            <ac:spMk id="143" creationId="{38BF42B5-3127-444C-A292-C0B8F90203AA}"/>
          </ac:spMkLst>
        </pc:spChg>
        <pc:spChg chg="add ord">
          <ac:chgData name="Troels Mortensen (TRMO) | VIA" userId="48eeef65-5bf8-474b-9082-b56af31dd25e" providerId="ADAL" clId="{0B883AC1-2A1B-44B3-997B-81EC95B507F4}" dt="2019-03-02T17:02:53.459" v="3468" actId="167"/>
          <ac:spMkLst>
            <pc:docMk/>
            <pc:sldMk cId="1662187075" sldId="444"/>
            <ac:spMk id="153" creationId="{EE1D3E63-2747-4B7B-BA58-137CC832CD9D}"/>
          </ac:spMkLst>
        </pc:spChg>
        <pc:spChg chg="add ord">
          <ac:chgData name="Troels Mortensen (TRMO) | VIA" userId="48eeef65-5bf8-474b-9082-b56af31dd25e" providerId="ADAL" clId="{0B883AC1-2A1B-44B3-997B-81EC95B507F4}" dt="2019-03-02T17:02:53.459" v="3468" actId="167"/>
          <ac:spMkLst>
            <pc:docMk/>
            <pc:sldMk cId="1662187075" sldId="444"/>
            <ac:spMk id="165" creationId="{8C34BE31-9362-4479-ABC7-6709CD6AB43A}"/>
          </ac:spMkLst>
        </pc:spChg>
        <pc:spChg chg="add">
          <ac:chgData name="Troels Mortensen (TRMO) | VIA" userId="48eeef65-5bf8-474b-9082-b56af31dd25e" providerId="ADAL" clId="{0B883AC1-2A1B-44B3-997B-81EC95B507F4}" dt="2019-03-02T17:03:13.386" v="3477"/>
          <ac:spMkLst>
            <pc:docMk/>
            <pc:sldMk cId="1662187075" sldId="444"/>
            <ac:spMk id="168" creationId="{2B20DA95-90E4-425B-838A-3C63056C44F2}"/>
          </ac:spMkLst>
        </pc:spChg>
        <pc:grpChg chg="add mod ord">
          <ac:chgData name="Troels Mortensen (TRMO) | VIA" userId="48eeef65-5bf8-474b-9082-b56af31dd25e" providerId="ADAL" clId="{0B883AC1-2A1B-44B3-997B-81EC95B507F4}" dt="2019-03-02T17:03:08.649" v="3475" actId="1076"/>
          <ac:grpSpMkLst>
            <pc:docMk/>
            <pc:sldMk cId="1662187075" sldId="444"/>
            <ac:grpSpMk id="134" creationId="{7AAF2994-DA19-456D-AF60-8139F8D4BFA1}"/>
          </ac:grpSpMkLst>
        </pc:grpChg>
        <pc:grpChg chg="add mod ord">
          <ac:chgData name="Troels Mortensen (TRMO) | VIA" userId="48eeef65-5bf8-474b-9082-b56af31dd25e" providerId="ADAL" clId="{0B883AC1-2A1B-44B3-997B-81EC95B507F4}" dt="2019-03-02T17:03:02.998" v="3473" actId="1076"/>
          <ac:grpSpMkLst>
            <pc:docMk/>
            <pc:sldMk cId="1662187075" sldId="444"/>
            <ac:grpSpMk id="138" creationId="{C7D8D6F8-6C3C-4100-85FF-B4AF57CF02A4}"/>
          </ac:grpSpMkLst>
        </pc:grpChg>
        <pc:grpChg chg="add ord">
          <ac:chgData name="Troels Mortensen (TRMO) | VIA" userId="48eeef65-5bf8-474b-9082-b56af31dd25e" providerId="ADAL" clId="{0B883AC1-2A1B-44B3-997B-81EC95B507F4}" dt="2019-03-02T17:02:53.459" v="3468" actId="167"/>
          <ac:grpSpMkLst>
            <pc:docMk/>
            <pc:sldMk cId="1662187075" sldId="444"/>
            <ac:grpSpMk id="144" creationId="{D9C6DBD0-E86C-42F4-B7D6-9BC96CE94C9F}"/>
          </ac:grpSpMkLst>
        </pc:grpChg>
        <pc:grpChg chg="add ord">
          <ac:chgData name="Troels Mortensen (TRMO) | VIA" userId="48eeef65-5bf8-474b-9082-b56af31dd25e" providerId="ADAL" clId="{0B883AC1-2A1B-44B3-997B-81EC95B507F4}" dt="2019-03-02T17:02:53.459" v="3468" actId="167"/>
          <ac:grpSpMkLst>
            <pc:docMk/>
            <pc:sldMk cId="1662187075" sldId="444"/>
            <ac:grpSpMk id="148" creationId="{16D96248-6306-4495-A2B8-90365B1CEC2F}"/>
          </ac:grpSpMkLst>
        </pc:grpChg>
        <pc:grpChg chg="add ord">
          <ac:chgData name="Troels Mortensen (TRMO) | VIA" userId="48eeef65-5bf8-474b-9082-b56af31dd25e" providerId="ADAL" clId="{0B883AC1-2A1B-44B3-997B-81EC95B507F4}" dt="2019-03-02T17:02:53.459" v="3468" actId="167"/>
          <ac:grpSpMkLst>
            <pc:docMk/>
            <pc:sldMk cId="1662187075" sldId="444"/>
            <ac:grpSpMk id="156" creationId="{BDBC8253-C66B-4CAE-92F4-0EDAC6B4FEA7}"/>
          </ac:grpSpMkLst>
        </pc:grpChg>
        <pc:grpChg chg="add ord">
          <ac:chgData name="Troels Mortensen (TRMO) | VIA" userId="48eeef65-5bf8-474b-9082-b56af31dd25e" providerId="ADAL" clId="{0B883AC1-2A1B-44B3-997B-81EC95B507F4}" dt="2019-03-02T17:02:53.459" v="3468" actId="167"/>
          <ac:grpSpMkLst>
            <pc:docMk/>
            <pc:sldMk cId="1662187075" sldId="444"/>
            <ac:grpSpMk id="160" creationId="{DEF68E54-5E23-45A1-94B3-C5E36F9B38F6}"/>
          </ac:grpSpMkLst>
        </pc:grpChg>
        <pc:grpChg chg="add mod">
          <ac:chgData name="Troels Mortensen (TRMO) | VIA" userId="48eeef65-5bf8-474b-9082-b56af31dd25e" providerId="ADAL" clId="{0B883AC1-2A1B-44B3-997B-81EC95B507F4}" dt="2019-03-02T17:03:24.126" v="3481" actId="571"/>
          <ac:grpSpMkLst>
            <pc:docMk/>
            <pc:sldMk cId="1662187075" sldId="444"/>
            <ac:grpSpMk id="170" creationId="{8CC0C902-0CF8-49E7-A46E-9CE02DD0BB62}"/>
          </ac:grpSpMkLst>
        </pc:grpChg>
        <pc:cxnChg chg="add mod ord">
          <ac:chgData name="Troels Mortensen (TRMO) | VIA" userId="48eeef65-5bf8-474b-9082-b56af31dd25e" providerId="ADAL" clId="{0B883AC1-2A1B-44B3-997B-81EC95B507F4}" dt="2019-03-02T17:03:07.205" v="3474" actId="1076"/>
          <ac:cxnSpMkLst>
            <pc:docMk/>
            <pc:sldMk cId="1662187075" sldId="444"/>
            <ac:cxnSpMk id="142" creationId="{58CED9D2-5525-4447-AC02-A5D4372F9AA1}"/>
          </ac:cxnSpMkLst>
        </pc:cxnChg>
        <pc:cxnChg chg="add ord">
          <ac:chgData name="Troels Mortensen (TRMO) | VIA" userId="48eeef65-5bf8-474b-9082-b56af31dd25e" providerId="ADAL" clId="{0B883AC1-2A1B-44B3-997B-81EC95B507F4}" dt="2019-03-02T17:02:53.459" v="3468" actId="167"/>
          <ac:cxnSpMkLst>
            <pc:docMk/>
            <pc:sldMk cId="1662187075" sldId="444"/>
            <ac:cxnSpMk id="152" creationId="{E9196850-58B7-456D-BC02-5B0869B437DF}"/>
          </ac:cxnSpMkLst>
        </pc:cxnChg>
        <pc:cxnChg chg="add mod ord">
          <ac:chgData name="Troels Mortensen (TRMO) | VIA" userId="48eeef65-5bf8-474b-9082-b56af31dd25e" providerId="ADAL" clId="{0B883AC1-2A1B-44B3-997B-81EC95B507F4}" dt="2019-03-02T17:03:11.389" v="3476" actId="14100"/>
          <ac:cxnSpMkLst>
            <pc:docMk/>
            <pc:sldMk cId="1662187075" sldId="444"/>
            <ac:cxnSpMk id="154" creationId="{46B3B62E-3A19-4E02-933C-8AC0014A7D9B}"/>
          </ac:cxnSpMkLst>
        </pc:cxnChg>
        <pc:cxnChg chg="add mod ord">
          <ac:chgData name="Troels Mortensen (TRMO) | VIA" userId="48eeef65-5bf8-474b-9082-b56af31dd25e" providerId="ADAL" clId="{0B883AC1-2A1B-44B3-997B-81EC95B507F4}" dt="2019-03-02T17:03:08.649" v="3475" actId="1076"/>
          <ac:cxnSpMkLst>
            <pc:docMk/>
            <pc:sldMk cId="1662187075" sldId="444"/>
            <ac:cxnSpMk id="155" creationId="{7D20A7FA-50C9-419F-803C-A9A53CE2DB87}"/>
          </ac:cxnSpMkLst>
        </pc:cxnChg>
        <pc:cxnChg chg="add ord">
          <ac:chgData name="Troels Mortensen (TRMO) | VIA" userId="48eeef65-5bf8-474b-9082-b56af31dd25e" providerId="ADAL" clId="{0B883AC1-2A1B-44B3-997B-81EC95B507F4}" dt="2019-03-02T17:02:53.459" v="3468" actId="167"/>
          <ac:cxnSpMkLst>
            <pc:docMk/>
            <pc:sldMk cId="1662187075" sldId="444"/>
            <ac:cxnSpMk id="164" creationId="{15F1F708-EBD7-4587-AB0E-275106044FCF}"/>
          </ac:cxnSpMkLst>
        </pc:cxnChg>
        <pc:cxnChg chg="add ord">
          <ac:chgData name="Troels Mortensen (TRMO) | VIA" userId="48eeef65-5bf8-474b-9082-b56af31dd25e" providerId="ADAL" clId="{0B883AC1-2A1B-44B3-997B-81EC95B507F4}" dt="2019-03-02T17:02:53.459" v="3468" actId="167"/>
          <ac:cxnSpMkLst>
            <pc:docMk/>
            <pc:sldMk cId="1662187075" sldId="444"/>
            <ac:cxnSpMk id="166" creationId="{113BF363-CA9F-4279-B730-555E7C89B560}"/>
          </ac:cxnSpMkLst>
        </pc:cxnChg>
        <pc:cxnChg chg="add del mod ord">
          <ac:chgData name="Troels Mortensen (TRMO) | VIA" userId="48eeef65-5bf8-474b-9082-b56af31dd25e" providerId="ADAL" clId="{0B883AC1-2A1B-44B3-997B-81EC95B507F4}" dt="2019-03-02T17:02:59.734" v="3471" actId="478"/>
          <ac:cxnSpMkLst>
            <pc:docMk/>
            <pc:sldMk cId="1662187075" sldId="444"/>
            <ac:cxnSpMk id="167" creationId="{A5E91559-B3C3-4D48-9001-C3C44CBBB49F}"/>
          </ac:cxnSpMkLst>
        </pc:cxnChg>
        <pc:cxnChg chg="add mod">
          <ac:chgData name="Troels Mortensen (TRMO) | VIA" userId="48eeef65-5bf8-474b-9082-b56af31dd25e" providerId="ADAL" clId="{0B883AC1-2A1B-44B3-997B-81EC95B507F4}" dt="2019-03-02T17:03:21.724" v="3480" actId="14100"/>
          <ac:cxnSpMkLst>
            <pc:docMk/>
            <pc:sldMk cId="1662187075" sldId="444"/>
            <ac:cxnSpMk id="169" creationId="{53AFC045-9A3D-43E5-ABF1-CF125A4A3487}"/>
          </ac:cxnSpMkLst>
        </pc:cxnChg>
      </pc:sldChg>
      <pc:sldChg chg="addSp delSp modSp add">
        <pc:chgData name="Troels Mortensen (TRMO) | VIA" userId="48eeef65-5bf8-474b-9082-b56af31dd25e" providerId="ADAL" clId="{0B883AC1-2A1B-44B3-997B-81EC95B507F4}" dt="2019-03-03T09:41:54.509" v="3618" actId="1076"/>
        <pc:sldMkLst>
          <pc:docMk/>
          <pc:sldMk cId="2669678746" sldId="445"/>
        </pc:sldMkLst>
        <pc:spChg chg="del">
          <ac:chgData name="Troels Mortensen (TRMO) | VIA" userId="48eeef65-5bf8-474b-9082-b56af31dd25e" providerId="ADAL" clId="{0B883AC1-2A1B-44B3-997B-81EC95B507F4}" dt="2019-03-03T09:41:52.380" v="3616" actId="478"/>
          <ac:spMkLst>
            <pc:docMk/>
            <pc:sldMk cId="2669678746" sldId="445"/>
            <ac:spMk id="2" creationId="{CE728CC6-4380-4AC7-B00D-D2DBFB1A5244}"/>
          </ac:spMkLst>
        </pc:spChg>
        <pc:spChg chg="del">
          <ac:chgData name="Troels Mortensen (TRMO) | VIA" userId="48eeef65-5bf8-474b-9082-b56af31dd25e" providerId="ADAL" clId="{0B883AC1-2A1B-44B3-997B-81EC95B507F4}" dt="2019-03-03T09:41:52.380" v="3616" actId="478"/>
          <ac:spMkLst>
            <pc:docMk/>
            <pc:sldMk cId="2669678746" sldId="445"/>
            <ac:spMk id="3" creationId="{C48E3F9F-E0CB-4BB1-9B4D-85196E24CAFC}"/>
          </ac:spMkLst>
        </pc:spChg>
        <pc:picChg chg="add mod">
          <ac:chgData name="Troels Mortensen (TRMO) | VIA" userId="48eeef65-5bf8-474b-9082-b56af31dd25e" providerId="ADAL" clId="{0B883AC1-2A1B-44B3-997B-81EC95B507F4}" dt="2019-03-03T09:41:54.509" v="3618" actId="1076"/>
          <ac:picMkLst>
            <pc:docMk/>
            <pc:sldMk cId="2669678746" sldId="445"/>
            <ac:picMk id="13314" creationId="{C33A834E-9E7C-4667-BE3A-0723A43FBAB9}"/>
          </ac:picMkLst>
        </pc:picChg>
      </pc:sldChg>
      <pc:sldChg chg="addSp delSp modSp add">
        <pc:chgData name="Troels Mortensen (TRMO) | VIA" userId="48eeef65-5bf8-474b-9082-b56af31dd25e" providerId="ADAL" clId="{0B883AC1-2A1B-44B3-997B-81EC95B507F4}" dt="2019-03-04T06:57:09.283" v="3788" actId="1076"/>
        <pc:sldMkLst>
          <pc:docMk/>
          <pc:sldMk cId="3164796367" sldId="446"/>
        </pc:sldMkLst>
        <pc:spChg chg="add mod">
          <ac:chgData name="Troels Mortensen (TRMO) | VIA" userId="48eeef65-5bf8-474b-9082-b56af31dd25e" providerId="ADAL" clId="{0B883AC1-2A1B-44B3-997B-81EC95B507F4}" dt="2019-03-04T06:57:09.283" v="3788" actId="1076"/>
          <ac:spMkLst>
            <pc:docMk/>
            <pc:sldMk cId="3164796367" sldId="446"/>
            <ac:spMk id="2" creationId="{E013568F-00BC-47E2-A31C-0A47F58E44EF}"/>
          </ac:spMkLst>
        </pc:spChg>
        <pc:spChg chg="del">
          <ac:chgData name="Troels Mortensen (TRMO) | VIA" userId="48eeef65-5bf8-474b-9082-b56af31dd25e" providerId="ADAL" clId="{0B883AC1-2A1B-44B3-997B-81EC95B507F4}" dt="2019-03-04T06:55:33.780" v="3638" actId="478"/>
          <ac:spMkLst>
            <pc:docMk/>
            <pc:sldMk cId="3164796367" sldId="446"/>
            <ac:spMk id="12" creationId="{6AAE5170-5AA5-4C12-9186-116622337EA4}"/>
          </ac:spMkLst>
        </pc:spChg>
      </pc:sldChg>
      <pc:sldMasterChg chg="delSldLayout">
        <pc:chgData name="Troels Mortensen (TRMO) | VIA" userId="48eeef65-5bf8-474b-9082-b56af31dd25e" providerId="ADAL" clId="{0B883AC1-2A1B-44B3-997B-81EC95B507F4}" dt="2019-03-02T16:41:19.444" v="2008" actId="2696"/>
        <pc:sldMasterMkLst>
          <pc:docMk/>
          <pc:sldMasterMk cId="3023023479" sldId="2147483689"/>
        </pc:sldMasterMkLst>
      </pc:sldMasterChg>
    </pc:docChg>
  </pc:docChgLst>
  <pc:docChgLst>
    <pc:chgData name="Troels Mortensen (TRMO) | VIA" userId="48eeef65-5bf8-474b-9082-b56af31dd25e" providerId="ADAL" clId="{012E88DF-E1A8-4AD6-B34E-790B43D405D7}"/>
    <pc:docChg chg="undo redo custSel addSld delSld modSld sldOrd">
      <pc:chgData name="Troels Mortensen (TRMO) | VIA" userId="48eeef65-5bf8-474b-9082-b56af31dd25e" providerId="ADAL" clId="{012E88DF-E1A8-4AD6-B34E-790B43D405D7}" dt="2019-02-22T08:09:00.773" v="2580" actId="571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890458" cy="48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88" tIns="41194" rIns="82388" bIns="41194" numCol="1" anchor="t" anchorCtr="0" compatLnSpc="1">
            <a:prstTxWarp prst="textNoShape">
              <a:avLst/>
            </a:prstTxWarp>
          </a:bodyPr>
          <a:lstStyle>
            <a:lvl1pPr defTabSz="404255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endParaRPr lang="da-DK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7073" y="0"/>
            <a:ext cx="2890458" cy="48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88" tIns="41194" rIns="82388" bIns="41194" numCol="1" anchor="t" anchorCtr="0" compatLnSpc="1">
            <a:prstTxWarp prst="textNoShape">
              <a:avLst/>
            </a:prstTxWarp>
          </a:bodyPr>
          <a:lstStyle>
            <a:lvl1pPr algn="r" defTabSz="404255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endParaRPr lang="da-DK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5159"/>
            <a:ext cx="2890458" cy="48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88" tIns="41194" rIns="82388" bIns="41194" numCol="1" anchor="b" anchorCtr="0" compatLnSpc="1">
            <a:prstTxWarp prst="textNoShape">
              <a:avLst/>
            </a:prstTxWarp>
          </a:bodyPr>
          <a:lstStyle>
            <a:lvl1pPr defTabSz="404255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endParaRPr lang="da-DK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7073" y="9285159"/>
            <a:ext cx="2890458" cy="48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88" tIns="41194" rIns="82388" bIns="41194" numCol="1" anchor="b" anchorCtr="0" compatLnSpc="1">
            <a:prstTxWarp prst="textNoShape">
              <a:avLst/>
            </a:prstTxWarp>
          </a:bodyPr>
          <a:lstStyle>
            <a:lvl1pPr algn="r" defTabSz="404255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fld id="{F43BA1DA-1AC4-4F74-902A-464D8C5BD29A}" type="slidenum">
              <a:rPr lang="da-DK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25792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200" y="939800"/>
            <a:ext cx="6008688" cy="3381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031528" y="4650393"/>
            <a:ext cx="4609150" cy="37534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4183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side I -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4"/>
          <p:cNvSpPr/>
          <p:nvPr userDrawn="1"/>
        </p:nvSpPr>
        <p:spPr>
          <a:xfrm>
            <a:off x="1" y="1"/>
            <a:ext cx="13439775" cy="755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4317" y="2152642"/>
            <a:ext cx="8773858" cy="1816189"/>
          </a:xfrm>
        </p:spPr>
        <p:txBody>
          <a:bodyPr tIns="0" anchor="b" anchorCtr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4317" y="4086609"/>
            <a:ext cx="8773858" cy="124105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subtitle</a:t>
            </a:r>
            <a:endParaRPr lang="da-DK" dirty="0"/>
          </a:p>
        </p:txBody>
      </p:sp>
      <p:sp>
        <p:nvSpPr>
          <p:cNvPr id="11" name="AutoShape 4"/>
          <p:cNvSpPr>
            <a:spLocks/>
          </p:cNvSpPr>
          <p:nvPr userDrawn="1"/>
        </p:nvSpPr>
        <p:spPr bwMode="gray">
          <a:xfrm>
            <a:off x="-3425275" y="3492893"/>
            <a:ext cx="3308611" cy="118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Indsæt hjælpelinjer til </a:t>
            </a:r>
            <a:b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placering af objekter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1. </a:t>
            </a:r>
            <a: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  <a:t>Højre klik udenfor slidet </a:t>
            </a:r>
            <a:b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  <a:t>og vælg </a:t>
            </a: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’Gitter og hjælpelinjer’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2. </a:t>
            </a:r>
            <a: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  <a:t>Sæt kryds ved </a:t>
            </a: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’Vis tegne-</a:t>
            </a:r>
            <a:b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hjælpelinjer på skærmen’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3.</a:t>
            </a:r>
            <a: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  <a:t> Vælg </a:t>
            </a: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’OK’</a:t>
            </a:r>
          </a:p>
        </p:txBody>
      </p:sp>
      <p:sp>
        <p:nvSpPr>
          <p:cNvPr id="18" name="TextBox 3"/>
          <p:cNvSpPr txBox="1"/>
          <p:nvPr userDrawn="1"/>
        </p:nvSpPr>
        <p:spPr>
          <a:xfrm>
            <a:off x="-3425275" y="2112160"/>
            <a:ext cx="3247946" cy="101758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61"/>
              </a:spcBef>
              <a:defRPr/>
            </a:pP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9" name="AutoShape 4"/>
          <p:cNvSpPr>
            <a:spLocks/>
          </p:cNvSpPr>
          <p:nvPr userDrawn="1"/>
        </p:nvSpPr>
        <p:spPr bwMode="gray">
          <a:xfrm>
            <a:off x="-3228766" y="643972"/>
            <a:ext cx="3112103" cy="118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 nyt ikon </a:t>
            </a:r>
            <a:br>
              <a:rPr lang="da-DK" altLang="da-DK" sz="1102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102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1. </a:t>
            </a:r>
            <a:r>
              <a:rPr lang="da-DK" altLang="da-DK" sz="1102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på ikonet</a:t>
            </a:r>
            <a:br>
              <a:rPr lang="da-DK" altLang="da-DK" sz="1102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102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2. </a:t>
            </a:r>
            <a:r>
              <a:rPr lang="da-DK" altLang="da-DK" sz="1102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Skift billede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3. 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 det nye ikon</a:t>
            </a:r>
            <a:b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4.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Tryk </a:t>
            </a: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</a:t>
            </a:r>
            <a:b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5. 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og vælg </a:t>
            </a: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Nulstil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hvis  pladsholderen forandrer sig</a:t>
            </a:r>
            <a:endParaRPr lang="da-DK" altLang="da-DK" sz="1102" b="0" kern="1200" noProof="1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 userDrawn="1"/>
        </p:nvSpPr>
        <p:spPr bwMode="auto">
          <a:xfrm>
            <a:off x="-3483608" y="6541875"/>
            <a:ext cx="3352944" cy="101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Generer titlen til alle slides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1. 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’Indsæt’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 i topmenuen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2. 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’Sidehoved og Sidefod’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3. 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Skriv titel på præsentation </a:t>
            </a:r>
            <a:br>
              <a:rPr lang="da-DK" altLang="da-DK" sz="1102" dirty="0">
                <a:solidFill>
                  <a:schemeClr val="tx1"/>
                </a:solidFill>
                <a:latin typeface="+mn-lt"/>
              </a:rPr>
            </a:b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ind i tekstfeltet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4. 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Tryk </a:t>
            </a: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’Anvend på alle’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46985" y="643973"/>
            <a:ext cx="2909472" cy="5049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l" defTabSz="1007943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764" kern="1200" spc="-11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Life is great</a:t>
            </a:r>
          </a:p>
          <a:p>
            <a:pPr marL="0" lvl="0" indent="0" algn="l" defTabSz="1007943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764" kern="1200" spc="-11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VIA University College</a:t>
            </a:r>
          </a:p>
        </p:txBody>
      </p:sp>
      <p:pic>
        <p:nvPicPr>
          <p:cNvPr id="15" name="Picture 1" descr="cid:image001.jpg@01CF78C4.0E36819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50" y="1328185"/>
            <a:ext cx="923985" cy="69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12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75687" y="395461"/>
            <a:ext cx="12864087" cy="9361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75687" y="1475581"/>
            <a:ext cx="12864087" cy="5472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68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-conde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75688" y="395461"/>
            <a:ext cx="12864086" cy="9361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75689" y="1475581"/>
            <a:ext cx="12864084" cy="54006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46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75689" y="1475581"/>
            <a:ext cx="12864087" cy="54726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95734" algn="l"/>
                <a:tab pos="593217" algn="l"/>
                <a:tab pos="888950" algn="l"/>
                <a:tab pos="1186433" algn="l"/>
                <a:tab pos="1482167" algn="l"/>
                <a:tab pos="1777900" algn="l"/>
                <a:tab pos="2075383" algn="l"/>
                <a:tab pos="2371117" algn="l"/>
                <a:tab pos="2670349" algn="l"/>
                <a:tab pos="2967833" algn="l"/>
                <a:tab pos="3261816" algn="l"/>
              </a:tabLst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516220" indent="0">
              <a:spcBef>
                <a:spcPts val="0"/>
              </a:spcBef>
              <a:buNone/>
              <a:defRPr/>
            </a:lvl2pPr>
            <a:lvl3pPr marL="1023693" indent="0">
              <a:spcBef>
                <a:spcPts val="0"/>
              </a:spcBef>
              <a:buNone/>
              <a:defRPr/>
            </a:lvl3pPr>
            <a:lvl4pPr marL="1527664" indent="0">
              <a:spcBef>
                <a:spcPts val="0"/>
              </a:spcBef>
              <a:buNone/>
              <a:defRPr/>
            </a:lvl4pPr>
            <a:lvl5pPr marL="1527664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75687" y="395461"/>
            <a:ext cx="12864087" cy="9361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572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m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F499-3B6C-43EB-B6FA-4CA79B2F4AEB}" type="datetime2">
              <a:rPr lang="da-DK" smtClean="0"/>
              <a:t>4. marts 2019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‹#›</a:t>
            </a:fld>
            <a:endParaRPr lang="da-DK" dirty="0"/>
          </a:p>
        </p:txBody>
      </p:sp>
      <p:grpSp>
        <p:nvGrpSpPr>
          <p:cNvPr id="6" name="Gruppe 5"/>
          <p:cNvGrpSpPr/>
          <p:nvPr userDrawn="1"/>
        </p:nvGrpSpPr>
        <p:grpSpPr>
          <a:xfrm>
            <a:off x="-3323522" y="4031367"/>
            <a:ext cx="3157358" cy="3505817"/>
            <a:chOff x="-2261220" y="2628888"/>
            <a:chExt cx="2148167" cy="3180414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TextBox 11"/>
            <p:cNvSpPr txBox="1"/>
            <p:nvPr userDrawn="1"/>
          </p:nvSpPr>
          <p:spPr>
            <a:xfrm>
              <a:off x="-1944724" y="2628888"/>
              <a:ext cx="1824090" cy="8507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61"/>
                </a:spcBef>
                <a:defRPr/>
              </a:pPr>
              <a:r>
                <a:rPr lang="da-DK" sz="1102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102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102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102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102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102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102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61"/>
                </a:spcBef>
                <a:defRPr/>
              </a:pPr>
              <a:r>
                <a:rPr lang="da-DK" sz="1102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102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102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102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102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9" name="Gruppe 8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10" name="Picture 2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11" name="Lige forbindelse 10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Lige forbindelse 11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ktangel 12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14" name="Tekstboks 13"/>
          <p:cNvSpPr txBox="1"/>
          <p:nvPr userDrawn="1"/>
        </p:nvSpPr>
        <p:spPr>
          <a:xfrm>
            <a:off x="-3511353" y="6524566"/>
            <a:ext cx="1414748" cy="5889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9683" rIns="39683" bIns="39683" rtlCol="0">
            <a:spAutoFit/>
          </a:bodyPr>
          <a:lstStyle/>
          <a:p>
            <a:pPr marL="0" marR="0" lvl="0" indent="0" algn="r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2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102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102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102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Rektangel 14"/>
          <p:cNvSpPr/>
          <p:nvPr userDrawn="1"/>
        </p:nvSpPr>
        <p:spPr>
          <a:xfrm>
            <a:off x="-1498275" y="6524566"/>
            <a:ext cx="1307177" cy="1218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16" name="Lige forbindelse 15"/>
          <p:cNvCxnSpPr>
            <a:endCxn id="15" idx="0"/>
          </p:cNvCxnSpPr>
          <p:nvPr userDrawn="1"/>
        </p:nvCxnSpPr>
        <p:spPr>
          <a:xfrm>
            <a:off x="-1059114" y="4964352"/>
            <a:ext cx="214428" cy="1560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"/>
          <p:cNvSpPr txBox="1"/>
          <p:nvPr userDrawn="1"/>
        </p:nvSpPr>
        <p:spPr>
          <a:xfrm>
            <a:off x="-3425276" y="7309"/>
            <a:ext cx="3247946" cy="101758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61"/>
              </a:spcBef>
              <a:defRPr/>
            </a:pP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846600" y="6527908"/>
            <a:ext cx="2698538" cy="412707"/>
          </a:xfrm>
          <a:blipFill>
            <a:blip r:embed="rId4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10"/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19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688" y="395461"/>
            <a:ext cx="12864086" cy="9361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5688" y="1475581"/>
            <a:ext cx="12864086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02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</p:sldLayoutIdLst>
  <p:hf hdr="0"/>
  <p:txStyles>
    <p:titleStyle>
      <a:lvl1pPr algn="l" defTabSz="1007943" rtl="0" eaLnBrk="1" latinLnBrk="0" hangingPunct="1">
        <a:lnSpc>
          <a:spcPct val="73000"/>
        </a:lnSpc>
        <a:spcBef>
          <a:spcPct val="0"/>
        </a:spcBef>
        <a:buNone/>
        <a:defRPr sz="4000" kern="1200" spc="-276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91978" indent="-391978" algn="l" defTabSz="1007943" rtl="0" eaLnBrk="1" latinLnBrk="0" hangingPunct="1">
        <a:lnSpc>
          <a:spcPct val="80000"/>
        </a:lnSpc>
        <a:spcBef>
          <a:spcPct val="20000"/>
        </a:spcBef>
        <a:buFont typeface="VIA Type Office" panose="02000503000000020004" pitchFamily="2" charset="0"/>
        <a:buChar char="–"/>
        <a:defRPr sz="3200" kern="1200" spc="-11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88950" indent="-372730" algn="l" defTabSz="1007943" rtl="0" eaLnBrk="1" latinLnBrk="0" hangingPunct="1">
        <a:spcBef>
          <a:spcPts val="661"/>
        </a:spcBef>
        <a:buFont typeface="VIA Type Office" panose="02000503000000020004" pitchFamily="2" charset="0"/>
        <a:buChar char="–"/>
        <a:defRPr sz="2400" kern="1200" spc="-99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87672" indent="-363979" algn="l" defTabSz="1007943" rtl="0" eaLnBrk="1" latinLnBrk="0" hangingPunct="1">
        <a:lnSpc>
          <a:spcPct val="89000"/>
        </a:lnSpc>
        <a:spcBef>
          <a:spcPts val="661"/>
        </a:spcBef>
        <a:buFont typeface="VIA Type Office" panose="02000503000000020004" pitchFamily="2" charset="0"/>
        <a:buChar char="–"/>
        <a:defRPr sz="2000" kern="1200" spc="-55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74145" indent="-346480" algn="l" defTabSz="1007943" rtl="0" eaLnBrk="1" latinLnBrk="0" hangingPunct="1">
        <a:lnSpc>
          <a:spcPct val="97000"/>
        </a:lnSpc>
        <a:spcBef>
          <a:spcPts val="661"/>
        </a:spcBef>
        <a:buFont typeface="VIA Type Office" panose="02000503000000020004" pitchFamily="2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74145" indent="-346480" algn="l" defTabSz="1007943" rtl="0" eaLnBrk="1" latinLnBrk="0" hangingPunct="1">
        <a:lnSpc>
          <a:spcPct val="97000"/>
        </a:lnSpc>
        <a:spcBef>
          <a:spcPts val="661"/>
        </a:spcBef>
        <a:buFont typeface="VIA Type Office" panose="02000503000000020004" pitchFamily="2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2860" y="2152642"/>
            <a:ext cx="9117547" cy="1816189"/>
          </a:xfrm>
        </p:spPr>
        <p:txBody>
          <a:bodyPr/>
          <a:lstStyle/>
          <a:p>
            <a:r>
              <a:rPr lang="da-DK" dirty="0"/>
              <a:t>Software Development with UML and Java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2860" y="4086609"/>
            <a:ext cx="6580912" cy="1241050"/>
          </a:xfrm>
        </p:spPr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7083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AE87FA7-23C8-40AE-ACE5-4CF6BEE6A2AA}"/>
              </a:ext>
            </a:extLst>
          </p:cNvPr>
          <p:cNvGrpSpPr/>
          <p:nvPr/>
        </p:nvGrpSpPr>
        <p:grpSpPr>
          <a:xfrm>
            <a:off x="11343274" y="2402892"/>
            <a:ext cx="1209258" cy="584857"/>
            <a:chOff x="8750989" y="1979637"/>
            <a:chExt cx="1209258" cy="58485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8FD48A9-189A-4556-B5C2-079003D981C4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99B390B-9D8E-4F79-A7F3-38B91A1C8359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3B5E272-F9FC-4133-BE47-42D6B27B08B9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595E2D2-4D3E-4B65-920A-8CCE1BFC25B8}"/>
              </a:ext>
            </a:extLst>
          </p:cNvPr>
          <p:cNvGrpSpPr/>
          <p:nvPr/>
        </p:nvGrpSpPr>
        <p:grpSpPr>
          <a:xfrm>
            <a:off x="11240380" y="3130370"/>
            <a:ext cx="1405993" cy="649014"/>
            <a:chOff x="8750989" y="1979637"/>
            <a:chExt cx="1251017" cy="649014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F7BD158-7DCB-4B2B-B496-A763A76017D2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FC81C8A-B3B1-4076-8446-9985316E18A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DA9A64E-0C53-46D3-AAA4-E2DDE8373C66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8A53192-9E3A-46E8-986F-7B0ED21CC3F5}"/>
              </a:ext>
            </a:extLst>
          </p:cNvPr>
          <p:cNvCxnSpPr>
            <a:cxnSpLocks/>
            <a:stCxn id="131" idx="0"/>
            <a:endCxn id="135" idx="1"/>
          </p:cNvCxnSpPr>
          <p:nvPr/>
        </p:nvCxnSpPr>
        <p:spPr>
          <a:xfrm flipH="1" flipV="1">
            <a:off x="11915560" y="2791727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F8329733-0565-44CC-AE4D-3C3219F780BA}"/>
              </a:ext>
            </a:extLst>
          </p:cNvPr>
          <p:cNvSpPr/>
          <p:nvPr/>
        </p:nvSpPr>
        <p:spPr>
          <a:xfrm rot="16200000">
            <a:off x="11802658" y="2564007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9133281" y="2128587"/>
              <a:ext cx="56009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View1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827308" y="2138034"/>
              <a:ext cx="112434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ViewModel1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969ADD-4F0F-401F-9C52-FB23253F2755}"/>
              </a:ext>
            </a:extLst>
          </p:cNvPr>
          <p:cNvGrpSpPr/>
          <p:nvPr/>
        </p:nvGrpSpPr>
        <p:grpSpPr>
          <a:xfrm>
            <a:off x="10591960" y="1998193"/>
            <a:ext cx="2774952" cy="2069675"/>
            <a:chOff x="11134664" y="1998194"/>
            <a:chExt cx="2232248" cy="1296144"/>
          </a:xfrm>
        </p:grpSpPr>
        <p:sp>
          <p:nvSpPr>
            <p:cNvPr id="107" name="Cloud 106">
              <a:extLst>
                <a:ext uri="{FF2B5EF4-FFF2-40B4-BE49-F238E27FC236}">
                  <a16:creationId xmlns:a16="http://schemas.microsoft.com/office/drawing/2014/main" id="{1C196B91-BE28-4417-9E6E-680E049D48FC}"/>
                </a:ext>
              </a:extLst>
            </p:cNvPr>
            <p:cNvSpPr/>
            <p:nvPr/>
          </p:nvSpPr>
          <p:spPr>
            <a:xfrm>
              <a:off x="11134664" y="1998194"/>
              <a:ext cx="2232248" cy="1296144"/>
            </a:xfrm>
            <a:prstGeom prst="cloud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1FFC36B7-8DD9-40A7-AA05-A951B13E3C18}"/>
                </a:ext>
              </a:extLst>
            </p:cNvPr>
            <p:cNvSpPr/>
            <p:nvPr/>
          </p:nvSpPr>
          <p:spPr>
            <a:xfrm>
              <a:off x="11242676" y="2234605"/>
              <a:ext cx="2016224" cy="7200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Networking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4654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9133281" y="2128587"/>
              <a:ext cx="56009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View1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827308" y="2138034"/>
              <a:ext cx="112434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ViewModel1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413729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5310835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986015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873113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28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9133281" y="2128587"/>
              <a:ext cx="56009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View1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827308" y="2138034"/>
              <a:ext cx="112434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ViewModel1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413729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5310835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986015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873113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632C1-838B-4C05-B1BE-BF674B2FE774}"/>
              </a:ext>
            </a:extLst>
          </p:cNvPr>
          <p:cNvCxnSpPr>
            <a:stCxn id="61" idx="3"/>
          </p:cNvCxnSpPr>
          <p:nvPr/>
        </p:nvCxnSpPr>
        <p:spPr>
          <a:xfrm flipV="1">
            <a:off x="3331864" y="4363748"/>
            <a:ext cx="1978971" cy="2403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FE9541-2AFE-4B6C-9189-3EB772D37FEE}"/>
              </a:ext>
            </a:extLst>
          </p:cNvPr>
          <p:cNvCxnSpPr>
            <a:cxnSpLocks/>
            <a:stCxn id="76" idx="1"/>
            <a:endCxn id="55" idx="3"/>
          </p:cNvCxnSpPr>
          <p:nvPr/>
        </p:nvCxnSpPr>
        <p:spPr>
          <a:xfrm flipH="1">
            <a:off x="3335511" y="5405330"/>
            <a:ext cx="1975324" cy="17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2A1AB1-40EF-4B77-89F2-9D2D692A0949}"/>
              </a:ext>
            </a:extLst>
          </p:cNvPr>
          <p:cNvGrpSpPr/>
          <p:nvPr/>
        </p:nvGrpSpPr>
        <p:grpSpPr>
          <a:xfrm>
            <a:off x="13768685" y="2456261"/>
            <a:ext cx="1808186" cy="584857"/>
            <a:chOff x="8750989" y="1979637"/>
            <a:chExt cx="1448490" cy="58485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1E8A9-A7E1-497E-ADF1-0D71055C5E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057A6B-A696-44D0-9FBD-692E548E560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10363C-FEC9-48C1-8662-B77788B921C8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871D7-E32A-48E5-9276-DCB59F4A2CFB}"/>
              </a:ext>
            </a:extLst>
          </p:cNvPr>
          <p:cNvGrpSpPr/>
          <p:nvPr/>
        </p:nvGrpSpPr>
        <p:grpSpPr>
          <a:xfrm>
            <a:off x="13665792" y="3626050"/>
            <a:ext cx="1673092" cy="649014"/>
            <a:chOff x="8750989" y="1979637"/>
            <a:chExt cx="1209258" cy="6490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D8D597-55BD-402A-BC17-F97581B5C59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71114-D600-4189-82F6-54362E49C7C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4F282A-71E3-4E10-8769-47C0727DB14C}"/>
                </a:ext>
              </a:extLst>
            </p:cNvPr>
            <p:cNvSpPr txBox="1"/>
            <p:nvPr/>
          </p:nvSpPr>
          <p:spPr>
            <a:xfrm>
              <a:off x="8778021" y="2146527"/>
              <a:ext cx="107518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EBA40D-EEE1-4CA5-9D25-458A3AFEE695}"/>
              </a:ext>
            </a:extLst>
          </p:cNvPr>
          <p:cNvCxnSpPr>
            <a:cxnSpLocks/>
            <a:stCxn id="89" idx="0"/>
            <a:endCxn id="93" idx="1"/>
          </p:cNvCxnSpPr>
          <p:nvPr/>
        </p:nvCxnSpPr>
        <p:spPr>
          <a:xfrm flipV="1">
            <a:off x="14502337" y="3306657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599565-B215-4A57-BFB8-8D4FF5C3C2C3}"/>
              </a:ext>
            </a:extLst>
          </p:cNvPr>
          <p:cNvSpPr/>
          <p:nvPr/>
        </p:nvSpPr>
        <p:spPr>
          <a:xfrm rot="16200000">
            <a:off x="14389435" y="3078937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D00FB0-FCAF-41A4-BE94-082FFDFF2598}"/>
              </a:ext>
            </a:extLst>
          </p:cNvPr>
          <p:cNvGrpSpPr/>
          <p:nvPr/>
        </p:nvGrpSpPr>
        <p:grpSpPr>
          <a:xfrm>
            <a:off x="13787978" y="5147989"/>
            <a:ext cx="1509492" cy="649014"/>
            <a:chOff x="8750989" y="1979637"/>
            <a:chExt cx="1209258" cy="6490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6C9E6E-5699-42BE-9388-5B04E5A22C5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7701DC-1476-432F-8FF7-E7FDDF3FDF7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2F7C00-7F02-4709-BB44-4498392AD6CE}"/>
                </a:ext>
              </a:extLst>
            </p:cNvPr>
            <p:cNvSpPr txBox="1"/>
            <p:nvPr/>
          </p:nvSpPr>
          <p:spPr>
            <a:xfrm>
              <a:off x="8860668" y="2138678"/>
              <a:ext cx="109540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SocketServer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39DBE-5235-4E12-8F59-04E86F9476E1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H="1" flipV="1">
            <a:off x="14502337" y="4275064"/>
            <a:ext cx="40387" cy="8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188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9133281" y="2128587"/>
              <a:ext cx="56009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View1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827308" y="2138034"/>
              <a:ext cx="112434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ViewModel1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413729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5310835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986015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873113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632C1-838B-4C05-B1BE-BF674B2FE774}"/>
              </a:ext>
            </a:extLst>
          </p:cNvPr>
          <p:cNvCxnSpPr>
            <a:stCxn id="61" idx="3"/>
          </p:cNvCxnSpPr>
          <p:nvPr/>
        </p:nvCxnSpPr>
        <p:spPr>
          <a:xfrm flipV="1">
            <a:off x="3331864" y="4363748"/>
            <a:ext cx="1978971" cy="2403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FE9541-2AFE-4B6C-9189-3EB772D37FEE}"/>
              </a:ext>
            </a:extLst>
          </p:cNvPr>
          <p:cNvCxnSpPr>
            <a:cxnSpLocks/>
            <a:stCxn id="76" idx="1"/>
            <a:endCxn id="55" idx="3"/>
          </p:cNvCxnSpPr>
          <p:nvPr/>
        </p:nvCxnSpPr>
        <p:spPr>
          <a:xfrm flipH="1">
            <a:off x="3335511" y="5405330"/>
            <a:ext cx="1975324" cy="17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E36FC1-EA7A-4A77-B5A2-4A47AF7133ED}"/>
              </a:ext>
            </a:extLst>
          </p:cNvPr>
          <p:cNvGrpSpPr/>
          <p:nvPr/>
        </p:nvGrpSpPr>
        <p:grpSpPr>
          <a:xfrm>
            <a:off x="7287965" y="3913698"/>
            <a:ext cx="1808186" cy="584857"/>
            <a:chOff x="8750989" y="1979637"/>
            <a:chExt cx="1448490" cy="58485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CD99FD-86B3-4F52-8248-189363196390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B4888D-1AF4-46E5-8BA9-78FB6D62020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1E93FB-FED0-402C-968D-689272A3E620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0517D5-CB0C-43F6-9333-6E2FEFC90F76}"/>
              </a:ext>
            </a:extLst>
          </p:cNvPr>
          <p:cNvGrpSpPr/>
          <p:nvPr/>
        </p:nvGrpSpPr>
        <p:grpSpPr>
          <a:xfrm>
            <a:off x="7185071" y="5083487"/>
            <a:ext cx="1695056" cy="649014"/>
            <a:chOff x="8750989" y="1979637"/>
            <a:chExt cx="1225133" cy="64901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547E7F-FCA0-4396-B8F2-B75CAE1EDFE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2318DC-E498-472E-8F42-81506C3E469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6E1733-7DFF-4641-96B5-A72EC4677FE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2B25B3-BAC7-4840-A638-88732F3D6BBB}"/>
              </a:ext>
            </a:extLst>
          </p:cNvPr>
          <p:cNvCxnSpPr>
            <a:cxnSpLocks/>
            <a:stCxn id="68" idx="0"/>
            <a:endCxn id="83" idx="1"/>
          </p:cNvCxnSpPr>
          <p:nvPr/>
        </p:nvCxnSpPr>
        <p:spPr>
          <a:xfrm flipV="1">
            <a:off x="8021617" y="4764094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F6F9446-F765-4483-9C75-6F1C07666864}"/>
              </a:ext>
            </a:extLst>
          </p:cNvPr>
          <p:cNvSpPr/>
          <p:nvPr/>
        </p:nvSpPr>
        <p:spPr>
          <a:xfrm rot="16200000">
            <a:off x="7908715" y="4536374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084F3-29C3-44C7-A2A8-C2C0318959F4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>
          <a:xfrm>
            <a:off x="6669896" y="5405330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2A1AB1-40EF-4B77-89F2-9D2D692A0949}"/>
              </a:ext>
            </a:extLst>
          </p:cNvPr>
          <p:cNvGrpSpPr/>
          <p:nvPr/>
        </p:nvGrpSpPr>
        <p:grpSpPr>
          <a:xfrm>
            <a:off x="13768685" y="2456261"/>
            <a:ext cx="1808186" cy="584857"/>
            <a:chOff x="8750989" y="1979637"/>
            <a:chExt cx="1448490" cy="58485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1E8A9-A7E1-497E-ADF1-0D71055C5E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057A6B-A696-44D0-9FBD-692E548E560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10363C-FEC9-48C1-8662-B77788B921C8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871D7-E32A-48E5-9276-DCB59F4A2CFB}"/>
              </a:ext>
            </a:extLst>
          </p:cNvPr>
          <p:cNvGrpSpPr/>
          <p:nvPr/>
        </p:nvGrpSpPr>
        <p:grpSpPr>
          <a:xfrm>
            <a:off x="13665792" y="3626050"/>
            <a:ext cx="1673092" cy="649014"/>
            <a:chOff x="8750989" y="1979637"/>
            <a:chExt cx="1209258" cy="6490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D8D597-55BD-402A-BC17-F97581B5C59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71114-D600-4189-82F6-54362E49C7C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4F282A-71E3-4E10-8769-47C0727DB14C}"/>
                </a:ext>
              </a:extLst>
            </p:cNvPr>
            <p:cNvSpPr txBox="1"/>
            <p:nvPr/>
          </p:nvSpPr>
          <p:spPr>
            <a:xfrm>
              <a:off x="8778021" y="2146527"/>
              <a:ext cx="107518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EBA40D-EEE1-4CA5-9D25-458A3AFEE695}"/>
              </a:ext>
            </a:extLst>
          </p:cNvPr>
          <p:cNvCxnSpPr>
            <a:cxnSpLocks/>
            <a:stCxn id="89" idx="0"/>
            <a:endCxn id="93" idx="1"/>
          </p:cNvCxnSpPr>
          <p:nvPr/>
        </p:nvCxnSpPr>
        <p:spPr>
          <a:xfrm flipV="1">
            <a:off x="14502337" y="3306657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599565-B215-4A57-BFB8-8D4FF5C3C2C3}"/>
              </a:ext>
            </a:extLst>
          </p:cNvPr>
          <p:cNvSpPr/>
          <p:nvPr/>
        </p:nvSpPr>
        <p:spPr>
          <a:xfrm rot="16200000">
            <a:off x="14389435" y="3078937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D00FB0-FCAF-41A4-BE94-082FFDFF2598}"/>
              </a:ext>
            </a:extLst>
          </p:cNvPr>
          <p:cNvGrpSpPr/>
          <p:nvPr/>
        </p:nvGrpSpPr>
        <p:grpSpPr>
          <a:xfrm>
            <a:off x="13787978" y="5147989"/>
            <a:ext cx="1509492" cy="649014"/>
            <a:chOff x="8750989" y="1979637"/>
            <a:chExt cx="1209258" cy="6490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6C9E6E-5699-42BE-9388-5B04E5A22C5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7701DC-1476-432F-8FF7-E7FDDF3FDF7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2F7C00-7F02-4709-BB44-4498392AD6CE}"/>
                </a:ext>
              </a:extLst>
            </p:cNvPr>
            <p:cNvSpPr txBox="1"/>
            <p:nvPr/>
          </p:nvSpPr>
          <p:spPr>
            <a:xfrm>
              <a:off x="8860668" y="2138678"/>
              <a:ext cx="109540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SocketServer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39DBE-5235-4E12-8F59-04E86F9476E1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H="1" flipV="1">
            <a:off x="14502337" y="4275064"/>
            <a:ext cx="40387" cy="8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812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9133281" y="2128587"/>
              <a:ext cx="56009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View1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827308" y="2138034"/>
              <a:ext cx="112434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ViewModel1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413729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5310835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986015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873113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632C1-838B-4C05-B1BE-BF674B2FE774}"/>
              </a:ext>
            </a:extLst>
          </p:cNvPr>
          <p:cNvCxnSpPr>
            <a:stCxn id="61" idx="3"/>
          </p:cNvCxnSpPr>
          <p:nvPr/>
        </p:nvCxnSpPr>
        <p:spPr>
          <a:xfrm flipV="1">
            <a:off x="3331864" y="4363748"/>
            <a:ext cx="1978971" cy="2403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FE9541-2AFE-4B6C-9189-3EB772D37FEE}"/>
              </a:ext>
            </a:extLst>
          </p:cNvPr>
          <p:cNvCxnSpPr>
            <a:cxnSpLocks/>
            <a:stCxn id="76" idx="1"/>
            <a:endCxn id="55" idx="3"/>
          </p:cNvCxnSpPr>
          <p:nvPr/>
        </p:nvCxnSpPr>
        <p:spPr>
          <a:xfrm flipH="1">
            <a:off x="3335511" y="5405330"/>
            <a:ext cx="1975324" cy="17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E36FC1-EA7A-4A77-B5A2-4A47AF7133ED}"/>
              </a:ext>
            </a:extLst>
          </p:cNvPr>
          <p:cNvGrpSpPr/>
          <p:nvPr/>
        </p:nvGrpSpPr>
        <p:grpSpPr>
          <a:xfrm>
            <a:off x="7287965" y="3913698"/>
            <a:ext cx="1808186" cy="584857"/>
            <a:chOff x="8750989" y="1979637"/>
            <a:chExt cx="1448490" cy="58485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CD99FD-86B3-4F52-8248-189363196390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B4888D-1AF4-46E5-8BA9-78FB6D62020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1E93FB-FED0-402C-968D-689272A3E620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0517D5-CB0C-43F6-9333-6E2FEFC90F76}"/>
              </a:ext>
            </a:extLst>
          </p:cNvPr>
          <p:cNvGrpSpPr/>
          <p:nvPr/>
        </p:nvGrpSpPr>
        <p:grpSpPr>
          <a:xfrm>
            <a:off x="7185071" y="5083487"/>
            <a:ext cx="1695056" cy="649014"/>
            <a:chOff x="8750989" y="1979637"/>
            <a:chExt cx="1225133" cy="64901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547E7F-FCA0-4396-B8F2-B75CAE1EDFE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2318DC-E498-472E-8F42-81506C3E469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6E1733-7DFF-4641-96B5-A72EC4677FE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2B25B3-BAC7-4840-A638-88732F3D6BBB}"/>
              </a:ext>
            </a:extLst>
          </p:cNvPr>
          <p:cNvCxnSpPr>
            <a:cxnSpLocks/>
            <a:stCxn id="68" idx="0"/>
            <a:endCxn id="83" idx="1"/>
          </p:cNvCxnSpPr>
          <p:nvPr/>
        </p:nvCxnSpPr>
        <p:spPr>
          <a:xfrm flipV="1">
            <a:off x="8021617" y="4764094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F6F9446-F765-4483-9C75-6F1C07666864}"/>
              </a:ext>
            </a:extLst>
          </p:cNvPr>
          <p:cNvSpPr/>
          <p:nvPr/>
        </p:nvSpPr>
        <p:spPr>
          <a:xfrm rot="16200000">
            <a:off x="7908715" y="4536374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084F3-29C3-44C7-A2A8-C2C0318959F4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>
          <a:xfrm>
            <a:off x="6669896" y="5405330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2A1AB1-40EF-4B77-89F2-9D2D692A0949}"/>
              </a:ext>
            </a:extLst>
          </p:cNvPr>
          <p:cNvGrpSpPr/>
          <p:nvPr/>
        </p:nvGrpSpPr>
        <p:grpSpPr>
          <a:xfrm>
            <a:off x="10278382" y="3175399"/>
            <a:ext cx="1808186" cy="584857"/>
            <a:chOff x="8750989" y="1979637"/>
            <a:chExt cx="1448490" cy="58485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1E8A9-A7E1-497E-ADF1-0D71055C5E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057A6B-A696-44D0-9FBD-692E548E560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10363C-FEC9-48C1-8662-B77788B921C8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871D7-E32A-48E5-9276-DCB59F4A2CFB}"/>
              </a:ext>
            </a:extLst>
          </p:cNvPr>
          <p:cNvGrpSpPr/>
          <p:nvPr/>
        </p:nvGrpSpPr>
        <p:grpSpPr>
          <a:xfrm>
            <a:off x="10175489" y="4345188"/>
            <a:ext cx="1673092" cy="649014"/>
            <a:chOff x="8750989" y="1979637"/>
            <a:chExt cx="1209258" cy="6490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D8D597-55BD-402A-BC17-F97581B5C59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71114-D600-4189-82F6-54362E49C7C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4F282A-71E3-4E10-8769-47C0727DB14C}"/>
                </a:ext>
              </a:extLst>
            </p:cNvPr>
            <p:cNvSpPr txBox="1"/>
            <p:nvPr/>
          </p:nvSpPr>
          <p:spPr>
            <a:xfrm>
              <a:off x="8778021" y="2146527"/>
              <a:ext cx="107518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EBA40D-EEE1-4CA5-9D25-458A3AFEE695}"/>
              </a:ext>
            </a:extLst>
          </p:cNvPr>
          <p:cNvCxnSpPr>
            <a:cxnSpLocks/>
            <a:stCxn id="89" idx="0"/>
            <a:endCxn id="93" idx="1"/>
          </p:cNvCxnSpPr>
          <p:nvPr/>
        </p:nvCxnSpPr>
        <p:spPr>
          <a:xfrm flipV="1">
            <a:off x="11012034" y="4025795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599565-B215-4A57-BFB8-8D4FF5C3C2C3}"/>
              </a:ext>
            </a:extLst>
          </p:cNvPr>
          <p:cNvSpPr/>
          <p:nvPr/>
        </p:nvSpPr>
        <p:spPr>
          <a:xfrm rot="16200000">
            <a:off x="10899132" y="3798075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D00FB0-FCAF-41A4-BE94-082FFDFF2598}"/>
              </a:ext>
            </a:extLst>
          </p:cNvPr>
          <p:cNvGrpSpPr/>
          <p:nvPr/>
        </p:nvGrpSpPr>
        <p:grpSpPr>
          <a:xfrm>
            <a:off x="10248279" y="5867127"/>
            <a:ext cx="1509492" cy="649014"/>
            <a:chOff x="8750989" y="1979637"/>
            <a:chExt cx="1209258" cy="6490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6C9E6E-5699-42BE-9388-5B04E5A22C5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7701DC-1476-432F-8FF7-E7FDDF3FDF7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2F7C00-7F02-4709-BB44-4498392AD6CE}"/>
                </a:ext>
              </a:extLst>
            </p:cNvPr>
            <p:cNvSpPr txBox="1"/>
            <p:nvPr/>
          </p:nvSpPr>
          <p:spPr>
            <a:xfrm>
              <a:off x="8860668" y="2138678"/>
              <a:ext cx="109540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SocketServer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39DBE-5235-4E12-8F59-04E86F9476E1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V="1">
            <a:off x="11003025" y="4994202"/>
            <a:ext cx="9009" cy="8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9E9AC3-B0D5-47E5-BE70-80C8443993CE}"/>
              </a:ext>
            </a:extLst>
          </p:cNvPr>
          <p:cNvCxnSpPr>
            <a:stCxn id="89" idx="1"/>
            <a:endCxn id="68" idx="3"/>
          </p:cNvCxnSpPr>
          <p:nvPr/>
        </p:nvCxnSpPr>
        <p:spPr>
          <a:xfrm flipH="1">
            <a:off x="8858163" y="4669695"/>
            <a:ext cx="1317325" cy="738299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E9C4215-DF70-463F-B1F7-1ADE760CB9D8}"/>
              </a:ext>
            </a:extLst>
          </p:cNvPr>
          <p:cNvGrpSpPr/>
          <p:nvPr/>
        </p:nvGrpSpPr>
        <p:grpSpPr>
          <a:xfrm rot="1410194">
            <a:off x="9304967" y="4107540"/>
            <a:ext cx="380002" cy="688442"/>
            <a:chOff x="7906798" y="1567390"/>
            <a:chExt cx="521259" cy="665861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AC1DF990-3605-4432-98DE-EABAFDEB93E3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003BDA4C-1A12-49ED-8B50-EFF949E36F64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2981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9133281" y="2128587"/>
              <a:ext cx="56009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View1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827308" y="2138034"/>
              <a:ext cx="112434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ViewModel1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022581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4919687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594867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481965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632C1-838B-4C05-B1BE-BF674B2FE774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331864" y="4512078"/>
            <a:ext cx="1587823" cy="225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FE9541-2AFE-4B6C-9189-3EB772D37FEE}"/>
              </a:ext>
            </a:extLst>
          </p:cNvPr>
          <p:cNvCxnSpPr>
            <a:cxnSpLocks/>
            <a:stCxn id="76" idx="1"/>
            <a:endCxn id="55" idx="3"/>
          </p:cNvCxnSpPr>
          <p:nvPr/>
        </p:nvCxnSpPr>
        <p:spPr>
          <a:xfrm flipH="1">
            <a:off x="3335511" y="5405330"/>
            <a:ext cx="1584176" cy="17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E36FC1-EA7A-4A77-B5A2-4A47AF7133ED}"/>
              </a:ext>
            </a:extLst>
          </p:cNvPr>
          <p:cNvGrpSpPr/>
          <p:nvPr/>
        </p:nvGrpSpPr>
        <p:grpSpPr>
          <a:xfrm>
            <a:off x="6896817" y="3913698"/>
            <a:ext cx="1808186" cy="584857"/>
            <a:chOff x="8750989" y="1979637"/>
            <a:chExt cx="1448490" cy="58485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CD99FD-86B3-4F52-8248-189363196390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B4888D-1AF4-46E5-8BA9-78FB6D62020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1E93FB-FED0-402C-968D-689272A3E620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0517D5-CB0C-43F6-9333-6E2FEFC90F76}"/>
              </a:ext>
            </a:extLst>
          </p:cNvPr>
          <p:cNvGrpSpPr/>
          <p:nvPr/>
        </p:nvGrpSpPr>
        <p:grpSpPr>
          <a:xfrm>
            <a:off x="6793923" y="5083487"/>
            <a:ext cx="1695056" cy="649014"/>
            <a:chOff x="8750989" y="1979637"/>
            <a:chExt cx="1225133" cy="64901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547E7F-FCA0-4396-B8F2-B75CAE1EDFE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2318DC-E498-472E-8F42-81506C3E469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6E1733-7DFF-4641-96B5-A72EC4677FE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2B25B3-BAC7-4840-A638-88732F3D6BBB}"/>
              </a:ext>
            </a:extLst>
          </p:cNvPr>
          <p:cNvCxnSpPr>
            <a:cxnSpLocks/>
            <a:stCxn id="68" idx="0"/>
            <a:endCxn id="83" idx="1"/>
          </p:cNvCxnSpPr>
          <p:nvPr/>
        </p:nvCxnSpPr>
        <p:spPr>
          <a:xfrm flipV="1">
            <a:off x="7630469" y="4764094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F6F9446-F765-4483-9C75-6F1C07666864}"/>
              </a:ext>
            </a:extLst>
          </p:cNvPr>
          <p:cNvSpPr/>
          <p:nvPr/>
        </p:nvSpPr>
        <p:spPr>
          <a:xfrm rot="16200000">
            <a:off x="7517567" y="4536374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084F3-29C3-44C7-A2A8-C2C0318959F4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>
          <a:xfrm>
            <a:off x="6278748" y="5405330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2A1AB1-40EF-4B77-89F2-9D2D692A0949}"/>
              </a:ext>
            </a:extLst>
          </p:cNvPr>
          <p:cNvGrpSpPr/>
          <p:nvPr/>
        </p:nvGrpSpPr>
        <p:grpSpPr>
          <a:xfrm>
            <a:off x="9887234" y="3175399"/>
            <a:ext cx="1808186" cy="584857"/>
            <a:chOff x="8750989" y="1979637"/>
            <a:chExt cx="1448490" cy="58485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1E8A9-A7E1-497E-ADF1-0D71055C5E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057A6B-A696-44D0-9FBD-692E548E560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10363C-FEC9-48C1-8662-B77788B921C8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871D7-E32A-48E5-9276-DCB59F4A2CFB}"/>
              </a:ext>
            </a:extLst>
          </p:cNvPr>
          <p:cNvGrpSpPr/>
          <p:nvPr/>
        </p:nvGrpSpPr>
        <p:grpSpPr>
          <a:xfrm>
            <a:off x="9784341" y="4345188"/>
            <a:ext cx="1673092" cy="649014"/>
            <a:chOff x="8750989" y="1979637"/>
            <a:chExt cx="1209258" cy="6490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D8D597-55BD-402A-BC17-F97581B5C59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71114-D600-4189-82F6-54362E49C7C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4F282A-71E3-4E10-8769-47C0727DB14C}"/>
                </a:ext>
              </a:extLst>
            </p:cNvPr>
            <p:cNvSpPr txBox="1"/>
            <p:nvPr/>
          </p:nvSpPr>
          <p:spPr>
            <a:xfrm>
              <a:off x="8778021" y="2146527"/>
              <a:ext cx="107518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EBA40D-EEE1-4CA5-9D25-458A3AFEE695}"/>
              </a:ext>
            </a:extLst>
          </p:cNvPr>
          <p:cNvCxnSpPr>
            <a:cxnSpLocks/>
            <a:stCxn id="89" idx="0"/>
            <a:endCxn id="93" idx="1"/>
          </p:cNvCxnSpPr>
          <p:nvPr/>
        </p:nvCxnSpPr>
        <p:spPr>
          <a:xfrm flipV="1">
            <a:off x="10620886" y="4025795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599565-B215-4A57-BFB8-8D4FF5C3C2C3}"/>
              </a:ext>
            </a:extLst>
          </p:cNvPr>
          <p:cNvSpPr/>
          <p:nvPr/>
        </p:nvSpPr>
        <p:spPr>
          <a:xfrm rot="16200000">
            <a:off x="10507984" y="3798075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D00FB0-FCAF-41A4-BE94-082FFDFF2598}"/>
              </a:ext>
            </a:extLst>
          </p:cNvPr>
          <p:cNvGrpSpPr/>
          <p:nvPr/>
        </p:nvGrpSpPr>
        <p:grpSpPr>
          <a:xfrm>
            <a:off x="9857131" y="5867127"/>
            <a:ext cx="1509492" cy="649014"/>
            <a:chOff x="8750989" y="1979637"/>
            <a:chExt cx="1209258" cy="6490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6C9E6E-5699-42BE-9388-5B04E5A22C5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7701DC-1476-432F-8FF7-E7FDDF3FDF7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2F7C00-7F02-4709-BB44-4498392AD6CE}"/>
                </a:ext>
              </a:extLst>
            </p:cNvPr>
            <p:cNvSpPr txBox="1"/>
            <p:nvPr/>
          </p:nvSpPr>
          <p:spPr>
            <a:xfrm>
              <a:off x="8860668" y="2138678"/>
              <a:ext cx="109540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SocketServer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39DBE-5235-4E12-8F59-04E86F9476E1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V="1">
            <a:off x="10611877" y="4994202"/>
            <a:ext cx="9009" cy="8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9E9AC3-B0D5-47E5-BE70-80C8443993CE}"/>
              </a:ext>
            </a:extLst>
          </p:cNvPr>
          <p:cNvCxnSpPr>
            <a:stCxn id="89" idx="1"/>
            <a:endCxn id="68" idx="3"/>
          </p:cNvCxnSpPr>
          <p:nvPr/>
        </p:nvCxnSpPr>
        <p:spPr>
          <a:xfrm flipH="1">
            <a:off x="8467015" y="4669695"/>
            <a:ext cx="1317325" cy="738299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E9C4215-DF70-463F-B1F7-1ADE760CB9D8}"/>
              </a:ext>
            </a:extLst>
          </p:cNvPr>
          <p:cNvGrpSpPr/>
          <p:nvPr/>
        </p:nvGrpSpPr>
        <p:grpSpPr>
          <a:xfrm rot="1410194">
            <a:off x="8913819" y="4107540"/>
            <a:ext cx="380002" cy="688442"/>
            <a:chOff x="7906798" y="1567390"/>
            <a:chExt cx="521259" cy="665861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AC1DF990-3605-4432-98DE-EABAFDEB93E3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003BDA4C-1A12-49ED-8B50-EFF949E36F64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5ED1CD1-0A03-405E-B42C-13CE99760FF6}"/>
              </a:ext>
            </a:extLst>
          </p:cNvPr>
          <p:cNvGrpSpPr/>
          <p:nvPr/>
        </p:nvGrpSpPr>
        <p:grpSpPr>
          <a:xfrm>
            <a:off x="11921787" y="5867127"/>
            <a:ext cx="1509492" cy="649014"/>
            <a:chOff x="8750989" y="1979637"/>
            <a:chExt cx="1209258" cy="6490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57DC914-C9A6-4D4D-AEEF-81CD8A62C79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38543C-B452-4284-B67D-10426A1D65B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45DFC6-6746-402A-84C0-BF9348C77F7D}"/>
                </a:ext>
              </a:extLst>
            </p:cNvPr>
            <p:cNvSpPr txBox="1"/>
            <p:nvPr/>
          </p:nvSpPr>
          <p:spPr>
            <a:xfrm>
              <a:off x="8860668" y="2138678"/>
              <a:ext cx="934876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BAAE2E-191E-4B14-9B2F-6093353589F9}"/>
              </a:ext>
            </a:extLst>
          </p:cNvPr>
          <p:cNvCxnSpPr>
            <a:cxnSpLocks/>
          </p:cNvCxnSpPr>
          <p:nvPr/>
        </p:nvCxnSpPr>
        <p:spPr>
          <a:xfrm>
            <a:off x="11457431" y="5080823"/>
            <a:ext cx="464356" cy="82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659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Billedresultat for guy with question mark">
            <a:extLst>
              <a:ext uri="{FF2B5EF4-FFF2-40B4-BE49-F238E27FC236}">
                <a16:creationId xmlns:a16="http://schemas.microsoft.com/office/drawing/2014/main" id="{9E68FA65-59E4-4A31-A273-8CADC8851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200" y="1239822"/>
            <a:ext cx="6773374" cy="508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140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37B0-00D6-4C1A-8A38-3D9E1E64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list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10EAA-0982-408C-A434-A170820996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687" y="1475581"/>
            <a:ext cx="12864087" cy="547260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51569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8963324" y="2129763"/>
              <a:ext cx="816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963324" y="2151668"/>
              <a:ext cx="69249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022581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4919687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594867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481965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632C1-838B-4C05-B1BE-BF674B2FE774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331864" y="4512078"/>
            <a:ext cx="1587823" cy="225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FE9541-2AFE-4B6C-9189-3EB772D37FEE}"/>
              </a:ext>
            </a:extLst>
          </p:cNvPr>
          <p:cNvCxnSpPr>
            <a:cxnSpLocks/>
            <a:stCxn id="76" idx="1"/>
            <a:endCxn id="55" idx="3"/>
          </p:cNvCxnSpPr>
          <p:nvPr/>
        </p:nvCxnSpPr>
        <p:spPr>
          <a:xfrm flipH="1">
            <a:off x="3335511" y="5405330"/>
            <a:ext cx="1584176" cy="17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E36FC1-EA7A-4A77-B5A2-4A47AF7133ED}"/>
              </a:ext>
            </a:extLst>
          </p:cNvPr>
          <p:cNvGrpSpPr/>
          <p:nvPr/>
        </p:nvGrpSpPr>
        <p:grpSpPr>
          <a:xfrm>
            <a:off x="6896817" y="3913698"/>
            <a:ext cx="1808186" cy="584857"/>
            <a:chOff x="8750989" y="1979637"/>
            <a:chExt cx="1448490" cy="58485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CD99FD-86B3-4F52-8248-189363196390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B4888D-1AF4-46E5-8BA9-78FB6D62020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1E93FB-FED0-402C-968D-689272A3E620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0517D5-CB0C-43F6-9333-6E2FEFC90F76}"/>
              </a:ext>
            </a:extLst>
          </p:cNvPr>
          <p:cNvGrpSpPr/>
          <p:nvPr/>
        </p:nvGrpSpPr>
        <p:grpSpPr>
          <a:xfrm>
            <a:off x="6793923" y="5083487"/>
            <a:ext cx="1695056" cy="649014"/>
            <a:chOff x="8750989" y="1979637"/>
            <a:chExt cx="1225133" cy="64901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547E7F-FCA0-4396-B8F2-B75CAE1EDFE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2318DC-E498-472E-8F42-81506C3E469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6E1733-7DFF-4641-96B5-A72EC4677FE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2B25B3-BAC7-4840-A638-88732F3D6BBB}"/>
              </a:ext>
            </a:extLst>
          </p:cNvPr>
          <p:cNvCxnSpPr>
            <a:cxnSpLocks/>
            <a:stCxn id="68" idx="0"/>
            <a:endCxn id="83" idx="1"/>
          </p:cNvCxnSpPr>
          <p:nvPr/>
        </p:nvCxnSpPr>
        <p:spPr>
          <a:xfrm flipV="1">
            <a:off x="7630469" y="4764094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F6F9446-F765-4483-9C75-6F1C07666864}"/>
              </a:ext>
            </a:extLst>
          </p:cNvPr>
          <p:cNvSpPr/>
          <p:nvPr/>
        </p:nvSpPr>
        <p:spPr>
          <a:xfrm rot="16200000">
            <a:off x="7517567" y="4536374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084F3-29C3-44C7-A2A8-C2C0318959F4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>
          <a:xfrm>
            <a:off x="6278748" y="5405330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2A1AB1-40EF-4B77-89F2-9D2D692A0949}"/>
              </a:ext>
            </a:extLst>
          </p:cNvPr>
          <p:cNvGrpSpPr/>
          <p:nvPr/>
        </p:nvGrpSpPr>
        <p:grpSpPr>
          <a:xfrm>
            <a:off x="9887234" y="3175399"/>
            <a:ext cx="1808186" cy="584857"/>
            <a:chOff x="8750989" y="1979637"/>
            <a:chExt cx="1448490" cy="58485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1E8A9-A7E1-497E-ADF1-0D71055C5E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057A6B-A696-44D0-9FBD-692E548E560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10363C-FEC9-48C1-8662-B77788B921C8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871D7-E32A-48E5-9276-DCB59F4A2CFB}"/>
              </a:ext>
            </a:extLst>
          </p:cNvPr>
          <p:cNvGrpSpPr/>
          <p:nvPr/>
        </p:nvGrpSpPr>
        <p:grpSpPr>
          <a:xfrm>
            <a:off x="9784341" y="4345188"/>
            <a:ext cx="1673092" cy="649014"/>
            <a:chOff x="8750989" y="1979637"/>
            <a:chExt cx="1209258" cy="6490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D8D597-55BD-402A-BC17-F97581B5C59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71114-D600-4189-82F6-54362E49C7C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4F282A-71E3-4E10-8769-47C0727DB14C}"/>
                </a:ext>
              </a:extLst>
            </p:cNvPr>
            <p:cNvSpPr txBox="1"/>
            <p:nvPr/>
          </p:nvSpPr>
          <p:spPr>
            <a:xfrm>
              <a:off x="8778021" y="2146527"/>
              <a:ext cx="107518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EBA40D-EEE1-4CA5-9D25-458A3AFEE695}"/>
              </a:ext>
            </a:extLst>
          </p:cNvPr>
          <p:cNvCxnSpPr>
            <a:cxnSpLocks/>
            <a:stCxn id="89" idx="0"/>
            <a:endCxn id="93" idx="1"/>
          </p:cNvCxnSpPr>
          <p:nvPr/>
        </p:nvCxnSpPr>
        <p:spPr>
          <a:xfrm flipV="1">
            <a:off x="10620886" y="4025795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599565-B215-4A57-BFB8-8D4FF5C3C2C3}"/>
              </a:ext>
            </a:extLst>
          </p:cNvPr>
          <p:cNvSpPr/>
          <p:nvPr/>
        </p:nvSpPr>
        <p:spPr>
          <a:xfrm rot="16200000">
            <a:off x="10507984" y="3798075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D00FB0-FCAF-41A4-BE94-082FFDFF2598}"/>
              </a:ext>
            </a:extLst>
          </p:cNvPr>
          <p:cNvGrpSpPr/>
          <p:nvPr/>
        </p:nvGrpSpPr>
        <p:grpSpPr>
          <a:xfrm>
            <a:off x="9857131" y="5867127"/>
            <a:ext cx="1509492" cy="649014"/>
            <a:chOff x="8750989" y="1979637"/>
            <a:chExt cx="1209258" cy="6490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6C9E6E-5699-42BE-9388-5B04E5A22C5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7701DC-1476-432F-8FF7-E7FDDF3FDF7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2F7C00-7F02-4709-BB44-4498392AD6CE}"/>
                </a:ext>
              </a:extLst>
            </p:cNvPr>
            <p:cNvSpPr txBox="1"/>
            <p:nvPr/>
          </p:nvSpPr>
          <p:spPr>
            <a:xfrm>
              <a:off x="8860668" y="2138678"/>
              <a:ext cx="109540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SocketServer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39DBE-5235-4E12-8F59-04E86F9476E1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V="1">
            <a:off x="10611877" y="4994202"/>
            <a:ext cx="9009" cy="8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9E9AC3-B0D5-47E5-BE70-80C8443993CE}"/>
              </a:ext>
            </a:extLst>
          </p:cNvPr>
          <p:cNvCxnSpPr>
            <a:stCxn id="89" idx="1"/>
            <a:endCxn id="68" idx="3"/>
          </p:cNvCxnSpPr>
          <p:nvPr/>
        </p:nvCxnSpPr>
        <p:spPr>
          <a:xfrm flipH="1">
            <a:off x="8467015" y="4669695"/>
            <a:ext cx="1317325" cy="738299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E9C4215-DF70-463F-B1F7-1ADE760CB9D8}"/>
              </a:ext>
            </a:extLst>
          </p:cNvPr>
          <p:cNvGrpSpPr/>
          <p:nvPr/>
        </p:nvGrpSpPr>
        <p:grpSpPr>
          <a:xfrm rot="1410194">
            <a:off x="8913819" y="4107540"/>
            <a:ext cx="380002" cy="688442"/>
            <a:chOff x="7906798" y="1567390"/>
            <a:chExt cx="521259" cy="665861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AC1DF990-3605-4432-98DE-EABAFDEB93E3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003BDA4C-1A12-49ED-8B50-EFF949E36F64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5ED1CD1-0A03-405E-B42C-13CE99760FF6}"/>
              </a:ext>
            </a:extLst>
          </p:cNvPr>
          <p:cNvGrpSpPr/>
          <p:nvPr/>
        </p:nvGrpSpPr>
        <p:grpSpPr>
          <a:xfrm>
            <a:off x="11921787" y="5867127"/>
            <a:ext cx="1509492" cy="649014"/>
            <a:chOff x="8750989" y="1979637"/>
            <a:chExt cx="1209258" cy="6490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57DC914-C9A6-4D4D-AEEF-81CD8A62C79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38543C-B452-4284-B67D-10426A1D65B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45DFC6-6746-402A-84C0-BF9348C77F7D}"/>
                </a:ext>
              </a:extLst>
            </p:cNvPr>
            <p:cNvSpPr txBox="1"/>
            <p:nvPr/>
          </p:nvSpPr>
          <p:spPr>
            <a:xfrm>
              <a:off x="8860668" y="2138678"/>
              <a:ext cx="934876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BAAE2E-191E-4B14-9B2F-6093353589F9}"/>
              </a:ext>
            </a:extLst>
          </p:cNvPr>
          <p:cNvCxnSpPr>
            <a:cxnSpLocks/>
          </p:cNvCxnSpPr>
          <p:nvPr/>
        </p:nvCxnSpPr>
        <p:spPr>
          <a:xfrm>
            <a:off x="11457431" y="5080823"/>
            <a:ext cx="464356" cy="82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236238D-0036-436B-85AF-C0B12E9369AC}"/>
              </a:ext>
            </a:extLst>
          </p:cNvPr>
          <p:cNvSpPr txBox="1"/>
          <p:nvPr/>
        </p:nvSpPr>
        <p:spPr>
          <a:xfrm>
            <a:off x="10329461" y="378306"/>
            <a:ext cx="2720296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a new task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A48A123-51D5-475B-900E-263B7B561585}"/>
              </a:ext>
            </a:extLst>
          </p:cNvPr>
          <p:cNvGrpSpPr/>
          <p:nvPr/>
        </p:nvGrpSpPr>
        <p:grpSpPr>
          <a:xfrm>
            <a:off x="2248892" y="17128"/>
            <a:ext cx="820638" cy="864095"/>
            <a:chOff x="8059451" y="1907628"/>
            <a:chExt cx="820638" cy="864095"/>
          </a:xfrm>
        </p:grpSpPr>
        <p:sp>
          <p:nvSpPr>
            <p:cNvPr id="108" name="Rectangle: Folded Corner 107">
              <a:extLst>
                <a:ext uri="{FF2B5EF4-FFF2-40B4-BE49-F238E27FC236}">
                  <a16:creationId xmlns:a16="http://schemas.microsoft.com/office/drawing/2014/main" id="{50CD00A2-C867-4EF1-B2FC-3B67C7B1A437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0850F2-3185-4F8A-B7AE-6D3A4FA88E8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9003BA-F0C4-4374-A749-DA142E731D8A}"/>
              </a:ext>
            </a:extLst>
          </p:cNvPr>
          <p:cNvGrpSpPr/>
          <p:nvPr/>
        </p:nvGrpSpPr>
        <p:grpSpPr>
          <a:xfrm>
            <a:off x="2054581" y="1172267"/>
            <a:ext cx="1209258" cy="1153154"/>
            <a:chOff x="8750989" y="1979637"/>
            <a:chExt cx="1209258" cy="11531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AB32EC6-76F7-4D27-B91A-0A80AD8A9F55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9576D13-AF47-43FA-AA9A-A205FA35536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FD0DFDE-F663-455C-AB4D-86995CA8704D}"/>
                </a:ext>
              </a:extLst>
            </p:cNvPr>
            <p:cNvSpPr txBox="1"/>
            <p:nvPr/>
          </p:nvSpPr>
          <p:spPr>
            <a:xfrm>
              <a:off x="8963324" y="2129763"/>
              <a:ext cx="75245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2E08EB5-7030-4E9D-AB85-9D13DE0C180A}"/>
              </a:ext>
            </a:extLst>
          </p:cNvPr>
          <p:cNvCxnSpPr>
            <a:stCxn id="108" idx="0"/>
            <a:endCxn id="123" idx="0"/>
          </p:cNvCxnSpPr>
          <p:nvPr/>
        </p:nvCxnSpPr>
        <p:spPr>
          <a:xfrm flipH="1">
            <a:off x="2659210" y="881223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3E47CD8-6A7F-4DF8-BF82-B0BF6FBBEAE4}"/>
              </a:ext>
            </a:extLst>
          </p:cNvPr>
          <p:cNvGrpSpPr/>
          <p:nvPr/>
        </p:nvGrpSpPr>
        <p:grpSpPr>
          <a:xfrm>
            <a:off x="2054581" y="3194357"/>
            <a:ext cx="1209258" cy="1153154"/>
            <a:chOff x="8750989" y="1979637"/>
            <a:chExt cx="1209258" cy="11531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030A38A-DB90-4DD4-92D1-878F3CBB1D1D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486A54-D45A-4EB5-8F96-D77A5245D50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42E7D9C-F69F-4E04-8E1F-7A5B20BAD53C}"/>
                </a:ext>
              </a:extLst>
            </p:cNvPr>
            <p:cNvSpPr txBox="1"/>
            <p:nvPr/>
          </p:nvSpPr>
          <p:spPr>
            <a:xfrm>
              <a:off x="9091672" y="2138034"/>
              <a:ext cx="62837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5BB9CD3-0593-404B-971D-1D0A5B641909}"/>
              </a:ext>
            </a:extLst>
          </p:cNvPr>
          <p:cNvCxnSpPr/>
          <p:nvPr/>
        </p:nvCxnSpPr>
        <p:spPr>
          <a:xfrm>
            <a:off x="2342617" y="2325421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47B5734-98EA-48E9-8BC6-5A34D5925839}"/>
              </a:ext>
            </a:extLst>
          </p:cNvPr>
          <p:cNvCxnSpPr>
            <a:cxnSpLocks/>
          </p:cNvCxnSpPr>
          <p:nvPr/>
        </p:nvCxnSpPr>
        <p:spPr>
          <a:xfrm>
            <a:off x="2808581" y="2325421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95FE420-D4FF-4317-A589-1E37F614BD5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14322" y="4346664"/>
            <a:ext cx="216560" cy="940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16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AAF2994-DA19-456D-AF60-8139F8D4BFA1}"/>
              </a:ext>
            </a:extLst>
          </p:cNvPr>
          <p:cNvGrpSpPr/>
          <p:nvPr/>
        </p:nvGrpSpPr>
        <p:grpSpPr>
          <a:xfrm>
            <a:off x="4038690" y="557137"/>
            <a:ext cx="1209258" cy="584857"/>
            <a:chOff x="8750989" y="1979637"/>
            <a:chExt cx="1209258" cy="584857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B357279-F3FC-4585-800E-33C5A55B92C8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234C176-FC63-431F-AF28-9AACFE219B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E264A08-E045-4DB5-A207-07EE9789C858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7D8D6F8-6C3C-4100-85FF-B4AF57CF02A4}"/>
              </a:ext>
            </a:extLst>
          </p:cNvPr>
          <p:cNvGrpSpPr/>
          <p:nvPr/>
        </p:nvGrpSpPr>
        <p:grpSpPr>
          <a:xfrm>
            <a:off x="4088342" y="1733687"/>
            <a:ext cx="1209258" cy="649014"/>
            <a:chOff x="8750989" y="1979637"/>
            <a:chExt cx="1209258" cy="649014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991042F-5379-4563-BA67-FF4572514FBA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F74FA1E-B7AB-4128-B1D4-7A1DC7E8D222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8E0F46C-95D5-4026-A897-52A0BBD21180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8CED9D2-5525-4447-AC02-A5D4372F9AA1}"/>
              </a:ext>
            </a:extLst>
          </p:cNvPr>
          <p:cNvCxnSpPr>
            <a:cxnSpLocks/>
            <a:stCxn id="139" idx="0"/>
            <a:endCxn id="143" idx="1"/>
          </p:cNvCxnSpPr>
          <p:nvPr/>
        </p:nvCxnSpPr>
        <p:spPr>
          <a:xfrm flipH="1" flipV="1">
            <a:off x="4633707" y="1398070"/>
            <a:ext cx="59264" cy="335617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38BF42B5-3127-444C-A292-C0B8F90203AA}"/>
              </a:ext>
            </a:extLst>
          </p:cNvPr>
          <p:cNvSpPr/>
          <p:nvPr/>
        </p:nvSpPr>
        <p:spPr>
          <a:xfrm rot="16200000">
            <a:off x="4520805" y="117035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9C6DBD0-E86C-42F4-B7D6-9BC96CE94C9F}"/>
              </a:ext>
            </a:extLst>
          </p:cNvPr>
          <p:cNvGrpSpPr/>
          <p:nvPr/>
        </p:nvGrpSpPr>
        <p:grpSpPr>
          <a:xfrm>
            <a:off x="6036646" y="643042"/>
            <a:ext cx="1209258" cy="584857"/>
            <a:chOff x="8750989" y="1979637"/>
            <a:chExt cx="1209258" cy="584857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22E4EDC0-1F79-4D41-9FC5-5535D437C61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EC06CAF-E2F1-4E36-8350-A2514909E6A0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2BA968B-ED93-4157-941F-3935EB597B26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6D96248-6306-4495-A2B8-90365B1CEC2F}"/>
              </a:ext>
            </a:extLst>
          </p:cNvPr>
          <p:cNvGrpSpPr/>
          <p:nvPr/>
        </p:nvGrpSpPr>
        <p:grpSpPr>
          <a:xfrm>
            <a:off x="5933752" y="1832081"/>
            <a:ext cx="1405993" cy="649014"/>
            <a:chOff x="8750989" y="1979637"/>
            <a:chExt cx="1251017" cy="649014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988E5C8-3D7C-4E4B-B366-54C516B8A094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29A792-8EC6-4306-B39D-5C85FF2FDFD0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6A7A963-DDB0-488E-8A85-851EBF50A150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9196850-58B7-456D-BC02-5B0869B437DF}"/>
              </a:ext>
            </a:extLst>
          </p:cNvPr>
          <p:cNvCxnSpPr>
            <a:cxnSpLocks/>
            <a:stCxn id="149" idx="0"/>
            <a:endCxn id="153" idx="1"/>
          </p:cNvCxnSpPr>
          <p:nvPr/>
        </p:nvCxnSpPr>
        <p:spPr>
          <a:xfrm flipH="1" flipV="1">
            <a:off x="6608932" y="1493438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EE1D3E63-2747-4B7B-BA58-137CC832CD9D}"/>
              </a:ext>
            </a:extLst>
          </p:cNvPr>
          <p:cNvSpPr/>
          <p:nvPr/>
        </p:nvSpPr>
        <p:spPr>
          <a:xfrm rot="16200000">
            <a:off x="6496030" y="126571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6B3B62E-3A19-4E02-933C-8AC0014A7D9B}"/>
              </a:ext>
            </a:extLst>
          </p:cNvPr>
          <p:cNvCxnSpPr>
            <a:cxnSpLocks/>
            <a:stCxn id="139" idx="3"/>
          </p:cNvCxnSpPr>
          <p:nvPr/>
        </p:nvCxnSpPr>
        <p:spPr>
          <a:xfrm flipV="1">
            <a:off x="5297600" y="1215835"/>
            <a:ext cx="727912" cy="842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D20A7FA-50C9-419F-803C-A9A53CE2DB87}"/>
              </a:ext>
            </a:extLst>
          </p:cNvPr>
          <p:cNvCxnSpPr>
            <a:cxnSpLocks/>
            <a:stCxn id="149" idx="1"/>
            <a:endCxn id="135" idx="3"/>
          </p:cNvCxnSpPr>
          <p:nvPr/>
        </p:nvCxnSpPr>
        <p:spPr>
          <a:xfrm flipH="1" flipV="1">
            <a:off x="5247948" y="849566"/>
            <a:ext cx="685804" cy="1307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DBC8253-C66B-4CAE-92F4-0EDAC6B4FEA7}"/>
              </a:ext>
            </a:extLst>
          </p:cNvPr>
          <p:cNvGrpSpPr/>
          <p:nvPr/>
        </p:nvGrpSpPr>
        <p:grpSpPr>
          <a:xfrm>
            <a:off x="7910882" y="664956"/>
            <a:ext cx="1808186" cy="584857"/>
            <a:chOff x="8750989" y="1979637"/>
            <a:chExt cx="1448490" cy="584857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6B7124D-9733-41D2-B310-F54886DB721B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9C81533-C4BC-448F-A02C-02722B433EF2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6CDC9BC-45D2-4DB0-9528-E74CCCEA0496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EF68E54-5E23-45A1-94B3-C5E36F9B38F6}"/>
              </a:ext>
            </a:extLst>
          </p:cNvPr>
          <p:cNvGrpSpPr/>
          <p:nvPr/>
        </p:nvGrpSpPr>
        <p:grpSpPr>
          <a:xfrm>
            <a:off x="7807988" y="1834745"/>
            <a:ext cx="1695056" cy="649014"/>
            <a:chOff x="8750989" y="1979637"/>
            <a:chExt cx="1225133" cy="649014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E7C70AA-ED89-477E-8765-74CBAAB78182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3E7CCEB-2DE4-4677-9513-ED36BD35B44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2F879F9-59D7-479C-8A13-CA379348B2D9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5F1F708-EBD7-4587-AB0E-275106044FCF}"/>
              </a:ext>
            </a:extLst>
          </p:cNvPr>
          <p:cNvCxnSpPr>
            <a:cxnSpLocks/>
            <a:stCxn id="161" idx="0"/>
            <a:endCxn id="165" idx="1"/>
          </p:cNvCxnSpPr>
          <p:nvPr/>
        </p:nvCxnSpPr>
        <p:spPr>
          <a:xfrm flipV="1">
            <a:off x="8644534" y="1515352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Arrow: Right 164">
            <a:extLst>
              <a:ext uri="{FF2B5EF4-FFF2-40B4-BE49-F238E27FC236}">
                <a16:creationId xmlns:a16="http://schemas.microsoft.com/office/drawing/2014/main" id="{8C34BE31-9362-4479-ABC7-6709CD6AB43A}"/>
              </a:ext>
            </a:extLst>
          </p:cNvPr>
          <p:cNvSpPr/>
          <p:nvPr/>
        </p:nvSpPr>
        <p:spPr>
          <a:xfrm rot="16200000">
            <a:off x="8531632" y="1287632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13BF363-CA9F-4279-B730-555E7C89B560}"/>
              </a:ext>
            </a:extLst>
          </p:cNvPr>
          <p:cNvCxnSpPr>
            <a:cxnSpLocks/>
            <a:stCxn id="149" idx="3"/>
            <a:endCxn id="161" idx="1"/>
          </p:cNvCxnSpPr>
          <p:nvPr/>
        </p:nvCxnSpPr>
        <p:spPr>
          <a:xfrm>
            <a:off x="7292813" y="2156588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8963324" y="2129763"/>
              <a:ext cx="816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963324" y="2151668"/>
              <a:ext cx="69249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022581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4919687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594867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481965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632C1-838B-4C05-B1BE-BF674B2FE774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331864" y="4512078"/>
            <a:ext cx="1587823" cy="225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FE9541-2AFE-4B6C-9189-3EB772D37FEE}"/>
              </a:ext>
            </a:extLst>
          </p:cNvPr>
          <p:cNvCxnSpPr>
            <a:cxnSpLocks/>
            <a:stCxn id="76" idx="1"/>
            <a:endCxn id="55" idx="3"/>
          </p:cNvCxnSpPr>
          <p:nvPr/>
        </p:nvCxnSpPr>
        <p:spPr>
          <a:xfrm flipH="1">
            <a:off x="3335511" y="5405330"/>
            <a:ext cx="1584176" cy="17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E36FC1-EA7A-4A77-B5A2-4A47AF7133ED}"/>
              </a:ext>
            </a:extLst>
          </p:cNvPr>
          <p:cNvGrpSpPr/>
          <p:nvPr/>
        </p:nvGrpSpPr>
        <p:grpSpPr>
          <a:xfrm>
            <a:off x="6896817" y="3913698"/>
            <a:ext cx="1808186" cy="584857"/>
            <a:chOff x="8750989" y="1979637"/>
            <a:chExt cx="1448490" cy="58485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CD99FD-86B3-4F52-8248-189363196390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B4888D-1AF4-46E5-8BA9-78FB6D62020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1E93FB-FED0-402C-968D-689272A3E620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0517D5-CB0C-43F6-9333-6E2FEFC90F76}"/>
              </a:ext>
            </a:extLst>
          </p:cNvPr>
          <p:cNvGrpSpPr/>
          <p:nvPr/>
        </p:nvGrpSpPr>
        <p:grpSpPr>
          <a:xfrm>
            <a:off x="6793923" y="5083487"/>
            <a:ext cx="1695056" cy="649014"/>
            <a:chOff x="8750989" y="1979637"/>
            <a:chExt cx="1225133" cy="64901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547E7F-FCA0-4396-B8F2-B75CAE1EDFE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2318DC-E498-472E-8F42-81506C3E469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6E1733-7DFF-4641-96B5-A72EC4677FE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2B25B3-BAC7-4840-A638-88732F3D6BBB}"/>
              </a:ext>
            </a:extLst>
          </p:cNvPr>
          <p:cNvCxnSpPr>
            <a:cxnSpLocks/>
            <a:stCxn id="68" idx="0"/>
            <a:endCxn id="83" idx="1"/>
          </p:cNvCxnSpPr>
          <p:nvPr/>
        </p:nvCxnSpPr>
        <p:spPr>
          <a:xfrm flipV="1">
            <a:off x="7630469" y="4764094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F6F9446-F765-4483-9C75-6F1C07666864}"/>
              </a:ext>
            </a:extLst>
          </p:cNvPr>
          <p:cNvSpPr/>
          <p:nvPr/>
        </p:nvSpPr>
        <p:spPr>
          <a:xfrm rot="16200000">
            <a:off x="7517567" y="4536374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084F3-29C3-44C7-A2A8-C2C0318959F4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>
          <a:xfrm>
            <a:off x="6278748" y="5405330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2A1AB1-40EF-4B77-89F2-9D2D692A0949}"/>
              </a:ext>
            </a:extLst>
          </p:cNvPr>
          <p:cNvGrpSpPr/>
          <p:nvPr/>
        </p:nvGrpSpPr>
        <p:grpSpPr>
          <a:xfrm>
            <a:off x="9887234" y="3175399"/>
            <a:ext cx="1808186" cy="584857"/>
            <a:chOff x="8750989" y="1979637"/>
            <a:chExt cx="1448490" cy="58485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1E8A9-A7E1-497E-ADF1-0D71055C5E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057A6B-A696-44D0-9FBD-692E548E560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10363C-FEC9-48C1-8662-B77788B921C8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871D7-E32A-48E5-9276-DCB59F4A2CFB}"/>
              </a:ext>
            </a:extLst>
          </p:cNvPr>
          <p:cNvGrpSpPr/>
          <p:nvPr/>
        </p:nvGrpSpPr>
        <p:grpSpPr>
          <a:xfrm>
            <a:off x="9784341" y="4345188"/>
            <a:ext cx="1673092" cy="649014"/>
            <a:chOff x="8750989" y="1979637"/>
            <a:chExt cx="1209258" cy="6490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D8D597-55BD-402A-BC17-F97581B5C59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71114-D600-4189-82F6-54362E49C7C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4F282A-71E3-4E10-8769-47C0727DB14C}"/>
                </a:ext>
              </a:extLst>
            </p:cNvPr>
            <p:cNvSpPr txBox="1"/>
            <p:nvPr/>
          </p:nvSpPr>
          <p:spPr>
            <a:xfrm>
              <a:off x="8778021" y="2146527"/>
              <a:ext cx="107518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EBA40D-EEE1-4CA5-9D25-458A3AFEE695}"/>
              </a:ext>
            </a:extLst>
          </p:cNvPr>
          <p:cNvCxnSpPr>
            <a:cxnSpLocks/>
            <a:stCxn id="89" idx="0"/>
            <a:endCxn id="93" idx="1"/>
          </p:cNvCxnSpPr>
          <p:nvPr/>
        </p:nvCxnSpPr>
        <p:spPr>
          <a:xfrm flipV="1">
            <a:off x="10620886" y="4025795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599565-B215-4A57-BFB8-8D4FF5C3C2C3}"/>
              </a:ext>
            </a:extLst>
          </p:cNvPr>
          <p:cNvSpPr/>
          <p:nvPr/>
        </p:nvSpPr>
        <p:spPr>
          <a:xfrm rot="16200000">
            <a:off x="10507984" y="3798075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D00FB0-FCAF-41A4-BE94-082FFDFF2598}"/>
              </a:ext>
            </a:extLst>
          </p:cNvPr>
          <p:cNvGrpSpPr/>
          <p:nvPr/>
        </p:nvGrpSpPr>
        <p:grpSpPr>
          <a:xfrm>
            <a:off x="9857131" y="5867127"/>
            <a:ext cx="1509492" cy="649014"/>
            <a:chOff x="8750989" y="1979637"/>
            <a:chExt cx="1209258" cy="6490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6C9E6E-5699-42BE-9388-5B04E5A22C5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7701DC-1476-432F-8FF7-E7FDDF3FDF7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2F7C00-7F02-4709-BB44-4498392AD6CE}"/>
                </a:ext>
              </a:extLst>
            </p:cNvPr>
            <p:cNvSpPr txBox="1"/>
            <p:nvPr/>
          </p:nvSpPr>
          <p:spPr>
            <a:xfrm>
              <a:off x="8860668" y="2138678"/>
              <a:ext cx="109540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SocketServer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39DBE-5235-4E12-8F59-04E86F9476E1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V="1">
            <a:off x="10611877" y="4994202"/>
            <a:ext cx="9009" cy="8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9E9AC3-B0D5-47E5-BE70-80C8443993CE}"/>
              </a:ext>
            </a:extLst>
          </p:cNvPr>
          <p:cNvCxnSpPr>
            <a:stCxn id="89" idx="1"/>
            <a:endCxn id="68" idx="3"/>
          </p:cNvCxnSpPr>
          <p:nvPr/>
        </p:nvCxnSpPr>
        <p:spPr>
          <a:xfrm flipH="1">
            <a:off x="8467015" y="4669695"/>
            <a:ext cx="1317325" cy="738299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E9C4215-DF70-463F-B1F7-1ADE760CB9D8}"/>
              </a:ext>
            </a:extLst>
          </p:cNvPr>
          <p:cNvGrpSpPr/>
          <p:nvPr/>
        </p:nvGrpSpPr>
        <p:grpSpPr>
          <a:xfrm rot="1410194">
            <a:off x="8913819" y="4107540"/>
            <a:ext cx="380002" cy="688442"/>
            <a:chOff x="7906798" y="1567390"/>
            <a:chExt cx="521259" cy="665861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AC1DF990-3605-4432-98DE-EABAFDEB93E3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003BDA4C-1A12-49ED-8B50-EFF949E36F64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5ED1CD1-0A03-405E-B42C-13CE99760FF6}"/>
              </a:ext>
            </a:extLst>
          </p:cNvPr>
          <p:cNvGrpSpPr/>
          <p:nvPr/>
        </p:nvGrpSpPr>
        <p:grpSpPr>
          <a:xfrm>
            <a:off x="11921787" y="5867127"/>
            <a:ext cx="1509492" cy="649014"/>
            <a:chOff x="8750989" y="1979637"/>
            <a:chExt cx="1209258" cy="6490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57DC914-C9A6-4D4D-AEEF-81CD8A62C79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38543C-B452-4284-B67D-10426A1D65B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45DFC6-6746-402A-84C0-BF9348C77F7D}"/>
                </a:ext>
              </a:extLst>
            </p:cNvPr>
            <p:cNvSpPr txBox="1"/>
            <p:nvPr/>
          </p:nvSpPr>
          <p:spPr>
            <a:xfrm>
              <a:off x="8860668" y="2138678"/>
              <a:ext cx="934876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BAAE2E-191E-4B14-9B2F-6093353589F9}"/>
              </a:ext>
            </a:extLst>
          </p:cNvPr>
          <p:cNvCxnSpPr>
            <a:cxnSpLocks/>
          </p:cNvCxnSpPr>
          <p:nvPr/>
        </p:nvCxnSpPr>
        <p:spPr>
          <a:xfrm>
            <a:off x="11457431" y="5080823"/>
            <a:ext cx="464356" cy="82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236238D-0036-436B-85AF-C0B12E9369AC}"/>
              </a:ext>
            </a:extLst>
          </p:cNvPr>
          <p:cNvSpPr txBox="1"/>
          <p:nvPr/>
        </p:nvSpPr>
        <p:spPr>
          <a:xfrm>
            <a:off x="10329461" y="378306"/>
            <a:ext cx="2720296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a new task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A48A123-51D5-475B-900E-263B7B561585}"/>
              </a:ext>
            </a:extLst>
          </p:cNvPr>
          <p:cNvGrpSpPr/>
          <p:nvPr/>
        </p:nvGrpSpPr>
        <p:grpSpPr>
          <a:xfrm>
            <a:off x="2248892" y="17128"/>
            <a:ext cx="820638" cy="864095"/>
            <a:chOff x="8059451" y="1907628"/>
            <a:chExt cx="820638" cy="864095"/>
          </a:xfrm>
        </p:grpSpPr>
        <p:sp>
          <p:nvSpPr>
            <p:cNvPr id="108" name="Rectangle: Folded Corner 107">
              <a:extLst>
                <a:ext uri="{FF2B5EF4-FFF2-40B4-BE49-F238E27FC236}">
                  <a16:creationId xmlns:a16="http://schemas.microsoft.com/office/drawing/2014/main" id="{50CD00A2-C867-4EF1-B2FC-3B67C7B1A437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0850F2-3185-4F8A-B7AE-6D3A4FA88E8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9003BA-F0C4-4374-A749-DA142E731D8A}"/>
              </a:ext>
            </a:extLst>
          </p:cNvPr>
          <p:cNvGrpSpPr/>
          <p:nvPr/>
        </p:nvGrpSpPr>
        <p:grpSpPr>
          <a:xfrm>
            <a:off x="2054581" y="1172267"/>
            <a:ext cx="1209258" cy="1153154"/>
            <a:chOff x="8750989" y="1979637"/>
            <a:chExt cx="1209258" cy="11531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AB32EC6-76F7-4D27-B91A-0A80AD8A9F55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9576D13-AF47-43FA-AA9A-A205FA35536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FD0DFDE-F663-455C-AB4D-86995CA8704D}"/>
                </a:ext>
              </a:extLst>
            </p:cNvPr>
            <p:cNvSpPr txBox="1"/>
            <p:nvPr/>
          </p:nvSpPr>
          <p:spPr>
            <a:xfrm>
              <a:off x="8963324" y="2129763"/>
              <a:ext cx="75245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2E08EB5-7030-4E9D-AB85-9D13DE0C180A}"/>
              </a:ext>
            </a:extLst>
          </p:cNvPr>
          <p:cNvCxnSpPr>
            <a:stCxn id="108" idx="0"/>
            <a:endCxn id="123" idx="0"/>
          </p:cNvCxnSpPr>
          <p:nvPr/>
        </p:nvCxnSpPr>
        <p:spPr>
          <a:xfrm flipH="1">
            <a:off x="2659210" y="881223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3E47CD8-6A7F-4DF8-BF82-B0BF6FBBEAE4}"/>
              </a:ext>
            </a:extLst>
          </p:cNvPr>
          <p:cNvGrpSpPr/>
          <p:nvPr/>
        </p:nvGrpSpPr>
        <p:grpSpPr>
          <a:xfrm>
            <a:off x="2054581" y="3194357"/>
            <a:ext cx="1209258" cy="1153154"/>
            <a:chOff x="8750989" y="1979637"/>
            <a:chExt cx="1209258" cy="11531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030A38A-DB90-4DD4-92D1-878F3CBB1D1D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486A54-D45A-4EB5-8F96-D77A5245D50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42E7D9C-F69F-4E04-8E1F-7A5B20BAD53C}"/>
                </a:ext>
              </a:extLst>
            </p:cNvPr>
            <p:cNvSpPr txBox="1"/>
            <p:nvPr/>
          </p:nvSpPr>
          <p:spPr>
            <a:xfrm>
              <a:off x="9091672" y="2138034"/>
              <a:ext cx="62837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5BB9CD3-0593-404B-971D-1D0A5B641909}"/>
              </a:ext>
            </a:extLst>
          </p:cNvPr>
          <p:cNvCxnSpPr/>
          <p:nvPr/>
        </p:nvCxnSpPr>
        <p:spPr>
          <a:xfrm>
            <a:off x="2342617" y="2325421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47B5734-98EA-48E9-8BC6-5A34D5925839}"/>
              </a:ext>
            </a:extLst>
          </p:cNvPr>
          <p:cNvCxnSpPr>
            <a:cxnSpLocks/>
          </p:cNvCxnSpPr>
          <p:nvPr/>
        </p:nvCxnSpPr>
        <p:spPr>
          <a:xfrm>
            <a:off x="2808581" y="2325421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95FE420-D4FF-4317-A589-1E37F614BD5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14322" y="4346664"/>
            <a:ext cx="216560" cy="940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Speech Bubble: Rectangle with Corners Rounded 167">
            <a:extLst>
              <a:ext uri="{FF2B5EF4-FFF2-40B4-BE49-F238E27FC236}">
                <a16:creationId xmlns:a16="http://schemas.microsoft.com/office/drawing/2014/main" id="{2B20DA95-90E4-425B-838A-3C63056C44F2}"/>
              </a:ext>
            </a:extLst>
          </p:cNvPr>
          <p:cNvSpPr/>
          <p:nvPr/>
        </p:nvSpPr>
        <p:spPr>
          <a:xfrm>
            <a:off x="4127599" y="539477"/>
            <a:ext cx="3096337" cy="1285033"/>
          </a:xfrm>
          <a:prstGeom prst="wedgeRoundRectCallout">
            <a:avLst>
              <a:gd name="adj1" fmla="val -120092"/>
              <a:gd name="adj2" fmla="val 38781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Info about Owner and description inserted into </a:t>
            </a:r>
            <a:r>
              <a:rPr lang="en-US" dirty="0" err="1">
                <a:solidFill>
                  <a:schemeClr val="tx1"/>
                </a:solidFill>
              </a:rPr>
              <a:t>TextField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3AFC045-9A3D-43E5-ABF1-CF125A4A3487}"/>
              </a:ext>
            </a:extLst>
          </p:cNvPr>
          <p:cNvCxnSpPr>
            <a:cxnSpLocks/>
          </p:cNvCxnSpPr>
          <p:nvPr/>
        </p:nvCxnSpPr>
        <p:spPr>
          <a:xfrm flipH="1" flipV="1">
            <a:off x="8862610" y="2599235"/>
            <a:ext cx="856458" cy="1635191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CC0C902-0CF8-49E7-A46E-9CE02DD0BB62}"/>
              </a:ext>
            </a:extLst>
          </p:cNvPr>
          <p:cNvGrpSpPr/>
          <p:nvPr/>
        </p:nvGrpSpPr>
        <p:grpSpPr>
          <a:xfrm rot="1410194">
            <a:off x="8765541" y="3022550"/>
            <a:ext cx="380002" cy="688442"/>
            <a:chOff x="7906798" y="1567390"/>
            <a:chExt cx="521259" cy="665861"/>
          </a:xfrm>
        </p:grpSpPr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190AB653-84AC-4C51-ABBB-5124654B5484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72CCFB99-86BB-441D-A5B6-9E006BCE44F5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F4F6F4-2FCA-4D9E-B7E2-87BEA05F69FB}"/>
              </a:ext>
            </a:extLst>
          </p:cNvPr>
          <p:cNvSpPr/>
          <p:nvPr/>
        </p:nvSpPr>
        <p:spPr>
          <a:xfrm>
            <a:off x="3623543" y="17129"/>
            <a:ext cx="6295597" cy="27659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CF584-06B4-42C8-A6A4-4BA3BDBE9291}"/>
              </a:ext>
            </a:extLst>
          </p:cNvPr>
          <p:cNvSpPr txBox="1"/>
          <p:nvPr/>
        </p:nvSpPr>
        <p:spPr>
          <a:xfrm>
            <a:off x="6503298" y="170118"/>
            <a:ext cx="836447" cy="207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16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Other client</a:t>
            </a:r>
          </a:p>
        </p:txBody>
      </p:sp>
    </p:spTree>
    <p:extLst>
      <p:ext uri="{BB962C8B-B14F-4D97-AF65-F5344CB8AC3E}">
        <p14:creationId xmlns:p14="http://schemas.microsoft.com/office/powerpoint/2010/main" val="1662187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555A-BFA9-44D5-874F-64EB3091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190E-11F8-4710-BF35-D1D82CCCE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Adding networking to our MVVM</a:t>
            </a:r>
          </a:p>
        </p:txBody>
      </p:sp>
    </p:spTree>
    <p:extLst>
      <p:ext uri="{BB962C8B-B14F-4D97-AF65-F5344CB8AC3E}">
        <p14:creationId xmlns:p14="http://schemas.microsoft.com/office/powerpoint/2010/main" val="413561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87F2751-FF64-4AD0-8130-ADFF50A63B49}"/>
              </a:ext>
            </a:extLst>
          </p:cNvPr>
          <p:cNvGrpSpPr/>
          <p:nvPr/>
        </p:nvGrpSpPr>
        <p:grpSpPr>
          <a:xfrm>
            <a:off x="4038690" y="557137"/>
            <a:ext cx="1209258" cy="584857"/>
            <a:chOff x="8750989" y="1979637"/>
            <a:chExt cx="1209258" cy="584857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22FE58A-B67B-44E9-BE28-257AC0A962F5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95A7C46-9A89-441D-97BD-82780FDD7952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D8A7410-0D31-4BD6-B1C6-4D76D1DB1580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662FE10-90FF-4174-B9D7-5B9BD32CBEC9}"/>
              </a:ext>
            </a:extLst>
          </p:cNvPr>
          <p:cNvGrpSpPr/>
          <p:nvPr/>
        </p:nvGrpSpPr>
        <p:grpSpPr>
          <a:xfrm>
            <a:off x="4088342" y="1733687"/>
            <a:ext cx="1209258" cy="649014"/>
            <a:chOff x="8750989" y="1979637"/>
            <a:chExt cx="1209258" cy="649014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53AD97C-0EBC-4D7D-86D7-94F5EF6D5E9C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EFEAD0A-0737-40B3-A541-6127179C6C13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7139D5C-438B-464D-8762-E83B4CDC7CE7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E6FAC7B-95BD-4F1A-A860-6E0499BC1008}"/>
              </a:ext>
            </a:extLst>
          </p:cNvPr>
          <p:cNvCxnSpPr>
            <a:cxnSpLocks/>
            <a:stCxn id="139" idx="0"/>
            <a:endCxn id="143" idx="1"/>
          </p:cNvCxnSpPr>
          <p:nvPr/>
        </p:nvCxnSpPr>
        <p:spPr>
          <a:xfrm flipH="1" flipV="1">
            <a:off x="4633707" y="1398070"/>
            <a:ext cx="59264" cy="335617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3E0DCAA3-29A2-4092-8FCE-F62325223919}"/>
              </a:ext>
            </a:extLst>
          </p:cNvPr>
          <p:cNvSpPr/>
          <p:nvPr/>
        </p:nvSpPr>
        <p:spPr>
          <a:xfrm rot="16200000">
            <a:off x="4520805" y="117035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D9343F7-F5A5-4B9F-8892-D34326C30DD1}"/>
              </a:ext>
            </a:extLst>
          </p:cNvPr>
          <p:cNvGrpSpPr/>
          <p:nvPr/>
        </p:nvGrpSpPr>
        <p:grpSpPr>
          <a:xfrm>
            <a:off x="6036646" y="643042"/>
            <a:ext cx="1209258" cy="584857"/>
            <a:chOff x="8750989" y="1979637"/>
            <a:chExt cx="1209258" cy="584857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FB2BD56-744D-44AF-8E05-52C5A3A276FA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CE288A3-9166-44CA-985E-57B0389BEA54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E68AE96-B5AE-4F8E-B3FE-930BDA312E39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8C234BF-2535-4F97-8D07-6D9326F2B0AB}"/>
              </a:ext>
            </a:extLst>
          </p:cNvPr>
          <p:cNvGrpSpPr/>
          <p:nvPr/>
        </p:nvGrpSpPr>
        <p:grpSpPr>
          <a:xfrm>
            <a:off x="5933752" y="1832081"/>
            <a:ext cx="1405993" cy="649014"/>
            <a:chOff x="8750989" y="1979637"/>
            <a:chExt cx="1251017" cy="649014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40828E2-1C80-4EAD-A723-0BC3CEE5154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1698B0A-B8DC-4926-BB77-91F2F182D42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E9D698E-6A28-450A-BBE8-3C08F93A7616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7206DA2-98F4-4E71-B94E-7DCD8682F316}"/>
              </a:ext>
            </a:extLst>
          </p:cNvPr>
          <p:cNvCxnSpPr>
            <a:cxnSpLocks/>
            <a:stCxn id="149" idx="0"/>
            <a:endCxn id="153" idx="1"/>
          </p:cNvCxnSpPr>
          <p:nvPr/>
        </p:nvCxnSpPr>
        <p:spPr>
          <a:xfrm flipH="1" flipV="1">
            <a:off x="6608932" y="1493438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DC91AAB5-0B52-4AE7-89AC-503D6780CAC7}"/>
              </a:ext>
            </a:extLst>
          </p:cNvPr>
          <p:cNvSpPr/>
          <p:nvPr/>
        </p:nvSpPr>
        <p:spPr>
          <a:xfrm rot="16200000">
            <a:off x="6496030" y="126571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CB2CB93-D90B-4ECE-9E15-DEFC78F0C220}"/>
              </a:ext>
            </a:extLst>
          </p:cNvPr>
          <p:cNvCxnSpPr>
            <a:cxnSpLocks/>
            <a:stCxn id="139" idx="3"/>
          </p:cNvCxnSpPr>
          <p:nvPr/>
        </p:nvCxnSpPr>
        <p:spPr>
          <a:xfrm flipV="1">
            <a:off x="5297600" y="1215835"/>
            <a:ext cx="727912" cy="842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5153ADB-927F-454B-BC00-DF73DA753A09}"/>
              </a:ext>
            </a:extLst>
          </p:cNvPr>
          <p:cNvCxnSpPr>
            <a:cxnSpLocks/>
            <a:stCxn id="149" idx="1"/>
            <a:endCxn id="135" idx="3"/>
          </p:cNvCxnSpPr>
          <p:nvPr/>
        </p:nvCxnSpPr>
        <p:spPr>
          <a:xfrm flipH="1" flipV="1">
            <a:off x="5247948" y="849566"/>
            <a:ext cx="685804" cy="1307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2627DFC-66C2-4E86-AEE5-6A4B536E9BA4}"/>
              </a:ext>
            </a:extLst>
          </p:cNvPr>
          <p:cNvGrpSpPr/>
          <p:nvPr/>
        </p:nvGrpSpPr>
        <p:grpSpPr>
          <a:xfrm>
            <a:off x="7807988" y="1834745"/>
            <a:ext cx="1695056" cy="649014"/>
            <a:chOff x="8750989" y="1979637"/>
            <a:chExt cx="1225133" cy="649014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226DEF81-B415-485C-8641-C729DF204E2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566AE30-F5AF-430B-BE4B-663AF73AC7D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758F24B-17C6-4454-BE12-A67CB09BFA41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D73DDBB-7A2F-4013-BC17-A230CA1E6EA6}"/>
              </a:ext>
            </a:extLst>
          </p:cNvPr>
          <p:cNvCxnSpPr>
            <a:cxnSpLocks/>
            <a:stCxn id="157" idx="0"/>
            <a:endCxn id="161" idx="1"/>
          </p:cNvCxnSpPr>
          <p:nvPr/>
        </p:nvCxnSpPr>
        <p:spPr>
          <a:xfrm flipV="1">
            <a:off x="8644534" y="1515352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1" name="Arrow: Right 160">
            <a:extLst>
              <a:ext uri="{FF2B5EF4-FFF2-40B4-BE49-F238E27FC236}">
                <a16:creationId xmlns:a16="http://schemas.microsoft.com/office/drawing/2014/main" id="{08FF65EC-A5AE-43CB-AF03-5AC189506BFF}"/>
              </a:ext>
            </a:extLst>
          </p:cNvPr>
          <p:cNvSpPr/>
          <p:nvPr/>
        </p:nvSpPr>
        <p:spPr>
          <a:xfrm rot="16200000">
            <a:off x="8531632" y="1287632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94ACAD8-46C0-4075-AA5C-052505C33F19}"/>
              </a:ext>
            </a:extLst>
          </p:cNvPr>
          <p:cNvCxnSpPr>
            <a:cxnSpLocks/>
            <a:stCxn id="149" idx="3"/>
            <a:endCxn id="157" idx="1"/>
          </p:cNvCxnSpPr>
          <p:nvPr/>
        </p:nvCxnSpPr>
        <p:spPr>
          <a:xfrm>
            <a:off x="7292813" y="2156588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3B83510-26C6-4E14-BB73-39F27068A3C1}"/>
              </a:ext>
            </a:extLst>
          </p:cNvPr>
          <p:cNvCxnSpPr>
            <a:cxnSpLocks/>
          </p:cNvCxnSpPr>
          <p:nvPr/>
        </p:nvCxnSpPr>
        <p:spPr>
          <a:xfrm flipH="1" flipV="1">
            <a:off x="8862610" y="2599235"/>
            <a:ext cx="856458" cy="1635191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ECF6EBB-C3AF-4BBA-A01F-21C3120655CB}"/>
              </a:ext>
            </a:extLst>
          </p:cNvPr>
          <p:cNvGrpSpPr/>
          <p:nvPr/>
        </p:nvGrpSpPr>
        <p:grpSpPr>
          <a:xfrm rot="1410194">
            <a:off x="8765541" y="3022550"/>
            <a:ext cx="380002" cy="688442"/>
            <a:chOff x="7906798" y="1567390"/>
            <a:chExt cx="521259" cy="665861"/>
          </a:xfrm>
        </p:grpSpPr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8A2014F7-7941-402D-95F3-EA5F881F720E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A9A3F25E-0F8C-4ACB-9D59-FA27F073FFB4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8963324" y="2129763"/>
              <a:ext cx="816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963324" y="2151668"/>
              <a:ext cx="69249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022581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4919687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594867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481965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632C1-838B-4C05-B1BE-BF674B2FE774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331864" y="4512078"/>
            <a:ext cx="1587823" cy="225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FE9541-2AFE-4B6C-9189-3EB772D37FEE}"/>
              </a:ext>
            </a:extLst>
          </p:cNvPr>
          <p:cNvCxnSpPr>
            <a:cxnSpLocks/>
            <a:stCxn id="76" idx="1"/>
            <a:endCxn id="55" idx="3"/>
          </p:cNvCxnSpPr>
          <p:nvPr/>
        </p:nvCxnSpPr>
        <p:spPr>
          <a:xfrm flipH="1">
            <a:off x="3335511" y="5405330"/>
            <a:ext cx="1584176" cy="17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E36FC1-EA7A-4A77-B5A2-4A47AF7133ED}"/>
              </a:ext>
            </a:extLst>
          </p:cNvPr>
          <p:cNvGrpSpPr/>
          <p:nvPr/>
        </p:nvGrpSpPr>
        <p:grpSpPr>
          <a:xfrm>
            <a:off x="6896817" y="3913698"/>
            <a:ext cx="1808186" cy="584857"/>
            <a:chOff x="8750989" y="1979637"/>
            <a:chExt cx="1448490" cy="58485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CD99FD-86B3-4F52-8248-189363196390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B4888D-1AF4-46E5-8BA9-78FB6D62020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1E93FB-FED0-402C-968D-689272A3E620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0517D5-CB0C-43F6-9333-6E2FEFC90F76}"/>
              </a:ext>
            </a:extLst>
          </p:cNvPr>
          <p:cNvGrpSpPr/>
          <p:nvPr/>
        </p:nvGrpSpPr>
        <p:grpSpPr>
          <a:xfrm>
            <a:off x="6793923" y="5083487"/>
            <a:ext cx="1695056" cy="649014"/>
            <a:chOff x="8750989" y="1979637"/>
            <a:chExt cx="1225133" cy="64901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547E7F-FCA0-4396-B8F2-B75CAE1EDFE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2318DC-E498-472E-8F42-81506C3E469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6E1733-7DFF-4641-96B5-A72EC4677FE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2B25B3-BAC7-4840-A638-88732F3D6BBB}"/>
              </a:ext>
            </a:extLst>
          </p:cNvPr>
          <p:cNvCxnSpPr>
            <a:cxnSpLocks/>
            <a:stCxn id="68" idx="0"/>
            <a:endCxn id="83" idx="1"/>
          </p:cNvCxnSpPr>
          <p:nvPr/>
        </p:nvCxnSpPr>
        <p:spPr>
          <a:xfrm flipV="1">
            <a:off x="7630469" y="4764094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F6F9446-F765-4483-9C75-6F1C07666864}"/>
              </a:ext>
            </a:extLst>
          </p:cNvPr>
          <p:cNvSpPr/>
          <p:nvPr/>
        </p:nvSpPr>
        <p:spPr>
          <a:xfrm rot="16200000">
            <a:off x="7517567" y="4536374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084F3-29C3-44C7-A2A8-C2C0318959F4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>
          <a:xfrm>
            <a:off x="6278748" y="5405330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2A1AB1-40EF-4B77-89F2-9D2D692A0949}"/>
              </a:ext>
            </a:extLst>
          </p:cNvPr>
          <p:cNvGrpSpPr/>
          <p:nvPr/>
        </p:nvGrpSpPr>
        <p:grpSpPr>
          <a:xfrm>
            <a:off x="9887234" y="3175399"/>
            <a:ext cx="1808186" cy="584857"/>
            <a:chOff x="8750989" y="1979637"/>
            <a:chExt cx="1448490" cy="58485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1E8A9-A7E1-497E-ADF1-0D71055C5E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057A6B-A696-44D0-9FBD-692E548E560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10363C-FEC9-48C1-8662-B77788B921C8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871D7-E32A-48E5-9276-DCB59F4A2CFB}"/>
              </a:ext>
            </a:extLst>
          </p:cNvPr>
          <p:cNvGrpSpPr/>
          <p:nvPr/>
        </p:nvGrpSpPr>
        <p:grpSpPr>
          <a:xfrm>
            <a:off x="9784341" y="4345188"/>
            <a:ext cx="1673092" cy="649014"/>
            <a:chOff x="8750989" y="1979637"/>
            <a:chExt cx="1209258" cy="6490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D8D597-55BD-402A-BC17-F97581B5C59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71114-D600-4189-82F6-54362E49C7C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4F282A-71E3-4E10-8769-47C0727DB14C}"/>
                </a:ext>
              </a:extLst>
            </p:cNvPr>
            <p:cNvSpPr txBox="1"/>
            <p:nvPr/>
          </p:nvSpPr>
          <p:spPr>
            <a:xfrm>
              <a:off x="8778021" y="2146527"/>
              <a:ext cx="107518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EBA40D-EEE1-4CA5-9D25-458A3AFEE695}"/>
              </a:ext>
            </a:extLst>
          </p:cNvPr>
          <p:cNvCxnSpPr>
            <a:cxnSpLocks/>
            <a:stCxn id="89" idx="0"/>
            <a:endCxn id="93" idx="1"/>
          </p:cNvCxnSpPr>
          <p:nvPr/>
        </p:nvCxnSpPr>
        <p:spPr>
          <a:xfrm flipV="1">
            <a:off x="10620886" y="4025795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599565-B215-4A57-BFB8-8D4FF5C3C2C3}"/>
              </a:ext>
            </a:extLst>
          </p:cNvPr>
          <p:cNvSpPr/>
          <p:nvPr/>
        </p:nvSpPr>
        <p:spPr>
          <a:xfrm rot="16200000">
            <a:off x="10507984" y="3798075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D00FB0-FCAF-41A4-BE94-082FFDFF2598}"/>
              </a:ext>
            </a:extLst>
          </p:cNvPr>
          <p:cNvGrpSpPr/>
          <p:nvPr/>
        </p:nvGrpSpPr>
        <p:grpSpPr>
          <a:xfrm>
            <a:off x="9857131" y="5867127"/>
            <a:ext cx="1509492" cy="649014"/>
            <a:chOff x="8750989" y="1979637"/>
            <a:chExt cx="1209258" cy="6490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6C9E6E-5699-42BE-9388-5B04E5A22C5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7701DC-1476-432F-8FF7-E7FDDF3FDF7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2F7C00-7F02-4709-BB44-4498392AD6CE}"/>
                </a:ext>
              </a:extLst>
            </p:cNvPr>
            <p:cNvSpPr txBox="1"/>
            <p:nvPr/>
          </p:nvSpPr>
          <p:spPr>
            <a:xfrm>
              <a:off x="8860668" y="2138678"/>
              <a:ext cx="109540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SocketServer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39DBE-5235-4E12-8F59-04E86F9476E1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V="1">
            <a:off x="10611877" y="4994202"/>
            <a:ext cx="9009" cy="8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9E9AC3-B0D5-47E5-BE70-80C8443993CE}"/>
              </a:ext>
            </a:extLst>
          </p:cNvPr>
          <p:cNvCxnSpPr>
            <a:stCxn id="89" idx="1"/>
            <a:endCxn id="68" idx="3"/>
          </p:cNvCxnSpPr>
          <p:nvPr/>
        </p:nvCxnSpPr>
        <p:spPr>
          <a:xfrm flipH="1">
            <a:off x="8467015" y="4669695"/>
            <a:ext cx="1317325" cy="738299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E9C4215-DF70-463F-B1F7-1ADE760CB9D8}"/>
              </a:ext>
            </a:extLst>
          </p:cNvPr>
          <p:cNvGrpSpPr/>
          <p:nvPr/>
        </p:nvGrpSpPr>
        <p:grpSpPr>
          <a:xfrm rot="1410194">
            <a:off x="8913819" y="4107540"/>
            <a:ext cx="380002" cy="688442"/>
            <a:chOff x="7906798" y="1567390"/>
            <a:chExt cx="521259" cy="665861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AC1DF990-3605-4432-98DE-EABAFDEB93E3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003BDA4C-1A12-49ED-8B50-EFF949E36F64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5ED1CD1-0A03-405E-B42C-13CE99760FF6}"/>
              </a:ext>
            </a:extLst>
          </p:cNvPr>
          <p:cNvGrpSpPr/>
          <p:nvPr/>
        </p:nvGrpSpPr>
        <p:grpSpPr>
          <a:xfrm>
            <a:off x="11921787" y="5867127"/>
            <a:ext cx="1509492" cy="649014"/>
            <a:chOff x="8750989" y="1979637"/>
            <a:chExt cx="1209258" cy="6490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57DC914-C9A6-4D4D-AEEF-81CD8A62C79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38543C-B452-4284-B67D-10426A1D65B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45DFC6-6746-402A-84C0-BF9348C77F7D}"/>
                </a:ext>
              </a:extLst>
            </p:cNvPr>
            <p:cNvSpPr txBox="1"/>
            <p:nvPr/>
          </p:nvSpPr>
          <p:spPr>
            <a:xfrm>
              <a:off x="8860668" y="2138678"/>
              <a:ext cx="934876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BAAE2E-191E-4B14-9B2F-6093353589F9}"/>
              </a:ext>
            </a:extLst>
          </p:cNvPr>
          <p:cNvCxnSpPr>
            <a:cxnSpLocks/>
          </p:cNvCxnSpPr>
          <p:nvPr/>
        </p:nvCxnSpPr>
        <p:spPr>
          <a:xfrm>
            <a:off x="11457431" y="5080823"/>
            <a:ext cx="464356" cy="82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236238D-0036-436B-85AF-C0B12E9369AC}"/>
              </a:ext>
            </a:extLst>
          </p:cNvPr>
          <p:cNvSpPr txBox="1"/>
          <p:nvPr/>
        </p:nvSpPr>
        <p:spPr>
          <a:xfrm>
            <a:off x="10329461" y="378306"/>
            <a:ext cx="2720296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a new task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A48A123-51D5-475B-900E-263B7B561585}"/>
              </a:ext>
            </a:extLst>
          </p:cNvPr>
          <p:cNvGrpSpPr/>
          <p:nvPr/>
        </p:nvGrpSpPr>
        <p:grpSpPr>
          <a:xfrm>
            <a:off x="2248892" y="17128"/>
            <a:ext cx="820638" cy="864095"/>
            <a:chOff x="8059451" y="1907628"/>
            <a:chExt cx="820638" cy="864095"/>
          </a:xfrm>
        </p:grpSpPr>
        <p:sp>
          <p:nvSpPr>
            <p:cNvPr id="108" name="Rectangle: Folded Corner 107">
              <a:extLst>
                <a:ext uri="{FF2B5EF4-FFF2-40B4-BE49-F238E27FC236}">
                  <a16:creationId xmlns:a16="http://schemas.microsoft.com/office/drawing/2014/main" id="{50CD00A2-C867-4EF1-B2FC-3B67C7B1A437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0850F2-3185-4F8A-B7AE-6D3A4FA88E8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9003BA-F0C4-4374-A749-DA142E731D8A}"/>
              </a:ext>
            </a:extLst>
          </p:cNvPr>
          <p:cNvGrpSpPr/>
          <p:nvPr/>
        </p:nvGrpSpPr>
        <p:grpSpPr>
          <a:xfrm>
            <a:off x="2054581" y="1172267"/>
            <a:ext cx="1209258" cy="1153154"/>
            <a:chOff x="8750989" y="1979637"/>
            <a:chExt cx="1209258" cy="11531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AB32EC6-76F7-4D27-B91A-0A80AD8A9F55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9576D13-AF47-43FA-AA9A-A205FA35536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FD0DFDE-F663-455C-AB4D-86995CA8704D}"/>
                </a:ext>
              </a:extLst>
            </p:cNvPr>
            <p:cNvSpPr txBox="1"/>
            <p:nvPr/>
          </p:nvSpPr>
          <p:spPr>
            <a:xfrm>
              <a:off x="8963324" y="2129763"/>
              <a:ext cx="75245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2E08EB5-7030-4E9D-AB85-9D13DE0C180A}"/>
              </a:ext>
            </a:extLst>
          </p:cNvPr>
          <p:cNvCxnSpPr>
            <a:stCxn id="108" idx="0"/>
            <a:endCxn id="123" idx="0"/>
          </p:cNvCxnSpPr>
          <p:nvPr/>
        </p:nvCxnSpPr>
        <p:spPr>
          <a:xfrm flipH="1">
            <a:off x="2659210" y="881223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3E47CD8-6A7F-4DF8-BF82-B0BF6FBBEAE4}"/>
              </a:ext>
            </a:extLst>
          </p:cNvPr>
          <p:cNvGrpSpPr/>
          <p:nvPr/>
        </p:nvGrpSpPr>
        <p:grpSpPr>
          <a:xfrm>
            <a:off x="2054581" y="3194357"/>
            <a:ext cx="1209258" cy="1153154"/>
            <a:chOff x="8750989" y="1979637"/>
            <a:chExt cx="1209258" cy="11531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030A38A-DB90-4DD4-92D1-878F3CBB1D1D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486A54-D45A-4EB5-8F96-D77A5245D50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42E7D9C-F69F-4E04-8E1F-7A5B20BAD53C}"/>
                </a:ext>
              </a:extLst>
            </p:cNvPr>
            <p:cNvSpPr txBox="1"/>
            <p:nvPr/>
          </p:nvSpPr>
          <p:spPr>
            <a:xfrm>
              <a:off x="9091672" y="2138034"/>
              <a:ext cx="62837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5BB9CD3-0593-404B-971D-1D0A5B641909}"/>
              </a:ext>
            </a:extLst>
          </p:cNvPr>
          <p:cNvCxnSpPr/>
          <p:nvPr/>
        </p:nvCxnSpPr>
        <p:spPr>
          <a:xfrm>
            <a:off x="2342617" y="2325421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47B5734-98EA-48E9-8BC6-5A34D5925839}"/>
              </a:ext>
            </a:extLst>
          </p:cNvPr>
          <p:cNvCxnSpPr>
            <a:cxnSpLocks/>
          </p:cNvCxnSpPr>
          <p:nvPr/>
        </p:nvCxnSpPr>
        <p:spPr>
          <a:xfrm>
            <a:off x="2808581" y="2325421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95FE420-D4FF-4317-A589-1E37F614BD5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14322" y="4346664"/>
            <a:ext cx="216560" cy="940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C7A7C7D3-9D9A-48CC-86C5-1E68A9883227}"/>
              </a:ext>
            </a:extLst>
          </p:cNvPr>
          <p:cNvSpPr/>
          <p:nvPr/>
        </p:nvSpPr>
        <p:spPr>
          <a:xfrm>
            <a:off x="4127599" y="539477"/>
            <a:ext cx="3096337" cy="1285033"/>
          </a:xfrm>
          <a:prstGeom prst="wedgeRoundRectCallout">
            <a:avLst>
              <a:gd name="adj1" fmla="val -120092"/>
              <a:gd name="adj2" fmla="val 159354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inserted into Properties, reflected to the View Model</a:t>
            </a:r>
          </a:p>
        </p:txBody>
      </p:sp>
    </p:spTree>
    <p:extLst>
      <p:ext uri="{BB962C8B-B14F-4D97-AF65-F5344CB8AC3E}">
        <p14:creationId xmlns:p14="http://schemas.microsoft.com/office/powerpoint/2010/main" val="2271565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B9F101-4A16-4FA8-A1AF-F49BC77C3868}"/>
              </a:ext>
            </a:extLst>
          </p:cNvPr>
          <p:cNvGrpSpPr/>
          <p:nvPr/>
        </p:nvGrpSpPr>
        <p:grpSpPr>
          <a:xfrm>
            <a:off x="4038690" y="557137"/>
            <a:ext cx="1209258" cy="584857"/>
            <a:chOff x="8750989" y="1979637"/>
            <a:chExt cx="1209258" cy="584857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79BF741-824A-4A53-8A53-F9A65799CB66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86E1D52-42DA-4593-9497-D13B2E1011F4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2F390C9-9F8C-436A-BCB9-776E75944A99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E5866A8-754C-46E2-A4DC-5AA3EEB085C2}"/>
              </a:ext>
            </a:extLst>
          </p:cNvPr>
          <p:cNvGrpSpPr/>
          <p:nvPr/>
        </p:nvGrpSpPr>
        <p:grpSpPr>
          <a:xfrm>
            <a:off x="4088342" y="1733687"/>
            <a:ext cx="1209258" cy="649014"/>
            <a:chOff x="8750989" y="1979637"/>
            <a:chExt cx="1209258" cy="649014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B9EFEDF-7F6E-4E0C-BE14-644F14770BC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A4B5083-F579-4A20-8ADD-3BB01BF74AB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5455A94-983E-4EAA-A450-9E5BCC710A2B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2596D86-99DF-4872-85E5-1273F0F2B6F4}"/>
              </a:ext>
            </a:extLst>
          </p:cNvPr>
          <p:cNvCxnSpPr>
            <a:cxnSpLocks/>
            <a:stCxn id="139" idx="0"/>
            <a:endCxn id="143" idx="1"/>
          </p:cNvCxnSpPr>
          <p:nvPr/>
        </p:nvCxnSpPr>
        <p:spPr>
          <a:xfrm flipH="1" flipV="1">
            <a:off x="4633707" y="1398070"/>
            <a:ext cx="59264" cy="335617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C83B369D-7479-4827-B6A4-68E366A9405D}"/>
              </a:ext>
            </a:extLst>
          </p:cNvPr>
          <p:cNvSpPr/>
          <p:nvPr/>
        </p:nvSpPr>
        <p:spPr>
          <a:xfrm rot="16200000">
            <a:off x="4520805" y="117035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19DFF6C-1A88-4124-B571-D49E6E74124F}"/>
              </a:ext>
            </a:extLst>
          </p:cNvPr>
          <p:cNvGrpSpPr/>
          <p:nvPr/>
        </p:nvGrpSpPr>
        <p:grpSpPr>
          <a:xfrm>
            <a:off x="6036646" y="643042"/>
            <a:ext cx="1209258" cy="584857"/>
            <a:chOff x="8750989" y="1979637"/>
            <a:chExt cx="1209258" cy="584857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B40D84F-37EA-4396-9F78-3DFE78F874F1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F664B8C-B63F-4CA5-AD48-6E34E99FCC64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E8025BD-CD4C-48F2-ADC5-35E68FE872AF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7D4C625-9627-4D26-9210-427E1655FF7E}"/>
              </a:ext>
            </a:extLst>
          </p:cNvPr>
          <p:cNvGrpSpPr/>
          <p:nvPr/>
        </p:nvGrpSpPr>
        <p:grpSpPr>
          <a:xfrm>
            <a:off x="5933752" y="1832081"/>
            <a:ext cx="1405993" cy="649014"/>
            <a:chOff x="8750989" y="1979637"/>
            <a:chExt cx="1251017" cy="649014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E519D17-DC14-4513-B62A-73F24910EDA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2164F60-E300-41BF-9099-F3E23932DF69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E667FAD6-C770-4058-A7A0-844FDABE7AEF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3CA47B9-5537-4A13-9074-230DC836475B}"/>
              </a:ext>
            </a:extLst>
          </p:cNvPr>
          <p:cNvCxnSpPr>
            <a:cxnSpLocks/>
            <a:stCxn id="149" idx="0"/>
            <a:endCxn id="153" idx="1"/>
          </p:cNvCxnSpPr>
          <p:nvPr/>
        </p:nvCxnSpPr>
        <p:spPr>
          <a:xfrm flipH="1" flipV="1">
            <a:off x="6608932" y="1493438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91C48267-A135-4518-838C-BA7333945569}"/>
              </a:ext>
            </a:extLst>
          </p:cNvPr>
          <p:cNvSpPr/>
          <p:nvPr/>
        </p:nvSpPr>
        <p:spPr>
          <a:xfrm rot="16200000">
            <a:off x="6496030" y="126571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5600F92-032E-4B6D-863A-A6152113C1C9}"/>
              </a:ext>
            </a:extLst>
          </p:cNvPr>
          <p:cNvCxnSpPr>
            <a:cxnSpLocks/>
            <a:stCxn id="139" idx="3"/>
          </p:cNvCxnSpPr>
          <p:nvPr/>
        </p:nvCxnSpPr>
        <p:spPr>
          <a:xfrm flipV="1">
            <a:off x="5297600" y="1215835"/>
            <a:ext cx="727912" cy="842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623D49C-C898-44D4-8688-BD725397A07A}"/>
              </a:ext>
            </a:extLst>
          </p:cNvPr>
          <p:cNvCxnSpPr>
            <a:cxnSpLocks/>
            <a:stCxn id="149" idx="1"/>
            <a:endCxn id="135" idx="3"/>
          </p:cNvCxnSpPr>
          <p:nvPr/>
        </p:nvCxnSpPr>
        <p:spPr>
          <a:xfrm flipH="1" flipV="1">
            <a:off x="5247948" y="849566"/>
            <a:ext cx="685804" cy="1307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08C5688-02C3-45E0-9D53-1876281288B7}"/>
              </a:ext>
            </a:extLst>
          </p:cNvPr>
          <p:cNvGrpSpPr/>
          <p:nvPr/>
        </p:nvGrpSpPr>
        <p:grpSpPr>
          <a:xfrm>
            <a:off x="7807988" y="1834745"/>
            <a:ext cx="1695056" cy="649014"/>
            <a:chOff x="8750989" y="1979637"/>
            <a:chExt cx="1225133" cy="649014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7F48D064-0770-4DA4-8CE4-81DB9A92877F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0B70CF5-20E4-456B-A6D9-CC290B718569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7738B75-9355-4E28-91E7-3724AF713158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145A628-819B-42FA-9EEA-0BC85F523485}"/>
              </a:ext>
            </a:extLst>
          </p:cNvPr>
          <p:cNvCxnSpPr>
            <a:cxnSpLocks/>
            <a:stCxn id="157" idx="0"/>
            <a:endCxn id="161" idx="1"/>
          </p:cNvCxnSpPr>
          <p:nvPr/>
        </p:nvCxnSpPr>
        <p:spPr>
          <a:xfrm flipV="1">
            <a:off x="8644534" y="1515352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1" name="Arrow: Right 160">
            <a:extLst>
              <a:ext uri="{FF2B5EF4-FFF2-40B4-BE49-F238E27FC236}">
                <a16:creationId xmlns:a16="http://schemas.microsoft.com/office/drawing/2014/main" id="{1F62BFB8-48CE-460E-9B13-3DB928488615}"/>
              </a:ext>
            </a:extLst>
          </p:cNvPr>
          <p:cNvSpPr/>
          <p:nvPr/>
        </p:nvSpPr>
        <p:spPr>
          <a:xfrm rot="16200000">
            <a:off x="8531632" y="1287632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4AA9BFB-B4C9-4A76-87AA-043DBAC9BA1C}"/>
              </a:ext>
            </a:extLst>
          </p:cNvPr>
          <p:cNvCxnSpPr>
            <a:cxnSpLocks/>
            <a:stCxn id="149" idx="3"/>
            <a:endCxn id="157" idx="1"/>
          </p:cNvCxnSpPr>
          <p:nvPr/>
        </p:nvCxnSpPr>
        <p:spPr>
          <a:xfrm>
            <a:off x="7292813" y="2156588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703C46F-5239-4F79-B19B-FFC6DA7D8BAE}"/>
              </a:ext>
            </a:extLst>
          </p:cNvPr>
          <p:cNvCxnSpPr>
            <a:cxnSpLocks/>
          </p:cNvCxnSpPr>
          <p:nvPr/>
        </p:nvCxnSpPr>
        <p:spPr>
          <a:xfrm flipH="1" flipV="1">
            <a:off x="8862610" y="2599235"/>
            <a:ext cx="856458" cy="1635191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31A9AEC-3733-4377-9758-E9ADA9CC95A3}"/>
              </a:ext>
            </a:extLst>
          </p:cNvPr>
          <p:cNvGrpSpPr/>
          <p:nvPr/>
        </p:nvGrpSpPr>
        <p:grpSpPr>
          <a:xfrm rot="1410194">
            <a:off x="8765541" y="3022550"/>
            <a:ext cx="380002" cy="688442"/>
            <a:chOff x="7906798" y="1567390"/>
            <a:chExt cx="521259" cy="665861"/>
          </a:xfrm>
        </p:grpSpPr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093B1298-42DB-4C0B-AC29-4018F0BC4ABB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05B82585-6978-48E2-B8BB-A1BF18811524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8963324" y="2129763"/>
              <a:ext cx="816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963324" y="2151668"/>
              <a:ext cx="69249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022581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4919687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594867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481965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632C1-838B-4C05-B1BE-BF674B2FE774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331864" y="4512078"/>
            <a:ext cx="1587823" cy="225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FE9541-2AFE-4B6C-9189-3EB772D37FEE}"/>
              </a:ext>
            </a:extLst>
          </p:cNvPr>
          <p:cNvCxnSpPr>
            <a:cxnSpLocks/>
            <a:stCxn id="76" idx="1"/>
            <a:endCxn id="55" idx="3"/>
          </p:cNvCxnSpPr>
          <p:nvPr/>
        </p:nvCxnSpPr>
        <p:spPr>
          <a:xfrm flipH="1">
            <a:off x="3335511" y="5405330"/>
            <a:ext cx="1584176" cy="17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E36FC1-EA7A-4A77-B5A2-4A47AF7133ED}"/>
              </a:ext>
            </a:extLst>
          </p:cNvPr>
          <p:cNvGrpSpPr/>
          <p:nvPr/>
        </p:nvGrpSpPr>
        <p:grpSpPr>
          <a:xfrm>
            <a:off x="6896817" y="3913698"/>
            <a:ext cx="1808186" cy="584857"/>
            <a:chOff x="8750989" y="1979637"/>
            <a:chExt cx="1448490" cy="58485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CD99FD-86B3-4F52-8248-189363196390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B4888D-1AF4-46E5-8BA9-78FB6D62020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1E93FB-FED0-402C-968D-689272A3E620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0517D5-CB0C-43F6-9333-6E2FEFC90F76}"/>
              </a:ext>
            </a:extLst>
          </p:cNvPr>
          <p:cNvGrpSpPr/>
          <p:nvPr/>
        </p:nvGrpSpPr>
        <p:grpSpPr>
          <a:xfrm>
            <a:off x="6793923" y="5083487"/>
            <a:ext cx="1695056" cy="649014"/>
            <a:chOff x="8750989" y="1979637"/>
            <a:chExt cx="1225133" cy="64901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547E7F-FCA0-4396-B8F2-B75CAE1EDFE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2318DC-E498-472E-8F42-81506C3E469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6E1733-7DFF-4641-96B5-A72EC4677FE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2B25B3-BAC7-4840-A638-88732F3D6BBB}"/>
              </a:ext>
            </a:extLst>
          </p:cNvPr>
          <p:cNvCxnSpPr>
            <a:cxnSpLocks/>
            <a:stCxn id="68" idx="0"/>
            <a:endCxn id="83" idx="1"/>
          </p:cNvCxnSpPr>
          <p:nvPr/>
        </p:nvCxnSpPr>
        <p:spPr>
          <a:xfrm flipV="1">
            <a:off x="7630469" y="4764094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F6F9446-F765-4483-9C75-6F1C07666864}"/>
              </a:ext>
            </a:extLst>
          </p:cNvPr>
          <p:cNvSpPr/>
          <p:nvPr/>
        </p:nvSpPr>
        <p:spPr>
          <a:xfrm rot="16200000">
            <a:off x="7517567" y="4536374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084F3-29C3-44C7-A2A8-C2C0318959F4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>
          <a:xfrm>
            <a:off x="6278748" y="5405330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2A1AB1-40EF-4B77-89F2-9D2D692A0949}"/>
              </a:ext>
            </a:extLst>
          </p:cNvPr>
          <p:cNvGrpSpPr/>
          <p:nvPr/>
        </p:nvGrpSpPr>
        <p:grpSpPr>
          <a:xfrm>
            <a:off x="9887234" y="3175399"/>
            <a:ext cx="1808186" cy="584857"/>
            <a:chOff x="8750989" y="1979637"/>
            <a:chExt cx="1448490" cy="58485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1E8A9-A7E1-497E-ADF1-0D71055C5E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057A6B-A696-44D0-9FBD-692E548E560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10363C-FEC9-48C1-8662-B77788B921C8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871D7-E32A-48E5-9276-DCB59F4A2CFB}"/>
              </a:ext>
            </a:extLst>
          </p:cNvPr>
          <p:cNvGrpSpPr/>
          <p:nvPr/>
        </p:nvGrpSpPr>
        <p:grpSpPr>
          <a:xfrm>
            <a:off x="9784341" y="4345188"/>
            <a:ext cx="1673092" cy="649014"/>
            <a:chOff x="8750989" y="1979637"/>
            <a:chExt cx="1209258" cy="6490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D8D597-55BD-402A-BC17-F97581B5C59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71114-D600-4189-82F6-54362E49C7C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4F282A-71E3-4E10-8769-47C0727DB14C}"/>
                </a:ext>
              </a:extLst>
            </p:cNvPr>
            <p:cNvSpPr txBox="1"/>
            <p:nvPr/>
          </p:nvSpPr>
          <p:spPr>
            <a:xfrm>
              <a:off x="8778021" y="2146527"/>
              <a:ext cx="107518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EBA40D-EEE1-4CA5-9D25-458A3AFEE695}"/>
              </a:ext>
            </a:extLst>
          </p:cNvPr>
          <p:cNvCxnSpPr>
            <a:cxnSpLocks/>
            <a:stCxn id="89" idx="0"/>
            <a:endCxn id="93" idx="1"/>
          </p:cNvCxnSpPr>
          <p:nvPr/>
        </p:nvCxnSpPr>
        <p:spPr>
          <a:xfrm flipV="1">
            <a:off x="10620886" y="4025795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599565-B215-4A57-BFB8-8D4FF5C3C2C3}"/>
              </a:ext>
            </a:extLst>
          </p:cNvPr>
          <p:cNvSpPr/>
          <p:nvPr/>
        </p:nvSpPr>
        <p:spPr>
          <a:xfrm rot="16200000">
            <a:off x="10507984" y="3798075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D00FB0-FCAF-41A4-BE94-082FFDFF2598}"/>
              </a:ext>
            </a:extLst>
          </p:cNvPr>
          <p:cNvGrpSpPr/>
          <p:nvPr/>
        </p:nvGrpSpPr>
        <p:grpSpPr>
          <a:xfrm>
            <a:off x="9857131" y="5867127"/>
            <a:ext cx="1509492" cy="649014"/>
            <a:chOff x="8750989" y="1979637"/>
            <a:chExt cx="1209258" cy="6490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6C9E6E-5699-42BE-9388-5B04E5A22C5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7701DC-1476-432F-8FF7-E7FDDF3FDF7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2F7C00-7F02-4709-BB44-4498392AD6CE}"/>
                </a:ext>
              </a:extLst>
            </p:cNvPr>
            <p:cNvSpPr txBox="1"/>
            <p:nvPr/>
          </p:nvSpPr>
          <p:spPr>
            <a:xfrm>
              <a:off x="8860668" y="2138678"/>
              <a:ext cx="109540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SocketServer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39DBE-5235-4E12-8F59-04E86F9476E1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V="1">
            <a:off x="10611877" y="4994202"/>
            <a:ext cx="9009" cy="8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9E9AC3-B0D5-47E5-BE70-80C8443993CE}"/>
              </a:ext>
            </a:extLst>
          </p:cNvPr>
          <p:cNvCxnSpPr>
            <a:stCxn id="89" idx="1"/>
            <a:endCxn id="68" idx="3"/>
          </p:cNvCxnSpPr>
          <p:nvPr/>
        </p:nvCxnSpPr>
        <p:spPr>
          <a:xfrm flipH="1">
            <a:off x="8467015" y="4669695"/>
            <a:ext cx="1317325" cy="738299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E9C4215-DF70-463F-B1F7-1ADE760CB9D8}"/>
              </a:ext>
            </a:extLst>
          </p:cNvPr>
          <p:cNvGrpSpPr/>
          <p:nvPr/>
        </p:nvGrpSpPr>
        <p:grpSpPr>
          <a:xfrm rot="1410194">
            <a:off x="8913819" y="4107540"/>
            <a:ext cx="380002" cy="688442"/>
            <a:chOff x="7906798" y="1567390"/>
            <a:chExt cx="521259" cy="665861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AC1DF990-3605-4432-98DE-EABAFDEB93E3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003BDA4C-1A12-49ED-8B50-EFF949E36F64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5ED1CD1-0A03-405E-B42C-13CE99760FF6}"/>
              </a:ext>
            </a:extLst>
          </p:cNvPr>
          <p:cNvGrpSpPr/>
          <p:nvPr/>
        </p:nvGrpSpPr>
        <p:grpSpPr>
          <a:xfrm>
            <a:off x="11921787" y="5867127"/>
            <a:ext cx="1509492" cy="649014"/>
            <a:chOff x="8750989" y="1979637"/>
            <a:chExt cx="1209258" cy="6490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57DC914-C9A6-4D4D-AEEF-81CD8A62C79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38543C-B452-4284-B67D-10426A1D65B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45DFC6-6746-402A-84C0-BF9348C77F7D}"/>
                </a:ext>
              </a:extLst>
            </p:cNvPr>
            <p:cNvSpPr txBox="1"/>
            <p:nvPr/>
          </p:nvSpPr>
          <p:spPr>
            <a:xfrm>
              <a:off x="8860668" y="2138678"/>
              <a:ext cx="934876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BAAE2E-191E-4B14-9B2F-6093353589F9}"/>
              </a:ext>
            </a:extLst>
          </p:cNvPr>
          <p:cNvCxnSpPr>
            <a:cxnSpLocks/>
          </p:cNvCxnSpPr>
          <p:nvPr/>
        </p:nvCxnSpPr>
        <p:spPr>
          <a:xfrm>
            <a:off x="11457431" y="5080823"/>
            <a:ext cx="464356" cy="82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236238D-0036-436B-85AF-C0B12E9369AC}"/>
              </a:ext>
            </a:extLst>
          </p:cNvPr>
          <p:cNvSpPr txBox="1"/>
          <p:nvPr/>
        </p:nvSpPr>
        <p:spPr>
          <a:xfrm>
            <a:off x="10329461" y="378306"/>
            <a:ext cx="2720296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a new task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A48A123-51D5-475B-900E-263B7B561585}"/>
              </a:ext>
            </a:extLst>
          </p:cNvPr>
          <p:cNvGrpSpPr/>
          <p:nvPr/>
        </p:nvGrpSpPr>
        <p:grpSpPr>
          <a:xfrm>
            <a:off x="2248892" y="17128"/>
            <a:ext cx="820638" cy="864095"/>
            <a:chOff x="8059451" y="1907628"/>
            <a:chExt cx="820638" cy="864095"/>
          </a:xfrm>
        </p:grpSpPr>
        <p:sp>
          <p:nvSpPr>
            <p:cNvPr id="108" name="Rectangle: Folded Corner 107">
              <a:extLst>
                <a:ext uri="{FF2B5EF4-FFF2-40B4-BE49-F238E27FC236}">
                  <a16:creationId xmlns:a16="http://schemas.microsoft.com/office/drawing/2014/main" id="{50CD00A2-C867-4EF1-B2FC-3B67C7B1A437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0850F2-3185-4F8A-B7AE-6D3A4FA88E8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9003BA-F0C4-4374-A749-DA142E731D8A}"/>
              </a:ext>
            </a:extLst>
          </p:cNvPr>
          <p:cNvGrpSpPr/>
          <p:nvPr/>
        </p:nvGrpSpPr>
        <p:grpSpPr>
          <a:xfrm>
            <a:off x="2054581" y="1172267"/>
            <a:ext cx="1209258" cy="1153154"/>
            <a:chOff x="8750989" y="1979637"/>
            <a:chExt cx="1209258" cy="11531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AB32EC6-76F7-4D27-B91A-0A80AD8A9F55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9576D13-AF47-43FA-AA9A-A205FA35536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FD0DFDE-F663-455C-AB4D-86995CA8704D}"/>
                </a:ext>
              </a:extLst>
            </p:cNvPr>
            <p:cNvSpPr txBox="1"/>
            <p:nvPr/>
          </p:nvSpPr>
          <p:spPr>
            <a:xfrm>
              <a:off x="8963324" y="2129763"/>
              <a:ext cx="75245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2E08EB5-7030-4E9D-AB85-9D13DE0C180A}"/>
              </a:ext>
            </a:extLst>
          </p:cNvPr>
          <p:cNvCxnSpPr>
            <a:stCxn id="108" idx="0"/>
            <a:endCxn id="123" idx="0"/>
          </p:cNvCxnSpPr>
          <p:nvPr/>
        </p:nvCxnSpPr>
        <p:spPr>
          <a:xfrm flipH="1">
            <a:off x="2659210" y="881223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3E47CD8-6A7F-4DF8-BF82-B0BF6FBBEAE4}"/>
              </a:ext>
            </a:extLst>
          </p:cNvPr>
          <p:cNvGrpSpPr/>
          <p:nvPr/>
        </p:nvGrpSpPr>
        <p:grpSpPr>
          <a:xfrm>
            <a:off x="2054581" y="3194357"/>
            <a:ext cx="1209258" cy="1153154"/>
            <a:chOff x="8750989" y="1979637"/>
            <a:chExt cx="1209258" cy="11531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030A38A-DB90-4DD4-92D1-878F3CBB1D1D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486A54-D45A-4EB5-8F96-D77A5245D50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42E7D9C-F69F-4E04-8E1F-7A5B20BAD53C}"/>
                </a:ext>
              </a:extLst>
            </p:cNvPr>
            <p:cNvSpPr txBox="1"/>
            <p:nvPr/>
          </p:nvSpPr>
          <p:spPr>
            <a:xfrm>
              <a:off x="9091672" y="2138034"/>
              <a:ext cx="62837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5BB9CD3-0593-404B-971D-1D0A5B641909}"/>
              </a:ext>
            </a:extLst>
          </p:cNvPr>
          <p:cNvCxnSpPr/>
          <p:nvPr/>
        </p:nvCxnSpPr>
        <p:spPr>
          <a:xfrm>
            <a:off x="2342617" y="2325421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47B5734-98EA-48E9-8BC6-5A34D5925839}"/>
              </a:ext>
            </a:extLst>
          </p:cNvPr>
          <p:cNvCxnSpPr>
            <a:cxnSpLocks/>
          </p:cNvCxnSpPr>
          <p:nvPr/>
        </p:nvCxnSpPr>
        <p:spPr>
          <a:xfrm>
            <a:off x="2808581" y="2325421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95FE420-D4FF-4317-A589-1E37F614BD5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14322" y="4346664"/>
            <a:ext cx="216560" cy="940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C7A7C7D3-9D9A-48CC-86C5-1E68A9883227}"/>
              </a:ext>
            </a:extLst>
          </p:cNvPr>
          <p:cNvSpPr/>
          <p:nvPr/>
        </p:nvSpPr>
        <p:spPr>
          <a:xfrm>
            <a:off x="4127599" y="539477"/>
            <a:ext cx="3096337" cy="1285033"/>
          </a:xfrm>
          <a:prstGeom prst="wedgeRoundRectCallout">
            <a:avLst>
              <a:gd name="adj1" fmla="val -120502"/>
              <a:gd name="adj2" fmla="val 46688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Save button</a:t>
            </a:r>
          </a:p>
        </p:txBody>
      </p:sp>
    </p:spTree>
    <p:extLst>
      <p:ext uri="{BB962C8B-B14F-4D97-AF65-F5344CB8AC3E}">
        <p14:creationId xmlns:p14="http://schemas.microsoft.com/office/powerpoint/2010/main" val="1470338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5AF0859-01CB-4B9B-B505-81CE5EFC504A}"/>
              </a:ext>
            </a:extLst>
          </p:cNvPr>
          <p:cNvGrpSpPr/>
          <p:nvPr/>
        </p:nvGrpSpPr>
        <p:grpSpPr>
          <a:xfrm>
            <a:off x="4038690" y="557137"/>
            <a:ext cx="1209258" cy="584857"/>
            <a:chOff x="8750989" y="1979637"/>
            <a:chExt cx="1209258" cy="584857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A38EDFA-E6A3-4FAC-A00C-6B2945CF1667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5A9E228-AEA9-467A-AAB5-147FEC4FA2E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AB1E8D7-E3A1-4D9D-B991-794828528C52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43D6E85-84AB-4093-A9F9-32D044B39F71}"/>
              </a:ext>
            </a:extLst>
          </p:cNvPr>
          <p:cNvGrpSpPr/>
          <p:nvPr/>
        </p:nvGrpSpPr>
        <p:grpSpPr>
          <a:xfrm>
            <a:off x="4088342" y="1733687"/>
            <a:ext cx="1209258" cy="649014"/>
            <a:chOff x="8750989" y="1979637"/>
            <a:chExt cx="1209258" cy="649014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6F388FC-DF3E-4839-B802-D923F9708A01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117CBF3-09A8-4C00-8C50-4B9E1038703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483AA98-464D-407D-A8D5-DB6D65A33E40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312F2F7-2D25-4750-9FBA-F213157C234E}"/>
              </a:ext>
            </a:extLst>
          </p:cNvPr>
          <p:cNvCxnSpPr>
            <a:cxnSpLocks/>
            <a:stCxn id="139" idx="0"/>
            <a:endCxn id="143" idx="1"/>
          </p:cNvCxnSpPr>
          <p:nvPr/>
        </p:nvCxnSpPr>
        <p:spPr>
          <a:xfrm flipH="1" flipV="1">
            <a:off x="4633707" y="1398070"/>
            <a:ext cx="59264" cy="335617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E9648D36-9C17-4933-AF20-D4BF7503B2F9}"/>
              </a:ext>
            </a:extLst>
          </p:cNvPr>
          <p:cNvSpPr/>
          <p:nvPr/>
        </p:nvSpPr>
        <p:spPr>
          <a:xfrm rot="16200000">
            <a:off x="4520805" y="117035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53C585F-3C53-41AE-BC4E-48286052D1F6}"/>
              </a:ext>
            </a:extLst>
          </p:cNvPr>
          <p:cNvGrpSpPr/>
          <p:nvPr/>
        </p:nvGrpSpPr>
        <p:grpSpPr>
          <a:xfrm>
            <a:off x="6036646" y="643042"/>
            <a:ext cx="1209258" cy="584857"/>
            <a:chOff x="8750989" y="1979637"/>
            <a:chExt cx="1209258" cy="584857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748F7DD-C54B-4EA1-B54C-287262810C24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17A52E5-47D7-4002-8417-FA60E800572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B726A4B-9FC1-45F7-AC87-1B6978EA438E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795BC93-58A8-4479-A8BC-4FFC821C13FF}"/>
              </a:ext>
            </a:extLst>
          </p:cNvPr>
          <p:cNvGrpSpPr/>
          <p:nvPr/>
        </p:nvGrpSpPr>
        <p:grpSpPr>
          <a:xfrm>
            <a:off x="5933752" y="1832081"/>
            <a:ext cx="1405993" cy="649014"/>
            <a:chOff x="8750989" y="1979637"/>
            <a:chExt cx="1251017" cy="649014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B555617-DDAA-45F0-8D5D-4C9CF4FD4675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C019F02-1FC1-4876-A478-2C476917F63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D003BDC-A6EB-4E38-B733-2E5127B3FEE5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5A14930-9578-4D0D-A0BC-17E594904DA3}"/>
              </a:ext>
            </a:extLst>
          </p:cNvPr>
          <p:cNvCxnSpPr>
            <a:cxnSpLocks/>
            <a:stCxn id="149" idx="0"/>
            <a:endCxn id="153" idx="1"/>
          </p:cNvCxnSpPr>
          <p:nvPr/>
        </p:nvCxnSpPr>
        <p:spPr>
          <a:xfrm flipH="1" flipV="1">
            <a:off x="6608932" y="1493438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C4DA189D-9C44-49FD-AAC3-4DE03597E04F}"/>
              </a:ext>
            </a:extLst>
          </p:cNvPr>
          <p:cNvSpPr/>
          <p:nvPr/>
        </p:nvSpPr>
        <p:spPr>
          <a:xfrm rot="16200000">
            <a:off x="6496030" y="126571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E5E694C-D6B8-4BDE-B504-FEE3CF4D0783}"/>
              </a:ext>
            </a:extLst>
          </p:cNvPr>
          <p:cNvCxnSpPr>
            <a:cxnSpLocks/>
            <a:stCxn id="139" idx="3"/>
          </p:cNvCxnSpPr>
          <p:nvPr/>
        </p:nvCxnSpPr>
        <p:spPr>
          <a:xfrm flipV="1">
            <a:off x="5297600" y="1215835"/>
            <a:ext cx="727912" cy="842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19E676B-FF90-4A27-83F6-45B705A65A30}"/>
              </a:ext>
            </a:extLst>
          </p:cNvPr>
          <p:cNvCxnSpPr>
            <a:cxnSpLocks/>
            <a:stCxn id="149" idx="1"/>
            <a:endCxn id="135" idx="3"/>
          </p:cNvCxnSpPr>
          <p:nvPr/>
        </p:nvCxnSpPr>
        <p:spPr>
          <a:xfrm flipH="1" flipV="1">
            <a:off x="5247948" y="849566"/>
            <a:ext cx="685804" cy="1307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5EC0A2F-004D-41AA-998D-2F7A93A5970F}"/>
              </a:ext>
            </a:extLst>
          </p:cNvPr>
          <p:cNvGrpSpPr/>
          <p:nvPr/>
        </p:nvGrpSpPr>
        <p:grpSpPr>
          <a:xfrm>
            <a:off x="7807988" y="1834745"/>
            <a:ext cx="1695056" cy="649014"/>
            <a:chOff x="8750989" y="1979637"/>
            <a:chExt cx="1225133" cy="649014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00C76CC-99CE-4409-933B-AC8D95433E5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26BF4BE-A528-442A-A528-EC136BE31FE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8EF8030-ED0B-495C-800B-5DDC972AC59C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709110D-6404-423C-9516-1A554D09C410}"/>
              </a:ext>
            </a:extLst>
          </p:cNvPr>
          <p:cNvCxnSpPr>
            <a:cxnSpLocks/>
            <a:stCxn id="157" idx="0"/>
            <a:endCxn id="161" idx="1"/>
          </p:cNvCxnSpPr>
          <p:nvPr/>
        </p:nvCxnSpPr>
        <p:spPr>
          <a:xfrm flipV="1">
            <a:off x="8644534" y="1515352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1" name="Arrow: Right 160">
            <a:extLst>
              <a:ext uri="{FF2B5EF4-FFF2-40B4-BE49-F238E27FC236}">
                <a16:creationId xmlns:a16="http://schemas.microsoft.com/office/drawing/2014/main" id="{BB7D28CC-1276-41B0-A075-9E389BC1B24C}"/>
              </a:ext>
            </a:extLst>
          </p:cNvPr>
          <p:cNvSpPr/>
          <p:nvPr/>
        </p:nvSpPr>
        <p:spPr>
          <a:xfrm rot="16200000">
            <a:off x="8531632" y="1287632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354468C-7CD3-4D06-B3E7-6C9FB8995D33}"/>
              </a:ext>
            </a:extLst>
          </p:cNvPr>
          <p:cNvCxnSpPr>
            <a:cxnSpLocks/>
            <a:stCxn id="149" idx="3"/>
            <a:endCxn id="157" idx="1"/>
          </p:cNvCxnSpPr>
          <p:nvPr/>
        </p:nvCxnSpPr>
        <p:spPr>
          <a:xfrm>
            <a:off x="7292813" y="2156588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1E4E550-B880-409A-B4DF-8BB0BF901B30}"/>
              </a:ext>
            </a:extLst>
          </p:cNvPr>
          <p:cNvCxnSpPr>
            <a:cxnSpLocks/>
          </p:cNvCxnSpPr>
          <p:nvPr/>
        </p:nvCxnSpPr>
        <p:spPr>
          <a:xfrm flipH="1" flipV="1">
            <a:off x="8862610" y="2599235"/>
            <a:ext cx="856458" cy="1635191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3896E0B-DA12-40AC-9270-FA81FDB242DE}"/>
              </a:ext>
            </a:extLst>
          </p:cNvPr>
          <p:cNvGrpSpPr/>
          <p:nvPr/>
        </p:nvGrpSpPr>
        <p:grpSpPr>
          <a:xfrm rot="1410194">
            <a:off x="8765541" y="3022550"/>
            <a:ext cx="380002" cy="688442"/>
            <a:chOff x="7906798" y="1567390"/>
            <a:chExt cx="521259" cy="665861"/>
          </a:xfrm>
        </p:grpSpPr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61DA3F8F-CD2C-4F4C-9CE2-106A5E4AE297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4C4AB91E-95C3-4B1D-992F-32E743591851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8963324" y="2129763"/>
              <a:ext cx="816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963324" y="2151668"/>
              <a:ext cx="69249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022581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4919687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594867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481965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632C1-838B-4C05-B1BE-BF674B2FE774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331864" y="4512078"/>
            <a:ext cx="1587823" cy="225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FE9541-2AFE-4B6C-9189-3EB772D37FEE}"/>
              </a:ext>
            </a:extLst>
          </p:cNvPr>
          <p:cNvCxnSpPr>
            <a:cxnSpLocks/>
            <a:stCxn id="76" idx="1"/>
            <a:endCxn id="55" idx="3"/>
          </p:cNvCxnSpPr>
          <p:nvPr/>
        </p:nvCxnSpPr>
        <p:spPr>
          <a:xfrm flipH="1">
            <a:off x="3335511" y="5405330"/>
            <a:ext cx="1584176" cy="17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E36FC1-EA7A-4A77-B5A2-4A47AF7133ED}"/>
              </a:ext>
            </a:extLst>
          </p:cNvPr>
          <p:cNvGrpSpPr/>
          <p:nvPr/>
        </p:nvGrpSpPr>
        <p:grpSpPr>
          <a:xfrm>
            <a:off x="6896817" y="3913698"/>
            <a:ext cx="1808186" cy="584857"/>
            <a:chOff x="8750989" y="1979637"/>
            <a:chExt cx="1448490" cy="58485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CD99FD-86B3-4F52-8248-189363196390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B4888D-1AF4-46E5-8BA9-78FB6D62020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1E93FB-FED0-402C-968D-689272A3E620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0517D5-CB0C-43F6-9333-6E2FEFC90F76}"/>
              </a:ext>
            </a:extLst>
          </p:cNvPr>
          <p:cNvGrpSpPr/>
          <p:nvPr/>
        </p:nvGrpSpPr>
        <p:grpSpPr>
          <a:xfrm>
            <a:off x="6793923" y="5083487"/>
            <a:ext cx="1695056" cy="649014"/>
            <a:chOff x="8750989" y="1979637"/>
            <a:chExt cx="1225133" cy="64901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547E7F-FCA0-4396-B8F2-B75CAE1EDFE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2318DC-E498-472E-8F42-81506C3E469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6E1733-7DFF-4641-96B5-A72EC4677FE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2B25B3-BAC7-4840-A638-88732F3D6BBB}"/>
              </a:ext>
            </a:extLst>
          </p:cNvPr>
          <p:cNvCxnSpPr>
            <a:cxnSpLocks/>
            <a:stCxn id="68" idx="0"/>
            <a:endCxn id="83" idx="1"/>
          </p:cNvCxnSpPr>
          <p:nvPr/>
        </p:nvCxnSpPr>
        <p:spPr>
          <a:xfrm flipV="1">
            <a:off x="7630469" y="4764094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F6F9446-F765-4483-9C75-6F1C07666864}"/>
              </a:ext>
            </a:extLst>
          </p:cNvPr>
          <p:cNvSpPr/>
          <p:nvPr/>
        </p:nvSpPr>
        <p:spPr>
          <a:xfrm rot="16200000">
            <a:off x="7517567" y="4536374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084F3-29C3-44C7-A2A8-C2C0318959F4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>
          <a:xfrm>
            <a:off x="6278748" y="5405330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2A1AB1-40EF-4B77-89F2-9D2D692A0949}"/>
              </a:ext>
            </a:extLst>
          </p:cNvPr>
          <p:cNvGrpSpPr/>
          <p:nvPr/>
        </p:nvGrpSpPr>
        <p:grpSpPr>
          <a:xfrm>
            <a:off x="9887234" y="3175399"/>
            <a:ext cx="1808186" cy="584857"/>
            <a:chOff x="8750989" y="1979637"/>
            <a:chExt cx="1448490" cy="58485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1E8A9-A7E1-497E-ADF1-0D71055C5E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057A6B-A696-44D0-9FBD-692E548E560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10363C-FEC9-48C1-8662-B77788B921C8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871D7-E32A-48E5-9276-DCB59F4A2CFB}"/>
              </a:ext>
            </a:extLst>
          </p:cNvPr>
          <p:cNvGrpSpPr/>
          <p:nvPr/>
        </p:nvGrpSpPr>
        <p:grpSpPr>
          <a:xfrm>
            <a:off x="9784341" y="4345188"/>
            <a:ext cx="1673092" cy="649014"/>
            <a:chOff x="8750989" y="1979637"/>
            <a:chExt cx="1209258" cy="6490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D8D597-55BD-402A-BC17-F97581B5C59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71114-D600-4189-82F6-54362E49C7C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4F282A-71E3-4E10-8769-47C0727DB14C}"/>
                </a:ext>
              </a:extLst>
            </p:cNvPr>
            <p:cNvSpPr txBox="1"/>
            <p:nvPr/>
          </p:nvSpPr>
          <p:spPr>
            <a:xfrm>
              <a:off x="8778021" y="2146527"/>
              <a:ext cx="107518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EBA40D-EEE1-4CA5-9D25-458A3AFEE695}"/>
              </a:ext>
            </a:extLst>
          </p:cNvPr>
          <p:cNvCxnSpPr>
            <a:cxnSpLocks/>
            <a:stCxn id="89" idx="0"/>
            <a:endCxn id="93" idx="1"/>
          </p:cNvCxnSpPr>
          <p:nvPr/>
        </p:nvCxnSpPr>
        <p:spPr>
          <a:xfrm flipV="1">
            <a:off x="10620886" y="4025795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599565-B215-4A57-BFB8-8D4FF5C3C2C3}"/>
              </a:ext>
            </a:extLst>
          </p:cNvPr>
          <p:cNvSpPr/>
          <p:nvPr/>
        </p:nvSpPr>
        <p:spPr>
          <a:xfrm rot="16200000">
            <a:off x="10507984" y="3798075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D00FB0-FCAF-41A4-BE94-082FFDFF2598}"/>
              </a:ext>
            </a:extLst>
          </p:cNvPr>
          <p:cNvGrpSpPr/>
          <p:nvPr/>
        </p:nvGrpSpPr>
        <p:grpSpPr>
          <a:xfrm>
            <a:off x="9857131" y="5867127"/>
            <a:ext cx="1509492" cy="649014"/>
            <a:chOff x="8750989" y="1979637"/>
            <a:chExt cx="1209258" cy="6490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6C9E6E-5699-42BE-9388-5B04E5A22C5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7701DC-1476-432F-8FF7-E7FDDF3FDF7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2F7C00-7F02-4709-BB44-4498392AD6CE}"/>
                </a:ext>
              </a:extLst>
            </p:cNvPr>
            <p:cNvSpPr txBox="1"/>
            <p:nvPr/>
          </p:nvSpPr>
          <p:spPr>
            <a:xfrm>
              <a:off x="8860668" y="2138678"/>
              <a:ext cx="109540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SocketServer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39DBE-5235-4E12-8F59-04E86F9476E1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V="1">
            <a:off x="10611877" y="4994202"/>
            <a:ext cx="9009" cy="8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9E9AC3-B0D5-47E5-BE70-80C8443993CE}"/>
              </a:ext>
            </a:extLst>
          </p:cNvPr>
          <p:cNvCxnSpPr>
            <a:stCxn id="89" idx="1"/>
            <a:endCxn id="68" idx="3"/>
          </p:cNvCxnSpPr>
          <p:nvPr/>
        </p:nvCxnSpPr>
        <p:spPr>
          <a:xfrm flipH="1">
            <a:off x="8467015" y="4669695"/>
            <a:ext cx="1317325" cy="738299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E9C4215-DF70-463F-B1F7-1ADE760CB9D8}"/>
              </a:ext>
            </a:extLst>
          </p:cNvPr>
          <p:cNvGrpSpPr/>
          <p:nvPr/>
        </p:nvGrpSpPr>
        <p:grpSpPr>
          <a:xfrm rot="1410194">
            <a:off x="8913819" y="4107540"/>
            <a:ext cx="380002" cy="688442"/>
            <a:chOff x="7906798" y="1567390"/>
            <a:chExt cx="521259" cy="665861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AC1DF990-3605-4432-98DE-EABAFDEB93E3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003BDA4C-1A12-49ED-8B50-EFF949E36F64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5ED1CD1-0A03-405E-B42C-13CE99760FF6}"/>
              </a:ext>
            </a:extLst>
          </p:cNvPr>
          <p:cNvGrpSpPr/>
          <p:nvPr/>
        </p:nvGrpSpPr>
        <p:grpSpPr>
          <a:xfrm>
            <a:off x="11921787" y="5867127"/>
            <a:ext cx="1509492" cy="649014"/>
            <a:chOff x="8750989" y="1979637"/>
            <a:chExt cx="1209258" cy="6490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57DC914-C9A6-4D4D-AEEF-81CD8A62C79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38543C-B452-4284-B67D-10426A1D65B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45DFC6-6746-402A-84C0-BF9348C77F7D}"/>
                </a:ext>
              </a:extLst>
            </p:cNvPr>
            <p:cNvSpPr txBox="1"/>
            <p:nvPr/>
          </p:nvSpPr>
          <p:spPr>
            <a:xfrm>
              <a:off x="8860668" y="2138678"/>
              <a:ext cx="934876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BAAE2E-191E-4B14-9B2F-6093353589F9}"/>
              </a:ext>
            </a:extLst>
          </p:cNvPr>
          <p:cNvCxnSpPr>
            <a:cxnSpLocks/>
          </p:cNvCxnSpPr>
          <p:nvPr/>
        </p:nvCxnSpPr>
        <p:spPr>
          <a:xfrm>
            <a:off x="11457431" y="5080823"/>
            <a:ext cx="464356" cy="82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236238D-0036-436B-85AF-C0B12E9369AC}"/>
              </a:ext>
            </a:extLst>
          </p:cNvPr>
          <p:cNvSpPr txBox="1"/>
          <p:nvPr/>
        </p:nvSpPr>
        <p:spPr>
          <a:xfrm>
            <a:off x="10329461" y="378306"/>
            <a:ext cx="2720296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a new task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A48A123-51D5-475B-900E-263B7B561585}"/>
              </a:ext>
            </a:extLst>
          </p:cNvPr>
          <p:cNvGrpSpPr/>
          <p:nvPr/>
        </p:nvGrpSpPr>
        <p:grpSpPr>
          <a:xfrm>
            <a:off x="2248892" y="17128"/>
            <a:ext cx="820638" cy="864095"/>
            <a:chOff x="8059451" y="1907628"/>
            <a:chExt cx="820638" cy="864095"/>
          </a:xfrm>
        </p:grpSpPr>
        <p:sp>
          <p:nvSpPr>
            <p:cNvPr id="108" name="Rectangle: Folded Corner 107">
              <a:extLst>
                <a:ext uri="{FF2B5EF4-FFF2-40B4-BE49-F238E27FC236}">
                  <a16:creationId xmlns:a16="http://schemas.microsoft.com/office/drawing/2014/main" id="{50CD00A2-C867-4EF1-B2FC-3B67C7B1A437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0850F2-3185-4F8A-B7AE-6D3A4FA88E8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9003BA-F0C4-4374-A749-DA142E731D8A}"/>
              </a:ext>
            </a:extLst>
          </p:cNvPr>
          <p:cNvGrpSpPr/>
          <p:nvPr/>
        </p:nvGrpSpPr>
        <p:grpSpPr>
          <a:xfrm>
            <a:off x="2054581" y="1172267"/>
            <a:ext cx="1209258" cy="1153154"/>
            <a:chOff x="8750989" y="1979637"/>
            <a:chExt cx="1209258" cy="11531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AB32EC6-76F7-4D27-B91A-0A80AD8A9F55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9576D13-AF47-43FA-AA9A-A205FA35536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FD0DFDE-F663-455C-AB4D-86995CA8704D}"/>
                </a:ext>
              </a:extLst>
            </p:cNvPr>
            <p:cNvSpPr txBox="1"/>
            <p:nvPr/>
          </p:nvSpPr>
          <p:spPr>
            <a:xfrm>
              <a:off x="8963324" y="2129763"/>
              <a:ext cx="75245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2E08EB5-7030-4E9D-AB85-9D13DE0C180A}"/>
              </a:ext>
            </a:extLst>
          </p:cNvPr>
          <p:cNvCxnSpPr>
            <a:stCxn id="108" idx="0"/>
            <a:endCxn id="123" idx="0"/>
          </p:cNvCxnSpPr>
          <p:nvPr/>
        </p:nvCxnSpPr>
        <p:spPr>
          <a:xfrm flipH="1">
            <a:off x="2659210" y="881223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3E47CD8-6A7F-4DF8-BF82-B0BF6FBBEAE4}"/>
              </a:ext>
            </a:extLst>
          </p:cNvPr>
          <p:cNvGrpSpPr/>
          <p:nvPr/>
        </p:nvGrpSpPr>
        <p:grpSpPr>
          <a:xfrm>
            <a:off x="2054581" y="3194357"/>
            <a:ext cx="1209258" cy="1153154"/>
            <a:chOff x="8750989" y="1979637"/>
            <a:chExt cx="1209258" cy="11531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030A38A-DB90-4DD4-92D1-878F3CBB1D1D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486A54-D45A-4EB5-8F96-D77A5245D50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42E7D9C-F69F-4E04-8E1F-7A5B20BAD53C}"/>
                </a:ext>
              </a:extLst>
            </p:cNvPr>
            <p:cNvSpPr txBox="1"/>
            <p:nvPr/>
          </p:nvSpPr>
          <p:spPr>
            <a:xfrm>
              <a:off x="9091672" y="2138034"/>
              <a:ext cx="62837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5BB9CD3-0593-404B-971D-1D0A5B641909}"/>
              </a:ext>
            </a:extLst>
          </p:cNvPr>
          <p:cNvCxnSpPr/>
          <p:nvPr/>
        </p:nvCxnSpPr>
        <p:spPr>
          <a:xfrm>
            <a:off x="2342617" y="2325421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47B5734-98EA-48E9-8BC6-5A34D5925839}"/>
              </a:ext>
            </a:extLst>
          </p:cNvPr>
          <p:cNvCxnSpPr>
            <a:cxnSpLocks/>
          </p:cNvCxnSpPr>
          <p:nvPr/>
        </p:nvCxnSpPr>
        <p:spPr>
          <a:xfrm>
            <a:off x="2808581" y="2325421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95FE420-D4FF-4317-A589-1E37F614BD5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14322" y="4346664"/>
            <a:ext cx="216560" cy="940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C7A7C7D3-9D9A-48CC-86C5-1E68A9883227}"/>
              </a:ext>
            </a:extLst>
          </p:cNvPr>
          <p:cNvSpPr/>
          <p:nvPr/>
        </p:nvSpPr>
        <p:spPr>
          <a:xfrm>
            <a:off x="4127599" y="539477"/>
            <a:ext cx="3096337" cy="1285033"/>
          </a:xfrm>
          <a:prstGeom prst="wedgeRoundRectCallout">
            <a:avLst>
              <a:gd name="adj1" fmla="val -120092"/>
              <a:gd name="adj2" fmla="val 150460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Logic performed here, owner and description sent to model</a:t>
            </a:r>
          </a:p>
        </p:txBody>
      </p:sp>
    </p:spTree>
    <p:extLst>
      <p:ext uri="{BB962C8B-B14F-4D97-AF65-F5344CB8AC3E}">
        <p14:creationId xmlns:p14="http://schemas.microsoft.com/office/powerpoint/2010/main" val="150941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066A214-98F6-475B-A005-5FABB46B79D0}"/>
              </a:ext>
            </a:extLst>
          </p:cNvPr>
          <p:cNvGrpSpPr/>
          <p:nvPr/>
        </p:nvGrpSpPr>
        <p:grpSpPr>
          <a:xfrm>
            <a:off x="4038690" y="557137"/>
            <a:ext cx="1209258" cy="584857"/>
            <a:chOff x="8750989" y="1979637"/>
            <a:chExt cx="1209258" cy="584857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6814F11-A405-4615-819F-2C0B817D12D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0FF5E3A-70F7-46CE-94F0-BC37B5419107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290CEEF-67AA-429E-B094-CF25A50C5CAF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27911CA-E3FD-485A-8AB8-781044C6A4D3}"/>
              </a:ext>
            </a:extLst>
          </p:cNvPr>
          <p:cNvGrpSpPr/>
          <p:nvPr/>
        </p:nvGrpSpPr>
        <p:grpSpPr>
          <a:xfrm>
            <a:off x="4088342" y="1733687"/>
            <a:ext cx="1209258" cy="649014"/>
            <a:chOff x="8750989" y="1979637"/>
            <a:chExt cx="1209258" cy="649014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7E497E1-0AA8-42C3-8262-B765354E502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5994C2F-9EAE-4F4A-B385-53C5A1053A85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98177D4-21E9-423F-9DF4-8E56AE1D9547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C25E987-079C-4FF5-9AD8-A173C5D356CC}"/>
              </a:ext>
            </a:extLst>
          </p:cNvPr>
          <p:cNvCxnSpPr>
            <a:cxnSpLocks/>
            <a:stCxn id="139" idx="0"/>
            <a:endCxn id="143" idx="1"/>
          </p:cNvCxnSpPr>
          <p:nvPr/>
        </p:nvCxnSpPr>
        <p:spPr>
          <a:xfrm flipH="1" flipV="1">
            <a:off x="4633707" y="1398070"/>
            <a:ext cx="59264" cy="335617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B870AB36-6570-4689-9957-D94088488EDF}"/>
              </a:ext>
            </a:extLst>
          </p:cNvPr>
          <p:cNvSpPr/>
          <p:nvPr/>
        </p:nvSpPr>
        <p:spPr>
          <a:xfrm rot="16200000">
            <a:off x="4520805" y="117035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01A9830-8852-4AA0-A9A0-83C530C47547}"/>
              </a:ext>
            </a:extLst>
          </p:cNvPr>
          <p:cNvGrpSpPr/>
          <p:nvPr/>
        </p:nvGrpSpPr>
        <p:grpSpPr>
          <a:xfrm>
            <a:off x="6036646" y="643042"/>
            <a:ext cx="1209258" cy="584857"/>
            <a:chOff x="8750989" y="1979637"/>
            <a:chExt cx="1209258" cy="584857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075D075-4C03-41BA-BAE6-89C040BDEEB4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79E7623-AF7A-4526-8A2C-F78A67B27D79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846267A-5267-4F1D-AA83-EBCB965849E5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876AC19-A627-47A4-8F82-75DA7A9F131D}"/>
              </a:ext>
            </a:extLst>
          </p:cNvPr>
          <p:cNvGrpSpPr/>
          <p:nvPr/>
        </p:nvGrpSpPr>
        <p:grpSpPr>
          <a:xfrm>
            <a:off x="5933752" y="1832081"/>
            <a:ext cx="1405993" cy="649014"/>
            <a:chOff x="8750989" y="1979637"/>
            <a:chExt cx="1251017" cy="649014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5F6B930-D979-4615-AEE6-4A25A154187D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3CA6976-09AE-4FE0-83F1-FE38542BB34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6B79D35-D3C1-4764-9B5F-28F22A992C8E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A336EC9-5A70-4120-B2AB-C81E087042BF}"/>
              </a:ext>
            </a:extLst>
          </p:cNvPr>
          <p:cNvCxnSpPr>
            <a:cxnSpLocks/>
            <a:stCxn id="149" idx="0"/>
            <a:endCxn id="153" idx="1"/>
          </p:cNvCxnSpPr>
          <p:nvPr/>
        </p:nvCxnSpPr>
        <p:spPr>
          <a:xfrm flipH="1" flipV="1">
            <a:off x="6608932" y="1493438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CE228DD5-FB7E-4593-8569-8F6C3178C365}"/>
              </a:ext>
            </a:extLst>
          </p:cNvPr>
          <p:cNvSpPr/>
          <p:nvPr/>
        </p:nvSpPr>
        <p:spPr>
          <a:xfrm rot="16200000">
            <a:off x="6496030" y="126571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24DC860-CBAF-4B50-95C1-CD6F96B0A29D}"/>
              </a:ext>
            </a:extLst>
          </p:cNvPr>
          <p:cNvCxnSpPr>
            <a:cxnSpLocks/>
            <a:stCxn id="139" idx="3"/>
          </p:cNvCxnSpPr>
          <p:nvPr/>
        </p:nvCxnSpPr>
        <p:spPr>
          <a:xfrm flipV="1">
            <a:off x="5297600" y="1215835"/>
            <a:ext cx="727912" cy="842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E1E252C-358F-4B4E-A5D8-0850ACBC4345}"/>
              </a:ext>
            </a:extLst>
          </p:cNvPr>
          <p:cNvCxnSpPr>
            <a:cxnSpLocks/>
            <a:stCxn id="149" idx="1"/>
            <a:endCxn id="135" idx="3"/>
          </p:cNvCxnSpPr>
          <p:nvPr/>
        </p:nvCxnSpPr>
        <p:spPr>
          <a:xfrm flipH="1" flipV="1">
            <a:off x="5247948" y="849566"/>
            <a:ext cx="685804" cy="1307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D053A36-2F62-4146-A1C6-B531BA3F26B1}"/>
              </a:ext>
            </a:extLst>
          </p:cNvPr>
          <p:cNvGrpSpPr/>
          <p:nvPr/>
        </p:nvGrpSpPr>
        <p:grpSpPr>
          <a:xfrm>
            <a:off x="7807988" y="1834745"/>
            <a:ext cx="1695056" cy="649014"/>
            <a:chOff x="8750989" y="1979637"/>
            <a:chExt cx="1225133" cy="649014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B06E3001-31AC-4A5B-A449-B762FFE7A1B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B33E9F8-2269-4217-A1E9-6AF39E5B70B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1FEA2E0-63B2-46AD-AA5F-DDD336CA61AF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74CFB34-4E4B-4EFD-8970-01FD1055498C}"/>
              </a:ext>
            </a:extLst>
          </p:cNvPr>
          <p:cNvCxnSpPr>
            <a:cxnSpLocks/>
            <a:stCxn id="157" idx="0"/>
            <a:endCxn id="161" idx="1"/>
          </p:cNvCxnSpPr>
          <p:nvPr/>
        </p:nvCxnSpPr>
        <p:spPr>
          <a:xfrm flipV="1">
            <a:off x="8644534" y="1515352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1" name="Arrow: Right 160">
            <a:extLst>
              <a:ext uri="{FF2B5EF4-FFF2-40B4-BE49-F238E27FC236}">
                <a16:creationId xmlns:a16="http://schemas.microsoft.com/office/drawing/2014/main" id="{4E1669A4-0500-4D14-9FFD-CC7BB3618574}"/>
              </a:ext>
            </a:extLst>
          </p:cNvPr>
          <p:cNvSpPr/>
          <p:nvPr/>
        </p:nvSpPr>
        <p:spPr>
          <a:xfrm rot="16200000">
            <a:off x="8531632" y="1287632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9ECDFA7-830F-4EBD-8644-D00E314F2D11}"/>
              </a:ext>
            </a:extLst>
          </p:cNvPr>
          <p:cNvCxnSpPr>
            <a:cxnSpLocks/>
            <a:stCxn id="149" idx="3"/>
            <a:endCxn id="157" idx="1"/>
          </p:cNvCxnSpPr>
          <p:nvPr/>
        </p:nvCxnSpPr>
        <p:spPr>
          <a:xfrm>
            <a:off x="7292813" y="2156588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8FBB76C-EFB1-4641-BFD2-1AF5C3401395}"/>
              </a:ext>
            </a:extLst>
          </p:cNvPr>
          <p:cNvCxnSpPr>
            <a:cxnSpLocks/>
          </p:cNvCxnSpPr>
          <p:nvPr/>
        </p:nvCxnSpPr>
        <p:spPr>
          <a:xfrm flipH="1" flipV="1">
            <a:off x="8862610" y="2599235"/>
            <a:ext cx="856458" cy="1635191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0C72E3A-08CE-465B-8BA8-727F70883E83}"/>
              </a:ext>
            </a:extLst>
          </p:cNvPr>
          <p:cNvGrpSpPr/>
          <p:nvPr/>
        </p:nvGrpSpPr>
        <p:grpSpPr>
          <a:xfrm rot="1410194">
            <a:off x="8765541" y="3022550"/>
            <a:ext cx="380002" cy="688442"/>
            <a:chOff x="7906798" y="1567390"/>
            <a:chExt cx="521259" cy="665861"/>
          </a:xfrm>
        </p:grpSpPr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13F098FF-1490-4935-867B-863590EE2581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C7571DB9-26D9-4F85-A60A-94EEF446AA41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8963324" y="2129763"/>
              <a:ext cx="816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963324" y="2151668"/>
              <a:ext cx="69249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022581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4919687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594867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481965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632C1-838B-4C05-B1BE-BF674B2FE774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331864" y="4512078"/>
            <a:ext cx="1587823" cy="225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FE9541-2AFE-4B6C-9189-3EB772D37FEE}"/>
              </a:ext>
            </a:extLst>
          </p:cNvPr>
          <p:cNvCxnSpPr>
            <a:cxnSpLocks/>
            <a:stCxn id="76" idx="1"/>
            <a:endCxn id="55" idx="3"/>
          </p:cNvCxnSpPr>
          <p:nvPr/>
        </p:nvCxnSpPr>
        <p:spPr>
          <a:xfrm flipH="1">
            <a:off x="3335511" y="5405330"/>
            <a:ext cx="1584176" cy="17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E36FC1-EA7A-4A77-B5A2-4A47AF7133ED}"/>
              </a:ext>
            </a:extLst>
          </p:cNvPr>
          <p:cNvGrpSpPr/>
          <p:nvPr/>
        </p:nvGrpSpPr>
        <p:grpSpPr>
          <a:xfrm>
            <a:off x="6896817" y="3913698"/>
            <a:ext cx="1808186" cy="584857"/>
            <a:chOff x="8750989" y="1979637"/>
            <a:chExt cx="1448490" cy="58485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CD99FD-86B3-4F52-8248-189363196390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B4888D-1AF4-46E5-8BA9-78FB6D62020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1E93FB-FED0-402C-968D-689272A3E620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0517D5-CB0C-43F6-9333-6E2FEFC90F76}"/>
              </a:ext>
            </a:extLst>
          </p:cNvPr>
          <p:cNvGrpSpPr/>
          <p:nvPr/>
        </p:nvGrpSpPr>
        <p:grpSpPr>
          <a:xfrm>
            <a:off x="6793923" y="5083487"/>
            <a:ext cx="1695056" cy="649014"/>
            <a:chOff x="8750989" y="1979637"/>
            <a:chExt cx="1225133" cy="64901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547E7F-FCA0-4396-B8F2-B75CAE1EDFE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2318DC-E498-472E-8F42-81506C3E469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6E1733-7DFF-4641-96B5-A72EC4677FE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2B25B3-BAC7-4840-A638-88732F3D6BBB}"/>
              </a:ext>
            </a:extLst>
          </p:cNvPr>
          <p:cNvCxnSpPr>
            <a:cxnSpLocks/>
            <a:stCxn id="68" idx="0"/>
            <a:endCxn id="83" idx="1"/>
          </p:cNvCxnSpPr>
          <p:nvPr/>
        </p:nvCxnSpPr>
        <p:spPr>
          <a:xfrm flipV="1">
            <a:off x="7630469" y="4764094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F6F9446-F765-4483-9C75-6F1C07666864}"/>
              </a:ext>
            </a:extLst>
          </p:cNvPr>
          <p:cNvSpPr/>
          <p:nvPr/>
        </p:nvSpPr>
        <p:spPr>
          <a:xfrm rot="16200000">
            <a:off x="7517567" y="4536374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084F3-29C3-44C7-A2A8-C2C0318959F4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>
          <a:xfrm>
            <a:off x="6278748" y="5405330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2A1AB1-40EF-4B77-89F2-9D2D692A0949}"/>
              </a:ext>
            </a:extLst>
          </p:cNvPr>
          <p:cNvGrpSpPr/>
          <p:nvPr/>
        </p:nvGrpSpPr>
        <p:grpSpPr>
          <a:xfrm>
            <a:off x="9887234" y="3175399"/>
            <a:ext cx="1808186" cy="584857"/>
            <a:chOff x="8750989" y="1979637"/>
            <a:chExt cx="1448490" cy="58485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1E8A9-A7E1-497E-ADF1-0D71055C5E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057A6B-A696-44D0-9FBD-692E548E560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10363C-FEC9-48C1-8662-B77788B921C8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871D7-E32A-48E5-9276-DCB59F4A2CFB}"/>
              </a:ext>
            </a:extLst>
          </p:cNvPr>
          <p:cNvGrpSpPr/>
          <p:nvPr/>
        </p:nvGrpSpPr>
        <p:grpSpPr>
          <a:xfrm>
            <a:off x="9784341" y="4345188"/>
            <a:ext cx="1673092" cy="649014"/>
            <a:chOff x="8750989" y="1979637"/>
            <a:chExt cx="1209258" cy="6490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D8D597-55BD-402A-BC17-F97581B5C59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71114-D600-4189-82F6-54362E49C7C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4F282A-71E3-4E10-8769-47C0727DB14C}"/>
                </a:ext>
              </a:extLst>
            </p:cNvPr>
            <p:cNvSpPr txBox="1"/>
            <p:nvPr/>
          </p:nvSpPr>
          <p:spPr>
            <a:xfrm>
              <a:off x="8778021" y="2146527"/>
              <a:ext cx="107518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EBA40D-EEE1-4CA5-9D25-458A3AFEE695}"/>
              </a:ext>
            </a:extLst>
          </p:cNvPr>
          <p:cNvCxnSpPr>
            <a:cxnSpLocks/>
            <a:stCxn id="89" idx="0"/>
            <a:endCxn id="93" idx="1"/>
          </p:cNvCxnSpPr>
          <p:nvPr/>
        </p:nvCxnSpPr>
        <p:spPr>
          <a:xfrm flipV="1">
            <a:off x="10620886" y="4025795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599565-B215-4A57-BFB8-8D4FF5C3C2C3}"/>
              </a:ext>
            </a:extLst>
          </p:cNvPr>
          <p:cNvSpPr/>
          <p:nvPr/>
        </p:nvSpPr>
        <p:spPr>
          <a:xfrm rot="16200000">
            <a:off x="10507984" y="3798075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D00FB0-FCAF-41A4-BE94-082FFDFF2598}"/>
              </a:ext>
            </a:extLst>
          </p:cNvPr>
          <p:cNvGrpSpPr/>
          <p:nvPr/>
        </p:nvGrpSpPr>
        <p:grpSpPr>
          <a:xfrm>
            <a:off x="9857131" y="5867127"/>
            <a:ext cx="1509492" cy="649014"/>
            <a:chOff x="8750989" y="1979637"/>
            <a:chExt cx="1209258" cy="6490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6C9E6E-5699-42BE-9388-5B04E5A22C5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7701DC-1476-432F-8FF7-E7FDDF3FDF7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2F7C00-7F02-4709-BB44-4498392AD6CE}"/>
                </a:ext>
              </a:extLst>
            </p:cNvPr>
            <p:cNvSpPr txBox="1"/>
            <p:nvPr/>
          </p:nvSpPr>
          <p:spPr>
            <a:xfrm>
              <a:off x="8860668" y="2138678"/>
              <a:ext cx="109540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SocketServer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39DBE-5235-4E12-8F59-04E86F9476E1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V="1">
            <a:off x="10611877" y="4994202"/>
            <a:ext cx="9009" cy="8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9E9AC3-B0D5-47E5-BE70-80C8443993CE}"/>
              </a:ext>
            </a:extLst>
          </p:cNvPr>
          <p:cNvCxnSpPr>
            <a:stCxn id="89" idx="1"/>
            <a:endCxn id="68" idx="3"/>
          </p:cNvCxnSpPr>
          <p:nvPr/>
        </p:nvCxnSpPr>
        <p:spPr>
          <a:xfrm flipH="1">
            <a:off x="8467015" y="4669695"/>
            <a:ext cx="1317325" cy="738299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E9C4215-DF70-463F-B1F7-1ADE760CB9D8}"/>
              </a:ext>
            </a:extLst>
          </p:cNvPr>
          <p:cNvGrpSpPr/>
          <p:nvPr/>
        </p:nvGrpSpPr>
        <p:grpSpPr>
          <a:xfrm rot="1410194">
            <a:off x="8913819" y="4107540"/>
            <a:ext cx="380002" cy="688442"/>
            <a:chOff x="7906798" y="1567390"/>
            <a:chExt cx="521259" cy="665861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AC1DF990-3605-4432-98DE-EABAFDEB93E3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003BDA4C-1A12-49ED-8B50-EFF949E36F64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5ED1CD1-0A03-405E-B42C-13CE99760FF6}"/>
              </a:ext>
            </a:extLst>
          </p:cNvPr>
          <p:cNvGrpSpPr/>
          <p:nvPr/>
        </p:nvGrpSpPr>
        <p:grpSpPr>
          <a:xfrm>
            <a:off x="11921787" y="5867127"/>
            <a:ext cx="1509492" cy="649014"/>
            <a:chOff x="8750989" y="1979637"/>
            <a:chExt cx="1209258" cy="6490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57DC914-C9A6-4D4D-AEEF-81CD8A62C79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38543C-B452-4284-B67D-10426A1D65B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45DFC6-6746-402A-84C0-BF9348C77F7D}"/>
                </a:ext>
              </a:extLst>
            </p:cNvPr>
            <p:cNvSpPr txBox="1"/>
            <p:nvPr/>
          </p:nvSpPr>
          <p:spPr>
            <a:xfrm>
              <a:off x="8860668" y="2138678"/>
              <a:ext cx="934876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BAAE2E-191E-4B14-9B2F-6093353589F9}"/>
              </a:ext>
            </a:extLst>
          </p:cNvPr>
          <p:cNvCxnSpPr>
            <a:cxnSpLocks/>
          </p:cNvCxnSpPr>
          <p:nvPr/>
        </p:nvCxnSpPr>
        <p:spPr>
          <a:xfrm>
            <a:off x="11457431" y="5080823"/>
            <a:ext cx="464356" cy="82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236238D-0036-436B-85AF-C0B12E9369AC}"/>
              </a:ext>
            </a:extLst>
          </p:cNvPr>
          <p:cNvSpPr txBox="1"/>
          <p:nvPr/>
        </p:nvSpPr>
        <p:spPr>
          <a:xfrm>
            <a:off x="10329461" y="378306"/>
            <a:ext cx="2720296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a new task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A48A123-51D5-475B-900E-263B7B561585}"/>
              </a:ext>
            </a:extLst>
          </p:cNvPr>
          <p:cNvGrpSpPr/>
          <p:nvPr/>
        </p:nvGrpSpPr>
        <p:grpSpPr>
          <a:xfrm>
            <a:off x="2248892" y="17128"/>
            <a:ext cx="820638" cy="864095"/>
            <a:chOff x="8059451" y="1907628"/>
            <a:chExt cx="820638" cy="864095"/>
          </a:xfrm>
        </p:grpSpPr>
        <p:sp>
          <p:nvSpPr>
            <p:cNvPr id="108" name="Rectangle: Folded Corner 107">
              <a:extLst>
                <a:ext uri="{FF2B5EF4-FFF2-40B4-BE49-F238E27FC236}">
                  <a16:creationId xmlns:a16="http://schemas.microsoft.com/office/drawing/2014/main" id="{50CD00A2-C867-4EF1-B2FC-3B67C7B1A437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0850F2-3185-4F8A-B7AE-6D3A4FA88E8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9003BA-F0C4-4374-A749-DA142E731D8A}"/>
              </a:ext>
            </a:extLst>
          </p:cNvPr>
          <p:cNvGrpSpPr/>
          <p:nvPr/>
        </p:nvGrpSpPr>
        <p:grpSpPr>
          <a:xfrm>
            <a:off x="2054581" y="1172267"/>
            <a:ext cx="1209258" cy="1153154"/>
            <a:chOff x="8750989" y="1979637"/>
            <a:chExt cx="1209258" cy="11531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AB32EC6-76F7-4D27-B91A-0A80AD8A9F55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9576D13-AF47-43FA-AA9A-A205FA35536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FD0DFDE-F663-455C-AB4D-86995CA8704D}"/>
                </a:ext>
              </a:extLst>
            </p:cNvPr>
            <p:cNvSpPr txBox="1"/>
            <p:nvPr/>
          </p:nvSpPr>
          <p:spPr>
            <a:xfrm>
              <a:off x="8963324" y="2129763"/>
              <a:ext cx="75245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2E08EB5-7030-4E9D-AB85-9D13DE0C180A}"/>
              </a:ext>
            </a:extLst>
          </p:cNvPr>
          <p:cNvCxnSpPr>
            <a:stCxn id="108" idx="0"/>
            <a:endCxn id="123" idx="0"/>
          </p:cNvCxnSpPr>
          <p:nvPr/>
        </p:nvCxnSpPr>
        <p:spPr>
          <a:xfrm flipH="1">
            <a:off x="2659210" y="881223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3E47CD8-6A7F-4DF8-BF82-B0BF6FBBEAE4}"/>
              </a:ext>
            </a:extLst>
          </p:cNvPr>
          <p:cNvGrpSpPr/>
          <p:nvPr/>
        </p:nvGrpSpPr>
        <p:grpSpPr>
          <a:xfrm>
            <a:off x="2054581" y="3194357"/>
            <a:ext cx="1209258" cy="1153154"/>
            <a:chOff x="8750989" y="1979637"/>
            <a:chExt cx="1209258" cy="11531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030A38A-DB90-4DD4-92D1-878F3CBB1D1D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486A54-D45A-4EB5-8F96-D77A5245D50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42E7D9C-F69F-4E04-8E1F-7A5B20BAD53C}"/>
                </a:ext>
              </a:extLst>
            </p:cNvPr>
            <p:cNvSpPr txBox="1"/>
            <p:nvPr/>
          </p:nvSpPr>
          <p:spPr>
            <a:xfrm>
              <a:off x="9091672" y="2138034"/>
              <a:ext cx="62837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5BB9CD3-0593-404B-971D-1D0A5B641909}"/>
              </a:ext>
            </a:extLst>
          </p:cNvPr>
          <p:cNvCxnSpPr/>
          <p:nvPr/>
        </p:nvCxnSpPr>
        <p:spPr>
          <a:xfrm>
            <a:off x="2342617" y="2325421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47B5734-98EA-48E9-8BC6-5A34D5925839}"/>
              </a:ext>
            </a:extLst>
          </p:cNvPr>
          <p:cNvCxnSpPr>
            <a:cxnSpLocks/>
          </p:cNvCxnSpPr>
          <p:nvPr/>
        </p:nvCxnSpPr>
        <p:spPr>
          <a:xfrm>
            <a:off x="2808581" y="2325421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95FE420-D4FF-4317-A589-1E37F614BD5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14322" y="4346664"/>
            <a:ext cx="216560" cy="940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C7A7C7D3-9D9A-48CC-86C5-1E68A9883227}"/>
              </a:ext>
            </a:extLst>
          </p:cNvPr>
          <p:cNvSpPr/>
          <p:nvPr/>
        </p:nvSpPr>
        <p:spPr>
          <a:xfrm>
            <a:off x="4127599" y="539477"/>
            <a:ext cx="3096337" cy="1285033"/>
          </a:xfrm>
          <a:prstGeom prst="wedgeRoundRectCallout">
            <a:avLst>
              <a:gd name="adj1" fmla="val -81947"/>
              <a:gd name="adj2" fmla="val 308588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puts the info into a Task object, adds to list.</a:t>
            </a:r>
          </a:p>
        </p:txBody>
      </p:sp>
    </p:spTree>
    <p:extLst>
      <p:ext uri="{BB962C8B-B14F-4D97-AF65-F5344CB8AC3E}">
        <p14:creationId xmlns:p14="http://schemas.microsoft.com/office/powerpoint/2010/main" val="1982420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C4769A9-576C-427E-AB8A-C52BE4AD5960}"/>
              </a:ext>
            </a:extLst>
          </p:cNvPr>
          <p:cNvGrpSpPr/>
          <p:nvPr/>
        </p:nvGrpSpPr>
        <p:grpSpPr>
          <a:xfrm>
            <a:off x="4038690" y="557137"/>
            <a:ext cx="1209258" cy="584857"/>
            <a:chOff x="8750989" y="1979637"/>
            <a:chExt cx="1209258" cy="584857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3E0FB1F-CF4A-4461-A370-37E953585764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99C4B80-EA15-43F6-9144-CDC0E92FDCC7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BC337E0-0192-4136-83E7-D4A12A25CB5E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88A9F7C-75B3-45A0-95A9-CB2564FEAB16}"/>
              </a:ext>
            </a:extLst>
          </p:cNvPr>
          <p:cNvGrpSpPr/>
          <p:nvPr/>
        </p:nvGrpSpPr>
        <p:grpSpPr>
          <a:xfrm>
            <a:off x="4088342" y="1733687"/>
            <a:ext cx="1209258" cy="649014"/>
            <a:chOff x="8750989" y="1979637"/>
            <a:chExt cx="1209258" cy="649014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D7A4F55-8975-4F1B-A10A-0325127B1041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D685C8C-2DE3-4528-AAB9-D379EEF39DA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C593120-FA3E-4EA4-AB2D-818024036E47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2EBB85D-B069-43D9-A910-C3C919FC495B}"/>
              </a:ext>
            </a:extLst>
          </p:cNvPr>
          <p:cNvCxnSpPr>
            <a:cxnSpLocks/>
            <a:stCxn id="140" idx="0"/>
            <a:endCxn id="144" idx="1"/>
          </p:cNvCxnSpPr>
          <p:nvPr/>
        </p:nvCxnSpPr>
        <p:spPr>
          <a:xfrm flipH="1" flipV="1">
            <a:off x="4633707" y="1398070"/>
            <a:ext cx="59264" cy="335617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FB384390-8E08-466D-956D-F254B1EDDE56}"/>
              </a:ext>
            </a:extLst>
          </p:cNvPr>
          <p:cNvSpPr/>
          <p:nvPr/>
        </p:nvSpPr>
        <p:spPr>
          <a:xfrm rot="16200000">
            <a:off x="4520805" y="117035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BB2D886-CE1D-4528-A653-C8750667C33C}"/>
              </a:ext>
            </a:extLst>
          </p:cNvPr>
          <p:cNvGrpSpPr/>
          <p:nvPr/>
        </p:nvGrpSpPr>
        <p:grpSpPr>
          <a:xfrm>
            <a:off x="6036646" y="643042"/>
            <a:ext cx="1209258" cy="584857"/>
            <a:chOff x="8750989" y="1979637"/>
            <a:chExt cx="1209258" cy="584857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8A4FAB9E-290B-45BE-9524-2DFAF1C44943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7D8BE59-7536-4D29-9753-18CDB47F3E0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F49CF21-0952-4716-8CFE-ECFD5D884A3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266720B-10DF-446F-BC11-8AE4BCA0DA29}"/>
              </a:ext>
            </a:extLst>
          </p:cNvPr>
          <p:cNvGrpSpPr/>
          <p:nvPr/>
        </p:nvGrpSpPr>
        <p:grpSpPr>
          <a:xfrm>
            <a:off x="5933752" y="1832081"/>
            <a:ext cx="1405993" cy="649014"/>
            <a:chOff x="8750989" y="1979637"/>
            <a:chExt cx="1251017" cy="649014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2186BE0-6D89-4D22-B610-0BB4D8649F8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04F3265-2A56-4B56-83ED-43552FD4E1D4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0E2706D-7D70-4B04-B528-36EFF7E168C6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7230748-CC04-4AF8-8768-3A187D4A36BD}"/>
              </a:ext>
            </a:extLst>
          </p:cNvPr>
          <p:cNvCxnSpPr>
            <a:cxnSpLocks/>
            <a:stCxn id="150" idx="0"/>
            <a:endCxn id="154" idx="1"/>
          </p:cNvCxnSpPr>
          <p:nvPr/>
        </p:nvCxnSpPr>
        <p:spPr>
          <a:xfrm flipH="1" flipV="1">
            <a:off x="6608932" y="1493438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4" name="Arrow: Right 153">
            <a:extLst>
              <a:ext uri="{FF2B5EF4-FFF2-40B4-BE49-F238E27FC236}">
                <a16:creationId xmlns:a16="http://schemas.microsoft.com/office/drawing/2014/main" id="{A4C3999D-F545-4012-94E4-644B3D48AD51}"/>
              </a:ext>
            </a:extLst>
          </p:cNvPr>
          <p:cNvSpPr/>
          <p:nvPr/>
        </p:nvSpPr>
        <p:spPr>
          <a:xfrm rot="16200000">
            <a:off x="6496030" y="126571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1F970CF-3114-4CC0-AA80-7C57C6C20A65}"/>
              </a:ext>
            </a:extLst>
          </p:cNvPr>
          <p:cNvCxnSpPr>
            <a:cxnSpLocks/>
            <a:stCxn id="140" idx="3"/>
          </p:cNvCxnSpPr>
          <p:nvPr/>
        </p:nvCxnSpPr>
        <p:spPr>
          <a:xfrm flipV="1">
            <a:off x="5297600" y="1215835"/>
            <a:ext cx="727912" cy="842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32EB6CF-CDDA-40E5-88FA-D2F0CBB026D3}"/>
              </a:ext>
            </a:extLst>
          </p:cNvPr>
          <p:cNvCxnSpPr>
            <a:cxnSpLocks/>
            <a:stCxn id="150" idx="1"/>
            <a:endCxn id="136" idx="3"/>
          </p:cNvCxnSpPr>
          <p:nvPr/>
        </p:nvCxnSpPr>
        <p:spPr>
          <a:xfrm flipH="1" flipV="1">
            <a:off x="5247948" y="849566"/>
            <a:ext cx="685804" cy="1307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32E0FF7-AD14-4C5D-9F68-F50DA33BDABD}"/>
              </a:ext>
            </a:extLst>
          </p:cNvPr>
          <p:cNvGrpSpPr/>
          <p:nvPr/>
        </p:nvGrpSpPr>
        <p:grpSpPr>
          <a:xfrm>
            <a:off x="7807988" y="1834745"/>
            <a:ext cx="1695056" cy="649014"/>
            <a:chOff x="8750989" y="1979637"/>
            <a:chExt cx="1225133" cy="649014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E307ABC-13D5-4020-ACD1-D7111108A68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B8554A2-CFB9-4335-89DB-8CA0F2AC5907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0097928-5700-4CBC-BC89-861B4A678C6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39D8AC0-BF58-49F6-88D4-22FF8148CEE1}"/>
              </a:ext>
            </a:extLst>
          </p:cNvPr>
          <p:cNvCxnSpPr>
            <a:cxnSpLocks/>
            <a:stCxn id="158" idx="0"/>
            <a:endCxn id="162" idx="1"/>
          </p:cNvCxnSpPr>
          <p:nvPr/>
        </p:nvCxnSpPr>
        <p:spPr>
          <a:xfrm flipV="1">
            <a:off x="8644534" y="1515352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Arrow: Right 161">
            <a:extLst>
              <a:ext uri="{FF2B5EF4-FFF2-40B4-BE49-F238E27FC236}">
                <a16:creationId xmlns:a16="http://schemas.microsoft.com/office/drawing/2014/main" id="{1FAB7A63-56D9-4C48-891C-CD8CC0EA6B87}"/>
              </a:ext>
            </a:extLst>
          </p:cNvPr>
          <p:cNvSpPr/>
          <p:nvPr/>
        </p:nvSpPr>
        <p:spPr>
          <a:xfrm rot="16200000">
            <a:off x="8531632" y="1287632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7CF39B6-0C6D-49D0-90DC-9C29AD27A4DD}"/>
              </a:ext>
            </a:extLst>
          </p:cNvPr>
          <p:cNvCxnSpPr>
            <a:cxnSpLocks/>
            <a:stCxn id="150" idx="3"/>
            <a:endCxn id="158" idx="1"/>
          </p:cNvCxnSpPr>
          <p:nvPr/>
        </p:nvCxnSpPr>
        <p:spPr>
          <a:xfrm>
            <a:off x="7292813" y="2156588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B001BB3-2503-4B2A-8D4A-83F30013866D}"/>
              </a:ext>
            </a:extLst>
          </p:cNvPr>
          <p:cNvCxnSpPr>
            <a:cxnSpLocks/>
          </p:cNvCxnSpPr>
          <p:nvPr/>
        </p:nvCxnSpPr>
        <p:spPr>
          <a:xfrm flipH="1" flipV="1">
            <a:off x="8862610" y="2599235"/>
            <a:ext cx="856458" cy="1635191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5C57BC35-362B-4922-84BB-1E9A7FE87BEE}"/>
              </a:ext>
            </a:extLst>
          </p:cNvPr>
          <p:cNvGrpSpPr/>
          <p:nvPr/>
        </p:nvGrpSpPr>
        <p:grpSpPr>
          <a:xfrm rot="1410194">
            <a:off x="8765541" y="3022550"/>
            <a:ext cx="380002" cy="688442"/>
            <a:chOff x="7906798" y="1567390"/>
            <a:chExt cx="521259" cy="665861"/>
          </a:xfrm>
        </p:grpSpPr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5C4A37AB-F747-44AB-9236-3D154CE30DD5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EDF4530D-2973-4C4B-AF31-BB52BCF31A35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8963324" y="2129763"/>
              <a:ext cx="816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963324" y="2151668"/>
              <a:ext cx="69249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022581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4919687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594867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481965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632C1-838B-4C05-B1BE-BF674B2FE774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331864" y="4512078"/>
            <a:ext cx="1587823" cy="225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FE9541-2AFE-4B6C-9189-3EB772D37FEE}"/>
              </a:ext>
            </a:extLst>
          </p:cNvPr>
          <p:cNvCxnSpPr>
            <a:cxnSpLocks/>
            <a:stCxn id="76" idx="1"/>
            <a:endCxn id="55" idx="3"/>
          </p:cNvCxnSpPr>
          <p:nvPr/>
        </p:nvCxnSpPr>
        <p:spPr>
          <a:xfrm flipH="1">
            <a:off x="3335511" y="5405330"/>
            <a:ext cx="1584176" cy="17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E36FC1-EA7A-4A77-B5A2-4A47AF7133ED}"/>
              </a:ext>
            </a:extLst>
          </p:cNvPr>
          <p:cNvGrpSpPr/>
          <p:nvPr/>
        </p:nvGrpSpPr>
        <p:grpSpPr>
          <a:xfrm>
            <a:off x="6896817" y="3913698"/>
            <a:ext cx="1808186" cy="584857"/>
            <a:chOff x="8750989" y="1979637"/>
            <a:chExt cx="1448490" cy="58485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CD99FD-86B3-4F52-8248-189363196390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B4888D-1AF4-46E5-8BA9-78FB6D62020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1E93FB-FED0-402C-968D-689272A3E620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0517D5-CB0C-43F6-9333-6E2FEFC90F76}"/>
              </a:ext>
            </a:extLst>
          </p:cNvPr>
          <p:cNvGrpSpPr/>
          <p:nvPr/>
        </p:nvGrpSpPr>
        <p:grpSpPr>
          <a:xfrm>
            <a:off x="6793923" y="5083487"/>
            <a:ext cx="1695056" cy="649014"/>
            <a:chOff x="8750989" y="1979637"/>
            <a:chExt cx="1225133" cy="64901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547E7F-FCA0-4396-B8F2-B75CAE1EDFE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2318DC-E498-472E-8F42-81506C3E469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6E1733-7DFF-4641-96B5-A72EC4677FE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2B25B3-BAC7-4840-A638-88732F3D6BBB}"/>
              </a:ext>
            </a:extLst>
          </p:cNvPr>
          <p:cNvCxnSpPr>
            <a:cxnSpLocks/>
            <a:stCxn id="68" idx="0"/>
            <a:endCxn id="83" idx="1"/>
          </p:cNvCxnSpPr>
          <p:nvPr/>
        </p:nvCxnSpPr>
        <p:spPr>
          <a:xfrm flipV="1">
            <a:off x="7630469" y="4764094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F6F9446-F765-4483-9C75-6F1C07666864}"/>
              </a:ext>
            </a:extLst>
          </p:cNvPr>
          <p:cNvSpPr/>
          <p:nvPr/>
        </p:nvSpPr>
        <p:spPr>
          <a:xfrm rot="16200000">
            <a:off x="7517567" y="4536374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084F3-29C3-44C7-A2A8-C2C0318959F4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>
          <a:xfrm>
            <a:off x="6278748" y="5405330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2A1AB1-40EF-4B77-89F2-9D2D692A0949}"/>
              </a:ext>
            </a:extLst>
          </p:cNvPr>
          <p:cNvGrpSpPr/>
          <p:nvPr/>
        </p:nvGrpSpPr>
        <p:grpSpPr>
          <a:xfrm>
            <a:off x="9887234" y="3175399"/>
            <a:ext cx="1808186" cy="584857"/>
            <a:chOff x="8750989" y="1979637"/>
            <a:chExt cx="1448490" cy="58485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1E8A9-A7E1-497E-ADF1-0D71055C5E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057A6B-A696-44D0-9FBD-692E548E560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10363C-FEC9-48C1-8662-B77788B921C8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871D7-E32A-48E5-9276-DCB59F4A2CFB}"/>
              </a:ext>
            </a:extLst>
          </p:cNvPr>
          <p:cNvGrpSpPr/>
          <p:nvPr/>
        </p:nvGrpSpPr>
        <p:grpSpPr>
          <a:xfrm>
            <a:off x="9784341" y="4345188"/>
            <a:ext cx="1673092" cy="649014"/>
            <a:chOff x="8750989" y="1979637"/>
            <a:chExt cx="1209258" cy="6490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D8D597-55BD-402A-BC17-F97581B5C59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71114-D600-4189-82F6-54362E49C7C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4F282A-71E3-4E10-8769-47C0727DB14C}"/>
                </a:ext>
              </a:extLst>
            </p:cNvPr>
            <p:cNvSpPr txBox="1"/>
            <p:nvPr/>
          </p:nvSpPr>
          <p:spPr>
            <a:xfrm>
              <a:off x="8778021" y="2146527"/>
              <a:ext cx="107518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EBA40D-EEE1-4CA5-9D25-458A3AFEE695}"/>
              </a:ext>
            </a:extLst>
          </p:cNvPr>
          <p:cNvCxnSpPr>
            <a:cxnSpLocks/>
            <a:stCxn id="89" idx="0"/>
            <a:endCxn id="93" idx="1"/>
          </p:cNvCxnSpPr>
          <p:nvPr/>
        </p:nvCxnSpPr>
        <p:spPr>
          <a:xfrm flipV="1">
            <a:off x="10620886" y="4025795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599565-B215-4A57-BFB8-8D4FF5C3C2C3}"/>
              </a:ext>
            </a:extLst>
          </p:cNvPr>
          <p:cNvSpPr/>
          <p:nvPr/>
        </p:nvSpPr>
        <p:spPr>
          <a:xfrm rot="16200000">
            <a:off x="10507984" y="3798075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D00FB0-FCAF-41A4-BE94-082FFDFF2598}"/>
              </a:ext>
            </a:extLst>
          </p:cNvPr>
          <p:cNvGrpSpPr/>
          <p:nvPr/>
        </p:nvGrpSpPr>
        <p:grpSpPr>
          <a:xfrm>
            <a:off x="9857131" y="5867127"/>
            <a:ext cx="1509492" cy="649014"/>
            <a:chOff x="8750989" y="1979637"/>
            <a:chExt cx="1209258" cy="6490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6C9E6E-5699-42BE-9388-5B04E5A22C5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7701DC-1476-432F-8FF7-E7FDDF3FDF7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2F7C00-7F02-4709-BB44-4498392AD6CE}"/>
                </a:ext>
              </a:extLst>
            </p:cNvPr>
            <p:cNvSpPr txBox="1"/>
            <p:nvPr/>
          </p:nvSpPr>
          <p:spPr>
            <a:xfrm>
              <a:off x="8860668" y="2138678"/>
              <a:ext cx="109540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SocketServer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39DBE-5235-4E12-8F59-04E86F9476E1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V="1">
            <a:off x="10611877" y="4994202"/>
            <a:ext cx="9009" cy="8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9E9AC3-B0D5-47E5-BE70-80C8443993CE}"/>
              </a:ext>
            </a:extLst>
          </p:cNvPr>
          <p:cNvCxnSpPr>
            <a:stCxn id="89" idx="1"/>
            <a:endCxn id="68" idx="3"/>
          </p:cNvCxnSpPr>
          <p:nvPr/>
        </p:nvCxnSpPr>
        <p:spPr>
          <a:xfrm flipH="1">
            <a:off x="8467015" y="4669695"/>
            <a:ext cx="1317325" cy="738299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E9C4215-DF70-463F-B1F7-1ADE760CB9D8}"/>
              </a:ext>
            </a:extLst>
          </p:cNvPr>
          <p:cNvGrpSpPr/>
          <p:nvPr/>
        </p:nvGrpSpPr>
        <p:grpSpPr>
          <a:xfrm rot="1410194">
            <a:off x="8913819" y="4107540"/>
            <a:ext cx="380002" cy="688442"/>
            <a:chOff x="7906798" y="1567390"/>
            <a:chExt cx="521259" cy="665861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AC1DF990-3605-4432-98DE-EABAFDEB93E3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003BDA4C-1A12-49ED-8B50-EFF949E36F64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5ED1CD1-0A03-405E-B42C-13CE99760FF6}"/>
              </a:ext>
            </a:extLst>
          </p:cNvPr>
          <p:cNvGrpSpPr/>
          <p:nvPr/>
        </p:nvGrpSpPr>
        <p:grpSpPr>
          <a:xfrm>
            <a:off x="11921787" y="5867127"/>
            <a:ext cx="1509492" cy="649014"/>
            <a:chOff x="8750989" y="1979637"/>
            <a:chExt cx="1209258" cy="6490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57DC914-C9A6-4D4D-AEEF-81CD8A62C79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38543C-B452-4284-B67D-10426A1D65B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45DFC6-6746-402A-84C0-BF9348C77F7D}"/>
                </a:ext>
              </a:extLst>
            </p:cNvPr>
            <p:cNvSpPr txBox="1"/>
            <p:nvPr/>
          </p:nvSpPr>
          <p:spPr>
            <a:xfrm>
              <a:off x="8860668" y="2138678"/>
              <a:ext cx="934876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BAAE2E-191E-4B14-9B2F-6093353589F9}"/>
              </a:ext>
            </a:extLst>
          </p:cNvPr>
          <p:cNvCxnSpPr>
            <a:cxnSpLocks/>
          </p:cNvCxnSpPr>
          <p:nvPr/>
        </p:nvCxnSpPr>
        <p:spPr>
          <a:xfrm>
            <a:off x="11457431" y="5080823"/>
            <a:ext cx="464356" cy="82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236238D-0036-436B-85AF-C0B12E9369AC}"/>
              </a:ext>
            </a:extLst>
          </p:cNvPr>
          <p:cNvSpPr txBox="1"/>
          <p:nvPr/>
        </p:nvSpPr>
        <p:spPr>
          <a:xfrm>
            <a:off x="10329461" y="378306"/>
            <a:ext cx="2720296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a new task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A48A123-51D5-475B-900E-263B7B561585}"/>
              </a:ext>
            </a:extLst>
          </p:cNvPr>
          <p:cNvGrpSpPr/>
          <p:nvPr/>
        </p:nvGrpSpPr>
        <p:grpSpPr>
          <a:xfrm>
            <a:off x="2248892" y="17128"/>
            <a:ext cx="820638" cy="864095"/>
            <a:chOff x="8059451" y="1907628"/>
            <a:chExt cx="820638" cy="864095"/>
          </a:xfrm>
        </p:grpSpPr>
        <p:sp>
          <p:nvSpPr>
            <p:cNvPr id="108" name="Rectangle: Folded Corner 107">
              <a:extLst>
                <a:ext uri="{FF2B5EF4-FFF2-40B4-BE49-F238E27FC236}">
                  <a16:creationId xmlns:a16="http://schemas.microsoft.com/office/drawing/2014/main" id="{50CD00A2-C867-4EF1-B2FC-3B67C7B1A437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0850F2-3185-4F8A-B7AE-6D3A4FA88E8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9003BA-F0C4-4374-A749-DA142E731D8A}"/>
              </a:ext>
            </a:extLst>
          </p:cNvPr>
          <p:cNvGrpSpPr/>
          <p:nvPr/>
        </p:nvGrpSpPr>
        <p:grpSpPr>
          <a:xfrm>
            <a:off x="2054581" y="1172267"/>
            <a:ext cx="1209258" cy="1153154"/>
            <a:chOff x="8750989" y="1979637"/>
            <a:chExt cx="1209258" cy="11531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AB32EC6-76F7-4D27-B91A-0A80AD8A9F55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9576D13-AF47-43FA-AA9A-A205FA35536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FD0DFDE-F663-455C-AB4D-86995CA8704D}"/>
                </a:ext>
              </a:extLst>
            </p:cNvPr>
            <p:cNvSpPr txBox="1"/>
            <p:nvPr/>
          </p:nvSpPr>
          <p:spPr>
            <a:xfrm>
              <a:off x="8963324" y="2129763"/>
              <a:ext cx="75245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2E08EB5-7030-4E9D-AB85-9D13DE0C180A}"/>
              </a:ext>
            </a:extLst>
          </p:cNvPr>
          <p:cNvCxnSpPr>
            <a:stCxn id="108" idx="0"/>
            <a:endCxn id="123" idx="0"/>
          </p:cNvCxnSpPr>
          <p:nvPr/>
        </p:nvCxnSpPr>
        <p:spPr>
          <a:xfrm flipH="1">
            <a:off x="2659210" y="881223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3E47CD8-6A7F-4DF8-BF82-B0BF6FBBEAE4}"/>
              </a:ext>
            </a:extLst>
          </p:cNvPr>
          <p:cNvGrpSpPr/>
          <p:nvPr/>
        </p:nvGrpSpPr>
        <p:grpSpPr>
          <a:xfrm>
            <a:off x="2054581" y="3194357"/>
            <a:ext cx="1209258" cy="1153154"/>
            <a:chOff x="8750989" y="1979637"/>
            <a:chExt cx="1209258" cy="11531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030A38A-DB90-4DD4-92D1-878F3CBB1D1D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486A54-D45A-4EB5-8F96-D77A5245D50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42E7D9C-F69F-4E04-8E1F-7A5B20BAD53C}"/>
                </a:ext>
              </a:extLst>
            </p:cNvPr>
            <p:cNvSpPr txBox="1"/>
            <p:nvPr/>
          </p:nvSpPr>
          <p:spPr>
            <a:xfrm>
              <a:off x="9091672" y="2138034"/>
              <a:ext cx="62837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5BB9CD3-0593-404B-971D-1D0A5B641909}"/>
              </a:ext>
            </a:extLst>
          </p:cNvPr>
          <p:cNvCxnSpPr/>
          <p:nvPr/>
        </p:nvCxnSpPr>
        <p:spPr>
          <a:xfrm>
            <a:off x="2342617" y="2325421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47B5734-98EA-48E9-8BC6-5A34D5925839}"/>
              </a:ext>
            </a:extLst>
          </p:cNvPr>
          <p:cNvCxnSpPr>
            <a:cxnSpLocks/>
          </p:cNvCxnSpPr>
          <p:nvPr/>
        </p:nvCxnSpPr>
        <p:spPr>
          <a:xfrm>
            <a:off x="2808581" y="2325421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95FE420-D4FF-4317-A589-1E37F614BD5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14322" y="4346664"/>
            <a:ext cx="216560" cy="940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C7A7C7D3-9D9A-48CC-86C5-1E68A9883227}"/>
              </a:ext>
            </a:extLst>
          </p:cNvPr>
          <p:cNvSpPr/>
          <p:nvPr/>
        </p:nvSpPr>
        <p:spPr>
          <a:xfrm>
            <a:off x="4127599" y="539477"/>
            <a:ext cx="3096337" cy="1285033"/>
          </a:xfrm>
          <a:prstGeom prst="wedgeRoundRectCallout">
            <a:avLst>
              <a:gd name="adj1" fmla="val -86459"/>
              <a:gd name="adj2" fmla="val 27103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notifies listeners about the added task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3CFDC30-CA7D-4F28-B82D-4AB93A658564}"/>
              </a:ext>
            </a:extLst>
          </p:cNvPr>
          <p:cNvCxnSpPr>
            <a:cxnSpLocks/>
          </p:cNvCxnSpPr>
          <p:nvPr/>
        </p:nvCxnSpPr>
        <p:spPr>
          <a:xfrm flipH="1" flipV="1">
            <a:off x="2877719" y="4401942"/>
            <a:ext cx="109312" cy="80373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122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8E394B0-4FA2-47C6-BC09-7C1B82480AA4}"/>
              </a:ext>
            </a:extLst>
          </p:cNvPr>
          <p:cNvGrpSpPr/>
          <p:nvPr/>
        </p:nvGrpSpPr>
        <p:grpSpPr>
          <a:xfrm>
            <a:off x="4038690" y="557137"/>
            <a:ext cx="1209258" cy="584857"/>
            <a:chOff x="8750989" y="1979637"/>
            <a:chExt cx="1209258" cy="584857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007C8F8-D963-480C-9125-E826C693FC98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CFB9CCF-8A18-4C60-92FA-CF705FEC30B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051D61F-E81B-44ED-8117-4A848AD5D97A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67D8B17-00F0-44F1-8D28-741629CD25BC}"/>
              </a:ext>
            </a:extLst>
          </p:cNvPr>
          <p:cNvGrpSpPr/>
          <p:nvPr/>
        </p:nvGrpSpPr>
        <p:grpSpPr>
          <a:xfrm>
            <a:off x="4088342" y="1733687"/>
            <a:ext cx="1209258" cy="649014"/>
            <a:chOff x="8750989" y="1979637"/>
            <a:chExt cx="1209258" cy="649014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776E425-3A0D-4C7D-BEC5-005C7564DEFC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AEAD057-013F-4BE0-BA65-78D573FDA9C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380E4D9-1A99-4226-93E0-BF0D7B1350DF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B1CA646-F319-40A9-87E6-6B820D87DF55}"/>
              </a:ext>
            </a:extLst>
          </p:cNvPr>
          <p:cNvCxnSpPr>
            <a:cxnSpLocks/>
            <a:stCxn id="140" idx="0"/>
            <a:endCxn id="144" idx="1"/>
          </p:cNvCxnSpPr>
          <p:nvPr/>
        </p:nvCxnSpPr>
        <p:spPr>
          <a:xfrm flipH="1" flipV="1">
            <a:off x="4633707" y="1398070"/>
            <a:ext cx="59264" cy="335617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18F6C9A0-FEFF-4072-8820-284DB81602C3}"/>
              </a:ext>
            </a:extLst>
          </p:cNvPr>
          <p:cNvSpPr/>
          <p:nvPr/>
        </p:nvSpPr>
        <p:spPr>
          <a:xfrm rot="16200000">
            <a:off x="4520805" y="117035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7E04D92-B89F-4DD9-BDB8-7596E65789C2}"/>
              </a:ext>
            </a:extLst>
          </p:cNvPr>
          <p:cNvGrpSpPr/>
          <p:nvPr/>
        </p:nvGrpSpPr>
        <p:grpSpPr>
          <a:xfrm>
            <a:off x="6036646" y="643042"/>
            <a:ext cx="1209258" cy="584857"/>
            <a:chOff x="8750989" y="1979637"/>
            <a:chExt cx="1209258" cy="584857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AE181AC-5E20-433E-A4CC-BBF343A755CE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0F60428-16A6-4CCF-9398-4D19C205F6C0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62282F8-891C-4532-83F8-8CD6519BE682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BD94BD8-F6B8-41E0-867F-B8A048B4DCAB}"/>
              </a:ext>
            </a:extLst>
          </p:cNvPr>
          <p:cNvGrpSpPr/>
          <p:nvPr/>
        </p:nvGrpSpPr>
        <p:grpSpPr>
          <a:xfrm>
            <a:off x="5933752" y="1832081"/>
            <a:ext cx="1405993" cy="649014"/>
            <a:chOff x="8750989" y="1979637"/>
            <a:chExt cx="1251017" cy="649014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0E2D9DF1-CE6D-4E44-A3C5-6B81E09356D5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775A3FC-CA63-4070-B606-618A27E2BBB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20CE718-38FF-412D-9D61-5B72BF999FA4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92CDD4F-F9DF-4916-966C-19CCCF9CFD0E}"/>
              </a:ext>
            </a:extLst>
          </p:cNvPr>
          <p:cNvCxnSpPr>
            <a:cxnSpLocks/>
            <a:stCxn id="150" idx="0"/>
            <a:endCxn id="154" idx="1"/>
          </p:cNvCxnSpPr>
          <p:nvPr/>
        </p:nvCxnSpPr>
        <p:spPr>
          <a:xfrm flipH="1" flipV="1">
            <a:off x="6608932" y="1493438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4" name="Arrow: Right 153">
            <a:extLst>
              <a:ext uri="{FF2B5EF4-FFF2-40B4-BE49-F238E27FC236}">
                <a16:creationId xmlns:a16="http://schemas.microsoft.com/office/drawing/2014/main" id="{AEDBF048-12D7-4ACE-A953-95834D435B20}"/>
              </a:ext>
            </a:extLst>
          </p:cNvPr>
          <p:cNvSpPr/>
          <p:nvPr/>
        </p:nvSpPr>
        <p:spPr>
          <a:xfrm rot="16200000">
            <a:off x="6496030" y="126571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EA48E3F-530D-4B08-AA22-CAD1B35B6A8D}"/>
              </a:ext>
            </a:extLst>
          </p:cNvPr>
          <p:cNvCxnSpPr>
            <a:cxnSpLocks/>
            <a:stCxn id="140" idx="3"/>
          </p:cNvCxnSpPr>
          <p:nvPr/>
        </p:nvCxnSpPr>
        <p:spPr>
          <a:xfrm flipV="1">
            <a:off x="5297600" y="1215835"/>
            <a:ext cx="727912" cy="842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FBF74ED-4577-457C-B21B-5A28F271688B}"/>
              </a:ext>
            </a:extLst>
          </p:cNvPr>
          <p:cNvCxnSpPr>
            <a:cxnSpLocks/>
            <a:stCxn id="150" idx="1"/>
            <a:endCxn id="136" idx="3"/>
          </p:cNvCxnSpPr>
          <p:nvPr/>
        </p:nvCxnSpPr>
        <p:spPr>
          <a:xfrm flipH="1" flipV="1">
            <a:off x="5247948" y="849566"/>
            <a:ext cx="685804" cy="1307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AAF5319-AC31-4504-A3E3-0D3F2A73E48A}"/>
              </a:ext>
            </a:extLst>
          </p:cNvPr>
          <p:cNvGrpSpPr/>
          <p:nvPr/>
        </p:nvGrpSpPr>
        <p:grpSpPr>
          <a:xfrm>
            <a:off x="7807988" y="1834745"/>
            <a:ext cx="1695056" cy="649014"/>
            <a:chOff x="8750989" y="1979637"/>
            <a:chExt cx="1225133" cy="649014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9C77EDE-ACC1-4EC5-8F83-DD68FDBBCA81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0B6F5DCF-908D-42F5-83D5-F7AB1C8DEA6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1A7D20F-B9F4-479A-84F4-ED5A867B8E3F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703B911B-84DE-4D43-B866-258C64D02A5B}"/>
              </a:ext>
            </a:extLst>
          </p:cNvPr>
          <p:cNvCxnSpPr>
            <a:cxnSpLocks/>
            <a:stCxn id="158" idx="0"/>
            <a:endCxn id="162" idx="1"/>
          </p:cNvCxnSpPr>
          <p:nvPr/>
        </p:nvCxnSpPr>
        <p:spPr>
          <a:xfrm flipV="1">
            <a:off x="8644534" y="1515352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Arrow: Right 161">
            <a:extLst>
              <a:ext uri="{FF2B5EF4-FFF2-40B4-BE49-F238E27FC236}">
                <a16:creationId xmlns:a16="http://schemas.microsoft.com/office/drawing/2014/main" id="{5C68A42E-8F18-4EB7-A6D1-954BAB917005}"/>
              </a:ext>
            </a:extLst>
          </p:cNvPr>
          <p:cNvSpPr/>
          <p:nvPr/>
        </p:nvSpPr>
        <p:spPr>
          <a:xfrm rot="16200000">
            <a:off x="8531632" y="1287632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41FF7A0-40FB-4F8D-B5A2-7A906E386AD7}"/>
              </a:ext>
            </a:extLst>
          </p:cNvPr>
          <p:cNvCxnSpPr>
            <a:cxnSpLocks/>
            <a:stCxn id="150" idx="3"/>
            <a:endCxn id="158" idx="1"/>
          </p:cNvCxnSpPr>
          <p:nvPr/>
        </p:nvCxnSpPr>
        <p:spPr>
          <a:xfrm>
            <a:off x="7292813" y="2156588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AB1F984-62C6-4C6A-A85B-493B426C7CA9}"/>
              </a:ext>
            </a:extLst>
          </p:cNvPr>
          <p:cNvCxnSpPr>
            <a:cxnSpLocks/>
          </p:cNvCxnSpPr>
          <p:nvPr/>
        </p:nvCxnSpPr>
        <p:spPr>
          <a:xfrm flipH="1" flipV="1">
            <a:off x="8862610" y="2599235"/>
            <a:ext cx="856458" cy="1635191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C7B46B9-ACB5-4A73-AAC5-B2649BB3C7F9}"/>
              </a:ext>
            </a:extLst>
          </p:cNvPr>
          <p:cNvGrpSpPr/>
          <p:nvPr/>
        </p:nvGrpSpPr>
        <p:grpSpPr>
          <a:xfrm rot="1410194">
            <a:off x="8765541" y="3022550"/>
            <a:ext cx="380002" cy="688442"/>
            <a:chOff x="7906798" y="1567390"/>
            <a:chExt cx="521259" cy="665861"/>
          </a:xfrm>
        </p:grpSpPr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F61293D2-6EC6-4A86-934C-47693026C09E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F720B2FE-8208-4867-8919-04F5C0DAE690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8963324" y="2129763"/>
              <a:ext cx="816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963324" y="2151668"/>
              <a:ext cx="69249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022581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4919687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594867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481965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632C1-838B-4C05-B1BE-BF674B2FE774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331864" y="4512078"/>
            <a:ext cx="1587823" cy="225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FE9541-2AFE-4B6C-9189-3EB772D37FEE}"/>
              </a:ext>
            </a:extLst>
          </p:cNvPr>
          <p:cNvCxnSpPr>
            <a:cxnSpLocks/>
            <a:stCxn id="76" idx="1"/>
            <a:endCxn id="55" idx="3"/>
          </p:cNvCxnSpPr>
          <p:nvPr/>
        </p:nvCxnSpPr>
        <p:spPr>
          <a:xfrm flipH="1">
            <a:off x="3335511" y="5405330"/>
            <a:ext cx="1584176" cy="17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E36FC1-EA7A-4A77-B5A2-4A47AF7133ED}"/>
              </a:ext>
            </a:extLst>
          </p:cNvPr>
          <p:cNvGrpSpPr/>
          <p:nvPr/>
        </p:nvGrpSpPr>
        <p:grpSpPr>
          <a:xfrm>
            <a:off x="6896817" y="3913698"/>
            <a:ext cx="1808186" cy="584857"/>
            <a:chOff x="8750989" y="1979637"/>
            <a:chExt cx="1448490" cy="58485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CD99FD-86B3-4F52-8248-189363196390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B4888D-1AF4-46E5-8BA9-78FB6D62020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1E93FB-FED0-402C-968D-689272A3E620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0517D5-CB0C-43F6-9333-6E2FEFC90F76}"/>
              </a:ext>
            </a:extLst>
          </p:cNvPr>
          <p:cNvGrpSpPr/>
          <p:nvPr/>
        </p:nvGrpSpPr>
        <p:grpSpPr>
          <a:xfrm>
            <a:off x="6793923" y="5083487"/>
            <a:ext cx="1695056" cy="649014"/>
            <a:chOff x="8750989" y="1979637"/>
            <a:chExt cx="1225133" cy="64901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547E7F-FCA0-4396-B8F2-B75CAE1EDFE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2318DC-E498-472E-8F42-81506C3E469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6E1733-7DFF-4641-96B5-A72EC4677FE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2B25B3-BAC7-4840-A638-88732F3D6BBB}"/>
              </a:ext>
            </a:extLst>
          </p:cNvPr>
          <p:cNvCxnSpPr>
            <a:cxnSpLocks/>
            <a:stCxn id="68" idx="0"/>
            <a:endCxn id="83" idx="1"/>
          </p:cNvCxnSpPr>
          <p:nvPr/>
        </p:nvCxnSpPr>
        <p:spPr>
          <a:xfrm flipV="1">
            <a:off x="7630469" y="4764094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F6F9446-F765-4483-9C75-6F1C07666864}"/>
              </a:ext>
            </a:extLst>
          </p:cNvPr>
          <p:cNvSpPr/>
          <p:nvPr/>
        </p:nvSpPr>
        <p:spPr>
          <a:xfrm rot="16200000">
            <a:off x="7517567" y="4536374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084F3-29C3-44C7-A2A8-C2C0318959F4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>
          <a:xfrm>
            <a:off x="6278748" y="5405330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2A1AB1-40EF-4B77-89F2-9D2D692A0949}"/>
              </a:ext>
            </a:extLst>
          </p:cNvPr>
          <p:cNvGrpSpPr/>
          <p:nvPr/>
        </p:nvGrpSpPr>
        <p:grpSpPr>
          <a:xfrm>
            <a:off x="9887234" y="3175399"/>
            <a:ext cx="1808186" cy="584857"/>
            <a:chOff x="8750989" y="1979637"/>
            <a:chExt cx="1448490" cy="58485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1E8A9-A7E1-497E-ADF1-0D71055C5E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057A6B-A696-44D0-9FBD-692E548E560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10363C-FEC9-48C1-8662-B77788B921C8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871D7-E32A-48E5-9276-DCB59F4A2CFB}"/>
              </a:ext>
            </a:extLst>
          </p:cNvPr>
          <p:cNvGrpSpPr/>
          <p:nvPr/>
        </p:nvGrpSpPr>
        <p:grpSpPr>
          <a:xfrm>
            <a:off x="9784341" y="4345188"/>
            <a:ext cx="1673092" cy="649014"/>
            <a:chOff x="8750989" y="1979637"/>
            <a:chExt cx="1209258" cy="6490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D8D597-55BD-402A-BC17-F97581B5C59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71114-D600-4189-82F6-54362E49C7C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4F282A-71E3-4E10-8769-47C0727DB14C}"/>
                </a:ext>
              </a:extLst>
            </p:cNvPr>
            <p:cNvSpPr txBox="1"/>
            <p:nvPr/>
          </p:nvSpPr>
          <p:spPr>
            <a:xfrm>
              <a:off x="8778021" y="2146527"/>
              <a:ext cx="107518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EBA40D-EEE1-4CA5-9D25-458A3AFEE695}"/>
              </a:ext>
            </a:extLst>
          </p:cNvPr>
          <p:cNvCxnSpPr>
            <a:cxnSpLocks/>
            <a:stCxn id="89" idx="0"/>
            <a:endCxn id="93" idx="1"/>
          </p:cNvCxnSpPr>
          <p:nvPr/>
        </p:nvCxnSpPr>
        <p:spPr>
          <a:xfrm flipV="1">
            <a:off x="10620886" y="4025795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599565-B215-4A57-BFB8-8D4FF5C3C2C3}"/>
              </a:ext>
            </a:extLst>
          </p:cNvPr>
          <p:cNvSpPr/>
          <p:nvPr/>
        </p:nvSpPr>
        <p:spPr>
          <a:xfrm rot="16200000">
            <a:off x="10507984" y="3798075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D00FB0-FCAF-41A4-BE94-082FFDFF2598}"/>
              </a:ext>
            </a:extLst>
          </p:cNvPr>
          <p:cNvGrpSpPr/>
          <p:nvPr/>
        </p:nvGrpSpPr>
        <p:grpSpPr>
          <a:xfrm>
            <a:off x="9857131" y="5867127"/>
            <a:ext cx="1509492" cy="649014"/>
            <a:chOff x="8750989" y="1979637"/>
            <a:chExt cx="1209258" cy="6490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6C9E6E-5699-42BE-9388-5B04E5A22C5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7701DC-1476-432F-8FF7-E7FDDF3FDF7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2F7C00-7F02-4709-BB44-4498392AD6CE}"/>
                </a:ext>
              </a:extLst>
            </p:cNvPr>
            <p:cNvSpPr txBox="1"/>
            <p:nvPr/>
          </p:nvSpPr>
          <p:spPr>
            <a:xfrm>
              <a:off x="8860668" y="2138678"/>
              <a:ext cx="109540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SocketServer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39DBE-5235-4E12-8F59-04E86F9476E1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V="1">
            <a:off x="10611877" y="4994202"/>
            <a:ext cx="9009" cy="8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9E9AC3-B0D5-47E5-BE70-80C8443993CE}"/>
              </a:ext>
            </a:extLst>
          </p:cNvPr>
          <p:cNvCxnSpPr>
            <a:stCxn id="89" idx="1"/>
            <a:endCxn id="68" idx="3"/>
          </p:cNvCxnSpPr>
          <p:nvPr/>
        </p:nvCxnSpPr>
        <p:spPr>
          <a:xfrm flipH="1">
            <a:off x="8467015" y="4669695"/>
            <a:ext cx="1317325" cy="738299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E9C4215-DF70-463F-B1F7-1ADE760CB9D8}"/>
              </a:ext>
            </a:extLst>
          </p:cNvPr>
          <p:cNvGrpSpPr/>
          <p:nvPr/>
        </p:nvGrpSpPr>
        <p:grpSpPr>
          <a:xfrm rot="1410194">
            <a:off x="8913819" y="4107540"/>
            <a:ext cx="380002" cy="688442"/>
            <a:chOff x="7906798" y="1567390"/>
            <a:chExt cx="521259" cy="665861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AC1DF990-3605-4432-98DE-EABAFDEB93E3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003BDA4C-1A12-49ED-8B50-EFF949E36F64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5ED1CD1-0A03-405E-B42C-13CE99760FF6}"/>
              </a:ext>
            </a:extLst>
          </p:cNvPr>
          <p:cNvGrpSpPr/>
          <p:nvPr/>
        </p:nvGrpSpPr>
        <p:grpSpPr>
          <a:xfrm>
            <a:off x="11921787" y="5867127"/>
            <a:ext cx="1509492" cy="649014"/>
            <a:chOff x="8750989" y="1979637"/>
            <a:chExt cx="1209258" cy="6490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57DC914-C9A6-4D4D-AEEF-81CD8A62C79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38543C-B452-4284-B67D-10426A1D65B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45DFC6-6746-402A-84C0-BF9348C77F7D}"/>
                </a:ext>
              </a:extLst>
            </p:cNvPr>
            <p:cNvSpPr txBox="1"/>
            <p:nvPr/>
          </p:nvSpPr>
          <p:spPr>
            <a:xfrm>
              <a:off x="8860668" y="2138678"/>
              <a:ext cx="934876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BAAE2E-191E-4B14-9B2F-6093353589F9}"/>
              </a:ext>
            </a:extLst>
          </p:cNvPr>
          <p:cNvCxnSpPr>
            <a:cxnSpLocks/>
          </p:cNvCxnSpPr>
          <p:nvPr/>
        </p:nvCxnSpPr>
        <p:spPr>
          <a:xfrm>
            <a:off x="11457431" y="5080823"/>
            <a:ext cx="464356" cy="82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236238D-0036-436B-85AF-C0B12E9369AC}"/>
              </a:ext>
            </a:extLst>
          </p:cNvPr>
          <p:cNvSpPr txBox="1"/>
          <p:nvPr/>
        </p:nvSpPr>
        <p:spPr>
          <a:xfrm>
            <a:off x="10329461" y="378306"/>
            <a:ext cx="2720296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a new task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A48A123-51D5-475B-900E-263B7B561585}"/>
              </a:ext>
            </a:extLst>
          </p:cNvPr>
          <p:cNvGrpSpPr/>
          <p:nvPr/>
        </p:nvGrpSpPr>
        <p:grpSpPr>
          <a:xfrm>
            <a:off x="2248892" y="17128"/>
            <a:ext cx="820638" cy="864095"/>
            <a:chOff x="8059451" y="1907628"/>
            <a:chExt cx="820638" cy="864095"/>
          </a:xfrm>
        </p:grpSpPr>
        <p:sp>
          <p:nvSpPr>
            <p:cNvPr id="108" name="Rectangle: Folded Corner 107">
              <a:extLst>
                <a:ext uri="{FF2B5EF4-FFF2-40B4-BE49-F238E27FC236}">
                  <a16:creationId xmlns:a16="http://schemas.microsoft.com/office/drawing/2014/main" id="{50CD00A2-C867-4EF1-B2FC-3B67C7B1A437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0850F2-3185-4F8A-B7AE-6D3A4FA88E8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9003BA-F0C4-4374-A749-DA142E731D8A}"/>
              </a:ext>
            </a:extLst>
          </p:cNvPr>
          <p:cNvGrpSpPr/>
          <p:nvPr/>
        </p:nvGrpSpPr>
        <p:grpSpPr>
          <a:xfrm>
            <a:off x="2054581" y="1172267"/>
            <a:ext cx="1209258" cy="1153154"/>
            <a:chOff x="8750989" y="1979637"/>
            <a:chExt cx="1209258" cy="11531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AB32EC6-76F7-4D27-B91A-0A80AD8A9F55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9576D13-AF47-43FA-AA9A-A205FA35536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FD0DFDE-F663-455C-AB4D-86995CA8704D}"/>
                </a:ext>
              </a:extLst>
            </p:cNvPr>
            <p:cNvSpPr txBox="1"/>
            <p:nvPr/>
          </p:nvSpPr>
          <p:spPr>
            <a:xfrm>
              <a:off x="8963324" y="2129763"/>
              <a:ext cx="75245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2E08EB5-7030-4E9D-AB85-9D13DE0C180A}"/>
              </a:ext>
            </a:extLst>
          </p:cNvPr>
          <p:cNvCxnSpPr>
            <a:stCxn id="108" idx="0"/>
            <a:endCxn id="123" idx="0"/>
          </p:cNvCxnSpPr>
          <p:nvPr/>
        </p:nvCxnSpPr>
        <p:spPr>
          <a:xfrm flipH="1">
            <a:off x="2659210" y="881223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3E47CD8-6A7F-4DF8-BF82-B0BF6FBBEAE4}"/>
              </a:ext>
            </a:extLst>
          </p:cNvPr>
          <p:cNvGrpSpPr/>
          <p:nvPr/>
        </p:nvGrpSpPr>
        <p:grpSpPr>
          <a:xfrm>
            <a:off x="2054581" y="3194357"/>
            <a:ext cx="1209258" cy="1153154"/>
            <a:chOff x="8750989" y="1979637"/>
            <a:chExt cx="1209258" cy="11531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030A38A-DB90-4DD4-92D1-878F3CBB1D1D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486A54-D45A-4EB5-8F96-D77A5245D50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42E7D9C-F69F-4E04-8E1F-7A5B20BAD53C}"/>
                </a:ext>
              </a:extLst>
            </p:cNvPr>
            <p:cNvSpPr txBox="1"/>
            <p:nvPr/>
          </p:nvSpPr>
          <p:spPr>
            <a:xfrm>
              <a:off x="9091672" y="2138034"/>
              <a:ext cx="62837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5BB9CD3-0593-404B-971D-1D0A5B641909}"/>
              </a:ext>
            </a:extLst>
          </p:cNvPr>
          <p:cNvCxnSpPr/>
          <p:nvPr/>
        </p:nvCxnSpPr>
        <p:spPr>
          <a:xfrm>
            <a:off x="2342617" y="2325421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47B5734-98EA-48E9-8BC6-5A34D5925839}"/>
              </a:ext>
            </a:extLst>
          </p:cNvPr>
          <p:cNvCxnSpPr>
            <a:cxnSpLocks/>
          </p:cNvCxnSpPr>
          <p:nvPr/>
        </p:nvCxnSpPr>
        <p:spPr>
          <a:xfrm>
            <a:off x="2808581" y="2325421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95FE420-D4FF-4317-A589-1E37F614BD5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14322" y="4346664"/>
            <a:ext cx="216560" cy="940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C7A7C7D3-9D9A-48CC-86C5-1E68A9883227}"/>
              </a:ext>
            </a:extLst>
          </p:cNvPr>
          <p:cNvSpPr/>
          <p:nvPr/>
        </p:nvSpPr>
        <p:spPr>
          <a:xfrm>
            <a:off x="4127599" y="539477"/>
            <a:ext cx="3096337" cy="1285033"/>
          </a:xfrm>
          <a:prstGeom prst="wedgeRoundRectCallout">
            <a:avLst>
              <a:gd name="adj1" fmla="val -17142"/>
              <a:gd name="adj2" fmla="val 295741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sends new Task to client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3CFDC30-CA7D-4F28-B82D-4AB93A658564}"/>
              </a:ext>
            </a:extLst>
          </p:cNvPr>
          <p:cNvCxnSpPr>
            <a:cxnSpLocks/>
          </p:cNvCxnSpPr>
          <p:nvPr/>
        </p:nvCxnSpPr>
        <p:spPr>
          <a:xfrm flipH="1" flipV="1">
            <a:off x="2877719" y="4401942"/>
            <a:ext cx="109312" cy="80373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087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3BD9674-FEDF-4F17-BE4D-CEBE070E7833}"/>
              </a:ext>
            </a:extLst>
          </p:cNvPr>
          <p:cNvGrpSpPr/>
          <p:nvPr/>
        </p:nvGrpSpPr>
        <p:grpSpPr>
          <a:xfrm>
            <a:off x="4038690" y="557137"/>
            <a:ext cx="1209258" cy="584857"/>
            <a:chOff x="8750989" y="1979637"/>
            <a:chExt cx="1209258" cy="584857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276DDE61-1320-4312-89BE-6398143B9088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8A6A7FA-9FC8-436B-9FFF-3527A18BC9D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86FDC03-759F-454F-9DBE-9CDC32E5C198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35BB3D4-5107-4655-B6A1-ED98E7BC202C}"/>
              </a:ext>
            </a:extLst>
          </p:cNvPr>
          <p:cNvGrpSpPr/>
          <p:nvPr/>
        </p:nvGrpSpPr>
        <p:grpSpPr>
          <a:xfrm>
            <a:off x="4088342" y="1733687"/>
            <a:ext cx="1209258" cy="649014"/>
            <a:chOff x="8750989" y="1979637"/>
            <a:chExt cx="1209258" cy="649014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6BC7624-B073-4799-9097-3A30714D02D4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8E8795B-B8BC-491E-ABEB-4C78193338A0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B521D22-5696-4BD5-B13A-797448070B0F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ECB6033-02BC-4606-B7BE-734270BC5AE5}"/>
              </a:ext>
            </a:extLst>
          </p:cNvPr>
          <p:cNvCxnSpPr>
            <a:cxnSpLocks/>
            <a:stCxn id="140" idx="0"/>
            <a:endCxn id="144" idx="1"/>
          </p:cNvCxnSpPr>
          <p:nvPr/>
        </p:nvCxnSpPr>
        <p:spPr>
          <a:xfrm flipH="1" flipV="1">
            <a:off x="4633707" y="1398070"/>
            <a:ext cx="59264" cy="335617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804AD0FD-2A9B-47EC-AA9D-5D364BCE9CB3}"/>
              </a:ext>
            </a:extLst>
          </p:cNvPr>
          <p:cNvSpPr/>
          <p:nvPr/>
        </p:nvSpPr>
        <p:spPr>
          <a:xfrm rot="16200000">
            <a:off x="4520805" y="117035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3DD35ED-654C-4A25-BF26-0DE78E00E4DF}"/>
              </a:ext>
            </a:extLst>
          </p:cNvPr>
          <p:cNvGrpSpPr/>
          <p:nvPr/>
        </p:nvGrpSpPr>
        <p:grpSpPr>
          <a:xfrm>
            <a:off x="6036646" y="643042"/>
            <a:ext cx="1209258" cy="584857"/>
            <a:chOff x="8750989" y="1979637"/>
            <a:chExt cx="1209258" cy="584857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4875F7F-31B2-41BF-8EB1-398FEF0E3673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6D43646-3889-44F2-81EE-5835E119AAA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E8E7585-3983-4134-A5F4-53C5879E0333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B3D4558-ECDD-42B2-BE51-B5BC89ED254F}"/>
              </a:ext>
            </a:extLst>
          </p:cNvPr>
          <p:cNvGrpSpPr/>
          <p:nvPr/>
        </p:nvGrpSpPr>
        <p:grpSpPr>
          <a:xfrm>
            <a:off x="5933752" y="1832081"/>
            <a:ext cx="1405993" cy="649014"/>
            <a:chOff x="8750989" y="1979637"/>
            <a:chExt cx="1251017" cy="649014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D45ADD0-8802-43D3-8268-ED375307581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7C06DBE-E555-4BB3-9970-F66F20B6354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24F54BC-A473-4874-BA53-1AFCC52512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7D2ED91-14C7-4A31-A7AF-7ACCC3BD38D3}"/>
              </a:ext>
            </a:extLst>
          </p:cNvPr>
          <p:cNvCxnSpPr>
            <a:cxnSpLocks/>
            <a:stCxn id="150" idx="0"/>
            <a:endCxn id="154" idx="1"/>
          </p:cNvCxnSpPr>
          <p:nvPr/>
        </p:nvCxnSpPr>
        <p:spPr>
          <a:xfrm flipH="1" flipV="1">
            <a:off x="6608932" y="1493438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4" name="Arrow: Right 153">
            <a:extLst>
              <a:ext uri="{FF2B5EF4-FFF2-40B4-BE49-F238E27FC236}">
                <a16:creationId xmlns:a16="http://schemas.microsoft.com/office/drawing/2014/main" id="{DC56E499-4BC8-4A56-A7EB-BE315B78C749}"/>
              </a:ext>
            </a:extLst>
          </p:cNvPr>
          <p:cNvSpPr/>
          <p:nvPr/>
        </p:nvSpPr>
        <p:spPr>
          <a:xfrm rot="16200000">
            <a:off x="6496030" y="126571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5A0BA12-F792-4D47-A023-FFF1B0805E3A}"/>
              </a:ext>
            </a:extLst>
          </p:cNvPr>
          <p:cNvCxnSpPr>
            <a:cxnSpLocks/>
            <a:stCxn id="140" idx="3"/>
          </p:cNvCxnSpPr>
          <p:nvPr/>
        </p:nvCxnSpPr>
        <p:spPr>
          <a:xfrm flipV="1">
            <a:off x="5297600" y="1215835"/>
            <a:ext cx="727912" cy="842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822A741-2EA0-47B1-A1FD-B579129132AD}"/>
              </a:ext>
            </a:extLst>
          </p:cNvPr>
          <p:cNvCxnSpPr>
            <a:cxnSpLocks/>
            <a:stCxn id="150" idx="1"/>
            <a:endCxn id="136" idx="3"/>
          </p:cNvCxnSpPr>
          <p:nvPr/>
        </p:nvCxnSpPr>
        <p:spPr>
          <a:xfrm flipH="1" flipV="1">
            <a:off x="5247948" y="849566"/>
            <a:ext cx="685804" cy="1307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4005A66-1A9F-4CD0-98B9-63A250DCF0B4}"/>
              </a:ext>
            </a:extLst>
          </p:cNvPr>
          <p:cNvGrpSpPr/>
          <p:nvPr/>
        </p:nvGrpSpPr>
        <p:grpSpPr>
          <a:xfrm>
            <a:off x="7807988" y="1834745"/>
            <a:ext cx="1695056" cy="649014"/>
            <a:chOff x="8750989" y="1979637"/>
            <a:chExt cx="1225133" cy="649014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979BEB4-93BF-4A5C-9DBF-73585DDBC491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52BFF31-51F0-4FC5-B1E5-77CABCE212B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6C87DA2-BF9F-4AF7-83BC-37F3DB4D0A2D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E92FC66-A7A9-478A-8EA7-06B6DF93E7DF}"/>
              </a:ext>
            </a:extLst>
          </p:cNvPr>
          <p:cNvCxnSpPr>
            <a:cxnSpLocks/>
            <a:stCxn id="158" idx="0"/>
            <a:endCxn id="162" idx="1"/>
          </p:cNvCxnSpPr>
          <p:nvPr/>
        </p:nvCxnSpPr>
        <p:spPr>
          <a:xfrm flipV="1">
            <a:off x="8644534" y="1515352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Arrow: Right 161">
            <a:extLst>
              <a:ext uri="{FF2B5EF4-FFF2-40B4-BE49-F238E27FC236}">
                <a16:creationId xmlns:a16="http://schemas.microsoft.com/office/drawing/2014/main" id="{A3559E3A-741D-4272-B700-EA824B0C17AC}"/>
              </a:ext>
            </a:extLst>
          </p:cNvPr>
          <p:cNvSpPr/>
          <p:nvPr/>
        </p:nvSpPr>
        <p:spPr>
          <a:xfrm rot="16200000">
            <a:off x="8531632" y="1287632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593F519-C761-4237-BDB3-FEB82DA1A0ED}"/>
              </a:ext>
            </a:extLst>
          </p:cNvPr>
          <p:cNvCxnSpPr>
            <a:cxnSpLocks/>
            <a:stCxn id="150" idx="3"/>
            <a:endCxn id="158" idx="1"/>
          </p:cNvCxnSpPr>
          <p:nvPr/>
        </p:nvCxnSpPr>
        <p:spPr>
          <a:xfrm>
            <a:off x="7292813" y="2156588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1C34FAD-8D1C-4657-BC58-E9F43A0A8AA3}"/>
              </a:ext>
            </a:extLst>
          </p:cNvPr>
          <p:cNvCxnSpPr>
            <a:cxnSpLocks/>
          </p:cNvCxnSpPr>
          <p:nvPr/>
        </p:nvCxnSpPr>
        <p:spPr>
          <a:xfrm flipH="1" flipV="1">
            <a:off x="8862610" y="2599235"/>
            <a:ext cx="856458" cy="1635191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CFB1D83-C886-4861-AC5C-AC2015876865}"/>
              </a:ext>
            </a:extLst>
          </p:cNvPr>
          <p:cNvGrpSpPr/>
          <p:nvPr/>
        </p:nvGrpSpPr>
        <p:grpSpPr>
          <a:xfrm rot="1410194">
            <a:off x="8765541" y="3022550"/>
            <a:ext cx="380002" cy="688442"/>
            <a:chOff x="7906798" y="1567390"/>
            <a:chExt cx="521259" cy="665861"/>
          </a:xfrm>
        </p:grpSpPr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B92C9F91-F3DB-4F02-8B1B-30EE0F6E0D2E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A27A133E-F689-41C2-A205-1D3EF4A60840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8963324" y="2129763"/>
              <a:ext cx="816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963324" y="2151668"/>
              <a:ext cx="69249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022581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4919687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594867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481965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632C1-838B-4C05-B1BE-BF674B2FE774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331864" y="4512078"/>
            <a:ext cx="1587823" cy="225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FE9541-2AFE-4B6C-9189-3EB772D37FEE}"/>
              </a:ext>
            </a:extLst>
          </p:cNvPr>
          <p:cNvCxnSpPr>
            <a:cxnSpLocks/>
            <a:stCxn id="76" idx="1"/>
            <a:endCxn id="55" idx="3"/>
          </p:cNvCxnSpPr>
          <p:nvPr/>
        </p:nvCxnSpPr>
        <p:spPr>
          <a:xfrm flipH="1">
            <a:off x="3335511" y="5405330"/>
            <a:ext cx="1584176" cy="17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E36FC1-EA7A-4A77-B5A2-4A47AF7133ED}"/>
              </a:ext>
            </a:extLst>
          </p:cNvPr>
          <p:cNvGrpSpPr/>
          <p:nvPr/>
        </p:nvGrpSpPr>
        <p:grpSpPr>
          <a:xfrm>
            <a:off x="6896817" y="3913698"/>
            <a:ext cx="1808186" cy="584857"/>
            <a:chOff x="8750989" y="1979637"/>
            <a:chExt cx="1448490" cy="58485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CD99FD-86B3-4F52-8248-189363196390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B4888D-1AF4-46E5-8BA9-78FB6D62020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1E93FB-FED0-402C-968D-689272A3E620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0517D5-CB0C-43F6-9333-6E2FEFC90F76}"/>
              </a:ext>
            </a:extLst>
          </p:cNvPr>
          <p:cNvGrpSpPr/>
          <p:nvPr/>
        </p:nvGrpSpPr>
        <p:grpSpPr>
          <a:xfrm>
            <a:off x="6793923" y="5083487"/>
            <a:ext cx="1695056" cy="649014"/>
            <a:chOff x="8750989" y="1979637"/>
            <a:chExt cx="1225133" cy="64901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547E7F-FCA0-4396-B8F2-B75CAE1EDFE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2318DC-E498-472E-8F42-81506C3E469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6E1733-7DFF-4641-96B5-A72EC4677FE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2B25B3-BAC7-4840-A638-88732F3D6BBB}"/>
              </a:ext>
            </a:extLst>
          </p:cNvPr>
          <p:cNvCxnSpPr>
            <a:cxnSpLocks/>
            <a:stCxn id="68" idx="0"/>
            <a:endCxn id="83" idx="1"/>
          </p:cNvCxnSpPr>
          <p:nvPr/>
        </p:nvCxnSpPr>
        <p:spPr>
          <a:xfrm flipV="1">
            <a:off x="7630469" y="4764094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F6F9446-F765-4483-9C75-6F1C07666864}"/>
              </a:ext>
            </a:extLst>
          </p:cNvPr>
          <p:cNvSpPr/>
          <p:nvPr/>
        </p:nvSpPr>
        <p:spPr>
          <a:xfrm rot="16200000">
            <a:off x="7517567" y="4536374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084F3-29C3-44C7-A2A8-C2C0318959F4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>
          <a:xfrm>
            <a:off x="6278748" y="5405330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2A1AB1-40EF-4B77-89F2-9D2D692A0949}"/>
              </a:ext>
            </a:extLst>
          </p:cNvPr>
          <p:cNvGrpSpPr/>
          <p:nvPr/>
        </p:nvGrpSpPr>
        <p:grpSpPr>
          <a:xfrm>
            <a:off x="9887234" y="3175399"/>
            <a:ext cx="1808186" cy="584857"/>
            <a:chOff x="8750989" y="1979637"/>
            <a:chExt cx="1448490" cy="58485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1E8A9-A7E1-497E-ADF1-0D71055C5E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057A6B-A696-44D0-9FBD-692E548E560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10363C-FEC9-48C1-8662-B77788B921C8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871D7-E32A-48E5-9276-DCB59F4A2CFB}"/>
              </a:ext>
            </a:extLst>
          </p:cNvPr>
          <p:cNvGrpSpPr/>
          <p:nvPr/>
        </p:nvGrpSpPr>
        <p:grpSpPr>
          <a:xfrm>
            <a:off x="9784341" y="4345188"/>
            <a:ext cx="1673092" cy="649014"/>
            <a:chOff x="8750989" y="1979637"/>
            <a:chExt cx="1209258" cy="6490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D8D597-55BD-402A-BC17-F97581B5C59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71114-D600-4189-82F6-54362E49C7C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4F282A-71E3-4E10-8769-47C0727DB14C}"/>
                </a:ext>
              </a:extLst>
            </p:cNvPr>
            <p:cNvSpPr txBox="1"/>
            <p:nvPr/>
          </p:nvSpPr>
          <p:spPr>
            <a:xfrm>
              <a:off x="8778021" y="2146527"/>
              <a:ext cx="107518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EBA40D-EEE1-4CA5-9D25-458A3AFEE695}"/>
              </a:ext>
            </a:extLst>
          </p:cNvPr>
          <p:cNvCxnSpPr>
            <a:cxnSpLocks/>
            <a:stCxn id="89" idx="0"/>
            <a:endCxn id="93" idx="1"/>
          </p:cNvCxnSpPr>
          <p:nvPr/>
        </p:nvCxnSpPr>
        <p:spPr>
          <a:xfrm flipV="1">
            <a:off x="10620886" y="4025795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599565-B215-4A57-BFB8-8D4FF5C3C2C3}"/>
              </a:ext>
            </a:extLst>
          </p:cNvPr>
          <p:cNvSpPr/>
          <p:nvPr/>
        </p:nvSpPr>
        <p:spPr>
          <a:xfrm rot="16200000">
            <a:off x="10507984" y="3798075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D00FB0-FCAF-41A4-BE94-082FFDFF2598}"/>
              </a:ext>
            </a:extLst>
          </p:cNvPr>
          <p:cNvGrpSpPr/>
          <p:nvPr/>
        </p:nvGrpSpPr>
        <p:grpSpPr>
          <a:xfrm>
            <a:off x="9857131" y="5867127"/>
            <a:ext cx="1509492" cy="649014"/>
            <a:chOff x="8750989" y="1979637"/>
            <a:chExt cx="1209258" cy="6490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6C9E6E-5699-42BE-9388-5B04E5A22C5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7701DC-1476-432F-8FF7-E7FDDF3FDF7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2F7C00-7F02-4709-BB44-4498392AD6CE}"/>
                </a:ext>
              </a:extLst>
            </p:cNvPr>
            <p:cNvSpPr txBox="1"/>
            <p:nvPr/>
          </p:nvSpPr>
          <p:spPr>
            <a:xfrm>
              <a:off x="8860668" y="2138678"/>
              <a:ext cx="109540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SocketServer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39DBE-5235-4E12-8F59-04E86F9476E1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V="1">
            <a:off x="10611877" y="4994202"/>
            <a:ext cx="9009" cy="8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9E9AC3-B0D5-47E5-BE70-80C8443993CE}"/>
              </a:ext>
            </a:extLst>
          </p:cNvPr>
          <p:cNvCxnSpPr>
            <a:stCxn id="89" idx="1"/>
            <a:endCxn id="68" idx="3"/>
          </p:cNvCxnSpPr>
          <p:nvPr/>
        </p:nvCxnSpPr>
        <p:spPr>
          <a:xfrm flipH="1">
            <a:off x="8467015" y="4669695"/>
            <a:ext cx="1317325" cy="738299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E9C4215-DF70-463F-B1F7-1ADE760CB9D8}"/>
              </a:ext>
            </a:extLst>
          </p:cNvPr>
          <p:cNvGrpSpPr/>
          <p:nvPr/>
        </p:nvGrpSpPr>
        <p:grpSpPr>
          <a:xfrm rot="1410194">
            <a:off x="8913819" y="4107540"/>
            <a:ext cx="380002" cy="688442"/>
            <a:chOff x="7906798" y="1567390"/>
            <a:chExt cx="521259" cy="665861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AC1DF990-3605-4432-98DE-EABAFDEB93E3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003BDA4C-1A12-49ED-8B50-EFF949E36F64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5ED1CD1-0A03-405E-B42C-13CE99760FF6}"/>
              </a:ext>
            </a:extLst>
          </p:cNvPr>
          <p:cNvGrpSpPr/>
          <p:nvPr/>
        </p:nvGrpSpPr>
        <p:grpSpPr>
          <a:xfrm>
            <a:off x="11921787" y="5867127"/>
            <a:ext cx="1509492" cy="649014"/>
            <a:chOff x="8750989" y="1979637"/>
            <a:chExt cx="1209258" cy="6490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57DC914-C9A6-4D4D-AEEF-81CD8A62C79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38543C-B452-4284-B67D-10426A1D65B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45DFC6-6746-402A-84C0-BF9348C77F7D}"/>
                </a:ext>
              </a:extLst>
            </p:cNvPr>
            <p:cNvSpPr txBox="1"/>
            <p:nvPr/>
          </p:nvSpPr>
          <p:spPr>
            <a:xfrm>
              <a:off x="8860668" y="2138678"/>
              <a:ext cx="934876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BAAE2E-191E-4B14-9B2F-6093353589F9}"/>
              </a:ext>
            </a:extLst>
          </p:cNvPr>
          <p:cNvCxnSpPr>
            <a:cxnSpLocks/>
          </p:cNvCxnSpPr>
          <p:nvPr/>
        </p:nvCxnSpPr>
        <p:spPr>
          <a:xfrm>
            <a:off x="11457431" y="5080823"/>
            <a:ext cx="464356" cy="82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236238D-0036-436B-85AF-C0B12E9369AC}"/>
              </a:ext>
            </a:extLst>
          </p:cNvPr>
          <p:cNvSpPr txBox="1"/>
          <p:nvPr/>
        </p:nvSpPr>
        <p:spPr>
          <a:xfrm>
            <a:off x="10329461" y="378306"/>
            <a:ext cx="2720296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a new task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A48A123-51D5-475B-900E-263B7B561585}"/>
              </a:ext>
            </a:extLst>
          </p:cNvPr>
          <p:cNvGrpSpPr/>
          <p:nvPr/>
        </p:nvGrpSpPr>
        <p:grpSpPr>
          <a:xfrm>
            <a:off x="2248892" y="17128"/>
            <a:ext cx="820638" cy="864095"/>
            <a:chOff x="8059451" y="1907628"/>
            <a:chExt cx="820638" cy="864095"/>
          </a:xfrm>
        </p:grpSpPr>
        <p:sp>
          <p:nvSpPr>
            <p:cNvPr id="108" name="Rectangle: Folded Corner 107">
              <a:extLst>
                <a:ext uri="{FF2B5EF4-FFF2-40B4-BE49-F238E27FC236}">
                  <a16:creationId xmlns:a16="http://schemas.microsoft.com/office/drawing/2014/main" id="{50CD00A2-C867-4EF1-B2FC-3B67C7B1A437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0850F2-3185-4F8A-B7AE-6D3A4FA88E8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9003BA-F0C4-4374-A749-DA142E731D8A}"/>
              </a:ext>
            </a:extLst>
          </p:cNvPr>
          <p:cNvGrpSpPr/>
          <p:nvPr/>
        </p:nvGrpSpPr>
        <p:grpSpPr>
          <a:xfrm>
            <a:off x="2054581" y="1172267"/>
            <a:ext cx="1209258" cy="1153154"/>
            <a:chOff x="8750989" y="1979637"/>
            <a:chExt cx="1209258" cy="11531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AB32EC6-76F7-4D27-B91A-0A80AD8A9F55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9576D13-AF47-43FA-AA9A-A205FA35536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FD0DFDE-F663-455C-AB4D-86995CA8704D}"/>
                </a:ext>
              </a:extLst>
            </p:cNvPr>
            <p:cNvSpPr txBox="1"/>
            <p:nvPr/>
          </p:nvSpPr>
          <p:spPr>
            <a:xfrm>
              <a:off x="8963324" y="2129763"/>
              <a:ext cx="75245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2E08EB5-7030-4E9D-AB85-9D13DE0C180A}"/>
              </a:ext>
            </a:extLst>
          </p:cNvPr>
          <p:cNvCxnSpPr>
            <a:stCxn id="108" idx="0"/>
            <a:endCxn id="123" idx="0"/>
          </p:cNvCxnSpPr>
          <p:nvPr/>
        </p:nvCxnSpPr>
        <p:spPr>
          <a:xfrm flipH="1">
            <a:off x="2659210" y="881223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3E47CD8-6A7F-4DF8-BF82-B0BF6FBBEAE4}"/>
              </a:ext>
            </a:extLst>
          </p:cNvPr>
          <p:cNvGrpSpPr/>
          <p:nvPr/>
        </p:nvGrpSpPr>
        <p:grpSpPr>
          <a:xfrm>
            <a:off x="2054581" y="3194357"/>
            <a:ext cx="1209258" cy="1153154"/>
            <a:chOff x="8750989" y="1979637"/>
            <a:chExt cx="1209258" cy="11531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030A38A-DB90-4DD4-92D1-878F3CBB1D1D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486A54-D45A-4EB5-8F96-D77A5245D50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42E7D9C-F69F-4E04-8E1F-7A5B20BAD53C}"/>
                </a:ext>
              </a:extLst>
            </p:cNvPr>
            <p:cNvSpPr txBox="1"/>
            <p:nvPr/>
          </p:nvSpPr>
          <p:spPr>
            <a:xfrm>
              <a:off x="9091672" y="2138034"/>
              <a:ext cx="62837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5BB9CD3-0593-404B-971D-1D0A5B641909}"/>
              </a:ext>
            </a:extLst>
          </p:cNvPr>
          <p:cNvCxnSpPr/>
          <p:nvPr/>
        </p:nvCxnSpPr>
        <p:spPr>
          <a:xfrm>
            <a:off x="2342617" y="2325421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47B5734-98EA-48E9-8BC6-5A34D5925839}"/>
              </a:ext>
            </a:extLst>
          </p:cNvPr>
          <p:cNvCxnSpPr>
            <a:cxnSpLocks/>
          </p:cNvCxnSpPr>
          <p:nvPr/>
        </p:nvCxnSpPr>
        <p:spPr>
          <a:xfrm>
            <a:off x="2808581" y="2325421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95FE420-D4FF-4317-A589-1E37F614BD5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14322" y="4346664"/>
            <a:ext cx="216560" cy="940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C7A7C7D3-9D9A-48CC-86C5-1E68A9883227}"/>
              </a:ext>
            </a:extLst>
          </p:cNvPr>
          <p:cNvSpPr/>
          <p:nvPr/>
        </p:nvSpPr>
        <p:spPr>
          <a:xfrm>
            <a:off x="4127599" y="539477"/>
            <a:ext cx="3096337" cy="1285033"/>
          </a:xfrm>
          <a:prstGeom prst="wedgeRoundRectCallout">
            <a:avLst>
              <a:gd name="adj1" fmla="val 192861"/>
              <a:gd name="adj2" fmla="val 363934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sends the Task to the server Model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3CFDC30-CA7D-4F28-B82D-4AB93A658564}"/>
              </a:ext>
            </a:extLst>
          </p:cNvPr>
          <p:cNvCxnSpPr>
            <a:cxnSpLocks/>
          </p:cNvCxnSpPr>
          <p:nvPr/>
        </p:nvCxnSpPr>
        <p:spPr>
          <a:xfrm flipH="1" flipV="1">
            <a:off x="2877719" y="4401942"/>
            <a:ext cx="109312" cy="80373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2ABB61-99B2-47C5-9775-27ABB1B8344C}"/>
              </a:ext>
            </a:extLst>
          </p:cNvPr>
          <p:cNvCxnSpPr>
            <a:cxnSpLocks/>
          </p:cNvCxnSpPr>
          <p:nvPr/>
        </p:nvCxnSpPr>
        <p:spPr>
          <a:xfrm>
            <a:off x="6325680" y="5512865"/>
            <a:ext cx="468243" cy="21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2C5E04E-F229-4763-A993-44A58D11FCC5}"/>
              </a:ext>
            </a:extLst>
          </p:cNvPr>
          <p:cNvCxnSpPr>
            <a:cxnSpLocks/>
          </p:cNvCxnSpPr>
          <p:nvPr/>
        </p:nvCxnSpPr>
        <p:spPr>
          <a:xfrm flipV="1">
            <a:off x="8467013" y="4934228"/>
            <a:ext cx="1252055" cy="600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DB7571E-F75D-4DA0-B49A-146E8A640307}"/>
              </a:ext>
            </a:extLst>
          </p:cNvPr>
          <p:cNvCxnSpPr>
            <a:cxnSpLocks/>
          </p:cNvCxnSpPr>
          <p:nvPr/>
        </p:nvCxnSpPr>
        <p:spPr>
          <a:xfrm>
            <a:off x="11576110" y="5037513"/>
            <a:ext cx="482587" cy="786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857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EE2CD98-17A4-464C-BC6A-009EE206DAA2}"/>
              </a:ext>
            </a:extLst>
          </p:cNvPr>
          <p:cNvGrpSpPr/>
          <p:nvPr/>
        </p:nvGrpSpPr>
        <p:grpSpPr>
          <a:xfrm>
            <a:off x="4038690" y="557137"/>
            <a:ext cx="1209258" cy="584857"/>
            <a:chOff x="8750989" y="1979637"/>
            <a:chExt cx="1209258" cy="58485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898DD8C-BA00-44CA-9EB2-1D2EBC7747BE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FC27C4-C64E-4F67-9D96-53B277587C6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BBC8AA6E-5D46-4CFC-923A-776CFE8AC4EB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AA099E5-A49D-4183-8359-B729555F596E}"/>
              </a:ext>
            </a:extLst>
          </p:cNvPr>
          <p:cNvGrpSpPr/>
          <p:nvPr/>
        </p:nvGrpSpPr>
        <p:grpSpPr>
          <a:xfrm>
            <a:off x="4088342" y="1733687"/>
            <a:ext cx="1209258" cy="649014"/>
            <a:chOff x="8750989" y="1979637"/>
            <a:chExt cx="1209258" cy="64901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F682A4C-7642-42EA-8FD7-B0BC75EA4DC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A5E95FC-D9C3-488E-BD96-3597BE37A6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431FBB-477B-49F6-A792-E45D3A55A3A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BEB78A7-A5CE-4980-98BB-07C548723D3F}"/>
              </a:ext>
            </a:extLst>
          </p:cNvPr>
          <p:cNvCxnSpPr>
            <a:cxnSpLocks/>
            <a:stCxn id="141" idx="0"/>
            <a:endCxn id="145" idx="1"/>
          </p:cNvCxnSpPr>
          <p:nvPr/>
        </p:nvCxnSpPr>
        <p:spPr>
          <a:xfrm flipH="1" flipV="1">
            <a:off x="4633707" y="1398070"/>
            <a:ext cx="59264" cy="335617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Arrow: Right 144">
            <a:extLst>
              <a:ext uri="{FF2B5EF4-FFF2-40B4-BE49-F238E27FC236}">
                <a16:creationId xmlns:a16="http://schemas.microsoft.com/office/drawing/2014/main" id="{403B8445-A877-4475-9F7D-30376F2B1F70}"/>
              </a:ext>
            </a:extLst>
          </p:cNvPr>
          <p:cNvSpPr/>
          <p:nvPr/>
        </p:nvSpPr>
        <p:spPr>
          <a:xfrm rot="16200000">
            <a:off x="4520805" y="117035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B859435-96CF-44EF-B45F-9052B36BC73F}"/>
              </a:ext>
            </a:extLst>
          </p:cNvPr>
          <p:cNvGrpSpPr/>
          <p:nvPr/>
        </p:nvGrpSpPr>
        <p:grpSpPr>
          <a:xfrm>
            <a:off x="6036646" y="643042"/>
            <a:ext cx="1209258" cy="584857"/>
            <a:chOff x="8750989" y="1979637"/>
            <a:chExt cx="1209258" cy="584857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D3A3394-2B54-4F6D-AAB9-90F18D78729C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28D804C-F623-491E-B6BA-2A6A922E9497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1AD13DA-5751-444D-9ECA-FB1EAE732EC4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C02E62C-7686-4E69-AA19-36363D9B1774}"/>
              </a:ext>
            </a:extLst>
          </p:cNvPr>
          <p:cNvGrpSpPr/>
          <p:nvPr/>
        </p:nvGrpSpPr>
        <p:grpSpPr>
          <a:xfrm>
            <a:off x="5933752" y="1832081"/>
            <a:ext cx="1405993" cy="649014"/>
            <a:chOff x="8750989" y="1979637"/>
            <a:chExt cx="1251017" cy="649014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B6948B1-FE9A-4643-B06B-BA7FB311E0C9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799ADD0-3B89-42D6-980C-9434C92DFA0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5E59063-D312-4741-BE76-48FB3FEE7A60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6BFFA63-1F89-4096-A4A4-F30140B77B73}"/>
              </a:ext>
            </a:extLst>
          </p:cNvPr>
          <p:cNvCxnSpPr>
            <a:cxnSpLocks/>
            <a:stCxn id="151" idx="0"/>
            <a:endCxn id="155" idx="1"/>
          </p:cNvCxnSpPr>
          <p:nvPr/>
        </p:nvCxnSpPr>
        <p:spPr>
          <a:xfrm flipH="1" flipV="1">
            <a:off x="6608932" y="1493438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DB5BCEFF-6C2B-46CF-85E9-1417595CD7A9}"/>
              </a:ext>
            </a:extLst>
          </p:cNvPr>
          <p:cNvSpPr/>
          <p:nvPr/>
        </p:nvSpPr>
        <p:spPr>
          <a:xfrm rot="16200000">
            <a:off x="6496030" y="126571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EE151D8-8775-445C-9404-66BAA4084A28}"/>
              </a:ext>
            </a:extLst>
          </p:cNvPr>
          <p:cNvCxnSpPr>
            <a:cxnSpLocks/>
            <a:stCxn id="141" idx="3"/>
          </p:cNvCxnSpPr>
          <p:nvPr/>
        </p:nvCxnSpPr>
        <p:spPr>
          <a:xfrm flipV="1">
            <a:off x="5297600" y="1215835"/>
            <a:ext cx="727912" cy="842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F9D3E47-5626-4F8C-BDBF-0F90FC4A9FAB}"/>
              </a:ext>
            </a:extLst>
          </p:cNvPr>
          <p:cNvCxnSpPr>
            <a:cxnSpLocks/>
            <a:stCxn id="151" idx="1"/>
            <a:endCxn id="137" idx="3"/>
          </p:cNvCxnSpPr>
          <p:nvPr/>
        </p:nvCxnSpPr>
        <p:spPr>
          <a:xfrm flipH="1" flipV="1">
            <a:off x="5247948" y="849566"/>
            <a:ext cx="685804" cy="1307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06C94FF-991A-44D2-A639-A39C69D0E43D}"/>
              </a:ext>
            </a:extLst>
          </p:cNvPr>
          <p:cNvGrpSpPr/>
          <p:nvPr/>
        </p:nvGrpSpPr>
        <p:grpSpPr>
          <a:xfrm>
            <a:off x="7807988" y="1834745"/>
            <a:ext cx="1695056" cy="649014"/>
            <a:chOff x="8750989" y="1979637"/>
            <a:chExt cx="1225133" cy="649014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50EDDE2-2786-49D8-863B-08B7CE9F5451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004E487-EA41-49D0-BE0D-0C1CAC061349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5DF8F99-1477-4A95-8AFB-C2474422E6AE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94BB502-775D-40CC-B9A9-BB4955EFA4AB}"/>
              </a:ext>
            </a:extLst>
          </p:cNvPr>
          <p:cNvCxnSpPr>
            <a:cxnSpLocks/>
            <a:stCxn id="159" idx="0"/>
            <a:endCxn id="163" idx="1"/>
          </p:cNvCxnSpPr>
          <p:nvPr/>
        </p:nvCxnSpPr>
        <p:spPr>
          <a:xfrm flipV="1">
            <a:off x="8644534" y="1515352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Arrow: Right 162">
            <a:extLst>
              <a:ext uri="{FF2B5EF4-FFF2-40B4-BE49-F238E27FC236}">
                <a16:creationId xmlns:a16="http://schemas.microsoft.com/office/drawing/2014/main" id="{5C0A217D-4DEE-4983-9A02-8DF97C156BB6}"/>
              </a:ext>
            </a:extLst>
          </p:cNvPr>
          <p:cNvSpPr/>
          <p:nvPr/>
        </p:nvSpPr>
        <p:spPr>
          <a:xfrm rot="16200000">
            <a:off x="8531632" y="1287632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B7E997FF-F13F-407D-8376-97998CF75DA4}"/>
              </a:ext>
            </a:extLst>
          </p:cNvPr>
          <p:cNvCxnSpPr>
            <a:cxnSpLocks/>
            <a:stCxn id="151" idx="3"/>
            <a:endCxn id="159" idx="1"/>
          </p:cNvCxnSpPr>
          <p:nvPr/>
        </p:nvCxnSpPr>
        <p:spPr>
          <a:xfrm>
            <a:off x="7292813" y="2156588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2D7E866-9AC5-4C93-A7F9-BF3C8BC49ECE}"/>
              </a:ext>
            </a:extLst>
          </p:cNvPr>
          <p:cNvCxnSpPr>
            <a:cxnSpLocks/>
          </p:cNvCxnSpPr>
          <p:nvPr/>
        </p:nvCxnSpPr>
        <p:spPr>
          <a:xfrm flipH="1" flipV="1">
            <a:off x="8862610" y="2599235"/>
            <a:ext cx="856458" cy="1635191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50541AE-6E12-4746-90CC-F5C5F8825334}"/>
              </a:ext>
            </a:extLst>
          </p:cNvPr>
          <p:cNvGrpSpPr/>
          <p:nvPr/>
        </p:nvGrpSpPr>
        <p:grpSpPr>
          <a:xfrm rot="1410194">
            <a:off x="8765541" y="3022550"/>
            <a:ext cx="380002" cy="688442"/>
            <a:chOff x="7906798" y="1567390"/>
            <a:chExt cx="521259" cy="665861"/>
          </a:xfrm>
        </p:grpSpPr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79B67D28-7207-40F8-B5DA-21D3D147EDE6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>
              <a:extLst>
                <a:ext uri="{FF2B5EF4-FFF2-40B4-BE49-F238E27FC236}">
                  <a16:creationId xmlns:a16="http://schemas.microsoft.com/office/drawing/2014/main" id="{C21C1A33-9A22-405E-804C-95467A5BE2FA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8963324" y="2129763"/>
              <a:ext cx="816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963324" y="2151668"/>
              <a:ext cx="69249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022581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4919687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594867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481965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632C1-838B-4C05-B1BE-BF674B2FE774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331864" y="4512078"/>
            <a:ext cx="1587823" cy="225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FE9541-2AFE-4B6C-9189-3EB772D37FEE}"/>
              </a:ext>
            </a:extLst>
          </p:cNvPr>
          <p:cNvCxnSpPr>
            <a:cxnSpLocks/>
            <a:stCxn id="76" idx="1"/>
            <a:endCxn id="55" idx="3"/>
          </p:cNvCxnSpPr>
          <p:nvPr/>
        </p:nvCxnSpPr>
        <p:spPr>
          <a:xfrm flipH="1">
            <a:off x="3335511" y="5405330"/>
            <a:ext cx="1584176" cy="17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E36FC1-EA7A-4A77-B5A2-4A47AF7133ED}"/>
              </a:ext>
            </a:extLst>
          </p:cNvPr>
          <p:cNvGrpSpPr/>
          <p:nvPr/>
        </p:nvGrpSpPr>
        <p:grpSpPr>
          <a:xfrm>
            <a:off x="6896817" y="3913698"/>
            <a:ext cx="1808186" cy="584857"/>
            <a:chOff x="8750989" y="1979637"/>
            <a:chExt cx="1448490" cy="58485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CD99FD-86B3-4F52-8248-189363196390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B4888D-1AF4-46E5-8BA9-78FB6D62020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1E93FB-FED0-402C-968D-689272A3E620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0517D5-CB0C-43F6-9333-6E2FEFC90F76}"/>
              </a:ext>
            </a:extLst>
          </p:cNvPr>
          <p:cNvGrpSpPr/>
          <p:nvPr/>
        </p:nvGrpSpPr>
        <p:grpSpPr>
          <a:xfrm>
            <a:off x="6793923" y="5083487"/>
            <a:ext cx="1695056" cy="649014"/>
            <a:chOff x="8750989" y="1979637"/>
            <a:chExt cx="1225133" cy="64901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547E7F-FCA0-4396-B8F2-B75CAE1EDFE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2318DC-E498-472E-8F42-81506C3E469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6E1733-7DFF-4641-96B5-A72EC4677FE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2B25B3-BAC7-4840-A638-88732F3D6BBB}"/>
              </a:ext>
            </a:extLst>
          </p:cNvPr>
          <p:cNvCxnSpPr>
            <a:cxnSpLocks/>
            <a:stCxn id="68" idx="0"/>
            <a:endCxn id="83" idx="1"/>
          </p:cNvCxnSpPr>
          <p:nvPr/>
        </p:nvCxnSpPr>
        <p:spPr>
          <a:xfrm flipV="1">
            <a:off x="7630469" y="4764094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F6F9446-F765-4483-9C75-6F1C07666864}"/>
              </a:ext>
            </a:extLst>
          </p:cNvPr>
          <p:cNvSpPr/>
          <p:nvPr/>
        </p:nvSpPr>
        <p:spPr>
          <a:xfrm rot="16200000">
            <a:off x="7517567" y="4536374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084F3-29C3-44C7-A2A8-C2C0318959F4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>
          <a:xfrm>
            <a:off x="6278748" y="5405330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2A1AB1-40EF-4B77-89F2-9D2D692A0949}"/>
              </a:ext>
            </a:extLst>
          </p:cNvPr>
          <p:cNvGrpSpPr/>
          <p:nvPr/>
        </p:nvGrpSpPr>
        <p:grpSpPr>
          <a:xfrm>
            <a:off x="9887234" y="3175399"/>
            <a:ext cx="1808186" cy="584857"/>
            <a:chOff x="8750989" y="1979637"/>
            <a:chExt cx="1448490" cy="58485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1E8A9-A7E1-497E-ADF1-0D71055C5E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057A6B-A696-44D0-9FBD-692E548E560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10363C-FEC9-48C1-8662-B77788B921C8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871D7-E32A-48E5-9276-DCB59F4A2CFB}"/>
              </a:ext>
            </a:extLst>
          </p:cNvPr>
          <p:cNvGrpSpPr/>
          <p:nvPr/>
        </p:nvGrpSpPr>
        <p:grpSpPr>
          <a:xfrm>
            <a:off x="9784341" y="4345188"/>
            <a:ext cx="1673092" cy="649014"/>
            <a:chOff x="8750989" y="1979637"/>
            <a:chExt cx="1209258" cy="6490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D8D597-55BD-402A-BC17-F97581B5C59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71114-D600-4189-82F6-54362E49C7C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4F282A-71E3-4E10-8769-47C0727DB14C}"/>
                </a:ext>
              </a:extLst>
            </p:cNvPr>
            <p:cNvSpPr txBox="1"/>
            <p:nvPr/>
          </p:nvSpPr>
          <p:spPr>
            <a:xfrm>
              <a:off x="8778021" y="2146527"/>
              <a:ext cx="107518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EBA40D-EEE1-4CA5-9D25-458A3AFEE695}"/>
              </a:ext>
            </a:extLst>
          </p:cNvPr>
          <p:cNvCxnSpPr>
            <a:cxnSpLocks/>
            <a:stCxn id="89" idx="0"/>
            <a:endCxn id="93" idx="1"/>
          </p:cNvCxnSpPr>
          <p:nvPr/>
        </p:nvCxnSpPr>
        <p:spPr>
          <a:xfrm flipV="1">
            <a:off x="10620886" y="4025795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599565-B215-4A57-BFB8-8D4FF5C3C2C3}"/>
              </a:ext>
            </a:extLst>
          </p:cNvPr>
          <p:cNvSpPr/>
          <p:nvPr/>
        </p:nvSpPr>
        <p:spPr>
          <a:xfrm rot="16200000">
            <a:off x="10507984" y="3798075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D00FB0-FCAF-41A4-BE94-082FFDFF2598}"/>
              </a:ext>
            </a:extLst>
          </p:cNvPr>
          <p:cNvGrpSpPr/>
          <p:nvPr/>
        </p:nvGrpSpPr>
        <p:grpSpPr>
          <a:xfrm>
            <a:off x="9857131" y="5867127"/>
            <a:ext cx="1509492" cy="649014"/>
            <a:chOff x="8750989" y="1979637"/>
            <a:chExt cx="1209258" cy="6490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6C9E6E-5699-42BE-9388-5B04E5A22C5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7701DC-1476-432F-8FF7-E7FDDF3FDF7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2F7C00-7F02-4709-BB44-4498392AD6CE}"/>
                </a:ext>
              </a:extLst>
            </p:cNvPr>
            <p:cNvSpPr txBox="1"/>
            <p:nvPr/>
          </p:nvSpPr>
          <p:spPr>
            <a:xfrm>
              <a:off x="8860668" y="2138678"/>
              <a:ext cx="109540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SocketServer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39DBE-5235-4E12-8F59-04E86F9476E1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V="1">
            <a:off x="10611877" y="4994202"/>
            <a:ext cx="9009" cy="8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9E9AC3-B0D5-47E5-BE70-80C8443993CE}"/>
              </a:ext>
            </a:extLst>
          </p:cNvPr>
          <p:cNvCxnSpPr>
            <a:stCxn id="89" idx="1"/>
            <a:endCxn id="68" idx="3"/>
          </p:cNvCxnSpPr>
          <p:nvPr/>
        </p:nvCxnSpPr>
        <p:spPr>
          <a:xfrm flipH="1">
            <a:off x="8467015" y="4669695"/>
            <a:ext cx="1317325" cy="738299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E9C4215-DF70-463F-B1F7-1ADE760CB9D8}"/>
              </a:ext>
            </a:extLst>
          </p:cNvPr>
          <p:cNvGrpSpPr/>
          <p:nvPr/>
        </p:nvGrpSpPr>
        <p:grpSpPr>
          <a:xfrm rot="1410194">
            <a:off x="8913819" y="4107540"/>
            <a:ext cx="380002" cy="688442"/>
            <a:chOff x="7906798" y="1567390"/>
            <a:chExt cx="521259" cy="665861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AC1DF990-3605-4432-98DE-EABAFDEB93E3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003BDA4C-1A12-49ED-8B50-EFF949E36F64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5ED1CD1-0A03-405E-B42C-13CE99760FF6}"/>
              </a:ext>
            </a:extLst>
          </p:cNvPr>
          <p:cNvGrpSpPr/>
          <p:nvPr/>
        </p:nvGrpSpPr>
        <p:grpSpPr>
          <a:xfrm>
            <a:off x="11921787" y="5867127"/>
            <a:ext cx="1509492" cy="649014"/>
            <a:chOff x="8750989" y="1979637"/>
            <a:chExt cx="1209258" cy="6490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57DC914-C9A6-4D4D-AEEF-81CD8A62C79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38543C-B452-4284-B67D-10426A1D65B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45DFC6-6746-402A-84C0-BF9348C77F7D}"/>
                </a:ext>
              </a:extLst>
            </p:cNvPr>
            <p:cNvSpPr txBox="1"/>
            <p:nvPr/>
          </p:nvSpPr>
          <p:spPr>
            <a:xfrm>
              <a:off x="8860668" y="2138678"/>
              <a:ext cx="934876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BAAE2E-191E-4B14-9B2F-6093353589F9}"/>
              </a:ext>
            </a:extLst>
          </p:cNvPr>
          <p:cNvCxnSpPr>
            <a:cxnSpLocks/>
          </p:cNvCxnSpPr>
          <p:nvPr/>
        </p:nvCxnSpPr>
        <p:spPr>
          <a:xfrm>
            <a:off x="11457431" y="5080823"/>
            <a:ext cx="464356" cy="82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236238D-0036-436B-85AF-C0B12E9369AC}"/>
              </a:ext>
            </a:extLst>
          </p:cNvPr>
          <p:cNvSpPr txBox="1"/>
          <p:nvPr/>
        </p:nvSpPr>
        <p:spPr>
          <a:xfrm>
            <a:off x="10329461" y="378306"/>
            <a:ext cx="2720296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a new task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A48A123-51D5-475B-900E-263B7B561585}"/>
              </a:ext>
            </a:extLst>
          </p:cNvPr>
          <p:cNvGrpSpPr/>
          <p:nvPr/>
        </p:nvGrpSpPr>
        <p:grpSpPr>
          <a:xfrm>
            <a:off x="2248892" y="17128"/>
            <a:ext cx="820638" cy="864095"/>
            <a:chOff x="8059451" y="1907628"/>
            <a:chExt cx="820638" cy="864095"/>
          </a:xfrm>
        </p:grpSpPr>
        <p:sp>
          <p:nvSpPr>
            <p:cNvPr id="108" name="Rectangle: Folded Corner 107">
              <a:extLst>
                <a:ext uri="{FF2B5EF4-FFF2-40B4-BE49-F238E27FC236}">
                  <a16:creationId xmlns:a16="http://schemas.microsoft.com/office/drawing/2014/main" id="{50CD00A2-C867-4EF1-B2FC-3B67C7B1A437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0850F2-3185-4F8A-B7AE-6D3A4FA88E8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9003BA-F0C4-4374-A749-DA142E731D8A}"/>
              </a:ext>
            </a:extLst>
          </p:cNvPr>
          <p:cNvGrpSpPr/>
          <p:nvPr/>
        </p:nvGrpSpPr>
        <p:grpSpPr>
          <a:xfrm>
            <a:off x="2054581" y="1172267"/>
            <a:ext cx="1209258" cy="1153154"/>
            <a:chOff x="8750989" y="1979637"/>
            <a:chExt cx="1209258" cy="11531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AB32EC6-76F7-4D27-B91A-0A80AD8A9F55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9576D13-AF47-43FA-AA9A-A205FA35536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FD0DFDE-F663-455C-AB4D-86995CA8704D}"/>
                </a:ext>
              </a:extLst>
            </p:cNvPr>
            <p:cNvSpPr txBox="1"/>
            <p:nvPr/>
          </p:nvSpPr>
          <p:spPr>
            <a:xfrm>
              <a:off x="8963324" y="2129763"/>
              <a:ext cx="75245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2E08EB5-7030-4E9D-AB85-9D13DE0C180A}"/>
              </a:ext>
            </a:extLst>
          </p:cNvPr>
          <p:cNvCxnSpPr>
            <a:stCxn id="108" idx="0"/>
            <a:endCxn id="123" idx="0"/>
          </p:cNvCxnSpPr>
          <p:nvPr/>
        </p:nvCxnSpPr>
        <p:spPr>
          <a:xfrm flipH="1">
            <a:off x="2659210" y="881223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3E47CD8-6A7F-4DF8-BF82-B0BF6FBBEAE4}"/>
              </a:ext>
            </a:extLst>
          </p:cNvPr>
          <p:cNvGrpSpPr/>
          <p:nvPr/>
        </p:nvGrpSpPr>
        <p:grpSpPr>
          <a:xfrm>
            <a:off x="2054581" y="3194357"/>
            <a:ext cx="1209258" cy="1153154"/>
            <a:chOff x="8750989" y="1979637"/>
            <a:chExt cx="1209258" cy="11531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030A38A-DB90-4DD4-92D1-878F3CBB1D1D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486A54-D45A-4EB5-8F96-D77A5245D50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42E7D9C-F69F-4E04-8E1F-7A5B20BAD53C}"/>
                </a:ext>
              </a:extLst>
            </p:cNvPr>
            <p:cNvSpPr txBox="1"/>
            <p:nvPr/>
          </p:nvSpPr>
          <p:spPr>
            <a:xfrm>
              <a:off x="9091672" y="2138034"/>
              <a:ext cx="62837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5BB9CD3-0593-404B-971D-1D0A5B641909}"/>
              </a:ext>
            </a:extLst>
          </p:cNvPr>
          <p:cNvCxnSpPr/>
          <p:nvPr/>
        </p:nvCxnSpPr>
        <p:spPr>
          <a:xfrm>
            <a:off x="2342617" y="2325421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47B5734-98EA-48E9-8BC6-5A34D5925839}"/>
              </a:ext>
            </a:extLst>
          </p:cNvPr>
          <p:cNvCxnSpPr>
            <a:cxnSpLocks/>
          </p:cNvCxnSpPr>
          <p:nvPr/>
        </p:nvCxnSpPr>
        <p:spPr>
          <a:xfrm>
            <a:off x="2808581" y="2325421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95FE420-D4FF-4317-A589-1E37F614BD5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14322" y="4346664"/>
            <a:ext cx="216560" cy="940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3CFDC30-CA7D-4F28-B82D-4AB93A658564}"/>
              </a:ext>
            </a:extLst>
          </p:cNvPr>
          <p:cNvCxnSpPr>
            <a:cxnSpLocks/>
          </p:cNvCxnSpPr>
          <p:nvPr/>
        </p:nvCxnSpPr>
        <p:spPr>
          <a:xfrm flipH="1" flipV="1">
            <a:off x="2877719" y="4401942"/>
            <a:ext cx="109312" cy="80373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5C01717-3BDC-4CAE-89C4-4DD54C652900}"/>
              </a:ext>
            </a:extLst>
          </p:cNvPr>
          <p:cNvCxnSpPr>
            <a:cxnSpLocks/>
          </p:cNvCxnSpPr>
          <p:nvPr/>
        </p:nvCxnSpPr>
        <p:spPr>
          <a:xfrm flipH="1" flipV="1">
            <a:off x="11689609" y="5038844"/>
            <a:ext cx="369088" cy="78971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C7A7C7D3-9D9A-48CC-86C5-1E68A9883227}"/>
              </a:ext>
            </a:extLst>
          </p:cNvPr>
          <p:cNvSpPr/>
          <p:nvPr/>
        </p:nvSpPr>
        <p:spPr>
          <a:xfrm>
            <a:off x="4127599" y="539477"/>
            <a:ext cx="3096337" cy="1285033"/>
          </a:xfrm>
          <a:prstGeom prst="wedgeRoundRectCallout">
            <a:avLst>
              <a:gd name="adj1" fmla="val 129696"/>
              <a:gd name="adj2" fmla="val 232490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ServerModel</a:t>
            </a:r>
            <a:r>
              <a:rPr lang="en-US" dirty="0">
                <a:solidFill>
                  <a:schemeClr val="tx1"/>
                </a:solidFill>
              </a:rPr>
              <a:t> notifies </a:t>
            </a:r>
            <a:r>
              <a:rPr lang="en-US" dirty="0" err="1">
                <a:solidFill>
                  <a:schemeClr val="tx1"/>
                </a:solidFill>
              </a:rPr>
              <a:t>SocketHandlers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225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7C08AEB-6AFF-4784-BE56-494691CD40D7}"/>
              </a:ext>
            </a:extLst>
          </p:cNvPr>
          <p:cNvGrpSpPr/>
          <p:nvPr/>
        </p:nvGrpSpPr>
        <p:grpSpPr>
          <a:xfrm>
            <a:off x="4038690" y="557137"/>
            <a:ext cx="1209258" cy="584857"/>
            <a:chOff x="8750989" y="1979637"/>
            <a:chExt cx="1209258" cy="58485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434BECE-F1E5-420B-90C2-E237A8D4BB24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68AA972-ABD9-4BC8-B972-5B3ACC2E609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FBDE504-F05C-4670-A7E3-B9580D06B282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B9E4A36-8EF5-4717-8319-8BB11EFDBE5D}"/>
              </a:ext>
            </a:extLst>
          </p:cNvPr>
          <p:cNvGrpSpPr/>
          <p:nvPr/>
        </p:nvGrpSpPr>
        <p:grpSpPr>
          <a:xfrm>
            <a:off x="4088342" y="1733687"/>
            <a:ext cx="1209258" cy="649014"/>
            <a:chOff x="8750989" y="1979637"/>
            <a:chExt cx="1209258" cy="64901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4F1C598-100A-45D1-AA06-3818B391D329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9006B44-10AB-429C-B587-D39A3853A5F0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4B8A8F8-DA82-4385-8076-B8D1EAAC2AD8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BA0A4D1-8BD4-4318-B5E4-A30F1F819386}"/>
              </a:ext>
            </a:extLst>
          </p:cNvPr>
          <p:cNvCxnSpPr>
            <a:cxnSpLocks/>
            <a:stCxn id="141" idx="0"/>
            <a:endCxn id="145" idx="1"/>
          </p:cNvCxnSpPr>
          <p:nvPr/>
        </p:nvCxnSpPr>
        <p:spPr>
          <a:xfrm flipH="1" flipV="1">
            <a:off x="4633707" y="1398070"/>
            <a:ext cx="59264" cy="335617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Arrow: Right 144">
            <a:extLst>
              <a:ext uri="{FF2B5EF4-FFF2-40B4-BE49-F238E27FC236}">
                <a16:creationId xmlns:a16="http://schemas.microsoft.com/office/drawing/2014/main" id="{6925FDDE-B532-46A2-8495-549A0BC0CD34}"/>
              </a:ext>
            </a:extLst>
          </p:cNvPr>
          <p:cNvSpPr/>
          <p:nvPr/>
        </p:nvSpPr>
        <p:spPr>
          <a:xfrm rot="16200000">
            <a:off x="4520805" y="117035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C3D9AE3-B154-4234-9038-3E289DBB07CD}"/>
              </a:ext>
            </a:extLst>
          </p:cNvPr>
          <p:cNvGrpSpPr/>
          <p:nvPr/>
        </p:nvGrpSpPr>
        <p:grpSpPr>
          <a:xfrm>
            <a:off x="6036646" y="643042"/>
            <a:ext cx="1209258" cy="584857"/>
            <a:chOff x="8750989" y="1979637"/>
            <a:chExt cx="1209258" cy="584857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0087E86-04EC-4B6C-A60D-DAA0EAD544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AA7A8AFC-64E5-40E4-9F5C-0C25919C8D17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B82E419C-CA14-4656-AB6C-E3155B6DEC2A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16CA742-D40A-4819-94F9-047BC623B582}"/>
              </a:ext>
            </a:extLst>
          </p:cNvPr>
          <p:cNvGrpSpPr/>
          <p:nvPr/>
        </p:nvGrpSpPr>
        <p:grpSpPr>
          <a:xfrm>
            <a:off x="5933752" y="1832081"/>
            <a:ext cx="1405993" cy="649014"/>
            <a:chOff x="8750989" y="1979637"/>
            <a:chExt cx="1251017" cy="649014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B542E15-4A56-4D72-8E44-7A7E33B57F0D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99CD01D-2866-4C6C-8313-283E896F6883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B8CD5BB-5BE8-44CF-98A7-F94F8E61B169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1459670-8A32-4885-BD48-B4C511D92AA1}"/>
              </a:ext>
            </a:extLst>
          </p:cNvPr>
          <p:cNvCxnSpPr>
            <a:cxnSpLocks/>
            <a:stCxn id="151" idx="0"/>
            <a:endCxn id="155" idx="1"/>
          </p:cNvCxnSpPr>
          <p:nvPr/>
        </p:nvCxnSpPr>
        <p:spPr>
          <a:xfrm flipH="1" flipV="1">
            <a:off x="6608932" y="1493438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0651CAE9-2FE5-4386-B557-DDCD2D692828}"/>
              </a:ext>
            </a:extLst>
          </p:cNvPr>
          <p:cNvSpPr/>
          <p:nvPr/>
        </p:nvSpPr>
        <p:spPr>
          <a:xfrm rot="16200000">
            <a:off x="6496030" y="126571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E65BE77-A76D-4C71-ACC2-1F595EB6FFE6}"/>
              </a:ext>
            </a:extLst>
          </p:cNvPr>
          <p:cNvCxnSpPr>
            <a:cxnSpLocks/>
            <a:stCxn id="141" idx="3"/>
          </p:cNvCxnSpPr>
          <p:nvPr/>
        </p:nvCxnSpPr>
        <p:spPr>
          <a:xfrm flipV="1">
            <a:off x="5297600" y="1215835"/>
            <a:ext cx="727912" cy="842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400D247-1E16-49CC-B204-0862214C245A}"/>
              </a:ext>
            </a:extLst>
          </p:cNvPr>
          <p:cNvCxnSpPr>
            <a:cxnSpLocks/>
            <a:stCxn id="151" idx="1"/>
            <a:endCxn id="137" idx="3"/>
          </p:cNvCxnSpPr>
          <p:nvPr/>
        </p:nvCxnSpPr>
        <p:spPr>
          <a:xfrm flipH="1" flipV="1">
            <a:off x="5247948" y="849566"/>
            <a:ext cx="685804" cy="1307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6CA5982-B401-4247-9800-89E61BD647BE}"/>
              </a:ext>
            </a:extLst>
          </p:cNvPr>
          <p:cNvGrpSpPr/>
          <p:nvPr/>
        </p:nvGrpSpPr>
        <p:grpSpPr>
          <a:xfrm>
            <a:off x="7807988" y="1834745"/>
            <a:ext cx="1695056" cy="649014"/>
            <a:chOff x="8750989" y="1979637"/>
            <a:chExt cx="1225133" cy="649014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F277F3F-24FD-443F-B0A3-1D347C69A116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8D78FC0-A9EF-40E3-BDEE-D60F3A1F7F4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40B7350-ECBA-43DF-AAFD-DCD725B3998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A08AFDC-C423-4F4C-B5FB-5E00354E09E4}"/>
              </a:ext>
            </a:extLst>
          </p:cNvPr>
          <p:cNvCxnSpPr>
            <a:cxnSpLocks/>
            <a:stCxn id="159" idx="0"/>
            <a:endCxn id="163" idx="1"/>
          </p:cNvCxnSpPr>
          <p:nvPr/>
        </p:nvCxnSpPr>
        <p:spPr>
          <a:xfrm flipV="1">
            <a:off x="8644534" y="1515352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Arrow: Right 162">
            <a:extLst>
              <a:ext uri="{FF2B5EF4-FFF2-40B4-BE49-F238E27FC236}">
                <a16:creationId xmlns:a16="http://schemas.microsoft.com/office/drawing/2014/main" id="{2C269681-15E6-403F-A600-08968BFC5020}"/>
              </a:ext>
            </a:extLst>
          </p:cNvPr>
          <p:cNvSpPr/>
          <p:nvPr/>
        </p:nvSpPr>
        <p:spPr>
          <a:xfrm rot="16200000">
            <a:off x="8531632" y="1287632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84B914F-0E14-46F4-A067-661E8C362505}"/>
              </a:ext>
            </a:extLst>
          </p:cNvPr>
          <p:cNvCxnSpPr>
            <a:cxnSpLocks/>
            <a:stCxn id="151" idx="3"/>
            <a:endCxn id="159" idx="1"/>
          </p:cNvCxnSpPr>
          <p:nvPr/>
        </p:nvCxnSpPr>
        <p:spPr>
          <a:xfrm>
            <a:off x="7292813" y="2156588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FBB0865-4955-4666-9D75-798466B796E7}"/>
              </a:ext>
            </a:extLst>
          </p:cNvPr>
          <p:cNvCxnSpPr>
            <a:cxnSpLocks/>
          </p:cNvCxnSpPr>
          <p:nvPr/>
        </p:nvCxnSpPr>
        <p:spPr>
          <a:xfrm flipH="1" flipV="1">
            <a:off x="8862610" y="2599235"/>
            <a:ext cx="856458" cy="1635191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050DF25-86AF-43D8-BA76-D43BA4832296}"/>
              </a:ext>
            </a:extLst>
          </p:cNvPr>
          <p:cNvGrpSpPr/>
          <p:nvPr/>
        </p:nvGrpSpPr>
        <p:grpSpPr>
          <a:xfrm rot="1410194">
            <a:off x="8765541" y="3022550"/>
            <a:ext cx="380002" cy="688442"/>
            <a:chOff x="7906798" y="1567390"/>
            <a:chExt cx="521259" cy="665861"/>
          </a:xfrm>
        </p:grpSpPr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325497BE-FDF0-44E4-B6CC-49F45F175845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>
              <a:extLst>
                <a:ext uri="{FF2B5EF4-FFF2-40B4-BE49-F238E27FC236}">
                  <a16:creationId xmlns:a16="http://schemas.microsoft.com/office/drawing/2014/main" id="{180DAEBC-B4DF-4BB8-BC6B-C979A4E173AA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8963324" y="2129763"/>
              <a:ext cx="816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963324" y="2151668"/>
              <a:ext cx="69249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022581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4919687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594867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481965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632C1-838B-4C05-B1BE-BF674B2FE774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331864" y="4512078"/>
            <a:ext cx="1587823" cy="225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FE9541-2AFE-4B6C-9189-3EB772D37FEE}"/>
              </a:ext>
            </a:extLst>
          </p:cNvPr>
          <p:cNvCxnSpPr>
            <a:cxnSpLocks/>
            <a:stCxn id="76" idx="1"/>
            <a:endCxn id="55" idx="3"/>
          </p:cNvCxnSpPr>
          <p:nvPr/>
        </p:nvCxnSpPr>
        <p:spPr>
          <a:xfrm flipH="1">
            <a:off x="3335511" y="5405330"/>
            <a:ext cx="1584176" cy="17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E36FC1-EA7A-4A77-B5A2-4A47AF7133ED}"/>
              </a:ext>
            </a:extLst>
          </p:cNvPr>
          <p:cNvGrpSpPr/>
          <p:nvPr/>
        </p:nvGrpSpPr>
        <p:grpSpPr>
          <a:xfrm>
            <a:off x="6896817" y="3913698"/>
            <a:ext cx="1808186" cy="584857"/>
            <a:chOff x="8750989" y="1979637"/>
            <a:chExt cx="1448490" cy="58485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CD99FD-86B3-4F52-8248-189363196390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B4888D-1AF4-46E5-8BA9-78FB6D62020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1E93FB-FED0-402C-968D-689272A3E620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0517D5-CB0C-43F6-9333-6E2FEFC90F76}"/>
              </a:ext>
            </a:extLst>
          </p:cNvPr>
          <p:cNvGrpSpPr/>
          <p:nvPr/>
        </p:nvGrpSpPr>
        <p:grpSpPr>
          <a:xfrm>
            <a:off x="6793923" y="5083487"/>
            <a:ext cx="1695056" cy="649014"/>
            <a:chOff x="8750989" y="1979637"/>
            <a:chExt cx="1225133" cy="64901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547E7F-FCA0-4396-B8F2-B75CAE1EDFE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2318DC-E498-472E-8F42-81506C3E469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6E1733-7DFF-4641-96B5-A72EC4677FE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2B25B3-BAC7-4840-A638-88732F3D6BBB}"/>
              </a:ext>
            </a:extLst>
          </p:cNvPr>
          <p:cNvCxnSpPr>
            <a:cxnSpLocks/>
            <a:stCxn id="68" idx="0"/>
            <a:endCxn id="83" idx="1"/>
          </p:cNvCxnSpPr>
          <p:nvPr/>
        </p:nvCxnSpPr>
        <p:spPr>
          <a:xfrm flipV="1">
            <a:off x="7630469" y="4764094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F6F9446-F765-4483-9C75-6F1C07666864}"/>
              </a:ext>
            </a:extLst>
          </p:cNvPr>
          <p:cNvSpPr/>
          <p:nvPr/>
        </p:nvSpPr>
        <p:spPr>
          <a:xfrm rot="16200000">
            <a:off x="7517567" y="4536374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084F3-29C3-44C7-A2A8-C2C0318959F4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>
          <a:xfrm>
            <a:off x="6278748" y="5405330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2A1AB1-40EF-4B77-89F2-9D2D692A0949}"/>
              </a:ext>
            </a:extLst>
          </p:cNvPr>
          <p:cNvGrpSpPr/>
          <p:nvPr/>
        </p:nvGrpSpPr>
        <p:grpSpPr>
          <a:xfrm>
            <a:off x="9887234" y="3175399"/>
            <a:ext cx="1808186" cy="584857"/>
            <a:chOff x="8750989" y="1979637"/>
            <a:chExt cx="1448490" cy="58485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1E8A9-A7E1-497E-ADF1-0D71055C5E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057A6B-A696-44D0-9FBD-692E548E560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10363C-FEC9-48C1-8662-B77788B921C8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871D7-E32A-48E5-9276-DCB59F4A2CFB}"/>
              </a:ext>
            </a:extLst>
          </p:cNvPr>
          <p:cNvGrpSpPr/>
          <p:nvPr/>
        </p:nvGrpSpPr>
        <p:grpSpPr>
          <a:xfrm>
            <a:off x="9784341" y="4345188"/>
            <a:ext cx="1673092" cy="649014"/>
            <a:chOff x="8750989" y="1979637"/>
            <a:chExt cx="1209258" cy="6490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D8D597-55BD-402A-BC17-F97581B5C59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71114-D600-4189-82F6-54362E49C7C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4F282A-71E3-4E10-8769-47C0727DB14C}"/>
                </a:ext>
              </a:extLst>
            </p:cNvPr>
            <p:cNvSpPr txBox="1"/>
            <p:nvPr/>
          </p:nvSpPr>
          <p:spPr>
            <a:xfrm>
              <a:off x="8778021" y="2146527"/>
              <a:ext cx="107518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EBA40D-EEE1-4CA5-9D25-458A3AFEE695}"/>
              </a:ext>
            </a:extLst>
          </p:cNvPr>
          <p:cNvCxnSpPr>
            <a:cxnSpLocks/>
            <a:stCxn id="89" idx="0"/>
            <a:endCxn id="93" idx="1"/>
          </p:cNvCxnSpPr>
          <p:nvPr/>
        </p:nvCxnSpPr>
        <p:spPr>
          <a:xfrm flipV="1">
            <a:off x="10620886" y="4025795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599565-B215-4A57-BFB8-8D4FF5C3C2C3}"/>
              </a:ext>
            </a:extLst>
          </p:cNvPr>
          <p:cNvSpPr/>
          <p:nvPr/>
        </p:nvSpPr>
        <p:spPr>
          <a:xfrm rot="16200000">
            <a:off x="10507984" y="3798075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D00FB0-FCAF-41A4-BE94-082FFDFF2598}"/>
              </a:ext>
            </a:extLst>
          </p:cNvPr>
          <p:cNvGrpSpPr/>
          <p:nvPr/>
        </p:nvGrpSpPr>
        <p:grpSpPr>
          <a:xfrm>
            <a:off x="9857131" y="5867127"/>
            <a:ext cx="1509492" cy="649014"/>
            <a:chOff x="8750989" y="1979637"/>
            <a:chExt cx="1209258" cy="6490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6C9E6E-5699-42BE-9388-5B04E5A22C5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7701DC-1476-432F-8FF7-E7FDDF3FDF7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2F7C00-7F02-4709-BB44-4498392AD6CE}"/>
                </a:ext>
              </a:extLst>
            </p:cNvPr>
            <p:cNvSpPr txBox="1"/>
            <p:nvPr/>
          </p:nvSpPr>
          <p:spPr>
            <a:xfrm>
              <a:off x="8860668" y="2138678"/>
              <a:ext cx="109540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SocketServer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39DBE-5235-4E12-8F59-04E86F9476E1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V="1">
            <a:off x="10611877" y="4994202"/>
            <a:ext cx="9009" cy="8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9E9AC3-B0D5-47E5-BE70-80C8443993CE}"/>
              </a:ext>
            </a:extLst>
          </p:cNvPr>
          <p:cNvCxnSpPr>
            <a:stCxn id="89" idx="1"/>
            <a:endCxn id="68" idx="3"/>
          </p:cNvCxnSpPr>
          <p:nvPr/>
        </p:nvCxnSpPr>
        <p:spPr>
          <a:xfrm flipH="1">
            <a:off x="8467015" y="4669695"/>
            <a:ext cx="1317325" cy="738299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E9C4215-DF70-463F-B1F7-1ADE760CB9D8}"/>
              </a:ext>
            </a:extLst>
          </p:cNvPr>
          <p:cNvGrpSpPr/>
          <p:nvPr/>
        </p:nvGrpSpPr>
        <p:grpSpPr>
          <a:xfrm rot="1410194">
            <a:off x="8913819" y="4107540"/>
            <a:ext cx="380002" cy="688442"/>
            <a:chOff x="7906798" y="1567390"/>
            <a:chExt cx="521259" cy="665861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AC1DF990-3605-4432-98DE-EABAFDEB93E3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003BDA4C-1A12-49ED-8B50-EFF949E36F64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5ED1CD1-0A03-405E-B42C-13CE99760FF6}"/>
              </a:ext>
            </a:extLst>
          </p:cNvPr>
          <p:cNvGrpSpPr/>
          <p:nvPr/>
        </p:nvGrpSpPr>
        <p:grpSpPr>
          <a:xfrm>
            <a:off x="11921787" y="5867127"/>
            <a:ext cx="1509492" cy="649014"/>
            <a:chOff x="8750989" y="1979637"/>
            <a:chExt cx="1209258" cy="6490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57DC914-C9A6-4D4D-AEEF-81CD8A62C79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38543C-B452-4284-B67D-10426A1D65B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45DFC6-6746-402A-84C0-BF9348C77F7D}"/>
                </a:ext>
              </a:extLst>
            </p:cNvPr>
            <p:cNvSpPr txBox="1"/>
            <p:nvPr/>
          </p:nvSpPr>
          <p:spPr>
            <a:xfrm>
              <a:off x="8860668" y="2138678"/>
              <a:ext cx="934876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BAAE2E-191E-4B14-9B2F-6093353589F9}"/>
              </a:ext>
            </a:extLst>
          </p:cNvPr>
          <p:cNvCxnSpPr>
            <a:cxnSpLocks/>
          </p:cNvCxnSpPr>
          <p:nvPr/>
        </p:nvCxnSpPr>
        <p:spPr>
          <a:xfrm>
            <a:off x="11457431" y="5080823"/>
            <a:ext cx="464356" cy="82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236238D-0036-436B-85AF-C0B12E9369AC}"/>
              </a:ext>
            </a:extLst>
          </p:cNvPr>
          <p:cNvSpPr txBox="1"/>
          <p:nvPr/>
        </p:nvSpPr>
        <p:spPr>
          <a:xfrm>
            <a:off x="10329461" y="378306"/>
            <a:ext cx="2720296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a new task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A48A123-51D5-475B-900E-263B7B561585}"/>
              </a:ext>
            </a:extLst>
          </p:cNvPr>
          <p:cNvGrpSpPr/>
          <p:nvPr/>
        </p:nvGrpSpPr>
        <p:grpSpPr>
          <a:xfrm>
            <a:off x="2248892" y="17128"/>
            <a:ext cx="820638" cy="864095"/>
            <a:chOff x="8059451" y="1907628"/>
            <a:chExt cx="820638" cy="864095"/>
          </a:xfrm>
        </p:grpSpPr>
        <p:sp>
          <p:nvSpPr>
            <p:cNvPr id="108" name="Rectangle: Folded Corner 107">
              <a:extLst>
                <a:ext uri="{FF2B5EF4-FFF2-40B4-BE49-F238E27FC236}">
                  <a16:creationId xmlns:a16="http://schemas.microsoft.com/office/drawing/2014/main" id="{50CD00A2-C867-4EF1-B2FC-3B67C7B1A437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0850F2-3185-4F8A-B7AE-6D3A4FA88E8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9003BA-F0C4-4374-A749-DA142E731D8A}"/>
              </a:ext>
            </a:extLst>
          </p:cNvPr>
          <p:cNvGrpSpPr/>
          <p:nvPr/>
        </p:nvGrpSpPr>
        <p:grpSpPr>
          <a:xfrm>
            <a:off x="2054581" y="1172267"/>
            <a:ext cx="1209258" cy="1153154"/>
            <a:chOff x="8750989" y="1979637"/>
            <a:chExt cx="1209258" cy="11531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AB32EC6-76F7-4D27-B91A-0A80AD8A9F55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9576D13-AF47-43FA-AA9A-A205FA35536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FD0DFDE-F663-455C-AB4D-86995CA8704D}"/>
                </a:ext>
              </a:extLst>
            </p:cNvPr>
            <p:cNvSpPr txBox="1"/>
            <p:nvPr/>
          </p:nvSpPr>
          <p:spPr>
            <a:xfrm>
              <a:off x="8963324" y="2129763"/>
              <a:ext cx="75245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2E08EB5-7030-4E9D-AB85-9D13DE0C180A}"/>
              </a:ext>
            </a:extLst>
          </p:cNvPr>
          <p:cNvCxnSpPr>
            <a:stCxn id="108" idx="0"/>
            <a:endCxn id="123" idx="0"/>
          </p:cNvCxnSpPr>
          <p:nvPr/>
        </p:nvCxnSpPr>
        <p:spPr>
          <a:xfrm flipH="1">
            <a:off x="2659210" y="881223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3E47CD8-6A7F-4DF8-BF82-B0BF6FBBEAE4}"/>
              </a:ext>
            </a:extLst>
          </p:cNvPr>
          <p:cNvGrpSpPr/>
          <p:nvPr/>
        </p:nvGrpSpPr>
        <p:grpSpPr>
          <a:xfrm>
            <a:off x="2054581" y="3194357"/>
            <a:ext cx="1209258" cy="1153154"/>
            <a:chOff x="8750989" y="1979637"/>
            <a:chExt cx="1209258" cy="11531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030A38A-DB90-4DD4-92D1-878F3CBB1D1D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486A54-D45A-4EB5-8F96-D77A5245D50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42E7D9C-F69F-4E04-8E1F-7A5B20BAD53C}"/>
                </a:ext>
              </a:extLst>
            </p:cNvPr>
            <p:cNvSpPr txBox="1"/>
            <p:nvPr/>
          </p:nvSpPr>
          <p:spPr>
            <a:xfrm>
              <a:off x="9091672" y="2138034"/>
              <a:ext cx="62837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5BB9CD3-0593-404B-971D-1D0A5B641909}"/>
              </a:ext>
            </a:extLst>
          </p:cNvPr>
          <p:cNvCxnSpPr/>
          <p:nvPr/>
        </p:nvCxnSpPr>
        <p:spPr>
          <a:xfrm>
            <a:off x="2342617" y="2325421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47B5734-98EA-48E9-8BC6-5A34D5925839}"/>
              </a:ext>
            </a:extLst>
          </p:cNvPr>
          <p:cNvCxnSpPr>
            <a:cxnSpLocks/>
          </p:cNvCxnSpPr>
          <p:nvPr/>
        </p:nvCxnSpPr>
        <p:spPr>
          <a:xfrm>
            <a:off x="2808581" y="2325421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95FE420-D4FF-4317-A589-1E37F614BD5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14322" y="4346664"/>
            <a:ext cx="216560" cy="940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3CFDC30-CA7D-4F28-B82D-4AB93A658564}"/>
              </a:ext>
            </a:extLst>
          </p:cNvPr>
          <p:cNvCxnSpPr>
            <a:cxnSpLocks/>
          </p:cNvCxnSpPr>
          <p:nvPr/>
        </p:nvCxnSpPr>
        <p:spPr>
          <a:xfrm flipH="1" flipV="1">
            <a:off x="2877719" y="4401942"/>
            <a:ext cx="109312" cy="80373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5C01717-3BDC-4CAE-89C4-4DD54C652900}"/>
              </a:ext>
            </a:extLst>
          </p:cNvPr>
          <p:cNvCxnSpPr>
            <a:cxnSpLocks/>
          </p:cNvCxnSpPr>
          <p:nvPr/>
        </p:nvCxnSpPr>
        <p:spPr>
          <a:xfrm flipH="1" flipV="1">
            <a:off x="11689609" y="5038844"/>
            <a:ext cx="369088" cy="78971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C7A7C7D3-9D9A-48CC-86C5-1E68A9883227}"/>
              </a:ext>
            </a:extLst>
          </p:cNvPr>
          <p:cNvSpPr/>
          <p:nvPr/>
        </p:nvSpPr>
        <p:spPr>
          <a:xfrm>
            <a:off x="4215372" y="2449557"/>
            <a:ext cx="3096337" cy="1285033"/>
          </a:xfrm>
          <a:prstGeom prst="wedgeRoundRectCallout">
            <a:avLst>
              <a:gd name="adj1" fmla="val 123715"/>
              <a:gd name="adj2" fmla="val 91075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SocketHandlers</a:t>
            </a:r>
            <a:r>
              <a:rPr lang="en-US" dirty="0">
                <a:solidFill>
                  <a:schemeClr val="tx1"/>
                </a:solidFill>
              </a:rPr>
              <a:t> sends the new Task to all connected clients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C5D7C4B-75E2-4F3B-A93F-2EE5855056E0}"/>
              </a:ext>
            </a:extLst>
          </p:cNvPr>
          <p:cNvCxnSpPr>
            <a:cxnSpLocks/>
          </p:cNvCxnSpPr>
          <p:nvPr/>
        </p:nvCxnSpPr>
        <p:spPr>
          <a:xfrm flipH="1" flipV="1">
            <a:off x="9125677" y="2734516"/>
            <a:ext cx="696065" cy="152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7AB7ADD-4D8A-4A2B-B2ED-44705E88BDEE}"/>
              </a:ext>
            </a:extLst>
          </p:cNvPr>
          <p:cNvCxnSpPr>
            <a:cxnSpLocks/>
          </p:cNvCxnSpPr>
          <p:nvPr/>
        </p:nvCxnSpPr>
        <p:spPr>
          <a:xfrm flipH="1">
            <a:off x="7316143" y="1934550"/>
            <a:ext cx="409123" cy="35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561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3AE6F30-97FB-46AF-AB44-796A80D0BFB4}"/>
              </a:ext>
            </a:extLst>
          </p:cNvPr>
          <p:cNvGrpSpPr/>
          <p:nvPr/>
        </p:nvGrpSpPr>
        <p:grpSpPr>
          <a:xfrm>
            <a:off x="4038690" y="557137"/>
            <a:ext cx="1209258" cy="584857"/>
            <a:chOff x="8750989" y="1979637"/>
            <a:chExt cx="1209258" cy="58485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FB791D1-E70E-450E-A7F2-4C57AAC176B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684EDA0-156C-4C0A-A53F-56214867E664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011DC28-E2A8-4069-9E29-43DE0AE4C9F9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09877E3-3317-4CA7-AC15-78708C8BB04C}"/>
              </a:ext>
            </a:extLst>
          </p:cNvPr>
          <p:cNvGrpSpPr/>
          <p:nvPr/>
        </p:nvGrpSpPr>
        <p:grpSpPr>
          <a:xfrm>
            <a:off x="4088342" y="1733687"/>
            <a:ext cx="1209258" cy="649014"/>
            <a:chOff x="8750989" y="1979637"/>
            <a:chExt cx="1209258" cy="64901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C541E43-5C23-4F8A-8FB8-8F16A624FB01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3FB16D0-C11B-45C7-A1D1-A5FBE2E5DDC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88E5E9F-03E5-4C7F-9C13-768AA60C28A7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AC2C641-640E-4FAA-AC7E-0796A6BA0CAF}"/>
              </a:ext>
            </a:extLst>
          </p:cNvPr>
          <p:cNvCxnSpPr>
            <a:cxnSpLocks/>
            <a:stCxn id="141" idx="0"/>
            <a:endCxn id="145" idx="1"/>
          </p:cNvCxnSpPr>
          <p:nvPr/>
        </p:nvCxnSpPr>
        <p:spPr>
          <a:xfrm flipH="1" flipV="1">
            <a:off x="4633707" y="1398070"/>
            <a:ext cx="59264" cy="335617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Arrow: Right 144">
            <a:extLst>
              <a:ext uri="{FF2B5EF4-FFF2-40B4-BE49-F238E27FC236}">
                <a16:creationId xmlns:a16="http://schemas.microsoft.com/office/drawing/2014/main" id="{76DF1565-6003-4D58-A7BB-26A44A8320BF}"/>
              </a:ext>
            </a:extLst>
          </p:cNvPr>
          <p:cNvSpPr/>
          <p:nvPr/>
        </p:nvSpPr>
        <p:spPr>
          <a:xfrm rot="16200000">
            <a:off x="4520805" y="117035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1D7AA78-1305-4227-B0A1-2006D00A60FB}"/>
              </a:ext>
            </a:extLst>
          </p:cNvPr>
          <p:cNvGrpSpPr/>
          <p:nvPr/>
        </p:nvGrpSpPr>
        <p:grpSpPr>
          <a:xfrm>
            <a:off x="6036646" y="643042"/>
            <a:ext cx="1209258" cy="584857"/>
            <a:chOff x="8750989" y="1979637"/>
            <a:chExt cx="1209258" cy="584857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892E882-EF1C-49C4-BE9D-78B1409A5C7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057655A-2460-4621-81E4-B029DD5D0340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4FD368B-178F-474E-AC30-CAE91815F4F2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DD56B27-ACC2-465D-A01E-162D43146871}"/>
              </a:ext>
            </a:extLst>
          </p:cNvPr>
          <p:cNvGrpSpPr/>
          <p:nvPr/>
        </p:nvGrpSpPr>
        <p:grpSpPr>
          <a:xfrm>
            <a:off x="5933752" y="1832081"/>
            <a:ext cx="1405993" cy="649014"/>
            <a:chOff x="8750989" y="1979637"/>
            <a:chExt cx="1251017" cy="649014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9166A92-FCAA-4346-BB24-A3176F032CC1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0C97FCD-94EB-4096-84E4-393FA8C2BD6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B5C0B8F-3ED1-47FB-A545-323D8E78987E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6243727-CC1F-43FF-9A2B-FF6F775660E4}"/>
              </a:ext>
            </a:extLst>
          </p:cNvPr>
          <p:cNvCxnSpPr>
            <a:cxnSpLocks/>
            <a:stCxn id="151" idx="0"/>
            <a:endCxn id="155" idx="1"/>
          </p:cNvCxnSpPr>
          <p:nvPr/>
        </p:nvCxnSpPr>
        <p:spPr>
          <a:xfrm flipH="1" flipV="1">
            <a:off x="6608932" y="1493438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74E07553-1CC4-4327-920F-1479E787D1CC}"/>
              </a:ext>
            </a:extLst>
          </p:cNvPr>
          <p:cNvSpPr/>
          <p:nvPr/>
        </p:nvSpPr>
        <p:spPr>
          <a:xfrm rot="16200000">
            <a:off x="6496030" y="126571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C471EDB-AF16-40FF-BDAD-DC2DEBD9E09F}"/>
              </a:ext>
            </a:extLst>
          </p:cNvPr>
          <p:cNvCxnSpPr>
            <a:cxnSpLocks/>
            <a:stCxn id="141" idx="3"/>
          </p:cNvCxnSpPr>
          <p:nvPr/>
        </p:nvCxnSpPr>
        <p:spPr>
          <a:xfrm flipV="1">
            <a:off x="5297600" y="1215835"/>
            <a:ext cx="727912" cy="842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AB3CD7A-3CB8-4C18-8855-58E13BC3528D}"/>
              </a:ext>
            </a:extLst>
          </p:cNvPr>
          <p:cNvCxnSpPr>
            <a:cxnSpLocks/>
            <a:stCxn id="151" idx="1"/>
            <a:endCxn id="137" idx="3"/>
          </p:cNvCxnSpPr>
          <p:nvPr/>
        </p:nvCxnSpPr>
        <p:spPr>
          <a:xfrm flipH="1" flipV="1">
            <a:off x="5247948" y="849566"/>
            <a:ext cx="685804" cy="1307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AF902C5-1366-4DA2-90FB-40D0FF58DC3A}"/>
              </a:ext>
            </a:extLst>
          </p:cNvPr>
          <p:cNvGrpSpPr/>
          <p:nvPr/>
        </p:nvGrpSpPr>
        <p:grpSpPr>
          <a:xfrm>
            <a:off x="7807988" y="1834745"/>
            <a:ext cx="1695056" cy="649014"/>
            <a:chOff x="8750989" y="1979637"/>
            <a:chExt cx="1225133" cy="649014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C7280F6-9127-4CFB-96C0-8DFA60176F0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8387429-C381-40ED-9F57-931A9272A6F5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59C87C8-05A5-45ED-AF64-C6410A2D34CC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9787C9D-E0F7-4851-B45F-5782F32A5A60}"/>
              </a:ext>
            </a:extLst>
          </p:cNvPr>
          <p:cNvCxnSpPr>
            <a:cxnSpLocks/>
            <a:stCxn id="159" idx="0"/>
            <a:endCxn id="163" idx="1"/>
          </p:cNvCxnSpPr>
          <p:nvPr/>
        </p:nvCxnSpPr>
        <p:spPr>
          <a:xfrm flipV="1">
            <a:off x="8644534" y="1515352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Arrow: Right 162">
            <a:extLst>
              <a:ext uri="{FF2B5EF4-FFF2-40B4-BE49-F238E27FC236}">
                <a16:creationId xmlns:a16="http://schemas.microsoft.com/office/drawing/2014/main" id="{538B5E3D-F30F-445D-9628-EAE0AFD30C5D}"/>
              </a:ext>
            </a:extLst>
          </p:cNvPr>
          <p:cNvSpPr/>
          <p:nvPr/>
        </p:nvSpPr>
        <p:spPr>
          <a:xfrm rot="16200000">
            <a:off x="8531632" y="1287632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5862A54-68BF-496D-B756-26AF09173E57}"/>
              </a:ext>
            </a:extLst>
          </p:cNvPr>
          <p:cNvCxnSpPr>
            <a:cxnSpLocks/>
            <a:stCxn id="151" idx="3"/>
            <a:endCxn id="159" idx="1"/>
          </p:cNvCxnSpPr>
          <p:nvPr/>
        </p:nvCxnSpPr>
        <p:spPr>
          <a:xfrm>
            <a:off x="7292813" y="2156588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0A80F18-8257-4353-97CB-590FDF1C920D}"/>
              </a:ext>
            </a:extLst>
          </p:cNvPr>
          <p:cNvCxnSpPr>
            <a:cxnSpLocks/>
          </p:cNvCxnSpPr>
          <p:nvPr/>
        </p:nvCxnSpPr>
        <p:spPr>
          <a:xfrm flipH="1" flipV="1">
            <a:off x="8862610" y="2599235"/>
            <a:ext cx="856458" cy="1635191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2F4C6FE-FE23-4D97-8E31-C08C0A04EC83}"/>
              </a:ext>
            </a:extLst>
          </p:cNvPr>
          <p:cNvGrpSpPr/>
          <p:nvPr/>
        </p:nvGrpSpPr>
        <p:grpSpPr>
          <a:xfrm rot="1410194">
            <a:off x="8765541" y="3022550"/>
            <a:ext cx="380002" cy="688442"/>
            <a:chOff x="7906798" y="1567390"/>
            <a:chExt cx="521259" cy="665861"/>
          </a:xfrm>
        </p:grpSpPr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55D7FA3C-446B-4685-A58D-94C7E9993D31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>
              <a:extLst>
                <a:ext uri="{FF2B5EF4-FFF2-40B4-BE49-F238E27FC236}">
                  <a16:creationId xmlns:a16="http://schemas.microsoft.com/office/drawing/2014/main" id="{2FB79A41-AF5D-4C46-9B29-8C61CA0D9F65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8963324" y="2129763"/>
              <a:ext cx="816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963324" y="2151668"/>
              <a:ext cx="69249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022581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4919687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594867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481965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632C1-838B-4C05-B1BE-BF674B2FE774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331864" y="4512078"/>
            <a:ext cx="1587823" cy="225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FE9541-2AFE-4B6C-9189-3EB772D37FEE}"/>
              </a:ext>
            </a:extLst>
          </p:cNvPr>
          <p:cNvCxnSpPr>
            <a:cxnSpLocks/>
            <a:stCxn id="76" idx="1"/>
            <a:endCxn id="55" idx="3"/>
          </p:cNvCxnSpPr>
          <p:nvPr/>
        </p:nvCxnSpPr>
        <p:spPr>
          <a:xfrm flipH="1">
            <a:off x="3335511" y="5405330"/>
            <a:ext cx="1584176" cy="17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E36FC1-EA7A-4A77-B5A2-4A47AF7133ED}"/>
              </a:ext>
            </a:extLst>
          </p:cNvPr>
          <p:cNvGrpSpPr/>
          <p:nvPr/>
        </p:nvGrpSpPr>
        <p:grpSpPr>
          <a:xfrm>
            <a:off x="6896817" y="3913698"/>
            <a:ext cx="1808186" cy="584857"/>
            <a:chOff x="8750989" y="1979637"/>
            <a:chExt cx="1448490" cy="58485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CD99FD-86B3-4F52-8248-189363196390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B4888D-1AF4-46E5-8BA9-78FB6D62020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1E93FB-FED0-402C-968D-689272A3E620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0517D5-CB0C-43F6-9333-6E2FEFC90F76}"/>
              </a:ext>
            </a:extLst>
          </p:cNvPr>
          <p:cNvGrpSpPr/>
          <p:nvPr/>
        </p:nvGrpSpPr>
        <p:grpSpPr>
          <a:xfrm>
            <a:off x="6793923" y="5083487"/>
            <a:ext cx="1695056" cy="649014"/>
            <a:chOff x="8750989" y="1979637"/>
            <a:chExt cx="1225133" cy="64901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547E7F-FCA0-4396-B8F2-B75CAE1EDFE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2318DC-E498-472E-8F42-81506C3E469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6E1733-7DFF-4641-96B5-A72EC4677FE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2B25B3-BAC7-4840-A638-88732F3D6BBB}"/>
              </a:ext>
            </a:extLst>
          </p:cNvPr>
          <p:cNvCxnSpPr>
            <a:cxnSpLocks/>
            <a:stCxn id="68" idx="0"/>
            <a:endCxn id="83" idx="1"/>
          </p:cNvCxnSpPr>
          <p:nvPr/>
        </p:nvCxnSpPr>
        <p:spPr>
          <a:xfrm flipV="1">
            <a:off x="7630469" y="4764094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F6F9446-F765-4483-9C75-6F1C07666864}"/>
              </a:ext>
            </a:extLst>
          </p:cNvPr>
          <p:cNvSpPr/>
          <p:nvPr/>
        </p:nvSpPr>
        <p:spPr>
          <a:xfrm rot="16200000">
            <a:off x="7517567" y="4536374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084F3-29C3-44C7-A2A8-C2C0318959F4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>
          <a:xfrm>
            <a:off x="6278748" y="5405330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2A1AB1-40EF-4B77-89F2-9D2D692A0949}"/>
              </a:ext>
            </a:extLst>
          </p:cNvPr>
          <p:cNvGrpSpPr/>
          <p:nvPr/>
        </p:nvGrpSpPr>
        <p:grpSpPr>
          <a:xfrm>
            <a:off x="9887234" y="3175399"/>
            <a:ext cx="1808186" cy="584857"/>
            <a:chOff x="8750989" y="1979637"/>
            <a:chExt cx="1448490" cy="58485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1E8A9-A7E1-497E-ADF1-0D71055C5E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057A6B-A696-44D0-9FBD-692E548E560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10363C-FEC9-48C1-8662-B77788B921C8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871D7-E32A-48E5-9276-DCB59F4A2CFB}"/>
              </a:ext>
            </a:extLst>
          </p:cNvPr>
          <p:cNvGrpSpPr/>
          <p:nvPr/>
        </p:nvGrpSpPr>
        <p:grpSpPr>
          <a:xfrm>
            <a:off x="9784341" y="4345188"/>
            <a:ext cx="1673092" cy="649014"/>
            <a:chOff x="8750989" y="1979637"/>
            <a:chExt cx="1209258" cy="6490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D8D597-55BD-402A-BC17-F97581B5C59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71114-D600-4189-82F6-54362E49C7C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4F282A-71E3-4E10-8769-47C0727DB14C}"/>
                </a:ext>
              </a:extLst>
            </p:cNvPr>
            <p:cNvSpPr txBox="1"/>
            <p:nvPr/>
          </p:nvSpPr>
          <p:spPr>
            <a:xfrm>
              <a:off x="8778021" y="2146527"/>
              <a:ext cx="107518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EBA40D-EEE1-4CA5-9D25-458A3AFEE695}"/>
              </a:ext>
            </a:extLst>
          </p:cNvPr>
          <p:cNvCxnSpPr>
            <a:cxnSpLocks/>
            <a:stCxn id="89" idx="0"/>
            <a:endCxn id="93" idx="1"/>
          </p:cNvCxnSpPr>
          <p:nvPr/>
        </p:nvCxnSpPr>
        <p:spPr>
          <a:xfrm flipV="1">
            <a:off x="10620886" y="4025795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599565-B215-4A57-BFB8-8D4FF5C3C2C3}"/>
              </a:ext>
            </a:extLst>
          </p:cNvPr>
          <p:cNvSpPr/>
          <p:nvPr/>
        </p:nvSpPr>
        <p:spPr>
          <a:xfrm rot="16200000">
            <a:off x="10507984" y="3798075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D00FB0-FCAF-41A4-BE94-082FFDFF2598}"/>
              </a:ext>
            </a:extLst>
          </p:cNvPr>
          <p:cNvGrpSpPr/>
          <p:nvPr/>
        </p:nvGrpSpPr>
        <p:grpSpPr>
          <a:xfrm>
            <a:off x="9857131" y="5867127"/>
            <a:ext cx="1509492" cy="649014"/>
            <a:chOff x="8750989" y="1979637"/>
            <a:chExt cx="1209258" cy="6490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6C9E6E-5699-42BE-9388-5B04E5A22C5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7701DC-1476-432F-8FF7-E7FDDF3FDF7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2F7C00-7F02-4709-BB44-4498392AD6CE}"/>
                </a:ext>
              </a:extLst>
            </p:cNvPr>
            <p:cNvSpPr txBox="1"/>
            <p:nvPr/>
          </p:nvSpPr>
          <p:spPr>
            <a:xfrm>
              <a:off x="8860668" y="2138678"/>
              <a:ext cx="109540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SocketServer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39DBE-5235-4E12-8F59-04E86F9476E1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V="1">
            <a:off x="10611877" y="4994202"/>
            <a:ext cx="9009" cy="8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9E9AC3-B0D5-47E5-BE70-80C8443993CE}"/>
              </a:ext>
            </a:extLst>
          </p:cNvPr>
          <p:cNvCxnSpPr>
            <a:stCxn id="89" idx="1"/>
            <a:endCxn id="68" idx="3"/>
          </p:cNvCxnSpPr>
          <p:nvPr/>
        </p:nvCxnSpPr>
        <p:spPr>
          <a:xfrm flipH="1">
            <a:off x="8467015" y="4669695"/>
            <a:ext cx="1317325" cy="738299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E9C4215-DF70-463F-B1F7-1ADE760CB9D8}"/>
              </a:ext>
            </a:extLst>
          </p:cNvPr>
          <p:cNvGrpSpPr/>
          <p:nvPr/>
        </p:nvGrpSpPr>
        <p:grpSpPr>
          <a:xfrm rot="1410194">
            <a:off x="8913819" y="4107540"/>
            <a:ext cx="380002" cy="688442"/>
            <a:chOff x="7906798" y="1567390"/>
            <a:chExt cx="521259" cy="665861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AC1DF990-3605-4432-98DE-EABAFDEB93E3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003BDA4C-1A12-49ED-8B50-EFF949E36F64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5ED1CD1-0A03-405E-B42C-13CE99760FF6}"/>
              </a:ext>
            </a:extLst>
          </p:cNvPr>
          <p:cNvGrpSpPr/>
          <p:nvPr/>
        </p:nvGrpSpPr>
        <p:grpSpPr>
          <a:xfrm>
            <a:off x="11921787" y="5867127"/>
            <a:ext cx="1509492" cy="649014"/>
            <a:chOff x="8750989" y="1979637"/>
            <a:chExt cx="1209258" cy="6490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57DC914-C9A6-4D4D-AEEF-81CD8A62C79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38543C-B452-4284-B67D-10426A1D65B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45DFC6-6746-402A-84C0-BF9348C77F7D}"/>
                </a:ext>
              </a:extLst>
            </p:cNvPr>
            <p:cNvSpPr txBox="1"/>
            <p:nvPr/>
          </p:nvSpPr>
          <p:spPr>
            <a:xfrm>
              <a:off x="8860668" y="2138678"/>
              <a:ext cx="934876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BAAE2E-191E-4B14-9B2F-6093353589F9}"/>
              </a:ext>
            </a:extLst>
          </p:cNvPr>
          <p:cNvCxnSpPr>
            <a:cxnSpLocks/>
          </p:cNvCxnSpPr>
          <p:nvPr/>
        </p:nvCxnSpPr>
        <p:spPr>
          <a:xfrm>
            <a:off x="11457431" y="5080823"/>
            <a:ext cx="464356" cy="82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236238D-0036-436B-85AF-C0B12E9369AC}"/>
              </a:ext>
            </a:extLst>
          </p:cNvPr>
          <p:cNvSpPr txBox="1"/>
          <p:nvPr/>
        </p:nvSpPr>
        <p:spPr>
          <a:xfrm>
            <a:off x="10329461" y="378306"/>
            <a:ext cx="2720296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a new task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A48A123-51D5-475B-900E-263B7B561585}"/>
              </a:ext>
            </a:extLst>
          </p:cNvPr>
          <p:cNvGrpSpPr/>
          <p:nvPr/>
        </p:nvGrpSpPr>
        <p:grpSpPr>
          <a:xfrm>
            <a:off x="2248892" y="17128"/>
            <a:ext cx="820638" cy="864095"/>
            <a:chOff x="8059451" y="1907628"/>
            <a:chExt cx="820638" cy="864095"/>
          </a:xfrm>
        </p:grpSpPr>
        <p:sp>
          <p:nvSpPr>
            <p:cNvPr id="108" name="Rectangle: Folded Corner 107">
              <a:extLst>
                <a:ext uri="{FF2B5EF4-FFF2-40B4-BE49-F238E27FC236}">
                  <a16:creationId xmlns:a16="http://schemas.microsoft.com/office/drawing/2014/main" id="{50CD00A2-C867-4EF1-B2FC-3B67C7B1A437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0850F2-3185-4F8A-B7AE-6D3A4FA88E8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9003BA-F0C4-4374-A749-DA142E731D8A}"/>
              </a:ext>
            </a:extLst>
          </p:cNvPr>
          <p:cNvGrpSpPr/>
          <p:nvPr/>
        </p:nvGrpSpPr>
        <p:grpSpPr>
          <a:xfrm>
            <a:off x="2054581" y="1172267"/>
            <a:ext cx="1209258" cy="1153154"/>
            <a:chOff x="8750989" y="1979637"/>
            <a:chExt cx="1209258" cy="11531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AB32EC6-76F7-4D27-B91A-0A80AD8A9F55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9576D13-AF47-43FA-AA9A-A205FA35536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FD0DFDE-F663-455C-AB4D-86995CA8704D}"/>
                </a:ext>
              </a:extLst>
            </p:cNvPr>
            <p:cNvSpPr txBox="1"/>
            <p:nvPr/>
          </p:nvSpPr>
          <p:spPr>
            <a:xfrm>
              <a:off x="8963324" y="2129763"/>
              <a:ext cx="75245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2E08EB5-7030-4E9D-AB85-9D13DE0C180A}"/>
              </a:ext>
            </a:extLst>
          </p:cNvPr>
          <p:cNvCxnSpPr>
            <a:stCxn id="108" idx="0"/>
            <a:endCxn id="123" idx="0"/>
          </p:cNvCxnSpPr>
          <p:nvPr/>
        </p:nvCxnSpPr>
        <p:spPr>
          <a:xfrm flipH="1">
            <a:off x="2659210" y="881223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3E47CD8-6A7F-4DF8-BF82-B0BF6FBBEAE4}"/>
              </a:ext>
            </a:extLst>
          </p:cNvPr>
          <p:cNvGrpSpPr/>
          <p:nvPr/>
        </p:nvGrpSpPr>
        <p:grpSpPr>
          <a:xfrm>
            <a:off x="2054581" y="3194357"/>
            <a:ext cx="1209258" cy="1153154"/>
            <a:chOff x="8750989" y="1979637"/>
            <a:chExt cx="1209258" cy="11531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030A38A-DB90-4DD4-92D1-878F3CBB1D1D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486A54-D45A-4EB5-8F96-D77A5245D50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42E7D9C-F69F-4E04-8E1F-7A5B20BAD53C}"/>
                </a:ext>
              </a:extLst>
            </p:cNvPr>
            <p:cNvSpPr txBox="1"/>
            <p:nvPr/>
          </p:nvSpPr>
          <p:spPr>
            <a:xfrm>
              <a:off x="9091672" y="2138034"/>
              <a:ext cx="62837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5BB9CD3-0593-404B-971D-1D0A5B641909}"/>
              </a:ext>
            </a:extLst>
          </p:cNvPr>
          <p:cNvCxnSpPr/>
          <p:nvPr/>
        </p:nvCxnSpPr>
        <p:spPr>
          <a:xfrm>
            <a:off x="2342617" y="2325421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47B5734-98EA-48E9-8BC6-5A34D5925839}"/>
              </a:ext>
            </a:extLst>
          </p:cNvPr>
          <p:cNvCxnSpPr>
            <a:cxnSpLocks/>
          </p:cNvCxnSpPr>
          <p:nvPr/>
        </p:nvCxnSpPr>
        <p:spPr>
          <a:xfrm>
            <a:off x="2808581" y="2325421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95FE420-D4FF-4317-A589-1E37F614BD5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14322" y="4346664"/>
            <a:ext cx="216560" cy="940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3CFDC30-CA7D-4F28-B82D-4AB93A658564}"/>
              </a:ext>
            </a:extLst>
          </p:cNvPr>
          <p:cNvCxnSpPr>
            <a:cxnSpLocks/>
          </p:cNvCxnSpPr>
          <p:nvPr/>
        </p:nvCxnSpPr>
        <p:spPr>
          <a:xfrm flipH="1" flipV="1">
            <a:off x="2877719" y="4401942"/>
            <a:ext cx="109312" cy="80373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5C01717-3BDC-4CAE-89C4-4DD54C652900}"/>
              </a:ext>
            </a:extLst>
          </p:cNvPr>
          <p:cNvCxnSpPr>
            <a:cxnSpLocks/>
          </p:cNvCxnSpPr>
          <p:nvPr/>
        </p:nvCxnSpPr>
        <p:spPr>
          <a:xfrm flipH="1" flipV="1">
            <a:off x="11689609" y="5038844"/>
            <a:ext cx="369088" cy="78971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9" name="Speech Bubble: Rectangle with Corners Rounded 168">
            <a:extLst>
              <a:ext uri="{FF2B5EF4-FFF2-40B4-BE49-F238E27FC236}">
                <a16:creationId xmlns:a16="http://schemas.microsoft.com/office/drawing/2014/main" id="{8940C2AA-DDDF-41B6-A125-B577A1B7160E}"/>
              </a:ext>
            </a:extLst>
          </p:cNvPr>
          <p:cNvSpPr/>
          <p:nvPr/>
        </p:nvSpPr>
        <p:spPr>
          <a:xfrm>
            <a:off x="3479887" y="2823533"/>
            <a:ext cx="3096337" cy="815144"/>
          </a:xfrm>
          <a:prstGeom prst="wedgeRoundRectCallout">
            <a:avLst>
              <a:gd name="adj1" fmla="val 31357"/>
              <a:gd name="adj2" fmla="val -8397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adds the new Task to the client-side Model</a:t>
            </a:r>
          </a:p>
        </p:txBody>
      </p:sp>
    </p:spTree>
    <p:extLst>
      <p:ext uri="{BB962C8B-B14F-4D97-AF65-F5344CB8AC3E}">
        <p14:creationId xmlns:p14="http://schemas.microsoft.com/office/powerpoint/2010/main" val="2252639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8">
            <a:extLst>
              <a:ext uri="{FF2B5EF4-FFF2-40B4-BE49-F238E27FC236}">
                <a16:creationId xmlns:a16="http://schemas.microsoft.com/office/drawing/2014/main" id="{86256DDE-9D47-44C5-BC7E-CAE2427DDBB0}"/>
              </a:ext>
            </a:extLst>
          </p:cNvPr>
          <p:cNvSpPr/>
          <p:nvPr/>
        </p:nvSpPr>
        <p:spPr>
          <a:xfrm>
            <a:off x="2255391" y="609185"/>
            <a:ext cx="3024336" cy="2160240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MVVM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8E0E0169-D64F-4D0F-ACC3-BD6F78CE2125}"/>
              </a:ext>
            </a:extLst>
          </p:cNvPr>
          <p:cNvSpPr/>
          <p:nvPr/>
        </p:nvSpPr>
        <p:spPr>
          <a:xfrm>
            <a:off x="2255391" y="609185"/>
            <a:ext cx="3024336" cy="2160240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Networking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30BEA3FB-4E46-4490-BF42-3C3F0D6329C6}"/>
              </a:ext>
            </a:extLst>
          </p:cNvPr>
          <p:cNvSpPr/>
          <p:nvPr/>
        </p:nvSpPr>
        <p:spPr>
          <a:xfrm>
            <a:off x="2255391" y="611485"/>
            <a:ext cx="3024336" cy="2160240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AD25AA00-D70C-4125-A37F-5865AC58B2BC}"/>
              </a:ext>
            </a:extLst>
          </p:cNvPr>
          <p:cNvSpPr/>
          <p:nvPr/>
        </p:nvSpPr>
        <p:spPr>
          <a:xfrm>
            <a:off x="2255391" y="4211885"/>
            <a:ext cx="3024336" cy="2160240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DAB6F2-23E7-438A-BBB9-B08667398F71}"/>
              </a:ext>
            </a:extLst>
          </p:cNvPr>
          <p:cNvCxnSpPr>
            <a:stCxn id="4" idx="1"/>
            <a:endCxn id="5" idx="3"/>
          </p:cNvCxnSpPr>
          <p:nvPr/>
        </p:nvCxnSpPr>
        <p:spPr>
          <a:xfrm>
            <a:off x="3767559" y="2769425"/>
            <a:ext cx="0" cy="1565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C1EC46F-61E8-4A4B-BE59-F88F2B5DC62F}"/>
              </a:ext>
            </a:extLst>
          </p:cNvPr>
          <p:cNvSpPr/>
          <p:nvPr/>
        </p:nvSpPr>
        <p:spPr>
          <a:xfrm>
            <a:off x="6575871" y="2411685"/>
            <a:ext cx="3312364" cy="1800200"/>
          </a:xfrm>
          <a:prstGeom prst="wedgeRoundRectCallout">
            <a:avLst>
              <a:gd name="adj1" fmla="val -105801"/>
              <a:gd name="adj2" fmla="val 20281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For now, we’ll use Sockets, later we’ll use RMI</a:t>
            </a:r>
          </a:p>
        </p:txBody>
      </p:sp>
    </p:spTree>
    <p:extLst>
      <p:ext uri="{BB962C8B-B14F-4D97-AF65-F5344CB8AC3E}">
        <p14:creationId xmlns:p14="http://schemas.microsoft.com/office/powerpoint/2010/main" val="327049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6756F00-F07B-4D30-B92F-D0337827EE93}"/>
              </a:ext>
            </a:extLst>
          </p:cNvPr>
          <p:cNvGrpSpPr/>
          <p:nvPr/>
        </p:nvGrpSpPr>
        <p:grpSpPr>
          <a:xfrm>
            <a:off x="4038690" y="557137"/>
            <a:ext cx="1209258" cy="584857"/>
            <a:chOff x="8750989" y="1979637"/>
            <a:chExt cx="1209258" cy="58485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2B31609-3539-4E37-8829-83497934004E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34B9C52-750D-4877-92AC-841EA7401A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4F06888-C721-4557-80F3-20AE4A19159D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AB0044A-9A08-440C-8F97-3BB3F6705EBC}"/>
              </a:ext>
            </a:extLst>
          </p:cNvPr>
          <p:cNvGrpSpPr/>
          <p:nvPr/>
        </p:nvGrpSpPr>
        <p:grpSpPr>
          <a:xfrm>
            <a:off x="4088342" y="1733687"/>
            <a:ext cx="1209258" cy="649014"/>
            <a:chOff x="8750989" y="1979637"/>
            <a:chExt cx="1209258" cy="64901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2B72A3D7-66DE-4DCC-86B1-9A6360A77384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9B94F7A-CACB-41CA-B930-8A1487C19D89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42263B3-77EB-4CD1-90E9-0817DB8757D7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8361A55-980E-4104-8E73-CFED3625F014}"/>
              </a:ext>
            </a:extLst>
          </p:cNvPr>
          <p:cNvCxnSpPr>
            <a:cxnSpLocks/>
            <a:stCxn id="141" idx="0"/>
            <a:endCxn id="145" idx="1"/>
          </p:cNvCxnSpPr>
          <p:nvPr/>
        </p:nvCxnSpPr>
        <p:spPr>
          <a:xfrm flipH="1" flipV="1">
            <a:off x="4633707" y="1398070"/>
            <a:ext cx="59264" cy="335617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Arrow: Right 144">
            <a:extLst>
              <a:ext uri="{FF2B5EF4-FFF2-40B4-BE49-F238E27FC236}">
                <a16:creationId xmlns:a16="http://schemas.microsoft.com/office/drawing/2014/main" id="{1FF37616-4DD9-455F-87B5-3E3AB208971D}"/>
              </a:ext>
            </a:extLst>
          </p:cNvPr>
          <p:cNvSpPr/>
          <p:nvPr/>
        </p:nvSpPr>
        <p:spPr>
          <a:xfrm rot="16200000">
            <a:off x="4520805" y="117035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A8B2C17-65BD-4132-BDC3-444B058A9932}"/>
              </a:ext>
            </a:extLst>
          </p:cNvPr>
          <p:cNvGrpSpPr/>
          <p:nvPr/>
        </p:nvGrpSpPr>
        <p:grpSpPr>
          <a:xfrm>
            <a:off x="6036646" y="643042"/>
            <a:ext cx="1209258" cy="584857"/>
            <a:chOff x="8750989" y="1979637"/>
            <a:chExt cx="1209258" cy="584857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992EF8A-AD66-43EE-ACE5-9B882220EC8D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ADC7C1E3-D952-4A51-A3C8-292273D1D80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8549BF8-AD45-43AE-88E9-479E06083BE5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2CC1511-4A72-42EC-B2EE-FC729C86BEA7}"/>
              </a:ext>
            </a:extLst>
          </p:cNvPr>
          <p:cNvGrpSpPr/>
          <p:nvPr/>
        </p:nvGrpSpPr>
        <p:grpSpPr>
          <a:xfrm>
            <a:off x="5933752" y="1832081"/>
            <a:ext cx="1405993" cy="649014"/>
            <a:chOff x="8750989" y="1979637"/>
            <a:chExt cx="1251017" cy="649014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9F2B61B-F00C-4B06-93AB-7661B6484C95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6C8DD4C-4F40-4FAE-9047-615811C95F27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1FBD977-FEB9-4B45-9329-E1F789885359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2236BF7-609F-4296-80E0-25048D97986E}"/>
              </a:ext>
            </a:extLst>
          </p:cNvPr>
          <p:cNvCxnSpPr>
            <a:cxnSpLocks/>
            <a:stCxn id="151" idx="0"/>
            <a:endCxn id="155" idx="1"/>
          </p:cNvCxnSpPr>
          <p:nvPr/>
        </p:nvCxnSpPr>
        <p:spPr>
          <a:xfrm flipH="1" flipV="1">
            <a:off x="6608932" y="1493438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290463DE-6C12-4F1D-83E8-829219617DEF}"/>
              </a:ext>
            </a:extLst>
          </p:cNvPr>
          <p:cNvSpPr/>
          <p:nvPr/>
        </p:nvSpPr>
        <p:spPr>
          <a:xfrm rot="16200000">
            <a:off x="6496030" y="126571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89848C6-E41E-41AB-AA35-83D2E95D002F}"/>
              </a:ext>
            </a:extLst>
          </p:cNvPr>
          <p:cNvCxnSpPr>
            <a:cxnSpLocks/>
            <a:stCxn id="141" idx="3"/>
          </p:cNvCxnSpPr>
          <p:nvPr/>
        </p:nvCxnSpPr>
        <p:spPr>
          <a:xfrm flipV="1">
            <a:off x="5297600" y="1215835"/>
            <a:ext cx="727912" cy="842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F4666CE-6972-404B-8C6E-F2A282B45423}"/>
              </a:ext>
            </a:extLst>
          </p:cNvPr>
          <p:cNvCxnSpPr>
            <a:cxnSpLocks/>
            <a:stCxn id="151" idx="1"/>
            <a:endCxn id="137" idx="3"/>
          </p:cNvCxnSpPr>
          <p:nvPr/>
        </p:nvCxnSpPr>
        <p:spPr>
          <a:xfrm flipH="1" flipV="1">
            <a:off x="5247948" y="849566"/>
            <a:ext cx="685804" cy="1307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7EF59AA-07DA-4232-B309-C89CCEAEA401}"/>
              </a:ext>
            </a:extLst>
          </p:cNvPr>
          <p:cNvGrpSpPr/>
          <p:nvPr/>
        </p:nvGrpSpPr>
        <p:grpSpPr>
          <a:xfrm>
            <a:off x="7807988" y="1834745"/>
            <a:ext cx="1695056" cy="649014"/>
            <a:chOff x="8750989" y="1979637"/>
            <a:chExt cx="1225133" cy="649014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B308045-A5AC-4A1A-86FC-CD71E2D77F16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349755F-C586-45C3-B751-477FD0306E67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8ED16EF-2718-46D2-9DBB-5A704E1EC3CD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EE8F9E3-CC44-4642-8FB0-CBB1A37E66DD}"/>
              </a:ext>
            </a:extLst>
          </p:cNvPr>
          <p:cNvCxnSpPr>
            <a:cxnSpLocks/>
            <a:stCxn id="159" idx="0"/>
            <a:endCxn id="163" idx="1"/>
          </p:cNvCxnSpPr>
          <p:nvPr/>
        </p:nvCxnSpPr>
        <p:spPr>
          <a:xfrm flipV="1">
            <a:off x="8644534" y="1515352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Arrow: Right 162">
            <a:extLst>
              <a:ext uri="{FF2B5EF4-FFF2-40B4-BE49-F238E27FC236}">
                <a16:creationId xmlns:a16="http://schemas.microsoft.com/office/drawing/2014/main" id="{71F3D156-96FE-4200-B3EA-E62D22D5355A}"/>
              </a:ext>
            </a:extLst>
          </p:cNvPr>
          <p:cNvSpPr/>
          <p:nvPr/>
        </p:nvSpPr>
        <p:spPr>
          <a:xfrm rot="16200000">
            <a:off x="8531632" y="1287632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AB3FF01-4D1D-4742-A62D-1A2795320473}"/>
              </a:ext>
            </a:extLst>
          </p:cNvPr>
          <p:cNvCxnSpPr>
            <a:cxnSpLocks/>
            <a:stCxn id="151" idx="3"/>
            <a:endCxn id="159" idx="1"/>
          </p:cNvCxnSpPr>
          <p:nvPr/>
        </p:nvCxnSpPr>
        <p:spPr>
          <a:xfrm>
            <a:off x="7292813" y="2156588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C3A6D65-532D-4DE4-8805-CB5A5A5D8B3F}"/>
              </a:ext>
            </a:extLst>
          </p:cNvPr>
          <p:cNvCxnSpPr>
            <a:cxnSpLocks/>
          </p:cNvCxnSpPr>
          <p:nvPr/>
        </p:nvCxnSpPr>
        <p:spPr>
          <a:xfrm flipH="1" flipV="1">
            <a:off x="8862610" y="2599235"/>
            <a:ext cx="856458" cy="1635191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F830D4C-42EC-40FF-BFD1-8F7C68C681CD}"/>
              </a:ext>
            </a:extLst>
          </p:cNvPr>
          <p:cNvGrpSpPr/>
          <p:nvPr/>
        </p:nvGrpSpPr>
        <p:grpSpPr>
          <a:xfrm rot="1410194">
            <a:off x="8765541" y="3022550"/>
            <a:ext cx="380002" cy="688442"/>
            <a:chOff x="7906798" y="1567390"/>
            <a:chExt cx="521259" cy="665861"/>
          </a:xfrm>
        </p:grpSpPr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62D307F1-C850-4E6B-AD0A-480DB74138F0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>
              <a:extLst>
                <a:ext uri="{FF2B5EF4-FFF2-40B4-BE49-F238E27FC236}">
                  <a16:creationId xmlns:a16="http://schemas.microsoft.com/office/drawing/2014/main" id="{A23F25C7-19CA-40EF-935F-63885A6A15C7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8963324" y="2129763"/>
              <a:ext cx="816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963324" y="2151668"/>
              <a:ext cx="69249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022581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4919687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594867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481965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632C1-838B-4C05-B1BE-BF674B2FE774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331864" y="4512078"/>
            <a:ext cx="1587823" cy="225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FE9541-2AFE-4B6C-9189-3EB772D37FEE}"/>
              </a:ext>
            </a:extLst>
          </p:cNvPr>
          <p:cNvCxnSpPr>
            <a:cxnSpLocks/>
            <a:stCxn id="76" idx="1"/>
            <a:endCxn id="55" idx="3"/>
          </p:cNvCxnSpPr>
          <p:nvPr/>
        </p:nvCxnSpPr>
        <p:spPr>
          <a:xfrm flipH="1">
            <a:off x="3335511" y="5405330"/>
            <a:ext cx="1584176" cy="17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E36FC1-EA7A-4A77-B5A2-4A47AF7133ED}"/>
              </a:ext>
            </a:extLst>
          </p:cNvPr>
          <p:cNvGrpSpPr/>
          <p:nvPr/>
        </p:nvGrpSpPr>
        <p:grpSpPr>
          <a:xfrm>
            <a:off x="6896817" y="3913698"/>
            <a:ext cx="1808186" cy="584857"/>
            <a:chOff x="8750989" y="1979637"/>
            <a:chExt cx="1448490" cy="58485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CD99FD-86B3-4F52-8248-189363196390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B4888D-1AF4-46E5-8BA9-78FB6D62020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1E93FB-FED0-402C-968D-689272A3E620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0517D5-CB0C-43F6-9333-6E2FEFC90F76}"/>
              </a:ext>
            </a:extLst>
          </p:cNvPr>
          <p:cNvGrpSpPr/>
          <p:nvPr/>
        </p:nvGrpSpPr>
        <p:grpSpPr>
          <a:xfrm>
            <a:off x="6793923" y="5083487"/>
            <a:ext cx="1695056" cy="649014"/>
            <a:chOff x="8750989" y="1979637"/>
            <a:chExt cx="1225133" cy="64901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547E7F-FCA0-4396-B8F2-B75CAE1EDFE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2318DC-E498-472E-8F42-81506C3E469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6E1733-7DFF-4641-96B5-A72EC4677FE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2B25B3-BAC7-4840-A638-88732F3D6BBB}"/>
              </a:ext>
            </a:extLst>
          </p:cNvPr>
          <p:cNvCxnSpPr>
            <a:cxnSpLocks/>
            <a:stCxn id="68" idx="0"/>
            <a:endCxn id="83" idx="1"/>
          </p:cNvCxnSpPr>
          <p:nvPr/>
        </p:nvCxnSpPr>
        <p:spPr>
          <a:xfrm flipV="1">
            <a:off x="7630469" y="4764094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F6F9446-F765-4483-9C75-6F1C07666864}"/>
              </a:ext>
            </a:extLst>
          </p:cNvPr>
          <p:cNvSpPr/>
          <p:nvPr/>
        </p:nvSpPr>
        <p:spPr>
          <a:xfrm rot="16200000">
            <a:off x="7517567" y="4536374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084F3-29C3-44C7-A2A8-C2C0318959F4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>
          <a:xfrm>
            <a:off x="6278748" y="5405330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2A1AB1-40EF-4B77-89F2-9D2D692A0949}"/>
              </a:ext>
            </a:extLst>
          </p:cNvPr>
          <p:cNvGrpSpPr/>
          <p:nvPr/>
        </p:nvGrpSpPr>
        <p:grpSpPr>
          <a:xfrm>
            <a:off x="9887234" y="3175399"/>
            <a:ext cx="1808186" cy="584857"/>
            <a:chOff x="8750989" y="1979637"/>
            <a:chExt cx="1448490" cy="58485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1E8A9-A7E1-497E-ADF1-0D71055C5E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057A6B-A696-44D0-9FBD-692E548E560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10363C-FEC9-48C1-8662-B77788B921C8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871D7-E32A-48E5-9276-DCB59F4A2CFB}"/>
              </a:ext>
            </a:extLst>
          </p:cNvPr>
          <p:cNvGrpSpPr/>
          <p:nvPr/>
        </p:nvGrpSpPr>
        <p:grpSpPr>
          <a:xfrm>
            <a:off x="9784341" y="4345188"/>
            <a:ext cx="1673092" cy="649014"/>
            <a:chOff x="8750989" y="1979637"/>
            <a:chExt cx="1209258" cy="6490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D8D597-55BD-402A-BC17-F97581B5C59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71114-D600-4189-82F6-54362E49C7C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4F282A-71E3-4E10-8769-47C0727DB14C}"/>
                </a:ext>
              </a:extLst>
            </p:cNvPr>
            <p:cNvSpPr txBox="1"/>
            <p:nvPr/>
          </p:nvSpPr>
          <p:spPr>
            <a:xfrm>
              <a:off x="8778021" y="2146527"/>
              <a:ext cx="107518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EBA40D-EEE1-4CA5-9D25-458A3AFEE695}"/>
              </a:ext>
            </a:extLst>
          </p:cNvPr>
          <p:cNvCxnSpPr>
            <a:cxnSpLocks/>
            <a:stCxn id="89" idx="0"/>
            <a:endCxn id="93" idx="1"/>
          </p:cNvCxnSpPr>
          <p:nvPr/>
        </p:nvCxnSpPr>
        <p:spPr>
          <a:xfrm flipV="1">
            <a:off x="10620886" y="4025795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599565-B215-4A57-BFB8-8D4FF5C3C2C3}"/>
              </a:ext>
            </a:extLst>
          </p:cNvPr>
          <p:cNvSpPr/>
          <p:nvPr/>
        </p:nvSpPr>
        <p:spPr>
          <a:xfrm rot="16200000">
            <a:off x="10507984" y="3798075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D00FB0-FCAF-41A4-BE94-082FFDFF2598}"/>
              </a:ext>
            </a:extLst>
          </p:cNvPr>
          <p:cNvGrpSpPr/>
          <p:nvPr/>
        </p:nvGrpSpPr>
        <p:grpSpPr>
          <a:xfrm>
            <a:off x="9857131" y="5867127"/>
            <a:ext cx="1509492" cy="649014"/>
            <a:chOff x="8750989" y="1979637"/>
            <a:chExt cx="1209258" cy="6490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6C9E6E-5699-42BE-9388-5B04E5A22C5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7701DC-1476-432F-8FF7-E7FDDF3FDF7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2F7C00-7F02-4709-BB44-4498392AD6CE}"/>
                </a:ext>
              </a:extLst>
            </p:cNvPr>
            <p:cNvSpPr txBox="1"/>
            <p:nvPr/>
          </p:nvSpPr>
          <p:spPr>
            <a:xfrm>
              <a:off x="8860668" y="2138678"/>
              <a:ext cx="109540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SocketServer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39DBE-5235-4E12-8F59-04E86F9476E1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V="1">
            <a:off x="10611877" y="4994202"/>
            <a:ext cx="9009" cy="8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9E9AC3-B0D5-47E5-BE70-80C8443993CE}"/>
              </a:ext>
            </a:extLst>
          </p:cNvPr>
          <p:cNvCxnSpPr>
            <a:stCxn id="89" idx="1"/>
            <a:endCxn id="68" idx="3"/>
          </p:cNvCxnSpPr>
          <p:nvPr/>
        </p:nvCxnSpPr>
        <p:spPr>
          <a:xfrm flipH="1">
            <a:off x="8467015" y="4669695"/>
            <a:ext cx="1317325" cy="738299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E9C4215-DF70-463F-B1F7-1ADE760CB9D8}"/>
              </a:ext>
            </a:extLst>
          </p:cNvPr>
          <p:cNvGrpSpPr/>
          <p:nvPr/>
        </p:nvGrpSpPr>
        <p:grpSpPr>
          <a:xfrm rot="1410194">
            <a:off x="8913819" y="4107540"/>
            <a:ext cx="380002" cy="688442"/>
            <a:chOff x="7906798" y="1567390"/>
            <a:chExt cx="521259" cy="665861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AC1DF990-3605-4432-98DE-EABAFDEB93E3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003BDA4C-1A12-49ED-8B50-EFF949E36F64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5ED1CD1-0A03-405E-B42C-13CE99760FF6}"/>
              </a:ext>
            </a:extLst>
          </p:cNvPr>
          <p:cNvGrpSpPr/>
          <p:nvPr/>
        </p:nvGrpSpPr>
        <p:grpSpPr>
          <a:xfrm>
            <a:off x="11921787" y="5867127"/>
            <a:ext cx="1509492" cy="649014"/>
            <a:chOff x="8750989" y="1979637"/>
            <a:chExt cx="1209258" cy="6490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57DC914-C9A6-4D4D-AEEF-81CD8A62C79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38543C-B452-4284-B67D-10426A1D65B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45DFC6-6746-402A-84C0-BF9348C77F7D}"/>
                </a:ext>
              </a:extLst>
            </p:cNvPr>
            <p:cNvSpPr txBox="1"/>
            <p:nvPr/>
          </p:nvSpPr>
          <p:spPr>
            <a:xfrm>
              <a:off x="8860668" y="2138678"/>
              <a:ext cx="934876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BAAE2E-191E-4B14-9B2F-6093353589F9}"/>
              </a:ext>
            </a:extLst>
          </p:cNvPr>
          <p:cNvCxnSpPr>
            <a:cxnSpLocks/>
          </p:cNvCxnSpPr>
          <p:nvPr/>
        </p:nvCxnSpPr>
        <p:spPr>
          <a:xfrm>
            <a:off x="11457431" y="5080823"/>
            <a:ext cx="464356" cy="82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236238D-0036-436B-85AF-C0B12E9369AC}"/>
              </a:ext>
            </a:extLst>
          </p:cNvPr>
          <p:cNvSpPr txBox="1"/>
          <p:nvPr/>
        </p:nvSpPr>
        <p:spPr>
          <a:xfrm>
            <a:off x="10329461" y="378306"/>
            <a:ext cx="2720296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a new task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A48A123-51D5-475B-900E-263B7B561585}"/>
              </a:ext>
            </a:extLst>
          </p:cNvPr>
          <p:cNvGrpSpPr/>
          <p:nvPr/>
        </p:nvGrpSpPr>
        <p:grpSpPr>
          <a:xfrm>
            <a:off x="2248892" y="17128"/>
            <a:ext cx="820638" cy="864095"/>
            <a:chOff x="8059451" y="1907628"/>
            <a:chExt cx="820638" cy="864095"/>
          </a:xfrm>
        </p:grpSpPr>
        <p:sp>
          <p:nvSpPr>
            <p:cNvPr id="108" name="Rectangle: Folded Corner 107">
              <a:extLst>
                <a:ext uri="{FF2B5EF4-FFF2-40B4-BE49-F238E27FC236}">
                  <a16:creationId xmlns:a16="http://schemas.microsoft.com/office/drawing/2014/main" id="{50CD00A2-C867-4EF1-B2FC-3B67C7B1A437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0850F2-3185-4F8A-B7AE-6D3A4FA88E8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9003BA-F0C4-4374-A749-DA142E731D8A}"/>
              </a:ext>
            </a:extLst>
          </p:cNvPr>
          <p:cNvGrpSpPr/>
          <p:nvPr/>
        </p:nvGrpSpPr>
        <p:grpSpPr>
          <a:xfrm>
            <a:off x="2054581" y="1172267"/>
            <a:ext cx="1209258" cy="1153154"/>
            <a:chOff x="8750989" y="1979637"/>
            <a:chExt cx="1209258" cy="11531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AB32EC6-76F7-4D27-B91A-0A80AD8A9F55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9576D13-AF47-43FA-AA9A-A205FA35536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FD0DFDE-F663-455C-AB4D-86995CA8704D}"/>
                </a:ext>
              </a:extLst>
            </p:cNvPr>
            <p:cNvSpPr txBox="1"/>
            <p:nvPr/>
          </p:nvSpPr>
          <p:spPr>
            <a:xfrm>
              <a:off x="8963324" y="2129763"/>
              <a:ext cx="75245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2E08EB5-7030-4E9D-AB85-9D13DE0C180A}"/>
              </a:ext>
            </a:extLst>
          </p:cNvPr>
          <p:cNvCxnSpPr>
            <a:stCxn id="108" idx="0"/>
            <a:endCxn id="123" idx="0"/>
          </p:cNvCxnSpPr>
          <p:nvPr/>
        </p:nvCxnSpPr>
        <p:spPr>
          <a:xfrm flipH="1">
            <a:off x="2659210" y="881223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3E47CD8-6A7F-4DF8-BF82-B0BF6FBBEAE4}"/>
              </a:ext>
            </a:extLst>
          </p:cNvPr>
          <p:cNvGrpSpPr/>
          <p:nvPr/>
        </p:nvGrpSpPr>
        <p:grpSpPr>
          <a:xfrm>
            <a:off x="2054581" y="3194357"/>
            <a:ext cx="1209258" cy="1153154"/>
            <a:chOff x="8750989" y="1979637"/>
            <a:chExt cx="1209258" cy="11531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030A38A-DB90-4DD4-92D1-878F3CBB1D1D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486A54-D45A-4EB5-8F96-D77A5245D50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42E7D9C-F69F-4E04-8E1F-7A5B20BAD53C}"/>
                </a:ext>
              </a:extLst>
            </p:cNvPr>
            <p:cNvSpPr txBox="1"/>
            <p:nvPr/>
          </p:nvSpPr>
          <p:spPr>
            <a:xfrm>
              <a:off x="9091672" y="2138034"/>
              <a:ext cx="62837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5BB9CD3-0593-404B-971D-1D0A5B641909}"/>
              </a:ext>
            </a:extLst>
          </p:cNvPr>
          <p:cNvCxnSpPr/>
          <p:nvPr/>
        </p:nvCxnSpPr>
        <p:spPr>
          <a:xfrm>
            <a:off x="2342617" y="2325421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47B5734-98EA-48E9-8BC6-5A34D5925839}"/>
              </a:ext>
            </a:extLst>
          </p:cNvPr>
          <p:cNvCxnSpPr>
            <a:cxnSpLocks/>
          </p:cNvCxnSpPr>
          <p:nvPr/>
        </p:nvCxnSpPr>
        <p:spPr>
          <a:xfrm>
            <a:off x="2808581" y="2325421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95FE420-D4FF-4317-A589-1E37F614BD5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14322" y="4346664"/>
            <a:ext cx="216560" cy="940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3CFDC30-CA7D-4F28-B82D-4AB93A658564}"/>
              </a:ext>
            </a:extLst>
          </p:cNvPr>
          <p:cNvCxnSpPr>
            <a:cxnSpLocks/>
          </p:cNvCxnSpPr>
          <p:nvPr/>
        </p:nvCxnSpPr>
        <p:spPr>
          <a:xfrm flipH="1" flipV="1">
            <a:off x="2877719" y="4401942"/>
            <a:ext cx="109312" cy="80373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5C01717-3BDC-4CAE-89C4-4DD54C652900}"/>
              </a:ext>
            </a:extLst>
          </p:cNvPr>
          <p:cNvCxnSpPr>
            <a:cxnSpLocks/>
          </p:cNvCxnSpPr>
          <p:nvPr/>
        </p:nvCxnSpPr>
        <p:spPr>
          <a:xfrm flipH="1" flipV="1">
            <a:off x="11689609" y="5038844"/>
            <a:ext cx="369088" cy="78971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9" name="Speech Bubble: Rectangle with Corners Rounded 168">
            <a:extLst>
              <a:ext uri="{FF2B5EF4-FFF2-40B4-BE49-F238E27FC236}">
                <a16:creationId xmlns:a16="http://schemas.microsoft.com/office/drawing/2014/main" id="{B23AF864-1050-46CC-AF9A-F7FD2418A08B}"/>
              </a:ext>
            </a:extLst>
          </p:cNvPr>
          <p:cNvSpPr/>
          <p:nvPr/>
        </p:nvSpPr>
        <p:spPr>
          <a:xfrm>
            <a:off x="3824690" y="2933755"/>
            <a:ext cx="3096337" cy="617816"/>
          </a:xfrm>
          <a:prstGeom prst="wedgeRoundRectCallout">
            <a:avLst>
              <a:gd name="adj1" fmla="val -14234"/>
              <a:gd name="adj2" fmla="val -119451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notifies about added Task</a:t>
            </a:r>
          </a:p>
        </p:txBody>
      </p:sp>
    </p:spTree>
    <p:extLst>
      <p:ext uri="{BB962C8B-B14F-4D97-AF65-F5344CB8AC3E}">
        <p14:creationId xmlns:p14="http://schemas.microsoft.com/office/powerpoint/2010/main" val="582295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7EE8B05-B7F3-436B-8161-E24882439F0A}"/>
              </a:ext>
            </a:extLst>
          </p:cNvPr>
          <p:cNvGrpSpPr/>
          <p:nvPr/>
        </p:nvGrpSpPr>
        <p:grpSpPr>
          <a:xfrm>
            <a:off x="4038690" y="557137"/>
            <a:ext cx="1209258" cy="584857"/>
            <a:chOff x="8750989" y="1979637"/>
            <a:chExt cx="1209258" cy="58485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D7036EF-9DDF-485D-8238-CA456E7B6C25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22A9F2B-C0A1-45F9-9A88-993AA7640FC5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FFA3FEB-4422-4E30-8714-85B938843023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3D44776-9872-4C1A-81E4-635001FF1C1A}"/>
              </a:ext>
            </a:extLst>
          </p:cNvPr>
          <p:cNvGrpSpPr/>
          <p:nvPr/>
        </p:nvGrpSpPr>
        <p:grpSpPr>
          <a:xfrm>
            <a:off x="4088342" y="1733687"/>
            <a:ext cx="1209258" cy="649014"/>
            <a:chOff x="8750989" y="1979637"/>
            <a:chExt cx="1209258" cy="64901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87F9EC0-761E-4D7F-AE88-6B7ED7C4117F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117D95D-FB46-4BD3-A5C3-E574F7E6AD94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1C9A57B-5182-4994-BEED-8CCF38C0B1EB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C91655F-6A8B-473A-9419-052814F88DC9}"/>
              </a:ext>
            </a:extLst>
          </p:cNvPr>
          <p:cNvCxnSpPr>
            <a:cxnSpLocks/>
            <a:stCxn id="141" idx="0"/>
            <a:endCxn id="145" idx="1"/>
          </p:cNvCxnSpPr>
          <p:nvPr/>
        </p:nvCxnSpPr>
        <p:spPr>
          <a:xfrm flipH="1" flipV="1">
            <a:off x="4633707" y="1398070"/>
            <a:ext cx="59264" cy="335617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Arrow: Right 144">
            <a:extLst>
              <a:ext uri="{FF2B5EF4-FFF2-40B4-BE49-F238E27FC236}">
                <a16:creationId xmlns:a16="http://schemas.microsoft.com/office/drawing/2014/main" id="{10161EEE-2F20-45D0-9E36-41EC6311D101}"/>
              </a:ext>
            </a:extLst>
          </p:cNvPr>
          <p:cNvSpPr/>
          <p:nvPr/>
        </p:nvSpPr>
        <p:spPr>
          <a:xfrm rot="16200000">
            <a:off x="4520805" y="117035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02B71A8-F0F6-4D5C-82F8-EE7390C30506}"/>
              </a:ext>
            </a:extLst>
          </p:cNvPr>
          <p:cNvGrpSpPr/>
          <p:nvPr/>
        </p:nvGrpSpPr>
        <p:grpSpPr>
          <a:xfrm>
            <a:off x="6036646" y="643042"/>
            <a:ext cx="1209258" cy="584857"/>
            <a:chOff x="8750989" y="1979637"/>
            <a:chExt cx="1209258" cy="584857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A02B8F5-0A9F-40D2-857E-4C369DA565DA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89F143B-C8AA-4278-9723-D6C7983780C4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03B126C-45D0-4776-A6E5-D2BE9242045E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46586F3-8347-4C1D-AFC9-CA23FE6C56DE}"/>
              </a:ext>
            </a:extLst>
          </p:cNvPr>
          <p:cNvGrpSpPr/>
          <p:nvPr/>
        </p:nvGrpSpPr>
        <p:grpSpPr>
          <a:xfrm>
            <a:off x="5933752" y="1832081"/>
            <a:ext cx="1405993" cy="649014"/>
            <a:chOff x="8750989" y="1979637"/>
            <a:chExt cx="1251017" cy="649014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AB06D8C-68C0-4ADE-BD80-6CAD78D73625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403AB80-1B6A-4564-93E3-DAA926B30629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78E0F60-75CA-4FCB-AC1C-EC3B979BDB64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DDFC8E-843E-4E9E-9EE5-BCC01E4457DE}"/>
              </a:ext>
            </a:extLst>
          </p:cNvPr>
          <p:cNvCxnSpPr>
            <a:cxnSpLocks/>
            <a:stCxn id="151" idx="0"/>
            <a:endCxn id="155" idx="1"/>
          </p:cNvCxnSpPr>
          <p:nvPr/>
        </p:nvCxnSpPr>
        <p:spPr>
          <a:xfrm flipH="1" flipV="1">
            <a:off x="6608932" y="1493438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C9032F9F-61BC-464A-95FA-1349677EEE60}"/>
              </a:ext>
            </a:extLst>
          </p:cNvPr>
          <p:cNvSpPr/>
          <p:nvPr/>
        </p:nvSpPr>
        <p:spPr>
          <a:xfrm rot="16200000">
            <a:off x="6496030" y="126571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F8ABB5-73AE-4B83-8F1E-829C254DD69C}"/>
              </a:ext>
            </a:extLst>
          </p:cNvPr>
          <p:cNvCxnSpPr>
            <a:cxnSpLocks/>
            <a:stCxn id="141" idx="3"/>
          </p:cNvCxnSpPr>
          <p:nvPr/>
        </p:nvCxnSpPr>
        <p:spPr>
          <a:xfrm flipV="1">
            <a:off x="5297600" y="1215835"/>
            <a:ext cx="727912" cy="842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BA121D1-FBE2-4CC5-87D5-FE523FE65340}"/>
              </a:ext>
            </a:extLst>
          </p:cNvPr>
          <p:cNvCxnSpPr>
            <a:cxnSpLocks/>
            <a:stCxn id="151" idx="1"/>
            <a:endCxn id="137" idx="3"/>
          </p:cNvCxnSpPr>
          <p:nvPr/>
        </p:nvCxnSpPr>
        <p:spPr>
          <a:xfrm flipH="1" flipV="1">
            <a:off x="5247948" y="849566"/>
            <a:ext cx="685804" cy="1307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228FF2F-8369-4638-83B8-3ED2B42AA214}"/>
              </a:ext>
            </a:extLst>
          </p:cNvPr>
          <p:cNvGrpSpPr/>
          <p:nvPr/>
        </p:nvGrpSpPr>
        <p:grpSpPr>
          <a:xfrm>
            <a:off x="7807988" y="1834745"/>
            <a:ext cx="1695056" cy="649014"/>
            <a:chOff x="8750989" y="1979637"/>
            <a:chExt cx="1225133" cy="649014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53EC0A4-CE29-4F22-92B5-525FE7E9879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197D48A-81E0-4A84-AA69-BE80C43E0851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2ABC054-998E-4572-8F59-45465B8765F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B6CBCD1-2FC4-4E8D-928E-A03F8995EE40}"/>
              </a:ext>
            </a:extLst>
          </p:cNvPr>
          <p:cNvCxnSpPr>
            <a:cxnSpLocks/>
            <a:stCxn id="159" idx="0"/>
            <a:endCxn id="163" idx="1"/>
          </p:cNvCxnSpPr>
          <p:nvPr/>
        </p:nvCxnSpPr>
        <p:spPr>
          <a:xfrm flipV="1">
            <a:off x="8644534" y="1515352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Arrow: Right 162">
            <a:extLst>
              <a:ext uri="{FF2B5EF4-FFF2-40B4-BE49-F238E27FC236}">
                <a16:creationId xmlns:a16="http://schemas.microsoft.com/office/drawing/2014/main" id="{7EB7AC29-AEEC-42E9-BF5E-ABE2A5D11648}"/>
              </a:ext>
            </a:extLst>
          </p:cNvPr>
          <p:cNvSpPr/>
          <p:nvPr/>
        </p:nvSpPr>
        <p:spPr>
          <a:xfrm rot="16200000">
            <a:off x="8531632" y="1287632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680F0C1-9ABC-4AAA-A2E7-518A8409A586}"/>
              </a:ext>
            </a:extLst>
          </p:cNvPr>
          <p:cNvCxnSpPr>
            <a:cxnSpLocks/>
            <a:stCxn id="151" idx="3"/>
            <a:endCxn id="159" idx="1"/>
          </p:cNvCxnSpPr>
          <p:nvPr/>
        </p:nvCxnSpPr>
        <p:spPr>
          <a:xfrm>
            <a:off x="7292813" y="2156588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F850CE0-E9F3-4DF2-A877-2A1BE4747782}"/>
              </a:ext>
            </a:extLst>
          </p:cNvPr>
          <p:cNvCxnSpPr>
            <a:cxnSpLocks/>
          </p:cNvCxnSpPr>
          <p:nvPr/>
        </p:nvCxnSpPr>
        <p:spPr>
          <a:xfrm flipH="1" flipV="1">
            <a:off x="8862610" y="2599235"/>
            <a:ext cx="856458" cy="1635191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35177F0-B0B3-49BA-B064-DABE939B4FF7}"/>
              </a:ext>
            </a:extLst>
          </p:cNvPr>
          <p:cNvGrpSpPr/>
          <p:nvPr/>
        </p:nvGrpSpPr>
        <p:grpSpPr>
          <a:xfrm rot="1410194">
            <a:off x="8765541" y="3022550"/>
            <a:ext cx="380002" cy="688442"/>
            <a:chOff x="7906798" y="1567390"/>
            <a:chExt cx="521259" cy="665861"/>
          </a:xfrm>
        </p:grpSpPr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352ED823-49F9-40E4-858B-B3EAAB6CEFE0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>
              <a:extLst>
                <a:ext uri="{FF2B5EF4-FFF2-40B4-BE49-F238E27FC236}">
                  <a16:creationId xmlns:a16="http://schemas.microsoft.com/office/drawing/2014/main" id="{98B6747F-515C-416E-B7B7-2CE3B76DFD5D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8963324" y="2129763"/>
              <a:ext cx="816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963324" y="2151668"/>
              <a:ext cx="69249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022581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4919687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594867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481965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632C1-838B-4C05-B1BE-BF674B2FE774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331864" y="4512078"/>
            <a:ext cx="1587823" cy="225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FE9541-2AFE-4B6C-9189-3EB772D37FEE}"/>
              </a:ext>
            </a:extLst>
          </p:cNvPr>
          <p:cNvCxnSpPr>
            <a:cxnSpLocks/>
            <a:stCxn id="76" idx="1"/>
            <a:endCxn id="55" idx="3"/>
          </p:cNvCxnSpPr>
          <p:nvPr/>
        </p:nvCxnSpPr>
        <p:spPr>
          <a:xfrm flipH="1">
            <a:off x="3335511" y="5405330"/>
            <a:ext cx="1584176" cy="17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E36FC1-EA7A-4A77-B5A2-4A47AF7133ED}"/>
              </a:ext>
            </a:extLst>
          </p:cNvPr>
          <p:cNvGrpSpPr/>
          <p:nvPr/>
        </p:nvGrpSpPr>
        <p:grpSpPr>
          <a:xfrm>
            <a:off x="6896817" y="3913698"/>
            <a:ext cx="1808186" cy="584857"/>
            <a:chOff x="8750989" y="1979637"/>
            <a:chExt cx="1448490" cy="58485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CD99FD-86B3-4F52-8248-189363196390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B4888D-1AF4-46E5-8BA9-78FB6D62020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1E93FB-FED0-402C-968D-689272A3E620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0517D5-CB0C-43F6-9333-6E2FEFC90F76}"/>
              </a:ext>
            </a:extLst>
          </p:cNvPr>
          <p:cNvGrpSpPr/>
          <p:nvPr/>
        </p:nvGrpSpPr>
        <p:grpSpPr>
          <a:xfrm>
            <a:off x="6793923" y="5083487"/>
            <a:ext cx="1695056" cy="649014"/>
            <a:chOff x="8750989" y="1979637"/>
            <a:chExt cx="1225133" cy="64901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547E7F-FCA0-4396-B8F2-B75CAE1EDFE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2318DC-E498-472E-8F42-81506C3E469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6E1733-7DFF-4641-96B5-A72EC4677FE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2B25B3-BAC7-4840-A638-88732F3D6BBB}"/>
              </a:ext>
            </a:extLst>
          </p:cNvPr>
          <p:cNvCxnSpPr>
            <a:cxnSpLocks/>
            <a:stCxn id="68" idx="0"/>
            <a:endCxn id="83" idx="1"/>
          </p:cNvCxnSpPr>
          <p:nvPr/>
        </p:nvCxnSpPr>
        <p:spPr>
          <a:xfrm flipV="1">
            <a:off x="7630469" y="4764094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F6F9446-F765-4483-9C75-6F1C07666864}"/>
              </a:ext>
            </a:extLst>
          </p:cNvPr>
          <p:cNvSpPr/>
          <p:nvPr/>
        </p:nvSpPr>
        <p:spPr>
          <a:xfrm rot="16200000">
            <a:off x="7517567" y="4536374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084F3-29C3-44C7-A2A8-C2C0318959F4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>
          <a:xfrm>
            <a:off x="6278748" y="5405330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2A1AB1-40EF-4B77-89F2-9D2D692A0949}"/>
              </a:ext>
            </a:extLst>
          </p:cNvPr>
          <p:cNvGrpSpPr/>
          <p:nvPr/>
        </p:nvGrpSpPr>
        <p:grpSpPr>
          <a:xfrm>
            <a:off x="9887234" y="3175399"/>
            <a:ext cx="1808186" cy="584857"/>
            <a:chOff x="8750989" y="1979637"/>
            <a:chExt cx="1448490" cy="58485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1E8A9-A7E1-497E-ADF1-0D71055C5E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057A6B-A696-44D0-9FBD-692E548E560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10363C-FEC9-48C1-8662-B77788B921C8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871D7-E32A-48E5-9276-DCB59F4A2CFB}"/>
              </a:ext>
            </a:extLst>
          </p:cNvPr>
          <p:cNvGrpSpPr/>
          <p:nvPr/>
        </p:nvGrpSpPr>
        <p:grpSpPr>
          <a:xfrm>
            <a:off x="9784341" y="4345188"/>
            <a:ext cx="1673092" cy="649014"/>
            <a:chOff x="8750989" y="1979637"/>
            <a:chExt cx="1209258" cy="6490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D8D597-55BD-402A-BC17-F97581B5C59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71114-D600-4189-82F6-54362E49C7C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4F282A-71E3-4E10-8769-47C0727DB14C}"/>
                </a:ext>
              </a:extLst>
            </p:cNvPr>
            <p:cNvSpPr txBox="1"/>
            <p:nvPr/>
          </p:nvSpPr>
          <p:spPr>
            <a:xfrm>
              <a:off x="8778021" y="2146527"/>
              <a:ext cx="107518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EBA40D-EEE1-4CA5-9D25-458A3AFEE695}"/>
              </a:ext>
            </a:extLst>
          </p:cNvPr>
          <p:cNvCxnSpPr>
            <a:cxnSpLocks/>
            <a:stCxn id="89" idx="0"/>
            <a:endCxn id="93" idx="1"/>
          </p:cNvCxnSpPr>
          <p:nvPr/>
        </p:nvCxnSpPr>
        <p:spPr>
          <a:xfrm flipV="1">
            <a:off x="10620886" y="4025795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599565-B215-4A57-BFB8-8D4FF5C3C2C3}"/>
              </a:ext>
            </a:extLst>
          </p:cNvPr>
          <p:cNvSpPr/>
          <p:nvPr/>
        </p:nvSpPr>
        <p:spPr>
          <a:xfrm rot="16200000">
            <a:off x="10507984" y="3798075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D00FB0-FCAF-41A4-BE94-082FFDFF2598}"/>
              </a:ext>
            </a:extLst>
          </p:cNvPr>
          <p:cNvGrpSpPr/>
          <p:nvPr/>
        </p:nvGrpSpPr>
        <p:grpSpPr>
          <a:xfrm>
            <a:off x="9857131" y="5867127"/>
            <a:ext cx="1509492" cy="649014"/>
            <a:chOff x="8750989" y="1979637"/>
            <a:chExt cx="1209258" cy="6490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6C9E6E-5699-42BE-9388-5B04E5A22C5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7701DC-1476-432F-8FF7-E7FDDF3FDF7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2F7C00-7F02-4709-BB44-4498392AD6CE}"/>
                </a:ext>
              </a:extLst>
            </p:cNvPr>
            <p:cNvSpPr txBox="1"/>
            <p:nvPr/>
          </p:nvSpPr>
          <p:spPr>
            <a:xfrm>
              <a:off x="8860668" y="2138678"/>
              <a:ext cx="109540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SocketServer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39DBE-5235-4E12-8F59-04E86F9476E1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V="1">
            <a:off x="10611877" y="4994202"/>
            <a:ext cx="9009" cy="8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9E9AC3-B0D5-47E5-BE70-80C8443993CE}"/>
              </a:ext>
            </a:extLst>
          </p:cNvPr>
          <p:cNvCxnSpPr>
            <a:stCxn id="89" idx="1"/>
            <a:endCxn id="68" idx="3"/>
          </p:cNvCxnSpPr>
          <p:nvPr/>
        </p:nvCxnSpPr>
        <p:spPr>
          <a:xfrm flipH="1">
            <a:off x="8467015" y="4669695"/>
            <a:ext cx="1317325" cy="738299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E9C4215-DF70-463F-B1F7-1ADE760CB9D8}"/>
              </a:ext>
            </a:extLst>
          </p:cNvPr>
          <p:cNvGrpSpPr/>
          <p:nvPr/>
        </p:nvGrpSpPr>
        <p:grpSpPr>
          <a:xfrm rot="1410194">
            <a:off x="8913819" y="4107540"/>
            <a:ext cx="380002" cy="688442"/>
            <a:chOff x="7906798" y="1567390"/>
            <a:chExt cx="521259" cy="665861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AC1DF990-3605-4432-98DE-EABAFDEB93E3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003BDA4C-1A12-49ED-8B50-EFF949E36F64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5ED1CD1-0A03-405E-B42C-13CE99760FF6}"/>
              </a:ext>
            </a:extLst>
          </p:cNvPr>
          <p:cNvGrpSpPr/>
          <p:nvPr/>
        </p:nvGrpSpPr>
        <p:grpSpPr>
          <a:xfrm>
            <a:off x="11921787" y="5867127"/>
            <a:ext cx="1509492" cy="649014"/>
            <a:chOff x="8750989" y="1979637"/>
            <a:chExt cx="1209258" cy="6490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57DC914-C9A6-4D4D-AEEF-81CD8A62C79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38543C-B452-4284-B67D-10426A1D65B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45DFC6-6746-402A-84C0-BF9348C77F7D}"/>
                </a:ext>
              </a:extLst>
            </p:cNvPr>
            <p:cNvSpPr txBox="1"/>
            <p:nvPr/>
          </p:nvSpPr>
          <p:spPr>
            <a:xfrm>
              <a:off x="8860668" y="2138678"/>
              <a:ext cx="934876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BAAE2E-191E-4B14-9B2F-6093353589F9}"/>
              </a:ext>
            </a:extLst>
          </p:cNvPr>
          <p:cNvCxnSpPr>
            <a:cxnSpLocks/>
          </p:cNvCxnSpPr>
          <p:nvPr/>
        </p:nvCxnSpPr>
        <p:spPr>
          <a:xfrm>
            <a:off x="11457431" y="5080823"/>
            <a:ext cx="464356" cy="82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236238D-0036-436B-85AF-C0B12E9369AC}"/>
              </a:ext>
            </a:extLst>
          </p:cNvPr>
          <p:cNvSpPr txBox="1"/>
          <p:nvPr/>
        </p:nvSpPr>
        <p:spPr>
          <a:xfrm>
            <a:off x="10329461" y="378306"/>
            <a:ext cx="2720296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a new task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A48A123-51D5-475B-900E-263B7B561585}"/>
              </a:ext>
            </a:extLst>
          </p:cNvPr>
          <p:cNvGrpSpPr/>
          <p:nvPr/>
        </p:nvGrpSpPr>
        <p:grpSpPr>
          <a:xfrm>
            <a:off x="2248892" y="17128"/>
            <a:ext cx="820638" cy="864095"/>
            <a:chOff x="8059451" y="1907628"/>
            <a:chExt cx="820638" cy="864095"/>
          </a:xfrm>
        </p:grpSpPr>
        <p:sp>
          <p:nvSpPr>
            <p:cNvPr id="108" name="Rectangle: Folded Corner 107">
              <a:extLst>
                <a:ext uri="{FF2B5EF4-FFF2-40B4-BE49-F238E27FC236}">
                  <a16:creationId xmlns:a16="http://schemas.microsoft.com/office/drawing/2014/main" id="{50CD00A2-C867-4EF1-B2FC-3B67C7B1A437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0850F2-3185-4F8A-B7AE-6D3A4FA88E8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9003BA-F0C4-4374-A749-DA142E731D8A}"/>
              </a:ext>
            </a:extLst>
          </p:cNvPr>
          <p:cNvGrpSpPr/>
          <p:nvPr/>
        </p:nvGrpSpPr>
        <p:grpSpPr>
          <a:xfrm>
            <a:off x="2054581" y="1172267"/>
            <a:ext cx="1209258" cy="1153154"/>
            <a:chOff x="8750989" y="1979637"/>
            <a:chExt cx="1209258" cy="11531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AB32EC6-76F7-4D27-B91A-0A80AD8A9F55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9576D13-AF47-43FA-AA9A-A205FA35536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FD0DFDE-F663-455C-AB4D-86995CA8704D}"/>
                </a:ext>
              </a:extLst>
            </p:cNvPr>
            <p:cNvSpPr txBox="1"/>
            <p:nvPr/>
          </p:nvSpPr>
          <p:spPr>
            <a:xfrm>
              <a:off x="8963324" y="2129763"/>
              <a:ext cx="75245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2E08EB5-7030-4E9D-AB85-9D13DE0C180A}"/>
              </a:ext>
            </a:extLst>
          </p:cNvPr>
          <p:cNvCxnSpPr>
            <a:stCxn id="108" idx="0"/>
            <a:endCxn id="123" idx="0"/>
          </p:cNvCxnSpPr>
          <p:nvPr/>
        </p:nvCxnSpPr>
        <p:spPr>
          <a:xfrm flipH="1">
            <a:off x="2659210" y="881223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3E47CD8-6A7F-4DF8-BF82-B0BF6FBBEAE4}"/>
              </a:ext>
            </a:extLst>
          </p:cNvPr>
          <p:cNvGrpSpPr/>
          <p:nvPr/>
        </p:nvGrpSpPr>
        <p:grpSpPr>
          <a:xfrm>
            <a:off x="2054581" y="3194357"/>
            <a:ext cx="1209258" cy="1153154"/>
            <a:chOff x="8750989" y="1979637"/>
            <a:chExt cx="1209258" cy="11531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030A38A-DB90-4DD4-92D1-878F3CBB1D1D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486A54-D45A-4EB5-8F96-D77A5245D50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42E7D9C-F69F-4E04-8E1F-7A5B20BAD53C}"/>
                </a:ext>
              </a:extLst>
            </p:cNvPr>
            <p:cNvSpPr txBox="1"/>
            <p:nvPr/>
          </p:nvSpPr>
          <p:spPr>
            <a:xfrm>
              <a:off x="9091672" y="2138034"/>
              <a:ext cx="62837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5BB9CD3-0593-404B-971D-1D0A5B641909}"/>
              </a:ext>
            </a:extLst>
          </p:cNvPr>
          <p:cNvCxnSpPr/>
          <p:nvPr/>
        </p:nvCxnSpPr>
        <p:spPr>
          <a:xfrm>
            <a:off x="2342617" y="2325421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47B5734-98EA-48E9-8BC6-5A34D5925839}"/>
              </a:ext>
            </a:extLst>
          </p:cNvPr>
          <p:cNvCxnSpPr>
            <a:cxnSpLocks/>
          </p:cNvCxnSpPr>
          <p:nvPr/>
        </p:nvCxnSpPr>
        <p:spPr>
          <a:xfrm>
            <a:off x="2808581" y="2325421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95FE420-D4FF-4317-A589-1E37F614BD5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14322" y="4346664"/>
            <a:ext cx="216560" cy="940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C7A7C7D3-9D9A-48CC-86C5-1E68A9883227}"/>
              </a:ext>
            </a:extLst>
          </p:cNvPr>
          <p:cNvSpPr/>
          <p:nvPr/>
        </p:nvSpPr>
        <p:spPr>
          <a:xfrm>
            <a:off x="3866930" y="2833124"/>
            <a:ext cx="3096337" cy="768319"/>
          </a:xfrm>
          <a:prstGeom prst="wedgeRoundRectCallout">
            <a:avLst>
              <a:gd name="adj1" fmla="val -65894"/>
              <a:gd name="adj2" fmla="val 32425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View Model updates its data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3CFDC30-CA7D-4F28-B82D-4AB93A658564}"/>
              </a:ext>
            </a:extLst>
          </p:cNvPr>
          <p:cNvCxnSpPr>
            <a:cxnSpLocks/>
          </p:cNvCxnSpPr>
          <p:nvPr/>
        </p:nvCxnSpPr>
        <p:spPr>
          <a:xfrm flipH="1" flipV="1">
            <a:off x="2877719" y="4401942"/>
            <a:ext cx="109312" cy="80373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5C01717-3BDC-4CAE-89C4-4DD54C652900}"/>
              </a:ext>
            </a:extLst>
          </p:cNvPr>
          <p:cNvCxnSpPr>
            <a:cxnSpLocks/>
          </p:cNvCxnSpPr>
          <p:nvPr/>
        </p:nvCxnSpPr>
        <p:spPr>
          <a:xfrm flipH="1" flipV="1">
            <a:off x="11689609" y="5038844"/>
            <a:ext cx="369088" cy="78971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0" name="Speech Bubble: Rectangle with Corners Rounded 169">
            <a:extLst>
              <a:ext uri="{FF2B5EF4-FFF2-40B4-BE49-F238E27FC236}">
                <a16:creationId xmlns:a16="http://schemas.microsoft.com/office/drawing/2014/main" id="{5FBB7253-5BC1-4B55-A1E7-F0662CB15C65}"/>
              </a:ext>
            </a:extLst>
          </p:cNvPr>
          <p:cNvSpPr/>
          <p:nvPr/>
        </p:nvSpPr>
        <p:spPr>
          <a:xfrm>
            <a:off x="3844935" y="2844479"/>
            <a:ext cx="3096337" cy="768319"/>
          </a:xfrm>
          <a:prstGeom prst="wedgeRoundRectCallout">
            <a:avLst>
              <a:gd name="adj1" fmla="val 2141"/>
              <a:gd name="adj2" fmla="val -39391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View Model updates its data</a:t>
            </a:r>
          </a:p>
        </p:txBody>
      </p:sp>
    </p:spTree>
    <p:extLst>
      <p:ext uri="{BB962C8B-B14F-4D97-AF65-F5344CB8AC3E}">
        <p14:creationId xmlns:p14="http://schemas.microsoft.com/office/powerpoint/2010/main" val="3269509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4335C5B-5BAA-467E-831A-977EAFD0B027}"/>
              </a:ext>
            </a:extLst>
          </p:cNvPr>
          <p:cNvGrpSpPr/>
          <p:nvPr/>
        </p:nvGrpSpPr>
        <p:grpSpPr>
          <a:xfrm>
            <a:off x="4038690" y="557137"/>
            <a:ext cx="1209258" cy="584857"/>
            <a:chOff x="8750989" y="1979637"/>
            <a:chExt cx="1209258" cy="58485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F7B1336-9156-4BA4-B406-48662640FDAA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5F1AE3A-4167-4173-9B80-DA7E1C24BA7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1F31B87-D1FA-41E0-8768-E6286E9B2BE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09115E9-442A-4656-B9C7-DEB611744497}"/>
              </a:ext>
            </a:extLst>
          </p:cNvPr>
          <p:cNvGrpSpPr/>
          <p:nvPr/>
        </p:nvGrpSpPr>
        <p:grpSpPr>
          <a:xfrm>
            <a:off x="4088342" y="1733687"/>
            <a:ext cx="1209258" cy="649014"/>
            <a:chOff x="8750989" y="1979637"/>
            <a:chExt cx="1209258" cy="64901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F7EF0BFD-36A2-4423-B084-C6609675D349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9B8B2E4-8A11-44EE-A7BA-2F8CD137740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49B9ABA-A221-4CB0-A2AD-F204D6504B0B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695E4DB-5F74-4730-9C2A-6F1EF089A83D}"/>
              </a:ext>
            </a:extLst>
          </p:cNvPr>
          <p:cNvCxnSpPr>
            <a:cxnSpLocks/>
            <a:stCxn id="141" idx="0"/>
            <a:endCxn id="145" idx="1"/>
          </p:cNvCxnSpPr>
          <p:nvPr/>
        </p:nvCxnSpPr>
        <p:spPr>
          <a:xfrm flipH="1" flipV="1">
            <a:off x="4633707" y="1398070"/>
            <a:ext cx="59264" cy="335617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Arrow: Right 144">
            <a:extLst>
              <a:ext uri="{FF2B5EF4-FFF2-40B4-BE49-F238E27FC236}">
                <a16:creationId xmlns:a16="http://schemas.microsoft.com/office/drawing/2014/main" id="{FF97F7C4-E1FA-4478-B4F6-CD68619EE98B}"/>
              </a:ext>
            </a:extLst>
          </p:cNvPr>
          <p:cNvSpPr/>
          <p:nvPr/>
        </p:nvSpPr>
        <p:spPr>
          <a:xfrm rot="16200000">
            <a:off x="4520805" y="117035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2BE7956-D7F4-41C6-8EEB-611EDF928179}"/>
              </a:ext>
            </a:extLst>
          </p:cNvPr>
          <p:cNvGrpSpPr/>
          <p:nvPr/>
        </p:nvGrpSpPr>
        <p:grpSpPr>
          <a:xfrm>
            <a:off x="6036646" y="643042"/>
            <a:ext cx="1209258" cy="584857"/>
            <a:chOff x="8750989" y="1979637"/>
            <a:chExt cx="1209258" cy="584857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89F8ED4-BD7B-43A5-BB87-EB514158DC55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70D5C33-5535-4B05-B424-94CE363AFAE2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99C8FAA-255D-4438-98D9-71149F246114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8DEFEAD-1286-45A3-9BB2-93234DF06C48}"/>
              </a:ext>
            </a:extLst>
          </p:cNvPr>
          <p:cNvGrpSpPr/>
          <p:nvPr/>
        </p:nvGrpSpPr>
        <p:grpSpPr>
          <a:xfrm>
            <a:off x="5933752" y="1832081"/>
            <a:ext cx="1405993" cy="649014"/>
            <a:chOff x="8750989" y="1979637"/>
            <a:chExt cx="1251017" cy="649014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4E3D29F-72FD-420B-BFDA-5451C4795D4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246A476-8243-48C3-B8F0-7F9DC89DE721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E580527-2DA9-460D-BB53-2797795FB009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9AC4CB1-ADDF-4A29-AEFF-284E0AD12C80}"/>
              </a:ext>
            </a:extLst>
          </p:cNvPr>
          <p:cNvCxnSpPr>
            <a:cxnSpLocks/>
            <a:stCxn id="151" idx="0"/>
            <a:endCxn id="155" idx="1"/>
          </p:cNvCxnSpPr>
          <p:nvPr/>
        </p:nvCxnSpPr>
        <p:spPr>
          <a:xfrm flipH="1" flipV="1">
            <a:off x="6608932" y="1493438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D00BE94B-4699-463D-9677-5313738A48E3}"/>
              </a:ext>
            </a:extLst>
          </p:cNvPr>
          <p:cNvSpPr/>
          <p:nvPr/>
        </p:nvSpPr>
        <p:spPr>
          <a:xfrm rot="16200000">
            <a:off x="6496030" y="126571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AAD42F1-A74E-4C18-A979-D5B6D022777E}"/>
              </a:ext>
            </a:extLst>
          </p:cNvPr>
          <p:cNvCxnSpPr>
            <a:cxnSpLocks/>
            <a:stCxn id="141" idx="3"/>
          </p:cNvCxnSpPr>
          <p:nvPr/>
        </p:nvCxnSpPr>
        <p:spPr>
          <a:xfrm flipV="1">
            <a:off x="5297600" y="1215835"/>
            <a:ext cx="727912" cy="842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F0A38B2-B3FE-4F5E-9BC8-E73279787F62}"/>
              </a:ext>
            </a:extLst>
          </p:cNvPr>
          <p:cNvCxnSpPr>
            <a:cxnSpLocks/>
            <a:stCxn id="151" idx="1"/>
            <a:endCxn id="137" idx="3"/>
          </p:cNvCxnSpPr>
          <p:nvPr/>
        </p:nvCxnSpPr>
        <p:spPr>
          <a:xfrm flipH="1" flipV="1">
            <a:off x="5247948" y="849566"/>
            <a:ext cx="685804" cy="1307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786A6BD-FF4D-4C1E-86EA-52B4FBBB26F3}"/>
              </a:ext>
            </a:extLst>
          </p:cNvPr>
          <p:cNvGrpSpPr/>
          <p:nvPr/>
        </p:nvGrpSpPr>
        <p:grpSpPr>
          <a:xfrm>
            <a:off x="7807988" y="1834745"/>
            <a:ext cx="1695056" cy="649014"/>
            <a:chOff x="8750989" y="1979637"/>
            <a:chExt cx="1225133" cy="649014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D865EFA-7A1E-4DA4-8D1F-A8C753229123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A565696-B394-4ED8-8C9A-F85C8550DEE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3D999AB-A971-44D4-8065-7EA0E2CEDFCA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F83CE17-3867-415A-86F3-EA4DC2E1904C}"/>
              </a:ext>
            </a:extLst>
          </p:cNvPr>
          <p:cNvCxnSpPr>
            <a:cxnSpLocks/>
            <a:stCxn id="159" idx="0"/>
            <a:endCxn id="163" idx="1"/>
          </p:cNvCxnSpPr>
          <p:nvPr/>
        </p:nvCxnSpPr>
        <p:spPr>
          <a:xfrm flipV="1">
            <a:off x="8644534" y="1515352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Arrow: Right 162">
            <a:extLst>
              <a:ext uri="{FF2B5EF4-FFF2-40B4-BE49-F238E27FC236}">
                <a16:creationId xmlns:a16="http://schemas.microsoft.com/office/drawing/2014/main" id="{525272D6-AC72-4648-9F4C-2664C5E69AF4}"/>
              </a:ext>
            </a:extLst>
          </p:cNvPr>
          <p:cNvSpPr/>
          <p:nvPr/>
        </p:nvSpPr>
        <p:spPr>
          <a:xfrm rot="16200000">
            <a:off x="8531632" y="1287632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F0CBF1F-46D1-4CFB-935E-1C392D091282}"/>
              </a:ext>
            </a:extLst>
          </p:cNvPr>
          <p:cNvCxnSpPr>
            <a:cxnSpLocks/>
            <a:stCxn id="151" idx="3"/>
            <a:endCxn id="159" idx="1"/>
          </p:cNvCxnSpPr>
          <p:nvPr/>
        </p:nvCxnSpPr>
        <p:spPr>
          <a:xfrm>
            <a:off x="7292813" y="2156588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7902A59-0D21-4282-B480-9B4808CB4F58}"/>
              </a:ext>
            </a:extLst>
          </p:cNvPr>
          <p:cNvCxnSpPr>
            <a:cxnSpLocks/>
          </p:cNvCxnSpPr>
          <p:nvPr/>
        </p:nvCxnSpPr>
        <p:spPr>
          <a:xfrm flipH="1" flipV="1">
            <a:off x="8862610" y="2599235"/>
            <a:ext cx="856458" cy="1635191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4C8D210-45D1-4CE1-A9EA-31A893D15E54}"/>
              </a:ext>
            </a:extLst>
          </p:cNvPr>
          <p:cNvGrpSpPr/>
          <p:nvPr/>
        </p:nvGrpSpPr>
        <p:grpSpPr>
          <a:xfrm rot="1410194">
            <a:off x="8765541" y="3022550"/>
            <a:ext cx="380002" cy="688442"/>
            <a:chOff x="7906798" y="1567390"/>
            <a:chExt cx="521259" cy="665861"/>
          </a:xfrm>
        </p:grpSpPr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4EE6B146-92FA-4933-A2AA-5190C22FBC97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>
              <a:extLst>
                <a:ext uri="{FF2B5EF4-FFF2-40B4-BE49-F238E27FC236}">
                  <a16:creationId xmlns:a16="http://schemas.microsoft.com/office/drawing/2014/main" id="{7AB6D4A9-53E6-49D6-9939-38DF152A32B7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8963324" y="2129763"/>
              <a:ext cx="816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963324" y="2151668"/>
              <a:ext cx="69249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022581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4919687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594867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481965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632C1-838B-4C05-B1BE-BF674B2FE774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331864" y="4512078"/>
            <a:ext cx="1587823" cy="225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FE9541-2AFE-4B6C-9189-3EB772D37FEE}"/>
              </a:ext>
            </a:extLst>
          </p:cNvPr>
          <p:cNvCxnSpPr>
            <a:cxnSpLocks/>
            <a:stCxn id="76" idx="1"/>
            <a:endCxn id="55" idx="3"/>
          </p:cNvCxnSpPr>
          <p:nvPr/>
        </p:nvCxnSpPr>
        <p:spPr>
          <a:xfrm flipH="1">
            <a:off x="3335511" y="5405330"/>
            <a:ext cx="1584176" cy="17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E36FC1-EA7A-4A77-B5A2-4A47AF7133ED}"/>
              </a:ext>
            </a:extLst>
          </p:cNvPr>
          <p:cNvGrpSpPr/>
          <p:nvPr/>
        </p:nvGrpSpPr>
        <p:grpSpPr>
          <a:xfrm>
            <a:off x="6896817" y="3913698"/>
            <a:ext cx="1808186" cy="584857"/>
            <a:chOff x="8750989" y="1979637"/>
            <a:chExt cx="1448490" cy="58485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CD99FD-86B3-4F52-8248-189363196390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B4888D-1AF4-46E5-8BA9-78FB6D62020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1E93FB-FED0-402C-968D-689272A3E620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0517D5-CB0C-43F6-9333-6E2FEFC90F76}"/>
              </a:ext>
            </a:extLst>
          </p:cNvPr>
          <p:cNvGrpSpPr/>
          <p:nvPr/>
        </p:nvGrpSpPr>
        <p:grpSpPr>
          <a:xfrm>
            <a:off x="6793923" y="5083487"/>
            <a:ext cx="1695056" cy="649014"/>
            <a:chOff x="8750989" y="1979637"/>
            <a:chExt cx="1225133" cy="64901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547E7F-FCA0-4396-B8F2-B75CAE1EDFE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2318DC-E498-472E-8F42-81506C3E469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6E1733-7DFF-4641-96B5-A72EC4677FE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2B25B3-BAC7-4840-A638-88732F3D6BBB}"/>
              </a:ext>
            </a:extLst>
          </p:cNvPr>
          <p:cNvCxnSpPr>
            <a:cxnSpLocks/>
            <a:stCxn id="68" idx="0"/>
            <a:endCxn id="83" idx="1"/>
          </p:cNvCxnSpPr>
          <p:nvPr/>
        </p:nvCxnSpPr>
        <p:spPr>
          <a:xfrm flipV="1">
            <a:off x="7630469" y="4764094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F6F9446-F765-4483-9C75-6F1C07666864}"/>
              </a:ext>
            </a:extLst>
          </p:cNvPr>
          <p:cNvSpPr/>
          <p:nvPr/>
        </p:nvSpPr>
        <p:spPr>
          <a:xfrm rot="16200000">
            <a:off x="7517567" y="4536374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084F3-29C3-44C7-A2A8-C2C0318959F4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>
          <a:xfrm>
            <a:off x="6278748" y="5405330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2A1AB1-40EF-4B77-89F2-9D2D692A0949}"/>
              </a:ext>
            </a:extLst>
          </p:cNvPr>
          <p:cNvGrpSpPr/>
          <p:nvPr/>
        </p:nvGrpSpPr>
        <p:grpSpPr>
          <a:xfrm>
            <a:off x="9887234" y="3175399"/>
            <a:ext cx="1808186" cy="584857"/>
            <a:chOff x="8750989" y="1979637"/>
            <a:chExt cx="1448490" cy="58485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1E8A9-A7E1-497E-ADF1-0D71055C5E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057A6B-A696-44D0-9FBD-692E548E560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10363C-FEC9-48C1-8662-B77788B921C8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871D7-E32A-48E5-9276-DCB59F4A2CFB}"/>
              </a:ext>
            </a:extLst>
          </p:cNvPr>
          <p:cNvGrpSpPr/>
          <p:nvPr/>
        </p:nvGrpSpPr>
        <p:grpSpPr>
          <a:xfrm>
            <a:off x="9784341" y="4345188"/>
            <a:ext cx="1673092" cy="649014"/>
            <a:chOff x="8750989" y="1979637"/>
            <a:chExt cx="1209258" cy="6490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D8D597-55BD-402A-BC17-F97581B5C59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71114-D600-4189-82F6-54362E49C7C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4F282A-71E3-4E10-8769-47C0727DB14C}"/>
                </a:ext>
              </a:extLst>
            </p:cNvPr>
            <p:cNvSpPr txBox="1"/>
            <p:nvPr/>
          </p:nvSpPr>
          <p:spPr>
            <a:xfrm>
              <a:off x="8778021" y="2146527"/>
              <a:ext cx="107518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EBA40D-EEE1-4CA5-9D25-458A3AFEE695}"/>
              </a:ext>
            </a:extLst>
          </p:cNvPr>
          <p:cNvCxnSpPr>
            <a:cxnSpLocks/>
            <a:stCxn id="89" idx="0"/>
            <a:endCxn id="93" idx="1"/>
          </p:cNvCxnSpPr>
          <p:nvPr/>
        </p:nvCxnSpPr>
        <p:spPr>
          <a:xfrm flipV="1">
            <a:off x="10620886" y="4025795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599565-B215-4A57-BFB8-8D4FF5C3C2C3}"/>
              </a:ext>
            </a:extLst>
          </p:cNvPr>
          <p:cNvSpPr/>
          <p:nvPr/>
        </p:nvSpPr>
        <p:spPr>
          <a:xfrm rot="16200000">
            <a:off x="10507984" y="3798075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D00FB0-FCAF-41A4-BE94-082FFDFF2598}"/>
              </a:ext>
            </a:extLst>
          </p:cNvPr>
          <p:cNvGrpSpPr/>
          <p:nvPr/>
        </p:nvGrpSpPr>
        <p:grpSpPr>
          <a:xfrm>
            <a:off x="9857131" y="5867127"/>
            <a:ext cx="1509492" cy="649014"/>
            <a:chOff x="8750989" y="1979637"/>
            <a:chExt cx="1209258" cy="6490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6C9E6E-5699-42BE-9388-5B04E5A22C5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7701DC-1476-432F-8FF7-E7FDDF3FDF7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2F7C00-7F02-4709-BB44-4498392AD6CE}"/>
                </a:ext>
              </a:extLst>
            </p:cNvPr>
            <p:cNvSpPr txBox="1"/>
            <p:nvPr/>
          </p:nvSpPr>
          <p:spPr>
            <a:xfrm>
              <a:off x="8860668" y="2138678"/>
              <a:ext cx="109540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SocketServer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39DBE-5235-4E12-8F59-04E86F9476E1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V="1">
            <a:off x="10611877" y="4994202"/>
            <a:ext cx="9009" cy="8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9E9AC3-B0D5-47E5-BE70-80C8443993CE}"/>
              </a:ext>
            </a:extLst>
          </p:cNvPr>
          <p:cNvCxnSpPr>
            <a:stCxn id="89" idx="1"/>
            <a:endCxn id="68" idx="3"/>
          </p:cNvCxnSpPr>
          <p:nvPr/>
        </p:nvCxnSpPr>
        <p:spPr>
          <a:xfrm flipH="1">
            <a:off x="8467015" y="4669695"/>
            <a:ext cx="1317325" cy="738299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E9C4215-DF70-463F-B1F7-1ADE760CB9D8}"/>
              </a:ext>
            </a:extLst>
          </p:cNvPr>
          <p:cNvGrpSpPr/>
          <p:nvPr/>
        </p:nvGrpSpPr>
        <p:grpSpPr>
          <a:xfrm rot="1410194">
            <a:off x="8913819" y="4107540"/>
            <a:ext cx="380002" cy="688442"/>
            <a:chOff x="7906798" y="1567390"/>
            <a:chExt cx="521259" cy="665861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AC1DF990-3605-4432-98DE-EABAFDEB93E3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003BDA4C-1A12-49ED-8B50-EFF949E36F64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5ED1CD1-0A03-405E-B42C-13CE99760FF6}"/>
              </a:ext>
            </a:extLst>
          </p:cNvPr>
          <p:cNvGrpSpPr/>
          <p:nvPr/>
        </p:nvGrpSpPr>
        <p:grpSpPr>
          <a:xfrm>
            <a:off x="11921787" y="5867127"/>
            <a:ext cx="1509492" cy="649014"/>
            <a:chOff x="8750989" y="1979637"/>
            <a:chExt cx="1209258" cy="6490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57DC914-C9A6-4D4D-AEEF-81CD8A62C79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38543C-B452-4284-B67D-10426A1D65B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45DFC6-6746-402A-84C0-BF9348C77F7D}"/>
                </a:ext>
              </a:extLst>
            </p:cNvPr>
            <p:cNvSpPr txBox="1"/>
            <p:nvPr/>
          </p:nvSpPr>
          <p:spPr>
            <a:xfrm>
              <a:off x="8860668" y="2138678"/>
              <a:ext cx="934876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BAAE2E-191E-4B14-9B2F-6093353589F9}"/>
              </a:ext>
            </a:extLst>
          </p:cNvPr>
          <p:cNvCxnSpPr>
            <a:cxnSpLocks/>
          </p:cNvCxnSpPr>
          <p:nvPr/>
        </p:nvCxnSpPr>
        <p:spPr>
          <a:xfrm>
            <a:off x="11457431" y="5080823"/>
            <a:ext cx="464356" cy="82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236238D-0036-436B-85AF-C0B12E9369AC}"/>
              </a:ext>
            </a:extLst>
          </p:cNvPr>
          <p:cNvSpPr txBox="1"/>
          <p:nvPr/>
        </p:nvSpPr>
        <p:spPr>
          <a:xfrm>
            <a:off x="10329461" y="378306"/>
            <a:ext cx="2720296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a new task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A48A123-51D5-475B-900E-263B7B561585}"/>
              </a:ext>
            </a:extLst>
          </p:cNvPr>
          <p:cNvGrpSpPr/>
          <p:nvPr/>
        </p:nvGrpSpPr>
        <p:grpSpPr>
          <a:xfrm>
            <a:off x="2248892" y="17128"/>
            <a:ext cx="820638" cy="864095"/>
            <a:chOff x="8059451" y="1907628"/>
            <a:chExt cx="820638" cy="864095"/>
          </a:xfrm>
        </p:grpSpPr>
        <p:sp>
          <p:nvSpPr>
            <p:cNvPr id="108" name="Rectangle: Folded Corner 107">
              <a:extLst>
                <a:ext uri="{FF2B5EF4-FFF2-40B4-BE49-F238E27FC236}">
                  <a16:creationId xmlns:a16="http://schemas.microsoft.com/office/drawing/2014/main" id="{50CD00A2-C867-4EF1-B2FC-3B67C7B1A437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0850F2-3185-4F8A-B7AE-6D3A4FA88E8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9003BA-F0C4-4374-A749-DA142E731D8A}"/>
              </a:ext>
            </a:extLst>
          </p:cNvPr>
          <p:cNvGrpSpPr/>
          <p:nvPr/>
        </p:nvGrpSpPr>
        <p:grpSpPr>
          <a:xfrm>
            <a:off x="2054581" y="1172267"/>
            <a:ext cx="1209258" cy="1153154"/>
            <a:chOff x="8750989" y="1979637"/>
            <a:chExt cx="1209258" cy="11531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AB32EC6-76F7-4D27-B91A-0A80AD8A9F55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9576D13-AF47-43FA-AA9A-A205FA35536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FD0DFDE-F663-455C-AB4D-86995CA8704D}"/>
                </a:ext>
              </a:extLst>
            </p:cNvPr>
            <p:cNvSpPr txBox="1"/>
            <p:nvPr/>
          </p:nvSpPr>
          <p:spPr>
            <a:xfrm>
              <a:off x="8963324" y="2129763"/>
              <a:ext cx="75245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2E08EB5-7030-4E9D-AB85-9D13DE0C180A}"/>
              </a:ext>
            </a:extLst>
          </p:cNvPr>
          <p:cNvCxnSpPr>
            <a:stCxn id="108" idx="0"/>
            <a:endCxn id="123" idx="0"/>
          </p:cNvCxnSpPr>
          <p:nvPr/>
        </p:nvCxnSpPr>
        <p:spPr>
          <a:xfrm flipH="1">
            <a:off x="2659210" y="881223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3E47CD8-6A7F-4DF8-BF82-B0BF6FBBEAE4}"/>
              </a:ext>
            </a:extLst>
          </p:cNvPr>
          <p:cNvGrpSpPr/>
          <p:nvPr/>
        </p:nvGrpSpPr>
        <p:grpSpPr>
          <a:xfrm>
            <a:off x="2054581" y="3194357"/>
            <a:ext cx="1209258" cy="1153154"/>
            <a:chOff x="8750989" y="1979637"/>
            <a:chExt cx="1209258" cy="11531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030A38A-DB90-4DD4-92D1-878F3CBB1D1D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486A54-D45A-4EB5-8F96-D77A5245D50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42E7D9C-F69F-4E04-8E1F-7A5B20BAD53C}"/>
                </a:ext>
              </a:extLst>
            </p:cNvPr>
            <p:cNvSpPr txBox="1"/>
            <p:nvPr/>
          </p:nvSpPr>
          <p:spPr>
            <a:xfrm>
              <a:off x="9091672" y="2138034"/>
              <a:ext cx="62837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5BB9CD3-0593-404B-971D-1D0A5B641909}"/>
              </a:ext>
            </a:extLst>
          </p:cNvPr>
          <p:cNvCxnSpPr/>
          <p:nvPr/>
        </p:nvCxnSpPr>
        <p:spPr>
          <a:xfrm>
            <a:off x="2342617" y="2325421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47B5734-98EA-48E9-8BC6-5A34D5925839}"/>
              </a:ext>
            </a:extLst>
          </p:cNvPr>
          <p:cNvCxnSpPr>
            <a:cxnSpLocks/>
          </p:cNvCxnSpPr>
          <p:nvPr/>
        </p:nvCxnSpPr>
        <p:spPr>
          <a:xfrm>
            <a:off x="2808581" y="2325421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95FE420-D4FF-4317-A589-1E37F614BD5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14322" y="4346664"/>
            <a:ext cx="216560" cy="940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C7A7C7D3-9D9A-48CC-86C5-1E68A9883227}"/>
              </a:ext>
            </a:extLst>
          </p:cNvPr>
          <p:cNvSpPr/>
          <p:nvPr/>
        </p:nvSpPr>
        <p:spPr>
          <a:xfrm>
            <a:off x="4127396" y="2530050"/>
            <a:ext cx="3096337" cy="1285033"/>
          </a:xfrm>
          <a:prstGeom prst="wedgeRoundRectCallout">
            <a:avLst>
              <a:gd name="adj1" fmla="val -18782"/>
              <a:gd name="adj2" fmla="val 48665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Task from one client-program is thus sent to all other connected client-programs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3CFDC30-CA7D-4F28-B82D-4AB93A658564}"/>
              </a:ext>
            </a:extLst>
          </p:cNvPr>
          <p:cNvCxnSpPr>
            <a:cxnSpLocks/>
          </p:cNvCxnSpPr>
          <p:nvPr/>
        </p:nvCxnSpPr>
        <p:spPr>
          <a:xfrm flipH="1" flipV="1">
            <a:off x="2877719" y="4401942"/>
            <a:ext cx="109312" cy="80373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5C01717-3BDC-4CAE-89C4-4DD54C652900}"/>
              </a:ext>
            </a:extLst>
          </p:cNvPr>
          <p:cNvCxnSpPr>
            <a:cxnSpLocks/>
          </p:cNvCxnSpPr>
          <p:nvPr/>
        </p:nvCxnSpPr>
        <p:spPr>
          <a:xfrm flipH="1" flipV="1">
            <a:off x="11689609" y="5038844"/>
            <a:ext cx="369088" cy="78971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290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Billedresultat for guy with question mark">
            <a:extLst>
              <a:ext uri="{FF2B5EF4-FFF2-40B4-BE49-F238E27FC236}">
                <a16:creationId xmlns:a16="http://schemas.microsoft.com/office/drawing/2014/main" id="{9E68FA65-59E4-4A31-A273-8CADC8851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200" y="1239822"/>
            <a:ext cx="6773374" cy="508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408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8963324" y="2129763"/>
              <a:ext cx="816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963324" y="2151668"/>
              <a:ext cx="69249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022581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4919687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594867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481965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632C1-838B-4C05-B1BE-BF674B2FE774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331864" y="4512078"/>
            <a:ext cx="1587823" cy="225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FE9541-2AFE-4B6C-9189-3EB772D37FEE}"/>
              </a:ext>
            </a:extLst>
          </p:cNvPr>
          <p:cNvCxnSpPr>
            <a:cxnSpLocks/>
            <a:stCxn id="76" idx="1"/>
            <a:endCxn id="55" idx="3"/>
          </p:cNvCxnSpPr>
          <p:nvPr/>
        </p:nvCxnSpPr>
        <p:spPr>
          <a:xfrm flipH="1">
            <a:off x="3335511" y="5405330"/>
            <a:ext cx="1584176" cy="17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E36FC1-EA7A-4A77-B5A2-4A47AF7133ED}"/>
              </a:ext>
            </a:extLst>
          </p:cNvPr>
          <p:cNvGrpSpPr/>
          <p:nvPr/>
        </p:nvGrpSpPr>
        <p:grpSpPr>
          <a:xfrm>
            <a:off x="6896817" y="3913698"/>
            <a:ext cx="1808186" cy="584857"/>
            <a:chOff x="8750989" y="1979637"/>
            <a:chExt cx="1448490" cy="58485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CD99FD-86B3-4F52-8248-189363196390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B4888D-1AF4-46E5-8BA9-78FB6D62020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1E93FB-FED0-402C-968D-689272A3E620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0517D5-CB0C-43F6-9333-6E2FEFC90F76}"/>
              </a:ext>
            </a:extLst>
          </p:cNvPr>
          <p:cNvGrpSpPr/>
          <p:nvPr/>
        </p:nvGrpSpPr>
        <p:grpSpPr>
          <a:xfrm>
            <a:off x="6793923" y="5083487"/>
            <a:ext cx="1695056" cy="649014"/>
            <a:chOff x="8750989" y="1979637"/>
            <a:chExt cx="1225133" cy="64901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547E7F-FCA0-4396-B8F2-B75CAE1EDFE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2318DC-E498-472E-8F42-81506C3E469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6E1733-7DFF-4641-96B5-A72EC4677FE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2B25B3-BAC7-4840-A638-88732F3D6BBB}"/>
              </a:ext>
            </a:extLst>
          </p:cNvPr>
          <p:cNvCxnSpPr>
            <a:cxnSpLocks/>
            <a:stCxn id="68" idx="0"/>
            <a:endCxn id="83" idx="1"/>
          </p:cNvCxnSpPr>
          <p:nvPr/>
        </p:nvCxnSpPr>
        <p:spPr>
          <a:xfrm flipV="1">
            <a:off x="7630469" y="4764094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F6F9446-F765-4483-9C75-6F1C07666864}"/>
              </a:ext>
            </a:extLst>
          </p:cNvPr>
          <p:cNvSpPr/>
          <p:nvPr/>
        </p:nvSpPr>
        <p:spPr>
          <a:xfrm rot="16200000">
            <a:off x="7517567" y="4536374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084F3-29C3-44C7-A2A8-C2C0318959F4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>
          <a:xfrm>
            <a:off x="6278748" y="5405330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2A1AB1-40EF-4B77-89F2-9D2D692A0949}"/>
              </a:ext>
            </a:extLst>
          </p:cNvPr>
          <p:cNvGrpSpPr/>
          <p:nvPr/>
        </p:nvGrpSpPr>
        <p:grpSpPr>
          <a:xfrm>
            <a:off x="9887234" y="3175399"/>
            <a:ext cx="1808186" cy="584857"/>
            <a:chOff x="8750989" y="1979637"/>
            <a:chExt cx="1448490" cy="58485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1E8A9-A7E1-497E-ADF1-0D71055C5E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057A6B-A696-44D0-9FBD-692E548E560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10363C-FEC9-48C1-8662-B77788B921C8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871D7-E32A-48E5-9276-DCB59F4A2CFB}"/>
              </a:ext>
            </a:extLst>
          </p:cNvPr>
          <p:cNvGrpSpPr/>
          <p:nvPr/>
        </p:nvGrpSpPr>
        <p:grpSpPr>
          <a:xfrm>
            <a:off x="9784341" y="4345188"/>
            <a:ext cx="1673092" cy="649014"/>
            <a:chOff x="8750989" y="1979637"/>
            <a:chExt cx="1209258" cy="6490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D8D597-55BD-402A-BC17-F97581B5C59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71114-D600-4189-82F6-54362E49C7C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4F282A-71E3-4E10-8769-47C0727DB14C}"/>
                </a:ext>
              </a:extLst>
            </p:cNvPr>
            <p:cNvSpPr txBox="1"/>
            <p:nvPr/>
          </p:nvSpPr>
          <p:spPr>
            <a:xfrm>
              <a:off x="8778021" y="2146527"/>
              <a:ext cx="107518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EBA40D-EEE1-4CA5-9D25-458A3AFEE695}"/>
              </a:ext>
            </a:extLst>
          </p:cNvPr>
          <p:cNvCxnSpPr>
            <a:cxnSpLocks/>
            <a:stCxn id="89" idx="0"/>
            <a:endCxn id="93" idx="1"/>
          </p:cNvCxnSpPr>
          <p:nvPr/>
        </p:nvCxnSpPr>
        <p:spPr>
          <a:xfrm flipV="1">
            <a:off x="10620886" y="4025795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599565-B215-4A57-BFB8-8D4FF5C3C2C3}"/>
              </a:ext>
            </a:extLst>
          </p:cNvPr>
          <p:cNvSpPr/>
          <p:nvPr/>
        </p:nvSpPr>
        <p:spPr>
          <a:xfrm rot="16200000">
            <a:off x="10507984" y="3798075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D00FB0-FCAF-41A4-BE94-082FFDFF2598}"/>
              </a:ext>
            </a:extLst>
          </p:cNvPr>
          <p:cNvGrpSpPr/>
          <p:nvPr/>
        </p:nvGrpSpPr>
        <p:grpSpPr>
          <a:xfrm>
            <a:off x="9857131" y="5867127"/>
            <a:ext cx="1509492" cy="649014"/>
            <a:chOff x="8750989" y="1979637"/>
            <a:chExt cx="1209258" cy="6490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6C9E6E-5699-42BE-9388-5B04E5A22C5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7701DC-1476-432F-8FF7-E7FDDF3FDF7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2F7C00-7F02-4709-BB44-4498392AD6CE}"/>
                </a:ext>
              </a:extLst>
            </p:cNvPr>
            <p:cNvSpPr txBox="1"/>
            <p:nvPr/>
          </p:nvSpPr>
          <p:spPr>
            <a:xfrm>
              <a:off x="8860668" y="2138678"/>
              <a:ext cx="109540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SocketServer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39DBE-5235-4E12-8F59-04E86F9476E1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V="1">
            <a:off x="10611877" y="4994202"/>
            <a:ext cx="9009" cy="8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9E9AC3-B0D5-47E5-BE70-80C8443993CE}"/>
              </a:ext>
            </a:extLst>
          </p:cNvPr>
          <p:cNvCxnSpPr>
            <a:stCxn id="89" idx="1"/>
            <a:endCxn id="68" idx="3"/>
          </p:cNvCxnSpPr>
          <p:nvPr/>
        </p:nvCxnSpPr>
        <p:spPr>
          <a:xfrm flipH="1">
            <a:off x="8467015" y="4669695"/>
            <a:ext cx="1317325" cy="738299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E9C4215-DF70-463F-B1F7-1ADE760CB9D8}"/>
              </a:ext>
            </a:extLst>
          </p:cNvPr>
          <p:cNvGrpSpPr/>
          <p:nvPr/>
        </p:nvGrpSpPr>
        <p:grpSpPr>
          <a:xfrm rot="1410194">
            <a:off x="8913819" y="4107540"/>
            <a:ext cx="380002" cy="688442"/>
            <a:chOff x="7906798" y="1567390"/>
            <a:chExt cx="521259" cy="665861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AC1DF990-3605-4432-98DE-EABAFDEB93E3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003BDA4C-1A12-49ED-8B50-EFF949E36F64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5ED1CD1-0A03-405E-B42C-13CE99760FF6}"/>
              </a:ext>
            </a:extLst>
          </p:cNvPr>
          <p:cNvGrpSpPr/>
          <p:nvPr/>
        </p:nvGrpSpPr>
        <p:grpSpPr>
          <a:xfrm>
            <a:off x="11921787" y="5867127"/>
            <a:ext cx="1509492" cy="649014"/>
            <a:chOff x="8750989" y="1979637"/>
            <a:chExt cx="1209258" cy="6490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57DC914-C9A6-4D4D-AEEF-81CD8A62C79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38543C-B452-4284-B67D-10426A1D65B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45DFC6-6746-402A-84C0-BF9348C77F7D}"/>
                </a:ext>
              </a:extLst>
            </p:cNvPr>
            <p:cNvSpPr txBox="1"/>
            <p:nvPr/>
          </p:nvSpPr>
          <p:spPr>
            <a:xfrm>
              <a:off x="8860668" y="2138678"/>
              <a:ext cx="934876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BAAE2E-191E-4B14-9B2F-6093353589F9}"/>
              </a:ext>
            </a:extLst>
          </p:cNvPr>
          <p:cNvCxnSpPr>
            <a:cxnSpLocks/>
          </p:cNvCxnSpPr>
          <p:nvPr/>
        </p:nvCxnSpPr>
        <p:spPr>
          <a:xfrm>
            <a:off x="11457431" y="5080823"/>
            <a:ext cx="464356" cy="82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236238D-0036-436B-85AF-C0B12E9369AC}"/>
              </a:ext>
            </a:extLst>
          </p:cNvPr>
          <p:cNvSpPr txBox="1"/>
          <p:nvPr/>
        </p:nvSpPr>
        <p:spPr>
          <a:xfrm>
            <a:off x="12271774" y="327203"/>
            <a:ext cx="809517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A48A123-51D5-475B-900E-263B7B561585}"/>
              </a:ext>
            </a:extLst>
          </p:cNvPr>
          <p:cNvGrpSpPr/>
          <p:nvPr/>
        </p:nvGrpSpPr>
        <p:grpSpPr>
          <a:xfrm>
            <a:off x="2248892" y="17128"/>
            <a:ext cx="820638" cy="864095"/>
            <a:chOff x="8059451" y="1907628"/>
            <a:chExt cx="820638" cy="864095"/>
          </a:xfrm>
        </p:grpSpPr>
        <p:sp>
          <p:nvSpPr>
            <p:cNvPr id="108" name="Rectangle: Folded Corner 107">
              <a:extLst>
                <a:ext uri="{FF2B5EF4-FFF2-40B4-BE49-F238E27FC236}">
                  <a16:creationId xmlns:a16="http://schemas.microsoft.com/office/drawing/2014/main" id="{50CD00A2-C867-4EF1-B2FC-3B67C7B1A437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0850F2-3185-4F8A-B7AE-6D3A4FA88E8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9003BA-F0C4-4374-A749-DA142E731D8A}"/>
              </a:ext>
            </a:extLst>
          </p:cNvPr>
          <p:cNvGrpSpPr/>
          <p:nvPr/>
        </p:nvGrpSpPr>
        <p:grpSpPr>
          <a:xfrm>
            <a:off x="2054581" y="1172267"/>
            <a:ext cx="1209258" cy="1153154"/>
            <a:chOff x="8750989" y="1979637"/>
            <a:chExt cx="1209258" cy="11531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AB32EC6-76F7-4D27-B91A-0A80AD8A9F55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9576D13-AF47-43FA-AA9A-A205FA35536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FD0DFDE-F663-455C-AB4D-86995CA8704D}"/>
                </a:ext>
              </a:extLst>
            </p:cNvPr>
            <p:cNvSpPr txBox="1"/>
            <p:nvPr/>
          </p:nvSpPr>
          <p:spPr>
            <a:xfrm>
              <a:off x="8963324" y="2129763"/>
              <a:ext cx="75245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2E08EB5-7030-4E9D-AB85-9D13DE0C180A}"/>
              </a:ext>
            </a:extLst>
          </p:cNvPr>
          <p:cNvCxnSpPr>
            <a:stCxn id="108" idx="0"/>
            <a:endCxn id="123" idx="0"/>
          </p:cNvCxnSpPr>
          <p:nvPr/>
        </p:nvCxnSpPr>
        <p:spPr>
          <a:xfrm flipH="1">
            <a:off x="2659210" y="881223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3E47CD8-6A7F-4DF8-BF82-B0BF6FBBEAE4}"/>
              </a:ext>
            </a:extLst>
          </p:cNvPr>
          <p:cNvGrpSpPr/>
          <p:nvPr/>
        </p:nvGrpSpPr>
        <p:grpSpPr>
          <a:xfrm>
            <a:off x="2054581" y="3194357"/>
            <a:ext cx="1209258" cy="1153154"/>
            <a:chOff x="8750989" y="1979637"/>
            <a:chExt cx="1209258" cy="11531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030A38A-DB90-4DD4-92D1-878F3CBB1D1D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486A54-D45A-4EB5-8F96-D77A5245D50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42E7D9C-F69F-4E04-8E1F-7A5B20BAD53C}"/>
                </a:ext>
              </a:extLst>
            </p:cNvPr>
            <p:cNvSpPr txBox="1"/>
            <p:nvPr/>
          </p:nvSpPr>
          <p:spPr>
            <a:xfrm>
              <a:off x="9091672" y="2138034"/>
              <a:ext cx="62837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5BB9CD3-0593-404B-971D-1D0A5B641909}"/>
              </a:ext>
            </a:extLst>
          </p:cNvPr>
          <p:cNvCxnSpPr/>
          <p:nvPr/>
        </p:nvCxnSpPr>
        <p:spPr>
          <a:xfrm>
            <a:off x="2342617" y="2325421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47B5734-98EA-48E9-8BC6-5A34D5925839}"/>
              </a:ext>
            </a:extLst>
          </p:cNvPr>
          <p:cNvCxnSpPr>
            <a:cxnSpLocks/>
          </p:cNvCxnSpPr>
          <p:nvPr/>
        </p:nvCxnSpPr>
        <p:spPr>
          <a:xfrm>
            <a:off x="2808581" y="2325421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95FE420-D4FF-4317-A589-1E37F614BD5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14322" y="4346664"/>
            <a:ext cx="216560" cy="940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3CFDC30-CA7D-4F28-B82D-4AB93A658564}"/>
              </a:ext>
            </a:extLst>
          </p:cNvPr>
          <p:cNvCxnSpPr>
            <a:cxnSpLocks/>
          </p:cNvCxnSpPr>
          <p:nvPr/>
        </p:nvCxnSpPr>
        <p:spPr>
          <a:xfrm flipH="1" flipV="1">
            <a:off x="2877719" y="4401942"/>
            <a:ext cx="109312" cy="80373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5C01717-3BDC-4CAE-89C4-4DD54C652900}"/>
              </a:ext>
            </a:extLst>
          </p:cNvPr>
          <p:cNvCxnSpPr>
            <a:cxnSpLocks/>
          </p:cNvCxnSpPr>
          <p:nvPr/>
        </p:nvCxnSpPr>
        <p:spPr>
          <a:xfrm flipH="1" flipV="1">
            <a:off x="11689609" y="5038844"/>
            <a:ext cx="369088" cy="78971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6AC337-14F5-4687-A06F-D2CDD9351861}"/>
              </a:ext>
            </a:extLst>
          </p:cNvPr>
          <p:cNvSpPr/>
          <p:nvPr/>
        </p:nvSpPr>
        <p:spPr>
          <a:xfrm>
            <a:off x="4656966" y="2699717"/>
            <a:ext cx="7032638" cy="41755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9AAB534A-C391-4D74-BF03-995FABEED6CB}"/>
              </a:ext>
            </a:extLst>
          </p:cNvPr>
          <p:cNvSpPr/>
          <p:nvPr/>
        </p:nvSpPr>
        <p:spPr>
          <a:xfrm>
            <a:off x="6231838" y="668628"/>
            <a:ext cx="2691495" cy="1161209"/>
          </a:xfrm>
          <a:prstGeom prst="wedgeRoundRectCallout">
            <a:avLst>
              <a:gd name="adj1" fmla="val -14382"/>
              <a:gd name="adj2" fmla="val 103368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much functionality besides sending data</a:t>
            </a:r>
          </a:p>
        </p:txBody>
      </p:sp>
    </p:spTree>
    <p:extLst>
      <p:ext uri="{BB962C8B-B14F-4D97-AF65-F5344CB8AC3E}">
        <p14:creationId xmlns:p14="http://schemas.microsoft.com/office/powerpoint/2010/main" val="4125340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8963324" y="2129763"/>
              <a:ext cx="816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963324" y="2151668"/>
              <a:ext cx="69249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022581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4919687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594867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481965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632C1-838B-4C05-B1BE-BF674B2FE774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331864" y="4512078"/>
            <a:ext cx="1587823" cy="225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FE9541-2AFE-4B6C-9189-3EB772D37FEE}"/>
              </a:ext>
            </a:extLst>
          </p:cNvPr>
          <p:cNvCxnSpPr>
            <a:cxnSpLocks/>
            <a:stCxn id="76" idx="1"/>
            <a:endCxn id="55" idx="3"/>
          </p:cNvCxnSpPr>
          <p:nvPr/>
        </p:nvCxnSpPr>
        <p:spPr>
          <a:xfrm flipH="1">
            <a:off x="3335511" y="5405330"/>
            <a:ext cx="1584176" cy="17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E36FC1-EA7A-4A77-B5A2-4A47AF7133ED}"/>
              </a:ext>
            </a:extLst>
          </p:cNvPr>
          <p:cNvGrpSpPr/>
          <p:nvPr/>
        </p:nvGrpSpPr>
        <p:grpSpPr>
          <a:xfrm>
            <a:off x="6896817" y="3913698"/>
            <a:ext cx="1808186" cy="584857"/>
            <a:chOff x="8750989" y="1979637"/>
            <a:chExt cx="1448490" cy="58485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CD99FD-86B3-4F52-8248-189363196390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B4888D-1AF4-46E5-8BA9-78FB6D62020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1E93FB-FED0-402C-968D-689272A3E620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0517D5-CB0C-43F6-9333-6E2FEFC90F76}"/>
              </a:ext>
            </a:extLst>
          </p:cNvPr>
          <p:cNvGrpSpPr/>
          <p:nvPr/>
        </p:nvGrpSpPr>
        <p:grpSpPr>
          <a:xfrm>
            <a:off x="6793923" y="5083487"/>
            <a:ext cx="1695056" cy="649014"/>
            <a:chOff x="8750989" y="1979637"/>
            <a:chExt cx="1225133" cy="64901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547E7F-FCA0-4396-B8F2-B75CAE1EDFE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2318DC-E498-472E-8F42-81506C3E469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6E1733-7DFF-4641-96B5-A72EC4677FE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2B25B3-BAC7-4840-A638-88732F3D6BBB}"/>
              </a:ext>
            </a:extLst>
          </p:cNvPr>
          <p:cNvCxnSpPr>
            <a:cxnSpLocks/>
            <a:stCxn id="68" idx="0"/>
            <a:endCxn id="83" idx="1"/>
          </p:cNvCxnSpPr>
          <p:nvPr/>
        </p:nvCxnSpPr>
        <p:spPr>
          <a:xfrm flipV="1">
            <a:off x="7630469" y="4764094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F6F9446-F765-4483-9C75-6F1C07666864}"/>
              </a:ext>
            </a:extLst>
          </p:cNvPr>
          <p:cNvSpPr/>
          <p:nvPr/>
        </p:nvSpPr>
        <p:spPr>
          <a:xfrm rot="16200000">
            <a:off x="7517567" y="4536374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084F3-29C3-44C7-A2A8-C2C0318959F4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>
          <a:xfrm>
            <a:off x="6278748" y="5405330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2A1AB1-40EF-4B77-89F2-9D2D692A0949}"/>
              </a:ext>
            </a:extLst>
          </p:cNvPr>
          <p:cNvGrpSpPr/>
          <p:nvPr/>
        </p:nvGrpSpPr>
        <p:grpSpPr>
          <a:xfrm>
            <a:off x="9887234" y="3175399"/>
            <a:ext cx="1808186" cy="584857"/>
            <a:chOff x="8750989" y="1979637"/>
            <a:chExt cx="1448490" cy="58485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1E8A9-A7E1-497E-ADF1-0D71055C5E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057A6B-A696-44D0-9FBD-692E548E560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10363C-FEC9-48C1-8662-B77788B921C8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871D7-E32A-48E5-9276-DCB59F4A2CFB}"/>
              </a:ext>
            </a:extLst>
          </p:cNvPr>
          <p:cNvGrpSpPr/>
          <p:nvPr/>
        </p:nvGrpSpPr>
        <p:grpSpPr>
          <a:xfrm>
            <a:off x="9784341" y="4345188"/>
            <a:ext cx="1673092" cy="649014"/>
            <a:chOff x="8750989" y="1979637"/>
            <a:chExt cx="1209258" cy="6490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D8D597-55BD-402A-BC17-F97581B5C59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71114-D600-4189-82F6-54362E49C7C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4F282A-71E3-4E10-8769-47C0727DB14C}"/>
                </a:ext>
              </a:extLst>
            </p:cNvPr>
            <p:cNvSpPr txBox="1"/>
            <p:nvPr/>
          </p:nvSpPr>
          <p:spPr>
            <a:xfrm>
              <a:off x="8778021" y="2146527"/>
              <a:ext cx="107518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EBA40D-EEE1-4CA5-9D25-458A3AFEE695}"/>
              </a:ext>
            </a:extLst>
          </p:cNvPr>
          <p:cNvCxnSpPr>
            <a:cxnSpLocks/>
            <a:stCxn id="89" idx="0"/>
            <a:endCxn id="93" idx="1"/>
          </p:cNvCxnSpPr>
          <p:nvPr/>
        </p:nvCxnSpPr>
        <p:spPr>
          <a:xfrm flipV="1">
            <a:off x="10620886" y="4025795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599565-B215-4A57-BFB8-8D4FF5C3C2C3}"/>
              </a:ext>
            </a:extLst>
          </p:cNvPr>
          <p:cNvSpPr/>
          <p:nvPr/>
        </p:nvSpPr>
        <p:spPr>
          <a:xfrm rot="16200000">
            <a:off x="10507984" y="3798075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D00FB0-FCAF-41A4-BE94-082FFDFF2598}"/>
              </a:ext>
            </a:extLst>
          </p:cNvPr>
          <p:cNvGrpSpPr/>
          <p:nvPr/>
        </p:nvGrpSpPr>
        <p:grpSpPr>
          <a:xfrm>
            <a:off x="9857131" y="5867127"/>
            <a:ext cx="1509492" cy="649014"/>
            <a:chOff x="8750989" y="1979637"/>
            <a:chExt cx="1209258" cy="6490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6C9E6E-5699-42BE-9388-5B04E5A22C5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7701DC-1476-432F-8FF7-E7FDDF3FDF7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2F7C00-7F02-4709-BB44-4498392AD6CE}"/>
                </a:ext>
              </a:extLst>
            </p:cNvPr>
            <p:cNvSpPr txBox="1"/>
            <p:nvPr/>
          </p:nvSpPr>
          <p:spPr>
            <a:xfrm>
              <a:off x="8860668" y="2138678"/>
              <a:ext cx="109540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SocketServer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39DBE-5235-4E12-8F59-04E86F9476E1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V="1">
            <a:off x="10611877" y="4994202"/>
            <a:ext cx="9009" cy="8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9E9AC3-B0D5-47E5-BE70-80C8443993CE}"/>
              </a:ext>
            </a:extLst>
          </p:cNvPr>
          <p:cNvCxnSpPr>
            <a:stCxn id="89" idx="1"/>
            <a:endCxn id="68" idx="3"/>
          </p:cNvCxnSpPr>
          <p:nvPr/>
        </p:nvCxnSpPr>
        <p:spPr>
          <a:xfrm flipH="1">
            <a:off x="8467015" y="4669695"/>
            <a:ext cx="1317325" cy="738299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E9C4215-DF70-463F-B1F7-1ADE760CB9D8}"/>
              </a:ext>
            </a:extLst>
          </p:cNvPr>
          <p:cNvGrpSpPr/>
          <p:nvPr/>
        </p:nvGrpSpPr>
        <p:grpSpPr>
          <a:xfrm rot="1410194">
            <a:off x="8913819" y="4107540"/>
            <a:ext cx="380002" cy="688442"/>
            <a:chOff x="7906798" y="1567390"/>
            <a:chExt cx="521259" cy="665861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AC1DF990-3605-4432-98DE-EABAFDEB93E3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003BDA4C-1A12-49ED-8B50-EFF949E36F64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5ED1CD1-0A03-405E-B42C-13CE99760FF6}"/>
              </a:ext>
            </a:extLst>
          </p:cNvPr>
          <p:cNvGrpSpPr/>
          <p:nvPr/>
        </p:nvGrpSpPr>
        <p:grpSpPr>
          <a:xfrm>
            <a:off x="11921787" y="5867127"/>
            <a:ext cx="1509492" cy="649014"/>
            <a:chOff x="8750989" y="1979637"/>
            <a:chExt cx="1209258" cy="6490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57DC914-C9A6-4D4D-AEEF-81CD8A62C79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38543C-B452-4284-B67D-10426A1D65B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45DFC6-6746-402A-84C0-BF9348C77F7D}"/>
                </a:ext>
              </a:extLst>
            </p:cNvPr>
            <p:cNvSpPr txBox="1"/>
            <p:nvPr/>
          </p:nvSpPr>
          <p:spPr>
            <a:xfrm>
              <a:off x="8860668" y="2138678"/>
              <a:ext cx="934876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BAAE2E-191E-4B14-9B2F-6093353589F9}"/>
              </a:ext>
            </a:extLst>
          </p:cNvPr>
          <p:cNvCxnSpPr>
            <a:cxnSpLocks/>
          </p:cNvCxnSpPr>
          <p:nvPr/>
        </p:nvCxnSpPr>
        <p:spPr>
          <a:xfrm>
            <a:off x="11457431" y="5080823"/>
            <a:ext cx="464356" cy="82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236238D-0036-436B-85AF-C0B12E9369AC}"/>
              </a:ext>
            </a:extLst>
          </p:cNvPr>
          <p:cNvSpPr txBox="1"/>
          <p:nvPr/>
        </p:nvSpPr>
        <p:spPr>
          <a:xfrm>
            <a:off x="12271774" y="327203"/>
            <a:ext cx="809517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A48A123-51D5-475B-900E-263B7B561585}"/>
              </a:ext>
            </a:extLst>
          </p:cNvPr>
          <p:cNvGrpSpPr/>
          <p:nvPr/>
        </p:nvGrpSpPr>
        <p:grpSpPr>
          <a:xfrm>
            <a:off x="2248892" y="17128"/>
            <a:ext cx="820638" cy="864095"/>
            <a:chOff x="8059451" y="1907628"/>
            <a:chExt cx="820638" cy="864095"/>
          </a:xfrm>
        </p:grpSpPr>
        <p:sp>
          <p:nvSpPr>
            <p:cNvPr id="108" name="Rectangle: Folded Corner 107">
              <a:extLst>
                <a:ext uri="{FF2B5EF4-FFF2-40B4-BE49-F238E27FC236}">
                  <a16:creationId xmlns:a16="http://schemas.microsoft.com/office/drawing/2014/main" id="{50CD00A2-C867-4EF1-B2FC-3B67C7B1A437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0850F2-3185-4F8A-B7AE-6D3A4FA88E8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9003BA-F0C4-4374-A749-DA142E731D8A}"/>
              </a:ext>
            </a:extLst>
          </p:cNvPr>
          <p:cNvGrpSpPr/>
          <p:nvPr/>
        </p:nvGrpSpPr>
        <p:grpSpPr>
          <a:xfrm>
            <a:off x="2054581" y="1172267"/>
            <a:ext cx="1209258" cy="1153154"/>
            <a:chOff x="8750989" y="1979637"/>
            <a:chExt cx="1209258" cy="11531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AB32EC6-76F7-4D27-B91A-0A80AD8A9F55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9576D13-AF47-43FA-AA9A-A205FA35536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FD0DFDE-F663-455C-AB4D-86995CA8704D}"/>
                </a:ext>
              </a:extLst>
            </p:cNvPr>
            <p:cNvSpPr txBox="1"/>
            <p:nvPr/>
          </p:nvSpPr>
          <p:spPr>
            <a:xfrm>
              <a:off x="8963324" y="2129763"/>
              <a:ext cx="75245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2E08EB5-7030-4E9D-AB85-9D13DE0C180A}"/>
              </a:ext>
            </a:extLst>
          </p:cNvPr>
          <p:cNvCxnSpPr>
            <a:stCxn id="108" idx="0"/>
            <a:endCxn id="123" idx="0"/>
          </p:cNvCxnSpPr>
          <p:nvPr/>
        </p:nvCxnSpPr>
        <p:spPr>
          <a:xfrm flipH="1">
            <a:off x="2659210" y="881223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3E47CD8-6A7F-4DF8-BF82-B0BF6FBBEAE4}"/>
              </a:ext>
            </a:extLst>
          </p:cNvPr>
          <p:cNvGrpSpPr/>
          <p:nvPr/>
        </p:nvGrpSpPr>
        <p:grpSpPr>
          <a:xfrm>
            <a:off x="2054581" y="3194357"/>
            <a:ext cx="1209258" cy="1153154"/>
            <a:chOff x="8750989" y="1979637"/>
            <a:chExt cx="1209258" cy="11531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030A38A-DB90-4DD4-92D1-878F3CBB1D1D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486A54-D45A-4EB5-8F96-D77A5245D50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42E7D9C-F69F-4E04-8E1F-7A5B20BAD53C}"/>
                </a:ext>
              </a:extLst>
            </p:cNvPr>
            <p:cNvSpPr txBox="1"/>
            <p:nvPr/>
          </p:nvSpPr>
          <p:spPr>
            <a:xfrm>
              <a:off x="9091672" y="2138034"/>
              <a:ext cx="62837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5BB9CD3-0593-404B-971D-1D0A5B641909}"/>
              </a:ext>
            </a:extLst>
          </p:cNvPr>
          <p:cNvCxnSpPr/>
          <p:nvPr/>
        </p:nvCxnSpPr>
        <p:spPr>
          <a:xfrm>
            <a:off x="2342617" y="2325421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47B5734-98EA-48E9-8BC6-5A34D5925839}"/>
              </a:ext>
            </a:extLst>
          </p:cNvPr>
          <p:cNvCxnSpPr>
            <a:cxnSpLocks/>
          </p:cNvCxnSpPr>
          <p:nvPr/>
        </p:nvCxnSpPr>
        <p:spPr>
          <a:xfrm>
            <a:off x="2808581" y="2325421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95FE420-D4FF-4317-A589-1E37F614BD5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14322" y="4346664"/>
            <a:ext cx="216560" cy="940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3CFDC30-CA7D-4F28-B82D-4AB93A658564}"/>
              </a:ext>
            </a:extLst>
          </p:cNvPr>
          <p:cNvCxnSpPr>
            <a:cxnSpLocks/>
          </p:cNvCxnSpPr>
          <p:nvPr/>
        </p:nvCxnSpPr>
        <p:spPr>
          <a:xfrm flipH="1" flipV="1">
            <a:off x="2877719" y="4401942"/>
            <a:ext cx="109312" cy="80373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5C01717-3BDC-4CAE-89C4-4DD54C652900}"/>
              </a:ext>
            </a:extLst>
          </p:cNvPr>
          <p:cNvCxnSpPr>
            <a:cxnSpLocks/>
          </p:cNvCxnSpPr>
          <p:nvPr/>
        </p:nvCxnSpPr>
        <p:spPr>
          <a:xfrm flipH="1" flipV="1">
            <a:off x="11689609" y="5038844"/>
            <a:ext cx="369088" cy="78971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3E43647-E7CB-4D3B-B6D1-279D50401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074" y="347085"/>
            <a:ext cx="9306798" cy="3605703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3112858-5B14-4A30-AD49-2F7FB6A9E892}"/>
              </a:ext>
            </a:extLst>
          </p:cNvPr>
          <p:cNvSpPr/>
          <p:nvPr/>
        </p:nvSpPr>
        <p:spPr>
          <a:xfrm rot="6756219">
            <a:off x="2518454" y="4892312"/>
            <a:ext cx="2458274" cy="570734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9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8963324" y="2129763"/>
              <a:ext cx="816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963324" y="2151668"/>
              <a:ext cx="69249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022581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4919687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594867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481965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632C1-838B-4C05-B1BE-BF674B2FE774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331864" y="4512078"/>
            <a:ext cx="1587823" cy="225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FE9541-2AFE-4B6C-9189-3EB772D37FEE}"/>
              </a:ext>
            </a:extLst>
          </p:cNvPr>
          <p:cNvCxnSpPr>
            <a:cxnSpLocks/>
            <a:stCxn id="76" idx="1"/>
            <a:endCxn id="55" idx="3"/>
          </p:cNvCxnSpPr>
          <p:nvPr/>
        </p:nvCxnSpPr>
        <p:spPr>
          <a:xfrm flipH="1">
            <a:off x="3335511" y="5405330"/>
            <a:ext cx="1584176" cy="17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E36FC1-EA7A-4A77-B5A2-4A47AF7133ED}"/>
              </a:ext>
            </a:extLst>
          </p:cNvPr>
          <p:cNvGrpSpPr/>
          <p:nvPr/>
        </p:nvGrpSpPr>
        <p:grpSpPr>
          <a:xfrm>
            <a:off x="6896817" y="3913698"/>
            <a:ext cx="1808186" cy="584857"/>
            <a:chOff x="8750989" y="1979637"/>
            <a:chExt cx="1448490" cy="58485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CD99FD-86B3-4F52-8248-189363196390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B4888D-1AF4-46E5-8BA9-78FB6D62020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1E93FB-FED0-402C-968D-689272A3E620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0517D5-CB0C-43F6-9333-6E2FEFC90F76}"/>
              </a:ext>
            </a:extLst>
          </p:cNvPr>
          <p:cNvGrpSpPr/>
          <p:nvPr/>
        </p:nvGrpSpPr>
        <p:grpSpPr>
          <a:xfrm>
            <a:off x="6793923" y="5083487"/>
            <a:ext cx="1695056" cy="649014"/>
            <a:chOff x="8750989" y="1979637"/>
            <a:chExt cx="1225133" cy="64901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547E7F-FCA0-4396-B8F2-B75CAE1EDFE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2318DC-E498-472E-8F42-81506C3E469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6E1733-7DFF-4641-96B5-A72EC4677FE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2B25B3-BAC7-4840-A638-88732F3D6BBB}"/>
              </a:ext>
            </a:extLst>
          </p:cNvPr>
          <p:cNvCxnSpPr>
            <a:cxnSpLocks/>
            <a:stCxn id="68" idx="0"/>
            <a:endCxn id="83" idx="1"/>
          </p:cNvCxnSpPr>
          <p:nvPr/>
        </p:nvCxnSpPr>
        <p:spPr>
          <a:xfrm flipV="1">
            <a:off x="7630469" y="4764094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F6F9446-F765-4483-9C75-6F1C07666864}"/>
              </a:ext>
            </a:extLst>
          </p:cNvPr>
          <p:cNvSpPr/>
          <p:nvPr/>
        </p:nvSpPr>
        <p:spPr>
          <a:xfrm rot="16200000">
            <a:off x="7517567" y="4536374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084F3-29C3-44C7-A2A8-C2C0318959F4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>
          <a:xfrm>
            <a:off x="6278748" y="5405330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2A1AB1-40EF-4B77-89F2-9D2D692A0949}"/>
              </a:ext>
            </a:extLst>
          </p:cNvPr>
          <p:cNvGrpSpPr/>
          <p:nvPr/>
        </p:nvGrpSpPr>
        <p:grpSpPr>
          <a:xfrm>
            <a:off x="9887234" y="3175399"/>
            <a:ext cx="1808186" cy="584857"/>
            <a:chOff x="8750989" y="1979637"/>
            <a:chExt cx="1448490" cy="58485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1E8A9-A7E1-497E-ADF1-0D71055C5E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057A6B-A696-44D0-9FBD-692E548E560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10363C-FEC9-48C1-8662-B77788B921C8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871D7-E32A-48E5-9276-DCB59F4A2CFB}"/>
              </a:ext>
            </a:extLst>
          </p:cNvPr>
          <p:cNvGrpSpPr/>
          <p:nvPr/>
        </p:nvGrpSpPr>
        <p:grpSpPr>
          <a:xfrm>
            <a:off x="9784341" y="4345188"/>
            <a:ext cx="1673092" cy="649014"/>
            <a:chOff x="8750989" y="1979637"/>
            <a:chExt cx="1209258" cy="6490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D8D597-55BD-402A-BC17-F97581B5C59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71114-D600-4189-82F6-54362E49C7C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4F282A-71E3-4E10-8769-47C0727DB14C}"/>
                </a:ext>
              </a:extLst>
            </p:cNvPr>
            <p:cNvSpPr txBox="1"/>
            <p:nvPr/>
          </p:nvSpPr>
          <p:spPr>
            <a:xfrm>
              <a:off x="8778021" y="2146527"/>
              <a:ext cx="107518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EBA40D-EEE1-4CA5-9D25-458A3AFEE695}"/>
              </a:ext>
            </a:extLst>
          </p:cNvPr>
          <p:cNvCxnSpPr>
            <a:cxnSpLocks/>
            <a:stCxn id="89" idx="0"/>
            <a:endCxn id="93" idx="1"/>
          </p:cNvCxnSpPr>
          <p:nvPr/>
        </p:nvCxnSpPr>
        <p:spPr>
          <a:xfrm flipV="1">
            <a:off x="10620886" y="4025795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599565-B215-4A57-BFB8-8D4FF5C3C2C3}"/>
              </a:ext>
            </a:extLst>
          </p:cNvPr>
          <p:cNvSpPr/>
          <p:nvPr/>
        </p:nvSpPr>
        <p:spPr>
          <a:xfrm rot="16200000">
            <a:off x="10507984" y="3798075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D00FB0-FCAF-41A4-BE94-082FFDFF2598}"/>
              </a:ext>
            </a:extLst>
          </p:cNvPr>
          <p:cNvGrpSpPr/>
          <p:nvPr/>
        </p:nvGrpSpPr>
        <p:grpSpPr>
          <a:xfrm>
            <a:off x="9857131" y="5867127"/>
            <a:ext cx="1509492" cy="649014"/>
            <a:chOff x="8750989" y="1979637"/>
            <a:chExt cx="1209258" cy="6490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6C9E6E-5699-42BE-9388-5B04E5A22C5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7701DC-1476-432F-8FF7-E7FDDF3FDF7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2F7C00-7F02-4709-BB44-4498392AD6CE}"/>
                </a:ext>
              </a:extLst>
            </p:cNvPr>
            <p:cNvSpPr txBox="1"/>
            <p:nvPr/>
          </p:nvSpPr>
          <p:spPr>
            <a:xfrm>
              <a:off x="8860668" y="2138678"/>
              <a:ext cx="109540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SocketServer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39DBE-5235-4E12-8F59-04E86F9476E1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V="1">
            <a:off x="10611877" y="4994202"/>
            <a:ext cx="9009" cy="8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9E9AC3-B0D5-47E5-BE70-80C8443993CE}"/>
              </a:ext>
            </a:extLst>
          </p:cNvPr>
          <p:cNvCxnSpPr>
            <a:stCxn id="89" idx="1"/>
            <a:endCxn id="68" idx="3"/>
          </p:cNvCxnSpPr>
          <p:nvPr/>
        </p:nvCxnSpPr>
        <p:spPr>
          <a:xfrm flipH="1">
            <a:off x="8467015" y="4669695"/>
            <a:ext cx="1317325" cy="738299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E9C4215-DF70-463F-B1F7-1ADE760CB9D8}"/>
              </a:ext>
            </a:extLst>
          </p:cNvPr>
          <p:cNvGrpSpPr/>
          <p:nvPr/>
        </p:nvGrpSpPr>
        <p:grpSpPr>
          <a:xfrm rot="1410194">
            <a:off x="8913819" y="4107540"/>
            <a:ext cx="380002" cy="688442"/>
            <a:chOff x="7906798" y="1567390"/>
            <a:chExt cx="521259" cy="665861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AC1DF990-3605-4432-98DE-EABAFDEB93E3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003BDA4C-1A12-49ED-8B50-EFF949E36F64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5ED1CD1-0A03-405E-B42C-13CE99760FF6}"/>
              </a:ext>
            </a:extLst>
          </p:cNvPr>
          <p:cNvGrpSpPr/>
          <p:nvPr/>
        </p:nvGrpSpPr>
        <p:grpSpPr>
          <a:xfrm>
            <a:off x="11921787" y="5867127"/>
            <a:ext cx="1509492" cy="649014"/>
            <a:chOff x="8750989" y="1979637"/>
            <a:chExt cx="1209258" cy="6490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57DC914-C9A6-4D4D-AEEF-81CD8A62C79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38543C-B452-4284-B67D-10426A1D65B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45DFC6-6746-402A-84C0-BF9348C77F7D}"/>
                </a:ext>
              </a:extLst>
            </p:cNvPr>
            <p:cNvSpPr txBox="1"/>
            <p:nvPr/>
          </p:nvSpPr>
          <p:spPr>
            <a:xfrm>
              <a:off x="8860668" y="2138678"/>
              <a:ext cx="934876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BAAE2E-191E-4B14-9B2F-6093353589F9}"/>
              </a:ext>
            </a:extLst>
          </p:cNvPr>
          <p:cNvCxnSpPr>
            <a:cxnSpLocks/>
          </p:cNvCxnSpPr>
          <p:nvPr/>
        </p:nvCxnSpPr>
        <p:spPr>
          <a:xfrm>
            <a:off x="11457431" y="5080823"/>
            <a:ext cx="464356" cy="82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236238D-0036-436B-85AF-C0B12E9369AC}"/>
              </a:ext>
            </a:extLst>
          </p:cNvPr>
          <p:cNvSpPr txBox="1"/>
          <p:nvPr/>
        </p:nvSpPr>
        <p:spPr>
          <a:xfrm>
            <a:off x="12271774" y="327203"/>
            <a:ext cx="809517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A48A123-51D5-475B-900E-263B7B561585}"/>
              </a:ext>
            </a:extLst>
          </p:cNvPr>
          <p:cNvGrpSpPr/>
          <p:nvPr/>
        </p:nvGrpSpPr>
        <p:grpSpPr>
          <a:xfrm>
            <a:off x="2248892" y="17128"/>
            <a:ext cx="820638" cy="864095"/>
            <a:chOff x="8059451" y="1907628"/>
            <a:chExt cx="820638" cy="864095"/>
          </a:xfrm>
        </p:grpSpPr>
        <p:sp>
          <p:nvSpPr>
            <p:cNvPr id="108" name="Rectangle: Folded Corner 107">
              <a:extLst>
                <a:ext uri="{FF2B5EF4-FFF2-40B4-BE49-F238E27FC236}">
                  <a16:creationId xmlns:a16="http://schemas.microsoft.com/office/drawing/2014/main" id="{50CD00A2-C867-4EF1-B2FC-3B67C7B1A437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0850F2-3185-4F8A-B7AE-6D3A4FA88E8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9003BA-F0C4-4374-A749-DA142E731D8A}"/>
              </a:ext>
            </a:extLst>
          </p:cNvPr>
          <p:cNvGrpSpPr/>
          <p:nvPr/>
        </p:nvGrpSpPr>
        <p:grpSpPr>
          <a:xfrm>
            <a:off x="2054581" y="1172267"/>
            <a:ext cx="1209258" cy="1153154"/>
            <a:chOff x="8750989" y="1979637"/>
            <a:chExt cx="1209258" cy="11531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AB32EC6-76F7-4D27-B91A-0A80AD8A9F55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9576D13-AF47-43FA-AA9A-A205FA35536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FD0DFDE-F663-455C-AB4D-86995CA8704D}"/>
                </a:ext>
              </a:extLst>
            </p:cNvPr>
            <p:cNvSpPr txBox="1"/>
            <p:nvPr/>
          </p:nvSpPr>
          <p:spPr>
            <a:xfrm>
              <a:off x="8963324" y="2129763"/>
              <a:ext cx="75245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2E08EB5-7030-4E9D-AB85-9D13DE0C180A}"/>
              </a:ext>
            </a:extLst>
          </p:cNvPr>
          <p:cNvCxnSpPr>
            <a:stCxn id="108" idx="0"/>
            <a:endCxn id="123" idx="0"/>
          </p:cNvCxnSpPr>
          <p:nvPr/>
        </p:nvCxnSpPr>
        <p:spPr>
          <a:xfrm flipH="1">
            <a:off x="2659210" y="881223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3E47CD8-6A7F-4DF8-BF82-B0BF6FBBEAE4}"/>
              </a:ext>
            </a:extLst>
          </p:cNvPr>
          <p:cNvGrpSpPr/>
          <p:nvPr/>
        </p:nvGrpSpPr>
        <p:grpSpPr>
          <a:xfrm>
            <a:off x="2054581" y="3194357"/>
            <a:ext cx="1209258" cy="1153154"/>
            <a:chOff x="8750989" y="1979637"/>
            <a:chExt cx="1209258" cy="11531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030A38A-DB90-4DD4-92D1-878F3CBB1D1D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486A54-D45A-4EB5-8F96-D77A5245D50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42E7D9C-F69F-4E04-8E1F-7A5B20BAD53C}"/>
                </a:ext>
              </a:extLst>
            </p:cNvPr>
            <p:cNvSpPr txBox="1"/>
            <p:nvPr/>
          </p:nvSpPr>
          <p:spPr>
            <a:xfrm>
              <a:off x="9091672" y="2138034"/>
              <a:ext cx="62837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5BB9CD3-0593-404B-971D-1D0A5B641909}"/>
              </a:ext>
            </a:extLst>
          </p:cNvPr>
          <p:cNvCxnSpPr/>
          <p:nvPr/>
        </p:nvCxnSpPr>
        <p:spPr>
          <a:xfrm>
            <a:off x="2342617" y="2325421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47B5734-98EA-48E9-8BC6-5A34D5925839}"/>
              </a:ext>
            </a:extLst>
          </p:cNvPr>
          <p:cNvCxnSpPr>
            <a:cxnSpLocks/>
          </p:cNvCxnSpPr>
          <p:nvPr/>
        </p:nvCxnSpPr>
        <p:spPr>
          <a:xfrm>
            <a:off x="2808581" y="2325421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95FE420-D4FF-4317-A589-1E37F614BD5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14322" y="4346664"/>
            <a:ext cx="216560" cy="940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3CFDC30-CA7D-4F28-B82D-4AB93A658564}"/>
              </a:ext>
            </a:extLst>
          </p:cNvPr>
          <p:cNvCxnSpPr>
            <a:cxnSpLocks/>
          </p:cNvCxnSpPr>
          <p:nvPr/>
        </p:nvCxnSpPr>
        <p:spPr>
          <a:xfrm flipH="1" flipV="1">
            <a:off x="2877719" y="4401942"/>
            <a:ext cx="109312" cy="80373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5C01717-3BDC-4CAE-89C4-4DD54C652900}"/>
              </a:ext>
            </a:extLst>
          </p:cNvPr>
          <p:cNvCxnSpPr>
            <a:cxnSpLocks/>
          </p:cNvCxnSpPr>
          <p:nvPr/>
        </p:nvCxnSpPr>
        <p:spPr>
          <a:xfrm flipH="1" flipV="1">
            <a:off x="11689609" y="5038844"/>
            <a:ext cx="369088" cy="78971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112858-5B14-4A30-AD49-2F7FB6A9E892}"/>
              </a:ext>
            </a:extLst>
          </p:cNvPr>
          <p:cNvSpPr/>
          <p:nvPr/>
        </p:nvSpPr>
        <p:spPr>
          <a:xfrm rot="19916112">
            <a:off x="3820641" y="4277368"/>
            <a:ext cx="1174669" cy="570734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F2F6C0-8C12-4A4B-A06C-A7ECB74B5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726" y="281619"/>
            <a:ext cx="8678060" cy="3498771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55737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A5B76DF1-6BF2-4334-90B4-24E921180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936" y="79414"/>
            <a:ext cx="8263801" cy="81714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TaskListModel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ClientSocketHandler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socketHandler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SocketClient (TaskListModel _model) {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_model;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.setClient(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Socket socket =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Socket(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"localhost"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2910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socketHandler 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ClientSocketHandler(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ObjectOutputStream(socket.getOutputStream()),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ObjectInputStream(socket.getInputStream()),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Thread t =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Thread(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socketHandler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t.start();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(IOException e) {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e.printStackTrace();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addToClientModel(Task task) {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.addTask(task);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removeFromClientModel(Task task) {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.removeTask(task);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addTask(Task task) {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socketHandler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.addTaskToServer(task);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removeTask(Task task) {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socketHandler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.removeTaskFromServer(task);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F3034-3FBD-4CBA-A3D2-EEEE26AB8815}"/>
              </a:ext>
            </a:extLst>
          </p:cNvPr>
          <p:cNvSpPr/>
          <p:nvPr/>
        </p:nvSpPr>
        <p:spPr>
          <a:xfrm>
            <a:off x="3331863" y="3382625"/>
            <a:ext cx="10407464" cy="4357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8963324" y="2129763"/>
              <a:ext cx="816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963324" y="2151668"/>
              <a:ext cx="69249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022581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4919687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594867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481965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632C1-838B-4C05-B1BE-BF674B2FE774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331864" y="4512078"/>
            <a:ext cx="1587823" cy="225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FE9541-2AFE-4B6C-9189-3EB772D37FEE}"/>
              </a:ext>
            </a:extLst>
          </p:cNvPr>
          <p:cNvCxnSpPr>
            <a:cxnSpLocks/>
            <a:stCxn id="76" idx="1"/>
            <a:endCxn id="55" idx="3"/>
          </p:cNvCxnSpPr>
          <p:nvPr/>
        </p:nvCxnSpPr>
        <p:spPr>
          <a:xfrm flipH="1">
            <a:off x="3335511" y="5405330"/>
            <a:ext cx="1584176" cy="17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E36FC1-EA7A-4A77-B5A2-4A47AF7133ED}"/>
              </a:ext>
            </a:extLst>
          </p:cNvPr>
          <p:cNvGrpSpPr/>
          <p:nvPr/>
        </p:nvGrpSpPr>
        <p:grpSpPr>
          <a:xfrm>
            <a:off x="6896817" y="3913698"/>
            <a:ext cx="1808186" cy="584857"/>
            <a:chOff x="8750989" y="1979637"/>
            <a:chExt cx="1448490" cy="58485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CD99FD-86B3-4F52-8248-189363196390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B4888D-1AF4-46E5-8BA9-78FB6D62020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1E93FB-FED0-402C-968D-689272A3E620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0517D5-CB0C-43F6-9333-6E2FEFC90F76}"/>
              </a:ext>
            </a:extLst>
          </p:cNvPr>
          <p:cNvGrpSpPr/>
          <p:nvPr/>
        </p:nvGrpSpPr>
        <p:grpSpPr>
          <a:xfrm>
            <a:off x="6793923" y="5083487"/>
            <a:ext cx="1695056" cy="649014"/>
            <a:chOff x="8750989" y="1979637"/>
            <a:chExt cx="1225133" cy="64901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547E7F-FCA0-4396-B8F2-B75CAE1EDFE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2318DC-E498-472E-8F42-81506C3E469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6E1733-7DFF-4641-96B5-A72EC4677FE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2B25B3-BAC7-4840-A638-88732F3D6BBB}"/>
              </a:ext>
            </a:extLst>
          </p:cNvPr>
          <p:cNvCxnSpPr>
            <a:cxnSpLocks/>
            <a:stCxn id="68" idx="0"/>
            <a:endCxn id="83" idx="1"/>
          </p:cNvCxnSpPr>
          <p:nvPr/>
        </p:nvCxnSpPr>
        <p:spPr>
          <a:xfrm flipV="1">
            <a:off x="7630469" y="4764094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F6F9446-F765-4483-9C75-6F1C07666864}"/>
              </a:ext>
            </a:extLst>
          </p:cNvPr>
          <p:cNvSpPr/>
          <p:nvPr/>
        </p:nvSpPr>
        <p:spPr>
          <a:xfrm rot="16200000">
            <a:off x="7517567" y="4536374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084F3-29C3-44C7-A2A8-C2C0318959F4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>
          <a:xfrm>
            <a:off x="6278748" y="5405330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2A1AB1-40EF-4B77-89F2-9D2D692A0949}"/>
              </a:ext>
            </a:extLst>
          </p:cNvPr>
          <p:cNvGrpSpPr/>
          <p:nvPr/>
        </p:nvGrpSpPr>
        <p:grpSpPr>
          <a:xfrm>
            <a:off x="9887234" y="3175399"/>
            <a:ext cx="1808186" cy="584857"/>
            <a:chOff x="8750989" y="1979637"/>
            <a:chExt cx="1448490" cy="58485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1E8A9-A7E1-497E-ADF1-0D71055C5E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057A6B-A696-44D0-9FBD-692E548E560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10363C-FEC9-48C1-8662-B77788B921C8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871D7-E32A-48E5-9276-DCB59F4A2CFB}"/>
              </a:ext>
            </a:extLst>
          </p:cNvPr>
          <p:cNvGrpSpPr/>
          <p:nvPr/>
        </p:nvGrpSpPr>
        <p:grpSpPr>
          <a:xfrm>
            <a:off x="9784341" y="4345188"/>
            <a:ext cx="1673092" cy="649014"/>
            <a:chOff x="8750989" y="1979637"/>
            <a:chExt cx="1209258" cy="6490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D8D597-55BD-402A-BC17-F97581B5C59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71114-D600-4189-82F6-54362E49C7C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4F282A-71E3-4E10-8769-47C0727DB14C}"/>
                </a:ext>
              </a:extLst>
            </p:cNvPr>
            <p:cNvSpPr txBox="1"/>
            <p:nvPr/>
          </p:nvSpPr>
          <p:spPr>
            <a:xfrm>
              <a:off x="8778021" y="2146527"/>
              <a:ext cx="107518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EBA40D-EEE1-4CA5-9D25-458A3AFEE695}"/>
              </a:ext>
            </a:extLst>
          </p:cNvPr>
          <p:cNvCxnSpPr>
            <a:cxnSpLocks/>
            <a:stCxn id="89" idx="0"/>
            <a:endCxn id="93" idx="1"/>
          </p:cNvCxnSpPr>
          <p:nvPr/>
        </p:nvCxnSpPr>
        <p:spPr>
          <a:xfrm flipV="1">
            <a:off x="10620886" y="4025795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599565-B215-4A57-BFB8-8D4FF5C3C2C3}"/>
              </a:ext>
            </a:extLst>
          </p:cNvPr>
          <p:cNvSpPr/>
          <p:nvPr/>
        </p:nvSpPr>
        <p:spPr>
          <a:xfrm rot="16200000">
            <a:off x="10507984" y="3798075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D00FB0-FCAF-41A4-BE94-082FFDFF2598}"/>
              </a:ext>
            </a:extLst>
          </p:cNvPr>
          <p:cNvGrpSpPr/>
          <p:nvPr/>
        </p:nvGrpSpPr>
        <p:grpSpPr>
          <a:xfrm>
            <a:off x="9857131" y="5867127"/>
            <a:ext cx="1509492" cy="649014"/>
            <a:chOff x="8750989" y="1979637"/>
            <a:chExt cx="1209258" cy="6490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6C9E6E-5699-42BE-9388-5B04E5A22C5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7701DC-1476-432F-8FF7-E7FDDF3FDF7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2F7C00-7F02-4709-BB44-4498392AD6CE}"/>
                </a:ext>
              </a:extLst>
            </p:cNvPr>
            <p:cNvSpPr txBox="1"/>
            <p:nvPr/>
          </p:nvSpPr>
          <p:spPr>
            <a:xfrm>
              <a:off x="8860668" y="2138678"/>
              <a:ext cx="109540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SocketServer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39DBE-5235-4E12-8F59-04E86F9476E1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V="1">
            <a:off x="10611877" y="4994202"/>
            <a:ext cx="9009" cy="8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9E9AC3-B0D5-47E5-BE70-80C8443993CE}"/>
              </a:ext>
            </a:extLst>
          </p:cNvPr>
          <p:cNvCxnSpPr>
            <a:stCxn id="89" idx="1"/>
            <a:endCxn id="68" idx="3"/>
          </p:cNvCxnSpPr>
          <p:nvPr/>
        </p:nvCxnSpPr>
        <p:spPr>
          <a:xfrm flipH="1">
            <a:off x="8467015" y="4669695"/>
            <a:ext cx="1317325" cy="738299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E9C4215-DF70-463F-B1F7-1ADE760CB9D8}"/>
              </a:ext>
            </a:extLst>
          </p:cNvPr>
          <p:cNvGrpSpPr/>
          <p:nvPr/>
        </p:nvGrpSpPr>
        <p:grpSpPr>
          <a:xfrm rot="1410194">
            <a:off x="8913819" y="4107540"/>
            <a:ext cx="380002" cy="688442"/>
            <a:chOff x="7906798" y="1567390"/>
            <a:chExt cx="521259" cy="665861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AC1DF990-3605-4432-98DE-EABAFDEB93E3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003BDA4C-1A12-49ED-8B50-EFF949E36F64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5ED1CD1-0A03-405E-B42C-13CE99760FF6}"/>
              </a:ext>
            </a:extLst>
          </p:cNvPr>
          <p:cNvGrpSpPr/>
          <p:nvPr/>
        </p:nvGrpSpPr>
        <p:grpSpPr>
          <a:xfrm>
            <a:off x="11921787" y="5867127"/>
            <a:ext cx="1509492" cy="649014"/>
            <a:chOff x="8750989" y="1979637"/>
            <a:chExt cx="1209258" cy="6490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57DC914-C9A6-4D4D-AEEF-81CD8A62C79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38543C-B452-4284-B67D-10426A1D65B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45DFC6-6746-402A-84C0-BF9348C77F7D}"/>
                </a:ext>
              </a:extLst>
            </p:cNvPr>
            <p:cNvSpPr txBox="1"/>
            <p:nvPr/>
          </p:nvSpPr>
          <p:spPr>
            <a:xfrm>
              <a:off x="8860668" y="2138678"/>
              <a:ext cx="934876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BAAE2E-191E-4B14-9B2F-6093353589F9}"/>
              </a:ext>
            </a:extLst>
          </p:cNvPr>
          <p:cNvCxnSpPr>
            <a:cxnSpLocks/>
          </p:cNvCxnSpPr>
          <p:nvPr/>
        </p:nvCxnSpPr>
        <p:spPr>
          <a:xfrm>
            <a:off x="11457431" y="5080823"/>
            <a:ext cx="464356" cy="82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A48A123-51D5-475B-900E-263B7B561585}"/>
              </a:ext>
            </a:extLst>
          </p:cNvPr>
          <p:cNvGrpSpPr/>
          <p:nvPr/>
        </p:nvGrpSpPr>
        <p:grpSpPr>
          <a:xfrm>
            <a:off x="2248892" y="17128"/>
            <a:ext cx="820638" cy="864095"/>
            <a:chOff x="8059451" y="1907628"/>
            <a:chExt cx="820638" cy="864095"/>
          </a:xfrm>
        </p:grpSpPr>
        <p:sp>
          <p:nvSpPr>
            <p:cNvPr id="108" name="Rectangle: Folded Corner 107">
              <a:extLst>
                <a:ext uri="{FF2B5EF4-FFF2-40B4-BE49-F238E27FC236}">
                  <a16:creationId xmlns:a16="http://schemas.microsoft.com/office/drawing/2014/main" id="{50CD00A2-C867-4EF1-B2FC-3B67C7B1A437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0850F2-3185-4F8A-B7AE-6D3A4FA88E8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9003BA-F0C4-4374-A749-DA142E731D8A}"/>
              </a:ext>
            </a:extLst>
          </p:cNvPr>
          <p:cNvGrpSpPr/>
          <p:nvPr/>
        </p:nvGrpSpPr>
        <p:grpSpPr>
          <a:xfrm>
            <a:off x="2054581" y="1172267"/>
            <a:ext cx="1209258" cy="1153154"/>
            <a:chOff x="8750989" y="1979637"/>
            <a:chExt cx="1209258" cy="11531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AB32EC6-76F7-4D27-B91A-0A80AD8A9F55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9576D13-AF47-43FA-AA9A-A205FA35536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FD0DFDE-F663-455C-AB4D-86995CA8704D}"/>
                </a:ext>
              </a:extLst>
            </p:cNvPr>
            <p:cNvSpPr txBox="1"/>
            <p:nvPr/>
          </p:nvSpPr>
          <p:spPr>
            <a:xfrm>
              <a:off x="8963324" y="2129763"/>
              <a:ext cx="75245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2E08EB5-7030-4E9D-AB85-9D13DE0C180A}"/>
              </a:ext>
            </a:extLst>
          </p:cNvPr>
          <p:cNvCxnSpPr>
            <a:stCxn id="108" idx="0"/>
            <a:endCxn id="123" idx="0"/>
          </p:cNvCxnSpPr>
          <p:nvPr/>
        </p:nvCxnSpPr>
        <p:spPr>
          <a:xfrm flipH="1">
            <a:off x="2659210" y="881223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3E47CD8-6A7F-4DF8-BF82-B0BF6FBBEAE4}"/>
              </a:ext>
            </a:extLst>
          </p:cNvPr>
          <p:cNvGrpSpPr/>
          <p:nvPr/>
        </p:nvGrpSpPr>
        <p:grpSpPr>
          <a:xfrm>
            <a:off x="2054581" y="3194357"/>
            <a:ext cx="1209258" cy="1153154"/>
            <a:chOff x="8750989" y="1979637"/>
            <a:chExt cx="1209258" cy="11531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030A38A-DB90-4DD4-92D1-878F3CBB1D1D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486A54-D45A-4EB5-8F96-D77A5245D50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42E7D9C-F69F-4E04-8E1F-7A5B20BAD53C}"/>
                </a:ext>
              </a:extLst>
            </p:cNvPr>
            <p:cNvSpPr txBox="1"/>
            <p:nvPr/>
          </p:nvSpPr>
          <p:spPr>
            <a:xfrm>
              <a:off x="9091672" y="2138034"/>
              <a:ext cx="62837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5BB9CD3-0593-404B-971D-1D0A5B641909}"/>
              </a:ext>
            </a:extLst>
          </p:cNvPr>
          <p:cNvCxnSpPr/>
          <p:nvPr/>
        </p:nvCxnSpPr>
        <p:spPr>
          <a:xfrm>
            <a:off x="2342617" y="2325421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47B5734-98EA-48E9-8BC6-5A34D5925839}"/>
              </a:ext>
            </a:extLst>
          </p:cNvPr>
          <p:cNvCxnSpPr>
            <a:cxnSpLocks/>
          </p:cNvCxnSpPr>
          <p:nvPr/>
        </p:nvCxnSpPr>
        <p:spPr>
          <a:xfrm>
            <a:off x="2808581" y="2325421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95FE420-D4FF-4317-A589-1E37F614BD5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14322" y="4346664"/>
            <a:ext cx="216560" cy="940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3CFDC30-CA7D-4F28-B82D-4AB93A658564}"/>
              </a:ext>
            </a:extLst>
          </p:cNvPr>
          <p:cNvCxnSpPr>
            <a:cxnSpLocks/>
          </p:cNvCxnSpPr>
          <p:nvPr/>
        </p:nvCxnSpPr>
        <p:spPr>
          <a:xfrm flipH="1" flipV="1">
            <a:off x="2877719" y="4401942"/>
            <a:ext cx="109312" cy="80373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5C01717-3BDC-4CAE-89C4-4DD54C652900}"/>
              </a:ext>
            </a:extLst>
          </p:cNvPr>
          <p:cNvCxnSpPr>
            <a:cxnSpLocks/>
          </p:cNvCxnSpPr>
          <p:nvPr/>
        </p:nvCxnSpPr>
        <p:spPr>
          <a:xfrm flipH="1" flipV="1">
            <a:off x="11689609" y="5038844"/>
            <a:ext cx="369088" cy="78971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112858-5B14-4A30-AD49-2F7FB6A9E892}"/>
              </a:ext>
            </a:extLst>
          </p:cNvPr>
          <p:cNvSpPr/>
          <p:nvPr/>
        </p:nvSpPr>
        <p:spPr>
          <a:xfrm rot="16200000">
            <a:off x="5320845" y="6071327"/>
            <a:ext cx="1174669" cy="570734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77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A5B76DF1-6BF2-4334-90B4-24E921180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936" y="-4213051"/>
            <a:ext cx="8263801" cy="81714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TaskListModel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ClientSocketHandler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socketHandler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SocketClient (TaskListModel _model) {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_model;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.setClient(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Socket socket =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Socket(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"localhost"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2910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socketHandler 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ClientSocketHandler(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ObjectOutputStream(socket.getOutputStream()),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ObjectInputStream(socket.getInputStream()),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Thread t =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Thread(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socketHandler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t.start();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(IOException e) {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e.printStackTrace();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addToClientModel(Task task) {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.addTask(task);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removeFromClientModel(Task task) {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.removeTask(task);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addTask(Task task) {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socketHandler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.addTaskToServer(task);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removeTask(Task task) {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socketHandler</a:t>
            </a: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.removeTaskFromServer(task);</a:t>
            </a:r>
            <a:b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F3034-3FBD-4CBA-A3D2-EEEE26AB8815}"/>
              </a:ext>
            </a:extLst>
          </p:cNvPr>
          <p:cNvSpPr/>
          <p:nvPr/>
        </p:nvSpPr>
        <p:spPr>
          <a:xfrm>
            <a:off x="3331863" y="3891783"/>
            <a:ext cx="10407464" cy="3848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8963324" y="2129763"/>
              <a:ext cx="816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963324" y="2151668"/>
              <a:ext cx="69249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022581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4919687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594867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481965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632C1-838B-4C05-B1BE-BF674B2FE774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331864" y="4512078"/>
            <a:ext cx="1587823" cy="225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FE9541-2AFE-4B6C-9189-3EB772D37FEE}"/>
              </a:ext>
            </a:extLst>
          </p:cNvPr>
          <p:cNvCxnSpPr>
            <a:cxnSpLocks/>
            <a:stCxn id="76" idx="1"/>
            <a:endCxn id="55" idx="3"/>
          </p:cNvCxnSpPr>
          <p:nvPr/>
        </p:nvCxnSpPr>
        <p:spPr>
          <a:xfrm flipH="1">
            <a:off x="3335511" y="5405330"/>
            <a:ext cx="1584176" cy="17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E36FC1-EA7A-4A77-B5A2-4A47AF7133ED}"/>
              </a:ext>
            </a:extLst>
          </p:cNvPr>
          <p:cNvGrpSpPr/>
          <p:nvPr/>
        </p:nvGrpSpPr>
        <p:grpSpPr>
          <a:xfrm>
            <a:off x="6896817" y="3913698"/>
            <a:ext cx="1808186" cy="584857"/>
            <a:chOff x="8750989" y="1979637"/>
            <a:chExt cx="1448490" cy="58485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CD99FD-86B3-4F52-8248-189363196390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B4888D-1AF4-46E5-8BA9-78FB6D62020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1E93FB-FED0-402C-968D-689272A3E620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0517D5-CB0C-43F6-9333-6E2FEFC90F76}"/>
              </a:ext>
            </a:extLst>
          </p:cNvPr>
          <p:cNvGrpSpPr/>
          <p:nvPr/>
        </p:nvGrpSpPr>
        <p:grpSpPr>
          <a:xfrm>
            <a:off x="6793923" y="5083487"/>
            <a:ext cx="1695056" cy="649014"/>
            <a:chOff x="8750989" y="1979637"/>
            <a:chExt cx="1225133" cy="64901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547E7F-FCA0-4396-B8F2-B75CAE1EDFE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2318DC-E498-472E-8F42-81506C3E469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6E1733-7DFF-4641-96B5-A72EC4677FE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2B25B3-BAC7-4840-A638-88732F3D6BBB}"/>
              </a:ext>
            </a:extLst>
          </p:cNvPr>
          <p:cNvCxnSpPr>
            <a:cxnSpLocks/>
            <a:stCxn id="68" idx="0"/>
            <a:endCxn id="83" idx="1"/>
          </p:cNvCxnSpPr>
          <p:nvPr/>
        </p:nvCxnSpPr>
        <p:spPr>
          <a:xfrm flipV="1">
            <a:off x="7630469" y="4764094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F6F9446-F765-4483-9C75-6F1C07666864}"/>
              </a:ext>
            </a:extLst>
          </p:cNvPr>
          <p:cNvSpPr/>
          <p:nvPr/>
        </p:nvSpPr>
        <p:spPr>
          <a:xfrm rot="16200000">
            <a:off x="7517567" y="4536374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084F3-29C3-44C7-A2A8-C2C0318959F4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>
          <a:xfrm>
            <a:off x="6278748" y="5405330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2A1AB1-40EF-4B77-89F2-9D2D692A0949}"/>
              </a:ext>
            </a:extLst>
          </p:cNvPr>
          <p:cNvGrpSpPr/>
          <p:nvPr/>
        </p:nvGrpSpPr>
        <p:grpSpPr>
          <a:xfrm>
            <a:off x="9887234" y="3175399"/>
            <a:ext cx="1808186" cy="584857"/>
            <a:chOff x="8750989" y="1979637"/>
            <a:chExt cx="1448490" cy="58485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1E8A9-A7E1-497E-ADF1-0D71055C5E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057A6B-A696-44D0-9FBD-692E548E560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10363C-FEC9-48C1-8662-B77788B921C8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871D7-E32A-48E5-9276-DCB59F4A2CFB}"/>
              </a:ext>
            </a:extLst>
          </p:cNvPr>
          <p:cNvGrpSpPr/>
          <p:nvPr/>
        </p:nvGrpSpPr>
        <p:grpSpPr>
          <a:xfrm>
            <a:off x="9784341" y="4345188"/>
            <a:ext cx="1673092" cy="649014"/>
            <a:chOff x="8750989" y="1979637"/>
            <a:chExt cx="1209258" cy="6490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D8D597-55BD-402A-BC17-F97581B5C59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71114-D600-4189-82F6-54362E49C7C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4F282A-71E3-4E10-8769-47C0727DB14C}"/>
                </a:ext>
              </a:extLst>
            </p:cNvPr>
            <p:cNvSpPr txBox="1"/>
            <p:nvPr/>
          </p:nvSpPr>
          <p:spPr>
            <a:xfrm>
              <a:off x="8778021" y="2146527"/>
              <a:ext cx="107518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EBA40D-EEE1-4CA5-9D25-458A3AFEE695}"/>
              </a:ext>
            </a:extLst>
          </p:cNvPr>
          <p:cNvCxnSpPr>
            <a:cxnSpLocks/>
            <a:stCxn id="89" idx="0"/>
            <a:endCxn id="93" idx="1"/>
          </p:cNvCxnSpPr>
          <p:nvPr/>
        </p:nvCxnSpPr>
        <p:spPr>
          <a:xfrm flipV="1">
            <a:off x="10620886" y="4025795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599565-B215-4A57-BFB8-8D4FF5C3C2C3}"/>
              </a:ext>
            </a:extLst>
          </p:cNvPr>
          <p:cNvSpPr/>
          <p:nvPr/>
        </p:nvSpPr>
        <p:spPr>
          <a:xfrm rot="16200000">
            <a:off x="10507984" y="3798075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D00FB0-FCAF-41A4-BE94-082FFDFF2598}"/>
              </a:ext>
            </a:extLst>
          </p:cNvPr>
          <p:cNvGrpSpPr/>
          <p:nvPr/>
        </p:nvGrpSpPr>
        <p:grpSpPr>
          <a:xfrm>
            <a:off x="9857131" y="5867127"/>
            <a:ext cx="1509492" cy="649014"/>
            <a:chOff x="8750989" y="1979637"/>
            <a:chExt cx="1209258" cy="6490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6C9E6E-5699-42BE-9388-5B04E5A22C5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7701DC-1476-432F-8FF7-E7FDDF3FDF7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2F7C00-7F02-4709-BB44-4498392AD6CE}"/>
                </a:ext>
              </a:extLst>
            </p:cNvPr>
            <p:cNvSpPr txBox="1"/>
            <p:nvPr/>
          </p:nvSpPr>
          <p:spPr>
            <a:xfrm>
              <a:off x="8860668" y="2138678"/>
              <a:ext cx="109540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SocketServer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39DBE-5235-4E12-8F59-04E86F9476E1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V="1">
            <a:off x="10611877" y="4994202"/>
            <a:ext cx="9009" cy="8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9E9AC3-B0D5-47E5-BE70-80C8443993CE}"/>
              </a:ext>
            </a:extLst>
          </p:cNvPr>
          <p:cNvCxnSpPr>
            <a:stCxn id="89" idx="1"/>
            <a:endCxn id="68" idx="3"/>
          </p:cNvCxnSpPr>
          <p:nvPr/>
        </p:nvCxnSpPr>
        <p:spPr>
          <a:xfrm flipH="1">
            <a:off x="8467015" y="4669695"/>
            <a:ext cx="1317325" cy="738299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E9C4215-DF70-463F-B1F7-1ADE760CB9D8}"/>
              </a:ext>
            </a:extLst>
          </p:cNvPr>
          <p:cNvGrpSpPr/>
          <p:nvPr/>
        </p:nvGrpSpPr>
        <p:grpSpPr>
          <a:xfrm rot="1410194">
            <a:off x="8913819" y="4107540"/>
            <a:ext cx="380002" cy="688442"/>
            <a:chOff x="7906798" y="1567390"/>
            <a:chExt cx="521259" cy="665861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AC1DF990-3605-4432-98DE-EABAFDEB93E3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003BDA4C-1A12-49ED-8B50-EFF949E36F64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5ED1CD1-0A03-405E-B42C-13CE99760FF6}"/>
              </a:ext>
            </a:extLst>
          </p:cNvPr>
          <p:cNvGrpSpPr/>
          <p:nvPr/>
        </p:nvGrpSpPr>
        <p:grpSpPr>
          <a:xfrm>
            <a:off x="11921787" y="5867127"/>
            <a:ext cx="1509492" cy="649014"/>
            <a:chOff x="8750989" y="1979637"/>
            <a:chExt cx="1209258" cy="6490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57DC914-C9A6-4D4D-AEEF-81CD8A62C79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38543C-B452-4284-B67D-10426A1D65B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45DFC6-6746-402A-84C0-BF9348C77F7D}"/>
                </a:ext>
              </a:extLst>
            </p:cNvPr>
            <p:cNvSpPr txBox="1"/>
            <p:nvPr/>
          </p:nvSpPr>
          <p:spPr>
            <a:xfrm>
              <a:off x="8860668" y="2138678"/>
              <a:ext cx="934876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BAAE2E-191E-4B14-9B2F-6093353589F9}"/>
              </a:ext>
            </a:extLst>
          </p:cNvPr>
          <p:cNvCxnSpPr>
            <a:cxnSpLocks/>
          </p:cNvCxnSpPr>
          <p:nvPr/>
        </p:nvCxnSpPr>
        <p:spPr>
          <a:xfrm>
            <a:off x="11457431" y="5080823"/>
            <a:ext cx="464356" cy="82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A48A123-51D5-475B-900E-263B7B561585}"/>
              </a:ext>
            </a:extLst>
          </p:cNvPr>
          <p:cNvGrpSpPr/>
          <p:nvPr/>
        </p:nvGrpSpPr>
        <p:grpSpPr>
          <a:xfrm>
            <a:off x="2248892" y="17128"/>
            <a:ext cx="820638" cy="864095"/>
            <a:chOff x="8059451" y="1907628"/>
            <a:chExt cx="820638" cy="864095"/>
          </a:xfrm>
        </p:grpSpPr>
        <p:sp>
          <p:nvSpPr>
            <p:cNvPr id="108" name="Rectangle: Folded Corner 107">
              <a:extLst>
                <a:ext uri="{FF2B5EF4-FFF2-40B4-BE49-F238E27FC236}">
                  <a16:creationId xmlns:a16="http://schemas.microsoft.com/office/drawing/2014/main" id="{50CD00A2-C867-4EF1-B2FC-3B67C7B1A437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0850F2-3185-4F8A-B7AE-6D3A4FA88E8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9003BA-F0C4-4374-A749-DA142E731D8A}"/>
              </a:ext>
            </a:extLst>
          </p:cNvPr>
          <p:cNvGrpSpPr/>
          <p:nvPr/>
        </p:nvGrpSpPr>
        <p:grpSpPr>
          <a:xfrm>
            <a:off x="2054581" y="1172267"/>
            <a:ext cx="1209258" cy="1153154"/>
            <a:chOff x="8750989" y="1979637"/>
            <a:chExt cx="1209258" cy="11531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AB32EC6-76F7-4D27-B91A-0A80AD8A9F55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9576D13-AF47-43FA-AA9A-A205FA35536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FD0DFDE-F663-455C-AB4D-86995CA8704D}"/>
                </a:ext>
              </a:extLst>
            </p:cNvPr>
            <p:cNvSpPr txBox="1"/>
            <p:nvPr/>
          </p:nvSpPr>
          <p:spPr>
            <a:xfrm>
              <a:off x="8963324" y="2129763"/>
              <a:ext cx="75245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2E08EB5-7030-4E9D-AB85-9D13DE0C180A}"/>
              </a:ext>
            </a:extLst>
          </p:cNvPr>
          <p:cNvCxnSpPr>
            <a:stCxn id="108" idx="0"/>
            <a:endCxn id="123" idx="0"/>
          </p:cNvCxnSpPr>
          <p:nvPr/>
        </p:nvCxnSpPr>
        <p:spPr>
          <a:xfrm flipH="1">
            <a:off x="2659210" y="881223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3E47CD8-6A7F-4DF8-BF82-B0BF6FBBEAE4}"/>
              </a:ext>
            </a:extLst>
          </p:cNvPr>
          <p:cNvGrpSpPr/>
          <p:nvPr/>
        </p:nvGrpSpPr>
        <p:grpSpPr>
          <a:xfrm>
            <a:off x="2054581" y="3194357"/>
            <a:ext cx="1209258" cy="1153154"/>
            <a:chOff x="8750989" y="1979637"/>
            <a:chExt cx="1209258" cy="11531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030A38A-DB90-4DD4-92D1-878F3CBB1D1D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486A54-D45A-4EB5-8F96-D77A5245D50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42E7D9C-F69F-4E04-8E1F-7A5B20BAD53C}"/>
                </a:ext>
              </a:extLst>
            </p:cNvPr>
            <p:cNvSpPr txBox="1"/>
            <p:nvPr/>
          </p:nvSpPr>
          <p:spPr>
            <a:xfrm>
              <a:off x="9091672" y="2138034"/>
              <a:ext cx="62837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5BB9CD3-0593-404B-971D-1D0A5B641909}"/>
              </a:ext>
            </a:extLst>
          </p:cNvPr>
          <p:cNvCxnSpPr/>
          <p:nvPr/>
        </p:nvCxnSpPr>
        <p:spPr>
          <a:xfrm>
            <a:off x="2342617" y="2325421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47B5734-98EA-48E9-8BC6-5A34D5925839}"/>
              </a:ext>
            </a:extLst>
          </p:cNvPr>
          <p:cNvCxnSpPr>
            <a:cxnSpLocks/>
          </p:cNvCxnSpPr>
          <p:nvPr/>
        </p:nvCxnSpPr>
        <p:spPr>
          <a:xfrm>
            <a:off x="2808581" y="2325421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95FE420-D4FF-4317-A589-1E37F614BD5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14322" y="4346664"/>
            <a:ext cx="216560" cy="940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3CFDC30-CA7D-4F28-B82D-4AB93A658564}"/>
              </a:ext>
            </a:extLst>
          </p:cNvPr>
          <p:cNvCxnSpPr>
            <a:cxnSpLocks/>
          </p:cNvCxnSpPr>
          <p:nvPr/>
        </p:nvCxnSpPr>
        <p:spPr>
          <a:xfrm flipH="1" flipV="1">
            <a:off x="2877719" y="4401942"/>
            <a:ext cx="109312" cy="80373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5C01717-3BDC-4CAE-89C4-4DD54C652900}"/>
              </a:ext>
            </a:extLst>
          </p:cNvPr>
          <p:cNvCxnSpPr>
            <a:cxnSpLocks/>
          </p:cNvCxnSpPr>
          <p:nvPr/>
        </p:nvCxnSpPr>
        <p:spPr>
          <a:xfrm flipH="1" flipV="1">
            <a:off x="11689609" y="5038844"/>
            <a:ext cx="369088" cy="78971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112858-5B14-4A30-AD49-2F7FB6A9E892}"/>
              </a:ext>
            </a:extLst>
          </p:cNvPr>
          <p:cNvSpPr/>
          <p:nvPr/>
        </p:nvSpPr>
        <p:spPr>
          <a:xfrm rot="16200000">
            <a:off x="5320845" y="6071327"/>
            <a:ext cx="1174669" cy="570734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08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8B5587-D17E-4196-B2AF-ADD598C3B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825" y="-82298"/>
            <a:ext cx="8210694" cy="79665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4F3034-3FBD-4CBA-A3D2-EEEE26AB8815}"/>
              </a:ext>
            </a:extLst>
          </p:cNvPr>
          <p:cNvSpPr/>
          <p:nvPr/>
        </p:nvSpPr>
        <p:spPr>
          <a:xfrm>
            <a:off x="3331863" y="3891783"/>
            <a:ext cx="10407464" cy="3848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8963324" y="2129763"/>
              <a:ext cx="816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963324" y="2151668"/>
              <a:ext cx="69249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022581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4919687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594867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481965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632C1-838B-4C05-B1BE-BF674B2FE774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331864" y="4512078"/>
            <a:ext cx="1587823" cy="225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FE9541-2AFE-4B6C-9189-3EB772D37FEE}"/>
              </a:ext>
            </a:extLst>
          </p:cNvPr>
          <p:cNvCxnSpPr>
            <a:cxnSpLocks/>
            <a:stCxn id="76" idx="1"/>
            <a:endCxn id="55" idx="3"/>
          </p:cNvCxnSpPr>
          <p:nvPr/>
        </p:nvCxnSpPr>
        <p:spPr>
          <a:xfrm flipH="1">
            <a:off x="3335511" y="5405330"/>
            <a:ext cx="1584176" cy="17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E36FC1-EA7A-4A77-B5A2-4A47AF7133ED}"/>
              </a:ext>
            </a:extLst>
          </p:cNvPr>
          <p:cNvGrpSpPr/>
          <p:nvPr/>
        </p:nvGrpSpPr>
        <p:grpSpPr>
          <a:xfrm>
            <a:off x="6896817" y="3913698"/>
            <a:ext cx="1808186" cy="584857"/>
            <a:chOff x="8750989" y="1979637"/>
            <a:chExt cx="1448490" cy="58485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CD99FD-86B3-4F52-8248-189363196390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B4888D-1AF4-46E5-8BA9-78FB6D62020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1E93FB-FED0-402C-968D-689272A3E620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0517D5-CB0C-43F6-9333-6E2FEFC90F76}"/>
              </a:ext>
            </a:extLst>
          </p:cNvPr>
          <p:cNvGrpSpPr/>
          <p:nvPr/>
        </p:nvGrpSpPr>
        <p:grpSpPr>
          <a:xfrm>
            <a:off x="6793923" y="5083487"/>
            <a:ext cx="1695056" cy="649014"/>
            <a:chOff x="8750989" y="1979637"/>
            <a:chExt cx="1225133" cy="64901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547E7F-FCA0-4396-B8F2-B75CAE1EDFE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2318DC-E498-472E-8F42-81506C3E469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6E1733-7DFF-4641-96B5-A72EC4677FE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2B25B3-BAC7-4840-A638-88732F3D6BBB}"/>
              </a:ext>
            </a:extLst>
          </p:cNvPr>
          <p:cNvCxnSpPr>
            <a:cxnSpLocks/>
            <a:stCxn id="68" idx="0"/>
            <a:endCxn id="83" idx="1"/>
          </p:cNvCxnSpPr>
          <p:nvPr/>
        </p:nvCxnSpPr>
        <p:spPr>
          <a:xfrm flipV="1">
            <a:off x="7630469" y="4764094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F6F9446-F765-4483-9C75-6F1C07666864}"/>
              </a:ext>
            </a:extLst>
          </p:cNvPr>
          <p:cNvSpPr/>
          <p:nvPr/>
        </p:nvSpPr>
        <p:spPr>
          <a:xfrm rot="16200000">
            <a:off x="7517567" y="4536374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084F3-29C3-44C7-A2A8-C2C0318959F4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>
          <a:xfrm>
            <a:off x="6278748" y="5405330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2A1AB1-40EF-4B77-89F2-9D2D692A0949}"/>
              </a:ext>
            </a:extLst>
          </p:cNvPr>
          <p:cNvGrpSpPr/>
          <p:nvPr/>
        </p:nvGrpSpPr>
        <p:grpSpPr>
          <a:xfrm>
            <a:off x="9887234" y="3175399"/>
            <a:ext cx="1808186" cy="584857"/>
            <a:chOff x="8750989" y="1979637"/>
            <a:chExt cx="1448490" cy="58485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1E8A9-A7E1-497E-ADF1-0D71055C5E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057A6B-A696-44D0-9FBD-692E548E560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10363C-FEC9-48C1-8662-B77788B921C8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871D7-E32A-48E5-9276-DCB59F4A2CFB}"/>
              </a:ext>
            </a:extLst>
          </p:cNvPr>
          <p:cNvGrpSpPr/>
          <p:nvPr/>
        </p:nvGrpSpPr>
        <p:grpSpPr>
          <a:xfrm>
            <a:off x="9784341" y="4345188"/>
            <a:ext cx="1673092" cy="649014"/>
            <a:chOff x="8750989" y="1979637"/>
            <a:chExt cx="1209258" cy="6490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D8D597-55BD-402A-BC17-F97581B5C59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71114-D600-4189-82F6-54362E49C7C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4F282A-71E3-4E10-8769-47C0727DB14C}"/>
                </a:ext>
              </a:extLst>
            </p:cNvPr>
            <p:cNvSpPr txBox="1"/>
            <p:nvPr/>
          </p:nvSpPr>
          <p:spPr>
            <a:xfrm>
              <a:off x="8778021" y="2146527"/>
              <a:ext cx="107518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EBA40D-EEE1-4CA5-9D25-458A3AFEE695}"/>
              </a:ext>
            </a:extLst>
          </p:cNvPr>
          <p:cNvCxnSpPr>
            <a:cxnSpLocks/>
            <a:stCxn id="89" idx="0"/>
            <a:endCxn id="93" idx="1"/>
          </p:cNvCxnSpPr>
          <p:nvPr/>
        </p:nvCxnSpPr>
        <p:spPr>
          <a:xfrm flipV="1">
            <a:off x="10620886" y="4025795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599565-B215-4A57-BFB8-8D4FF5C3C2C3}"/>
              </a:ext>
            </a:extLst>
          </p:cNvPr>
          <p:cNvSpPr/>
          <p:nvPr/>
        </p:nvSpPr>
        <p:spPr>
          <a:xfrm rot="16200000">
            <a:off x="10507984" y="3798075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D00FB0-FCAF-41A4-BE94-082FFDFF2598}"/>
              </a:ext>
            </a:extLst>
          </p:cNvPr>
          <p:cNvGrpSpPr/>
          <p:nvPr/>
        </p:nvGrpSpPr>
        <p:grpSpPr>
          <a:xfrm>
            <a:off x="9857131" y="5867127"/>
            <a:ext cx="1509492" cy="649014"/>
            <a:chOff x="8750989" y="1979637"/>
            <a:chExt cx="1209258" cy="6490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6C9E6E-5699-42BE-9388-5B04E5A22C5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7701DC-1476-432F-8FF7-E7FDDF3FDF7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2F7C00-7F02-4709-BB44-4498392AD6CE}"/>
                </a:ext>
              </a:extLst>
            </p:cNvPr>
            <p:cNvSpPr txBox="1"/>
            <p:nvPr/>
          </p:nvSpPr>
          <p:spPr>
            <a:xfrm>
              <a:off x="8860668" y="2138678"/>
              <a:ext cx="109540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SocketServer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39DBE-5235-4E12-8F59-04E86F9476E1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V="1">
            <a:off x="10611877" y="4994202"/>
            <a:ext cx="9009" cy="8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9E9AC3-B0D5-47E5-BE70-80C8443993CE}"/>
              </a:ext>
            </a:extLst>
          </p:cNvPr>
          <p:cNvCxnSpPr>
            <a:stCxn id="89" idx="1"/>
            <a:endCxn id="68" idx="3"/>
          </p:cNvCxnSpPr>
          <p:nvPr/>
        </p:nvCxnSpPr>
        <p:spPr>
          <a:xfrm flipH="1">
            <a:off x="8467015" y="4669695"/>
            <a:ext cx="1317325" cy="738299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E9C4215-DF70-463F-B1F7-1ADE760CB9D8}"/>
              </a:ext>
            </a:extLst>
          </p:cNvPr>
          <p:cNvGrpSpPr/>
          <p:nvPr/>
        </p:nvGrpSpPr>
        <p:grpSpPr>
          <a:xfrm rot="1410194">
            <a:off x="8913819" y="4107540"/>
            <a:ext cx="380002" cy="688442"/>
            <a:chOff x="7906798" y="1567390"/>
            <a:chExt cx="521259" cy="665861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AC1DF990-3605-4432-98DE-EABAFDEB93E3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003BDA4C-1A12-49ED-8B50-EFF949E36F64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5ED1CD1-0A03-405E-B42C-13CE99760FF6}"/>
              </a:ext>
            </a:extLst>
          </p:cNvPr>
          <p:cNvGrpSpPr/>
          <p:nvPr/>
        </p:nvGrpSpPr>
        <p:grpSpPr>
          <a:xfrm>
            <a:off x="11921787" y="5867127"/>
            <a:ext cx="1509492" cy="649014"/>
            <a:chOff x="8750989" y="1979637"/>
            <a:chExt cx="1209258" cy="6490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57DC914-C9A6-4D4D-AEEF-81CD8A62C79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38543C-B452-4284-B67D-10426A1D65B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45DFC6-6746-402A-84C0-BF9348C77F7D}"/>
                </a:ext>
              </a:extLst>
            </p:cNvPr>
            <p:cNvSpPr txBox="1"/>
            <p:nvPr/>
          </p:nvSpPr>
          <p:spPr>
            <a:xfrm>
              <a:off x="8860668" y="2138678"/>
              <a:ext cx="934876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BAAE2E-191E-4B14-9B2F-6093353589F9}"/>
              </a:ext>
            </a:extLst>
          </p:cNvPr>
          <p:cNvCxnSpPr>
            <a:cxnSpLocks/>
          </p:cNvCxnSpPr>
          <p:nvPr/>
        </p:nvCxnSpPr>
        <p:spPr>
          <a:xfrm>
            <a:off x="11457431" y="5080823"/>
            <a:ext cx="464356" cy="82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A48A123-51D5-475B-900E-263B7B561585}"/>
              </a:ext>
            </a:extLst>
          </p:cNvPr>
          <p:cNvGrpSpPr/>
          <p:nvPr/>
        </p:nvGrpSpPr>
        <p:grpSpPr>
          <a:xfrm>
            <a:off x="2248892" y="17128"/>
            <a:ext cx="820638" cy="864095"/>
            <a:chOff x="8059451" y="1907628"/>
            <a:chExt cx="820638" cy="864095"/>
          </a:xfrm>
        </p:grpSpPr>
        <p:sp>
          <p:nvSpPr>
            <p:cNvPr id="108" name="Rectangle: Folded Corner 107">
              <a:extLst>
                <a:ext uri="{FF2B5EF4-FFF2-40B4-BE49-F238E27FC236}">
                  <a16:creationId xmlns:a16="http://schemas.microsoft.com/office/drawing/2014/main" id="{50CD00A2-C867-4EF1-B2FC-3B67C7B1A437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0850F2-3185-4F8A-B7AE-6D3A4FA88E8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9003BA-F0C4-4374-A749-DA142E731D8A}"/>
              </a:ext>
            </a:extLst>
          </p:cNvPr>
          <p:cNvGrpSpPr/>
          <p:nvPr/>
        </p:nvGrpSpPr>
        <p:grpSpPr>
          <a:xfrm>
            <a:off x="2054581" y="1172267"/>
            <a:ext cx="1209258" cy="1153154"/>
            <a:chOff x="8750989" y="1979637"/>
            <a:chExt cx="1209258" cy="11531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AB32EC6-76F7-4D27-B91A-0A80AD8A9F55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9576D13-AF47-43FA-AA9A-A205FA35536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FD0DFDE-F663-455C-AB4D-86995CA8704D}"/>
                </a:ext>
              </a:extLst>
            </p:cNvPr>
            <p:cNvSpPr txBox="1"/>
            <p:nvPr/>
          </p:nvSpPr>
          <p:spPr>
            <a:xfrm>
              <a:off x="8963324" y="2129763"/>
              <a:ext cx="75245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2E08EB5-7030-4E9D-AB85-9D13DE0C180A}"/>
              </a:ext>
            </a:extLst>
          </p:cNvPr>
          <p:cNvCxnSpPr>
            <a:stCxn id="108" idx="0"/>
            <a:endCxn id="123" idx="0"/>
          </p:cNvCxnSpPr>
          <p:nvPr/>
        </p:nvCxnSpPr>
        <p:spPr>
          <a:xfrm flipH="1">
            <a:off x="2659210" y="881223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3E47CD8-6A7F-4DF8-BF82-B0BF6FBBEAE4}"/>
              </a:ext>
            </a:extLst>
          </p:cNvPr>
          <p:cNvGrpSpPr/>
          <p:nvPr/>
        </p:nvGrpSpPr>
        <p:grpSpPr>
          <a:xfrm>
            <a:off x="2054581" y="3194357"/>
            <a:ext cx="1209258" cy="1153154"/>
            <a:chOff x="8750989" y="1979637"/>
            <a:chExt cx="1209258" cy="11531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030A38A-DB90-4DD4-92D1-878F3CBB1D1D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486A54-D45A-4EB5-8F96-D77A5245D50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42E7D9C-F69F-4E04-8E1F-7A5B20BAD53C}"/>
                </a:ext>
              </a:extLst>
            </p:cNvPr>
            <p:cNvSpPr txBox="1"/>
            <p:nvPr/>
          </p:nvSpPr>
          <p:spPr>
            <a:xfrm>
              <a:off x="9091672" y="2138034"/>
              <a:ext cx="62837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5BB9CD3-0593-404B-971D-1D0A5B641909}"/>
              </a:ext>
            </a:extLst>
          </p:cNvPr>
          <p:cNvCxnSpPr/>
          <p:nvPr/>
        </p:nvCxnSpPr>
        <p:spPr>
          <a:xfrm>
            <a:off x="2342617" y="2325421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47B5734-98EA-48E9-8BC6-5A34D5925839}"/>
              </a:ext>
            </a:extLst>
          </p:cNvPr>
          <p:cNvCxnSpPr>
            <a:cxnSpLocks/>
          </p:cNvCxnSpPr>
          <p:nvPr/>
        </p:nvCxnSpPr>
        <p:spPr>
          <a:xfrm>
            <a:off x="2808581" y="2325421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95FE420-D4FF-4317-A589-1E37F614BD5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14322" y="4346664"/>
            <a:ext cx="216560" cy="940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3CFDC30-CA7D-4F28-B82D-4AB93A658564}"/>
              </a:ext>
            </a:extLst>
          </p:cNvPr>
          <p:cNvCxnSpPr>
            <a:cxnSpLocks/>
          </p:cNvCxnSpPr>
          <p:nvPr/>
        </p:nvCxnSpPr>
        <p:spPr>
          <a:xfrm flipH="1" flipV="1">
            <a:off x="2877719" y="4401942"/>
            <a:ext cx="109312" cy="80373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5C01717-3BDC-4CAE-89C4-4DD54C652900}"/>
              </a:ext>
            </a:extLst>
          </p:cNvPr>
          <p:cNvCxnSpPr>
            <a:cxnSpLocks/>
          </p:cNvCxnSpPr>
          <p:nvPr/>
        </p:nvCxnSpPr>
        <p:spPr>
          <a:xfrm flipH="1" flipV="1">
            <a:off x="11689609" y="5038844"/>
            <a:ext cx="369088" cy="78971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112858-5B14-4A30-AD49-2F7FB6A9E892}"/>
              </a:ext>
            </a:extLst>
          </p:cNvPr>
          <p:cNvSpPr/>
          <p:nvPr/>
        </p:nvSpPr>
        <p:spPr>
          <a:xfrm rot="16200000">
            <a:off x="7072817" y="6199099"/>
            <a:ext cx="1174669" cy="570734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46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8">
            <a:extLst>
              <a:ext uri="{FF2B5EF4-FFF2-40B4-BE49-F238E27FC236}">
                <a16:creationId xmlns:a16="http://schemas.microsoft.com/office/drawing/2014/main" id="{86256DDE-9D47-44C5-BC7E-CAE2427DDBB0}"/>
              </a:ext>
            </a:extLst>
          </p:cNvPr>
          <p:cNvSpPr/>
          <p:nvPr/>
        </p:nvSpPr>
        <p:spPr>
          <a:xfrm>
            <a:off x="2579427" y="795680"/>
            <a:ext cx="2376264" cy="1298444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MVVM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8E0E0169-D64F-4D0F-ACC3-BD6F78CE2125}"/>
              </a:ext>
            </a:extLst>
          </p:cNvPr>
          <p:cNvSpPr/>
          <p:nvPr/>
        </p:nvSpPr>
        <p:spPr>
          <a:xfrm>
            <a:off x="2903462" y="2627709"/>
            <a:ext cx="2160237" cy="1088783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Networ</a:t>
            </a:r>
            <a:r>
              <a:rPr lang="en-US" sz="2400" dirty="0">
                <a:solidFill>
                  <a:schemeClr val="tx1"/>
                </a:solidFill>
              </a:rPr>
              <a:t>-king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AD25AA00-D70C-4125-A37F-5865AC58B2BC}"/>
              </a:ext>
            </a:extLst>
          </p:cNvPr>
          <p:cNvSpPr/>
          <p:nvPr/>
        </p:nvSpPr>
        <p:spPr>
          <a:xfrm>
            <a:off x="2255391" y="5219997"/>
            <a:ext cx="3024336" cy="2160240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DAB6F2-23E7-438A-BBB9-B08667398F71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3767559" y="3777537"/>
            <a:ext cx="0" cy="1565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145E06-E135-4CA6-AECA-F6CDF4BCAA68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>
            <a:off x="3767559" y="2092741"/>
            <a:ext cx="216022" cy="5972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5B5DC7-0D5F-4038-8CC5-2BA5A6309446}"/>
              </a:ext>
            </a:extLst>
          </p:cNvPr>
          <p:cNvSpPr/>
          <p:nvPr/>
        </p:nvSpPr>
        <p:spPr>
          <a:xfrm>
            <a:off x="6287839" y="1619597"/>
            <a:ext cx="3960440" cy="19442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We want to use the MVVM on the client side, and attach to it some Networking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080365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8B5587-D17E-4196-B2AF-ADD598C3B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825" y="-3781003"/>
            <a:ext cx="8210694" cy="79665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4F3034-3FBD-4CBA-A3D2-EEEE26AB8815}"/>
              </a:ext>
            </a:extLst>
          </p:cNvPr>
          <p:cNvSpPr/>
          <p:nvPr/>
        </p:nvSpPr>
        <p:spPr>
          <a:xfrm>
            <a:off x="3331863" y="3891783"/>
            <a:ext cx="10407464" cy="3848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8963324" y="2129763"/>
              <a:ext cx="816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963324" y="2151668"/>
              <a:ext cx="69249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022581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4919687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594867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481965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632C1-838B-4C05-B1BE-BF674B2FE774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331864" y="4512078"/>
            <a:ext cx="1587823" cy="225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FE9541-2AFE-4B6C-9189-3EB772D37FEE}"/>
              </a:ext>
            </a:extLst>
          </p:cNvPr>
          <p:cNvCxnSpPr>
            <a:cxnSpLocks/>
            <a:stCxn id="76" idx="1"/>
            <a:endCxn id="55" idx="3"/>
          </p:cNvCxnSpPr>
          <p:nvPr/>
        </p:nvCxnSpPr>
        <p:spPr>
          <a:xfrm flipH="1">
            <a:off x="3335511" y="5405330"/>
            <a:ext cx="1584176" cy="17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E36FC1-EA7A-4A77-B5A2-4A47AF7133ED}"/>
              </a:ext>
            </a:extLst>
          </p:cNvPr>
          <p:cNvGrpSpPr/>
          <p:nvPr/>
        </p:nvGrpSpPr>
        <p:grpSpPr>
          <a:xfrm>
            <a:off x="6896817" y="3913698"/>
            <a:ext cx="1808186" cy="584857"/>
            <a:chOff x="8750989" y="1979637"/>
            <a:chExt cx="1448490" cy="58485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CD99FD-86B3-4F52-8248-189363196390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B4888D-1AF4-46E5-8BA9-78FB6D62020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1E93FB-FED0-402C-968D-689272A3E620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0517D5-CB0C-43F6-9333-6E2FEFC90F76}"/>
              </a:ext>
            </a:extLst>
          </p:cNvPr>
          <p:cNvGrpSpPr/>
          <p:nvPr/>
        </p:nvGrpSpPr>
        <p:grpSpPr>
          <a:xfrm>
            <a:off x="6793923" y="5083487"/>
            <a:ext cx="1695056" cy="649014"/>
            <a:chOff x="8750989" y="1979637"/>
            <a:chExt cx="1225133" cy="64901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547E7F-FCA0-4396-B8F2-B75CAE1EDFE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2318DC-E498-472E-8F42-81506C3E469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6E1733-7DFF-4641-96B5-A72EC4677FE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2B25B3-BAC7-4840-A638-88732F3D6BBB}"/>
              </a:ext>
            </a:extLst>
          </p:cNvPr>
          <p:cNvCxnSpPr>
            <a:cxnSpLocks/>
            <a:stCxn id="68" idx="0"/>
            <a:endCxn id="83" idx="1"/>
          </p:cNvCxnSpPr>
          <p:nvPr/>
        </p:nvCxnSpPr>
        <p:spPr>
          <a:xfrm flipV="1">
            <a:off x="7630469" y="4764094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F6F9446-F765-4483-9C75-6F1C07666864}"/>
              </a:ext>
            </a:extLst>
          </p:cNvPr>
          <p:cNvSpPr/>
          <p:nvPr/>
        </p:nvSpPr>
        <p:spPr>
          <a:xfrm rot="16200000">
            <a:off x="7517567" y="4536374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084F3-29C3-44C7-A2A8-C2C0318959F4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>
          <a:xfrm>
            <a:off x="6278748" y="5405330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2A1AB1-40EF-4B77-89F2-9D2D692A0949}"/>
              </a:ext>
            </a:extLst>
          </p:cNvPr>
          <p:cNvGrpSpPr/>
          <p:nvPr/>
        </p:nvGrpSpPr>
        <p:grpSpPr>
          <a:xfrm>
            <a:off x="9887234" y="3175399"/>
            <a:ext cx="1808186" cy="584857"/>
            <a:chOff x="8750989" y="1979637"/>
            <a:chExt cx="1448490" cy="58485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1E8A9-A7E1-497E-ADF1-0D71055C5E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057A6B-A696-44D0-9FBD-692E548E560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10363C-FEC9-48C1-8662-B77788B921C8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871D7-E32A-48E5-9276-DCB59F4A2CFB}"/>
              </a:ext>
            </a:extLst>
          </p:cNvPr>
          <p:cNvGrpSpPr/>
          <p:nvPr/>
        </p:nvGrpSpPr>
        <p:grpSpPr>
          <a:xfrm>
            <a:off x="9784341" y="4345188"/>
            <a:ext cx="1673092" cy="649014"/>
            <a:chOff x="8750989" y="1979637"/>
            <a:chExt cx="1209258" cy="6490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D8D597-55BD-402A-BC17-F97581B5C59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71114-D600-4189-82F6-54362E49C7C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4F282A-71E3-4E10-8769-47C0727DB14C}"/>
                </a:ext>
              </a:extLst>
            </p:cNvPr>
            <p:cNvSpPr txBox="1"/>
            <p:nvPr/>
          </p:nvSpPr>
          <p:spPr>
            <a:xfrm>
              <a:off x="8778021" y="2146527"/>
              <a:ext cx="107518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EBA40D-EEE1-4CA5-9D25-458A3AFEE695}"/>
              </a:ext>
            </a:extLst>
          </p:cNvPr>
          <p:cNvCxnSpPr>
            <a:cxnSpLocks/>
            <a:stCxn id="89" idx="0"/>
            <a:endCxn id="93" idx="1"/>
          </p:cNvCxnSpPr>
          <p:nvPr/>
        </p:nvCxnSpPr>
        <p:spPr>
          <a:xfrm flipV="1">
            <a:off x="10620886" y="4025795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599565-B215-4A57-BFB8-8D4FF5C3C2C3}"/>
              </a:ext>
            </a:extLst>
          </p:cNvPr>
          <p:cNvSpPr/>
          <p:nvPr/>
        </p:nvSpPr>
        <p:spPr>
          <a:xfrm rot="16200000">
            <a:off x="10507984" y="3798075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D00FB0-FCAF-41A4-BE94-082FFDFF2598}"/>
              </a:ext>
            </a:extLst>
          </p:cNvPr>
          <p:cNvGrpSpPr/>
          <p:nvPr/>
        </p:nvGrpSpPr>
        <p:grpSpPr>
          <a:xfrm>
            <a:off x="9857131" y="5867127"/>
            <a:ext cx="1509492" cy="649014"/>
            <a:chOff x="8750989" y="1979637"/>
            <a:chExt cx="1209258" cy="6490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6C9E6E-5699-42BE-9388-5B04E5A22C5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7701DC-1476-432F-8FF7-E7FDDF3FDF7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2F7C00-7F02-4709-BB44-4498392AD6CE}"/>
                </a:ext>
              </a:extLst>
            </p:cNvPr>
            <p:cNvSpPr txBox="1"/>
            <p:nvPr/>
          </p:nvSpPr>
          <p:spPr>
            <a:xfrm>
              <a:off x="8860668" y="2138678"/>
              <a:ext cx="109540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SocketServer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39DBE-5235-4E12-8F59-04E86F9476E1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V="1">
            <a:off x="10611877" y="4994202"/>
            <a:ext cx="9009" cy="8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9E9AC3-B0D5-47E5-BE70-80C8443993CE}"/>
              </a:ext>
            </a:extLst>
          </p:cNvPr>
          <p:cNvCxnSpPr>
            <a:stCxn id="89" idx="1"/>
            <a:endCxn id="68" idx="3"/>
          </p:cNvCxnSpPr>
          <p:nvPr/>
        </p:nvCxnSpPr>
        <p:spPr>
          <a:xfrm flipH="1">
            <a:off x="8467015" y="4669695"/>
            <a:ext cx="1317325" cy="738299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E9C4215-DF70-463F-B1F7-1ADE760CB9D8}"/>
              </a:ext>
            </a:extLst>
          </p:cNvPr>
          <p:cNvGrpSpPr/>
          <p:nvPr/>
        </p:nvGrpSpPr>
        <p:grpSpPr>
          <a:xfrm rot="1410194">
            <a:off x="8913819" y="4107540"/>
            <a:ext cx="380002" cy="688442"/>
            <a:chOff x="7906798" y="1567390"/>
            <a:chExt cx="521259" cy="665861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AC1DF990-3605-4432-98DE-EABAFDEB93E3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003BDA4C-1A12-49ED-8B50-EFF949E36F64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5ED1CD1-0A03-405E-B42C-13CE99760FF6}"/>
              </a:ext>
            </a:extLst>
          </p:cNvPr>
          <p:cNvGrpSpPr/>
          <p:nvPr/>
        </p:nvGrpSpPr>
        <p:grpSpPr>
          <a:xfrm>
            <a:off x="11921787" y="5867127"/>
            <a:ext cx="1509492" cy="649014"/>
            <a:chOff x="8750989" y="1979637"/>
            <a:chExt cx="1209258" cy="6490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57DC914-C9A6-4D4D-AEEF-81CD8A62C79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38543C-B452-4284-B67D-10426A1D65B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45DFC6-6746-402A-84C0-BF9348C77F7D}"/>
                </a:ext>
              </a:extLst>
            </p:cNvPr>
            <p:cNvSpPr txBox="1"/>
            <p:nvPr/>
          </p:nvSpPr>
          <p:spPr>
            <a:xfrm>
              <a:off x="8860668" y="2138678"/>
              <a:ext cx="934876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BAAE2E-191E-4B14-9B2F-6093353589F9}"/>
              </a:ext>
            </a:extLst>
          </p:cNvPr>
          <p:cNvCxnSpPr>
            <a:cxnSpLocks/>
          </p:cNvCxnSpPr>
          <p:nvPr/>
        </p:nvCxnSpPr>
        <p:spPr>
          <a:xfrm>
            <a:off x="11457431" y="5080823"/>
            <a:ext cx="464356" cy="82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A48A123-51D5-475B-900E-263B7B561585}"/>
              </a:ext>
            </a:extLst>
          </p:cNvPr>
          <p:cNvGrpSpPr/>
          <p:nvPr/>
        </p:nvGrpSpPr>
        <p:grpSpPr>
          <a:xfrm>
            <a:off x="2248892" y="17128"/>
            <a:ext cx="820638" cy="864095"/>
            <a:chOff x="8059451" y="1907628"/>
            <a:chExt cx="820638" cy="864095"/>
          </a:xfrm>
        </p:grpSpPr>
        <p:sp>
          <p:nvSpPr>
            <p:cNvPr id="108" name="Rectangle: Folded Corner 107">
              <a:extLst>
                <a:ext uri="{FF2B5EF4-FFF2-40B4-BE49-F238E27FC236}">
                  <a16:creationId xmlns:a16="http://schemas.microsoft.com/office/drawing/2014/main" id="{50CD00A2-C867-4EF1-B2FC-3B67C7B1A437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0850F2-3185-4F8A-B7AE-6D3A4FA88E8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9003BA-F0C4-4374-A749-DA142E731D8A}"/>
              </a:ext>
            </a:extLst>
          </p:cNvPr>
          <p:cNvGrpSpPr/>
          <p:nvPr/>
        </p:nvGrpSpPr>
        <p:grpSpPr>
          <a:xfrm>
            <a:off x="2054581" y="1172267"/>
            <a:ext cx="1209258" cy="1153154"/>
            <a:chOff x="8750989" y="1979637"/>
            <a:chExt cx="1209258" cy="11531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AB32EC6-76F7-4D27-B91A-0A80AD8A9F55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9576D13-AF47-43FA-AA9A-A205FA35536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FD0DFDE-F663-455C-AB4D-86995CA8704D}"/>
                </a:ext>
              </a:extLst>
            </p:cNvPr>
            <p:cNvSpPr txBox="1"/>
            <p:nvPr/>
          </p:nvSpPr>
          <p:spPr>
            <a:xfrm>
              <a:off x="8963324" y="2129763"/>
              <a:ext cx="75245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2E08EB5-7030-4E9D-AB85-9D13DE0C180A}"/>
              </a:ext>
            </a:extLst>
          </p:cNvPr>
          <p:cNvCxnSpPr>
            <a:stCxn id="108" idx="0"/>
            <a:endCxn id="123" idx="0"/>
          </p:cNvCxnSpPr>
          <p:nvPr/>
        </p:nvCxnSpPr>
        <p:spPr>
          <a:xfrm flipH="1">
            <a:off x="2659210" y="881223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3E47CD8-6A7F-4DF8-BF82-B0BF6FBBEAE4}"/>
              </a:ext>
            </a:extLst>
          </p:cNvPr>
          <p:cNvGrpSpPr/>
          <p:nvPr/>
        </p:nvGrpSpPr>
        <p:grpSpPr>
          <a:xfrm>
            <a:off x="2054581" y="3194357"/>
            <a:ext cx="1209258" cy="1153154"/>
            <a:chOff x="8750989" y="1979637"/>
            <a:chExt cx="1209258" cy="11531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030A38A-DB90-4DD4-92D1-878F3CBB1D1D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486A54-D45A-4EB5-8F96-D77A5245D50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42E7D9C-F69F-4E04-8E1F-7A5B20BAD53C}"/>
                </a:ext>
              </a:extLst>
            </p:cNvPr>
            <p:cNvSpPr txBox="1"/>
            <p:nvPr/>
          </p:nvSpPr>
          <p:spPr>
            <a:xfrm>
              <a:off x="9091672" y="2138034"/>
              <a:ext cx="62837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5BB9CD3-0593-404B-971D-1D0A5B641909}"/>
              </a:ext>
            </a:extLst>
          </p:cNvPr>
          <p:cNvCxnSpPr/>
          <p:nvPr/>
        </p:nvCxnSpPr>
        <p:spPr>
          <a:xfrm>
            <a:off x="2342617" y="2325421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47B5734-98EA-48E9-8BC6-5A34D5925839}"/>
              </a:ext>
            </a:extLst>
          </p:cNvPr>
          <p:cNvCxnSpPr>
            <a:cxnSpLocks/>
          </p:cNvCxnSpPr>
          <p:nvPr/>
        </p:nvCxnSpPr>
        <p:spPr>
          <a:xfrm>
            <a:off x="2808581" y="2325421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95FE420-D4FF-4317-A589-1E37F614BD5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14322" y="4346664"/>
            <a:ext cx="216560" cy="940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3CFDC30-CA7D-4F28-B82D-4AB93A658564}"/>
              </a:ext>
            </a:extLst>
          </p:cNvPr>
          <p:cNvCxnSpPr>
            <a:cxnSpLocks/>
          </p:cNvCxnSpPr>
          <p:nvPr/>
        </p:nvCxnSpPr>
        <p:spPr>
          <a:xfrm flipH="1" flipV="1">
            <a:off x="2877719" y="4401942"/>
            <a:ext cx="109312" cy="80373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5C01717-3BDC-4CAE-89C4-4DD54C652900}"/>
              </a:ext>
            </a:extLst>
          </p:cNvPr>
          <p:cNvCxnSpPr>
            <a:cxnSpLocks/>
          </p:cNvCxnSpPr>
          <p:nvPr/>
        </p:nvCxnSpPr>
        <p:spPr>
          <a:xfrm flipH="1" flipV="1">
            <a:off x="11689609" y="5038844"/>
            <a:ext cx="369088" cy="78971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112858-5B14-4A30-AD49-2F7FB6A9E892}"/>
              </a:ext>
            </a:extLst>
          </p:cNvPr>
          <p:cNvSpPr/>
          <p:nvPr/>
        </p:nvSpPr>
        <p:spPr>
          <a:xfrm rot="16200000">
            <a:off x="7072817" y="6199099"/>
            <a:ext cx="1174669" cy="570734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30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BC1D68E6-D3F3-4B6F-ADED-2B98D4EAE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242" y="123000"/>
            <a:ext cx="10182596" cy="116647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600" b="0" i="0" u="none" strike="noStrike" cap="none" normalizeH="0" baseline="0" dirty="0">
              <a:ln>
                <a:noFill/>
              </a:ln>
              <a:solidFill>
                <a:srgbClr val="8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hangingPunct="0"/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ServerSocketHandler(Socket socket, ServerModel model)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socket;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model;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outToClient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ObjectOutputStream(socket.getOutputStream());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inFromClient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ObjectInputStream(socket.getInputStream());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(IOException e)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e.printStackTrace();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model.addListener(</a:t>
            </a:r>
            <a:r>
              <a:rPr lang="da-DK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"TaskAdded"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::addTask);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model.addListener(</a:t>
            </a:r>
            <a:r>
              <a:rPr lang="da-DK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"TaskRemoved"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::removeTask);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3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a-DK" altLang="da-DK" sz="1600" dirty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Request req = (Request)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inFromClient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.readObject();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(req.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Request.TYPE.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.addTask(req.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(req.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Request.TYPE.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.taskRemoved(req.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(IOException | ClassNotFoundException e)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e.printStackTrace();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addTask(PropertyChangeEvent evt)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Request req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Request(Request.TYPE.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(Task) evt.getNewValue());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outToClient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.writeObject(req);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(IOException e)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e.printStackTrace();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removeTask(PropertyChangeEvent evt)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Request req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Request(Request.TYPE.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(Task) evt.getNewValue());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outToClient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.writeObject(req);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(IOException e)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e.printStackTrace();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F3034-3FBD-4CBA-A3D2-EEEE26AB8815}"/>
              </a:ext>
            </a:extLst>
          </p:cNvPr>
          <p:cNvSpPr/>
          <p:nvPr/>
        </p:nvSpPr>
        <p:spPr>
          <a:xfrm>
            <a:off x="3331863" y="3626399"/>
            <a:ext cx="10407464" cy="41138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8963324" y="2129763"/>
              <a:ext cx="816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963324" y="2151668"/>
              <a:ext cx="69249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022581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4919687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594867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481965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632C1-838B-4C05-B1BE-BF674B2FE774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331864" y="4512078"/>
            <a:ext cx="1587823" cy="225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FE9541-2AFE-4B6C-9189-3EB772D37FEE}"/>
              </a:ext>
            </a:extLst>
          </p:cNvPr>
          <p:cNvCxnSpPr>
            <a:cxnSpLocks/>
            <a:stCxn id="76" idx="1"/>
            <a:endCxn id="55" idx="3"/>
          </p:cNvCxnSpPr>
          <p:nvPr/>
        </p:nvCxnSpPr>
        <p:spPr>
          <a:xfrm flipH="1">
            <a:off x="3335511" y="5405330"/>
            <a:ext cx="1584176" cy="17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E36FC1-EA7A-4A77-B5A2-4A47AF7133ED}"/>
              </a:ext>
            </a:extLst>
          </p:cNvPr>
          <p:cNvGrpSpPr/>
          <p:nvPr/>
        </p:nvGrpSpPr>
        <p:grpSpPr>
          <a:xfrm>
            <a:off x="6896817" y="3913698"/>
            <a:ext cx="1808186" cy="584857"/>
            <a:chOff x="8750989" y="1979637"/>
            <a:chExt cx="1448490" cy="58485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CD99FD-86B3-4F52-8248-189363196390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B4888D-1AF4-46E5-8BA9-78FB6D62020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1E93FB-FED0-402C-968D-689272A3E620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0517D5-CB0C-43F6-9333-6E2FEFC90F76}"/>
              </a:ext>
            </a:extLst>
          </p:cNvPr>
          <p:cNvGrpSpPr/>
          <p:nvPr/>
        </p:nvGrpSpPr>
        <p:grpSpPr>
          <a:xfrm>
            <a:off x="6793923" y="5083487"/>
            <a:ext cx="1695056" cy="649014"/>
            <a:chOff x="8750989" y="1979637"/>
            <a:chExt cx="1225133" cy="64901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547E7F-FCA0-4396-B8F2-B75CAE1EDFE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2318DC-E498-472E-8F42-81506C3E469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6E1733-7DFF-4641-96B5-A72EC4677FE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2B25B3-BAC7-4840-A638-88732F3D6BBB}"/>
              </a:ext>
            </a:extLst>
          </p:cNvPr>
          <p:cNvCxnSpPr>
            <a:cxnSpLocks/>
            <a:stCxn id="68" idx="0"/>
            <a:endCxn id="83" idx="1"/>
          </p:cNvCxnSpPr>
          <p:nvPr/>
        </p:nvCxnSpPr>
        <p:spPr>
          <a:xfrm flipV="1">
            <a:off x="7630469" y="4764094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F6F9446-F765-4483-9C75-6F1C07666864}"/>
              </a:ext>
            </a:extLst>
          </p:cNvPr>
          <p:cNvSpPr/>
          <p:nvPr/>
        </p:nvSpPr>
        <p:spPr>
          <a:xfrm rot="16200000">
            <a:off x="7517567" y="4536374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084F3-29C3-44C7-A2A8-C2C0318959F4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>
          <a:xfrm>
            <a:off x="6278748" y="5405330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2A1AB1-40EF-4B77-89F2-9D2D692A0949}"/>
              </a:ext>
            </a:extLst>
          </p:cNvPr>
          <p:cNvGrpSpPr/>
          <p:nvPr/>
        </p:nvGrpSpPr>
        <p:grpSpPr>
          <a:xfrm>
            <a:off x="9887234" y="3175399"/>
            <a:ext cx="1808186" cy="584857"/>
            <a:chOff x="8750989" y="1979637"/>
            <a:chExt cx="1448490" cy="58485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1E8A9-A7E1-497E-ADF1-0D71055C5E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057A6B-A696-44D0-9FBD-692E548E560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10363C-FEC9-48C1-8662-B77788B921C8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871D7-E32A-48E5-9276-DCB59F4A2CFB}"/>
              </a:ext>
            </a:extLst>
          </p:cNvPr>
          <p:cNvGrpSpPr/>
          <p:nvPr/>
        </p:nvGrpSpPr>
        <p:grpSpPr>
          <a:xfrm>
            <a:off x="9784341" y="4345188"/>
            <a:ext cx="1673092" cy="649014"/>
            <a:chOff x="8750989" y="1979637"/>
            <a:chExt cx="1209258" cy="6490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D8D597-55BD-402A-BC17-F97581B5C59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71114-D600-4189-82F6-54362E49C7C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4F282A-71E3-4E10-8769-47C0727DB14C}"/>
                </a:ext>
              </a:extLst>
            </p:cNvPr>
            <p:cNvSpPr txBox="1"/>
            <p:nvPr/>
          </p:nvSpPr>
          <p:spPr>
            <a:xfrm>
              <a:off x="8778021" y="2146527"/>
              <a:ext cx="107518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EBA40D-EEE1-4CA5-9D25-458A3AFEE695}"/>
              </a:ext>
            </a:extLst>
          </p:cNvPr>
          <p:cNvCxnSpPr>
            <a:cxnSpLocks/>
            <a:stCxn id="89" idx="0"/>
            <a:endCxn id="93" idx="1"/>
          </p:cNvCxnSpPr>
          <p:nvPr/>
        </p:nvCxnSpPr>
        <p:spPr>
          <a:xfrm flipV="1">
            <a:off x="10620886" y="4025795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599565-B215-4A57-BFB8-8D4FF5C3C2C3}"/>
              </a:ext>
            </a:extLst>
          </p:cNvPr>
          <p:cNvSpPr/>
          <p:nvPr/>
        </p:nvSpPr>
        <p:spPr>
          <a:xfrm rot="16200000">
            <a:off x="10507984" y="3798075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D00FB0-FCAF-41A4-BE94-082FFDFF2598}"/>
              </a:ext>
            </a:extLst>
          </p:cNvPr>
          <p:cNvGrpSpPr/>
          <p:nvPr/>
        </p:nvGrpSpPr>
        <p:grpSpPr>
          <a:xfrm>
            <a:off x="9857131" y="5867127"/>
            <a:ext cx="1509492" cy="649014"/>
            <a:chOff x="8750989" y="1979637"/>
            <a:chExt cx="1209258" cy="6490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6C9E6E-5699-42BE-9388-5B04E5A22C5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7701DC-1476-432F-8FF7-E7FDDF3FDF7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2F7C00-7F02-4709-BB44-4498392AD6CE}"/>
                </a:ext>
              </a:extLst>
            </p:cNvPr>
            <p:cNvSpPr txBox="1"/>
            <p:nvPr/>
          </p:nvSpPr>
          <p:spPr>
            <a:xfrm>
              <a:off x="8860668" y="2138678"/>
              <a:ext cx="109540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SocketServer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39DBE-5235-4E12-8F59-04E86F9476E1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V="1">
            <a:off x="10611877" y="4994202"/>
            <a:ext cx="9009" cy="8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9E9AC3-B0D5-47E5-BE70-80C8443993CE}"/>
              </a:ext>
            </a:extLst>
          </p:cNvPr>
          <p:cNvCxnSpPr>
            <a:stCxn id="89" idx="1"/>
            <a:endCxn id="68" idx="3"/>
          </p:cNvCxnSpPr>
          <p:nvPr/>
        </p:nvCxnSpPr>
        <p:spPr>
          <a:xfrm flipH="1">
            <a:off x="8467015" y="4669695"/>
            <a:ext cx="1317325" cy="738299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E9C4215-DF70-463F-B1F7-1ADE760CB9D8}"/>
              </a:ext>
            </a:extLst>
          </p:cNvPr>
          <p:cNvGrpSpPr/>
          <p:nvPr/>
        </p:nvGrpSpPr>
        <p:grpSpPr>
          <a:xfrm rot="1410194">
            <a:off x="8913819" y="4107540"/>
            <a:ext cx="380002" cy="688442"/>
            <a:chOff x="7906798" y="1567390"/>
            <a:chExt cx="521259" cy="665861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AC1DF990-3605-4432-98DE-EABAFDEB93E3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003BDA4C-1A12-49ED-8B50-EFF949E36F64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5ED1CD1-0A03-405E-B42C-13CE99760FF6}"/>
              </a:ext>
            </a:extLst>
          </p:cNvPr>
          <p:cNvGrpSpPr/>
          <p:nvPr/>
        </p:nvGrpSpPr>
        <p:grpSpPr>
          <a:xfrm>
            <a:off x="11921787" y="5867127"/>
            <a:ext cx="1509492" cy="649014"/>
            <a:chOff x="8750989" y="1979637"/>
            <a:chExt cx="1209258" cy="6490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57DC914-C9A6-4D4D-AEEF-81CD8A62C79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38543C-B452-4284-B67D-10426A1D65B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45DFC6-6746-402A-84C0-BF9348C77F7D}"/>
                </a:ext>
              </a:extLst>
            </p:cNvPr>
            <p:cNvSpPr txBox="1"/>
            <p:nvPr/>
          </p:nvSpPr>
          <p:spPr>
            <a:xfrm>
              <a:off x="8860668" y="2138678"/>
              <a:ext cx="934876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BAAE2E-191E-4B14-9B2F-6093353589F9}"/>
              </a:ext>
            </a:extLst>
          </p:cNvPr>
          <p:cNvCxnSpPr>
            <a:cxnSpLocks/>
          </p:cNvCxnSpPr>
          <p:nvPr/>
        </p:nvCxnSpPr>
        <p:spPr>
          <a:xfrm>
            <a:off x="11457431" y="5080823"/>
            <a:ext cx="464356" cy="82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A48A123-51D5-475B-900E-263B7B561585}"/>
              </a:ext>
            </a:extLst>
          </p:cNvPr>
          <p:cNvGrpSpPr/>
          <p:nvPr/>
        </p:nvGrpSpPr>
        <p:grpSpPr>
          <a:xfrm>
            <a:off x="2248892" y="17128"/>
            <a:ext cx="820638" cy="864095"/>
            <a:chOff x="8059451" y="1907628"/>
            <a:chExt cx="820638" cy="864095"/>
          </a:xfrm>
        </p:grpSpPr>
        <p:sp>
          <p:nvSpPr>
            <p:cNvPr id="108" name="Rectangle: Folded Corner 107">
              <a:extLst>
                <a:ext uri="{FF2B5EF4-FFF2-40B4-BE49-F238E27FC236}">
                  <a16:creationId xmlns:a16="http://schemas.microsoft.com/office/drawing/2014/main" id="{50CD00A2-C867-4EF1-B2FC-3B67C7B1A437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0850F2-3185-4F8A-B7AE-6D3A4FA88E8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9003BA-F0C4-4374-A749-DA142E731D8A}"/>
              </a:ext>
            </a:extLst>
          </p:cNvPr>
          <p:cNvGrpSpPr/>
          <p:nvPr/>
        </p:nvGrpSpPr>
        <p:grpSpPr>
          <a:xfrm>
            <a:off x="2054581" y="1172267"/>
            <a:ext cx="1209258" cy="1153154"/>
            <a:chOff x="8750989" y="1979637"/>
            <a:chExt cx="1209258" cy="11531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AB32EC6-76F7-4D27-B91A-0A80AD8A9F55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9576D13-AF47-43FA-AA9A-A205FA35536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FD0DFDE-F663-455C-AB4D-86995CA8704D}"/>
                </a:ext>
              </a:extLst>
            </p:cNvPr>
            <p:cNvSpPr txBox="1"/>
            <p:nvPr/>
          </p:nvSpPr>
          <p:spPr>
            <a:xfrm>
              <a:off x="8963324" y="2129763"/>
              <a:ext cx="75245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2E08EB5-7030-4E9D-AB85-9D13DE0C180A}"/>
              </a:ext>
            </a:extLst>
          </p:cNvPr>
          <p:cNvCxnSpPr>
            <a:stCxn id="108" idx="0"/>
            <a:endCxn id="123" idx="0"/>
          </p:cNvCxnSpPr>
          <p:nvPr/>
        </p:nvCxnSpPr>
        <p:spPr>
          <a:xfrm flipH="1">
            <a:off x="2659210" y="881223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3E47CD8-6A7F-4DF8-BF82-B0BF6FBBEAE4}"/>
              </a:ext>
            </a:extLst>
          </p:cNvPr>
          <p:cNvGrpSpPr/>
          <p:nvPr/>
        </p:nvGrpSpPr>
        <p:grpSpPr>
          <a:xfrm>
            <a:off x="2054581" y="3194357"/>
            <a:ext cx="1209258" cy="1153154"/>
            <a:chOff x="8750989" y="1979637"/>
            <a:chExt cx="1209258" cy="11531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030A38A-DB90-4DD4-92D1-878F3CBB1D1D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486A54-D45A-4EB5-8F96-D77A5245D50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42E7D9C-F69F-4E04-8E1F-7A5B20BAD53C}"/>
                </a:ext>
              </a:extLst>
            </p:cNvPr>
            <p:cNvSpPr txBox="1"/>
            <p:nvPr/>
          </p:nvSpPr>
          <p:spPr>
            <a:xfrm>
              <a:off x="9091672" y="2138034"/>
              <a:ext cx="62837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5BB9CD3-0593-404B-971D-1D0A5B641909}"/>
              </a:ext>
            </a:extLst>
          </p:cNvPr>
          <p:cNvCxnSpPr/>
          <p:nvPr/>
        </p:nvCxnSpPr>
        <p:spPr>
          <a:xfrm>
            <a:off x="2342617" y="2325421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47B5734-98EA-48E9-8BC6-5A34D5925839}"/>
              </a:ext>
            </a:extLst>
          </p:cNvPr>
          <p:cNvCxnSpPr>
            <a:cxnSpLocks/>
          </p:cNvCxnSpPr>
          <p:nvPr/>
        </p:nvCxnSpPr>
        <p:spPr>
          <a:xfrm>
            <a:off x="2808581" y="2325421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95FE420-D4FF-4317-A589-1E37F614BD5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14322" y="4346664"/>
            <a:ext cx="216560" cy="940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3CFDC30-CA7D-4F28-B82D-4AB93A658564}"/>
              </a:ext>
            </a:extLst>
          </p:cNvPr>
          <p:cNvCxnSpPr>
            <a:cxnSpLocks/>
          </p:cNvCxnSpPr>
          <p:nvPr/>
        </p:nvCxnSpPr>
        <p:spPr>
          <a:xfrm flipH="1" flipV="1">
            <a:off x="2877719" y="4401942"/>
            <a:ext cx="109312" cy="80373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5C01717-3BDC-4CAE-89C4-4DD54C652900}"/>
              </a:ext>
            </a:extLst>
          </p:cNvPr>
          <p:cNvCxnSpPr>
            <a:cxnSpLocks/>
          </p:cNvCxnSpPr>
          <p:nvPr/>
        </p:nvCxnSpPr>
        <p:spPr>
          <a:xfrm flipH="1" flipV="1">
            <a:off x="11689609" y="5038844"/>
            <a:ext cx="369088" cy="78971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112858-5B14-4A30-AD49-2F7FB6A9E892}"/>
              </a:ext>
            </a:extLst>
          </p:cNvPr>
          <p:cNvSpPr/>
          <p:nvPr/>
        </p:nvSpPr>
        <p:spPr>
          <a:xfrm rot="10800000">
            <a:off x="11693880" y="4481554"/>
            <a:ext cx="1174669" cy="570734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2AA4ABF-E3B2-4D95-AAEC-A6B75D90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671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BC1D68E6-D3F3-4B6F-ADED-2B98D4EAE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051" y="-3564979"/>
            <a:ext cx="10182596" cy="116647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600" b="0" i="0" u="none" strike="noStrike" cap="none" normalizeH="0" baseline="0" dirty="0">
              <a:ln>
                <a:noFill/>
              </a:ln>
              <a:solidFill>
                <a:srgbClr val="8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hangingPunct="0"/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ServerSocketHandler(Socket socket, ServerModel model)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socket;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model;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outToClient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ObjectOutputStream(socket.getOutputStream());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inFromClient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ObjectInputStream(socket.getInputStream());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(IOException e)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e.printStackTrace();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model.addListener(</a:t>
            </a:r>
            <a:r>
              <a:rPr lang="da-DK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"TaskAdded"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::addTask);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model.addListener(</a:t>
            </a:r>
            <a:r>
              <a:rPr lang="da-DK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"TaskRemoved"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::removeTask);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3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a-DK" altLang="da-DK" sz="1600" dirty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Request req = (Request)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inFromClient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.readObject();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(req.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Request.TYPE.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.addTask(req.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(req.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Request.TYPE.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.taskRemoved(req.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(IOException | ClassNotFoundException e)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e.printStackTrace();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addTask(PropertyChangeEvent evt)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Request req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Request(Request.TYPE.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(Task) evt.getNewValue());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outToClient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.writeObject(req);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(IOException e)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e.printStackTrace();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removeTask(PropertyChangeEvent evt)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Request req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Request(Request.TYPE.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(Task) evt.getNewValue());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outToClient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.writeObject(req);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(IOException e)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e.printStackTrace();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F3034-3FBD-4CBA-A3D2-EEEE26AB8815}"/>
              </a:ext>
            </a:extLst>
          </p:cNvPr>
          <p:cNvSpPr/>
          <p:nvPr/>
        </p:nvSpPr>
        <p:spPr>
          <a:xfrm>
            <a:off x="3331863" y="3779837"/>
            <a:ext cx="10407464" cy="3960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8963324" y="2129763"/>
              <a:ext cx="816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963324" y="2151668"/>
              <a:ext cx="69249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022581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4919687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594867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481965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632C1-838B-4C05-B1BE-BF674B2FE774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331864" y="4512078"/>
            <a:ext cx="1587823" cy="225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FE9541-2AFE-4B6C-9189-3EB772D37FEE}"/>
              </a:ext>
            </a:extLst>
          </p:cNvPr>
          <p:cNvCxnSpPr>
            <a:cxnSpLocks/>
            <a:stCxn id="76" idx="1"/>
            <a:endCxn id="55" idx="3"/>
          </p:cNvCxnSpPr>
          <p:nvPr/>
        </p:nvCxnSpPr>
        <p:spPr>
          <a:xfrm flipH="1">
            <a:off x="3335511" y="5405330"/>
            <a:ext cx="1584176" cy="17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E36FC1-EA7A-4A77-B5A2-4A47AF7133ED}"/>
              </a:ext>
            </a:extLst>
          </p:cNvPr>
          <p:cNvGrpSpPr/>
          <p:nvPr/>
        </p:nvGrpSpPr>
        <p:grpSpPr>
          <a:xfrm>
            <a:off x="6896817" y="3913698"/>
            <a:ext cx="1808186" cy="584857"/>
            <a:chOff x="8750989" y="1979637"/>
            <a:chExt cx="1448490" cy="58485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CD99FD-86B3-4F52-8248-189363196390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B4888D-1AF4-46E5-8BA9-78FB6D62020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1E93FB-FED0-402C-968D-689272A3E620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0517D5-CB0C-43F6-9333-6E2FEFC90F76}"/>
              </a:ext>
            </a:extLst>
          </p:cNvPr>
          <p:cNvGrpSpPr/>
          <p:nvPr/>
        </p:nvGrpSpPr>
        <p:grpSpPr>
          <a:xfrm>
            <a:off x="6793923" y="5083487"/>
            <a:ext cx="1695056" cy="649014"/>
            <a:chOff x="8750989" y="1979637"/>
            <a:chExt cx="1225133" cy="64901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547E7F-FCA0-4396-B8F2-B75CAE1EDFE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2318DC-E498-472E-8F42-81506C3E469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6E1733-7DFF-4641-96B5-A72EC4677FE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2B25B3-BAC7-4840-A638-88732F3D6BBB}"/>
              </a:ext>
            </a:extLst>
          </p:cNvPr>
          <p:cNvCxnSpPr>
            <a:cxnSpLocks/>
            <a:stCxn id="68" idx="0"/>
            <a:endCxn id="83" idx="1"/>
          </p:cNvCxnSpPr>
          <p:nvPr/>
        </p:nvCxnSpPr>
        <p:spPr>
          <a:xfrm flipV="1">
            <a:off x="7630469" y="4764094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F6F9446-F765-4483-9C75-6F1C07666864}"/>
              </a:ext>
            </a:extLst>
          </p:cNvPr>
          <p:cNvSpPr/>
          <p:nvPr/>
        </p:nvSpPr>
        <p:spPr>
          <a:xfrm rot="16200000">
            <a:off x="7517567" y="4536374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084F3-29C3-44C7-A2A8-C2C0318959F4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>
          <a:xfrm>
            <a:off x="6278748" y="5405330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2A1AB1-40EF-4B77-89F2-9D2D692A0949}"/>
              </a:ext>
            </a:extLst>
          </p:cNvPr>
          <p:cNvGrpSpPr/>
          <p:nvPr/>
        </p:nvGrpSpPr>
        <p:grpSpPr>
          <a:xfrm>
            <a:off x="9887234" y="3175399"/>
            <a:ext cx="1808186" cy="584857"/>
            <a:chOff x="8750989" y="1979637"/>
            <a:chExt cx="1448490" cy="58485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1E8A9-A7E1-497E-ADF1-0D71055C5E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057A6B-A696-44D0-9FBD-692E548E560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10363C-FEC9-48C1-8662-B77788B921C8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871D7-E32A-48E5-9276-DCB59F4A2CFB}"/>
              </a:ext>
            </a:extLst>
          </p:cNvPr>
          <p:cNvGrpSpPr/>
          <p:nvPr/>
        </p:nvGrpSpPr>
        <p:grpSpPr>
          <a:xfrm>
            <a:off x="9784341" y="4345188"/>
            <a:ext cx="1673092" cy="649014"/>
            <a:chOff x="8750989" y="1979637"/>
            <a:chExt cx="1209258" cy="6490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D8D597-55BD-402A-BC17-F97581B5C59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71114-D600-4189-82F6-54362E49C7C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4F282A-71E3-4E10-8769-47C0727DB14C}"/>
                </a:ext>
              </a:extLst>
            </p:cNvPr>
            <p:cNvSpPr txBox="1"/>
            <p:nvPr/>
          </p:nvSpPr>
          <p:spPr>
            <a:xfrm>
              <a:off x="8778021" y="2146527"/>
              <a:ext cx="107518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EBA40D-EEE1-4CA5-9D25-458A3AFEE695}"/>
              </a:ext>
            </a:extLst>
          </p:cNvPr>
          <p:cNvCxnSpPr>
            <a:cxnSpLocks/>
            <a:stCxn id="89" idx="0"/>
            <a:endCxn id="93" idx="1"/>
          </p:cNvCxnSpPr>
          <p:nvPr/>
        </p:nvCxnSpPr>
        <p:spPr>
          <a:xfrm flipV="1">
            <a:off x="10620886" y="4025795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599565-B215-4A57-BFB8-8D4FF5C3C2C3}"/>
              </a:ext>
            </a:extLst>
          </p:cNvPr>
          <p:cNvSpPr/>
          <p:nvPr/>
        </p:nvSpPr>
        <p:spPr>
          <a:xfrm rot="16200000">
            <a:off x="10507984" y="3798075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D00FB0-FCAF-41A4-BE94-082FFDFF2598}"/>
              </a:ext>
            </a:extLst>
          </p:cNvPr>
          <p:cNvGrpSpPr/>
          <p:nvPr/>
        </p:nvGrpSpPr>
        <p:grpSpPr>
          <a:xfrm>
            <a:off x="9857131" y="5867127"/>
            <a:ext cx="1509492" cy="649014"/>
            <a:chOff x="8750989" y="1979637"/>
            <a:chExt cx="1209258" cy="6490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6C9E6E-5699-42BE-9388-5B04E5A22C5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7701DC-1476-432F-8FF7-E7FDDF3FDF7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2F7C00-7F02-4709-BB44-4498392AD6CE}"/>
                </a:ext>
              </a:extLst>
            </p:cNvPr>
            <p:cNvSpPr txBox="1"/>
            <p:nvPr/>
          </p:nvSpPr>
          <p:spPr>
            <a:xfrm>
              <a:off x="8860668" y="2138678"/>
              <a:ext cx="109540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SocketServer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39DBE-5235-4E12-8F59-04E86F9476E1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V="1">
            <a:off x="10611877" y="4994202"/>
            <a:ext cx="9009" cy="8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9E9AC3-B0D5-47E5-BE70-80C8443993CE}"/>
              </a:ext>
            </a:extLst>
          </p:cNvPr>
          <p:cNvCxnSpPr>
            <a:stCxn id="89" idx="1"/>
            <a:endCxn id="68" idx="3"/>
          </p:cNvCxnSpPr>
          <p:nvPr/>
        </p:nvCxnSpPr>
        <p:spPr>
          <a:xfrm flipH="1">
            <a:off x="8467015" y="4669695"/>
            <a:ext cx="1317325" cy="738299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E9C4215-DF70-463F-B1F7-1ADE760CB9D8}"/>
              </a:ext>
            </a:extLst>
          </p:cNvPr>
          <p:cNvGrpSpPr/>
          <p:nvPr/>
        </p:nvGrpSpPr>
        <p:grpSpPr>
          <a:xfrm rot="1410194">
            <a:off x="8913819" y="4107540"/>
            <a:ext cx="380002" cy="688442"/>
            <a:chOff x="7906798" y="1567390"/>
            <a:chExt cx="521259" cy="665861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AC1DF990-3605-4432-98DE-EABAFDEB93E3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003BDA4C-1A12-49ED-8B50-EFF949E36F64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5ED1CD1-0A03-405E-B42C-13CE99760FF6}"/>
              </a:ext>
            </a:extLst>
          </p:cNvPr>
          <p:cNvGrpSpPr/>
          <p:nvPr/>
        </p:nvGrpSpPr>
        <p:grpSpPr>
          <a:xfrm>
            <a:off x="11921787" y="5867127"/>
            <a:ext cx="1509492" cy="649014"/>
            <a:chOff x="8750989" y="1979637"/>
            <a:chExt cx="1209258" cy="6490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57DC914-C9A6-4D4D-AEEF-81CD8A62C79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38543C-B452-4284-B67D-10426A1D65B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45DFC6-6746-402A-84C0-BF9348C77F7D}"/>
                </a:ext>
              </a:extLst>
            </p:cNvPr>
            <p:cNvSpPr txBox="1"/>
            <p:nvPr/>
          </p:nvSpPr>
          <p:spPr>
            <a:xfrm>
              <a:off x="8860668" y="2138678"/>
              <a:ext cx="934876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BAAE2E-191E-4B14-9B2F-6093353589F9}"/>
              </a:ext>
            </a:extLst>
          </p:cNvPr>
          <p:cNvCxnSpPr>
            <a:cxnSpLocks/>
          </p:cNvCxnSpPr>
          <p:nvPr/>
        </p:nvCxnSpPr>
        <p:spPr>
          <a:xfrm>
            <a:off x="11457431" y="5080823"/>
            <a:ext cx="464356" cy="82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A48A123-51D5-475B-900E-263B7B561585}"/>
              </a:ext>
            </a:extLst>
          </p:cNvPr>
          <p:cNvGrpSpPr/>
          <p:nvPr/>
        </p:nvGrpSpPr>
        <p:grpSpPr>
          <a:xfrm>
            <a:off x="2248892" y="17128"/>
            <a:ext cx="820638" cy="864095"/>
            <a:chOff x="8059451" y="1907628"/>
            <a:chExt cx="820638" cy="864095"/>
          </a:xfrm>
        </p:grpSpPr>
        <p:sp>
          <p:nvSpPr>
            <p:cNvPr id="108" name="Rectangle: Folded Corner 107">
              <a:extLst>
                <a:ext uri="{FF2B5EF4-FFF2-40B4-BE49-F238E27FC236}">
                  <a16:creationId xmlns:a16="http://schemas.microsoft.com/office/drawing/2014/main" id="{50CD00A2-C867-4EF1-B2FC-3B67C7B1A437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0850F2-3185-4F8A-B7AE-6D3A4FA88E8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9003BA-F0C4-4374-A749-DA142E731D8A}"/>
              </a:ext>
            </a:extLst>
          </p:cNvPr>
          <p:cNvGrpSpPr/>
          <p:nvPr/>
        </p:nvGrpSpPr>
        <p:grpSpPr>
          <a:xfrm>
            <a:off x="2054581" y="1172267"/>
            <a:ext cx="1209258" cy="1153154"/>
            <a:chOff x="8750989" y="1979637"/>
            <a:chExt cx="1209258" cy="11531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AB32EC6-76F7-4D27-B91A-0A80AD8A9F55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9576D13-AF47-43FA-AA9A-A205FA35536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FD0DFDE-F663-455C-AB4D-86995CA8704D}"/>
                </a:ext>
              </a:extLst>
            </p:cNvPr>
            <p:cNvSpPr txBox="1"/>
            <p:nvPr/>
          </p:nvSpPr>
          <p:spPr>
            <a:xfrm>
              <a:off x="8963324" y="2129763"/>
              <a:ext cx="75245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2E08EB5-7030-4E9D-AB85-9D13DE0C180A}"/>
              </a:ext>
            </a:extLst>
          </p:cNvPr>
          <p:cNvCxnSpPr>
            <a:stCxn id="108" idx="0"/>
            <a:endCxn id="123" idx="0"/>
          </p:cNvCxnSpPr>
          <p:nvPr/>
        </p:nvCxnSpPr>
        <p:spPr>
          <a:xfrm flipH="1">
            <a:off x="2659210" y="881223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3E47CD8-6A7F-4DF8-BF82-B0BF6FBBEAE4}"/>
              </a:ext>
            </a:extLst>
          </p:cNvPr>
          <p:cNvGrpSpPr/>
          <p:nvPr/>
        </p:nvGrpSpPr>
        <p:grpSpPr>
          <a:xfrm>
            <a:off x="2054581" y="3194357"/>
            <a:ext cx="1209258" cy="1153154"/>
            <a:chOff x="8750989" y="1979637"/>
            <a:chExt cx="1209258" cy="11531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030A38A-DB90-4DD4-92D1-878F3CBB1D1D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486A54-D45A-4EB5-8F96-D77A5245D50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42E7D9C-F69F-4E04-8E1F-7A5B20BAD53C}"/>
                </a:ext>
              </a:extLst>
            </p:cNvPr>
            <p:cNvSpPr txBox="1"/>
            <p:nvPr/>
          </p:nvSpPr>
          <p:spPr>
            <a:xfrm>
              <a:off x="9091672" y="2138034"/>
              <a:ext cx="62837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5BB9CD3-0593-404B-971D-1D0A5B641909}"/>
              </a:ext>
            </a:extLst>
          </p:cNvPr>
          <p:cNvCxnSpPr/>
          <p:nvPr/>
        </p:nvCxnSpPr>
        <p:spPr>
          <a:xfrm>
            <a:off x="2342617" y="2325421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47B5734-98EA-48E9-8BC6-5A34D5925839}"/>
              </a:ext>
            </a:extLst>
          </p:cNvPr>
          <p:cNvCxnSpPr>
            <a:cxnSpLocks/>
          </p:cNvCxnSpPr>
          <p:nvPr/>
        </p:nvCxnSpPr>
        <p:spPr>
          <a:xfrm>
            <a:off x="2808581" y="2325421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95FE420-D4FF-4317-A589-1E37F614BD5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14322" y="4346664"/>
            <a:ext cx="216560" cy="940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3CFDC30-CA7D-4F28-B82D-4AB93A658564}"/>
              </a:ext>
            </a:extLst>
          </p:cNvPr>
          <p:cNvCxnSpPr>
            <a:cxnSpLocks/>
          </p:cNvCxnSpPr>
          <p:nvPr/>
        </p:nvCxnSpPr>
        <p:spPr>
          <a:xfrm flipH="1" flipV="1">
            <a:off x="2877719" y="4401942"/>
            <a:ext cx="109312" cy="80373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5C01717-3BDC-4CAE-89C4-4DD54C652900}"/>
              </a:ext>
            </a:extLst>
          </p:cNvPr>
          <p:cNvCxnSpPr>
            <a:cxnSpLocks/>
          </p:cNvCxnSpPr>
          <p:nvPr/>
        </p:nvCxnSpPr>
        <p:spPr>
          <a:xfrm flipH="1" flipV="1">
            <a:off x="11689609" y="5038844"/>
            <a:ext cx="369088" cy="78971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112858-5B14-4A30-AD49-2F7FB6A9E892}"/>
              </a:ext>
            </a:extLst>
          </p:cNvPr>
          <p:cNvSpPr/>
          <p:nvPr/>
        </p:nvSpPr>
        <p:spPr>
          <a:xfrm rot="10800000">
            <a:off x="11693880" y="4481554"/>
            <a:ext cx="1174669" cy="570734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2AA4ABF-E3B2-4D95-AAEC-A6B75D90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37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BC1D68E6-D3F3-4B6F-ADED-2B98D4EAE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051" y="-7453411"/>
            <a:ext cx="10182596" cy="116647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600" b="0" i="0" u="none" strike="noStrike" cap="none" normalizeH="0" baseline="0" dirty="0">
              <a:ln>
                <a:noFill/>
              </a:ln>
              <a:solidFill>
                <a:srgbClr val="8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hangingPunct="0"/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ServerSocketHandler(Socket socket, ServerModel model)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socket;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model;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outToClient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ObjectOutputStream(socket.getOutputStream());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inFromClient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ObjectInputStream(socket.getInputStream());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(IOException e)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e.printStackTrace();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model.addListener(</a:t>
            </a:r>
            <a:r>
              <a:rPr lang="da-DK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"TaskAdded"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::addTask);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model.addListener(</a:t>
            </a:r>
            <a:r>
              <a:rPr lang="da-DK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"TaskRemoved"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::removeTask);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3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a-DK" altLang="da-DK" sz="1600" dirty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Request req = (Request)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inFromClient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.readObject();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(req.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Request.TYPE.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.addTask(req.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(req.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Request.TYPE.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.taskRemoved(req.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(IOException | ClassNotFoundException e)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e.printStackTrace();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addTask(PropertyChangeEvent evt)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Request req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Request(Request.TYPE.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(Task) evt.getNewValue());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outToClient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.writeObject(req);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(IOException e)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e.printStackTrace();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removeTask(PropertyChangeEvent evt)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Request req 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Request(Request.TYPE.</a:t>
            </a:r>
            <a:r>
              <a:rPr kumimoji="0" lang="da-DK" altLang="da-DK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(Task) evt.getNewValue());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outToClient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.writeObject(req);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(IOException e)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e.printStackTrace();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F3034-3FBD-4CBA-A3D2-EEEE26AB8815}"/>
              </a:ext>
            </a:extLst>
          </p:cNvPr>
          <p:cNvSpPr/>
          <p:nvPr/>
        </p:nvSpPr>
        <p:spPr>
          <a:xfrm>
            <a:off x="3331863" y="3779837"/>
            <a:ext cx="10407464" cy="3960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8963324" y="2129763"/>
              <a:ext cx="816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963324" y="2151668"/>
              <a:ext cx="69249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022581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4919687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594867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481965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632C1-838B-4C05-B1BE-BF674B2FE774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331864" y="4512078"/>
            <a:ext cx="1587823" cy="225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FE9541-2AFE-4B6C-9189-3EB772D37FEE}"/>
              </a:ext>
            </a:extLst>
          </p:cNvPr>
          <p:cNvCxnSpPr>
            <a:cxnSpLocks/>
            <a:stCxn id="76" idx="1"/>
            <a:endCxn id="55" idx="3"/>
          </p:cNvCxnSpPr>
          <p:nvPr/>
        </p:nvCxnSpPr>
        <p:spPr>
          <a:xfrm flipH="1">
            <a:off x="3335511" y="5405330"/>
            <a:ext cx="1584176" cy="17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E36FC1-EA7A-4A77-B5A2-4A47AF7133ED}"/>
              </a:ext>
            </a:extLst>
          </p:cNvPr>
          <p:cNvGrpSpPr/>
          <p:nvPr/>
        </p:nvGrpSpPr>
        <p:grpSpPr>
          <a:xfrm>
            <a:off x="6896817" y="3913698"/>
            <a:ext cx="1808186" cy="584857"/>
            <a:chOff x="8750989" y="1979637"/>
            <a:chExt cx="1448490" cy="58485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CD99FD-86B3-4F52-8248-189363196390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B4888D-1AF4-46E5-8BA9-78FB6D62020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1E93FB-FED0-402C-968D-689272A3E620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0517D5-CB0C-43F6-9333-6E2FEFC90F76}"/>
              </a:ext>
            </a:extLst>
          </p:cNvPr>
          <p:cNvGrpSpPr/>
          <p:nvPr/>
        </p:nvGrpSpPr>
        <p:grpSpPr>
          <a:xfrm>
            <a:off x="6793923" y="5083487"/>
            <a:ext cx="1695056" cy="649014"/>
            <a:chOff x="8750989" y="1979637"/>
            <a:chExt cx="1225133" cy="64901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547E7F-FCA0-4396-B8F2-B75CAE1EDFE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2318DC-E498-472E-8F42-81506C3E469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6E1733-7DFF-4641-96B5-A72EC4677FE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2B25B3-BAC7-4840-A638-88732F3D6BBB}"/>
              </a:ext>
            </a:extLst>
          </p:cNvPr>
          <p:cNvCxnSpPr>
            <a:cxnSpLocks/>
            <a:stCxn id="68" idx="0"/>
            <a:endCxn id="83" idx="1"/>
          </p:cNvCxnSpPr>
          <p:nvPr/>
        </p:nvCxnSpPr>
        <p:spPr>
          <a:xfrm flipV="1">
            <a:off x="7630469" y="4764094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F6F9446-F765-4483-9C75-6F1C07666864}"/>
              </a:ext>
            </a:extLst>
          </p:cNvPr>
          <p:cNvSpPr/>
          <p:nvPr/>
        </p:nvSpPr>
        <p:spPr>
          <a:xfrm rot="16200000">
            <a:off x="7517567" y="4536374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084F3-29C3-44C7-A2A8-C2C0318959F4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>
          <a:xfrm>
            <a:off x="6278748" y="5405330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2A1AB1-40EF-4B77-89F2-9D2D692A0949}"/>
              </a:ext>
            </a:extLst>
          </p:cNvPr>
          <p:cNvGrpSpPr/>
          <p:nvPr/>
        </p:nvGrpSpPr>
        <p:grpSpPr>
          <a:xfrm>
            <a:off x="9887234" y="3175399"/>
            <a:ext cx="1808186" cy="584857"/>
            <a:chOff x="8750989" y="1979637"/>
            <a:chExt cx="1448490" cy="58485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1E8A9-A7E1-497E-ADF1-0D71055C5E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057A6B-A696-44D0-9FBD-692E548E560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10363C-FEC9-48C1-8662-B77788B921C8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871D7-E32A-48E5-9276-DCB59F4A2CFB}"/>
              </a:ext>
            </a:extLst>
          </p:cNvPr>
          <p:cNvGrpSpPr/>
          <p:nvPr/>
        </p:nvGrpSpPr>
        <p:grpSpPr>
          <a:xfrm>
            <a:off x="9784341" y="4345188"/>
            <a:ext cx="1673092" cy="649014"/>
            <a:chOff x="8750989" y="1979637"/>
            <a:chExt cx="1209258" cy="6490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D8D597-55BD-402A-BC17-F97581B5C59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71114-D600-4189-82F6-54362E49C7C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4F282A-71E3-4E10-8769-47C0727DB14C}"/>
                </a:ext>
              </a:extLst>
            </p:cNvPr>
            <p:cNvSpPr txBox="1"/>
            <p:nvPr/>
          </p:nvSpPr>
          <p:spPr>
            <a:xfrm>
              <a:off x="8778021" y="2146527"/>
              <a:ext cx="107518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EBA40D-EEE1-4CA5-9D25-458A3AFEE695}"/>
              </a:ext>
            </a:extLst>
          </p:cNvPr>
          <p:cNvCxnSpPr>
            <a:cxnSpLocks/>
            <a:stCxn id="89" idx="0"/>
            <a:endCxn id="93" idx="1"/>
          </p:cNvCxnSpPr>
          <p:nvPr/>
        </p:nvCxnSpPr>
        <p:spPr>
          <a:xfrm flipV="1">
            <a:off x="10620886" y="4025795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599565-B215-4A57-BFB8-8D4FF5C3C2C3}"/>
              </a:ext>
            </a:extLst>
          </p:cNvPr>
          <p:cNvSpPr/>
          <p:nvPr/>
        </p:nvSpPr>
        <p:spPr>
          <a:xfrm rot="16200000">
            <a:off x="10507984" y="3798075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D00FB0-FCAF-41A4-BE94-082FFDFF2598}"/>
              </a:ext>
            </a:extLst>
          </p:cNvPr>
          <p:cNvGrpSpPr/>
          <p:nvPr/>
        </p:nvGrpSpPr>
        <p:grpSpPr>
          <a:xfrm>
            <a:off x="9857131" y="5867127"/>
            <a:ext cx="1509492" cy="649014"/>
            <a:chOff x="8750989" y="1979637"/>
            <a:chExt cx="1209258" cy="6490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6C9E6E-5699-42BE-9388-5B04E5A22C5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7701DC-1476-432F-8FF7-E7FDDF3FDF7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2F7C00-7F02-4709-BB44-4498392AD6CE}"/>
                </a:ext>
              </a:extLst>
            </p:cNvPr>
            <p:cNvSpPr txBox="1"/>
            <p:nvPr/>
          </p:nvSpPr>
          <p:spPr>
            <a:xfrm>
              <a:off x="8860668" y="2138678"/>
              <a:ext cx="109540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SocketServer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39DBE-5235-4E12-8F59-04E86F9476E1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V="1">
            <a:off x="10611877" y="4994202"/>
            <a:ext cx="9009" cy="8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9E9AC3-B0D5-47E5-BE70-80C8443993CE}"/>
              </a:ext>
            </a:extLst>
          </p:cNvPr>
          <p:cNvCxnSpPr>
            <a:stCxn id="89" idx="1"/>
            <a:endCxn id="68" idx="3"/>
          </p:cNvCxnSpPr>
          <p:nvPr/>
        </p:nvCxnSpPr>
        <p:spPr>
          <a:xfrm flipH="1">
            <a:off x="8467015" y="4669695"/>
            <a:ext cx="1317325" cy="738299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E9C4215-DF70-463F-B1F7-1ADE760CB9D8}"/>
              </a:ext>
            </a:extLst>
          </p:cNvPr>
          <p:cNvGrpSpPr/>
          <p:nvPr/>
        </p:nvGrpSpPr>
        <p:grpSpPr>
          <a:xfrm rot="1410194">
            <a:off x="8913819" y="4107540"/>
            <a:ext cx="380002" cy="688442"/>
            <a:chOff x="7906798" y="1567390"/>
            <a:chExt cx="521259" cy="665861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AC1DF990-3605-4432-98DE-EABAFDEB93E3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003BDA4C-1A12-49ED-8B50-EFF949E36F64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5ED1CD1-0A03-405E-B42C-13CE99760FF6}"/>
              </a:ext>
            </a:extLst>
          </p:cNvPr>
          <p:cNvGrpSpPr/>
          <p:nvPr/>
        </p:nvGrpSpPr>
        <p:grpSpPr>
          <a:xfrm>
            <a:off x="11921787" y="5867127"/>
            <a:ext cx="1509492" cy="649014"/>
            <a:chOff x="8750989" y="1979637"/>
            <a:chExt cx="1209258" cy="6490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57DC914-C9A6-4D4D-AEEF-81CD8A62C79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38543C-B452-4284-B67D-10426A1D65B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45DFC6-6746-402A-84C0-BF9348C77F7D}"/>
                </a:ext>
              </a:extLst>
            </p:cNvPr>
            <p:cNvSpPr txBox="1"/>
            <p:nvPr/>
          </p:nvSpPr>
          <p:spPr>
            <a:xfrm>
              <a:off x="8860668" y="2138678"/>
              <a:ext cx="934876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BAAE2E-191E-4B14-9B2F-6093353589F9}"/>
              </a:ext>
            </a:extLst>
          </p:cNvPr>
          <p:cNvCxnSpPr>
            <a:cxnSpLocks/>
          </p:cNvCxnSpPr>
          <p:nvPr/>
        </p:nvCxnSpPr>
        <p:spPr>
          <a:xfrm>
            <a:off x="11457431" y="5080823"/>
            <a:ext cx="464356" cy="82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A48A123-51D5-475B-900E-263B7B561585}"/>
              </a:ext>
            </a:extLst>
          </p:cNvPr>
          <p:cNvGrpSpPr/>
          <p:nvPr/>
        </p:nvGrpSpPr>
        <p:grpSpPr>
          <a:xfrm>
            <a:off x="2248892" y="17128"/>
            <a:ext cx="820638" cy="864095"/>
            <a:chOff x="8059451" y="1907628"/>
            <a:chExt cx="820638" cy="864095"/>
          </a:xfrm>
        </p:grpSpPr>
        <p:sp>
          <p:nvSpPr>
            <p:cNvPr id="108" name="Rectangle: Folded Corner 107">
              <a:extLst>
                <a:ext uri="{FF2B5EF4-FFF2-40B4-BE49-F238E27FC236}">
                  <a16:creationId xmlns:a16="http://schemas.microsoft.com/office/drawing/2014/main" id="{50CD00A2-C867-4EF1-B2FC-3B67C7B1A437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0850F2-3185-4F8A-B7AE-6D3A4FA88E8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9003BA-F0C4-4374-A749-DA142E731D8A}"/>
              </a:ext>
            </a:extLst>
          </p:cNvPr>
          <p:cNvGrpSpPr/>
          <p:nvPr/>
        </p:nvGrpSpPr>
        <p:grpSpPr>
          <a:xfrm>
            <a:off x="2054581" y="1172267"/>
            <a:ext cx="1209258" cy="1153154"/>
            <a:chOff x="8750989" y="1979637"/>
            <a:chExt cx="1209258" cy="11531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AB32EC6-76F7-4D27-B91A-0A80AD8A9F55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9576D13-AF47-43FA-AA9A-A205FA35536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FD0DFDE-F663-455C-AB4D-86995CA8704D}"/>
                </a:ext>
              </a:extLst>
            </p:cNvPr>
            <p:cNvSpPr txBox="1"/>
            <p:nvPr/>
          </p:nvSpPr>
          <p:spPr>
            <a:xfrm>
              <a:off x="8963324" y="2129763"/>
              <a:ext cx="75245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2E08EB5-7030-4E9D-AB85-9D13DE0C180A}"/>
              </a:ext>
            </a:extLst>
          </p:cNvPr>
          <p:cNvCxnSpPr>
            <a:stCxn id="108" idx="0"/>
            <a:endCxn id="123" idx="0"/>
          </p:cNvCxnSpPr>
          <p:nvPr/>
        </p:nvCxnSpPr>
        <p:spPr>
          <a:xfrm flipH="1">
            <a:off x="2659210" y="881223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3E47CD8-6A7F-4DF8-BF82-B0BF6FBBEAE4}"/>
              </a:ext>
            </a:extLst>
          </p:cNvPr>
          <p:cNvGrpSpPr/>
          <p:nvPr/>
        </p:nvGrpSpPr>
        <p:grpSpPr>
          <a:xfrm>
            <a:off x="2054581" y="3194357"/>
            <a:ext cx="1209258" cy="1153154"/>
            <a:chOff x="8750989" y="1979637"/>
            <a:chExt cx="1209258" cy="11531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030A38A-DB90-4DD4-92D1-878F3CBB1D1D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486A54-D45A-4EB5-8F96-D77A5245D50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42E7D9C-F69F-4E04-8E1F-7A5B20BAD53C}"/>
                </a:ext>
              </a:extLst>
            </p:cNvPr>
            <p:cNvSpPr txBox="1"/>
            <p:nvPr/>
          </p:nvSpPr>
          <p:spPr>
            <a:xfrm>
              <a:off x="9091672" y="2138034"/>
              <a:ext cx="62837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5BB9CD3-0593-404B-971D-1D0A5B641909}"/>
              </a:ext>
            </a:extLst>
          </p:cNvPr>
          <p:cNvCxnSpPr/>
          <p:nvPr/>
        </p:nvCxnSpPr>
        <p:spPr>
          <a:xfrm>
            <a:off x="2342617" y="2325421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47B5734-98EA-48E9-8BC6-5A34D5925839}"/>
              </a:ext>
            </a:extLst>
          </p:cNvPr>
          <p:cNvCxnSpPr>
            <a:cxnSpLocks/>
          </p:cNvCxnSpPr>
          <p:nvPr/>
        </p:nvCxnSpPr>
        <p:spPr>
          <a:xfrm>
            <a:off x="2808581" y="2325421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95FE420-D4FF-4317-A589-1E37F614BD5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14322" y="4346664"/>
            <a:ext cx="216560" cy="940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3CFDC30-CA7D-4F28-B82D-4AB93A658564}"/>
              </a:ext>
            </a:extLst>
          </p:cNvPr>
          <p:cNvCxnSpPr>
            <a:cxnSpLocks/>
          </p:cNvCxnSpPr>
          <p:nvPr/>
        </p:nvCxnSpPr>
        <p:spPr>
          <a:xfrm flipH="1" flipV="1">
            <a:off x="2877719" y="4401942"/>
            <a:ext cx="109312" cy="80373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5C01717-3BDC-4CAE-89C4-4DD54C652900}"/>
              </a:ext>
            </a:extLst>
          </p:cNvPr>
          <p:cNvCxnSpPr>
            <a:cxnSpLocks/>
          </p:cNvCxnSpPr>
          <p:nvPr/>
        </p:nvCxnSpPr>
        <p:spPr>
          <a:xfrm flipH="1" flipV="1">
            <a:off x="11689609" y="5038844"/>
            <a:ext cx="369088" cy="78971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112858-5B14-4A30-AD49-2F7FB6A9E892}"/>
              </a:ext>
            </a:extLst>
          </p:cNvPr>
          <p:cNvSpPr/>
          <p:nvPr/>
        </p:nvSpPr>
        <p:spPr>
          <a:xfrm rot="10800000">
            <a:off x="11693880" y="4481554"/>
            <a:ext cx="1174669" cy="570734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2AA4ABF-E3B2-4D95-AAEC-A6B75D90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985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82F4CCD-2D38-4A5C-987E-47AD24183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968" y="352623"/>
            <a:ext cx="9565439" cy="69865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List&lt;Task&gt;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ServerModel()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taskList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ArrayList&lt;&gt;();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taskRemoved(Task task)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.remove(task);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"TaskRemoved"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task);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a-DK" alt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a-DK" alt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addListener(String eventName, PropertyChangeListener listener)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(eventName ==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.equals(eventName))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.addPropertyChangeListener(eventName, listener);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addTask(Task task)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.add(task);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"TaskAdded"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task);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F3034-3FBD-4CBA-A3D2-EEEE26AB8815}"/>
              </a:ext>
            </a:extLst>
          </p:cNvPr>
          <p:cNvSpPr/>
          <p:nvPr/>
        </p:nvSpPr>
        <p:spPr>
          <a:xfrm>
            <a:off x="3331863" y="3891783"/>
            <a:ext cx="10407464" cy="3848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8963324" y="2129763"/>
              <a:ext cx="816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963324" y="2151668"/>
              <a:ext cx="69249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022581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4919687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594867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481965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632C1-838B-4C05-B1BE-BF674B2FE774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331864" y="4512078"/>
            <a:ext cx="1587823" cy="225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FE9541-2AFE-4B6C-9189-3EB772D37FEE}"/>
              </a:ext>
            </a:extLst>
          </p:cNvPr>
          <p:cNvCxnSpPr>
            <a:cxnSpLocks/>
            <a:stCxn id="76" idx="1"/>
            <a:endCxn id="55" idx="3"/>
          </p:cNvCxnSpPr>
          <p:nvPr/>
        </p:nvCxnSpPr>
        <p:spPr>
          <a:xfrm flipH="1">
            <a:off x="3335511" y="5405330"/>
            <a:ext cx="1584176" cy="17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E36FC1-EA7A-4A77-B5A2-4A47AF7133ED}"/>
              </a:ext>
            </a:extLst>
          </p:cNvPr>
          <p:cNvGrpSpPr/>
          <p:nvPr/>
        </p:nvGrpSpPr>
        <p:grpSpPr>
          <a:xfrm>
            <a:off x="6896817" y="3913698"/>
            <a:ext cx="1808186" cy="584857"/>
            <a:chOff x="8750989" y="1979637"/>
            <a:chExt cx="1448490" cy="58485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CD99FD-86B3-4F52-8248-189363196390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B4888D-1AF4-46E5-8BA9-78FB6D62020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1E93FB-FED0-402C-968D-689272A3E620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0517D5-CB0C-43F6-9333-6E2FEFC90F76}"/>
              </a:ext>
            </a:extLst>
          </p:cNvPr>
          <p:cNvGrpSpPr/>
          <p:nvPr/>
        </p:nvGrpSpPr>
        <p:grpSpPr>
          <a:xfrm>
            <a:off x="6793923" y="5083487"/>
            <a:ext cx="1695056" cy="649014"/>
            <a:chOff x="8750989" y="1979637"/>
            <a:chExt cx="1225133" cy="64901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547E7F-FCA0-4396-B8F2-B75CAE1EDFE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2318DC-E498-472E-8F42-81506C3E469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6E1733-7DFF-4641-96B5-A72EC4677FE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2B25B3-BAC7-4840-A638-88732F3D6BBB}"/>
              </a:ext>
            </a:extLst>
          </p:cNvPr>
          <p:cNvCxnSpPr>
            <a:cxnSpLocks/>
            <a:stCxn id="68" idx="0"/>
            <a:endCxn id="83" idx="1"/>
          </p:cNvCxnSpPr>
          <p:nvPr/>
        </p:nvCxnSpPr>
        <p:spPr>
          <a:xfrm flipV="1">
            <a:off x="7630469" y="4764094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F6F9446-F765-4483-9C75-6F1C07666864}"/>
              </a:ext>
            </a:extLst>
          </p:cNvPr>
          <p:cNvSpPr/>
          <p:nvPr/>
        </p:nvSpPr>
        <p:spPr>
          <a:xfrm rot="16200000">
            <a:off x="7517567" y="4536374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084F3-29C3-44C7-A2A8-C2C0318959F4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>
          <a:xfrm>
            <a:off x="6278748" y="5405330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2A1AB1-40EF-4B77-89F2-9D2D692A0949}"/>
              </a:ext>
            </a:extLst>
          </p:cNvPr>
          <p:cNvGrpSpPr/>
          <p:nvPr/>
        </p:nvGrpSpPr>
        <p:grpSpPr>
          <a:xfrm>
            <a:off x="9887234" y="3175399"/>
            <a:ext cx="1808186" cy="584857"/>
            <a:chOff x="8750989" y="1979637"/>
            <a:chExt cx="1448490" cy="58485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1E8A9-A7E1-497E-ADF1-0D71055C5E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057A6B-A696-44D0-9FBD-692E548E560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10363C-FEC9-48C1-8662-B77788B921C8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871D7-E32A-48E5-9276-DCB59F4A2CFB}"/>
              </a:ext>
            </a:extLst>
          </p:cNvPr>
          <p:cNvGrpSpPr/>
          <p:nvPr/>
        </p:nvGrpSpPr>
        <p:grpSpPr>
          <a:xfrm>
            <a:off x="9784341" y="4345188"/>
            <a:ext cx="1673092" cy="649014"/>
            <a:chOff x="8750989" y="1979637"/>
            <a:chExt cx="1209258" cy="6490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D8D597-55BD-402A-BC17-F97581B5C59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71114-D600-4189-82F6-54362E49C7C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4F282A-71E3-4E10-8769-47C0727DB14C}"/>
                </a:ext>
              </a:extLst>
            </p:cNvPr>
            <p:cNvSpPr txBox="1"/>
            <p:nvPr/>
          </p:nvSpPr>
          <p:spPr>
            <a:xfrm>
              <a:off x="8778021" y="2146527"/>
              <a:ext cx="107518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EBA40D-EEE1-4CA5-9D25-458A3AFEE695}"/>
              </a:ext>
            </a:extLst>
          </p:cNvPr>
          <p:cNvCxnSpPr>
            <a:cxnSpLocks/>
            <a:stCxn id="89" idx="0"/>
            <a:endCxn id="93" idx="1"/>
          </p:cNvCxnSpPr>
          <p:nvPr/>
        </p:nvCxnSpPr>
        <p:spPr>
          <a:xfrm flipV="1">
            <a:off x="10620886" y="4025795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599565-B215-4A57-BFB8-8D4FF5C3C2C3}"/>
              </a:ext>
            </a:extLst>
          </p:cNvPr>
          <p:cNvSpPr/>
          <p:nvPr/>
        </p:nvSpPr>
        <p:spPr>
          <a:xfrm rot="16200000">
            <a:off x="10507984" y="3798075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D00FB0-FCAF-41A4-BE94-082FFDFF2598}"/>
              </a:ext>
            </a:extLst>
          </p:cNvPr>
          <p:cNvGrpSpPr/>
          <p:nvPr/>
        </p:nvGrpSpPr>
        <p:grpSpPr>
          <a:xfrm>
            <a:off x="9857131" y="5867127"/>
            <a:ext cx="1509492" cy="649014"/>
            <a:chOff x="8750989" y="1979637"/>
            <a:chExt cx="1209258" cy="6490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6C9E6E-5699-42BE-9388-5B04E5A22C5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7701DC-1476-432F-8FF7-E7FDDF3FDF7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2F7C00-7F02-4709-BB44-4498392AD6CE}"/>
                </a:ext>
              </a:extLst>
            </p:cNvPr>
            <p:cNvSpPr txBox="1"/>
            <p:nvPr/>
          </p:nvSpPr>
          <p:spPr>
            <a:xfrm>
              <a:off x="8860668" y="2138678"/>
              <a:ext cx="109540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SocketServer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39DBE-5235-4E12-8F59-04E86F9476E1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V="1">
            <a:off x="10611877" y="4994202"/>
            <a:ext cx="9009" cy="8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9E9AC3-B0D5-47E5-BE70-80C8443993CE}"/>
              </a:ext>
            </a:extLst>
          </p:cNvPr>
          <p:cNvCxnSpPr>
            <a:stCxn id="89" idx="1"/>
            <a:endCxn id="68" idx="3"/>
          </p:cNvCxnSpPr>
          <p:nvPr/>
        </p:nvCxnSpPr>
        <p:spPr>
          <a:xfrm flipH="1">
            <a:off x="8467015" y="4669695"/>
            <a:ext cx="1317325" cy="738299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E9C4215-DF70-463F-B1F7-1ADE760CB9D8}"/>
              </a:ext>
            </a:extLst>
          </p:cNvPr>
          <p:cNvGrpSpPr/>
          <p:nvPr/>
        </p:nvGrpSpPr>
        <p:grpSpPr>
          <a:xfrm rot="1410194">
            <a:off x="8913819" y="4107540"/>
            <a:ext cx="380002" cy="688442"/>
            <a:chOff x="7906798" y="1567390"/>
            <a:chExt cx="521259" cy="665861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AC1DF990-3605-4432-98DE-EABAFDEB93E3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003BDA4C-1A12-49ED-8B50-EFF949E36F64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5ED1CD1-0A03-405E-B42C-13CE99760FF6}"/>
              </a:ext>
            </a:extLst>
          </p:cNvPr>
          <p:cNvGrpSpPr/>
          <p:nvPr/>
        </p:nvGrpSpPr>
        <p:grpSpPr>
          <a:xfrm>
            <a:off x="11921787" y="5867127"/>
            <a:ext cx="1509492" cy="649014"/>
            <a:chOff x="8750989" y="1979637"/>
            <a:chExt cx="1209258" cy="6490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57DC914-C9A6-4D4D-AEEF-81CD8A62C79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38543C-B452-4284-B67D-10426A1D65B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45DFC6-6746-402A-84C0-BF9348C77F7D}"/>
                </a:ext>
              </a:extLst>
            </p:cNvPr>
            <p:cNvSpPr txBox="1"/>
            <p:nvPr/>
          </p:nvSpPr>
          <p:spPr>
            <a:xfrm>
              <a:off x="8860668" y="2138678"/>
              <a:ext cx="934876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BAAE2E-191E-4B14-9B2F-6093353589F9}"/>
              </a:ext>
            </a:extLst>
          </p:cNvPr>
          <p:cNvCxnSpPr>
            <a:cxnSpLocks/>
          </p:cNvCxnSpPr>
          <p:nvPr/>
        </p:nvCxnSpPr>
        <p:spPr>
          <a:xfrm>
            <a:off x="11457431" y="5080823"/>
            <a:ext cx="464356" cy="82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A48A123-51D5-475B-900E-263B7B561585}"/>
              </a:ext>
            </a:extLst>
          </p:cNvPr>
          <p:cNvGrpSpPr/>
          <p:nvPr/>
        </p:nvGrpSpPr>
        <p:grpSpPr>
          <a:xfrm>
            <a:off x="2248892" y="17128"/>
            <a:ext cx="820638" cy="864095"/>
            <a:chOff x="8059451" y="1907628"/>
            <a:chExt cx="820638" cy="864095"/>
          </a:xfrm>
        </p:grpSpPr>
        <p:sp>
          <p:nvSpPr>
            <p:cNvPr id="108" name="Rectangle: Folded Corner 107">
              <a:extLst>
                <a:ext uri="{FF2B5EF4-FFF2-40B4-BE49-F238E27FC236}">
                  <a16:creationId xmlns:a16="http://schemas.microsoft.com/office/drawing/2014/main" id="{50CD00A2-C867-4EF1-B2FC-3B67C7B1A437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0850F2-3185-4F8A-B7AE-6D3A4FA88E8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9003BA-F0C4-4374-A749-DA142E731D8A}"/>
              </a:ext>
            </a:extLst>
          </p:cNvPr>
          <p:cNvGrpSpPr/>
          <p:nvPr/>
        </p:nvGrpSpPr>
        <p:grpSpPr>
          <a:xfrm>
            <a:off x="2054581" y="1172267"/>
            <a:ext cx="1209258" cy="1153154"/>
            <a:chOff x="8750989" y="1979637"/>
            <a:chExt cx="1209258" cy="11531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AB32EC6-76F7-4D27-B91A-0A80AD8A9F55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9576D13-AF47-43FA-AA9A-A205FA35536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FD0DFDE-F663-455C-AB4D-86995CA8704D}"/>
                </a:ext>
              </a:extLst>
            </p:cNvPr>
            <p:cNvSpPr txBox="1"/>
            <p:nvPr/>
          </p:nvSpPr>
          <p:spPr>
            <a:xfrm>
              <a:off x="8963324" y="2129763"/>
              <a:ext cx="75245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2E08EB5-7030-4E9D-AB85-9D13DE0C180A}"/>
              </a:ext>
            </a:extLst>
          </p:cNvPr>
          <p:cNvCxnSpPr>
            <a:stCxn id="108" idx="0"/>
            <a:endCxn id="123" idx="0"/>
          </p:cNvCxnSpPr>
          <p:nvPr/>
        </p:nvCxnSpPr>
        <p:spPr>
          <a:xfrm flipH="1">
            <a:off x="2659210" y="881223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3E47CD8-6A7F-4DF8-BF82-B0BF6FBBEAE4}"/>
              </a:ext>
            </a:extLst>
          </p:cNvPr>
          <p:cNvGrpSpPr/>
          <p:nvPr/>
        </p:nvGrpSpPr>
        <p:grpSpPr>
          <a:xfrm>
            <a:off x="2054581" y="3194357"/>
            <a:ext cx="1209258" cy="1153154"/>
            <a:chOff x="8750989" y="1979637"/>
            <a:chExt cx="1209258" cy="11531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030A38A-DB90-4DD4-92D1-878F3CBB1D1D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486A54-D45A-4EB5-8F96-D77A5245D50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42E7D9C-F69F-4E04-8E1F-7A5B20BAD53C}"/>
                </a:ext>
              </a:extLst>
            </p:cNvPr>
            <p:cNvSpPr txBox="1"/>
            <p:nvPr/>
          </p:nvSpPr>
          <p:spPr>
            <a:xfrm>
              <a:off x="9091672" y="2138034"/>
              <a:ext cx="62837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5BB9CD3-0593-404B-971D-1D0A5B641909}"/>
              </a:ext>
            </a:extLst>
          </p:cNvPr>
          <p:cNvCxnSpPr/>
          <p:nvPr/>
        </p:nvCxnSpPr>
        <p:spPr>
          <a:xfrm>
            <a:off x="2342617" y="2325421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47B5734-98EA-48E9-8BC6-5A34D5925839}"/>
              </a:ext>
            </a:extLst>
          </p:cNvPr>
          <p:cNvCxnSpPr>
            <a:cxnSpLocks/>
          </p:cNvCxnSpPr>
          <p:nvPr/>
        </p:nvCxnSpPr>
        <p:spPr>
          <a:xfrm>
            <a:off x="2808581" y="2325421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95FE420-D4FF-4317-A589-1E37F614BD5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14322" y="4346664"/>
            <a:ext cx="216560" cy="940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3CFDC30-CA7D-4F28-B82D-4AB93A658564}"/>
              </a:ext>
            </a:extLst>
          </p:cNvPr>
          <p:cNvCxnSpPr>
            <a:cxnSpLocks/>
          </p:cNvCxnSpPr>
          <p:nvPr/>
        </p:nvCxnSpPr>
        <p:spPr>
          <a:xfrm flipH="1" flipV="1">
            <a:off x="2877719" y="4401942"/>
            <a:ext cx="109312" cy="80373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5C01717-3BDC-4CAE-89C4-4DD54C652900}"/>
              </a:ext>
            </a:extLst>
          </p:cNvPr>
          <p:cNvCxnSpPr>
            <a:cxnSpLocks/>
          </p:cNvCxnSpPr>
          <p:nvPr/>
        </p:nvCxnSpPr>
        <p:spPr>
          <a:xfrm flipH="1" flipV="1">
            <a:off x="11689609" y="5038844"/>
            <a:ext cx="369088" cy="78971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112858-5B14-4A30-AD49-2F7FB6A9E892}"/>
              </a:ext>
            </a:extLst>
          </p:cNvPr>
          <p:cNvSpPr/>
          <p:nvPr/>
        </p:nvSpPr>
        <p:spPr>
          <a:xfrm rot="3132747">
            <a:off x="11862561" y="5015144"/>
            <a:ext cx="1174669" cy="570734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5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82F4CCD-2D38-4A5C-987E-47AD24183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968" y="-3781003"/>
            <a:ext cx="9565439" cy="69865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List&lt;Task&gt;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ServerModel()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taskList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ArrayList&lt;&gt;();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taskRemoved(Task task)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.remove(task);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"TaskRemoved"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task);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a-DK" alt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a-DK" alt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addListener(String eventName, PropertyChangeListener listener)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(eventName ==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.equals(eventName))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.addPropertyChangeListener(eventName, listener);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addTask(Task task)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.add(task);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"TaskAdded"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task);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F3034-3FBD-4CBA-A3D2-EEEE26AB8815}"/>
              </a:ext>
            </a:extLst>
          </p:cNvPr>
          <p:cNvSpPr/>
          <p:nvPr/>
        </p:nvSpPr>
        <p:spPr>
          <a:xfrm>
            <a:off x="3331863" y="3891783"/>
            <a:ext cx="10407464" cy="3848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8963324" y="2129763"/>
              <a:ext cx="816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963324" y="2151668"/>
              <a:ext cx="69249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022581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4919687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594867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481965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632C1-838B-4C05-B1BE-BF674B2FE774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331864" y="4512078"/>
            <a:ext cx="1587823" cy="225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FE9541-2AFE-4B6C-9189-3EB772D37FEE}"/>
              </a:ext>
            </a:extLst>
          </p:cNvPr>
          <p:cNvCxnSpPr>
            <a:cxnSpLocks/>
            <a:stCxn id="76" idx="1"/>
            <a:endCxn id="55" idx="3"/>
          </p:cNvCxnSpPr>
          <p:nvPr/>
        </p:nvCxnSpPr>
        <p:spPr>
          <a:xfrm flipH="1">
            <a:off x="3335511" y="5405330"/>
            <a:ext cx="1584176" cy="17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E36FC1-EA7A-4A77-B5A2-4A47AF7133ED}"/>
              </a:ext>
            </a:extLst>
          </p:cNvPr>
          <p:cNvGrpSpPr/>
          <p:nvPr/>
        </p:nvGrpSpPr>
        <p:grpSpPr>
          <a:xfrm>
            <a:off x="6896817" y="3913698"/>
            <a:ext cx="1808186" cy="584857"/>
            <a:chOff x="8750989" y="1979637"/>
            <a:chExt cx="1448490" cy="58485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CD99FD-86B3-4F52-8248-189363196390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B4888D-1AF4-46E5-8BA9-78FB6D62020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1E93FB-FED0-402C-968D-689272A3E620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0517D5-CB0C-43F6-9333-6E2FEFC90F76}"/>
              </a:ext>
            </a:extLst>
          </p:cNvPr>
          <p:cNvGrpSpPr/>
          <p:nvPr/>
        </p:nvGrpSpPr>
        <p:grpSpPr>
          <a:xfrm>
            <a:off x="6793923" y="5083487"/>
            <a:ext cx="1695056" cy="649014"/>
            <a:chOff x="8750989" y="1979637"/>
            <a:chExt cx="1225133" cy="64901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547E7F-FCA0-4396-B8F2-B75CAE1EDFE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2318DC-E498-472E-8F42-81506C3E469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6E1733-7DFF-4641-96B5-A72EC4677FE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2B25B3-BAC7-4840-A638-88732F3D6BBB}"/>
              </a:ext>
            </a:extLst>
          </p:cNvPr>
          <p:cNvCxnSpPr>
            <a:cxnSpLocks/>
            <a:stCxn id="68" idx="0"/>
            <a:endCxn id="83" idx="1"/>
          </p:cNvCxnSpPr>
          <p:nvPr/>
        </p:nvCxnSpPr>
        <p:spPr>
          <a:xfrm flipV="1">
            <a:off x="7630469" y="4764094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F6F9446-F765-4483-9C75-6F1C07666864}"/>
              </a:ext>
            </a:extLst>
          </p:cNvPr>
          <p:cNvSpPr/>
          <p:nvPr/>
        </p:nvSpPr>
        <p:spPr>
          <a:xfrm rot="16200000">
            <a:off x="7517567" y="4536374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084F3-29C3-44C7-A2A8-C2C0318959F4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>
          <a:xfrm>
            <a:off x="6278748" y="5405330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2A1AB1-40EF-4B77-89F2-9D2D692A0949}"/>
              </a:ext>
            </a:extLst>
          </p:cNvPr>
          <p:cNvGrpSpPr/>
          <p:nvPr/>
        </p:nvGrpSpPr>
        <p:grpSpPr>
          <a:xfrm>
            <a:off x="9887234" y="3175399"/>
            <a:ext cx="1808186" cy="584857"/>
            <a:chOff x="8750989" y="1979637"/>
            <a:chExt cx="1448490" cy="58485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1E8A9-A7E1-497E-ADF1-0D71055C5E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057A6B-A696-44D0-9FBD-692E548E560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10363C-FEC9-48C1-8662-B77788B921C8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871D7-E32A-48E5-9276-DCB59F4A2CFB}"/>
              </a:ext>
            </a:extLst>
          </p:cNvPr>
          <p:cNvGrpSpPr/>
          <p:nvPr/>
        </p:nvGrpSpPr>
        <p:grpSpPr>
          <a:xfrm>
            <a:off x="9784341" y="4345188"/>
            <a:ext cx="1673092" cy="649014"/>
            <a:chOff x="8750989" y="1979637"/>
            <a:chExt cx="1209258" cy="6490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D8D597-55BD-402A-BC17-F97581B5C59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71114-D600-4189-82F6-54362E49C7C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4F282A-71E3-4E10-8769-47C0727DB14C}"/>
                </a:ext>
              </a:extLst>
            </p:cNvPr>
            <p:cNvSpPr txBox="1"/>
            <p:nvPr/>
          </p:nvSpPr>
          <p:spPr>
            <a:xfrm>
              <a:off x="8778021" y="2146527"/>
              <a:ext cx="107518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EBA40D-EEE1-4CA5-9D25-458A3AFEE695}"/>
              </a:ext>
            </a:extLst>
          </p:cNvPr>
          <p:cNvCxnSpPr>
            <a:cxnSpLocks/>
            <a:stCxn id="89" idx="0"/>
            <a:endCxn id="93" idx="1"/>
          </p:cNvCxnSpPr>
          <p:nvPr/>
        </p:nvCxnSpPr>
        <p:spPr>
          <a:xfrm flipV="1">
            <a:off x="10620886" y="4025795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599565-B215-4A57-BFB8-8D4FF5C3C2C3}"/>
              </a:ext>
            </a:extLst>
          </p:cNvPr>
          <p:cNvSpPr/>
          <p:nvPr/>
        </p:nvSpPr>
        <p:spPr>
          <a:xfrm rot="16200000">
            <a:off x="10507984" y="3798075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D00FB0-FCAF-41A4-BE94-082FFDFF2598}"/>
              </a:ext>
            </a:extLst>
          </p:cNvPr>
          <p:cNvGrpSpPr/>
          <p:nvPr/>
        </p:nvGrpSpPr>
        <p:grpSpPr>
          <a:xfrm>
            <a:off x="9857131" y="5867127"/>
            <a:ext cx="1509492" cy="649014"/>
            <a:chOff x="8750989" y="1979637"/>
            <a:chExt cx="1209258" cy="6490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6C9E6E-5699-42BE-9388-5B04E5A22C5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7701DC-1476-432F-8FF7-E7FDDF3FDF7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2F7C00-7F02-4709-BB44-4498392AD6CE}"/>
                </a:ext>
              </a:extLst>
            </p:cNvPr>
            <p:cNvSpPr txBox="1"/>
            <p:nvPr/>
          </p:nvSpPr>
          <p:spPr>
            <a:xfrm>
              <a:off x="8860668" y="2138678"/>
              <a:ext cx="109540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SocketServer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39DBE-5235-4E12-8F59-04E86F9476E1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V="1">
            <a:off x="10611877" y="4994202"/>
            <a:ext cx="9009" cy="8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9E9AC3-B0D5-47E5-BE70-80C8443993CE}"/>
              </a:ext>
            </a:extLst>
          </p:cNvPr>
          <p:cNvCxnSpPr>
            <a:stCxn id="89" idx="1"/>
            <a:endCxn id="68" idx="3"/>
          </p:cNvCxnSpPr>
          <p:nvPr/>
        </p:nvCxnSpPr>
        <p:spPr>
          <a:xfrm flipH="1">
            <a:off x="8467015" y="4669695"/>
            <a:ext cx="1317325" cy="738299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E9C4215-DF70-463F-B1F7-1ADE760CB9D8}"/>
              </a:ext>
            </a:extLst>
          </p:cNvPr>
          <p:cNvGrpSpPr/>
          <p:nvPr/>
        </p:nvGrpSpPr>
        <p:grpSpPr>
          <a:xfrm rot="1410194">
            <a:off x="8913819" y="4107540"/>
            <a:ext cx="380002" cy="688442"/>
            <a:chOff x="7906798" y="1567390"/>
            <a:chExt cx="521259" cy="665861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AC1DF990-3605-4432-98DE-EABAFDEB93E3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003BDA4C-1A12-49ED-8B50-EFF949E36F64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5ED1CD1-0A03-405E-B42C-13CE99760FF6}"/>
              </a:ext>
            </a:extLst>
          </p:cNvPr>
          <p:cNvGrpSpPr/>
          <p:nvPr/>
        </p:nvGrpSpPr>
        <p:grpSpPr>
          <a:xfrm>
            <a:off x="11921787" y="5867127"/>
            <a:ext cx="1509492" cy="649014"/>
            <a:chOff x="8750989" y="1979637"/>
            <a:chExt cx="1209258" cy="6490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57DC914-C9A6-4D4D-AEEF-81CD8A62C79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38543C-B452-4284-B67D-10426A1D65B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45DFC6-6746-402A-84C0-BF9348C77F7D}"/>
                </a:ext>
              </a:extLst>
            </p:cNvPr>
            <p:cNvSpPr txBox="1"/>
            <p:nvPr/>
          </p:nvSpPr>
          <p:spPr>
            <a:xfrm>
              <a:off x="8860668" y="2138678"/>
              <a:ext cx="934876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BAAE2E-191E-4B14-9B2F-6093353589F9}"/>
              </a:ext>
            </a:extLst>
          </p:cNvPr>
          <p:cNvCxnSpPr>
            <a:cxnSpLocks/>
          </p:cNvCxnSpPr>
          <p:nvPr/>
        </p:nvCxnSpPr>
        <p:spPr>
          <a:xfrm>
            <a:off x="11457431" y="5080823"/>
            <a:ext cx="464356" cy="82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A48A123-51D5-475B-900E-263B7B561585}"/>
              </a:ext>
            </a:extLst>
          </p:cNvPr>
          <p:cNvGrpSpPr/>
          <p:nvPr/>
        </p:nvGrpSpPr>
        <p:grpSpPr>
          <a:xfrm>
            <a:off x="2248892" y="17128"/>
            <a:ext cx="820638" cy="864095"/>
            <a:chOff x="8059451" y="1907628"/>
            <a:chExt cx="820638" cy="864095"/>
          </a:xfrm>
        </p:grpSpPr>
        <p:sp>
          <p:nvSpPr>
            <p:cNvPr id="108" name="Rectangle: Folded Corner 107">
              <a:extLst>
                <a:ext uri="{FF2B5EF4-FFF2-40B4-BE49-F238E27FC236}">
                  <a16:creationId xmlns:a16="http://schemas.microsoft.com/office/drawing/2014/main" id="{50CD00A2-C867-4EF1-B2FC-3B67C7B1A437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0850F2-3185-4F8A-B7AE-6D3A4FA88E8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9003BA-F0C4-4374-A749-DA142E731D8A}"/>
              </a:ext>
            </a:extLst>
          </p:cNvPr>
          <p:cNvGrpSpPr/>
          <p:nvPr/>
        </p:nvGrpSpPr>
        <p:grpSpPr>
          <a:xfrm>
            <a:off x="2054581" y="1172267"/>
            <a:ext cx="1209258" cy="1153154"/>
            <a:chOff x="8750989" y="1979637"/>
            <a:chExt cx="1209258" cy="11531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AB32EC6-76F7-4D27-B91A-0A80AD8A9F55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9576D13-AF47-43FA-AA9A-A205FA35536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FD0DFDE-F663-455C-AB4D-86995CA8704D}"/>
                </a:ext>
              </a:extLst>
            </p:cNvPr>
            <p:cNvSpPr txBox="1"/>
            <p:nvPr/>
          </p:nvSpPr>
          <p:spPr>
            <a:xfrm>
              <a:off x="8963324" y="2129763"/>
              <a:ext cx="75245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2E08EB5-7030-4E9D-AB85-9D13DE0C180A}"/>
              </a:ext>
            </a:extLst>
          </p:cNvPr>
          <p:cNvCxnSpPr>
            <a:stCxn id="108" idx="0"/>
            <a:endCxn id="123" idx="0"/>
          </p:cNvCxnSpPr>
          <p:nvPr/>
        </p:nvCxnSpPr>
        <p:spPr>
          <a:xfrm flipH="1">
            <a:off x="2659210" y="881223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3E47CD8-6A7F-4DF8-BF82-B0BF6FBBEAE4}"/>
              </a:ext>
            </a:extLst>
          </p:cNvPr>
          <p:cNvGrpSpPr/>
          <p:nvPr/>
        </p:nvGrpSpPr>
        <p:grpSpPr>
          <a:xfrm>
            <a:off x="2054581" y="3194357"/>
            <a:ext cx="1209258" cy="1153154"/>
            <a:chOff x="8750989" y="1979637"/>
            <a:chExt cx="1209258" cy="11531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030A38A-DB90-4DD4-92D1-878F3CBB1D1D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486A54-D45A-4EB5-8F96-D77A5245D50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42E7D9C-F69F-4E04-8E1F-7A5B20BAD53C}"/>
                </a:ext>
              </a:extLst>
            </p:cNvPr>
            <p:cNvSpPr txBox="1"/>
            <p:nvPr/>
          </p:nvSpPr>
          <p:spPr>
            <a:xfrm>
              <a:off x="9091672" y="2138034"/>
              <a:ext cx="62837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5BB9CD3-0593-404B-971D-1D0A5B641909}"/>
              </a:ext>
            </a:extLst>
          </p:cNvPr>
          <p:cNvCxnSpPr/>
          <p:nvPr/>
        </p:nvCxnSpPr>
        <p:spPr>
          <a:xfrm>
            <a:off x="2342617" y="2325421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47B5734-98EA-48E9-8BC6-5A34D5925839}"/>
              </a:ext>
            </a:extLst>
          </p:cNvPr>
          <p:cNvCxnSpPr>
            <a:cxnSpLocks/>
          </p:cNvCxnSpPr>
          <p:nvPr/>
        </p:nvCxnSpPr>
        <p:spPr>
          <a:xfrm>
            <a:off x="2808581" y="2325421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95FE420-D4FF-4317-A589-1E37F614BD5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14322" y="4346664"/>
            <a:ext cx="216560" cy="940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3CFDC30-CA7D-4F28-B82D-4AB93A658564}"/>
              </a:ext>
            </a:extLst>
          </p:cNvPr>
          <p:cNvCxnSpPr>
            <a:cxnSpLocks/>
          </p:cNvCxnSpPr>
          <p:nvPr/>
        </p:nvCxnSpPr>
        <p:spPr>
          <a:xfrm flipH="1" flipV="1">
            <a:off x="2877719" y="4401942"/>
            <a:ext cx="109312" cy="80373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5C01717-3BDC-4CAE-89C4-4DD54C652900}"/>
              </a:ext>
            </a:extLst>
          </p:cNvPr>
          <p:cNvCxnSpPr>
            <a:cxnSpLocks/>
          </p:cNvCxnSpPr>
          <p:nvPr/>
        </p:nvCxnSpPr>
        <p:spPr>
          <a:xfrm flipH="1" flipV="1">
            <a:off x="11689609" y="5038844"/>
            <a:ext cx="369088" cy="78971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112858-5B14-4A30-AD49-2F7FB6A9E892}"/>
              </a:ext>
            </a:extLst>
          </p:cNvPr>
          <p:cNvSpPr/>
          <p:nvPr/>
        </p:nvSpPr>
        <p:spPr>
          <a:xfrm rot="3132747">
            <a:off x="11862561" y="5015144"/>
            <a:ext cx="1174669" cy="570734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95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8A8A0869-33B8-4843-946D-740BF81F8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363" y="110418"/>
            <a:ext cx="6526146" cy="48628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Serializable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enum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b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Request(TYPE type, Task task)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type;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task;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8963324" y="2129763"/>
              <a:ext cx="816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963324" y="2151668"/>
              <a:ext cx="69249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022581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4919687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594867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481965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632C1-838B-4C05-B1BE-BF674B2FE774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331864" y="4512078"/>
            <a:ext cx="1587823" cy="225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FE9541-2AFE-4B6C-9189-3EB772D37FEE}"/>
              </a:ext>
            </a:extLst>
          </p:cNvPr>
          <p:cNvCxnSpPr>
            <a:cxnSpLocks/>
            <a:stCxn id="76" idx="1"/>
            <a:endCxn id="55" idx="3"/>
          </p:cNvCxnSpPr>
          <p:nvPr/>
        </p:nvCxnSpPr>
        <p:spPr>
          <a:xfrm flipH="1">
            <a:off x="3335511" y="5405330"/>
            <a:ext cx="1584176" cy="17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E36FC1-EA7A-4A77-B5A2-4A47AF7133ED}"/>
              </a:ext>
            </a:extLst>
          </p:cNvPr>
          <p:cNvGrpSpPr/>
          <p:nvPr/>
        </p:nvGrpSpPr>
        <p:grpSpPr>
          <a:xfrm>
            <a:off x="6896817" y="3913698"/>
            <a:ext cx="1808186" cy="584857"/>
            <a:chOff x="8750989" y="1979637"/>
            <a:chExt cx="1448490" cy="58485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CD99FD-86B3-4F52-8248-189363196390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B4888D-1AF4-46E5-8BA9-78FB6D62020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1E93FB-FED0-402C-968D-689272A3E620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0517D5-CB0C-43F6-9333-6E2FEFC90F76}"/>
              </a:ext>
            </a:extLst>
          </p:cNvPr>
          <p:cNvGrpSpPr/>
          <p:nvPr/>
        </p:nvGrpSpPr>
        <p:grpSpPr>
          <a:xfrm>
            <a:off x="6793923" y="5083487"/>
            <a:ext cx="1695056" cy="649014"/>
            <a:chOff x="8750989" y="1979637"/>
            <a:chExt cx="1225133" cy="64901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547E7F-FCA0-4396-B8F2-B75CAE1EDFE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2318DC-E498-472E-8F42-81506C3E469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6E1733-7DFF-4641-96B5-A72EC4677FE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2B25B3-BAC7-4840-A638-88732F3D6BBB}"/>
              </a:ext>
            </a:extLst>
          </p:cNvPr>
          <p:cNvCxnSpPr>
            <a:cxnSpLocks/>
            <a:stCxn id="68" idx="0"/>
            <a:endCxn id="83" idx="1"/>
          </p:cNvCxnSpPr>
          <p:nvPr/>
        </p:nvCxnSpPr>
        <p:spPr>
          <a:xfrm flipV="1">
            <a:off x="7630469" y="4764094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F6F9446-F765-4483-9C75-6F1C07666864}"/>
              </a:ext>
            </a:extLst>
          </p:cNvPr>
          <p:cNvSpPr/>
          <p:nvPr/>
        </p:nvSpPr>
        <p:spPr>
          <a:xfrm rot="16200000">
            <a:off x="7517567" y="4536374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084F3-29C3-44C7-A2A8-C2C0318959F4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>
          <a:xfrm>
            <a:off x="6278748" y="5405330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2A1AB1-40EF-4B77-89F2-9D2D692A0949}"/>
              </a:ext>
            </a:extLst>
          </p:cNvPr>
          <p:cNvGrpSpPr/>
          <p:nvPr/>
        </p:nvGrpSpPr>
        <p:grpSpPr>
          <a:xfrm>
            <a:off x="9887234" y="3175399"/>
            <a:ext cx="1808186" cy="584857"/>
            <a:chOff x="8750989" y="1979637"/>
            <a:chExt cx="1448490" cy="58485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1E8A9-A7E1-497E-ADF1-0D71055C5E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057A6B-A696-44D0-9FBD-692E548E560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10363C-FEC9-48C1-8662-B77788B921C8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871D7-E32A-48E5-9276-DCB59F4A2CFB}"/>
              </a:ext>
            </a:extLst>
          </p:cNvPr>
          <p:cNvGrpSpPr/>
          <p:nvPr/>
        </p:nvGrpSpPr>
        <p:grpSpPr>
          <a:xfrm>
            <a:off x="9784341" y="4345188"/>
            <a:ext cx="1673092" cy="649014"/>
            <a:chOff x="8750989" y="1979637"/>
            <a:chExt cx="1209258" cy="6490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D8D597-55BD-402A-BC17-F97581B5C59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71114-D600-4189-82F6-54362E49C7C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4F282A-71E3-4E10-8769-47C0727DB14C}"/>
                </a:ext>
              </a:extLst>
            </p:cNvPr>
            <p:cNvSpPr txBox="1"/>
            <p:nvPr/>
          </p:nvSpPr>
          <p:spPr>
            <a:xfrm>
              <a:off x="8778021" y="2146527"/>
              <a:ext cx="107518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EBA40D-EEE1-4CA5-9D25-458A3AFEE695}"/>
              </a:ext>
            </a:extLst>
          </p:cNvPr>
          <p:cNvCxnSpPr>
            <a:cxnSpLocks/>
            <a:stCxn id="89" idx="0"/>
            <a:endCxn id="93" idx="1"/>
          </p:cNvCxnSpPr>
          <p:nvPr/>
        </p:nvCxnSpPr>
        <p:spPr>
          <a:xfrm flipV="1">
            <a:off x="10620886" y="4025795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599565-B215-4A57-BFB8-8D4FF5C3C2C3}"/>
              </a:ext>
            </a:extLst>
          </p:cNvPr>
          <p:cNvSpPr/>
          <p:nvPr/>
        </p:nvSpPr>
        <p:spPr>
          <a:xfrm rot="16200000">
            <a:off x="10507984" y="3798075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D00FB0-FCAF-41A4-BE94-082FFDFF2598}"/>
              </a:ext>
            </a:extLst>
          </p:cNvPr>
          <p:cNvGrpSpPr/>
          <p:nvPr/>
        </p:nvGrpSpPr>
        <p:grpSpPr>
          <a:xfrm>
            <a:off x="9857131" y="5867127"/>
            <a:ext cx="1509492" cy="649014"/>
            <a:chOff x="8750989" y="1979637"/>
            <a:chExt cx="1209258" cy="6490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6C9E6E-5699-42BE-9388-5B04E5A22C5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7701DC-1476-432F-8FF7-E7FDDF3FDF7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2F7C00-7F02-4709-BB44-4498392AD6CE}"/>
                </a:ext>
              </a:extLst>
            </p:cNvPr>
            <p:cNvSpPr txBox="1"/>
            <p:nvPr/>
          </p:nvSpPr>
          <p:spPr>
            <a:xfrm>
              <a:off x="8860668" y="2138678"/>
              <a:ext cx="109540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SocketServer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39DBE-5235-4E12-8F59-04E86F9476E1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V="1">
            <a:off x="10611877" y="4994202"/>
            <a:ext cx="9009" cy="8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9E9AC3-B0D5-47E5-BE70-80C8443993CE}"/>
              </a:ext>
            </a:extLst>
          </p:cNvPr>
          <p:cNvCxnSpPr>
            <a:stCxn id="89" idx="1"/>
            <a:endCxn id="68" idx="3"/>
          </p:cNvCxnSpPr>
          <p:nvPr/>
        </p:nvCxnSpPr>
        <p:spPr>
          <a:xfrm flipH="1">
            <a:off x="8467015" y="4669695"/>
            <a:ext cx="1317325" cy="738299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E9C4215-DF70-463F-B1F7-1ADE760CB9D8}"/>
              </a:ext>
            </a:extLst>
          </p:cNvPr>
          <p:cNvGrpSpPr/>
          <p:nvPr/>
        </p:nvGrpSpPr>
        <p:grpSpPr>
          <a:xfrm rot="1410194">
            <a:off x="8913819" y="4107540"/>
            <a:ext cx="380002" cy="688442"/>
            <a:chOff x="7906798" y="1567390"/>
            <a:chExt cx="521259" cy="665861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AC1DF990-3605-4432-98DE-EABAFDEB93E3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003BDA4C-1A12-49ED-8B50-EFF949E36F64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5ED1CD1-0A03-405E-B42C-13CE99760FF6}"/>
              </a:ext>
            </a:extLst>
          </p:cNvPr>
          <p:cNvGrpSpPr/>
          <p:nvPr/>
        </p:nvGrpSpPr>
        <p:grpSpPr>
          <a:xfrm>
            <a:off x="11921787" y="5867127"/>
            <a:ext cx="1509492" cy="649014"/>
            <a:chOff x="8750989" y="1979637"/>
            <a:chExt cx="1209258" cy="6490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57DC914-C9A6-4D4D-AEEF-81CD8A62C79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38543C-B452-4284-B67D-10426A1D65B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45DFC6-6746-402A-84C0-BF9348C77F7D}"/>
                </a:ext>
              </a:extLst>
            </p:cNvPr>
            <p:cNvSpPr txBox="1"/>
            <p:nvPr/>
          </p:nvSpPr>
          <p:spPr>
            <a:xfrm>
              <a:off x="8860668" y="2138678"/>
              <a:ext cx="934876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BAAE2E-191E-4B14-9B2F-6093353589F9}"/>
              </a:ext>
            </a:extLst>
          </p:cNvPr>
          <p:cNvCxnSpPr>
            <a:cxnSpLocks/>
          </p:cNvCxnSpPr>
          <p:nvPr/>
        </p:nvCxnSpPr>
        <p:spPr>
          <a:xfrm>
            <a:off x="11457431" y="5080823"/>
            <a:ext cx="464356" cy="82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A48A123-51D5-475B-900E-263B7B561585}"/>
              </a:ext>
            </a:extLst>
          </p:cNvPr>
          <p:cNvGrpSpPr/>
          <p:nvPr/>
        </p:nvGrpSpPr>
        <p:grpSpPr>
          <a:xfrm>
            <a:off x="2248892" y="17128"/>
            <a:ext cx="820638" cy="864095"/>
            <a:chOff x="8059451" y="1907628"/>
            <a:chExt cx="820638" cy="864095"/>
          </a:xfrm>
        </p:grpSpPr>
        <p:sp>
          <p:nvSpPr>
            <p:cNvPr id="108" name="Rectangle: Folded Corner 107">
              <a:extLst>
                <a:ext uri="{FF2B5EF4-FFF2-40B4-BE49-F238E27FC236}">
                  <a16:creationId xmlns:a16="http://schemas.microsoft.com/office/drawing/2014/main" id="{50CD00A2-C867-4EF1-B2FC-3B67C7B1A437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0850F2-3185-4F8A-B7AE-6D3A4FA88E8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9003BA-F0C4-4374-A749-DA142E731D8A}"/>
              </a:ext>
            </a:extLst>
          </p:cNvPr>
          <p:cNvGrpSpPr/>
          <p:nvPr/>
        </p:nvGrpSpPr>
        <p:grpSpPr>
          <a:xfrm>
            <a:off x="2054581" y="1172267"/>
            <a:ext cx="1209258" cy="1153154"/>
            <a:chOff x="8750989" y="1979637"/>
            <a:chExt cx="1209258" cy="11531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AB32EC6-76F7-4D27-B91A-0A80AD8A9F55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9576D13-AF47-43FA-AA9A-A205FA35536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FD0DFDE-F663-455C-AB4D-86995CA8704D}"/>
                </a:ext>
              </a:extLst>
            </p:cNvPr>
            <p:cNvSpPr txBox="1"/>
            <p:nvPr/>
          </p:nvSpPr>
          <p:spPr>
            <a:xfrm>
              <a:off x="8963324" y="2129763"/>
              <a:ext cx="75245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2E08EB5-7030-4E9D-AB85-9D13DE0C180A}"/>
              </a:ext>
            </a:extLst>
          </p:cNvPr>
          <p:cNvCxnSpPr>
            <a:stCxn id="108" idx="0"/>
            <a:endCxn id="123" idx="0"/>
          </p:cNvCxnSpPr>
          <p:nvPr/>
        </p:nvCxnSpPr>
        <p:spPr>
          <a:xfrm flipH="1">
            <a:off x="2659210" y="881223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3E47CD8-6A7F-4DF8-BF82-B0BF6FBBEAE4}"/>
              </a:ext>
            </a:extLst>
          </p:cNvPr>
          <p:cNvGrpSpPr/>
          <p:nvPr/>
        </p:nvGrpSpPr>
        <p:grpSpPr>
          <a:xfrm>
            <a:off x="2054581" y="3194357"/>
            <a:ext cx="1209258" cy="1153154"/>
            <a:chOff x="8750989" y="1979637"/>
            <a:chExt cx="1209258" cy="11531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030A38A-DB90-4DD4-92D1-878F3CBB1D1D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486A54-D45A-4EB5-8F96-D77A5245D50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42E7D9C-F69F-4E04-8E1F-7A5B20BAD53C}"/>
                </a:ext>
              </a:extLst>
            </p:cNvPr>
            <p:cNvSpPr txBox="1"/>
            <p:nvPr/>
          </p:nvSpPr>
          <p:spPr>
            <a:xfrm>
              <a:off x="9091672" y="2138034"/>
              <a:ext cx="62837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5BB9CD3-0593-404B-971D-1D0A5B641909}"/>
              </a:ext>
            </a:extLst>
          </p:cNvPr>
          <p:cNvCxnSpPr/>
          <p:nvPr/>
        </p:nvCxnSpPr>
        <p:spPr>
          <a:xfrm>
            <a:off x="2342617" y="2325421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47B5734-98EA-48E9-8BC6-5A34D5925839}"/>
              </a:ext>
            </a:extLst>
          </p:cNvPr>
          <p:cNvCxnSpPr>
            <a:cxnSpLocks/>
          </p:cNvCxnSpPr>
          <p:nvPr/>
        </p:nvCxnSpPr>
        <p:spPr>
          <a:xfrm>
            <a:off x="2808581" y="2325421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95FE420-D4FF-4317-A589-1E37F614BD5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14322" y="4346664"/>
            <a:ext cx="216560" cy="940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3CFDC30-CA7D-4F28-B82D-4AB93A658564}"/>
              </a:ext>
            </a:extLst>
          </p:cNvPr>
          <p:cNvCxnSpPr>
            <a:cxnSpLocks/>
          </p:cNvCxnSpPr>
          <p:nvPr/>
        </p:nvCxnSpPr>
        <p:spPr>
          <a:xfrm flipH="1" flipV="1">
            <a:off x="2877719" y="4401942"/>
            <a:ext cx="109312" cy="80373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5C01717-3BDC-4CAE-89C4-4DD54C652900}"/>
              </a:ext>
            </a:extLst>
          </p:cNvPr>
          <p:cNvCxnSpPr>
            <a:cxnSpLocks/>
          </p:cNvCxnSpPr>
          <p:nvPr/>
        </p:nvCxnSpPr>
        <p:spPr>
          <a:xfrm flipH="1" flipV="1">
            <a:off x="11689609" y="5038844"/>
            <a:ext cx="369088" cy="78971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341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Billedresultat for guy with question mark">
            <a:extLst>
              <a:ext uri="{FF2B5EF4-FFF2-40B4-BE49-F238E27FC236}">
                <a16:creationId xmlns:a16="http://schemas.microsoft.com/office/drawing/2014/main" id="{59CE958E-F1F1-4626-BCE2-419208AAC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367" y="287317"/>
            <a:ext cx="6985043" cy="698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8610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F1AB-21C1-4D1A-ABDF-6C8F1F87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the Client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6425B-FC9E-4A48-8BA6-8195C8DC7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Model doesn’t know anything about any Client.</a:t>
            </a:r>
          </a:p>
          <a:p>
            <a:r>
              <a:rPr lang="en-US" dirty="0"/>
              <a:t>Whenever a task is added to the model, all listeners are notified. </a:t>
            </a:r>
          </a:p>
          <a:p>
            <a:r>
              <a:rPr lang="en-US" dirty="0"/>
              <a:t>The Client will listen, and upon such a notification it will send the Task to the Server side, which will propagate the Task to other connected Clients.</a:t>
            </a:r>
          </a:p>
          <a:p>
            <a:endParaRPr lang="en-US" dirty="0"/>
          </a:p>
          <a:p>
            <a:r>
              <a:rPr lang="en-US" dirty="0"/>
              <a:t>If the Model needs something from the Server, retrieve some data or similar, it will fire a “Request” event, with the relevant information.</a:t>
            </a:r>
          </a:p>
          <a:p>
            <a:r>
              <a:rPr lang="en-US" dirty="0"/>
              <a:t>When the client receives such a notification, it will send a request to the Server, and then update the Model with the response. The Model will then notify interested View Models about the change.</a:t>
            </a:r>
          </a:p>
        </p:txBody>
      </p:sp>
    </p:spTree>
    <p:extLst>
      <p:ext uri="{BB962C8B-B14F-4D97-AF65-F5344CB8AC3E}">
        <p14:creationId xmlns:p14="http://schemas.microsoft.com/office/powerpoint/2010/main" val="315786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793518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599207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8963324" y="2129763"/>
              <a:ext cx="816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1203836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599207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963324" y="2151668"/>
              <a:ext cx="69249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887243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1353207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2126253" y="528762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1219419" y="4346664"/>
            <a:ext cx="1012866" cy="85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2122606" y="644319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2727235" y="610454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2614334" y="587682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03B3DB-0476-4053-B780-47D8705FBAB4}"/>
              </a:ext>
            </a:extLst>
          </p:cNvPr>
          <p:cNvGrpSpPr/>
          <p:nvPr/>
        </p:nvGrpSpPr>
        <p:grpSpPr>
          <a:xfrm flipH="1">
            <a:off x="-2371480" y="5574445"/>
            <a:ext cx="4461309" cy="1646161"/>
            <a:chOff x="7731186" y="5373997"/>
            <a:chExt cx="4461309" cy="16461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EB2ED7-2D8F-4EE3-A348-446EBBBFF1E2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43BDD-BC7D-4604-A574-0F930731241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2D2EFD-43C0-4B5C-8BAB-BAFA55401013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05A27E-1721-42D7-9EA2-B7493490238A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7F897E2C-C4F8-46F1-8AC3-CF1EEC14960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1A91E42-DEB0-4AD1-8E16-76C2BAAAD3FF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F9F134-4A2A-4C97-A118-F797737AB97A}"/>
                </a:ext>
              </a:extLst>
            </p:cNvPr>
            <p:cNvCxnSpPr>
              <a:cxnSpLocks/>
              <a:stCxn id="110" idx="3"/>
              <a:endCxn id="111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C5F543-FC2A-4153-9E18-9B653104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1EEC82-9F5E-4593-91D1-FE38310E745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29327-2AA6-43E7-8038-1799040E6C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16B7426-D3E6-4A6E-91A0-2CDC333D9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88E740F-1602-4FFD-82F4-B26F597EFA6A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210BDC-5B99-4A5F-B5F9-6B8D9EE0864A}"/>
              </a:ext>
            </a:extLst>
          </p:cNvPr>
          <p:cNvGrpSpPr/>
          <p:nvPr/>
        </p:nvGrpSpPr>
        <p:grpSpPr>
          <a:xfrm>
            <a:off x="5022581" y="3891784"/>
            <a:ext cx="1209258" cy="584857"/>
            <a:chOff x="8750989" y="1979637"/>
            <a:chExt cx="1209258" cy="58485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966355-DA89-4A61-B41F-786B07EB7B1F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D921D9-4D26-4060-902E-FD0CFDB8BB8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19975D-EFA5-4D1C-92D1-9D7FE5621070}"/>
                </a:ext>
              </a:extLst>
            </p:cNvPr>
            <p:cNvSpPr txBox="1"/>
            <p:nvPr/>
          </p:nvSpPr>
          <p:spPr>
            <a:xfrm>
              <a:off x="8827308" y="2138034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&lt;&lt;Client&gt;&gt;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53970D-5C74-4522-B436-419E1AEDA5C2}"/>
              </a:ext>
            </a:extLst>
          </p:cNvPr>
          <p:cNvGrpSpPr/>
          <p:nvPr/>
        </p:nvGrpSpPr>
        <p:grpSpPr>
          <a:xfrm>
            <a:off x="4919687" y="5080823"/>
            <a:ext cx="1405993" cy="649014"/>
            <a:chOff x="8750989" y="1979637"/>
            <a:chExt cx="1251017" cy="649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4A8C5D-FF44-4C45-9ACA-26641A12F47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3AF31E-A1D6-46FD-BAE4-4592B335C0C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7CCB79-7423-4785-A0EA-895C2B029688}"/>
                </a:ext>
              </a:extLst>
            </p:cNvPr>
            <p:cNvSpPr txBox="1"/>
            <p:nvPr/>
          </p:nvSpPr>
          <p:spPr>
            <a:xfrm>
              <a:off x="8860668" y="2138678"/>
              <a:ext cx="1141338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SocketClient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22588-E0AF-4F73-8EB0-F8AFCB736404}"/>
              </a:ext>
            </a:extLst>
          </p:cNvPr>
          <p:cNvCxnSpPr>
            <a:cxnSpLocks/>
            <a:stCxn id="76" idx="0"/>
            <a:endCxn id="80" idx="1"/>
          </p:cNvCxnSpPr>
          <p:nvPr/>
        </p:nvCxnSpPr>
        <p:spPr>
          <a:xfrm flipH="1" flipV="1">
            <a:off x="5594867" y="4742180"/>
            <a:ext cx="435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51893-7581-4C13-94A3-2C928A726F4A}"/>
              </a:ext>
            </a:extLst>
          </p:cNvPr>
          <p:cNvSpPr/>
          <p:nvPr/>
        </p:nvSpPr>
        <p:spPr>
          <a:xfrm rot="16200000">
            <a:off x="5481965" y="4514460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9632C1-838B-4C05-B1BE-BF674B2FE774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331864" y="5729837"/>
            <a:ext cx="1515815" cy="103786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FE9541-2AFE-4B6C-9189-3EB772D37FEE}"/>
              </a:ext>
            </a:extLst>
          </p:cNvPr>
          <p:cNvCxnSpPr>
            <a:cxnSpLocks/>
            <a:stCxn id="76" idx="1"/>
            <a:endCxn id="55" idx="3"/>
          </p:cNvCxnSpPr>
          <p:nvPr/>
        </p:nvCxnSpPr>
        <p:spPr>
          <a:xfrm flipH="1">
            <a:off x="3335511" y="5405330"/>
            <a:ext cx="1584176" cy="17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E36FC1-EA7A-4A77-B5A2-4A47AF7133ED}"/>
              </a:ext>
            </a:extLst>
          </p:cNvPr>
          <p:cNvGrpSpPr/>
          <p:nvPr/>
        </p:nvGrpSpPr>
        <p:grpSpPr>
          <a:xfrm>
            <a:off x="6896817" y="3913698"/>
            <a:ext cx="1808186" cy="584857"/>
            <a:chOff x="8750989" y="1979637"/>
            <a:chExt cx="1448490" cy="58485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CD99FD-86B3-4F52-8248-189363196390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B4888D-1AF4-46E5-8BA9-78FB6D62020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1E93FB-FED0-402C-968D-689272A3E620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0517D5-CB0C-43F6-9333-6E2FEFC90F76}"/>
              </a:ext>
            </a:extLst>
          </p:cNvPr>
          <p:cNvGrpSpPr/>
          <p:nvPr/>
        </p:nvGrpSpPr>
        <p:grpSpPr>
          <a:xfrm>
            <a:off x="6793923" y="5083487"/>
            <a:ext cx="1695056" cy="649014"/>
            <a:chOff x="8750989" y="1979637"/>
            <a:chExt cx="1225133" cy="64901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547E7F-FCA0-4396-B8F2-B75CAE1EDFE7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2318DC-E498-472E-8F42-81506C3E469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6E1733-7DFF-4641-96B5-A72EC4677FE0}"/>
                </a:ext>
              </a:extLst>
            </p:cNvPr>
            <p:cNvSpPr txBox="1"/>
            <p:nvPr/>
          </p:nvSpPr>
          <p:spPr>
            <a:xfrm>
              <a:off x="8778021" y="2146527"/>
              <a:ext cx="119810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2B25B3-BAC7-4840-A638-88732F3D6BBB}"/>
              </a:ext>
            </a:extLst>
          </p:cNvPr>
          <p:cNvCxnSpPr>
            <a:cxnSpLocks/>
            <a:stCxn id="68" idx="0"/>
            <a:endCxn id="83" idx="1"/>
          </p:cNvCxnSpPr>
          <p:nvPr/>
        </p:nvCxnSpPr>
        <p:spPr>
          <a:xfrm flipV="1">
            <a:off x="7630469" y="4764094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F6F9446-F765-4483-9C75-6F1C07666864}"/>
              </a:ext>
            </a:extLst>
          </p:cNvPr>
          <p:cNvSpPr/>
          <p:nvPr/>
        </p:nvSpPr>
        <p:spPr>
          <a:xfrm rot="16200000">
            <a:off x="7517567" y="4536374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084F3-29C3-44C7-A2A8-C2C0318959F4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>
          <a:xfrm>
            <a:off x="6278748" y="5405330"/>
            <a:ext cx="515175" cy="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2A1AB1-40EF-4B77-89F2-9D2D692A0949}"/>
              </a:ext>
            </a:extLst>
          </p:cNvPr>
          <p:cNvGrpSpPr/>
          <p:nvPr/>
        </p:nvGrpSpPr>
        <p:grpSpPr>
          <a:xfrm>
            <a:off x="9887234" y="3175399"/>
            <a:ext cx="1808186" cy="584857"/>
            <a:chOff x="8750989" y="1979637"/>
            <a:chExt cx="1448490" cy="58485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1E8A9-A7E1-497E-ADF1-0D71055C5E79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057A6B-A696-44D0-9FBD-692E548E5606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10363C-FEC9-48C1-8662-B77788B921C8}"/>
                </a:ext>
              </a:extLst>
            </p:cNvPr>
            <p:cNvSpPr txBox="1"/>
            <p:nvPr/>
          </p:nvSpPr>
          <p:spPr>
            <a:xfrm>
              <a:off x="8827308" y="2138034"/>
              <a:ext cx="137217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&lt;&lt;Runnable&gt;&gt;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3C871D7-E32A-48E5-9276-DCB59F4A2CFB}"/>
              </a:ext>
            </a:extLst>
          </p:cNvPr>
          <p:cNvGrpSpPr/>
          <p:nvPr/>
        </p:nvGrpSpPr>
        <p:grpSpPr>
          <a:xfrm>
            <a:off x="9784341" y="4345188"/>
            <a:ext cx="1673092" cy="649014"/>
            <a:chOff x="8750989" y="1979637"/>
            <a:chExt cx="1209258" cy="6490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8D8D597-55BD-402A-BC17-F97581B5C598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71114-D600-4189-82F6-54362E49C7C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4F282A-71E3-4E10-8769-47C0727DB14C}"/>
                </a:ext>
              </a:extLst>
            </p:cNvPr>
            <p:cNvSpPr txBox="1"/>
            <p:nvPr/>
          </p:nvSpPr>
          <p:spPr>
            <a:xfrm>
              <a:off x="8778021" y="2146527"/>
              <a:ext cx="1075181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SSocketHandler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EBA40D-EEE1-4CA5-9D25-458A3AFEE695}"/>
              </a:ext>
            </a:extLst>
          </p:cNvPr>
          <p:cNvCxnSpPr>
            <a:cxnSpLocks/>
            <a:stCxn id="89" idx="0"/>
            <a:endCxn id="93" idx="1"/>
          </p:cNvCxnSpPr>
          <p:nvPr/>
        </p:nvCxnSpPr>
        <p:spPr>
          <a:xfrm flipV="1">
            <a:off x="10620886" y="4025795"/>
            <a:ext cx="0" cy="31939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599565-B215-4A57-BFB8-8D4FF5C3C2C3}"/>
              </a:ext>
            </a:extLst>
          </p:cNvPr>
          <p:cNvSpPr/>
          <p:nvPr/>
        </p:nvSpPr>
        <p:spPr>
          <a:xfrm rot="16200000">
            <a:off x="10507984" y="3798075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D00FB0-FCAF-41A4-BE94-082FFDFF2598}"/>
              </a:ext>
            </a:extLst>
          </p:cNvPr>
          <p:cNvGrpSpPr/>
          <p:nvPr/>
        </p:nvGrpSpPr>
        <p:grpSpPr>
          <a:xfrm>
            <a:off x="9857131" y="5867127"/>
            <a:ext cx="1509492" cy="649014"/>
            <a:chOff x="8750989" y="1979637"/>
            <a:chExt cx="1209258" cy="6490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6C9E6E-5699-42BE-9388-5B04E5A22C5B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7701DC-1476-432F-8FF7-E7FDDF3FDF7C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2F7C00-7F02-4709-BB44-4498392AD6CE}"/>
                </a:ext>
              </a:extLst>
            </p:cNvPr>
            <p:cNvSpPr txBox="1"/>
            <p:nvPr/>
          </p:nvSpPr>
          <p:spPr>
            <a:xfrm>
              <a:off x="8860668" y="2138678"/>
              <a:ext cx="109540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SocketServer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39DBE-5235-4E12-8F59-04E86F9476E1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V="1">
            <a:off x="10611877" y="4994202"/>
            <a:ext cx="9009" cy="87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9E9AC3-B0D5-47E5-BE70-80C8443993CE}"/>
              </a:ext>
            </a:extLst>
          </p:cNvPr>
          <p:cNvCxnSpPr>
            <a:stCxn id="89" idx="1"/>
            <a:endCxn id="68" idx="3"/>
          </p:cNvCxnSpPr>
          <p:nvPr/>
        </p:nvCxnSpPr>
        <p:spPr>
          <a:xfrm flipH="1">
            <a:off x="8467015" y="4669695"/>
            <a:ext cx="1317325" cy="738299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E9C4215-DF70-463F-B1F7-1ADE760CB9D8}"/>
              </a:ext>
            </a:extLst>
          </p:cNvPr>
          <p:cNvGrpSpPr/>
          <p:nvPr/>
        </p:nvGrpSpPr>
        <p:grpSpPr>
          <a:xfrm rot="1410194">
            <a:off x="8913819" y="4107540"/>
            <a:ext cx="380002" cy="688442"/>
            <a:chOff x="7906798" y="1567390"/>
            <a:chExt cx="521259" cy="665861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AC1DF990-3605-4432-98DE-EABAFDEB93E3}"/>
                </a:ext>
              </a:extLst>
            </p:cNvPr>
            <p:cNvSpPr/>
            <p:nvPr/>
          </p:nvSpPr>
          <p:spPr>
            <a:xfrm>
              <a:off x="7906798" y="1567390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003BDA4C-1A12-49ED-8B50-EFF949E36F64}"/>
                </a:ext>
              </a:extLst>
            </p:cNvPr>
            <p:cNvSpPr/>
            <p:nvPr/>
          </p:nvSpPr>
          <p:spPr>
            <a:xfrm rot="10800000">
              <a:off x="8102800" y="1893011"/>
              <a:ext cx="325257" cy="34024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5ED1CD1-0A03-405E-B42C-13CE99760FF6}"/>
              </a:ext>
            </a:extLst>
          </p:cNvPr>
          <p:cNvGrpSpPr/>
          <p:nvPr/>
        </p:nvGrpSpPr>
        <p:grpSpPr>
          <a:xfrm>
            <a:off x="11921787" y="5867127"/>
            <a:ext cx="1509492" cy="649014"/>
            <a:chOff x="8750989" y="1979637"/>
            <a:chExt cx="1209258" cy="6490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57DC914-C9A6-4D4D-AEEF-81CD8A62C79E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38543C-B452-4284-B67D-10426A1D65B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45DFC6-6746-402A-84C0-BF9348C77F7D}"/>
                </a:ext>
              </a:extLst>
            </p:cNvPr>
            <p:cNvSpPr txBox="1"/>
            <p:nvPr/>
          </p:nvSpPr>
          <p:spPr>
            <a:xfrm>
              <a:off x="8860668" y="2138678"/>
              <a:ext cx="934876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BAAE2E-191E-4B14-9B2F-6093353589F9}"/>
              </a:ext>
            </a:extLst>
          </p:cNvPr>
          <p:cNvCxnSpPr>
            <a:cxnSpLocks/>
          </p:cNvCxnSpPr>
          <p:nvPr/>
        </p:nvCxnSpPr>
        <p:spPr>
          <a:xfrm>
            <a:off x="11457431" y="5080823"/>
            <a:ext cx="464356" cy="82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A48A123-51D5-475B-900E-263B7B561585}"/>
              </a:ext>
            </a:extLst>
          </p:cNvPr>
          <p:cNvGrpSpPr/>
          <p:nvPr/>
        </p:nvGrpSpPr>
        <p:grpSpPr>
          <a:xfrm>
            <a:off x="2248892" y="17128"/>
            <a:ext cx="820638" cy="864095"/>
            <a:chOff x="8059451" y="1907628"/>
            <a:chExt cx="820638" cy="864095"/>
          </a:xfrm>
        </p:grpSpPr>
        <p:sp>
          <p:nvSpPr>
            <p:cNvPr id="108" name="Rectangle: Folded Corner 107">
              <a:extLst>
                <a:ext uri="{FF2B5EF4-FFF2-40B4-BE49-F238E27FC236}">
                  <a16:creationId xmlns:a16="http://schemas.microsoft.com/office/drawing/2014/main" id="{50CD00A2-C867-4EF1-B2FC-3B67C7B1A437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0850F2-3185-4F8A-B7AE-6D3A4FA88E8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9003BA-F0C4-4374-A749-DA142E731D8A}"/>
              </a:ext>
            </a:extLst>
          </p:cNvPr>
          <p:cNvGrpSpPr/>
          <p:nvPr/>
        </p:nvGrpSpPr>
        <p:grpSpPr>
          <a:xfrm>
            <a:off x="2054581" y="1172267"/>
            <a:ext cx="1209258" cy="1153154"/>
            <a:chOff x="8750989" y="1979637"/>
            <a:chExt cx="1209258" cy="11531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AB32EC6-76F7-4D27-B91A-0A80AD8A9F55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9576D13-AF47-43FA-AA9A-A205FA35536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FD0DFDE-F663-455C-AB4D-86995CA8704D}"/>
                </a:ext>
              </a:extLst>
            </p:cNvPr>
            <p:cNvSpPr txBox="1"/>
            <p:nvPr/>
          </p:nvSpPr>
          <p:spPr>
            <a:xfrm>
              <a:off x="8963324" y="2129763"/>
              <a:ext cx="75245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ListView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2E08EB5-7030-4E9D-AB85-9D13DE0C180A}"/>
              </a:ext>
            </a:extLst>
          </p:cNvPr>
          <p:cNvCxnSpPr>
            <a:stCxn id="108" idx="0"/>
            <a:endCxn id="123" idx="0"/>
          </p:cNvCxnSpPr>
          <p:nvPr/>
        </p:nvCxnSpPr>
        <p:spPr>
          <a:xfrm flipH="1">
            <a:off x="2659210" y="881223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3E47CD8-6A7F-4DF8-BF82-B0BF6FBBEAE4}"/>
              </a:ext>
            </a:extLst>
          </p:cNvPr>
          <p:cNvGrpSpPr/>
          <p:nvPr/>
        </p:nvGrpSpPr>
        <p:grpSpPr>
          <a:xfrm>
            <a:off x="2054581" y="3194357"/>
            <a:ext cx="1209258" cy="1153154"/>
            <a:chOff x="8750989" y="1979637"/>
            <a:chExt cx="1209258" cy="11531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030A38A-DB90-4DD4-92D1-878F3CBB1D1D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486A54-D45A-4EB5-8F96-D77A5245D50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42E7D9C-F69F-4E04-8E1F-7A5B20BAD53C}"/>
                </a:ext>
              </a:extLst>
            </p:cNvPr>
            <p:cNvSpPr txBox="1"/>
            <p:nvPr/>
          </p:nvSpPr>
          <p:spPr>
            <a:xfrm>
              <a:off x="9091672" y="2138034"/>
              <a:ext cx="62837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ListVM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5BB9CD3-0593-404B-971D-1D0A5B641909}"/>
              </a:ext>
            </a:extLst>
          </p:cNvPr>
          <p:cNvCxnSpPr/>
          <p:nvPr/>
        </p:nvCxnSpPr>
        <p:spPr>
          <a:xfrm>
            <a:off x="2342617" y="2325421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47B5734-98EA-48E9-8BC6-5A34D5925839}"/>
              </a:ext>
            </a:extLst>
          </p:cNvPr>
          <p:cNvCxnSpPr>
            <a:cxnSpLocks/>
          </p:cNvCxnSpPr>
          <p:nvPr/>
        </p:nvCxnSpPr>
        <p:spPr>
          <a:xfrm>
            <a:off x="2808581" y="2325421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95FE420-D4FF-4317-A589-1E37F614BD5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14322" y="4346664"/>
            <a:ext cx="216560" cy="940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3CFDC30-CA7D-4F28-B82D-4AB93A658564}"/>
              </a:ext>
            </a:extLst>
          </p:cNvPr>
          <p:cNvCxnSpPr>
            <a:cxnSpLocks/>
          </p:cNvCxnSpPr>
          <p:nvPr/>
        </p:nvCxnSpPr>
        <p:spPr>
          <a:xfrm flipH="1" flipV="1">
            <a:off x="2877719" y="4401942"/>
            <a:ext cx="109312" cy="80373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5C01717-3BDC-4CAE-89C4-4DD54C652900}"/>
              </a:ext>
            </a:extLst>
          </p:cNvPr>
          <p:cNvCxnSpPr>
            <a:cxnSpLocks/>
          </p:cNvCxnSpPr>
          <p:nvPr/>
        </p:nvCxnSpPr>
        <p:spPr>
          <a:xfrm flipH="1" flipV="1">
            <a:off x="11689609" y="5038844"/>
            <a:ext cx="369088" cy="78971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3EE14CF-FB38-4D64-B639-4F541752160F}"/>
              </a:ext>
            </a:extLst>
          </p:cNvPr>
          <p:cNvSpPr/>
          <p:nvPr/>
        </p:nvSpPr>
        <p:spPr>
          <a:xfrm>
            <a:off x="4919687" y="6256103"/>
            <a:ext cx="3785316" cy="830774"/>
          </a:xfrm>
          <a:prstGeom prst="wedgeRoundRectCallout">
            <a:avLst>
              <a:gd name="adj1" fmla="val -67133"/>
              <a:gd name="adj2" fmla="val -3992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Fire notifications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80DE84-C9AC-4458-AC2B-98DE4D4C8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122" y="987644"/>
            <a:ext cx="9466575" cy="40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8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8">
            <a:extLst>
              <a:ext uri="{FF2B5EF4-FFF2-40B4-BE49-F238E27FC236}">
                <a16:creationId xmlns:a16="http://schemas.microsoft.com/office/drawing/2014/main" id="{86256DDE-9D47-44C5-BC7E-CAE2427DDBB0}"/>
              </a:ext>
            </a:extLst>
          </p:cNvPr>
          <p:cNvSpPr/>
          <p:nvPr/>
        </p:nvSpPr>
        <p:spPr>
          <a:xfrm>
            <a:off x="635211" y="795680"/>
            <a:ext cx="2376264" cy="1298444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MVVM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8E0E0169-D64F-4D0F-ACC3-BD6F78CE2125}"/>
              </a:ext>
            </a:extLst>
          </p:cNvPr>
          <p:cNvSpPr/>
          <p:nvPr/>
        </p:nvSpPr>
        <p:spPr>
          <a:xfrm>
            <a:off x="959246" y="2627709"/>
            <a:ext cx="2160237" cy="1088783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Networ</a:t>
            </a:r>
            <a:r>
              <a:rPr lang="en-US" sz="2400" dirty="0">
                <a:solidFill>
                  <a:schemeClr val="tx1"/>
                </a:solidFill>
              </a:rPr>
              <a:t>-king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AD25AA00-D70C-4125-A37F-5865AC58B2BC}"/>
              </a:ext>
            </a:extLst>
          </p:cNvPr>
          <p:cNvSpPr/>
          <p:nvPr/>
        </p:nvSpPr>
        <p:spPr>
          <a:xfrm>
            <a:off x="311175" y="5219997"/>
            <a:ext cx="3024336" cy="2160240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DAB6F2-23E7-438A-BBB9-B08667398F71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1823343" y="3777537"/>
            <a:ext cx="0" cy="1565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145E06-E135-4CA6-AECA-F6CDF4BCAA68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>
            <a:off x="1823343" y="2092741"/>
            <a:ext cx="216022" cy="5972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7DC240-8B2B-43BA-9B19-111BC7A21E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5572" y="1041233"/>
            <a:ext cx="12864087" cy="547260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Model can have a reference to the Client-class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Client-class can listen to the Model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7D6CDDE-285E-42B1-B5AE-BC669403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783" y="105128"/>
            <a:ext cx="12864087" cy="936105"/>
          </a:xfrm>
        </p:spPr>
        <p:txBody>
          <a:bodyPr/>
          <a:lstStyle/>
          <a:p>
            <a:r>
              <a:rPr lang="en-US" dirty="0"/>
              <a:t>Two approaches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6AAE5170-5AA5-4C12-9186-116622337EA4}"/>
              </a:ext>
            </a:extLst>
          </p:cNvPr>
          <p:cNvSpPr/>
          <p:nvPr/>
        </p:nvSpPr>
        <p:spPr>
          <a:xfrm>
            <a:off x="7469562" y="3347789"/>
            <a:ext cx="4752528" cy="1440160"/>
          </a:xfrm>
          <a:prstGeom prst="wedgeRoundRectCallout">
            <a:avLst>
              <a:gd name="adj1" fmla="val 32131"/>
              <a:gd name="adj2" fmla="val -167839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Detailed explanation</a:t>
            </a:r>
          </a:p>
        </p:txBody>
      </p:sp>
    </p:spTree>
    <p:extLst>
      <p:ext uri="{BB962C8B-B14F-4D97-AF65-F5344CB8AC3E}">
        <p14:creationId xmlns:p14="http://schemas.microsoft.com/office/powerpoint/2010/main" val="3514929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4" descr="Questions powerpoint question mark clip art">
            <a:extLst>
              <a:ext uri="{FF2B5EF4-FFF2-40B4-BE49-F238E27FC236}">
                <a16:creationId xmlns:a16="http://schemas.microsoft.com/office/drawing/2014/main" id="{250C2C5D-72DB-49D7-B759-464763BDB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994" y="162853"/>
            <a:ext cx="6429414" cy="739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8852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Billedresultat for school class clipart">
            <a:extLst>
              <a:ext uri="{FF2B5EF4-FFF2-40B4-BE49-F238E27FC236}">
                <a16:creationId xmlns:a16="http://schemas.microsoft.com/office/drawing/2014/main" id="{C33A834E-9E7C-4667-BE3A-0723A43FB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156" y="-16659"/>
            <a:ext cx="10685462" cy="755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678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8">
            <a:extLst>
              <a:ext uri="{FF2B5EF4-FFF2-40B4-BE49-F238E27FC236}">
                <a16:creationId xmlns:a16="http://schemas.microsoft.com/office/drawing/2014/main" id="{86256DDE-9D47-44C5-BC7E-CAE2427DDBB0}"/>
              </a:ext>
            </a:extLst>
          </p:cNvPr>
          <p:cNvSpPr/>
          <p:nvPr/>
        </p:nvSpPr>
        <p:spPr>
          <a:xfrm>
            <a:off x="635211" y="795680"/>
            <a:ext cx="2376264" cy="1298444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MVVM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8E0E0169-D64F-4D0F-ACC3-BD6F78CE2125}"/>
              </a:ext>
            </a:extLst>
          </p:cNvPr>
          <p:cNvSpPr/>
          <p:nvPr/>
        </p:nvSpPr>
        <p:spPr>
          <a:xfrm>
            <a:off x="959246" y="2627709"/>
            <a:ext cx="2160237" cy="1088783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Networ</a:t>
            </a:r>
            <a:r>
              <a:rPr lang="en-US" sz="2400" dirty="0">
                <a:solidFill>
                  <a:schemeClr val="tx1"/>
                </a:solidFill>
              </a:rPr>
              <a:t>-king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AD25AA00-D70C-4125-A37F-5865AC58B2BC}"/>
              </a:ext>
            </a:extLst>
          </p:cNvPr>
          <p:cNvSpPr/>
          <p:nvPr/>
        </p:nvSpPr>
        <p:spPr>
          <a:xfrm>
            <a:off x="311175" y="5219997"/>
            <a:ext cx="3024336" cy="2160240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DAB6F2-23E7-438A-BBB9-B08667398F71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1823343" y="3777537"/>
            <a:ext cx="0" cy="1565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145E06-E135-4CA6-AECA-F6CDF4BCAA68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>
            <a:off x="1823343" y="2092741"/>
            <a:ext cx="216022" cy="5972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F7D6CDDE-285E-42B1-B5AE-BC669403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783" y="105128"/>
            <a:ext cx="12864087" cy="936105"/>
          </a:xfrm>
        </p:spPr>
        <p:txBody>
          <a:bodyPr/>
          <a:lstStyle/>
          <a:p>
            <a:r>
              <a:rPr lang="en-US" dirty="0"/>
              <a:t>Two approaches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6AAE5170-5AA5-4C12-9186-116622337EA4}"/>
              </a:ext>
            </a:extLst>
          </p:cNvPr>
          <p:cNvSpPr/>
          <p:nvPr/>
        </p:nvSpPr>
        <p:spPr>
          <a:xfrm>
            <a:off x="7469562" y="3347789"/>
            <a:ext cx="4752528" cy="1440160"/>
          </a:xfrm>
          <a:prstGeom prst="wedgeRoundRectCallout">
            <a:avLst>
              <a:gd name="adj1" fmla="val -25643"/>
              <a:gd name="adj2" fmla="val -136798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Quick description, self study. Very similar structure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48699AB-96A1-4879-89DA-E7B3C463913B}"/>
              </a:ext>
            </a:extLst>
          </p:cNvPr>
          <p:cNvSpPr txBox="1">
            <a:spLocks/>
          </p:cNvSpPr>
          <p:nvPr/>
        </p:nvSpPr>
        <p:spPr>
          <a:xfrm>
            <a:off x="3875572" y="1041233"/>
            <a:ext cx="12864087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91978" indent="-391978" algn="l" defTabSz="1007943" rtl="0" eaLnBrk="1" latinLnBrk="0" hangingPunct="1">
              <a:lnSpc>
                <a:spcPct val="80000"/>
              </a:lnSpc>
              <a:spcBef>
                <a:spcPct val="20000"/>
              </a:spcBef>
              <a:buFont typeface="VIA Type Office" panose="02000503000000020004" pitchFamily="2" charset="0"/>
              <a:buChar char="–"/>
              <a:defRPr sz="3200" kern="1200" spc="-11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88950" indent="-372730" algn="l" defTabSz="1007943" rtl="0" eaLnBrk="1" latinLnBrk="0" hangingPunct="1">
              <a:spcBef>
                <a:spcPts val="661"/>
              </a:spcBef>
              <a:buFont typeface="VIA Type Office" panose="02000503000000020004" pitchFamily="2" charset="0"/>
              <a:buChar char="–"/>
              <a:defRPr sz="2400" kern="1200" spc="-99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87672" indent="-363979" algn="l" defTabSz="1007943" rtl="0" eaLnBrk="1" latinLnBrk="0" hangingPunct="1">
              <a:lnSpc>
                <a:spcPct val="89000"/>
              </a:lnSpc>
              <a:spcBef>
                <a:spcPts val="661"/>
              </a:spcBef>
              <a:buFont typeface="VIA Type Office" panose="02000503000000020004" pitchFamily="2" charset="0"/>
              <a:buChar char="–"/>
              <a:defRPr sz="2000" kern="1200" spc="-55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74145" indent="-346480" algn="l" defTabSz="1007943" rtl="0" eaLnBrk="1" latinLnBrk="0" hangingPunct="1">
              <a:lnSpc>
                <a:spcPct val="97000"/>
              </a:lnSpc>
              <a:spcBef>
                <a:spcPts val="661"/>
              </a:spcBef>
              <a:buFont typeface="VIA Type Office" panose="02000503000000020004" pitchFamily="2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74145" indent="-346480" algn="l" defTabSz="1007943" rtl="0" eaLnBrk="1" latinLnBrk="0" hangingPunct="1">
              <a:lnSpc>
                <a:spcPct val="97000"/>
              </a:lnSpc>
              <a:spcBef>
                <a:spcPts val="661"/>
              </a:spcBef>
              <a:buFont typeface="VIA Type Office" panose="02000503000000020004" pitchFamily="2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771844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The Model can have a reference to the Client-class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Client-class can listen to the Model</a:t>
            </a:r>
          </a:p>
        </p:txBody>
      </p:sp>
    </p:spTree>
    <p:extLst>
      <p:ext uri="{BB962C8B-B14F-4D97-AF65-F5344CB8AC3E}">
        <p14:creationId xmlns:p14="http://schemas.microsoft.com/office/powerpoint/2010/main" val="1444253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8">
            <a:extLst>
              <a:ext uri="{FF2B5EF4-FFF2-40B4-BE49-F238E27FC236}">
                <a16:creationId xmlns:a16="http://schemas.microsoft.com/office/drawing/2014/main" id="{86256DDE-9D47-44C5-BC7E-CAE2427DDBB0}"/>
              </a:ext>
            </a:extLst>
          </p:cNvPr>
          <p:cNvSpPr/>
          <p:nvPr/>
        </p:nvSpPr>
        <p:spPr>
          <a:xfrm>
            <a:off x="635211" y="795680"/>
            <a:ext cx="2376264" cy="1298444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MVVM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8E0E0169-D64F-4D0F-ACC3-BD6F78CE2125}"/>
              </a:ext>
            </a:extLst>
          </p:cNvPr>
          <p:cNvSpPr/>
          <p:nvPr/>
        </p:nvSpPr>
        <p:spPr>
          <a:xfrm>
            <a:off x="959246" y="2627709"/>
            <a:ext cx="2160237" cy="1088783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Networ</a:t>
            </a:r>
            <a:r>
              <a:rPr lang="en-US" sz="2400" dirty="0">
                <a:solidFill>
                  <a:schemeClr val="tx1"/>
                </a:solidFill>
              </a:rPr>
              <a:t>-king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AD25AA00-D70C-4125-A37F-5865AC58B2BC}"/>
              </a:ext>
            </a:extLst>
          </p:cNvPr>
          <p:cNvSpPr/>
          <p:nvPr/>
        </p:nvSpPr>
        <p:spPr>
          <a:xfrm>
            <a:off x="311175" y="5219997"/>
            <a:ext cx="3024336" cy="2160240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DAB6F2-23E7-438A-BBB9-B08667398F71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1823343" y="3777537"/>
            <a:ext cx="0" cy="1565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145E06-E135-4CA6-AECA-F6CDF4BCAA68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>
            <a:off x="1823343" y="2092741"/>
            <a:ext cx="216022" cy="5972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F7D6CDDE-285E-42B1-B5AE-BC669403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783" y="105128"/>
            <a:ext cx="12864087" cy="936105"/>
          </a:xfrm>
        </p:spPr>
        <p:txBody>
          <a:bodyPr/>
          <a:lstStyle/>
          <a:p>
            <a:r>
              <a:rPr lang="en-US" dirty="0"/>
              <a:t>Two approaches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48699AB-96A1-4879-89DA-E7B3C463913B}"/>
              </a:ext>
            </a:extLst>
          </p:cNvPr>
          <p:cNvSpPr txBox="1">
            <a:spLocks/>
          </p:cNvSpPr>
          <p:nvPr/>
        </p:nvSpPr>
        <p:spPr>
          <a:xfrm>
            <a:off x="3875572" y="1041233"/>
            <a:ext cx="12864087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91978" indent="-391978" algn="l" defTabSz="1007943" rtl="0" eaLnBrk="1" latinLnBrk="0" hangingPunct="1">
              <a:lnSpc>
                <a:spcPct val="80000"/>
              </a:lnSpc>
              <a:spcBef>
                <a:spcPct val="20000"/>
              </a:spcBef>
              <a:buFont typeface="VIA Type Office" panose="02000503000000020004" pitchFamily="2" charset="0"/>
              <a:buChar char="–"/>
              <a:defRPr sz="3200" kern="1200" spc="-11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88950" indent="-372730" algn="l" defTabSz="1007943" rtl="0" eaLnBrk="1" latinLnBrk="0" hangingPunct="1">
              <a:spcBef>
                <a:spcPts val="661"/>
              </a:spcBef>
              <a:buFont typeface="VIA Type Office" panose="02000503000000020004" pitchFamily="2" charset="0"/>
              <a:buChar char="–"/>
              <a:defRPr sz="2400" kern="1200" spc="-99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87672" indent="-363979" algn="l" defTabSz="1007943" rtl="0" eaLnBrk="1" latinLnBrk="0" hangingPunct="1">
              <a:lnSpc>
                <a:spcPct val="89000"/>
              </a:lnSpc>
              <a:spcBef>
                <a:spcPts val="661"/>
              </a:spcBef>
              <a:buFont typeface="VIA Type Office" panose="02000503000000020004" pitchFamily="2" charset="0"/>
              <a:buChar char="–"/>
              <a:defRPr sz="2000" kern="1200" spc="-55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74145" indent="-346480" algn="l" defTabSz="1007943" rtl="0" eaLnBrk="1" latinLnBrk="0" hangingPunct="1">
              <a:lnSpc>
                <a:spcPct val="97000"/>
              </a:lnSpc>
              <a:spcBef>
                <a:spcPts val="661"/>
              </a:spcBef>
              <a:buFont typeface="VIA Type Office" panose="02000503000000020004" pitchFamily="2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74145" indent="-346480" algn="l" defTabSz="1007943" rtl="0" eaLnBrk="1" latinLnBrk="0" hangingPunct="1">
              <a:lnSpc>
                <a:spcPct val="97000"/>
              </a:lnSpc>
              <a:spcBef>
                <a:spcPts val="661"/>
              </a:spcBef>
              <a:buFont typeface="VIA Type Office" panose="02000503000000020004" pitchFamily="2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771844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The Model can have a reference to the Client-class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Client-class can listen to the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3568F-00BC-47E2-A31C-0A47F58E44EF}"/>
              </a:ext>
            </a:extLst>
          </p:cNvPr>
          <p:cNvSpPr txBox="1"/>
          <p:nvPr/>
        </p:nvSpPr>
        <p:spPr>
          <a:xfrm>
            <a:off x="3889487" y="3434045"/>
            <a:ext cx="8711937" cy="6869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create a bi-directional dependency. Usually a bad approach</a:t>
            </a:r>
          </a:p>
          <a:p>
            <a:pPr marL="342900" indent="-34290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400" spc="-100" dirty="0">
                <a:latin typeface="Arial" panose="020B0604020202020204" pitchFamily="34" charset="0"/>
                <a:cs typeface="Arial" panose="020B0604020202020204" pitchFamily="34" charset="0"/>
              </a:rPr>
              <a:t>Will create a one-directional dependency. Usually a better approach</a:t>
            </a:r>
            <a:endParaRPr lang="en-US" sz="2400" kern="1200" spc="-1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96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994C-B565-490A-A36A-CA9329BF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UML, bidirectional dependency, Model &lt;-&gt; Client</a:t>
            </a:r>
          </a:p>
        </p:txBody>
      </p:sp>
    </p:spTree>
    <p:extLst>
      <p:ext uri="{BB962C8B-B14F-4D97-AF65-F5344CB8AC3E}">
        <p14:creationId xmlns:p14="http://schemas.microsoft.com/office/powerpoint/2010/main" val="243632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67F349F8-1B19-4BFD-94FE-96F6A76F8240}"/>
              </a:ext>
            </a:extLst>
          </p:cNvPr>
          <p:cNvSpPr/>
          <p:nvPr/>
        </p:nvSpPr>
        <p:spPr>
          <a:xfrm>
            <a:off x="171038" y="467469"/>
            <a:ext cx="2232248" cy="12961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2DE00C93-C2A8-4132-91C2-AC18BAC9E737}"/>
              </a:ext>
            </a:extLst>
          </p:cNvPr>
          <p:cNvSpPr/>
          <p:nvPr/>
        </p:nvSpPr>
        <p:spPr>
          <a:xfrm>
            <a:off x="204067" y="3203773"/>
            <a:ext cx="2232248" cy="1296144"/>
          </a:xfrm>
          <a:prstGeom prst="cloud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View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78D13A75-4871-4DC2-82C0-584D8165B127}"/>
              </a:ext>
            </a:extLst>
          </p:cNvPr>
          <p:cNvSpPr/>
          <p:nvPr/>
        </p:nvSpPr>
        <p:spPr>
          <a:xfrm>
            <a:off x="204067" y="5580037"/>
            <a:ext cx="2232248" cy="1296144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BCF6DA-7517-4638-8F2C-D88C1BDBE692}"/>
              </a:ext>
            </a:extLst>
          </p:cNvPr>
          <p:cNvCxnSpPr>
            <a:cxnSpLocks/>
          </p:cNvCxnSpPr>
          <p:nvPr/>
        </p:nvCxnSpPr>
        <p:spPr>
          <a:xfrm>
            <a:off x="1175271" y="1835621"/>
            <a:ext cx="0" cy="1296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443597-61FF-4928-94D8-4C9CE0508AA7}"/>
              </a:ext>
            </a:extLst>
          </p:cNvPr>
          <p:cNvCxnSpPr>
            <a:cxnSpLocks/>
          </p:cNvCxnSpPr>
          <p:nvPr/>
        </p:nvCxnSpPr>
        <p:spPr>
          <a:xfrm>
            <a:off x="1320191" y="4643933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FB4DB-1E97-4C65-BCA5-9B7A99260EA8}"/>
              </a:ext>
            </a:extLst>
          </p:cNvPr>
          <p:cNvCxnSpPr>
            <a:cxnSpLocks/>
          </p:cNvCxnSpPr>
          <p:nvPr/>
        </p:nvCxnSpPr>
        <p:spPr>
          <a:xfrm>
            <a:off x="1390391" y="1835621"/>
            <a:ext cx="0" cy="1296144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8E7A55-B69B-4279-9B5D-27E8705CCF62}"/>
              </a:ext>
            </a:extLst>
          </p:cNvPr>
          <p:cNvCxnSpPr>
            <a:cxnSpLocks/>
          </p:cNvCxnSpPr>
          <p:nvPr/>
        </p:nvCxnSpPr>
        <p:spPr>
          <a:xfrm>
            <a:off x="204067" y="2843733"/>
            <a:ext cx="69088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F0B087-86D0-4990-BD05-7AA8F960E60F}"/>
              </a:ext>
            </a:extLst>
          </p:cNvPr>
          <p:cNvCxnSpPr/>
          <p:nvPr/>
        </p:nvCxnSpPr>
        <p:spPr>
          <a:xfrm>
            <a:off x="171037" y="5003973"/>
            <a:ext cx="69088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125FE0-2675-40FC-9E33-C2D24F8776BA}"/>
              </a:ext>
            </a:extLst>
          </p:cNvPr>
          <p:cNvGrpSpPr/>
          <p:nvPr/>
        </p:nvGrpSpPr>
        <p:grpSpPr>
          <a:xfrm>
            <a:off x="4775671" y="33365"/>
            <a:ext cx="820638" cy="864095"/>
            <a:chOff x="8059451" y="1907628"/>
            <a:chExt cx="820638" cy="86409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37C4B4DF-0A92-4D06-AFDF-B1733A3BD2E1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B5C02-FFC0-44BA-B525-D6FA60BD854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AB97-ECE3-41C0-9587-3B2E69364A21}"/>
              </a:ext>
            </a:extLst>
          </p:cNvPr>
          <p:cNvGrpSpPr/>
          <p:nvPr/>
        </p:nvGrpSpPr>
        <p:grpSpPr>
          <a:xfrm>
            <a:off x="4581360" y="1188504"/>
            <a:ext cx="1209258" cy="1153154"/>
            <a:chOff x="8750989" y="1979637"/>
            <a:chExt cx="1209258" cy="1153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DAA0E-4B36-435F-AA9D-A18D64254D6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BEA8C8-8A5D-4CA9-835E-FB4AD438C73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E1711-AC72-4D3A-9E2E-F26ACA822285}"/>
                </a:ext>
              </a:extLst>
            </p:cNvPr>
            <p:cNvSpPr txBox="1"/>
            <p:nvPr/>
          </p:nvSpPr>
          <p:spPr>
            <a:xfrm>
              <a:off x="9133281" y="2128587"/>
              <a:ext cx="56009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View1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B03BB-0446-4C5B-82B9-4E809D9FAB80}"/>
              </a:ext>
            </a:extLst>
          </p:cNvPr>
          <p:cNvCxnSpPr>
            <a:stCxn id="28" idx="0"/>
            <a:endCxn id="31" idx="0"/>
          </p:cNvCxnSpPr>
          <p:nvPr/>
        </p:nvCxnSpPr>
        <p:spPr>
          <a:xfrm flipH="1">
            <a:off x="5185989" y="89746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9C534D-27BB-4A3E-9EBD-D0A601AC2196}"/>
              </a:ext>
            </a:extLst>
          </p:cNvPr>
          <p:cNvGrpSpPr/>
          <p:nvPr/>
        </p:nvGrpSpPr>
        <p:grpSpPr>
          <a:xfrm>
            <a:off x="4581360" y="3210594"/>
            <a:ext cx="1209258" cy="1153154"/>
            <a:chOff x="8750989" y="1979637"/>
            <a:chExt cx="1209258" cy="11531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AEAF62-B26E-4E5F-A923-D65D96F6600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63FCC7-79EF-4753-A3CE-B831B0755D1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F01083-2DBD-4CA8-A9ED-50F54AF46627}"/>
                </a:ext>
              </a:extLst>
            </p:cNvPr>
            <p:cNvSpPr txBox="1"/>
            <p:nvPr/>
          </p:nvSpPr>
          <p:spPr>
            <a:xfrm>
              <a:off x="8827308" y="2138034"/>
              <a:ext cx="112434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ViewModel1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F357EF-EA86-444B-BF69-AC39707F6554}"/>
              </a:ext>
            </a:extLst>
          </p:cNvPr>
          <p:cNvCxnSpPr/>
          <p:nvPr/>
        </p:nvCxnSpPr>
        <p:spPr>
          <a:xfrm>
            <a:off x="4869396" y="234165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2F9A2-5FA3-48ED-BD85-3F5B5A6C46C9}"/>
              </a:ext>
            </a:extLst>
          </p:cNvPr>
          <p:cNvCxnSpPr>
            <a:cxnSpLocks/>
          </p:cNvCxnSpPr>
          <p:nvPr/>
        </p:nvCxnSpPr>
        <p:spPr>
          <a:xfrm>
            <a:off x="5335360" y="234165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5F0A58-27D5-4FC7-9EFC-A2B0552280F4}"/>
              </a:ext>
            </a:extLst>
          </p:cNvPr>
          <p:cNvGrpSpPr/>
          <p:nvPr/>
        </p:nvGrpSpPr>
        <p:grpSpPr>
          <a:xfrm>
            <a:off x="6525576" y="5215600"/>
            <a:ext cx="1209258" cy="584857"/>
            <a:chOff x="8750989" y="1979637"/>
            <a:chExt cx="1209258" cy="5848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D2FB90-068C-4877-B2CD-AFA0C0FBC1F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B526E-7FAE-42CC-9184-9F85EDF241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C70CE5-9914-4440-A65F-1249466DE2B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9A21B-70B7-4F5E-80A4-B2DD8A12A7B4}"/>
              </a:ext>
            </a:extLst>
          </p:cNvPr>
          <p:cNvCxnSpPr>
            <a:cxnSpLocks/>
          </p:cNvCxnSpPr>
          <p:nvPr/>
        </p:nvCxnSpPr>
        <p:spPr>
          <a:xfrm>
            <a:off x="5201572" y="4346664"/>
            <a:ext cx="1320357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39E19-144E-4D07-864E-0F62AD617046}"/>
              </a:ext>
            </a:extLst>
          </p:cNvPr>
          <p:cNvGrpSpPr/>
          <p:nvPr/>
        </p:nvGrpSpPr>
        <p:grpSpPr>
          <a:xfrm>
            <a:off x="6521929" y="6371171"/>
            <a:ext cx="1209258" cy="649014"/>
            <a:chOff x="8750989" y="1979637"/>
            <a:chExt cx="1209258" cy="64901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9ADFE9-DD6E-4A52-91E6-35AB0E407F10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E4D6A-25FB-47FA-A3F3-288964BB049B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06AC13-AFE9-4BE4-BD61-5475F1B5E135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5E48034-5D42-40F4-B084-4941C2F74DEE}"/>
              </a:ext>
            </a:extLst>
          </p:cNvPr>
          <p:cNvGrpSpPr/>
          <p:nvPr/>
        </p:nvGrpSpPr>
        <p:grpSpPr>
          <a:xfrm>
            <a:off x="7731186" y="5373997"/>
            <a:ext cx="4461309" cy="1646161"/>
            <a:chOff x="7731186" y="5373997"/>
            <a:chExt cx="4461309" cy="164616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482C2BE-D802-4EE5-890A-2FF8FC3DA7CF}"/>
                </a:ext>
              </a:extLst>
            </p:cNvPr>
            <p:cNvSpPr/>
            <p:nvPr/>
          </p:nvSpPr>
          <p:spPr>
            <a:xfrm>
              <a:off x="9345208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FE3CB8-5897-4733-A25E-B2EB85438DA8}"/>
                </a:ext>
              </a:extLst>
            </p:cNvPr>
            <p:cNvSpPr/>
            <p:nvPr/>
          </p:nvSpPr>
          <p:spPr>
            <a:xfrm>
              <a:off x="10514931" y="545587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4CF2633-82BA-4EA6-B859-B7C6512FAE04}"/>
                </a:ext>
              </a:extLst>
            </p:cNvPr>
            <p:cNvSpPr/>
            <p:nvPr/>
          </p:nvSpPr>
          <p:spPr>
            <a:xfrm>
              <a:off x="9345208" y="6211466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4A528E9-72DD-4CFE-871A-DE8D3AC60283}"/>
                </a:ext>
              </a:extLst>
            </p:cNvPr>
            <p:cNvSpPr/>
            <p:nvPr/>
          </p:nvSpPr>
          <p:spPr>
            <a:xfrm>
              <a:off x="10514930" y="6226733"/>
              <a:ext cx="894159" cy="50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C3E47EE3-27D3-48A2-8E3F-C6FDF9F22A16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 flipV="1">
              <a:off x="7731186" y="5707894"/>
              <a:ext cx="1614022" cy="755590"/>
            </a:xfrm>
            <a:prstGeom prst="bentConnector3">
              <a:avLst>
                <a:gd name="adj1" fmla="val 322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C59B2454-C65E-4B89-B334-22A5AE26D7A4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 flipV="1">
              <a:off x="7731186" y="6463484"/>
              <a:ext cx="1614022" cy="29666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1D496C4-2375-4C65-AFC1-793754235CD8}"/>
                </a:ext>
              </a:extLst>
            </p:cNvPr>
            <p:cNvCxnSpPr>
              <a:cxnSpLocks/>
              <a:stCxn id="64" idx="3"/>
              <a:endCxn id="65" idx="1"/>
            </p:cNvCxnSpPr>
            <p:nvPr/>
          </p:nvCxnSpPr>
          <p:spPr>
            <a:xfrm>
              <a:off x="10239367" y="5707894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4EB2CE2-68BF-43C0-9C41-40A0FAB3C47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554" y="6478750"/>
              <a:ext cx="275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59F6B54-EC6C-4422-9566-FEED0BB0E223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 flipV="1">
              <a:off x="11409090" y="5707893"/>
              <a:ext cx="275562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F507916-6B41-4919-9303-A0495CB3698F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652" y="5707893"/>
              <a:ext cx="0" cy="828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A77E8D2-6523-42EE-B150-6A9CC8CCC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9089" y="6535973"/>
              <a:ext cx="275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E00F762-59EF-4B7D-A850-3EE427B33F82}"/>
                </a:ext>
              </a:extLst>
            </p:cNvPr>
            <p:cNvSpPr/>
            <p:nvPr/>
          </p:nvSpPr>
          <p:spPr>
            <a:xfrm>
              <a:off x="8304063" y="5373997"/>
              <a:ext cx="3888432" cy="1646161"/>
            </a:xfrm>
            <a:prstGeom prst="roundRect">
              <a:avLst/>
            </a:prstGeom>
            <a:solidFill>
              <a:srgbClr val="FFFFFF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CAEC56-68F3-4592-8C17-9CD2EC3A7569}"/>
              </a:ext>
            </a:extLst>
          </p:cNvPr>
          <p:cNvCxnSpPr>
            <a:cxnSpLocks/>
            <a:stCxn id="61" idx="0"/>
            <a:endCxn id="104" idx="1"/>
          </p:cNvCxnSpPr>
          <p:nvPr/>
        </p:nvCxnSpPr>
        <p:spPr>
          <a:xfrm flipV="1">
            <a:off x="7126558" y="603252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FF15A4B-2D5C-4C79-8943-08143069DA4D}"/>
              </a:ext>
            </a:extLst>
          </p:cNvPr>
          <p:cNvSpPr/>
          <p:nvPr/>
        </p:nvSpPr>
        <p:spPr>
          <a:xfrm rot="16200000">
            <a:off x="7013657" y="580480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FF4EDFD-5525-4608-A225-3442623A37DA}"/>
              </a:ext>
            </a:extLst>
          </p:cNvPr>
          <p:cNvGrpSpPr/>
          <p:nvPr/>
        </p:nvGrpSpPr>
        <p:grpSpPr>
          <a:xfrm>
            <a:off x="6719887" y="49542"/>
            <a:ext cx="820638" cy="864095"/>
            <a:chOff x="8059451" y="1907628"/>
            <a:chExt cx="820638" cy="864095"/>
          </a:xfrm>
        </p:grpSpPr>
        <p:sp>
          <p:nvSpPr>
            <p:cNvPr id="68" name="Rectangle: Folded Corner 67">
              <a:extLst>
                <a:ext uri="{FF2B5EF4-FFF2-40B4-BE49-F238E27FC236}">
                  <a16:creationId xmlns:a16="http://schemas.microsoft.com/office/drawing/2014/main" id="{12455A37-2A12-41E6-824A-322A49554712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4B2B54C-65DD-4D7A-B4D4-86000C14ECA9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1EB941D-5AD9-4E29-8EB3-0B3DD84E1E6F}"/>
              </a:ext>
            </a:extLst>
          </p:cNvPr>
          <p:cNvGrpSpPr/>
          <p:nvPr/>
        </p:nvGrpSpPr>
        <p:grpSpPr>
          <a:xfrm>
            <a:off x="6525576" y="1204681"/>
            <a:ext cx="1209258" cy="1153154"/>
            <a:chOff x="8750989" y="1979637"/>
            <a:chExt cx="1209258" cy="115315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C8AB9FC-425E-494A-8194-5463981ABC47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D89D4B9-2269-4331-A3CF-A2315BB16667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9332DE4-A684-450E-8284-02F329D35B22}"/>
                </a:ext>
              </a:extLst>
            </p:cNvPr>
            <p:cNvSpPr txBox="1"/>
            <p:nvPr/>
          </p:nvSpPr>
          <p:spPr>
            <a:xfrm>
              <a:off x="9133281" y="2128587"/>
              <a:ext cx="56009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View2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E3A844D-709B-4974-BB85-74AB6319CFA1}"/>
              </a:ext>
            </a:extLst>
          </p:cNvPr>
          <p:cNvCxnSpPr>
            <a:stCxn id="68" idx="0"/>
            <a:endCxn id="73" idx="0"/>
          </p:cNvCxnSpPr>
          <p:nvPr/>
        </p:nvCxnSpPr>
        <p:spPr>
          <a:xfrm flipH="1">
            <a:off x="7130205" y="913637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D82E47C-BCFD-41C6-AC0C-3CE0DD4B8733}"/>
              </a:ext>
            </a:extLst>
          </p:cNvPr>
          <p:cNvGrpSpPr/>
          <p:nvPr/>
        </p:nvGrpSpPr>
        <p:grpSpPr>
          <a:xfrm>
            <a:off x="6525576" y="3226771"/>
            <a:ext cx="1209258" cy="1153154"/>
            <a:chOff x="8750989" y="1979637"/>
            <a:chExt cx="1209258" cy="115315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8AC2CC8-E68F-4C7C-9C63-80F0183FD5E9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864818C-7897-41F9-B44B-E954BEA67705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1B4C523-D1A8-4688-9FC9-9199B035651D}"/>
                </a:ext>
              </a:extLst>
            </p:cNvPr>
            <p:cNvSpPr txBox="1"/>
            <p:nvPr/>
          </p:nvSpPr>
          <p:spPr>
            <a:xfrm>
              <a:off x="8827308" y="2138034"/>
              <a:ext cx="112434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ViewModel2</a:t>
              </a:r>
            </a:p>
          </p:txBody>
        </p: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1066083-21E5-4FF5-8C5A-A9D10B976A63}"/>
              </a:ext>
            </a:extLst>
          </p:cNvPr>
          <p:cNvCxnSpPr/>
          <p:nvPr/>
        </p:nvCxnSpPr>
        <p:spPr>
          <a:xfrm>
            <a:off x="6813612" y="2357835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02419E0-A7E9-4661-A9A7-1B0B7C5E4FBF}"/>
              </a:ext>
            </a:extLst>
          </p:cNvPr>
          <p:cNvCxnSpPr>
            <a:cxnSpLocks/>
          </p:cNvCxnSpPr>
          <p:nvPr/>
        </p:nvCxnSpPr>
        <p:spPr>
          <a:xfrm>
            <a:off x="7279576" y="2357835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027DF48-F210-4D63-A9F0-2F2A9D2FB3F2}"/>
              </a:ext>
            </a:extLst>
          </p:cNvPr>
          <p:cNvGrpSpPr/>
          <p:nvPr/>
        </p:nvGrpSpPr>
        <p:grpSpPr>
          <a:xfrm>
            <a:off x="8684506" y="49542"/>
            <a:ext cx="820638" cy="864095"/>
            <a:chOff x="8059451" y="1907628"/>
            <a:chExt cx="820638" cy="864095"/>
          </a:xfrm>
        </p:grpSpPr>
        <p:sp>
          <p:nvSpPr>
            <p:cNvPr id="85" name="Rectangle: Folded Corner 84">
              <a:extLst>
                <a:ext uri="{FF2B5EF4-FFF2-40B4-BE49-F238E27FC236}">
                  <a16:creationId xmlns:a16="http://schemas.microsoft.com/office/drawing/2014/main" id="{6F39809D-964C-4F2A-81C9-F247A3353B54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6DCC014-D642-4B5F-9556-8F7977F62150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0AE8DF8-95FA-4D31-8B4F-6D57BD9248D8}"/>
              </a:ext>
            </a:extLst>
          </p:cNvPr>
          <p:cNvGrpSpPr/>
          <p:nvPr/>
        </p:nvGrpSpPr>
        <p:grpSpPr>
          <a:xfrm>
            <a:off x="8490195" y="1204681"/>
            <a:ext cx="1209258" cy="1153154"/>
            <a:chOff x="8750989" y="1979637"/>
            <a:chExt cx="1209258" cy="115315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1AC76EC-0857-42AE-A785-C5AFCEF9EAC5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16EB018-C62D-4180-B722-6C1F79597F2E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9DEDDFF-11B8-4621-B264-D115B9D752A8}"/>
                </a:ext>
              </a:extLst>
            </p:cNvPr>
            <p:cNvSpPr txBox="1"/>
            <p:nvPr/>
          </p:nvSpPr>
          <p:spPr>
            <a:xfrm>
              <a:off x="9133281" y="2128587"/>
              <a:ext cx="56009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View3</a:t>
              </a:r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E51FE9A-3955-44B3-8AC4-0DD6C444F237}"/>
              </a:ext>
            </a:extLst>
          </p:cNvPr>
          <p:cNvCxnSpPr>
            <a:stCxn id="85" idx="0"/>
            <a:endCxn id="90" idx="0"/>
          </p:cNvCxnSpPr>
          <p:nvPr/>
        </p:nvCxnSpPr>
        <p:spPr>
          <a:xfrm flipH="1">
            <a:off x="9094824" y="913637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43128BC-6582-438D-A0ED-F2EC1154ACA5}"/>
              </a:ext>
            </a:extLst>
          </p:cNvPr>
          <p:cNvGrpSpPr/>
          <p:nvPr/>
        </p:nvGrpSpPr>
        <p:grpSpPr>
          <a:xfrm>
            <a:off x="8490195" y="3226771"/>
            <a:ext cx="1209258" cy="1153154"/>
            <a:chOff x="8750989" y="1979637"/>
            <a:chExt cx="1209258" cy="115315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361A065-6524-4F23-94EF-A44C2EE14C9B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C576394-558B-45EB-BDF2-0A38A30CB6EA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2075D87-BFC2-421F-AF21-256113B42144}"/>
                </a:ext>
              </a:extLst>
            </p:cNvPr>
            <p:cNvSpPr txBox="1"/>
            <p:nvPr/>
          </p:nvSpPr>
          <p:spPr>
            <a:xfrm>
              <a:off x="8827308" y="2138034"/>
              <a:ext cx="112434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ViewModel3</a:t>
              </a: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0B08CA3-BF8C-4EB9-9747-A992BCADB3C5}"/>
              </a:ext>
            </a:extLst>
          </p:cNvPr>
          <p:cNvCxnSpPr/>
          <p:nvPr/>
        </p:nvCxnSpPr>
        <p:spPr>
          <a:xfrm>
            <a:off x="8778231" y="2357835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4BE6AE3-FF73-425D-A57F-577D3DA347D0}"/>
              </a:ext>
            </a:extLst>
          </p:cNvPr>
          <p:cNvCxnSpPr>
            <a:cxnSpLocks/>
          </p:cNvCxnSpPr>
          <p:nvPr/>
        </p:nvCxnSpPr>
        <p:spPr>
          <a:xfrm>
            <a:off x="9244195" y="2357835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D8DA7B4-14AF-402A-A098-E891E1D704BB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7039959" y="4369349"/>
            <a:ext cx="90246" cy="846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93B180E-6695-4EF9-8FB0-70559D5959C4}"/>
              </a:ext>
            </a:extLst>
          </p:cNvPr>
          <p:cNvCxnSpPr>
            <a:cxnSpLocks/>
          </p:cNvCxnSpPr>
          <p:nvPr/>
        </p:nvCxnSpPr>
        <p:spPr>
          <a:xfrm flipH="1">
            <a:off x="7835287" y="4379925"/>
            <a:ext cx="1248277" cy="835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D969ADD-4F0F-401F-9C52-FB23253F2755}"/>
              </a:ext>
            </a:extLst>
          </p:cNvPr>
          <p:cNvGrpSpPr/>
          <p:nvPr/>
        </p:nvGrpSpPr>
        <p:grpSpPr>
          <a:xfrm>
            <a:off x="10591960" y="1998193"/>
            <a:ext cx="2774952" cy="2069675"/>
            <a:chOff x="11134664" y="1998194"/>
            <a:chExt cx="2232248" cy="1296144"/>
          </a:xfrm>
        </p:grpSpPr>
        <p:sp>
          <p:nvSpPr>
            <p:cNvPr id="107" name="Cloud 106">
              <a:extLst>
                <a:ext uri="{FF2B5EF4-FFF2-40B4-BE49-F238E27FC236}">
                  <a16:creationId xmlns:a16="http://schemas.microsoft.com/office/drawing/2014/main" id="{1C196B91-BE28-4417-9E6E-680E049D48FC}"/>
                </a:ext>
              </a:extLst>
            </p:cNvPr>
            <p:cNvSpPr/>
            <p:nvPr/>
          </p:nvSpPr>
          <p:spPr>
            <a:xfrm>
              <a:off x="11134664" y="1998194"/>
              <a:ext cx="2232248" cy="1296144"/>
            </a:xfrm>
            <a:prstGeom prst="cloud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1FFC36B7-8DD9-40A7-AA05-A951B13E3C18}"/>
                </a:ext>
              </a:extLst>
            </p:cNvPr>
            <p:cNvSpPr/>
            <p:nvPr/>
          </p:nvSpPr>
          <p:spPr>
            <a:xfrm>
              <a:off x="11242676" y="2234605"/>
              <a:ext cx="2016224" cy="7200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Networking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82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VIA University College">
      <a:dk1>
        <a:srgbClr val="414141"/>
      </a:dk1>
      <a:lt1>
        <a:sysClr val="window" lastClr="FFFFFF"/>
      </a:lt1>
      <a:dk2>
        <a:srgbClr val="8CC35A"/>
      </a:dk2>
      <a:lt2>
        <a:srgbClr val="AFAFAF"/>
      </a:lt2>
      <a:accent1>
        <a:srgbClr val="FFBE50"/>
      </a:accent1>
      <a:accent2>
        <a:srgbClr val="FF9164"/>
      </a:accent2>
      <a:accent3>
        <a:srgbClr val="FF7369"/>
      </a:accent3>
      <a:accent4>
        <a:srgbClr val="A0A0DC"/>
      </a:accent4>
      <a:accent5>
        <a:srgbClr val="78B4DC"/>
      </a:accent5>
      <a:accent6>
        <a:srgbClr val="32C8AA"/>
      </a:accent6>
      <a:hlink>
        <a:srgbClr val="0000FF"/>
      </a:hlink>
      <a:folHlink>
        <a:srgbClr val="800080"/>
      </a:folHlink>
    </a:clrScheme>
    <a:fontScheme name="VIA University College">
      <a:majorFont>
        <a:latin typeface="VIA Type Office"/>
        <a:ea typeface=""/>
        <a:cs typeface=""/>
      </a:majorFont>
      <a:minorFont>
        <a:latin typeface="VIA Type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83000"/>
          </a:lnSpc>
          <a:spcBef>
            <a:spcPct val="20000"/>
          </a:spcBef>
          <a:buFont typeface="VIA Type Office" panose="02000503000000020004" pitchFamily="2" charset="0"/>
          <a:buNone/>
          <a:defRPr sz="1600" kern="1200" spc="-100" baseline="0" dirty="0" smtClean="0">
            <a:solidFill>
              <a:schemeClr val="tx1"/>
            </a:solidFill>
            <a:latin typeface="Via Light Office" panose="02000503000000020004" pitchFamily="2" charset="0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C26487BB-FE3D-494A-A9C6-8C15B9D85F6B}" vid="{C65DB066-AEC4-4B55-8D0A-EA00B4BE1B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31882</TotalTime>
  <Words>1465</Words>
  <Application>Microsoft Office PowerPoint</Application>
  <PresentationFormat>Custom</PresentationFormat>
  <Paragraphs>717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Courier New</vt:lpstr>
      <vt:lpstr>Tahoma</vt:lpstr>
      <vt:lpstr>Times New Roman</vt:lpstr>
      <vt:lpstr>Via Light Office</vt:lpstr>
      <vt:lpstr>VIA Type Office</vt:lpstr>
      <vt:lpstr>Wingdings</vt:lpstr>
      <vt:lpstr>Blank</vt:lpstr>
      <vt:lpstr>Software Development with UML and Java 2</vt:lpstr>
      <vt:lpstr>Agenda</vt:lpstr>
      <vt:lpstr>PowerPoint Presentation</vt:lpstr>
      <vt:lpstr>PowerPoint Presentation</vt:lpstr>
      <vt:lpstr>Two approaches</vt:lpstr>
      <vt:lpstr>Two approaches</vt:lpstr>
      <vt:lpstr>Two approaches</vt:lpstr>
      <vt:lpstr>UML, bidirectional dependency, Model &lt;-&gt; Client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list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Observing the Client Model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Steffen Vissing Andersen</dc:creator>
  <cp:lastModifiedBy>Troels Mortensen (TRMO) | VIA</cp:lastModifiedBy>
  <cp:revision>784</cp:revision>
  <cp:lastPrinted>2012-01-10T08:46:13Z</cp:lastPrinted>
  <dcterms:modified xsi:type="dcterms:W3CDTF">2019-03-04T07:48:40Z</dcterms:modified>
</cp:coreProperties>
</file>