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9" r:id="rId1"/>
  </p:sldMasterIdLst>
  <p:notesMasterIdLst>
    <p:notesMasterId r:id="rId48"/>
  </p:notesMasterIdLst>
  <p:handoutMasterIdLst>
    <p:handoutMasterId r:id="rId49"/>
  </p:handoutMasterIdLst>
  <p:sldIdLst>
    <p:sldId id="292" r:id="rId2"/>
    <p:sldId id="293" r:id="rId3"/>
    <p:sldId id="294" r:id="rId4"/>
    <p:sldId id="295" r:id="rId5"/>
    <p:sldId id="300" r:id="rId6"/>
    <p:sldId id="301" r:id="rId7"/>
    <p:sldId id="348" r:id="rId8"/>
    <p:sldId id="389" r:id="rId9"/>
    <p:sldId id="302" r:id="rId10"/>
    <p:sldId id="360" r:id="rId11"/>
    <p:sldId id="279" r:id="rId12"/>
    <p:sldId id="361" r:id="rId13"/>
    <p:sldId id="356" r:id="rId14"/>
    <p:sldId id="362" r:id="rId15"/>
    <p:sldId id="363" r:id="rId16"/>
    <p:sldId id="364" r:id="rId17"/>
    <p:sldId id="365" r:id="rId18"/>
    <p:sldId id="367" r:id="rId19"/>
    <p:sldId id="368" r:id="rId20"/>
    <p:sldId id="369" r:id="rId21"/>
    <p:sldId id="265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10" r:id="rId32"/>
    <p:sldId id="379" r:id="rId33"/>
    <p:sldId id="390" r:id="rId34"/>
    <p:sldId id="380" r:id="rId35"/>
    <p:sldId id="381" r:id="rId36"/>
    <p:sldId id="382" r:id="rId37"/>
    <p:sldId id="383" r:id="rId38"/>
    <p:sldId id="325" r:id="rId39"/>
    <p:sldId id="384" r:id="rId40"/>
    <p:sldId id="391" r:id="rId41"/>
    <p:sldId id="385" r:id="rId42"/>
    <p:sldId id="386" r:id="rId43"/>
    <p:sldId id="387" r:id="rId44"/>
    <p:sldId id="313" r:id="rId45"/>
    <p:sldId id="388" r:id="rId46"/>
    <p:sldId id="392" r:id="rId47"/>
  </p:sldIdLst>
  <p:sldSz cx="13439775" cy="7559675"/>
  <p:notesSz cx="6669088" cy="9775825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31800" indent="-2159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647700" indent="-2159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863600" indent="-2159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079500" indent="-2159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33">
          <p15:clr>
            <a:srgbClr val="A4A3A4"/>
          </p15:clr>
        </p15:guide>
        <p15:guide id="2" pos="19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369"/>
    <a:srgbClr val="92D050"/>
    <a:srgbClr val="FFFFFF"/>
    <a:srgbClr val="00CC00"/>
    <a:srgbClr val="990000"/>
    <a:srgbClr val="9900CC"/>
    <a:srgbClr val="777777"/>
    <a:srgbClr val="660066"/>
    <a:srgbClr val="669900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3F10CA-E5F6-45FF-9DA3-81962FF71C65}" v="425" dt="2019-03-01T07:10:51.7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99687" autoAdjust="0"/>
  </p:normalViewPr>
  <p:slideViewPr>
    <p:cSldViewPr>
      <p:cViewPr varScale="1">
        <p:scale>
          <a:sx n="50" d="100"/>
          <a:sy n="50" d="100"/>
        </p:scale>
        <p:origin x="24" y="24"/>
      </p:cViewPr>
      <p:guideLst>
        <p:guide orient="horz" pos="2160"/>
        <p:guide pos="384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633"/>
        <p:guide pos="19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oels Mortensen (TRMO) | VIA" userId="48eeef65-5bf8-474b-9082-b56af31dd25e" providerId="ADAL" clId="{E23F10CA-E5F6-45FF-9DA3-81962FF71C65}"/>
    <pc:docChg chg="undo custSel addSld delSld modSld">
      <pc:chgData name="Troels Mortensen (TRMO) | VIA" userId="48eeef65-5bf8-474b-9082-b56af31dd25e" providerId="ADAL" clId="{E23F10CA-E5F6-45FF-9DA3-81962FF71C65}" dt="2019-03-01T07:34:06.492" v="4481" actId="13822"/>
      <pc:docMkLst>
        <pc:docMk/>
      </pc:docMkLst>
      <pc:sldChg chg="add">
        <pc:chgData name="Troels Mortensen (TRMO) | VIA" userId="48eeef65-5bf8-474b-9082-b56af31dd25e" providerId="ADAL" clId="{E23F10CA-E5F6-45FF-9DA3-81962FF71C65}" dt="2019-02-27T12:37:05.177" v="3958"/>
        <pc:sldMkLst>
          <pc:docMk/>
          <pc:sldMk cId="2937885293" sldId="265"/>
        </pc:sldMkLst>
      </pc:sldChg>
      <pc:sldChg chg="add">
        <pc:chgData name="Troels Mortensen (TRMO) | VIA" userId="48eeef65-5bf8-474b-9082-b56af31dd25e" providerId="ADAL" clId="{E23F10CA-E5F6-45FF-9DA3-81962FF71C65}" dt="2019-02-27T12:36:53.666" v="3957"/>
        <pc:sldMkLst>
          <pc:docMk/>
          <pc:sldMk cId="3219120192" sldId="279"/>
        </pc:sldMkLst>
      </pc:sldChg>
      <pc:sldChg chg="modSp">
        <pc:chgData name="Troels Mortensen (TRMO) | VIA" userId="48eeef65-5bf8-474b-9082-b56af31dd25e" providerId="ADAL" clId="{E23F10CA-E5F6-45FF-9DA3-81962FF71C65}" dt="2019-02-27T12:43:44.987" v="4200" actId="20577"/>
        <pc:sldMkLst>
          <pc:docMk/>
          <pc:sldMk cId="181039605" sldId="294"/>
        </pc:sldMkLst>
        <pc:spChg chg="mod">
          <ac:chgData name="Troels Mortensen (TRMO) | VIA" userId="48eeef65-5bf8-474b-9082-b56af31dd25e" providerId="ADAL" clId="{E23F10CA-E5F6-45FF-9DA3-81962FF71C65}" dt="2019-02-27T12:43:44.987" v="4200" actId="20577"/>
          <ac:spMkLst>
            <pc:docMk/>
            <pc:sldMk cId="181039605" sldId="294"/>
            <ac:spMk id="3" creationId="{7BF12B29-33B1-4D38-83A6-117EDBFBE128}"/>
          </ac:spMkLst>
        </pc:spChg>
      </pc:sldChg>
      <pc:sldChg chg="addSp delSp modSp">
        <pc:chgData name="Troels Mortensen (TRMO) | VIA" userId="48eeef65-5bf8-474b-9082-b56af31dd25e" providerId="ADAL" clId="{E23F10CA-E5F6-45FF-9DA3-81962FF71C65}" dt="2019-02-27T07:53:04.522" v="13" actId="1076"/>
        <pc:sldMkLst>
          <pc:docMk/>
          <pc:sldMk cId="1178303864" sldId="295"/>
        </pc:sldMkLst>
        <pc:spChg chg="add del">
          <ac:chgData name="Troels Mortensen (TRMO) | VIA" userId="48eeef65-5bf8-474b-9082-b56af31dd25e" providerId="ADAL" clId="{E23F10CA-E5F6-45FF-9DA3-81962FF71C65}" dt="2019-02-27T07:52:27.730" v="2" actId="478"/>
          <ac:spMkLst>
            <pc:docMk/>
            <pc:sldMk cId="1178303864" sldId="295"/>
            <ac:spMk id="2" creationId="{76FB1919-76E2-4CF5-A9A9-589C6EF7540C}"/>
          </ac:spMkLst>
        </pc:spChg>
        <pc:spChg chg="del">
          <ac:chgData name="Troels Mortensen (TRMO) | VIA" userId="48eeef65-5bf8-474b-9082-b56af31dd25e" providerId="ADAL" clId="{E23F10CA-E5F6-45FF-9DA3-81962FF71C65}" dt="2019-02-27T07:52:50.847" v="7" actId="478"/>
          <ac:spMkLst>
            <pc:docMk/>
            <pc:sldMk cId="1178303864" sldId="295"/>
            <ac:spMk id="3" creationId="{A9253B71-40CA-482F-8E21-2868E7021FFF}"/>
          </ac:spMkLst>
        </pc:spChg>
        <pc:spChg chg="add del mod">
          <ac:chgData name="Troels Mortensen (TRMO) | VIA" userId="48eeef65-5bf8-474b-9082-b56af31dd25e" providerId="ADAL" clId="{E23F10CA-E5F6-45FF-9DA3-81962FF71C65}" dt="2019-02-27T07:52:27.730" v="2" actId="478"/>
          <ac:spMkLst>
            <pc:docMk/>
            <pc:sldMk cId="1178303864" sldId="295"/>
            <ac:spMk id="5" creationId="{464CB219-57C7-48BF-88E6-E5658C4C564B}"/>
          </ac:spMkLst>
        </pc:spChg>
        <pc:spChg chg="add mod">
          <ac:chgData name="Troels Mortensen (TRMO) | VIA" userId="48eeef65-5bf8-474b-9082-b56af31dd25e" providerId="ADAL" clId="{E23F10CA-E5F6-45FF-9DA3-81962FF71C65}" dt="2019-02-27T07:53:00.718" v="11" actId="1076"/>
          <ac:spMkLst>
            <pc:docMk/>
            <pc:sldMk cId="1178303864" sldId="295"/>
            <ac:spMk id="6" creationId="{1A2953F2-26E0-421A-BFA6-50632C930F9D}"/>
          </ac:spMkLst>
        </pc:spChg>
        <pc:spChg chg="add mod">
          <ac:chgData name="Troels Mortensen (TRMO) | VIA" userId="48eeef65-5bf8-474b-9082-b56af31dd25e" providerId="ADAL" clId="{E23F10CA-E5F6-45FF-9DA3-81962FF71C65}" dt="2019-02-27T07:53:02.602" v="12" actId="1076"/>
          <ac:spMkLst>
            <pc:docMk/>
            <pc:sldMk cId="1178303864" sldId="295"/>
            <ac:spMk id="7" creationId="{758C6B59-96C4-466C-9D08-8B20F862C726}"/>
          </ac:spMkLst>
        </pc:spChg>
        <pc:spChg chg="add mod">
          <ac:chgData name="Troels Mortensen (TRMO) | VIA" userId="48eeef65-5bf8-474b-9082-b56af31dd25e" providerId="ADAL" clId="{E23F10CA-E5F6-45FF-9DA3-81962FF71C65}" dt="2019-02-27T07:53:04.522" v="13" actId="1076"/>
          <ac:spMkLst>
            <pc:docMk/>
            <pc:sldMk cId="1178303864" sldId="295"/>
            <ac:spMk id="8" creationId="{DFACA153-B725-4530-AEBE-0C32474B5ECF}"/>
          </ac:spMkLst>
        </pc:spChg>
      </pc:sldChg>
      <pc:sldChg chg="addSp delSp modSp add del modTransition modAnim">
        <pc:chgData name="Troels Mortensen (TRMO) | VIA" userId="48eeef65-5bf8-474b-9082-b56af31dd25e" providerId="ADAL" clId="{E23F10CA-E5F6-45FF-9DA3-81962FF71C65}" dt="2019-02-27T08:03:33.690" v="250" actId="20577"/>
        <pc:sldMkLst>
          <pc:docMk/>
          <pc:sldMk cId="637405622" sldId="300"/>
        </pc:sldMkLst>
        <pc:spChg chg="add mod">
          <ac:chgData name="Troels Mortensen (TRMO) | VIA" userId="48eeef65-5bf8-474b-9082-b56af31dd25e" providerId="ADAL" clId="{E23F10CA-E5F6-45FF-9DA3-81962FF71C65}" dt="2019-02-27T07:59:34.903" v="100" actId="403"/>
          <ac:spMkLst>
            <pc:docMk/>
            <pc:sldMk cId="637405622" sldId="300"/>
            <ac:spMk id="2" creationId="{909B23C9-466D-4E13-8A6D-D4FFD41ECC64}"/>
          </ac:spMkLst>
        </pc:spChg>
        <pc:spChg chg="add">
          <ac:chgData name="Troels Mortensen (TRMO) | VIA" userId="48eeef65-5bf8-474b-9082-b56af31dd25e" providerId="ADAL" clId="{E23F10CA-E5F6-45FF-9DA3-81962FF71C65}" dt="2019-02-27T07:52:42.385" v="6"/>
          <ac:spMkLst>
            <pc:docMk/>
            <pc:sldMk cId="637405622" sldId="300"/>
            <ac:spMk id="6" creationId="{99C6DC20-940F-44C8-86C4-5F757B57A64E}"/>
          </ac:spMkLst>
        </pc:spChg>
        <pc:spChg chg="add mod">
          <ac:chgData name="Troels Mortensen (TRMO) | VIA" userId="48eeef65-5bf8-474b-9082-b56af31dd25e" providerId="ADAL" clId="{E23F10CA-E5F6-45FF-9DA3-81962FF71C65}" dt="2019-02-27T08:03:21.694" v="223" actId="20577"/>
          <ac:spMkLst>
            <pc:docMk/>
            <pc:sldMk cId="637405622" sldId="300"/>
            <ac:spMk id="8" creationId="{E4CFBB2F-AF20-4A4A-9ADE-C968BC206C3E}"/>
          </ac:spMkLst>
        </pc:spChg>
        <pc:spChg chg="del">
          <ac:chgData name="Troels Mortensen (TRMO) | VIA" userId="48eeef65-5bf8-474b-9082-b56af31dd25e" providerId="ADAL" clId="{E23F10CA-E5F6-45FF-9DA3-81962FF71C65}" dt="2019-02-27T07:52:38.309" v="5" actId="478"/>
          <ac:spMkLst>
            <pc:docMk/>
            <pc:sldMk cId="637405622" sldId="300"/>
            <ac:spMk id="12" creationId="{D6C72BD1-7A4B-4F3A-BA5F-26455FB6D8A4}"/>
          </ac:spMkLst>
        </pc:spChg>
        <pc:spChg chg="add mod">
          <ac:chgData name="Troels Mortensen (TRMO) | VIA" userId="48eeef65-5bf8-474b-9082-b56af31dd25e" providerId="ADAL" clId="{E23F10CA-E5F6-45FF-9DA3-81962FF71C65}" dt="2019-02-27T08:03:33.690" v="250" actId="20577"/>
          <ac:spMkLst>
            <pc:docMk/>
            <pc:sldMk cId="637405622" sldId="300"/>
            <ac:spMk id="13" creationId="{0A48354A-36DE-41EF-806C-7A3BDB1ADADC}"/>
          </ac:spMkLst>
        </pc:spChg>
        <pc:spChg chg="add mod">
          <ac:chgData name="Troels Mortensen (TRMO) | VIA" userId="48eeef65-5bf8-474b-9082-b56af31dd25e" providerId="ADAL" clId="{E23F10CA-E5F6-45FF-9DA3-81962FF71C65}" dt="2019-02-27T08:00:37.715" v="189" actId="1076"/>
          <ac:spMkLst>
            <pc:docMk/>
            <pc:sldMk cId="637405622" sldId="300"/>
            <ac:spMk id="14" creationId="{1F6F2212-8020-4F42-926E-FF45FEC1BF2F}"/>
          </ac:spMkLst>
        </pc:spChg>
        <pc:spChg chg="add mod">
          <ac:chgData name="Troels Mortensen (TRMO) | VIA" userId="48eeef65-5bf8-474b-9082-b56af31dd25e" providerId="ADAL" clId="{E23F10CA-E5F6-45FF-9DA3-81962FF71C65}" dt="2019-02-27T08:00:37.715" v="189" actId="1076"/>
          <ac:spMkLst>
            <pc:docMk/>
            <pc:sldMk cId="637405622" sldId="300"/>
            <ac:spMk id="15" creationId="{A194C800-31E0-4CD3-98A3-40036EEF1B41}"/>
          </ac:spMkLst>
        </pc:spChg>
        <pc:spChg chg="add mod">
          <ac:chgData name="Troels Mortensen (TRMO) | VIA" userId="48eeef65-5bf8-474b-9082-b56af31dd25e" providerId="ADAL" clId="{E23F10CA-E5F6-45FF-9DA3-81962FF71C65}" dt="2019-02-27T08:00:37.715" v="189" actId="1076"/>
          <ac:spMkLst>
            <pc:docMk/>
            <pc:sldMk cId="637405622" sldId="300"/>
            <ac:spMk id="16" creationId="{1061C02D-16AA-4465-A236-87E6A96A2298}"/>
          </ac:spMkLst>
        </pc:spChg>
        <pc:spChg chg="add mod">
          <ac:chgData name="Troels Mortensen (TRMO) | VIA" userId="48eeef65-5bf8-474b-9082-b56af31dd25e" providerId="ADAL" clId="{E23F10CA-E5F6-45FF-9DA3-81962FF71C65}" dt="2019-02-27T08:00:37.715" v="189" actId="1076"/>
          <ac:spMkLst>
            <pc:docMk/>
            <pc:sldMk cId="637405622" sldId="300"/>
            <ac:spMk id="17" creationId="{B94B228A-AA10-4EDA-9954-EA09C2DDF035}"/>
          </ac:spMkLst>
        </pc:spChg>
        <pc:spChg chg="add mod">
          <ac:chgData name="Troels Mortensen (TRMO) | VIA" userId="48eeef65-5bf8-474b-9082-b56af31dd25e" providerId="ADAL" clId="{E23F10CA-E5F6-45FF-9DA3-81962FF71C65}" dt="2019-02-27T08:00:37.715" v="189" actId="1076"/>
          <ac:spMkLst>
            <pc:docMk/>
            <pc:sldMk cId="637405622" sldId="300"/>
            <ac:spMk id="18" creationId="{4B1E3B74-DAC1-4EA4-8248-1B6531507EDA}"/>
          </ac:spMkLst>
        </pc:spChg>
        <pc:spChg chg="add mod">
          <ac:chgData name="Troels Mortensen (TRMO) | VIA" userId="48eeef65-5bf8-474b-9082-b56af31dd25e" providerId="ADAL" clId="{E23F10CA-E5F6-45FF-9DA3-81962FF71C65}" dt="2019-02-27T08:00:37.715" v="189" actId="1076"/>
          <ac:spMkLst>
            <pc:docMk/>
            <pc:sldMk cId="637405622" sldId="300"/>
            <ac:spMk id="19" creationId="{6863ED9D-CB7C-43FE-A983-BD6E72F2E985}"/>
          </ac:spMkLst>
        </pc:spChg>
        <pc:spChg chg="add mod">
          <ac:chgData name="Troels Mortensen (TRMO) | VIA" userId="48eeef65-5bf8-474b-9082-b56af31dd25e" providerId="ADAL" clId="{E23F10CA-E5F6-45FF-9DA3-81962FF71C65}" dt="2019-02-27T08:00:37.715" v="189" actId="1076"/>
          <ac:spMkLst>
            <pc:docMk/>
            <pc:sldMk cId="637405622" sldId="300"/>
            <ac:spMk id="20" creationId="{504496E0-BB77-4B25-A85A-50A8ED0DC04D}"/>
          </ac:spMkLst>
        </pc:spChg>
        <pc:spChg chg="add mod">
          <ac:chgData name="Troels Mortensen (TRMO) | VIA" userId="48eeef65-5bf8-474b-9082-b56af31dd25e" providerId="ADAL" clId="{E23F10CA-E5F6-45FF-9DA3-81962FF71C65}" dt="2019-02-27T08:00:37.715" v="189" actId="1076"/>
          <ac:spMkLst>
            <pc:docMk/>
            <pc:sldMk cId="637405622" sldId="300"/>
            <ac:spMk id="21" creationId="{BC4B6D4D-F02C-4C3D-9D7A-3E5C1E8F5E77}"/>
          </ac:spMkLst>
        </pc:spChg>
        <pc:spChg chg="add mod">
          <ac:chgData name="Troels Mortensen (TRMO) | VIA" userId="48eeef65-5bf8-474b-9082-b56af31dd25e" providerId="ADAL" clId="{E23F10CA-E5F6-45FF-9DA3-81962FF71C65}" dt="2019-02-27T08:00:37.715" v="189" actId="1076"/>
          <ac:spMkLst>
            <pc:docMk/>
            <pc:sldMk cId="637405622" sldId="300"/>
            <ac:spMk id="22" creationId="{CAD5B4EE-5BA8-4A5D-9EFB-76EF5B69A4DC}"/>
          </ac:spMkLst>
        </pc:spChg>
        <pc:spChg chg="add mod">
          <ac:chgData name="Troels Mortensen (TRMO) | VIA" userId="48eeef65-5bf8-474b-9082-b56af31dd25e" providerId="ADAL" clId="{E23F10CA-E5F6-45FF-9DA3-81962FF71C65}" dt="2019-02-27T08:00:37.715" v="189" actId="1076"/>
          <ac:spMkLst>
            <pc:docMk/>
            <pc:sldMk cId="637405622" sldId="300"/>
            <ac:spMk id="23" creationId="{C47F51CD-C70A-4332-9F78-E7050DEA88CD}"/>
          </ac:spMkLst>
        </pc:spChg>
        <pc:spChg chg="add mod">
          <ac:chgData name="Troels Mortensen (TRMO) | VIA" userId="48eeef65-5bf8-474b-9082-b56af31dd25e" providerId="ADAL" clId="{E23F10CA-E5F6-45FF-9DA3-81962FF71C65}" dt="2019-02-27T08:00:37.715" v="189" actId="1076"/>
          <ac:spMkLst>
            <pc:docMk/>
            <pc:sldMk cId="637405622" sldId="300"/>
            <ac:spMk id="24" creationId="{57E444E0-ED7D-46CF-BB4B-F8E1FA2D087B}"/>
          </ac:spMkLst>
        </pc:spChg>
        <pc:spChg chg="add mod">
          <ac:chgData name="Troels Mortensen (TRMO) | VIA" userId="48eeef65-5bf8-474b-9082-b56af31dd25e" providerId="ADAL" clId="{E23F10CA-E5F6-45FF-9DA3-81962FF71C65}" dt="2019-02-27T08:00:37.715" v="189" actId="1076"/>
          <ac:spMkLst>
            <pc:docMk/>
            <pc:sldMk cId="637405622" sldId="300"/>
            <ac:spMk id="25" creationId="{1762AEB4-36ED-470F-AC7C-B53EB7A30FB1}"/>
          </ac:spMkLst>
        </pc:spChg>
        <pc:spChg chg="add mod">
          <ac:chgData name="Troels Mortensen (TRMO) | VIA" userId="48eeef65-5bf8-474b-9082-b56af31dd25e" providerId="ADAL" clId="{E23F10CA-E5F6-45FF-9DA3-81962FF71C65}" dt="2019-02-27T08:00:56.795" v="191" actId="1076"/>
          <ac:spMkLst>
            <pc:docMk/>
            <pc:sldMk cId="637405622" sldId="300"/>
            <ac:spMk id="26" creationId="{E2E095B7-7318-466F-8AF4-37D8BD24C4C9}"/>
          </ac:spMkLst>
        </pc:spChg>
        <pc:spChg chg="add mod">
          <ac:chgData name="Troels Mortensen (TRMO) | VIA" userId="48eeef65-5bf8-474b-9082-b56af31dd25e" providerId="ADAL" clId="{E23F10CA-E5F6-45FF-9DA3-81962FF71C65}" dt="2019-02-27T08:00:58.992" v="192" actId="1076"/>
          <ac:spMkLst>
            <pc:docMk/>
            <pc:sldMk cId="637405622" sldId="300"/>
            <ac:spMk id="27" creationId="{3DE32E70-CFCB-46A0-8BC4-8A98CE657CFF}"/>
          </ac:spMkLst>
        </pc:spChg>
      </pc:sldChg>
      <pc:sldChg chg="delSp modSp add delAnim">
        <pc:chgData name="Troels Mortensen (TRMO) | VIA" userId="48eeef65-5bf8-474b-9082-b56af31dd25e" providerId="ADAL" clId="{E23F10CA-E5F6-45FF-9DA3-81962FF71C65}" dt="2019-02-27T08:02:59.195" v="209" actId="1076"/>
        <pc:sldMkLst>
          <pc:docMk/>
          <pc:sldMk cId="910728426" sldId="301"/>
        </pc:sldMkLst>
        <pc:spChg chg="del">
          <ac:chgData name="Troels Mortensen (TRMO) | VIA" userId="48eeef65-5bf8-474b-9082-b56af31dd25e" providerId="ADAL" clId="{E23F10CA-E5F6-45FF-9DA3-81962FF71C65}" dt="2019-02-27T08:01:03.485" v="194" actId="478"/>
          <ac:spMkLst>
            <pc:docMk/>
            <pc:sldMk cId="910728426" sldId="301"/>
            <ac:spMk id="2" creationId="{909B23C9-466D-4E13-8A6D-D4FFD41ECC64}"/>
          </ac:spMkLst>
        </pc:spChg>
        <pc:spChg chg="del">
          <ac:chgData name="Troels Mortensen (TRMO) | VIA" userId="48eeef65-5bf8-474b-9082-b56af31dd25e" providerId="ADAL" clId="{E23F10CA-E5F6-45FF-9DA3-81962FF71C65}" dt="2019-02-27T08:01:03.485" v="194" actId="478"/>
          <ac:spMkLst>
            <pc:docMk/>
            <pc:sldMk cId="910728426" sldId="301"/>
            <ac:spMk id="8" creationId="{E4CFBB2F-AF20-4A4A-9ADE-C968BC206C3E}"/>
          </ac:spMkLst>
        </pc:spChg>
        <pc:spChg chg="del">
          <ac:chgData name="Troels Mortensen (TRMO) | VIA" userId="48eeef65-5bf8-474b-9082-b56af31dd25e" providerId="ADAL" clId="{E23F10CA-E5F6-45FF-9DA3-81962FF71C65}" dt="2019-02-27T08:01:03.485" v="194" actId="478"/>
          <ac:spMkLst>
            <pc:docMk/>
            <pc:sldMk cId="910728426" sldId="301"/>
            <ac:spMk id="13" creationId="{0A48354A-36DE-41EF-806C-7A3BDB1ADADC}"/>
          </ac:spMkLst>
        </pc:spChg>
        <pc:spChg chg="mod">
          <ac:chgData name="Troels Mortensen (TRMO) | VIA" userId="48eeef65-5bf8-474b-9082-b56af31dd25e" providerId="ADAL" clId="{E23F10CA-E5F6-45FF-9DA3-81962FF71C65}" dt="2019-02-27T08:02:45.404" v="206" actId="1076"/>
          <ac:spMkLst>
            <pc:docMk/>
            <pc:sldMk cId="910728426" sldId="301"/>
            <ac:spMk id="14" creationId="{1F6F2212-8020-4F42-926E-FF45FEC1BF2F}"/>
          </ac:spMkLst>
        </pc:spChg>
        <pc:spChg chg="mod">
          <ac:chgData name="Troels Mortensen (TRMO) | VIA" userId="48eeef65-5bf8-474b-9082-b56af31dd25e" providerId="ADAL" clId="{E23F10CA-E5F6-45FF-9DA3-81962FF71C65}" dt="2019-02-27T08:02:42.499" v="205" actId="1076"/>
          <ac:spMkLst>
            <pc:docMk/>
            <pc:sldMk cId="910728426" sldId="301"/>
            <ac:spMk id="15" creationId="{A194C800-31E0-4CD3-98A3-40036EEF1B41}"/>
          </ac:spMkLst>
        </pc:spChg>
        <pc:spChg chg="mod">
          <ac:chgData name="Troels Mortensen (TRMO) | VIA" userId="48eeef65-5bf8-474b-9082-b56af31dd25e" providerId="ADAL" clId="{E23F10CA-E5F6-45FF-9DA3-81962FF71C65}" dt="2019-02-27T08:01:43.234" v="202" actId="1076"/>
          <ac:spMkLst>
            <pc:docMk/>
            <pc:sldMk cId="910728426" sldId="301"/>
            <ac:spMk id="16" creationId="{1061C02D-16AA-4465-A236-87E6A96A2298}"/>
          </ac:spMkLst>
        </pc:spChg>
        <pc:spChg chg="mod">
          <ac:chgData name="Troels Mortensen (TRMO) | VIA" userId="48eeef65-5bf8-474b-9082-b56af31dd25e" providerId="ADAL" clId="{E23F10CA-E5F6-45FF-9DA3-81962FF71C65}" dt="2019-02-27T08:01:29.883" v="199" actId="1076"/>
          <ac:spMkLst>
            <pc:docMk/>
            <pc:sldMk cId="910728426" sldId="301"/>
            <ac:spMk id="17" creationId="{B94B228A-AA10-4EDA-9954-EA09C2DDF035}"/>
          </ac:spMkLst>
        </pc:spChg>
        <pc:spChg chg="mod">
          <ac:chgData name="Troels Mortensen (TRMO) | VIA" userId="48eeef65-5bf8-474b-9082-b56af31dd25e" providerId="ADAL" clId="{E23F10CA-E5F6-45FF-9DA3-81962FF71C65}" dt="2019-02-27T08:01:12.827" v="196" actId="1076"/>
          <ac:spMkLst>
            <pc:docMk/>
            <pc:sldMk cId="910728426" sldId="301"/>
            <ac:spMk id="18" creationId="{4B1E3B74-DAC1-4EA4-8248-1B6531507EDA}"/>
          </ac:spMkLst>
        </pc:spChg>
        <pc:spChg chg="mod">
          <ac:chgData name="Troels Mortensen (TRMO) | VIA" userId="48eeef65-5bf8-474b-9082-b56af31dd25e" providerId="ADAL" clId="{E23F10CA-E5F6-45FF-9DA3-81962FF71C65}" dt="2019-02-27T08:01:50.516" v="204" actId="1076"/>
          <ac:spMkLst>
            <pc:docMk/>
            <pc:sldMk cId="910728426" sldId="301"/>
            <ac:spMk id="19" creationId="{6863ED9D-CB7C-43FE-A983-BD6E72F2E985}"/>
          </ac:spMkLst>
        </pc:spChg>
        <pc:spChg chg="mod">
          <ac:chgData name="Troels Mortensen (TRMO) | VIA" userId="48eeef65-5bf8-474b-9082-b56af31dd25e" providerId="ADAL" clId="{E23F10CA-E5F6-45FF-9DA3-81962FF71C65}" dt="2019-02-27T08:01:45.629" v="203" actId="1076"/>
          <ac:spMkLst>
            <pc:docMk/>
            <pc:sldMk cId="910728426" sldId="301"/>
            <ac:spMk id="20" creationId="{504496E0-BB77-4B25-A85A-50A8ED0DC04D}"/>
          </ac:spMkLst>
        </pc:spChg>
        <pc:spChg chg="mod">
          <ac:chgData name="Troels Mortensen (TRMO) | VIA" userId="48eeef65-5bf8-474b-9082-b56af31dd25e" providerId="ADAL" clId="{E23F10CA-E5F6-45FF-9DA3-81962FF71C65}" dt="2019-02-27T08:01:36.551" v="200" actId="1076"/>
          <ac:spMkLst>
            <pc:docMk/>
            <pc:sldMk cId="910728426" sldId="301"/>
            <ac:spMk id="21" creationId="{BC4B6D4D-F02C-4C3D-9D7A-3E5C1E8F5E77}"/>
          </ac:spMkLst>
        </pc:spChg>
        <pc:spChg chg="mod">
          <ac:chgData name="Troels Mortensen (TRMO) | VIA" userId="48eeef65-5bf8-474b-9082-b56af31dd25e" providerId="ADAL" clId="{E23F10CA-E5F6-45FF-9DA3-81962FF71C65}" dt="2019-02-27T08:01:27.003" v="198" actId="1076"/>
          <ac:spMkLst>
            <pc:docMk/>
            <pc:sldMk cId="910728426" sldId="301"/>
            <ac:spMk id="22" creationId="{CAD5B4EE-5BA8-4A5D-9EFB-76EF5B69A4DC}"/>
          </ac:spMkLst>
        </pc:spChg>
        <pc:spChg chg="mod">
          <ac:chgData name="Troels Mortensen (TRMO) | VIA" userId="48eeef65-5bf8-474b-9082-b56af31dd25e" providerId="ADAL" clId="{E23F10CA-E5F6-45FF-9DA3-81962FF71C65}" dt="2019-02-27T08:01:22.247" v="197" actId="1076"/>
          <ac:spMkLst>
            <pc:docMk/>
            <pc:sldMk cId="910728426" sldId="301"/>
            <ac:spMk id="23" creationId="{C47F51CD-C70A-4332-9F78-E7050DEA88CD}"/>
          </ac:spMkLst>
        </pc:spChg>
        <pc:spChg chg="mod">
          <ac:chgData name="Troels Mortensen (TRMO) | VIA" userId="48eeef65-5bf8-474b-9082-b56af31dd25e" providerId="ADAL" clId="{E23F10CA-E5F6-45FF-9DA3-81962FF71C65}" dt="2019-02-27T08:02:59.195" v="209" actId="1076"/>
          <ac:spMkLst>
            <pc:docMk/>
            <pc:sldMk cId="910728426" sldId="301"/>
            <ac:spMk id="24" creationId="{57E444E0-ED7D-46CF-BB4B-F8E1FA2D087B}"/>
          </ac:spMkLst>
        </pc:spChg>
        <pc:spChg chg="mod">
          <ac:chgData name="Troels Mortensen (TRMO) | VIA" userId="48eeef65-5bf8-474b-9082-b56af31dd25e" providerId="ADAL" clId="{E23F10CA-E5F6-45FF-9DA3-81962FF71C65}" dt="2019-02-27T08:01:09.983" v="195" actId="1076"/>
          <ac:spMkLst>
            <pc:docMk/>
            <pc:sldMk cId="910728426" sldId="301"/>
            <ac:spMk id="25" creationId="{1762AEB4-36ED-470F-AC7C-B53EB7A30FB1}"/>
          </ac:spMkLst>
        </pc:spChg>
        <pc:spChg chg="mod">
          <ac:chgData name="Troels Mortensen (TRMO) | VIA" userId="48eeef65-5bf8-474b-9082-b56af31dd25e" providerId="ADAL" clId="{E23F10CA-E5F6-45FF-9DA3-81962FF71C65}" dt="2019-02-27T08:02:55.480" v="208" actId="1076"/>
          <ac:spMkLst>
            <pc:docMk/>
            <pc:sldMk cId="910728426" sldId="301"/>
            <ac:spMk id="26" creationId="{E2E095B7-7318-466F-8AF4-37D8BD24C4C9}"/>
          </ac:spMkLst>
        </pc:spChg>
        <pc:spChg chg="mod">
          <ac:chgData name="Troels Mortensen (TRMO) | VIA" userId="48eeef65-5bf8-474b-9082-b56af31dd25e" providerId="ADAL" clId="{E23F10CA-E5F6-45FF-9DA3-81962FF71C65}" dt="2019-02-27T08:02:50.683" v="207" actId="1076"/>
          <ac:spMkLst>
            <pc:docMk/>
            <pc:sldMk cId="910728426" sldId="301"/>
            <ac:spMk id="27" creationId="{3DE32E70-CFCB-46A0-8BC4-8A98CE657CFF}"/>
          </ac:spMkLst>
        </pc:spChg>
      </pc:sldChg>
      <pc:sldChg chg="addSp delSp modSp add delAnim modAnim">
        <pc:chgData name="Troels Mortensen (TRMO) | VIA" userId="48eeef65-5bf8-474b-9082-b56af31dd25e" providerId="ADAL" clId="{E23F10CA-E5F6-45FF-9DA3-81962FF71C65}" dt="2019-02-27T08:11:08.420" v="520" actId="1036"/>
        <pc:sldMkLst>
          <pc:docMk/>
          <pc:sldMk cId="1106492228" sldId="302"/>
        </pc:sldMkLst>
        <pc:spChg chg="mod">
          <ac:chgData name="Troels Mortensen (TRMO) | VIA" userId="48eeef65-5bf8-474b-9082-b56af31dd25e" providerId="ADAL" clId="{E23F10CA-E5F6-45FF-9DA3-81962FF71C65}" dt="2019-02-27T08:04:27.501" v="271" actId="20577"/>
          <ac:spMkLst>
            <pc:docMk/>
            <pc:sldMk cId="1106492228" sldId="302"/>
            <ac:spMk id="2" creationId="{03F7AFF6-6569-4598-B5CB-CF06349E8E8E}"/>
          </ac:spMkLst>
        </pc:spChg>
        <pc:spChg chg="del">
          <ac:chgData name="Troels Mortensen (TRMO) | VIA" userId="48eeef65-5bf8-474b-9082-b56af31dd25e" providerId="ADAL" clId="{E23F10CA-E5F6-45FF-9DA3-81962FF71C65}" dt="2019-02-27T08:08:02.028" v="450" actId="478"/>
          <ac:spMkLst>
            <pc:docMk/>
            <pc:sldMk cId="1106492228" sldId="302"/>
            <ac:spMk id="3" creationId="{F8D56626-0BAE-4618-8F5B-462BF9427C82}"/>
          </ac:spMkLst>
        </pc:spChg>
        <pc:spChg chg="add mod">
          <ac:chgData name="Troels Mortensen (TRMO) | VIA" userId="48eeef65-5bf8-474b-9082-b56af31dd25e" providerId="ADAL" clId="{E23F10CA-E5F6-45FF-9DA3-81962FF71C65}" dt="2019-02-27T08:11:08.420" v="520" actId="1036"/>
          <ac:spMkLst>
            <pc:docMk/>
            <pc:sldMk cId="1106492228" sldId="302"/>
            <ac:spMk id="28" creationId="{21033A47-F855-41C3-BA2D-76242ECA58A5}"/>
          </ac:spMkLst>
        </pc:spChg>
        <pc:spChg chg="add mod">
          <ac:chgData name="Troels Mortensen (TRMO) | VIA" userId="48eeef65-5bf8-474b-9082-b56af31dd25e" providerId="ADAL" clId="{E23F10CA-E5F6-45FF-9DA3-81962FF71C65}" dt="2019-02-27T08:11:08.420" v="520" actId="1036"/>
          <ac:spMkLst>
            <pc:docMk/>
            <pc:sldMk cId="1106492228" sldId="302"/>
            <ac:spMk id="29" creationId="{F102DD01-9570-4C3A-9247-B378A7D84275}"/>
          </ac:spMkLst>
        </pc:spChg>
        <pc:spChg chg="add mod">
          <ac:chgData name="Troels Mortensen (TRMO) | VIA" userId="48eeef65-5bf8-474b-9082-b56af31dd25e" providerId="ADAL" clId="{E23F10CA-E5F6-45FF-9DA3-81962FF71C65}" dt="2019-02-27T08:11:08.420" v="520" actId="1036"/>
          <ac:spMkLst>
            <pc:docMk/>
            <pc:sldMk cId="1106492228" sldId="302"/>
            <ac:spMk id="30" creationId="{7870FABB-118C-41A3-B375-B5CBB8CBABB2}"/>
          </ac:spMkLst>
        </pc:spChg>
        <pc:spChg chg="add mod">
          <ac:chgData name="Troels Mortensen (TRMO) | VIA" userId="48eeef65-5bf8-474b-9082-b56af31dd25e" providerId="ADAL" clId="{E23F10CA-E5F6-45FF-9DA3-81962FF71C65}" dt="2019-02-27T08:11:08.420" v="520" actId="1036"/>
          <ac:spMkLst>
            <pc:docMk/>
            <pc:sldMk cId="1106492228" sldId="302"/>
            <ac:spMk id="31" creationId="{03687D4E-6A16-4158-AED2-6AE1B6969253}"/>
          </ac:spMkLst>
        </pc:spChg>
        <pc:spChg chg="add mod">
          <ac:chgData name="Troels Mortensen (TRMO) | VIA" userId="48eeef65-5bf8-474b-9082-b56af31dd25e" providerId="ADAL" clId="{E23F10CA-E5F6-45FF-9DA3-81962FF71C65}" dt="2019-02-27T08:11:08.420" v="520" actId="1036"/>
          <ac:spMkLst>
            <pc:docMk/>
            <pc:sldMk cId="1106492228" sldId="302"/>
            <ac:spMk id="39" creationId="{149F8756-9DBB-483E-977D-2A75521522A2}"/>
          </ac:spMkLst>
        </pc:spChg>
        <pc:spChg chg="add mod">
          <ac:chgData name="Troels Mortensen (TRMO) | VIA" userId="48eeef65-5bf8-474b-9082-b56af31dd25e" providerId="ADAL" clId="{E23F10CA-E5F6-45FF-9DA3-81962FF71C65}" dt="2019-02-27T08:11:08.420" v="520" actId="1036"/>
          <ac:spMkLst>
            <pc:docMk/>
            <pc:sldMk cId="1106492228" sldId="302"/>
            <ac:spMk id="41" creationId="{5413BD5B-002A-4E63-BEAB-BF5758100F1A}"/>
          </ac:spMkLst>
        </pc:spChg>
        <pc:spChg chg="add del">
          <ac:chgData name="Troels Mortensen (TRMO) | VIA" userId="48eeef65-5bf8-474b-9082-b56af31dd25e" providerId="ADAL" clId="{E23F10CA-E5F6-45FF-9DA3-81962FF71C65}" dt="2019-02-27T08:10:18.573" v="497" actId="478"/>
          <ac:spMkLst>
            <pc:docMk/>
            <pc:sldMk cId="1106492228" sldId="302"/>
            <ac:spMk id="81" creationId="{8516956D-40CB-4778-8D1B-B7A2795CD24A}"/>
          </ac:spMkLst>
        </pc:spChg>
        <pc:spChg chg="add del mod">
          <ac:chgData name="Troels Mortensen (TRMO) | VIA" userId="48eeef65-5bf8-474b-9082-b56af31dd25e" providerId="ADAL" clId="{E23F10CA-E5F6-45FF-9DA3-81962FF71C65}" dt="2019-02-27T08:10:44.776" v="512" actId="478"/>
          <ac:spMkLst>
            <pc:docMk/>
            <pc:sldMk cId="1106492228" sldId="302"/>
            <ac:spMk id="94" creationId="{C5F02C4A-274F-4074-B69D-898F3B4574D0}"/>
          </ac:spMkLst>
        </pc:spChg>
        <pc:spChg chg="add del">
          <ac:chgData name="Troels Mortensen (TRMO) | VIA" userId="48eeef65-5bf8-474b-9082-b56af31dd25e" providerId="ADAL" clId="{E23F10CA-E5F6-45FF-9DA3-81962FF71C65}" dt="2019-02-27T08:10:32.008" v="505" actId="478"/>
          <ac:spMkLst>
            <pc:docMk/>
            <pc:sldMk cId="1106492228" sldId="302"/>
            <ac:spMk id="95" creationId="{FB16DAC5-F3A0-45A5-85EA-6703B9BE9C9C}"/>
          </ac:spMkLst>
        </pc:spChg>
        <pc:spChg chg="add del mod">
          <ac:chgData name="Troels Mortensen (TRMO) | VIA" userId="48eeef65-5bf8-474b-9082-b56af31dd25e" providerId="ADAL" clId="{E23F10CA-E5F6-45FF-9DA3-81962FF71C65}" dt="2019-02-27T08:10:40.354" v="509" actId="478"/>
          <ac:spMkLst>
            <pc:docMk/>
            <pc:sldMk cId="1106492228" sldId="302"/>
            <ac:spMk id="97" creationId="{C3928E41-6A4A-469B-BF3A-E0B60BC85ACF}"/>
          </ac:spMkLst>
        </pc:spChg>
        <pc:spChg chg="add del">
          <ac:chgData name="Troels Mortensen (TRMO) | VIA" userId="48eeef65-5bf8-474b-9082-b56af31dd25e" providerId="ADAL" clId="{E23F10CA-E5F6-45FF-9DA3-81962FF71C65}" dt="2019-02-27T08:10:30.140" v="504" actId="478"/>
          <ac:spMkLst>
            <pc:docMk/>
            <pc:sldMk cId="1106492228" sldId="302"/>
            <ac:spMk id="98" creationId="{C72D2894-D6D2-4A54-84D5-F7B960886583}"/>
          </ac:spMkLst>
        </pc:spChg>
        <pc:spChg chg="add del">
          <ac:chgData name="Troels Mortensen (TRMO) | VIA" userId="48eeef65-5bf8-474b-9082-b56af31dd25e" providerId="ADAL" clId="{E23F10CA-E5F6-45FF-9DA3-81962FF71C65}" dt="2019-02-27T08:10:37.205" v="507" actId="478"/>
          <ac:spMkLst>
            <pc:docMk/>
            <pc:sldMk cId="1106492228" sldId="302"/>
            <ac:spMk id="100" creationId="{2C767C1E-8430-4149-A471-C1A4B7B70543}"/>
          </ac:spMkLst>
        </pc:spChg>
        <pc:grpChg chg="add mod">
          <ac:chgData name="Troels Mortensen (TRMO) | VIA" userId="48eeef65-5bf8-474b-9082-b56af31dd25e" providerId="ADAL" clId="{E23F10CA-E5F6-45FF-9DA3-81962FF71C65}" dt="2019-02-27T08:10:55.860" v="516" actId="1076"/>
          <ac:grpSpMkLst>
            <pc:docMk/>
            <pc:sldMk cId="1106492228" sldId="302"/>
            <ac:grpSpMk id="5" creationId="{8F019C73-F986-4954-A28A-568119E29262}"/>
          </ac:grpSpMkLst>
        </pc:grpChg>
        <pc:grpChg chg="add mod">
          <ac:chgData name="Troels Mortensen (TRMO) | VIA" userId="48eeef65-5bf8-474b-9082-b56af31dd25e" providerId="ADAL" clId="{E23F10CA-E5F6-45FF-9DA3-81962FF71C65}" dt="2019-02-27T08:10:55.860" v="516" actId="1076"/>
          <ac:grpSpMkLst>
            <pc:docMk/>
            <pc:sldMk cId="1106492228" sldId="302"/>
            <ac:grpSpMk id="8" creationId="{A7CB69C0-3FE5-4E49-8F03-6AD19FE078CC}"/>
          </ac:grpSpMkLst>
        </pc:grpChg>
        <pc:grpChg chg="add mod">
          <ac:chgData name="Troels Mortensen (TRMO) | VIA" userId="48eeef65-5bf8-474b-9082-b56af31dd25e" providerId="ADAL" clId="{E23F10CA-E5F6-45FF-9DA3-81962FF71C65}" dt="2019-02-27T08:10:55.860" v="516" actId="1076"/>
          <ac:grpSpMkLst>
            <pc:docMk/>
            <pc:sldMk cId="1106492228" sldId="302"/>
            <ac:grpSpMk id="13" creationId="{9A157CEE-DCF3-4A46-82E4-D08AB8308B62}"/>
          </ac:grpSpMkLst>
        </pc:grpChg>
        <pc:grpChg chg="add mod">
          <ac:chgData name="Troels Mortensen (TRMO) | VIA" userId="48eeef65-5bf8-474b-9082-b56af31dd25e" providerId="ADAL" clId="{E23F10CA-E5F6-45FF-9DA3-81962FF71C65}" dt="2019-02-27T08:11:08.420" v="520" actId="1036"/>
          <ac:grpSpMkLst>
            <pc:docMk/>
            <pc:sldMk cId="1106492228" sldId="302"/>
            <ac:grpSpMk id="19" creationId="{446A6A77-D05E-486C-83D9-D8BA2358063E}"/>
          </ac:grpSpMkLst>
        </pc:grpChg>
        <pc:grpChg chg="add mod">
          <ac:chgData name="Troels Mortensen (TRMO) | VIA" userId="48eeef65-5bf8-474b-9082-b56af31dd25e" providerId="ADAL" clId="{E23F10CA-E5F6-45FF-9DA3-81962FF71C65}" dt="2019-02-27T08:11:08.420" v="520" actId="1036"/>
          <ac:grpSpMkLst>
            <pc:docMk/>
            <pc:sldMk cId="1106492228" sldId="302"/>
            <ac:grpSpMk id="24" creationId="{E6B61BA0-D4C6-443A-A485-DF1CB547F5F0}"/>
          </ac:grpSpMkLst>
        </pc:grpChg>
        <pc:grpChg chg="add mod">
          <ac:chgData name="Troels Mortensen (TRMO) | VIA" userId="48eeef65-5bf8-474b-9082-b56af31dd25e" providerId="ADAL" clId="{E23F10CA-E5F6-45FF-9DA3-81962FF71C65}" dt="2019-02-27T08:11:01.899" v="518" actId="1076"/>
          <ac:grpSpMkLst>
            <pc:docMk/>
            <pc:sldMk cId="1106492228" sldId="302"/>
            <ac:grpSpMk id="42" creationId="{DCA04110-7711-41DC-A9C2-CDBF2E5BB15F}"/>
          </ac:grpSpMkLst>
        </pc:grpChg>
        <pc:grpChg chg="add mod">
          <ac:chgData name="Troels Mortensen (TRMO) | VIA" userId="48eeef65-5bf8-474b-9082-b56af31dd25e" providerId="ADAL" clId="{E23F10CA-E5F6-45FF-9DA3-81962FF71C65}" dt="2019-02-27T08:11:01.899" v="518" actId="1076"/>
          <ac:grpSpMkLst>
            <pc:docMk/>
            <pc:sldMk cId="1106492228" sldId="302"/>
            <ac:grpSpMk id="45" creationId="{E43B20BA-C641-4FFA-8835-1BB3222F2AC3}"/>
          </ac:grpSpMkLst>
        </pc:grpChg>
        <pc:grpChg chg="add mod">
          <ac:chgData name="Troels Mortensen (TRMO) | VIA" userId="48eeef65-5bf8-474b-9082-b56af31dd25e" providerId="ADAL" clId="{E23F10CA-E5F6-45FF-9DA3-81962FF71C65}" dt="2019-02-27T08:11:01.899" v="518" actId="1076"/>
          <ac:grpSpMkLst>
            <pc:docMk/>
            <pc:sldMk cId="1106492228" sldId="302"/>
            <ac:grpSpMk id="50" creationId="{FEBD5ABD-68A1-47D4-AC40-82AC48D4D086}"/>
          </ac:grpSpMkLst>
        </pc:grpChg>
        <pc:grpChg chg="add mod">
          <ac:chgData name="Troels Mortensen (TRMO) | VIA" userId="48eeef65-5bf8-474b-9082-b56af31dd25e" providerId="ADAL" clId="{E23F10CA-E5F6-45FF-9DA3-81962FF71C65}" dt="2019-02-27T08:10:58.824" v="517" actId="1076"/>
          <ac:grpSpMkLst>
            <pc:docMk/>
            <pc:sldMk cId="1106492228" sldId="302"/>
            <ac:grpSpMk id="56" creationId="{D5C08DB1-D791-404D-9E55-5449FA9B9B45}"/>
          </ac:grpSpMkLst>
        </pc:grpChg>
        <pc:grpChg chg="add mod">
          <ac:chgData name="Troels Mortensen (TRMO) | VIA" userId="48eeef65-5bf8-474b-9082-b56af31dd25e" providerId="ADAL" clId="{E23F10CA-E5F6-45FF-9DA3-81962FF71C65}" dt="2019-02-27T08:10:58.824" v="517" actId="1076"/>
          <ac:grpSpMkLst>
            <pc:docMk/>
            <pc:sldMk cId="1106492228" sldId="302"/>
            <ac:grpSpMk id="59" creationId="{0FAC5AD8-C865-4B65-8AE3-C9C3D2E8FD61}"/>
          </ac:grpSpMkLst>
        </pc:grpChg>
        <pc:grpChg chg="add mod">
          <ac:chgData name="Troels Mortensen (TRMO) | VIA" userId="48eeef65-5bf8-474b-9082-b56af31dd25e" providerId="ADAL" clId="{E23F10CA-E5F6-45FF-9DA3-81962FF71C65}" dt="2019-02-27T08:10:58.824" v="517" actId="1076"/>
          <ac:grpSpMkLst>
            <pc:docMk/>
            <pc:sldMk cId="1106492228" sldId="302"/>
            <ac:grpSpMk id="64" creationId="{3CC0D4AE-7DCB-428D-B358-327383EB852C}"/>
          </ac:grpSpMkLst>
        </pc:grpChg>
        <pc:grpChg chg="add mod">
          <ac:chgData name="Troels Mortensen (TRMO) | VIA" userId="48eeef65-5bf8-474b-9082-b56af31dd25e" providerId="ADAL" clId="{E23F10CA-E5F6-45FF-9DA3-81962FF71C65}" dt="2019-02-27T08:10:09.833" v="492" actId="1076"/>
          <ac:grpSpMkLst>
            <pc:docMk/>
            <pc:sldMk cId="1106492228" sldId="302"/>
            <ac:grpSpMk id="72" creationId="{A4F78232-9916-41E9-B5C5-6F1DF03622B4}"/>
          </ac:grpSpMkLst>
        </pc:grpChg>
        <pc:grpChg chg="add mod">
          <ac:chgData name="Troels Mortensen (TRMO) | VIA" userId="48eeef65-5bf8-474b-9082-b56af31dd25e" providerId="ADAL" clId="{E23F10CA-E5F6-45FF-9DA3-81962FF71C65}" dt="2019-02-27T08:10:11.745" v="493" actId="1076"/>
          <ac:grpSpMkLst>
            <pc:docMk/>
            <pc:sldMk cId="1106492228" sldId="302"/>
            <ac:grpSpMk id="76" creationId="{B88ADD91-DDB7-4F68-83E0-F41BA7178AD8}"/>
          </ac:grpSpMkLst>
        </pc:grpChg>
        <pc:grpChg chg="add mod">
          <ac:chgData name="Troels Mortensen (TRMO) | VIA" userId="48eeef65-5bf8-474b-9082-b56af31dd25e" providerId="ADAL" clId="{E23F10CA-E5F6-45FF-9DA3-81962FF71C65}" dt="2019-02-27T08:10:49.068" v="513" actId="1076"/>
          <ac:grpSpMkLst>
            <pc:docMk/>
            <pc:sldMk cId="1106492228" sldId="302"/>
            <ac:grpSpMk id="82" creationId="{5FCD6E4A-F553-46C9-A953-662CB41543AF}"/>
          </ac:grpSpMkLst>
        </pc:grpChg>
        <pc:grpChg chg="add mod">
          <ac:chgData name="Troels Mortensen (TRMO) | VIA" userId="48eeef65-5bf8-474b-9082-b56af31dd25e" providerId="ADAL" clId="{E23F10CA-E5F6-45FF-9DA3-81962FF71C65}" dt="2019-02-27T08:10:51.923" v="515" actId="1076"/>
          <ac:grpSpMkLst>
            <pc:docMk/>
            <pc:sldMk cId="1106492228" sldId="302"/>
            <ac:grpSpMk id="86" creationId="{428DF81F-FA29-49B3-8F0A-383E5F4D5B71}"/>
          </ac:grpSpMkLst>
        </pc:grpChg>
        <pc:cxnChg chg="add del">
          <ac:chgData name="Troels Mortensen (TRMO) | VIA" userId="48eeef65-5bf8-474b-9082-b56af31dd25e" providerId="ADAL" clId="{E23F10CA-E5F6-45FF-9DA3-81962FF71C65}" dt="2019-02-27T08:10:23.764" v="500" actId="478"/>
          <ac:cxnSpMkLst>
            <pc:docMk/>
            <pc:sldMk cId="1106492228" sldId="302"/>
            <ac:cxnSpMk id="4" creationId="{4DF82700-9623-4111-8121-315A094B9F5F}"/>
          </ac:cxnSpMkLst>
        </pc:cxnChg>
        <pc:cxnChg chg="add mod">
          <ac:chgData name="Troels Mortensen (TRMO) | VIA" userId="48eeef65-5bf8-474b-9082-b56af31dd25e" providerId="ADAL" clId="{E23F10CA-E5F6-45FF-9DA3-81962FF71C65}" dt="2019-02-27T08:10:55.860" v="516" actId="1076"/>
          <ac:cxnSpMkLst>
            <pc:docMk/>
            <pc:sldMk cId="1106492228" sldId="302"/>
            <ac:cxnSpMk id="12" creationId="{7FC9B746-F841-435B-984A-A7197668F69E}"/>
          </ac:cxnSpMkLst>
        </pc:cxnChg>
        <pc:cxnChg chg="add mod">
          <ac:chgData name="Troels Mortensen (TRMO) | VIA" userId="48eeef65-5bf8-474b-9082-b56af31dd25e" providerId="ADAL" clId="{E23F10CA-E5F6-45FF-9DA3-81962FF71C65}" dt="2019-02-27T08:10:55.860" v="516" actId="1076"/>
          <ac:cxnSpMkLst>
            <pc:docMk/>
            <pc:sldMk cId="1106492228" sldId="302"/>
            <ac:cxnSpMk id="17" creationId="{69D0E123-0354-4FCB-AD74-92801905DFF6}"/>
          </ac:cxnSpMkLst>
        </pc:cxnChg>
        <pc:cxnChg chg="add mod">
          <ac:chgData name="Troels Mortensen (TRMO) | VIA" userId="48eeef65-5bf8-474b-9082-b56af31dd25e" providerId="ADAL" clId="{E23F10CA-E5F6-45FF-9DA3-81962FF71C65}" dt="2019-02-27T08:10:55.860" v="516" actId="1076"/>
          <ac:cxnSpMkLst>
            <pc:docMk/>
            <pc:sldMk cId="1106492228" sldId="302"/>
            <ac:cxnSpMk id="18" creationId="{007D199C-500E-4D31-82D5-173F9A192797}"/>
          </ac:cxnSpMkLst>
        </pc:cxnChg>
        <pc:cxnChg chg="add del">
          <ac:chgData name="Troels Mortensen (TRMO) | VIA" userId="48eeef65-5bf8-474b-9082-b56af31dd25e" providerId="ADAL" clId="{E23F10CA-E5F6-45FF-9DA3-81962FF71C65}" dt="2019-02-27T08:10:25.455" v="501" actId="478"/>
          <ac:cxnSpMkLst>
            <pc:docMk/>
            <pc:sldMk cId="1106492228" sldId="302"/>
            <ac:cxnSpMk id="23" creationId="{A05E76C3-0ABA-4026-A6A4-A018DC3FA832}"/>
          </ac:cxnSpMkLst>
        </pc:cxnChg>
        <pc:cxnChg chg="add mod">
          <ac:chgData name="Troels Mortensen (TRMO) | VIA" userId="48eeef65-5bf8-474b-9082-b56af31dd25e" providerId="ADAL" clId="{E23F10CA-E5F6-45FF-9DA3-81962FF71C65}" dt="2019-02-27T08:11:08.420" v="520" actId="1036"/>
          <ac:cxnSpMkLst>
            <pc:docMk/>
            <pc:sldMk cId="1106492228" sldId="302"/>
            <ac:cxnSpMk id="32" creationId="{CF5F6B70-70BE-4CB0-AAEC-6300361C8E89}"/>
          </ac:cxnSpMkLst>
        </pc:cxnChg>
        <pc:cxnChg chg="add mod">
          <ac:chgData name="Troels Mortensen (TRMO) | VIA" userId="48eeef65-5bf8-474b-9082-b56af31dd25e" providerId="ADAL" clId="{E23F10CA-E5F6-45FF-9DA3-81962FF71C65}" dt="2019-02-27T08:11:08.420" v="520" actId="1036"/>
          <ac:cxnSpMkLst>
            <pc:docMk/>
            <pc:sldMk cId="1106492228" sldId="302"/>
            <ac:cxnSpMk id="33" creationId="{BA22A372-E967-488E-A097-90505D3CC144}"/>
          </ac:cxnSpMkLst>
        </pc:cxnChg>
        <pc:cxnChg chg="add mod">
          <ac:chgData name="Troels Mortensen (TRMO) | VIA" userId="48eeef65-5bf8-474b-9082-b56af31dd25e" providerId="ADAL" clId="{E23F10CA-E5F6-45FF-9DA3-81962FF71C65}" dt="2019-02-27T08:11:08.420" v="520" actId="1036"/>
          <ac:cxnSpMkLst>
            <pc:docMk/>
            <pc:sldMk cId="1106492228" sldId="302"/>
            <ac:cxnSpMk id="34" creationId="{02660E96-F7B2-44C7-930E-C1EFEEF51A57}"/>
          </ac:cxnSpMkLst>
        </pc:cxnChg>
        <pc:cxnChg chg="add mod">
          <ac:chgData name="Troels Mortensen (TRMO) | VIA" userId="48eeef65-5bf8-474b-9082-b56af31dd25e" providerId="ADAL" clId="{E23F10CA-E5F6-45FF-9DA3-81962FF71C65}" dt="2019-02-27T08:11:08.420" v="520" actId="1036"/>
          <ac:cxnSpMkLst>
            <pc:docMk/>
            <pc:sldMk cId="1106492228" sldId="302"/>
            <ac:cxnSpMk id="35" creationId="{ED7FC6DF-B207-48ED-BFD6-157098B1892B}"/>
          </ac:cxnSpMkLst>
        </pc:cxnChg>
        <pc:cxnChg chg="add mod">
          <ac:chgData name="Troels Mortensen (TRMO) | VIA" userId="48eeef65-5bf8-474b-9082-b56af31dd25e" providerId="ADAL" clId="{E23F10CA-E5F6-45FF-9DA3-81962FF71C65}" dt="2019-02-27T08:11:08.420" v="520" actId="1036"/>
          <ac:cxnSpMkLst>
            <pc:docMk/>
            <pc:sldMk cId="1106492228" sldId="302"/>
            <ac:cxnSpMk id="36" creationId="{FE76876D-6027-445C-B8F4-CE9F105C18D2}"/>
          </ac:cxnSpMkLst>
        </pc:cxnChg>
        <pc:cxnChg chg="add mod">
          <ac:chgData name="Troels Mortensen (TRMO) | VIA" userId="48eeef65-5bf8-474b-9082-b56af31dd25e" providerId="ADAL" clId="{E23F10CA-E5F6-45FF-9DA3-81962FF71C65}" dt="2019-02-27T08:11:08.420" v="520" actId="1036"/>
          <ac:cxnSpMkLst>
            <pc:docMk/>
            <pc:sldMk cId="1106492228" sldId="302"/>
            <ac:cxnSpMk id="37" creationId="{25FBA5BE-B926-4C80-B0E1-C8D11AA9224F}"/>
          </ac:cxnSpMkLst>
        </pc:cxnChg>
        <pc:cxnChg chg="add mod">
          <ac:chgData name="Troels Mortensen (TRMO) | VIA" userId="48eeef65-5bf8-474b-9082-b56af31dd25e" providerId="ADAL" clId="{E23F10CA-E5F6-45FF-9DA3-81962FF71C65}" dt="2019-02-27T08:11:08.420" v="520" actId="1036"/>
          <ac:cxnSpMkLst>
            <pc:docMk/>
            <pc:sldMk cId="1106492228" sldId="302"/>
            <ac:cxnSpMk id="38" creationId="{EBFFF219-F631-4895-84D1-BBB3EE028BBE}"/>
          </ac:cxnSpMkLst>
        </pc:cxnChg>
        <pc:cxnChg chg="add mod">
          <ac:chgData name="Troels Mortensen (TRMO) | VIA" userId="48eeef65-5bf8-474b-9082-b56af31dd25e" providerId="ADAL" clId="{E23F10CA-E5F6-45FF-9DA3-81962FF71C65}" dt="2019-02-27T08:11:08.420" v="520" actId="1036"/>
          <ac:cxnSpMkLst>
            <pc:docMk/>
            <pc:sldMk cId="1106492228" sldId="302"/>
            <ac:cxnSpMk id="40" creationId="{40312B67-26FE-47F9-90F8-254CF3E1C809}"/>
          </ac:cxnSpMkLst>
        </pc:cxnChg>
        <pc:cxnChg chg="add mod">
          <ac:chgData name="Troels Mortensen (TRMO) | VIA" userId="48eeef65-5bf8-474b-9082-b56af31dd25e" providerId="ADAL" clId="{E23F10CA-E5F6-45FF-9DA3-81962FF71C65}" dt="2019-02-27T08:11:01.899" v="518" actId="1076"/>
          <ac:cxnSpMkLst>
            <pc:docMk/>
            <pc:sldMk cId="1106492228" sldId="302"/>
            <ac:cxnSpMk id="49" creationId="{94EB96C1-5465-4959-87AF-3A03E0A129DD}"/>
          </ac:cxnSpMkLst>
        </pc:cxnChg>
        <pc:cxnChg chg="add mod">
          <ac:chgData name="Troels Mortensen (TRMO) | VIA" userId="48eeef65-5bf8-474b-9082-b56af31dd25e" providerId="ADAL" clId="{E23F10CA-E5F6-45FF-9DA3-81962FF71C65}" dt="2019-02-27T08:11:01.899" v="518" actId="1076"/>
          <ac:cxnSpMkLst>
            <pc:docMk/>
            <pc:sldMk cId="1106492228" sldId="302"/>
            <ac:cxnSpMk id="54" creationId="{D68EC5FC-AEDF-447E-899E-369978AFB6EE}"/>
          </ac:cxnSpMkLst>
        </pc:cxnChg>
        <pc:cxnChg chg="add mod">
          <ac:chgData name="Troels Mortensen (TRMO) | VIA" userId="48eeef65-5bf8-474b-9082-b56af31dd25e" providerId="ADAL" clId="{E23F10CA-E5F6-45FF-9DA3-81962FF71C65}" dt="2019-02-27T08:11:01.899" v="518" actId="1076"/>
          <ac:cxnSpMkLst>
            <pc:docMk/>
            <pc:sldMk cId="1106492228" sldId="302"/>
            <ac:cxnSpMk id="55" creationId="{A26EF4C1-AC78-458C-92D4-5D48B80E4546}"/>
          </ac:cxnSpMkLst>
        </pc:cxnChg>
        <pc:cxnChg chg="add mod">
          <ac:chgData name="Troels Mortensen (TRMO) | VIA" userId="48eeef65-5bf8-474b-9082-b56af31dd25e" providerId="ADAL" clId="{E23F10CA-E5F6-45FF-9DA3-81962FF71C65}" dt="2019-02-27T08:10:58.824" v="517" actId="1076"/>
          <ac:cxnSpMkLst>
            <pc:docMk/>
            <pc:sldMk cId="1106492228" sldId="302"/>
            <ac:cxnSpMk id="63" creationId="{0A48D539-AE9A-426C-8AF9-35C5B5354C45}"/>
          </ac:cxnSpMkLst>
        </pc:cxnChg>
        <pc:cxnChg chg="add mod">
          <ac:chgData name="Troels Mortensen (TRMO) | VIA" userId="48eeef65-5bf8-474b-9082-b56af31dd25e" providerId="ADAL" clId="{E23F10CA-E5F6-45FF-9DA3-81962FF71C65}" dt="2019-02-27T08:10:58.824" v="517" actId="1076"/>
          <ac:cxnSpMkLst>
            <pc:docMk/>
            <pc:sldMk cId="1106492228" sldId="302"/>
            <ac:cxnSpMk id="68" creationId="{77FD2CA1-891A-4EF2-98C5-A52A8684B4D7}"/>
          </ac:cxnSpMkLst>
        </pc:cxnChg>
        <pc:cxnChg chg="add mod">
          <ac:chgData name="Troels Mortensen (TRMO) | VIA" userId="48eeef65-5bf8-474b-9082-b56af31dd25e" providerId="ADAL" clId="{E23F10CA-E5F6-45FF-9DA3-81962FF71C65}" dt="2019-02-27T08:10:58.824" v="517" actId="1076"/>
          <ac:cxnSpMkLst>
            <pc:docMk/>
            <pc:sldMk cId="1106492228" sldId="302"/>
            <ac:cxnSpMk id="69" creationId="{1FB19F8A-6490-4276-8AEB-F9CEED584901}"/>
          </ac:cxnSpMkLst>
        </pc:cxnChg>
        <pc:cxnChg chg="add del mod">
          <ac:chgData name="Troels Mortensen (TRMO) | VIA" userId="48eeef65-5bf8-474b-9082-b56af31dd25e" providerId="ADAL" clId="{E23F10CA-E5F6-45FF-9DA3-81962FF71C65}" dt="2019-02-27T08:10:27.050" v="502" actId="478"/>
          <ac:cxnSpMkLst>
            <pc:docMk/>
            <pc:sldMk cId="1106492228" sldId="302"/>
            <ac:cxnSpMk id="70" creationId="{260DAA9F-7A2E-41A5-B337-1051BE734231}"/>
          </ac:cxnSpMkLst>
        </pc:cxnChg>
        <pc:cxnChg chg="add del">
          <ac:chgData name="Troels Mortensen (TRMO) | VIA" userId="48eeef65-5bf8-474b-9082-b56af31dd25e" providerId="ADAL" clId="{E23F10CA-E5F6-45FF-9DA3-81962FF71C65}" dt="2019-02-27T08:10:28.604" v="503" actId="478"/>
          <ac:cxnSpMkLst>
            <pc:docMk/>
            <pc:sldMk cId="1106492228" sldId="302"/>
            <ac:cxnSpMk id="71" creationId="{19938066-C6DB-4C15-B5EA-27862C903946}"/>
          </ac:cxnSpMkLst>
        </pc:cxnChg>
        <pc:cxnChg chg="add del mod">
          <ac:chgData name="Troels Mortensen (TRMO) | VIA" userId="48eeef65-5bf8-474b-9082-b56af31dd25e" providerId="ADAL" clId="{E23F10CA-E5F6-45FF-9DA3-81962FF71C65}" dt="2019-02-27T08:10:16.833" v="496" actId="478"/>
          <ac:cxnSpMkLst>
            <pc:docMk/>
            <pc:sldMk cId="1106492228" sldId="302"/>
            <ac:cxnSpMk id="80" creationId="{49042CF9-914A-41D5-93D8-82FFB4BA4576}"/>
          </ac:cxnSpMkLst>
        </pc:cxnChg>
        <pc:cxnChg chg="add mod">
          <ac:chgData name="Troels Mortensen (TRMO) | VIA" userId="48eeef65-5bf8-474b-9082-b56af31dd25e" providerId="ADAL" clId="{E23F10CA-E5F6-45FF-9DA3-81962FF71C65}" dt="2019-02-27T08:10:49.068" v="513" actId="1076"/>
          <ac:cxnSpMkLst>
            <pc:docMk/>
            <pc:sldMk cId="1106492228" sldId="302"/>
            <ac:cxnSpMk id="90" creationId="{2E760E90-399A-4E5D-899E-75B69DA89F30}"/>
          </ac:cxnSpMkLst>
        </pc:cxnChg>
        <pc:cxnChg chg="add del mod">
          <ac:chgData name="Troels Mortensen (TRMO) | VIA" userId="48eeef65-5bf8-474b-9082-b56af31dd25e" providerId="ADAL" clId="{E23F10CA-E5F6-45FF-9DA3-81962FF71C65}" dt="2019-02-27T08:10:14.755" v="495" actId="478"/>
          <ac:cxnSpMkLst>
            <pc:docMk/>
            <pc:sldMk cId="1106492228" sldId="302"/>
            <ac:cxnSpMk id="91" creationId="{4A8B8B13-87CD-403E-9AE9-9F86169E9C33}"/>
          </ac:cxnSpMkLst>
        </pc:cxnChg>
        <pc:cxnChg chg="add del mod">
          <ac:chgData name="Troels Mortensen (TRMO) | VIA" userId="48eeef65-5bf8-474b-9082-b56af31dd25e" providerId="ADAL" clId="{E23F10CA-E5F6-45FF-9DA3-81962FF71C65}" dt="2019-02-27T08:10:20.094" v="498" actId="478"/>
          <ac:cxnSpMkLst>
            <pc:docMk/>
            <pc:sldMk cId="1106492228" sldId="302"/>
            <ac:cxnSpMk id="92" creationId="{1E763F69-98CD-4CE2-A0B7-8664F1FC8190}"/>
          </ac:cxnSpMkLst>
        </pc:cxnChg>
        <pc:cxnChg chg="add del mod">
          <ac:chgData name="Troels Mortensen (TRMO) | VIA" userId="48eeef65-5bf8-474b-9082-b56af31dd25e" providerId="ADAL" clId="{E23F10CA-E5F6-45FF-9DA3-81962FF71C65}" dt="2019-02-27T08:10:21.845" v="499" actId="478"/>
          <ac:cxnSpMkLst>
            <pc:docMk/>
            <pc:sldMk cId="1106492228" sldId="302"/>
            <ac:cxnSpMk id="93" creationId="{AA3ADE3F-F40F-4D1D-A657-2F415B52DC51}"/>
          </ac:cxnSpMkLst>
        </pc:cxnChg>
        <pc:cxnChg chg="add del">
          <ac:chgData name="Troels Mortensen (TRMO) | VIA" userId="48eeef65-5bf8-474b-9082-b56af31dd25e" providerId="ADAL" clId="{E23F10CA-E5F6-45FF-9DA3-81962FF71C65}" dt="2019-02-27T08:10:41.243" v="510" actId="478"/>
          <ac:cxnSpMkLst>
            <pc:docMk/>
            <pc:sldMk cId="1106492228" sldId="302"/>
            <ac:cxnSpMk id="96" creationId="{EF8BF9BB-8547-4BE4-8815-3B187D3051BC}"/>
          </ac:cxnSpMkLst>
        </pc:cxnChg>
        <pc:cxnChg chg="add del">
          <ac:chgData name="Troels Mortensen (TRMO) | VIA" userId="48eeef65-5bf8-474b-9082-b56af31dd25e" providerId="ADAL" clId="{E23F10CA-E5F6-45FF-9DA3-81962FF71C65}" dt="2019-02-27T08:10:33.964" v="506" actId="478"/>
          <ac:cxnSpMkLst>
            <pc:docMk/>
            <pc:sldMk cId="1106492228" sldId="302"/>
            <ac:cxnSpMk id="99" creationId="{06BC6313-CF07-4B44-8AA7-3BCEE99730A6}"/>
          </ac:cxnSpMkLst>
        </pc:cxnChg>
      </pc:sldChg>
      <pc:sldChg chg="add">
        <pc:chgData name="Troels Mortensen (TRMO) | VIA" userId="48eeef65-5bf8-474b-9082-b56af31dd25e" providerId="ADAL" clId="{E23F10CA-E5F6-45FF-9DA3-81962FF71C65}" dt="2019-02-27T12:37:25.080" v="3959"/>
        <pc:sldMkLst>
          <pc:docMk/>
          <pc:sldMk cId="2674921633" sldId="310"/>
        </pc:sldMkLst>
      </pc:sldChg>
      <pc:sldChg chg="add">
        <pc:chgData name="Troels Mortensen (TRMO) | VIA" userId="48eeef65-5bf8-474b-9082-b56af31dd25e" providerId="ADAL" clId="{E23F10CA-E5F6-45FF-9DA3-81962FF71C65}" dt="2019-02-27T12:42:04.736" v="4161"/>
        <pc:sldMkLst>
          <pc:docMk/>
          <pc:sldMk cId="869416515" sldId="313"/>
        </pc:sldMkLst>
      </pc:sldChg>
      <pc:sldChg chg="add">
        <pc:chgData name="Troels Mortensen (TRMO) | VIA" userId="48eeef65-5bf8-474b-9082-b56af31dd25e" providerId="ADAL" clId="{E23F10CA-E5F6-45FF-9DA3-81962FF71C65}" dt="2019-02-27T12:42:43.717" v="4162"/>
        <pc:sldMkLst>
          <pc:docMk/>
          <pc:sldMk cId="3943967444" sldId="325"/>
        </pc:sldMkLst>
      </pc:sldChg>
      <pc:sldChg chg="addSp delSp modSp add modAnim">
        <pc:chgData name="Troels Mortensen (TRMO) | VIA" userId="48eeef65-5bf8-474b-9082-b56af31dd25e" providerId="ADAL" clId="{E23F10CA-E5F6-45FF-9DA3-81962FF71C65}" dt="2019-02-27T08:07:32.011" v="449"/>
        <pc:sldMkLst>
          <pc:docMk/>
          <pc:sldMk cId="4032065551" sldId="348"/>
        </pc:sldMkLst>
        <pc:spChg chg="add mod">
          <ac:chgData name="Troels Mortensen (TRMO) | VIA" userId="48eeef65-5bf8-474b-9082-b56af31dd25e" providerId="ADAL" clId="{E23F10CA-E5F6-45FF-9DA3-81962FF71C65}" dt="2019-02-27T08:05:38.779" v="365" actId="1076"/>
          <ac:spMkLst>
            <pc:docMk/>
            <pc:sldMk cId="4032065551" sldId="348"/>
            <ac:spMk id="4" creationId="{61C2F6B6-0086-4EEC-9F13-507DE33B5CB3}"/>
          </ac:spMkLst>
        </pc:spChg>
        <pc:spChg chg="add mod">
          <ac:chgData name="Troels Mortensen (TRMO) | VIA" userId="48eeef65-5bf8-474b-9082-b56af31dd25e" providerId="ADAL" clId="{E23F10CA-E5F6-45FF-9DA3-81962FF71C65}" dt="2019-02-27T08:07:20.908" v="446" actId="1076"/>
          <ac:spMkLst>
            <pc:docMk/>
            <pc:sldMk cId="4032065551" sldId="348"/>
            <ac:spMk id="5" creationId="{68CD329E-2E9B-4201-8188-E6257658CBDC}"/>
          </ac:spMkLst>
        </pc:spChg>
        <pc:spChg chg="del">
          <ac:chgData name="Troels Mortensen (TRMO) | VIA" userId="48eeef65-5bf8-474b-9082-b56af31dd25e" providerId="ADAL" clId="{E23F10CA-E5F6-45FF-9DA3-81962FF71C65}" dt="2019-02-27T08:06:45.230" v="429" actId="478"/>
          <ac:spMkLst>
            <pc:docMk/>
            <pc:sldMk cId="4032065551" sldId="348"/>
            <ac:spMk id="15" creationId="{1C39701D-79F7-4F4B-AB6C-A7986D73F41F}"/>
          </ac:spMkLst>
        </pc:spChg>
        <pc:spChg chg="add mod">
          <ac:chgData name="Troels Mortensen (TRMO) | VIA" userId="48eeef65-5bf8-474b-9082-b56af31dd25e" providerId="ADAL" clId="{E23F10CA-E5F6-45FF-9DA3-81962FF71C65}" dt="2019-02-27T08:06:05.396" v="426" actId="20577"/>
          <ac:spMkLst>
            <pc:docMk/>
            <pc:sldMk cId="4032065551" sldId="348"/>
            <ac:spMk id="17" creationId="{676A27B7-CA05-408D-80D8-41D31622AA24}"/>
          </ac:spMkLst>
        </pc:spChg>
      </pc:sldChg>
      <pc:sldChg chg="addSp delSp modSp add modAnim">
        <pc:chgData name="Troels Mortensen (TRMO) | VIA" userId="48eeef65-5bf8-474b-9082-b56af31dd25e" providerId="ADAL" clId="{E23F10CA-E5F6-45FF-9DA3-81962FF71C65}" dt="2019-02-27T12:47:56.446" v="4287" actId="207"/>
        <pc:sldMkLst>
          <pc:docMk/>
          <pc:sldMk cId="1536665859" sldId="356"/>
        </pc:sldMkLst>
        <pc:spChg chg="add mod">
          <ac:chgData name="Troels Mortensen (TRMO) | VIA" userId="48eeef65-5bf8-474b-9082-b56af31dd25e" providerId="ADAL" clId="{E23F10CA-E5F6-45FF-9DA3-81962FF71C65}" dt="2019-02-27T09:47:10.294" v="671" actId="14100"/>
          <ac:spMkLst>
            <pc:docMk/>
            <pc:sldMk cId="1536665859" sldId="356"/>
            <ac:spMk id="2" creationId="{01E8C6FA-58F0-4DF7-AFDF-45A66B3936CE}"/>
          </ac:spMkLst>
        </pc:spChg>
        <pc:spChg chg="add del mod">
          <ac:chgData name="Troels Mortensen (TRMO) | VIA" userId="48eeef65-5bf8-474b-9082-b56af31dd25e" providerId="ADAL" clId="{E23F10CA-E5F6-45FF-9DA3-81962FF71C65}" dt="2019-02-27T09:46:34.353" v="664"/>
          <ac:spMkLst>
            <pc:docMk/>
            <pc:sldMk cId="1536665859" sldId="356"/>
            <ac:spMk id="7" creationId="{EF71B55D-A5BA-47A8-AA1A-8CA44DD4B914}"/>
          </ac:spMkLst>
        </pc:spChg>
        <pc:spChg chg="mod">
          <ac:chgData name="Troels Mortensen (TRMO) | VIA" userId="48eeef65-5bf8-474b-9082-b56af31dd25e" providerId="ADAL" clId="{E23F10CA-E5F6-45FF-9DA3-81962FF71C65}" dt="2019-02-27T09:50:29.623" v="744" actId="20577"/>
          <ac:spMkLst>
            <pc:docMk/>
            <pc:sldMk cId="1536665859" sldId="356"/>
            <ac:spMk id="8" creationId="{B76C2F0D-1552-4DB4-A248-86F7BA678C0A}"/>
          </ac:spMkLst>
        </pc:spChg>
        <pc:spChg chg="mod">
          <ac:chgData name="Troels Mortensen (TRMO) | VIA" userId="48eeef65-5bf8-474b-9082-b56af31dd25e" providerId="ADAL" clId="{E23F10CA-E5F6-45FF-9DA3-81962FF71C65}" dt="2019-02-27T08:49:53.445" v="642" actId="1035"/>
          <ac:spMkLst>
            <pc:docMk/>
            <pc:sldMk cId="1536665859" sldId="356"/>
            <ac:spMk id="9" creationId="{69E1E580-76A4-4255-85C3-AB20898B62E1}"/>
          </ac:spMkLst>
        </pc:spChg>
        <pc:spChg chg="add del mod">
          <ac:chgData name="Troels Mortensen (TRMO) | VIA" userId="48eeef65-5bf8-474b-9082-b56af31dd25e" providerId="ADAL" clId="{E23F10CA-E5F6-45FF-9DA3-81962FF71C65}" dt="2019-02-27T09:47:00.073" v="670" actId="478"/>
          <ac:spMkLst>
            <pc:docMk/>
            <pc:sldMk cId="1536665859" sldId="356"/>
            <ac:spMk id="10" creationId="{F02310F5-F467-4AF7-B95E-3B738ACEE9C2}"/>
          </ac:spMkLst>
        </pc:spChg>
        <pc:spChg chg="add mod">
          <ac:chgData name="Troels Mortensen (TRMO) | VIA" userId="48eeef65-5bf8-474b-9082-b56af31dd25e" providerId="ADAL" clId="{E23F10CA-E5F6-45FF-9DA3-81962FF71C65}" dt="2019-02-27T09:47:34.911" v="691" actId="1076"/>
          <ac:spMkLst>
            <pc:docMk/>
            <pc:sldMk cId="1536665859" sldId="356"/>
            <ac:spMk id="12" creationId="{82A058E6-C914-48D3-A11A-B7157C350E5E}"/>
          </ac:spMkLst>
        </pc:spChg>
        <pc:spChg chg="mod">
          <ac:chgData name="Troels Mortensen (TRMO) | VIA" userId="48eeef65-5bf8-474b-9082-b56af31dd25e" providerId="ADAL" clId="{E23F10CA-E5F6-45FF-9DA3-81962FF71C65}" dt="2019-02-27T08:49:53.445" v="642" actId="1035"/>
          <ac:spMkLst>
            <pc:docMk/>
            <pc:sldMk cId="1536665859" sldId="356"/>
            <ac:spMk id="13" creationId="{9ACA756E-B1C5-498C-B313-A5E9DD961DC4}"/>
          </ac:spMkLst>
        </pc:spChg>
        <pc:spChg chg="mod">
          <ac:chgData name="Troels Mortensen (TRMO) | VIA" userId="48eeef65-5bf8-474b-9082-b56af31dd25e" providerId="ADAL" clId="{E23F10CA-E5F6-45FF-9DA3-81962FF71C65}" dt="2019-02-27T08:49:53.445" v="642" actId="1035"/>
          <ac:spMkLst>
            <pc:docMk/>
            <pc:sldMk cId="1536665859" sldId="356"/>
            <ac:spMk id="14" creationId="{D1F2475D-9706-4652-8533-9CC39FCF1EC6}"/>
          </ac:spMkLst>
        </pc:spChg>
        <pc:spChg chg="mod">
          <ac:chgData name="Troels Mortensen (TRMO) | VIA" userId="48eeef65-5bf8-474b-9082-b56af31dd25e" providerId="ADAL" clId="{E23F10CA-E5F6-45FF-9DA3-81962FF71C65}" dt="2019-02-27T09:51:35.800" v="754" actId="207"/>
          <ac:spMkLst>
            <pc:docMk/>
            <pc:sldMk cId="1536665859" sldId="356"/>
            <ac:spMk id="17" creationId="{1A860E05-4551-4689-AD44-B6B6B8BAB1FA}"/>
          </ac:spMkLst>
        </pc:spChg>
        <pc:spChg chg="mod">
          <ac:chgData name="Troels Mortensen (TRMO) | VIA" userId="48eeef65-5bf8-474b-9082-b56af31dd25e" providerId="ADAL" clId="{E23F10CA-E5F6-45FF-9DA3-81962FF71C65}" dt="2019-02-27T09:51:33.509" v="753" actId="207"/>
          <ac:spMkLst>
            <pc:docMk/>
            <pc:sldMk cId="1536665859" sldId="356"/>
            <ac:spMk id="19" creationId="{9FCD61F1-D6AA-4B62-864E-AEBA971AAFDD}"/>
          </ac:spMkLst>
        </pc:spChg>
        <pc:spChg chg="mod">
          <ac:chgData name="Troels Mortensen (TRMO) | VIA" userId="48eeef65-5bf8-474b-9082-b56af31dd25e" providerId="ADAL" clId="{E23F10CA-E5F6-45FF-9DA3-81962FF71C65}" dt="2019-02-27T08:49:53.445" v="642" actId="1035"/>
          <ac:spMkLst>
            <pc:docMk/>
            <pc:sldMk cId="1536665859" sldId="356"/>
            <ac:spMk id="21" creationId="{4343AF6F-D172-4F48-A3B2-238B86D765B9}"/>
          </ac:spMkLst>
        </pc:spChg>
        <pc:spChg chg="mod">
          <ac:chgData name="Troels Mortensen (TRMO) | VIA" userId="48eeef65-5bf8-474b-9082-b56af31dd25e" providerId="ADAL" clId="{E23F10CA-E5F6-45FF-9DA3-81962FF71C65}" dt="2019-02-27T08:49:53.445" v="642" actId="1035"/>
          <ac:spMkLst>
            <pc:docMk/>
            <pc:sldMk cId="1536665859" sldId="356"/>
            <ac:spMk id="22" creationId="{3D5E6886-EF62-4F78-BC3F-229D18647A91}"/>
          </ac:spMkLst>
        </pc:spChg>
        <pc:spChg chg="mod">
          <ac:chgData name="Troels Mortensen (TRMO) | VIA" userId="48eeef65-5bf8-474b-9082-b56af31dd25e" providerId="ADAL" clId="{E23F10CA-E5F6-45FF-9DA3-81962FF71C65}" dt="2019-02-27T09:50:32.395" v="745" actId="20577"/>
          <ac:spMkLst>
            <pc:docMk/>
            <pc:sldMk cId="1536665859" sldId="356"/>
            <ac:spMk id="24" creationId="{A54C954A-E89A-49FF-83B4-18D5B6292F20}"/>
          </ac:spMkLst>
        </pc:spChg>
        <pc:spChg chg="mod">
          <ac:chgData name="Troels Mortensen (TRMO) | VIA" userId="48eeef65-5bf8-474b-9082-b56af31dd25e" providerId="ADAL" clId="{E23F10CA-E5F6-45FF-9DA3-81962FF71C65}" dt="2019-02-27T09:50:37.107" v="749" actId="20577"/>
          <ac:spMkLst>
            <pc:docMk/>
            <pc:sldMk cId="1536665859" sldId="356"/>
            <ac:spMk id="25" creationId="{04ABD49F-AEE9-41F5-A29B-47F169B6E58F}"/>
          </ac:spMkLst>
        </pc:spChg>
        <pc:spChg chg="mod">
          <ac:chgData name="Troels Mortensen (TRMO) | VIA" userId="48eeef65-5bf8-474b-9082-b56af31dd25e" providerId="ADAL" clId="{E23F10CA-E5F6-45FF-9DA3-81962FF71C65}" dt="2019-02-27T09:50:46.684" v="750" actId="20577"/>
          <ac:spMkLst>
            <pc:docMk/>
            <pc:sldMk cId="1536665859" sldId="356"/>
            <ac:spMk id="26" creationId="{38C2CAB7-C07D-43DA-8513-216B36B555D6}"/>
          </ac:spMkLst>
        </pc:spChg>
        <pc:spChg chg="mod">
          <ac:chgData name="Troels Mortensen (TRMO) | VIA" userId="48eeef65-5bf8-474b-9082-b56af31dd25e" providerId="ADAL" clId="{E23F10CA-E5F6-45FF-9DA3-81962FF71C65}" dt="2019-02-27T09:52:30.265" v="760" actId="208"/>
          <ac:spMkLst>
            <pc:docMk/>
            <pc:sldMk cId="1536665859" sldId="356"/>
            <ac:spMk id="27" creationId="{E7B5306E-BC32-4EEA-9C4D-7FA8419AA9B4}"/>
          </ac:spMkLst>
        </pc:spChg>
        <pc:spChg chg="mod">
          <ac:chgData name="Troels Mortensen (TRMO) | VIA" userId="48eeef65-5bf8-474b-9082-b56af31dd25e" providerId="ADAL" clId="{E23F10CA-E5F6-45FF-9DA3-81962FF71C65}" dt="2019-02-27T09:52:22.025" v="759" actId="208"/>
          <ac:spMkLst>
            <pc:docMk/>
            <pc:sldMk cId="1536665859" sldId="356"/>
            <ac:spMk id="28" creationId="{4AEDCDE4-3D2D-40EC-A61C-C5B1FCCFB430}"/>
          </ac:spMkLst>
        </pc:spChg>
        <pc:spChg chg="mod">
          <ac:chgData name="Troels Mortensen (TRMO) | VIA" userId="48eeef65-5bf8-474b-9082-b56af31dd25e" providerId="ADAL" clId="{E23F10CA-E5F6-45FF-9DA3-81962FF71C65}" dt="2019-02-27T08:49:53.445" v="642" actId="1035"/>
          <ac:spMkLst>
            <pc:docMk/>
            <pc:sldMk cId="1536665859" sldId="356"/>
            <ac:spMk id="30" creationId="{66A46DD5-2A42-4486-B690-CFD07D481946}"/>
          </ac:spMkLst>
        </pc:spChg>
        <pc:spChg chg="mod">
          <ac:chgData name="Troels Mortensen (TRMO) | VIA" userId="48eeef65-5bf8-474b-9082-b56af31dd25e" providerId="ADAL" clId="{E23F10CA-E5F6-45FF-9DA3-81962FF71C65}" dt="2019-02-27T08:49:53.445" v="642" actId="1035"/>
          <ac:spMkLst>
            <pc:docMk/>
            <pc:sldMk cId="1536665859" sldId="356"/>
            <ac:spMk id="32" creationId="{A0A45D60-49BC-4344-B5BA-C0E3D39EB4EE}"/>
          </ac:spMkLst>
        </pc:spChg>
        <pc:spChg chg="mod">
          <ac:chgData name="Troels Mortensen (TRMO) | VIA" userId="48eeef65-5bf8-474b-9082-b56af31dd25e" providerId="ADAL" clId="{E23F10CA-E5F6-45FF-9DA3-81962FF71C65}" dt="2019-02-27T08:49:53.445" v="642" actId="1035"/>
          <ac:spMkLst>
            <pc:docMk/>
            <pc:sldMk cId="1536665859" sldId="356"/>
            <ac:spMk id="33" creationId="{A3B6CA7A-E597-4AC7-A57B-1EE661CC4F71}"/>
          </ac:spMkLst>
        </pc:spChg>
        <pc:spChg chg="mod">
          <ac:chgData name="Troels Mortensen (TRMO) | VIA" userId="48eeef65-5bf8-474b-9082-b56af31dd25e" providerId="ADAL" clId="{E23F10CA-E5F6-45FF-9DA3-81962FF71C65}" dt="2019-02-27T08:49:53.445" v="642" actId="1035"/>
          <ac:spMkLst>
            <pc:docMk/>
            <pc:sldMk cId="1536665859" sldId="356"/>
            <ac:spMk id="35" creationId="{81D5BC40-5EC1-4251-90F0-A043277F1298}"/>
          </ac:spMkLst>
        </pc:spChg>
        <pc:spChg chg="mod">
          <ac:chgData name="Troels Mortensen (TRMO) | VIA" userId="48eeef65-5bf8-474b-9082-b56af31dd25e" providerId="ADAL" clId="{E23F10CA-E5F6-45FF-9DA3-81962FF71C65}" dt="2019-02-27T08:49:53.445" v="642" actId="1035"/>
          <ac:spMkLst>
            <pc:docMk/>
            <pc:sldMk cId="1536665859" sldId="356"/>
            <ac:spMk id="36" creationId="{5BC4886E-3F99-420F-832F-295EB04275EA}"/>
          </ac:spMkLst>
        </pc:spChg>
        <pc:spChg chg="mod">
          <ac:chgData name="Troels Mortensen (TRMO) | VIA" userId="48eeef65-5bf8-474b-9082-b56af31dd25e" providerId="ADAL" clId="{E23F10CA-E5F6-45FF-9DA3-81962FF71C65}" dt="2019-02-27T08:49:53.445" v="642" actId="1035"/>
          <ac:spMkLst>
            <pc:docMk/>
            <pc:sldMk cId="1536665859" sldId="356"/>
            <ac:spMk id="37" creationId="{1FBE1700-F9FD-48DB-8E97-8111D96708CE}"/>
          </ac:spMkLst>
        </pc:spChg>
        <pc:spChg chg="add del mod">
          <ac:chgData name="Troels Mortensen (TRMO) | VIA" userId="48eeef65-5bf8-474b-9082-b56af31dd25e" providerId="ADAL" clId="{E23F10CA-E5F6-45FF-9DA3-81962FF71C65}" dt="2019-02-27T09:46:35.921" v="665" actId="478"/>
          <ac:spMkLst>
            <pc:docMk/>
            <pc:sldMk cId="1536665859" sldId="356"/>
            <ac:spMk id="38" creationId="{8CF565E4-3C14-4552-BB5D-035C78AB907F}"/>
          </ac:spMkLst>
        </pc:spChg>
        <pc:spChg chg="add del mod">
          <ac:chgData name="Troels Mortensen (TRMO) | VIA" userId="48eeef65-5bf8-474b-9082-b56af31dd25e" providerId="ADAL" clId="{E23F10CA-E5F6-45FF-9DA3-81962FF71C65}" dt="2019-02-27T09:46:34.350" v="662" actId="478"/>
          <ac:spMkLst>
            <pc:docMk/>
            <pc:sldMk cId="1536665859" sldId="356"/>
            <ac:spMk id="39" creationId="{1D1DA8E5-0C7E-4B5D-A5AF-703CE81C7B56}"/>
          </ac:spMkLst>
        </pc:spChg>
        <pc:spChg chg="add mod">
          <ac:chgData name="Troels Mortensen (TRMO) | VIA" userId="48eeef65-5bf8-474b-9082-b56af31dd25e" providerId="ADAL" clId="{E23F10CA-E5F6-45FF-9DA3-81962FF71C65}" dt="2019-02-27T09:46:49.696" v="666" actId="14100"/>
          <ac:spMkLst>
            <pc:docMk/>
            <pc:sldMk cId="1536665859" sldId="356"/>
            <ac:spMk id="40" creationId="{D9F1F6CC-B89D-4FB8-B736-0A164A49FA53}"/>
          </ac:spMkLst>
        </pc:spChg>
        <pc:spChg chg="add mod">
          <ac:chgData name="Troels Mortensen (TRMO) | VIA" userId="48eeef65-5bf8-474b-9082-b56af31dd25e" providerId="ADAL" clId="{E23F10CA-E5F6-45FF-9DA3-81962FF71C65}" dt="2019-02-27T09:46:54.954" v="668" actId="1076"/>
          <ac:spMkLst>
            <pc:docMk/>
            <pc:sldMk cId="1536665859" sldId="356"/>
            <ac:spMk id="41" creationId="{E3FAE814-610A-4009-838A-0EF488634E1C}"/>
          </ac:spMkLst>
        </pc:spChg>
        <pc:spChg chg="add mod">
          <ac:chgData name="Troels Mortensen (TRMO) | VIA" userId="48eeef65-5bf8-474b-9082-b56af31dd25e" providerId="ADAL" clId="{E23F10CA-E5F6-45FF-9DA3-81962FF71C65}" dt="2019-02-27T09:46:57.616" v="669" actId="571"/>
          <ac:spMkLst>
            <pc:docMk/>
            <pc:sldMk cId="1536665859" sldId="356"/>
            <ac:spMk id="42" creationId="{C834A173-9849-4BCA-BE7C-7322B3D39A0F}"/>
          </ac:spMkLst>
        </pc:spChg>
        <pc:spChg chg="add mod">
          <ac:chgData name="Troels Mortensen (TRMO) | VIA" userId="48eeef65-5bf8-474b-9082-b56af31dd25e" providerId="ADAL" clId="{E23F10CA-E5F6-45FF-9DA3-81962FF71C65}" dt="2019-02-27T09:47:39.610" v="692" actId="571"/>
          <ac:spMkLst>
            <pc:docMk/>
            <pc:sldMk cId="1536665859" sldId="356"/>
            <ac:spMk id="43" creationId="{359C0913-EB4E-4863-A3B8-9522B6B571C8}"/>
          </ac:spMkLst>
        </pc:spChg>
        <pc:spChg chg="add mod">
          <ac:chgData name="Troels Mortensen (TRMO) | VIA" userId="48eeef65-5bf8-474b-9082-b56af31dd25e" providerId="ADAL" clId="{E23F10CA-E5F6-45FF-9DA3-81962FF71C65}" dt="2019-02-27T09:47:46.890" v="703" actId="1076"/>
          <ac:spMkLst>
            <pc:docMk/>
            <pc:sldMk cId="1536665859" sldId="356"/>
            <ac:spMk id="45" creationId="{91727729-FAC4-4C0E-AA64-6A690C6AA77F}"/>
          </ac:spMkLst>
        </pc:spChg>
        <pc:spChg chg="add mod">
          <ac:chgData name="Troels Mortensen (TRMO) | VIA" userId="48eeef65-5bf8-474b-9082-b56af31dd25e" providerId="ADAL" clId="{E23F10CA-E5F6-45FF-9DA3-81962FF71C65}" dt="2019-02-27T09:47:50.787" v="704" actId="571"/>
          <ac:spMkLst>
            <pc:docMk/>
            <pc:sldMk cId="1536665859" sldId="356"/>
            <ac:spMk id="46" creationId="{9A6B3485-8E02-40A6-8EB1-1A070D25381C}"/>
          </ac:spMkLst>
        </pc:spChg>
        <pc:spChg chg="add mod">
          <ac:chgData name="Troels Mortensen (TRMO) | VIA" userId="48eeef65-5bf8-474b-9082-b56af31dd25e" providerId="ADAL" clId="{E23F10CA-E5F6-45FF-9DA3-81962FF71C65}" dt="2019-02-27T09:47:53.869" v="707" actId="20577"/>
          <ac:spMkLst>
            <pc:docMk/>
            <pc:sldMk cId="1536665859" sldId="356"/>
            <ac:spMk id="48" creationId="{948FBD4C-312D-4280-A51B-AE18DB028E87}"/>
          </ac:spMkLst>
        </pc:spChg>
        <pc:spChg chg="add">
          <ac:chgData name="Troels Mortensen (TRMO) | VIA" userId="48eeef65-5bf8-474b-9082-b56af31dd25e" providerId="ADAL" clId="{E23F10CA-E5F6-45FF-9DA3-81962FF71C65}" dt="2019-02-27T09:48:56.495" v="722"/>
          <ac:spMkLst>
            <pc:docMk/>
            <pc:sldMk cId="1536665859" sldId="356"/>
            <ac:spMk id="56" creationId="{BDD88014-F284-4BF3-B009-469B66B922CB}"/>
          </ac:spMkLst>
        </pc:spChg>
        <pc:spChg chg="add mod">
          <ac:chgData name="Troels Mortensen (TRMO) | VIA" userId="48eeef65-5bf8-474b-9082-b56af31dd25e" providerId="ADAL" clId="{E23F10CA-E5F6-45FF-9DA3-81962FF71C65}" dt="2019-02-27T09:50:06.680" v="737" actId="14100"/>
          <ac:spMkLst>
            <pc:docMk/>
            <pc:sldMk cId="1536665859" sldId="356"/>
            <ac:spMk id="7173" creationId="{CBC44EE6-C05D-4138-B0A4-0BD397D77132}"/>
          </ac:spMkLst>
        </pc:spChg>
        <pc:spChg chg="add mod">
          <ac:chgData name="Troels Mortensen (TRMO) | VIA" userId="48eeef65-5bf8-474b-9082-b56af31dd25e" providerId="ADAL" clId="{E23F10CA-E5F6-45FF-9DA3-81962FF71C65}" dt="2019-02-27T12:47:56.446" v="4287" actId="207"/>
          <ac:spMkLst>
            <pc:docMk/>
            <pc:sldMk cId="1536665859" sldId="356"/>
            <ac:spMk id="7174" creationId="{49C2CA73-4122-4770-B2DB-D1F94345B5E2}"/>
          </ac:spMkLst>
        </pc:spChg>
        <pc:cxnChg chg="add mod">
          <ac:chgData name="Troels Mortensen (TRMO) | VIA" userId="48eeef65-5bf8-474b-9082-b56af31dd25e" providerId="ADAL" clId="{E23F10CA-E5F6-45FF-9DA3-81962FF71C65}" dt="2019-02-27T08:50:16.454" v="647" actId="14100"/>
          <ac:cxnSpMkLst>
            <pc:docMk/>
            <pc:sldMk cId="1536665859" sldId="356"/>
            <ac:cxnSpMk id="4" creationId="{C290950F-17BB-4B53-B01F-A9FB7ADA5555}"/>
          </ac:cxnSpMkLst>
        </pc:cxnChg>
        <pc:cxnChg chg="mod">
          <ac:chgData name="Troels Mortensen (TRMO) | VIA" userId="48eeef65-5bf8-474b-9082-b56af31dd25e" providerId="ADAL" clId="{E23F10CA-E5F6-45FF-9DA3-81962FF71C65}" dt="2019-02-27T08:49:53.445" v="642" actId="1035"/>
          <ac:cxnSpMkLst>
            <pc:docMk/>
            <pc:sldMk cId="1536665859" sldId="356"/>
            <ac:cxnSpMk id="11" creationId="{03BC21C2-F4BA-4DC0-B2F5-84CEC1862680}"/>
          </ac:cxnSpMkLst>
        </pc:cxnChg>
        <pc:cxnChg chg="mod">
          <ac:chgData name="Troels Mortensen (TRMO) | VIA" userId="48eeef65-5bf8-474b-9082-b56af31dd25e" providerId="ADAL" clId="{E23F10CA-E5F6-45FF-9DA3-81962FF71C65}" dt="2019-02-27T08:49:53.445" v="642" actId="1035"/>
          <ac:cxnSpMkLst>
            <pc:docMk/>
            <pc:sldMk cId="1536665859" sldId="356"/>
            <ac:cxnSpMk id="15" creationId="{FD295D75-B733-4652-80A3-07DCBCAB91D6}"/>
          </ac:cxnSpMkLst>
        </pc:cxnChg>
        <pc:cxnChg chg="add mod">
          <ac:chgData name="Troels Mortensen (TRMO) | VIA" userId="48eeef65-5bf8-474b-9082-b56af31dd25e" providerId="ADAL" clId="{E23F10CA-E5F6-45FF-9DA3-81962FF71C65}" dt="2019-02-27T09:48:10.049" v="710"/>
          <ac:cxnSpMkLst>
            <pc:docMk/>
            <pc:sldMk cId="1536665859" sldId="356"/>
            <ac:cxnSpMk id="18" creationId="{BFDBC7A1-4606-47A1-A640-204DC07B518A}"/>
          </ac:cxnSpMkLst>
        </pc:cxnChg>
        <pc:cxnChg chg="add mod">
          <ac:chgData name="Troels Mortensen (TRMO) | VIA" userId="48eeef65-5bf8-474b-9082-b56af31dd25e" providerId="ADAL" clId="{E23F10CA-E5F6-45FF-9DA3-81962FF71C65}" dt="2019-02-27T09:48:44.871" v="718" actId="13822"/>
          <ac:cxnSpMkLst>
            <pc:docMk/>
            <pc:sldMk cId="1536665859" sldId="356"/>
            <ac:cxnSpMk id="23" creationId="{12A6C96A-A8DA-4DA1-8468-2C5788FAD5C5}"/>
          </ac:cxnSpMkLst>
        </pc:cxnChg>
        <pc:cxnChg chg="del">
          <ac:chgData name="Troels Mortensen (TRMO) | VIA" userId="48eeef65-5bf8-474b-9082-b56af31dd25e" providerId="ADAL" clId="{E23F10CA-E5F6-45FF-9DA3-81962FF71C65}" dt="2019-02-27T08:49:58.009" v="643" actId="478"/>
          <ac:cxnSpMkLst>
            <pc:docMk/>
            <pc:sldMk cId="1536665859" sldId="356"/>
            <ac:cxnSpMk id="29" creationId="{24327522-B689-41E6-962C-E9E39041B7FD}"/>
          </ac:cxnSpMkLst>
        </pc:cxnChg>
        <pc:cxnChg chg="del">
          <ac:chgData name="Troels Mortensen (TRMO) | VIA" userId="48eeef65-5bf8-474b-9082-b56af31dd25e" providerId="ADAL" clId="{E23F10CA-E5F6-45FF-9DA3-81962FF71C65}" dt="2019-02-27T08:49:58.009" v="643" actId="478"/>
          <ac:cxnSpMkLst>
            <pc:docMk/>
            <pc:sldMk cId="1536665859" sldId="356"/>
            <ac:cxnSpMk id="31" creationId="{269B7ED0-8C4D-4577-A215-901AAAE44B5C}"/>
          </ac:cxnSpMkLst>
        </pc:cxnChg>
        <pc:cxnChg chg="add mod">
          <ac:chgData name="Troels Mortensen (TRMO) | VIA" userId="48eeef65-5bf8-474b-9082-b56af31dd25e" providerId="ADAL" clId="{E23F10CA-E5F6-45FF-9DA3-81962FF71C65}" dt="2019-02-27T09:47:39.610" v="692" actId="571"/>
          <ac:cxnSpMkLst>
            <pc:docMk/>
            <pc:sldMk cId="1536665859" sldId="356"/>
            <ac:cxnSpMk id="44" creationId="{5DE838F4-8A4F-404D-AD63-8EBF1BE9500C}"/>
          </ac:cxnSpMkLst>
        </pc:cxnChg>
        <pc:cxnChg chg="add mod">
          <ac:chgData name="Troels Mortensen (TRMO) | VIA" userId="48eeef65-5bf8-474b-9082-b56af31dd25e" providerId="ADAL" clId="{E23F10CA-E5F6-45FF-9DA3-81962FF71C65}" dt="2019-02-27T09:47:50.787" v="704" actId="571"/>
          <ac:cxnSpMkLst>
            <pc:docMk/>
            <pc:sldMk cId="1536665859" sldId="356"/>
            <ac:cxnSpMk id="47" creationId="{477ECF9C-4DA3-4960-8AB2-DE0F6721F655}"/>
          </ac:cxnSpMkLst>
        </pc:cxnChg>
        <pc:cxnChg chg="add mod">
          <ac:chgData name="Troels Mortensen (TRMO) | VIA" userId="48eeef65-5bf8-474b-9082-b56af31dd25e" providerId="ADAL" clId="{E23F10CA-E5F6-45FF-9DA3-81962FF71C65}" dt="2019-02-27T09:48:13.145" v="711" actId="571"/>
          <ac:cxnSpMkLst>
            <pc:docMk/>
            <pc:sldMk cId="1536665859" sldId="356"/>
            <ac:cxnSpMk id="49" creationId="{BD9A232A-4484-46AD-95CA-910BD43B0B71}"/>
          </ac:cxnSpMkLst>
        </pc:cxnChg>
        <pc:cxnChg chg="add mod">
          <ac:chgData name="Troels Mortensen (TRMO) | VIA" userId="48eeef65-5bf8-474b-9082-b56af31dd25e" providerId="ADAL" clId="{E23F10CA-E5F6-45FF-9DA3-81962FF71C65}" dt="2019-02-27T09:48:15.699" v="712" actId="571"/>
          <ac:cxnSpMkLst>
            <pc:docMk/>
            <pc:sldMk cId="1536665859" sldId="356"/>
            <ac:cxnSpMk id="50" creationId="{9C816064-7280-4241-85CB-9007C430BC66}"/>
          </ac:cxnSpMkLst>
        </pc:cxnChg>
        <pc:cxnChg chg="add">
          <ac:chgData name="Troels Mortensen (TRMO) | VIA" userId="48eeef65-5bf8-474b-9082-b56af31dd25e" providerId="ADAL" clId="{E23F10CA-E5F6-45FF-9DA3-81962FF71C65}" dt="2019-02-27T09:48:56.495" v="722"/>
          <ac:cxnSpMkLst>
            <pc:docMk/>
            <pc:sldMk cId="1536665859" sldId="356"/>
            <ac:cxnSpMk id="57" creationId="{2914E7A3-FD51-4828-95BB-C1705FDBFDD3}"/>
          </ac:cxnSpMkLst>
        </pc:cxnChg>
        <pc:cxnChg chg="del">
          <ac:chgData name="Troels Mortensen (TRMO) | VIA" userId="48eeef65-5bf8-474b-9082-b56af31dd25e" providerId="ADAL" clId="{E23F10CA-E5F6-45FF-9DA3-81962FF71C65}" dt="2019-02-27T08:49:58.009" v="643" actId="478"/>
          <ac:cxnSpMkLst>
            <pc:docMk/>
            <pc:sldMk cId="1536665859" sldId="356"/>
            <ac:cxnSpMk id="7169" creationId="{F217B6B2-C2AA-4E0C-A102-62306E350B32}"/>
          </ac:cxnSpMkLst>
        </pc:cxnChg>
        <pc:cxnChg chg="add mod">
          <ac:chgData name="Troels Mortensen (TRMO) | VIA" userId="48eeef65-5bf8-474b-9082-b56af31dd25e" providerId="ADAL" clId="{E23F10CA-E5F6-45FF-9DA3-81962FF71C65}" dt="2019-02-27T09:48:44.871" v="718" actId="13822"/>
          <ac:cxnSpMkLst>
            <pc:docMk/>
            <pc:sldMk cId="1536665859" sldId="356"/>
            <ac:cxnSpMk id="7170" creationId="{F299931A-84A1-4416-BC64-11D7E6F439B6}"/>
          </ac:cxnSpMkLst>
        </pc:cxnChg>
        <pc:cxnChg chg="add mod">
          <ac:chgData name="Troels Mortensen (TRMO) | VIA" userId="48eeef65-5bf8-474b-9082-b56af31dd25e" providerId="ADAL" clId="{E23F10CA-E5F6-45FF-9DA3-81962FF71C65}" dt="2019-02-27T09:48:44.871" v="718" actId="13822"/>
          <ac:cxnSpMkLst>
            <pc:docMk/>
            <pc:sldMk cId="1536665859" sldId="356"/>
            <ac:cxnSpMk id="7172" creationId="{83E9EA2E-4976-4EB9-B154-79EF65C78308}"/>
          </ac:cxnSpMkLst>
        </pc:cxnChg>
      </pc:sldChg>
      <pc:sldChg chg="addSp delSp modSp add modAnim">
        <pc:chgData name="Troels Mortensen (TRMO) | VIA" userId="48eeef65-5bf8-474b-9082-b56af31dd25e" providerId="ADAL" clId="{E23F10CA-E5F6-45FF-9DA3-81962FF71C65}" dt="2019-02-27T08:13:08.985" v="598" actId="20577"/>
        <pc:sldMkLst>
          <pc:docMk/>
          <pc:sldMk cId="2599815625" sldId="360"/>
        </pc:sldMkLst>
        <pc:spChg chg="del">
          <ac:chgData name="Troels Mortensen (TRMO) | VIA" userId="48eeef65-5bf8-474b-9082-b56af31dd25e" providerId="ADAL" clId="{E23F10CA-E5F6-45FF-9DA3-81962FF71C65}" dt="2019-02-27T08:08:46.197" v="484" actId="478"/>
          <ac:spMkLst>
            <pc:docMk/>
            <pc:sldMk cId="2599815625" sldId="360"/>
            <ac:spMk id="2" creationId="{8C254AF0-A413-40F1-8580-8D3882B73CA3}"/>
          </ac:spMkLst>
        </pc:spChg>
        <pc:spChg chg="add mod">
          <ac:chgData name="Troels Mortensen (TRMO) | VIA" userId="48eeef65-5bf8-474b-9082-b56af31dd25e" providerId="ADAL" clId="{E23F10CA-E5F6-45FF-9DA3-81962FF71C65}" dt="2019-02-27T08:13:08.985" v="598" actId="20577"/>
          <ac:spMkLst>
            <pc:docMk/>
            <pc:sldMk cId="2599815625" sldId="360"/>
            <ac:spMk id="3" creationId="{15E54E20-5CB1-4E6E-BF36-75343D8FBEFE}"/>
          </ac:spMkLst>
        </pc:spChg>
        <pc:spChg chg="mod">
          <ac:chgData name="Troels Mortensen (TRMO) | VIA" userId="48eeef65-5bf8-474b-9082-b56af31dd25e" providerId="ADAL" clId="{E23F10CA-E5F6-45FF-9DA3-81962FF71C65}" dt="2019-02-27T08:08:13.338" v="453"/>
          <ac:spMkLst>
            <pc:docMk/>
            <pc:sldMk cId="2599815625" sldId="360"/>
            <ac:spMk id="106" creationId="{0CE1156E-6E39-4EC0-872C-2C1CC3BA5719}"/>
          </ac:spMkLst>
        </pc:spChg>
        <pc:spChg chg="del">
          <ac:chgData name="Troels Mortensen (TRMO) | VIA" userId="48eeef65-5bf8-474b-9082-b56af31dd25e" providerId="ADAL" clId="{E23F10CA-E5F6-45FF-9DA3-81962FF71C65}" dt="2019-02-27T08:08:19.515" v="454" actId="478"/>
          <ac:spMkLst>
            <pc:docMk/>
            <pc:sldMk cId="2599815625" sldId="360"/>
            <ac:spMk id="116" creationId="{399D681F-5FAA-4CA7-92DF-9052FE593DC6}"/>
          </ac:spMkLst>
        </pc:spChg>
        <pc:spChg chg="mod">
          <ac:chgData name="Troels Mortensen (TRMO) | VIA" userId="48eeef65-5bf8-474b-9082-b56af31dd25e" providerId="ADAL" clId="{E23F10CA-E5F6-45FF-9DA3-81962FF71C65}" dt="2019-02-27T08:08:33.953" v="467" actId="1076"/>
          <ac:spMkLst>
            <pc:docMk/>
            <pc:sldMk cId="2599815625" sldId="360"/>
            <ac:spMk id="121" creationId="{ABE5FFDA-62C1-4F49-9046-923554A7E08F}"/>
          </ac:spMkLst>
        </pc:spChg>
        <pc:spChg chg="mod">
          <ac:chgData name="Troels Mortensen (TRMO) | VIA" userId="48eeef65-5bf8-474b-9082-b56af31dd25e" providerId="ADAL" clId="{E23F10CA-E5F6-45FF-9DA3-81962FF71C65}" dt="2019-02-27T08:08:39.706" v="483" actId="20577"/>
          <ac:spMkLst>
            <pc:docMk/>
            <pc:sldMk cId="2599815625" sldId="360"/>
            <ac:spMk id="125" creationId="{578F97EB-45D7-439F-A2A1-3DE3A21D408E}"/>
          </ac:spMkLst>
        </pc:spChg>
        <pc:spChg chg="add mod">
          <ac:chgData name="Troels Mortensen (TRMO) | VIA" userId="48eeef65-5bf8-474b-9082-b56af31dd25e" providerId="ADAL" clId="{E23F10CA-E5F6-45FF-9DA3-81962FF71C65}" dt="2019-02-27T08:09:06.338" v="486" actId="14100"/>
          <ac:spMkLst>
            <pc:docMk/>
            <pc:sldMk cId="2599815625" sldId="360"/>
            <ac:spMk id="129" creationId="{2022D3F5-2E56-42DC-8B3E-429E5F4D9F5E}"/>
          </ac:spMkLst>
        </pc:spChg>
        <pc:spChg chg="add">
          <ac:chgData name="Troels Mortensen (TRMO) | VIA" userId="48eeef65-5bf8-474b-9082-b56af31dd25e" providerId="ADAL" clId="{E23F10CA-E5F6-45FF-9DA3-81962FF71C65}" dt="2019-02-27T08:09:13.374" v="487"/>
          <ac:spMkLst>
            <pc:docMk/>
            <pc:sldMk cId="2599815625" sldId="360"/>
            <ac:spMk id="131" creationId="{5DD0B58D-D761-4DD7-A9ED-E0E8E9771657}"/>
          </ac:spMkLst>
        </pc:spChg>
        <pc:spChg chg="add">
          <ac:chgData name="Troels Mortensen (TRMO) | VIA" userId="48eeef65-5bf8-474b-9082-b56af31dd25e" providerId="ADAL" clId="{E23F10CA-E5F6-45FF-9DA3-81962FF71C65}" dt="2019-02-27T08:09:26.852" v="489"/>
          <ac:spMkLst>
            <pc:docMk/>
            <pc:sldMk cId="2599815625" sldId="360"/>
            <ac:spMk id="132" creationId="{34BA7DF6-E60D-4C1C-A2A6-E6D676C3ED85}"/>
          </ac:spMkLst>
        </pc:spChg>
        <pc:spChg chg="add">
          <ac:chgData name="Troels Mortensen (TRMO) | VIA" userId="48eeef65-5bf8-474b-9082-b56af31dd25e" providerId="ADAL" clId="{E23F10CA-E5F6-45FF-9DA3-81962FF71C65}" dt="2019-02-27T08:09:26.852" v="489"/>
          <ac:spMkLst>
            <pc:docMk/>
            <pc:sldMk cId="2599815625" sldId="360"/>
            <ac:spMk id="136" creationId="{688DFEC8-1502-4ACD-8A6A-F298FC702FC4}"/>
          </ac:spMkLst>
        </pc:spChg>
        <pc:cxnChg chg="add">
          <ac:chgData name="Troels Mortensen (TRMO) | VIA" userId="48eeef65-5bf8-474b-9082-b56af31dd25e" providerId="ADAL" clId="{E23F10CA-E5F6-45FF-9DA3-81962FF71C65}" dt="2019-02-27T08:09:13.374" v="487"/>
          <ac:cxnSpMkLst>
            <pc:docMk/>
            <pc:sldMk cId="2599815625" sldId="360"/>
            <ac:cxnSpMk id="130" creationId="{A5544105-5DF8-4071-88CD-001969127622}"/>
          </ac:cxnSpMkLst>
        </pc:cxnChg>
        <pc:cxnChg chg="add">
          <ac:chgData name="Troels Mortensen (TRMO) | VIA" userId="48eeef65-5bf8-474b-9082-b56af31dd25e" providerId="ADAL" clId="{E23F10CA-E5F6-45FF-9DA3-81962FF71C65}" dt="2019-02-27T08:09:26.852" v="489"/>
          <ac:cxnSpMkLst>
            <pc:docMk/>
            <pc:sldMk cId="2599815625" sldId="360"/>
            <ac:cxnSpMk id="133" creationId="{940ADF2B-A1E6-4DD7-8134-15E58934AB41}"/>
          </ac:cxnSpMkLst>
        </pc:cxnChg>
        <pc:cxnChg chg="del">
          <ac:chgData name="Troels Mortensen (TRMO) | VIA" userId="48eeef65-5bf8-474b-9082-b56af31dd25e" providerId="ADAL" clId="{E23F10CA-E5F6-45FF-9DA3-81962FF71C65}" dt="2019-02-27T08:08:22.313" v="455" actId="478"/>
          <ac:cxnSpMkLst>
            <pc:docMk/>
            <pc:sldMk cId="2599815625" sldId="360"/>
            <ac:cxnSpMk id="134" creationId="{02E4DC12-DECA-45EE-B30E-0E185914E784}"/>
          </ac:cxnSpMkLst>
        </pc:cxnChg>
      </pc:sldChg>
      <pc:sldChg chg="modSp add">
        <pc:chgData name="Troels Mortensen (TRMO) | VIA" userId="48eeef65-5bf8-474b-9082-b56af31dd25e" providerId="ADAL" clId="{E23F10CA-E5F6-45FF-9DA3-81962FF71C65}" dt="2019-02-27T08:49:01.214" v="619" actId="20577"/>
        <pc:sldMkLst>
          <pc:docMk/>
          <pc:sldMk cId="4239269825" sldId="361"/>
        </pc:sldMkLst>
        <pc:spChg chg="mod">
          <ac:chgData name="Troels Mortensen (TRMO) | VIA" userId="48eeef65-5bf8-474b-9082-b56af31dd25e" providerId="ADAL" clId="{E23F10CA-E5F6-45FF-9DA3-81962FF71C65}" dt="2019-02-27T08:49:01.214" v="619" actId="20577"/>
          <ac:spMkLst>
            <pc:docMk/>
            <pc:sldMk cId="4239269825" sldId="361"/>
            <ac:spMk id="2" creationId="{508D89E4-BD16-4A19-97BA-FC6CDDF641F2}"/>
          </ac:spMkLst>
        </pc:spChg>
      </pc:sldChg>
      <pc:sldChg chg="delSp add delAnim modAnim">
        <pc:chgData name="Troels Mortensen (TRMO) | VIA" userId="48eeef65-5bf8-474b-9082-b56af31dd25e" providerId="ADAL" clId="{E23F10CA-E5F6-45FF-9DA3-81962FF71C65}" dt="2019-02-27T12:48:19.458" v="4288"/>
        <pc:sldMkLst>
          <pc:docMk/>
          <pc:sldMk cId="2456961295" sldId="362"/>
        </pc:sldMkLst>
        <pc:spChg chg="del">
          <ac:chgData name="Troels Mortensen (TRMO) | VIA" userId="48eeef65-5bf8-474b-9082-b56af31dd25e" providerId="ADAL" clId="{E23F10CA-E5F6-45FF-9DA3-81962FF71C65}" dt="2019-02-27T09:52:54.503" v="762" actId="478"/>
          <ac:spMkLst>
            <pc:docMk/>
            <pc:sldMk cId="2456961295" sldId="362"/>
            <ac:spMk id="7173" creationId="{CBC44EE6-C05D-4138-B0A4-0BD397D77132}"/>
          </ac:spMkLst>
        </pc:spChg>
      </pc:sldChg>
      <pc:sldChg chg="addSp modSp add modTransition modAnim">
        <pc:chgData name="Troels Mortensen (TRMO) | VIA" userId="48eeef65-5bf8-474b-9082-b56af31dd25e" providerId="ADAL" clId="{E23F10CA-E5F6-45FF-9DA3-81962FF71C65}" dt="2019-02-27T10:04:34.462" v="968"/>
        <pc:sldMkLst>
          <pc:docMk/>
          <pc:sldMk cId="872702661" sldId="363"/>
        </pc:sldMkLst>
        <pc:spChg chg="add mod">
          <ac:chgData name="Troels Mortensen (TRMO) | VIA" userId="48eeef65-5bf8-474b-9082-b56af31dd25e" providerId="ADAL" clId="{E23F10CA-E5F6-45FF-9DA3-81962FF71C65}" dt="2019-02-27T09:54:16.522" v="875" actId="14100"/>
          <ac:spMkLst>
            <pc:docMk/>
            <pc:sldMk cId="872702661" sldId="363"/>
            <ac:spMk id="3" creationId="{CD609B5D-BCF4-4E20-A77F-3B1BDFF8CFAC}"/>
          </ac:spMkLst>
        </pc:spChg>
        <pc:spChg chg="mod">
          <ac:chgData name="Troels Mortensen (TRMO) | VIA" userId="48eeef65-5bf8-474b-9082-b56af31dd25e" providerId="ADAL" clId="{E23F10CA-E5F6-45FF-9DA3-81962FF71C65}" dt="2019-02-27T09:53:39.013" v="778" actId="20577"/>
          <ac:spMkLst>
            <pc:docMk/>
            <pc:sldMk cId="872702661" sldId="363"/>
            <ac:spMk id="8" creationId="{B76C2F0D-1552-4DB4-A248-86F7BA678C0A}"/>
          </ac:spMkLst>
        </pc:spChg>
      </pc:sldChg>
      <pc:sldChg chg="addSp delSp modSp add delAnim modAnim">
        <pc:chgData name="Troels Mortensen (TRMO) | VIA" userId="48eeef65-5bf8-474b-9082-b56af31dd25e" providerId="ADAL" clId="{E23F10CA-E5F6-45FF-9DA3-81962FF71C65}" dt="2019-03-01T07:06:11.555" v="4324" actId="478"/>
        <pc:sldMkLst>
          <pc:docMk/>
          <pc:sldMk cId="4030446570" sldId="364"/>
        </pc:sldMkLst>
        <pc:spChg chg="del">
          <ac:chgData name="Troels Mortensen (TRMO) | VIA" userId="48eeef65-5bf8-474b-9082-b56af31dd25e" providerId="ADAL" clId="{E23F10CA-E5F6-45FF-9DA3-81962FF71C65}" dt="2019-02-27T09:55:22.794" v="878" actId="478"/>
          <ac:spMkLst>
            <pc:docMk/>
            <pc:sldMk cId="4030446570" sldId="364"/>
            <ac:spMk id="3" creationId="{CD609B5D-BCF4-4E20-A77F-3B1BDFF8CFAC}"/>
          </ac:spMkLst>
        </pc:spChg>
        <pc:spChg chg="add del mod">
          <ac:chgData name="Troels Mortensen (TRMO) | VIA" userId="48eeef65-5bf8-474b-9082-b56af31dd25e" providerId="ADAL" clId="{E23F10CA-E5F6-45FF-9DA3-81962FF71C65}" dt="2019-02-27T09:55:30.901" v="880" actId="478"/>
          <ac:spMkLst>
            <pc:docMk/>
            <pc:sldMk cId="4030446570" sldId="364"/>
            <ac:spMk id="5" creationId="{F3EA6060-4E93-459D-B344-2FA0E6EC177D}"/>
          </ac:spMkLst>
        </pc:spChg>
        <pc:spChg chg="add mod">
          <ac:chgData name="Troels Mortensen (TRMO) | VIA" userId="48eeef65-5bf8-474b-9082-b56af31dd25e" providerId="ADAL" clId="{E23F10CA-E5F6-45FF-9DA3-81962FF71C65}" dt="2019-02-27T09:55:47.296" v="914" actId="1076"/>
          <ac:spMkLst>
            <pc:docMk/>
            <pc:sldMk cId="4030446570" sldId="364"/>
            <ac:spMk id="7" creationId="{8604CB68-3E05-40EB-AF75-A40474B1A19E}"/>
          </ac:spMkLst>
        </pc:spChg>
        <pc:spChg chg="del">
          <ac:chgData name="Troels Mortensen (TRMO) | VIA" userId="48eeef65-5bf8-474b-9082-b56af31dd25e" providerId="ADAL" clId="{E23F10CA-E5F6-45FF-9DA3-81962FF71C65}" dt="2019-02-27T09:58:21.528" v="932" actId="478"/>
          <ac:spMkLst>
            <pc:docMk/>
            <pc:sldMk cId="4030446570" sldId="364"/>
            <ac:spMk id="8" creationId="{B76C2F0D-1552-4DB4-A248-86F7BA678C0A}"/>
          </ac:spMkLst>
        </pc:spChg>
        <pc:spChg chg="del">
          <ac:chgData name="Troels Mortensen (TRMO) | VIA" userId="48eeef65-5bf8-474b-9082-b56af31dd25e" providerId="ADAL" clId="{E23F10CA-E5F6-45FF-9DA3-81962FF71C65}" dt="2019-03-01T07:06:09.426" v="4322" actId="478"/>
          <ac:spMkLst>
            <pc:docMk/>
            <pc:sldMk cId="4030446570" sldId="364"/>
            <ac:spMk id="40" creationId="{D9F1F6CC-B89D-4FB8-B736-0A164A49FA53}"/>
          </ac:spMkLst>
        </pc:spChg>
        <pc:spChg chg="del mod">
          <ac:chgData name="Troels Mortensen (TRMO) | VIA" userId="48eeef65-5bf8-474b-9082-b56af31dd25e" providerId="ADAL" clId="{E23F10CA-E5F6-45FF-9DA3-81962FF71C65}" dt="2019-03-01T07:06:11.555" v="4324" actId="478"/>
          <ac:spMkLst>
            <pc:docMk/>
            <pc:sldMk cId="4030446570" sldId="364"/>
            <ac:spMk id="41" creationId="{E3FAE814-610A-4009-838A-0EF488634E1C}"/>
          </ac:spMkLst>
        </pc:spChg>
        <pc:spChg chg="del">
          <ac:chgData name="Troels Mortensen (TRMO) | VIA" userId="48eeef65-5bf8-474b-9082-b56af31dd25e" providerId="ADAL" clId="{E23F10CA-E5F6-45FF-9DA3-81962FF71C65}" dt="2019-03-01T07:06:09.426" v="4322" actId="478"/>
          <ac:spMkLst>
            <pc:docMk/>
            <pc:sldMk cId="4030446570" sldId="364"/>
            <ac:spMk id="42" creationId="{C834A173-9849-4BCA-BE7C-7322B3D39A0F}"/>
          </ac:spMkLst>
        </pc:spChg>
        <pc:spChg chg="add">
          <ac:chgData name="Troels Mortensen (TRMO) | VIA" userId="48eeef65-5bf8-474b-9082-b56af31dd25e" providerId="ADAL" clId="{E23F10CA-E5F6-45FF-9DA3-81962FF71C65}" dt="2019-02-27T09:58:21.802" v="933"/>
          <ac:spMkLst>
            <pc:docMk/>
            <pc:sldMk cId="4030446570" sldId="364"/>
            <ac:spMk id="54" creationId="{C423B852-B94D-4294-8780-EA5487E4B2DC}"/>
          </ac:spMkLst>
        </pc:spChg>
        <pc:cxnChg chg="add mod">
          <ac:chgData name="Troels Mortensen (TRMO) | VIA" userId="48eeef65-5bf8-474b-9082-b56af31dd25e" providerId="ADAL" clId="{E23F10CA-E5F6-45FF-9DA3-81962FF71C65}" dt="2019-02-27T09:56:07.048" v="918" actId="1582"/>
          <ac:cxnSpMkLst>
            <pc:docMk/>
            <pc:sldMk cId="4030446570" sldId="364"/>
            <ac:cxnSpMk id="16" creationId="{C6708FB9-9D8B-48A6-BBBA-24DC6886A8C7}"/>
          </ac:cxnSpMkLst>
        </pc:cxnChg>
        <pc:cxnChg chg="add mod">
          <ac:chgData name="Troels Mortensen (TRMO) | VIA" userId="48eeef65-5bf8-474b-9082-b56af31dd25e" providerId="ADAL" clId="{E23F10CA-E5F6-45FF-9DA3-81962FF71C65}" dt="2019-02-27T09:56:11.030" v="920" actId="14100"/>
          <ac:cxnSpMkLst>
            <pc:docMk/>
            <pc:sldMk cId="4030446570" sldId="364"/>
            <ac:cxnSpMk id="51" creationId="{8FAFDFBB-D575-4E00-8F58-80178AA62C76}"/>
          </ac:cxnSpMkLst>
        </pc:cxnChg>
        <pc:cxnChg chg="add mod">
          <ac:chgData name="Troels Mortensen (TRMO) | VIA" userId="48eeef65-5bf8-474b-9082-b56af31dd25e" providerId="ADAL" clId="{E23F10CA-E5F6-45FF-9DA3-81962FF71C65}" dt="2019-02-27T09:56:15.409" v="922" actId="14100"/>
          <ac:cxnSpMkLst>
            <pc:docMk/>
            <pc:sldMk cId="4030446570" sldId="364"/>
            <ac:cxnSpMk id="52" creationId="{8CD404CC-663F-419A-8567-B5B2D472D447}"/>
          </ac:cxnSpMkLst>
        </pc:cxnChg>
      </pc:sldChg>
      <pc:sldChg chg="addSp delSp add modAnim">
        <pc:chgData name="Troels Mortensen (TRMO) | VIA" userId="48eeef65-5bf8-474b-9082-b56af31dd25e" providerId="ADAL" clId="{E23F10CA-E5F6-45FF-9DA3-81962FF71C65}" dt="2019-03-01T07:06:15.647" v="4325" actId="478"/>
        <pc:sldMkLst>
          <pc:docMk/>
          <pc:sldMk cId="1647658492" sldId="365"/>
        </pc:sldMkLst>
        <pc:spChg chg="del">
          <ac:chgData name="Troels Mortensen (TRMO) | VIA" userId="48eeef65-5bf8-474b-9082-b56af31dd25e" providerId="ADAL" clId="{E23F10CA-E5F6-45FF-9DA3-81962FF71C65}" dt="2019-02-27T09:58:25.541" v="934" actId="478"/>
          <ac:spMkLst>
            <pc:docMk/>
            <pc:sldMk cId="1647658492" sldId="365"/>
            <ac:spMk id="8" creationId="{B76C2F0D-1552-4DB4-A248-86F7BA678C0A}"/>
          </ac:spMkLst>
        </pc:spChg>
        <pc:spChg chg="del">
          <ac:chgData name="Troels Mortensen (TRMO) | VIA" userId="48eeef65-5bf8-474b-9082-b56af31dd25e" providerId="ADAL" clId="{E23F10CA-E5F6-45FF-9DA3-81962FF71C65}" dt="2019-03-01T07:06:15.647" v="4325" actId="478"/>
          <ac:spMkLst>
            <pc:docMk/>
            <pc:sldMk cId="1647658492" sldId="365"/>
            <ac:spMk id="40" creationId="{D9F1F6CC-B89D-4FB8-B736-0A164A49FA53}"/>
          </ac:spMkLst>
        </pc:spChg>
        <pc:spChg chg="del">
          <ac:chgData name="Troels Mortensen (TRMO) | VIA" userId="48eeef65-5bf8-474b-9082-b56af31dd25e" providerId="ADAL" clId="{E23F10CA-E5F6-45FF-9DA3-81962FF71C65}" dt="2019-03-01T07:06:15.647" v="4325" actId="478"/>
          <ac:spMkLst>
            <pc:docMk/>
            <pc:sldMk cId="1647658492" sldId="365"/>
            <ac:spMk id="41" creationId="{E3FAE814-610A-4009-838A-0EF488634E1C}"/>
          </ac:spMkLst>
        </pc:spChg>
        <pc:spChg chg="del">
          <ac:chgData name="Troels Mortensen (TRMO) | VIA" userId="48eeef65-5bf8-474b-9082-b56af31dd25e" providerId="ADAL" clId="{E23F10CA-E5F6-45FF-9DA3-81962FF71C65}" dt="2019-03-01T07:06:15.647" v="4325" actId="478"/>
          <ac:spMkLst>
            <pc:docMk/>
            <pc:sldMk cId="1647658492" sldId="365"/>
            <ac:spMk id="42" creationId="{C834A173-9849-4BCA-BE7C-7322B3D39A0F}"/>
          </ac:spMkLst>
        </pc:spChg>
        <pc:spChg chg="add">
          <ac:chgData name="Troels Mortensen (TRMO) | VIA" userId="48eeef65-5bf8-474b-9082-b56af31dd25e" providerId="ADAL" clId="{E23F10CA-E5F6-45FF-9DA3-81962FF71C65}" dt="2019-02-27T09:58:25.757" v="935"/>
          <ac:spMkLst>
            <pc:docMk/>
            <pc:sldMk cId="1647658492" sldId="365"/>
            <ac:spMk id="53" creationId="{538A3BF0-184B-4C2A-BCD3-F53B6C37B166}"/>
          </ac:spMkLst>
        </pc:spChg>
      </pc:sldChg>
      <pc:sldChg chg="delSp modSp add modTransition modAnim">
        <pc:chgData name="Troels Mortensen (TRMO) | VIA" userId="48eeef65-5bf8-474b-9082-b56af31dd25e" providerId="ADAL" clId="{E23F10CA-E5F6-45FF-9DA3-81962FF71C65}" dt="2019-03-01T07:06:19.049" v="4326" actId="478"/>
        <pc:sldMkLst>
          <pc:docMk/>
          <pc:sldMk cId="1296979178" sldId="367"/>
        </pc:sldMkLst>
        <pc:spChg chg="del">
          <ac:chgData name="Troels Mortensen (TRMO) | VIA" userId="48eeef65-5bf8-474b-9082-b56af31dd25e" providerId="ADAL" clId="{E23F10CA-E5F6-45FF-9DA3-81962FF71C65}" dt="2019-03-01T07:06:19.049" v="4326" actId="478"/>
          <ac:spMkLst>
            <pc:docMk/>
            <pc:sldMk cId="1296979178" sldId="367"/>
            <ac:spMk id="40" creationId="{D9F1F6CC-B89D-4FB8-B736-0A164A49FA53}"/>
          </ac:spMkLst>
        </pc:spChg>
        <pc:spChg chg="del">
          <ac:chgData name="Troels Mortensen (TRMO) | VIA" userId="48eeef65-5bf8-474b-9082-b56af31dd25e" providerId="ADAL" clId="{E23F10CA-E5F6-45FF-9DA3-81962FF71C65}" dt="2019-03-01T07:06:19.049" v="4326" actId="478"/>
          <ac:spMkLst>
            <pc:docMk/>
            <pc:sldMk cId="1296979178" sldId="367"/>
            <ac:spMk id="41" creationId="{E3FAE814-610A-4009-838A-0EF488634E1C}"/>
          </ac:spMkLst>
        </pc:spChg>
        <pc:spChg chg="del">
          <ac:chgData name="Troels Mortensen (TRMO) | VIA" userId="48eeef65-5bf8-474b-9082-b56af31dd25e" providerId="ADAL" clId="{E23F10CA-E5F6-45FF-9DA3-81962FF71C65}" dt="2019-03-01T07:06:19.049" v="4326" actId="478"/>
          <ac:spMkLst>
            <pc:docMk/>
            <pc:sldMk cId="1296979178" sldId="367"/>
            <ac:spMk id="42" creationId="{C834A173-9849-4BCA-BE7C-7322B3D39A0F}"/>
          </ac:spMkLst>
        </pc:spChg>
        <pc:spChg chg="mod">
          <ac:chgData name="Troels Mortensen (TRMO) | VIA" userId="48eeef65-5bf8-474b-9082-b56af31dd25e" providerId="ADAL" clId="{E23F10CA-E5F6-45FF-9DA3-81962FF71C65}" dt="2019-02-27T09:58:53.750" v="945" actId="20577"/>
          <ac:spMkLst>
            <pc:docMk/>
            <pc:sldMk cId="1296979178" sldId="367"/>
            <ac:spMk id="53" creationId="{AB83CB61-D924-43B2-887D-E6175AF6478B}"/>
          </ac:spMkLst>
        </pc:spChg>
      </pc:sldChg>
      <pc:sldChg chg="addSp delSp modSp add modTransition modAnim">
        <pc:chgData name="Troels Mortensen (TRMO) | VIA" userId="48eeef65-5bf8-474b-9082-b56af31dd25e" providerId="ADAL" clId="{E23F10CA-E5F6-45FF-9DA3-81962FF71C65}" dt="2019-03-01T07:06:22.458" v="4327" actId="478"/>
        <pc:sldMkLst>
          <pc:docMk/>
          <pc:sldMk cId="2301972590" sldId="368"/>
        </pc:sldMkLst>
        <pc:spChg chg="add del mod">
          <ac:chgData name="Troels Mortensen (TRMO) | VIA" userId="48eeef65-5bf8-474b-9082-b56af31dd25e" providerId="ADAL" clId="{E23F10CA-E5F6-45FF-9DA3-81962FF71C65}" dt="2019-02-27T10:09:21.565" v="989" actId="478"/>
          <ac:spMkLst>
            <pc:docMk/>
            <pc:sldMk cId="2301972590" sldId="368"/>
            <ac:spMk id="3" creationId="{AB579551-3B54-47E5-B27B-921504E9E9DF}"/>
          </ac:spMkLst>
        </pc:spChg>
        <pc:spChg chg="mod">
          <ac:chgData name="Troels Mortensen (TRMO) | VIA" userId="48eeef65-5bf8-474b-9082-b56af31dd25e" providerId="ADAL" clId="{E23F10CA-E5F6-45FF-9DA3-81962FF71C65}" dt="2019-02-27T10:09:19.211" v="988" actId="688"/>
          <ac:spMkLst>
            <pc:docMk/>
            <pc:sldMk cId="2301972590" sldId="368"/>
            <ac:spMk id="7" creationId="{8604CB68-3E05-40EB-AF75-A40474B1A19E}"/>
          </ac:spMkLst>
        </pc:spChg>
        <pc:spChg chg="mod">
          <ac:chgData name="Troels Mortensen (TRMO) | VIA" userId="48eeef65-5bf8-474b-9082-b56af31dd25e" providerId="ADAL" clId="{E23F10CA-E5F6-45FF-9DA3-81962FF71C65}" dt="2019-02-27T10:03:39.024" v="959" actId="14100"/>
          <ac:spMkLst>
            <pc:docMk/>
            <pc:sldMk cId="2301972590" sldId="368"/>
            <ac:spMk id="17" creationId="{1A860E05-4551-4689-AD44-B6B6B8BAB1FA}"/>
          </ac:spMkLst>
        </pc:spChg>
        <pc:spChg chg="mod">
          <ac:chgData name="Troels Mortensen (TRMO) | VIA" userId="48eeef65-5bf8-474b-9082-b56af31dd25e" providerId="ADAL" clId="{E23F10CA-E5F6-45FF-9DA3-81962FF71C65}" dt="2019-02-27T10:04:01.974" v="963" actId="14100"/>
          <ac:spMkLst>
            <pc:docMk/>
            <pc:sldMk cId="2301972590" sldId="368"/>
            <ac:spMk id="19" creationId="{9FCD61F1-D6AA-4B62-864E-AEBA971AAFDD}"/>
          </ac:spMkLst>
        </pc:spChg>
        <pc:spChg chg="mod">
          <ac:chgData name="Troels Mortensen (TRMO) | VIA" userId="48eeef65-5bf8-474b-9082-b56af31dd25e" providerId="ADAL" clId="{E23F10CA-E5F6-45FF-9DA3-81962FF71C65}" dt="2019-02-27T10:03:44.931" v="960" actId="14100"/>
          <ac:spMkLst>
            <pc:docMk/>
            <pc:sldMk cId="2301972590" sldId="368"/>
            <ac:spMk id="21" creationId="{4343AF6F-D172-4F48-A3B2-238B86D765B9}"/>
          </ac:spMkLst>
        </pc:spChg>
        <pc:spChg chg="mod">
          <ac:chgData name="Troels Mortensen (TRMO) | VIA" userId="48eeef65-5bf8-474b-9082-b56af31dd25e" providerId="ADAL" clId="{E23F10CA-E5F6-45FF-9DA3-81962FF71C65}" dt="2019-02-27T10:03:50.727" v="961" actId="14100"/>
          <ac:spMkLst>
            <pc:docMk/>
            <pc:sldMk cId="2301972590" sldId="368"/>
            <ac:spMk id="22" creationId="{3D5E6886-EF62-4F78-BC3F-229D18647A91}"/>
          </ac:spMkLst>
        </pc:spChg>
        <pc:spChg chg="mod">
          <ac:chgData name="Troels Mortensen (TRMO) | VIA" userId="48eeef65-5bf8-474b-9082-b56af31dd25e" providerId="ADAL" clId="{E23F10CA-E5F6-45FF-9DA3-81962FF71C65}" dt="2019-02-27T10:04:15.397" v="967" actId="14100"/>
          <ac:spMkLst>
            <pc:docMk/>
            <pc:sldMk cId="2301972590" sldId="368"/>
            <ac:spMk id="27" creationId="{E7B5306E-BC32-4EEA-9C4D-7FA8419AA9B4}"/>
          </ac:spMkLst>
        </pc:spChg>
        <pc:spChg chg="mod">
          <ac:chgData name="Troels Mortensen (TRMO) | VIA" userId="48eeef65-5bf8-474b-9082-b56af31dd25e" providerId="ADAL" clId="{E23F10CA-E5F6-45FF-9DA3-81962FF71C65}" dt="2019-02-27T10:04:08.874" v="965" actId="14100"/>
          <ac:spMkLst>
            <pc:docMk/>
            <pc:sldMk cId="2301972590" sldId="368"/>
            <ac:spMk id="28" creationId="{4AEDCDE4-3D2D-40EC-A61C-C5B1FCCFB430}"/>
          </ac:spMkLst>
        </pc:spChg>
        <pc:spChg chg="mod">
          <ac:chgData name="Troels Mortensen (TRMO) | VIA" userId="48eeef65-5bf8-474b-9082-b56af31dd25e" providerId="ADAL" clId="{E23F10CA-E5F6-45FF-9DA3-81962FF71C65}" dt="2019-02-27T10:03:20.739" v="954" actId="20577"/>
          <ac:spMkLst>
            <pc:docMk/>
            <pc:sldMk cId="2301972590" sldId="368"/>
            <ac:spMk id="35" creationId="{81D5BC40-5EC1-4251-90F0-A043277F1298}"/>
          </ac:spMkLst>
        </pc:spChg>
        <pc:spChg chg="mod">
          <ac:chgData name="Troels Mortensen (TRMO) | VIA" userId="48eeef65-5bf8-474b-9082-b56af31dd25e" providerId="ADAL" clId="{E23F10CA-E5F6-45FF-9DA3-81962FF71C65}" dt="2019-02-27T10:03:23.819" v="956" actId="20577"/>
          <ac:spMkLst>
            <pc:docMk/>
            <pc:sldMk cId="2301972590" sldId="368"/>
            <ac:spMk id="36" creationId="{5BC4886E-3F99-420F-832F-295EB04275EA}"/>
          </ac:spMkLst>
        </pc:spChg>
        <pc:spChg chg="mod">
          <ac:chgData name="Troels Mortensen (TRMO) | VIA" userId="48eeef65-5bf8-474b-9082-b56af31dd25e" providerId="ADAL" clId="{E23F10CA-E5F6-45FF-9DA3-81962FF71C65}" dt="2019-02-27T10:03:25.997" v="958" actId="20577"/>
          <ac:spMkLst>
            <pc:docMk/>
            <pc:sldMk cId="2301972590" sldId="368"/>
            <ac:spMk id="37" creationId="{1FBE1700-F9FD-48DB-8E97-8111D96708CE}"/>
          </ac:spMkLst>
        </pc:spChg>
        <pc:spChg chg="del">
          <ac:chgData name="Troels Mortensen (TRMO) | VIA" userId="48eeef65-5bf8-474b-9082-b56af31dd25e" providerId="ADAL" clId="{E23F10CA-E5F6-45FF-9DA3-81962FF71C65}" dt="2019-03-01T07:06:22.458" v="4327" actId="478"/>
          <ac:spMkLst>
            <pc:docMk/>
            <pc:sldMk cId="2301972590" sldId="368"/>
            <ac:spMk id="40" creationId="{D9F1F6CC-B89D-4FB8-B736-0A164A49FA53}"/>
          </ac:spMkLst>
        </pc:spChg>
        <pc:spChg chg="del">
          <ac:chgData name="Troels Mortensen (TRMO) | VIA" userId="48eeef65-5bf8-474b-9082-b56af31dd25e" providerId="ADAL" clId="{E23F10CA-E5F6-45FF-9DA3-81962FF71C65}" dt="2019-03-01T07:06:22.458" v="4327" actId="478"/>
          <ac:spMkLst>
            <pc:docMk/>
            <pc:sldMk cId="2301972590" sldId="368"/>
            <ac:spMk id="41" creationId="{E3FAE814-610A-4009-838A-0EF488634E1C}"/>
          </ac:spMkLst>
        </pc:spChg>
        <pc:spChg chg="del">
          <ac:chgData name="Troels Mortensen (TRMO) | VIA" userId="48eeef65-5bf8-474b-9082-b56af31dd25e" providerId="ADAL" clId="{E23F10CA-E5F6-45FF-9DA3-81962FF71C65}" dt="2019-03-01T07:06:22.458" v="4327" actId="478"/>
          <ac:spMkLst>
            <pc:docMk/>
            <pc:sldMk cId="2301972590" sldId="368"/>
            <ac:spMk id="42" creationId="{C834A173-9849-4BCA-BE7C-7322B3D39A0F}"/>
          </ac:spMkLst>
        </pc:spChg>
      </pc:sldChg>
      <pc:sldChg chg="addSp delSp add">
        <pc:chgData name="Troels Mortensen (TRMO) | VIA" userId="48eeef65-5bf8-474b-9082-b56af31dd25e" providerId="ADAL" clId="{E23F10CA-E5F6-45FF-9DA3-81962FF71C65}" dt="2019-03-01T07:06:25.919" v="4328" actId="478"/>
        <pc:sldMkLst>
          <pc:docMk/>
          <pc:sldMk cId="307938518" sldId="369"/>
        </pc:sldMkLst>
        <pc:spChg chg="del">
          <ac:chgData name="Troels Mortensen (TRMO) | VIA" userId="48eeef65-5bf8-474b-9082-b56af31dd25e" providerId="ADAL" clId="{E23F10CA-E5F6-45FF-9DA3-81962FF71C65}" dt="2019-02-27T10:09:27.175" v="992" actId="478"/>
          <ac:spMkLst>
            <pc:docMk/>
            <pc:sldMk cId="307938518" sldId="369"/>
            <ac:spMk id="7" creationId="{8604CB68-3E05-40EB-AF75-A40474B1A19E}"/>
          </ac:spMkLst>
        </pc:spChg>
        <pc:spChg chg="del">
          <ac:chgData name="Troels Mortensen (TRMO) | VIA" userId="48eeef65-5bf8-474b-9082-b56af31dd25e" providerId="ADAL" clId="{E23F10CA-E5F6-45FF-9DA3-81962FF71C65}" dt="2019-03-01T07:06:25.919" v="4328" actId="478"/>
          <ac:spMkLst>
            <pc:docMk/>
            <pc:sldMk cId="307938518" sldId="369"/>
            <ac:spMk id="40" creationId="{D9F1F6CC-B89D-4FB8-B736-0A164A49FA53}"/>
          </ac:spMkLst>
        </pc:spChg>
        <pc:spChg chg="del">
          <ac:chgData name="Troels Mortensen (TRMO) | VIA" userId="48eeef65-5bf8-474b-9082-b56af31dd25e" providerId="ADAL" clId="{E23F10CA-E5F6-45FF-9DA3-81962FF71C65}" dt="2019-03-01T07:06:25.919" v="4328" actId="478"/>
          <ac:spMkLst>
            <pc:docMk/>
            <pc:sldMk cId="307938518" sldId="369"/>
            <ac:spMk id="41" creationId="{E3FAE814-610A-4009-838A-0EF488634E1C}"/>
          </ac:spMkLst>
        </pc:spChg>
        <pc:spChg chg="del">
          <ac:chgData name="Troels Mortensen (TRMO) | VIA" userId="48eeef65-5bf8-474b-9082-b56af31dd25e" providerId="ADAL" clId="{E23F10CA-E5F6-45FF-9DA3-81962FF71C65}" dt="2019-03-01T07:06:25.919" v="4328" actId="478"/>
          <ac:spMkLst>
            <pc:docMk/>
            <pc:sldMk cId="307938518" sldId="369"/>
            <ac:spMk id="42" creationId="{C834A173-9849-4BCA-BE7C-7322B3D39A0F}"/>
          </ac:spMkLst>
        </pc:spChg>
        <pc:spChg chg="add">
          <ac:chgData name="Troels Mortensen (TRMO) | VIA" userId="48eeef65-5bf8-474b-9082-b56af31dd25e" providerId="ADAL" clId="{E23F10CA-E5F6-45FF-9DA3-81962FF71C65}" dt="2019-02-27T10:09:24.114" v="991"/>
          <ac:spMkLst>
            <pc:docMk/>
            <pc:sldMk cId="307938518" sldId="369"/>
            <ac:spMk id="54" creationId="{284B908F-E20B-4E60-B027-5BEDE53C00E1}"/>
          </ac:spMkLst>
        </pc:spChg>
        <pc:spChg chg="add">
          <ac:chgData name="Troels Mortensen (TRMO) | VIA" userId="48eeef65-5bf8-474b-9082-b56af31dd25e" providerId="ADAL" clId="{E23F10CA-E5F6-45FF-9DA3-81962FF71C65}" dt="2019-02-27T10:09:24.114" v="991"/>
          <ac:spMkLst>
            <pc:docMk/>
            <pc:sldMk cId="307938518" sldId="369"/>
            <ac:spMk id="55" creationId="{A868A7BD-FA1E-4958-9B61-B20C0E9EA68C}"/>
          </ac:spMkLst>
        </pc:spChg>
      </pc:sldChg>
      <pc:sldChg chg="addSp delSp modSp add delAnim modAnim">
        <pc:chgData name="Troels Mortensen (TRMO) | VIA" userId="48eeef65-5bf8-474b-9082-b56af31dd25e" providerId="ADAL" clId="{E23F10CA-E5F6-45FF-9DA3-81962FF71C65}" dt="2019-02-27T12:51:39.737" v="4317" actId="403"/>
        <pc:sldMkLst>
          <pc:docMk/>
          <pc:sldMk cId="1106249769" sldId="370"/>
        </pc:sldMkLst>
        <pc:spChg chg="del">
          <ac:chgData name="Troels Mortensen (TRMO) | VIA" userId="48eeef65-5bf8-474b-9082-b56af31dd25e" providerId="ADAL" clId="{E23F10CA-E5F6-45FF-9DA3-81962FF71C65}" dt="2019-02-27T10:09:59.816" v="994" actId="478"/>
          <ac:spMkLst>
            <pc:docMk/>
            <pc:sldMk cId="1106249769" sldId="370"/>
            <ac:spMk id="2" creationId="{25F3F898-0022-438E-BFF2-6458E6167B07}"/>
          </ac:spMkLst>
        </pc:spChg>
        <pc:spChg chg="del">
          <ac:chgData name="Troels Mortensen (TRMO) | VIA" userId="48eeef65-5bf8-474b-9082-b56af31dd25e" providerId="ADAL" clId="{E23F10CA-E5F6-45FF-9DA3-81962FF71C65}" dt="2019-02-27T10:09:59.816" v="994" actId="478"/>
          <ac:spMkLst>
            <pc:docMk/>
            <pc:sldMk cId="1106249769" sldId="370"/>
            <ac:spMk id="3" creationId="{2EDF0E33-D6F1-488A-8AE4-C859E8E9C634}"/>
          </ac:spMkLst>
        </pc:spChg>
        <pc:spChg chg="mod">
          <ac:chgData name="Troels Mortensen (TRMO) | VIA" userId="48eeef65-5bf8-474b-9082-b56af31dd25e" providerId="ADAL" clId="{E23F10CA-E5F6-45FF-9DA3-81962FF71C65}" dt="2019-02-27T11:14:00.965" v="1613" actId="20577"/>
          <ac:spMkLst>
            <pc:docMk/>
            <pc:sldMk cId="1106249769" sldId="370"/>
            <ac:spMk id="10" creationId="{065A506A-A821-452C-A25F-976876B7B55A}"/>
          </ac:spMkLst>
        </pc:spChg>
        <pc:spChg chg="mod">
          <ac:chgData name="Troels Mortensen (TRMO) | VIA" userId="48eeef65-5bf8-474b-9082-b56af31dd25e" providerId="ADAL" clId="{E23F10CA-E5F6-45FF-9DA3-81962FF71C65}" dt="2019-02-27T11:14:06.517" v="1623" actId="20577"/>
          <ac:spMkLst>
            <pc:docMk/>
            <pc:sldMk cId="1106249769" sldId="370"/>
            <ac:spMk id="15" creationId="{398A7FD7-6222-44E9-92DF-41CFA608FC66}"/>
          </ac:spMkLst>
        </pc:spChg>
        <pc:spChg chg="add">
          <ac:chgData name="Troels Mortensen (TRMO) | VIA" userId="48eeef65-5bf8-474b-9082-b56af31dd25e" providerId="ADAL" clId="{E23F10CA-E5F6-45FF-9DA3-81962FF71C65}" dt="2019-02-27T10:10:18.690" v="995"/>
          <ac:spMkLst>
            <pc:docMk/>
            <pc:sldMk cId="1106249769" sldId="370"/>
            <ac:spMk id="27" creationId="{5B9345A0-F095-4232-8266-86CDCF060AFC}"/>
          </ac:spMkLst>
        </pc:spChg>
        <pc:spChg chg="add">
          <ac:chgData name="Troels Mortensen (TRMO) | VIA" userId="48eeef65-5bf8-474b-9082-b56af31dd25e" providerId="ADAL" clId="{E23F10CA-E5F6-45FF-9DA3-81962FF71C65}" dt="2019-02-27T10:10:18.690" v="995"/>
          <ac:spMkLst>
            <pc:docMk/>
            <pc:sldMk cId="1106249769" sldId="370"/>
            <ac:spMk id="28" creationId="{AF139123-6797-4355-BA63-47FCA517F2F8}"/>
          </ac:spMkLst>
        </pc:spChg>
        <pc:spChg chg="add">
          <ac:chgData name="Troels Mortensen (TRMO) | VIA" userId="48eeef65-5bf8-474b-9082-b56af31dd25e" providerId="ADAL" clId="{E23F10CA-E5F6-45FF-9DA3-81962FF71C65}" dt="2019-02-27T10:10:18.690" v="995"/>
          <ac:spMkLst>
            <pc:docMk/>
            <pc:sldMk cId="1106249769" sldId="370"/>
            <ac:spMk id="29" creationId="{3F4C0F32-8F7E-4696-9BB5-19510B3911A4}"/>
          </ac:spMkLst>
        </pc:spChg>
        <pc:spChg chg="add">
          <ac:chgData name="Troels Mortensen (TRMO) | VIA" userId="48eeef65-5bf8-474b-9082-b56af31dd25e" providerId="ADAL" clId="{E23F10CA-E5F6-45FF-9DA3-81962FF71C65}" dt="2019-02-27T10:10:18.690" v="995"/>
          <ac:spMkLst>
            <pc:docMk/>
            <pc:sldMk cId="1106249769" sldId="370"/>
            <ac:spMk id="30" creationId="{B478F2E3-55BB-4EA9-A7B0-87D655DAEE49}"/>
          </ac:spMkLst>
        </pc:spChg>
        <pc:spChg chg="add">
          <ac:chgData name="Troels Mortensen (TRMO) | VIA" userId="48eeef65-5bf8-474b-9082-b56af31dd25e" providerId="ADAL" clId="{E23F10CA-E5F6-45FF-9DA3-81962FF71C65}" dt="2019-02-27T10:10:18.690" v="995"/>
          <ac:spMkLst>
            <pc:docMk/>
            <pc:sldMk cId="1106249769" sldId="370"/>
            <ac:spMk id="38" creationId="{6321B105-94EC-49E0-B5AF-F278CCC96A05}"/>
          </ac:spMkLst>
        </pc:spChg>
        <pc:spChg chg="add">
          <ac:chgData name="Troels Mortensen (TRMO) | VIA" userId="48eeef65-5bf8-474b-9082-b56af31dd25e" providerId="ADAL" clId="{E23F10CA-E5F6-45FF-9DA3-81962FF71C65}" dt="2019-02-27T10:10:18.690" v="995"/>
          <ac:spMkLst>
            <pc:docMk/>
            <pc:sldMk cId="1106249769" sldId="370"/>
            <ac:spMk id="40" creationId="{8EB055F4-F7A3-43D6-A9AF-4B56D6FB491E}"/>
          </ac:spMkLst>
        </pc:spChg>
        <pc:spChg chg="add del">
          <ac:chgData name="Troels Mortensen (TRMO) | VIA" userId="48eeef65-5bf8-474b-9082-b56af31dd25e" providerId="ADAL" clId="{E23F10CA-E5F6-45FF-9DA3-81962FF71C65}" dt="2019-02-27T10:10:23.757" v="997" actId="478"/>
          <ac:spMkLst>
            <pc:docMk/>
            <pc:sldMk cId="1106249769" sldId="370"/>
            <ac:spMk id="71" creationId="{7760BC45-C6C9-4F2C-B92B-E97A1935CDA4}"/>
          </ac:spMkLst>
        </pc:spChg>
        <pc:spChg chg="add del">
          <ac:chgData name="Troels Mortensen (TRMO) | VIA" userId="48eeef65-5bf8-474b-9082-b56af31dd25e" providerId="ADAL" clId="{E23F10CA-E5F6-45FF-9DA3-81962FF71C65}" dt="2019-02-27T10:10:21.991" v="996" actId="478"/>
          <ac:spMkLst>
            <pc:docMk/>
            <pc:sldMk cId="1106249769" sldId="370"/>
            <ac:spMk id="72" creationId="{49FAC59F-28FD-4C46-9373-E99709054181}"/>
          </ac:spMkLst>
        </pc:spChg>
        <pc:spChg chg="add mod">
          <ac:chgData name="Troels Mortensen (TRMO) | VIA" userId="48eeef65-5bf8-474b-9082-b56af31dd25e" providerId="ADAL" clId="{E23F10CA-E5F6-45FF-9DA3-81962FF71C65}" dt="2019-02-27T10:12:49.163" v="1068" actId="20577"/>
          <ac:spMkLst>
            <pc:docMk/>
            <pc:sldMk cId="1106249769" sldId="370"/>
            <ac:spMk id="73" creationId="{FAE6B39A-AAFB-445A-B4DA-A24C7D098F61}"/>
          </ac:spMkLst>
        </pc:spChg>
        <pc:spChg chg="add mod">
          <ac:chgData name="Troels Mortensen (TRMO) | VIA" userId="48eeef65-5bf8-474b-9082-b56af31dd25e" providerId="ADAL" clId="{E23F10CA-E5F6-45FF-9DA3-81962FF71C65}" dt="2019-02-27T10:13:32.359" v="1145" actId="14100"/>
          <ac:spMkLst>
            <pc:docMk/>
            <pc:sldMk cId="1106249769" sldId="370"/>
            <ac:spMk id="74" creationId="{871F7E17-44D0-46AA-A8B5-5232B7329BF8}"/>
          </ac:spMkLst>
        </pc:spChg>
        <pc:spChg chg="add mod">
          <ac:chgData name="Troels Mortensen (TRMO) | VIA" userId="48eeef65-5bf8-474b-9082-b56af31dd25e" providerId="ADAL" clId="{E23F10CA-E5F6-45FF-9DA3-81962FF71C65}" dt="2019-02-27T12:51:39.737" v="4317" actId="403"/>
          <ac:spMkLst>
            <pc:docMk/>
            <pc:sldMk cId="1106249769" sldId="370"/>
            <ac:spMk id="75" creationId="{EDD20FF4-9DF8-4BEC-AC21-34F4E4668937}"/>
          </ac:spMkLst>
        </pc:spChg>
        <pc:grpChg chg="add">
          <ac:chgData name="Troels Mortensen (TRMO) | VIA" userId="48eeef65-5bf8-474b-9082-b56af31dd25e" providerId="ADAL" clId="{E23F10CA-E5F6-45FF-9DA3-81962FF71C65}" dt="2019-02-27T10:10:18.690" v="995"/>
          <ac:grpSpMkLst>
            <pc:docMk/>
            <pc:sldMk cId="1106249769" sldId="370"/>
            <ac:grpSpMk id="4" creationId="{275195E0-18F4-4ACE-81D9-B24984FC12AF}"/>
          </ac:grpSpMkLst>
        </pc:grpChg>
        <pc:grpChg chg="add">
          <ac:chgData name="Troels Mortensen (TRMO) | VIA" userId="48eeef65-5bf8-474b-9082-b56af31dd25e" providerId="ADAL" clId="{E23F10CA-E5F6-45FF-9DA3-81962FF71C65}" dt="2019-02-27T10:10:18.690" v="995"/>
          <ac:grpSpMkLst>
            <pc:docMk/>
            <pc:sldMk cId="1106249769" sldId="370"/>
            <ac:grpSpMk id="7" creationId="{02BDD89B-FAD4-45B9-9A25-E8737EBB5FA4}"/>
          </ac:grpSpMkLst>
        </pc:grpChg>
        <pc:grpChg chg="add">
          <ac:chgData name="Troels Mortensen (TRMO) | VIA" userId="48eeef65-5bf8-474b-9082-b56af31dd25e" providerId="ADAL" clId="{E23F10CA-E5F6-45FF-9DA3-81962FF71C65}" dt="2019-02-27T10:10:18.690" v="995"/>
          <ac:grpSpMkLst>
            <pc:docMk/>
            <pc:sldMk cId="1106249769" sldId="370"/>
            <ac:grpSpMk id="12" creationId="{D264236E-638B-4258-8322-33846113D316}"/>
          </ac:grpSpMkLst>
        </pc:grpChg>
        <pc:grpChg chg="add">
          <ac:chgData name="Troels Mortensen (TRMO) | VIA" userId="48eeef65-5bf8-474b-9082-b56af31dd25e" providerId="ADAL" clId="{E23F10CA-E5F6-45FF-9DA3-81962FF71C65}" dt="2019-02-27T10:10:18.690" v="995"/>
          <ac:grpSpMkLst>
            <pc:docMk/>
            <pc:sldMk cId="1106249769" sldId="370"/>
            <ac:grpSpMk id="18" creationId="{285EF99A-E452-440E-BB15-636270BE659F}"/>
          </ac:grpSpMkLst>
        </pc:grpChg>
        <pc:grpChg chg="add">
          <ac:chgData name="Troels Mortensen (TRMO) | VIA" userId="48eeef65-5bf8-474b-9082-b56af31dd25e" providerId="ADAL" clId="{E23F10CA-E5F6-45FF-9DA3-81962FF71C65}" dt="2019-02-27T10:10:18.690" v="995"/>
          <ac:grpSpMkLst>
            <pc:docMk/>
            <pc:sldMk cId="1106249769" sldId="370"/>
            <ac:grpSpMk id="23" creationId="{2A20F3CA-67A3-4E90-B84F-D2293BA5F59D}"/>
          </ac:grpSpMkLst>
        </pc:grpChg>
        <pc:grpChg chg="add del">
          <ac:chgData name="Troels Mortensen (TRMO) | VIA" userId="48eeef65-5bf8-474b-9082-b56af31dd25e" providerId="ADAL" clId="{E23F10CA-E5F6-45FF-9DA3-81962FF71C65}" dt="2019-02-27T10:10:26.525" v="998" actId="478"/>
          <ac:grpSpMkLst>
            <pc:docMk/>
            <pc:sldMk cId="1106249769" sldId="370"/>
            <ac:grpSpMk id="41" creationId="{953F6A16-8219-4EF0-BFA2-668FED956A38}"/>
          </ac:grpSpMkLst>
        </pc:grpChg>
        <pc:grpChg chg="add del">
          <ac:chgData name="Troels Mortensen (TRMO) | VIA" userId="48eeef65-5bf8-474b-9082-b56af31dd25e" providerId="ADAL" clId="{E23F10CA-E5F6-45FF-9DA3-81962FF71C65}" dt="2019-02-27T10:10:26.525" v="998" actId="478"/>
          <ac:grpSpMkLst>
            <pc:docMk/>
            <pc:sldMk cId="1106249769" sldId="370"/>
            <ac:grpSpMk id="44" creationId="{5CEC0572-ECAC-4253-9FC8-E9E17715CB5D}"/>
          </ac:grpSpMkLst>
        </pc:grpChg>
        <pc:grpChg chg="add del">
          <ac:chgData name="Troels Mortensen (TRMO) | VIA" userId="48eeef65-5bf8-474b-9082-b56af31dd25e" providerId="ADAL" clId="{E23F10CA-E5F6-45FF-9DA3-81962FF71C65}" dt="2019-02-27T10:10:26.525" v="998" actId="478"/>
          <ac:grpSpMkLst>
            <pc:docMk/>
            <pc:sldMk cId="1106249769" sldId="370"/>
            <ac:grpSpMk id="49" creationId="{A10CAEFD-8D9F-4FC4-885B-AB91EA91DF6F}"/>
          </ac:grpSpMkLst>
        </pc:grpChg>
        <pc:grpChg chg="add del">
          <ac:chgData name="Troels Mortensen (TRMO) | VIA" userId="48eeef65-5bf8-474b-9082-b56af31dd25e" providerId="ADAL" clId="{E23F10CA-E5F6-45FF-9DA3-81962FF71C65}" dt="2019-02-27T10:10:26.525" v="998" actId="478"/>
          <ac:grpSpMkLst>
            <pc:docMk/>
            <pc:sldMk cId="1106249769" sldId="370"/>
            <ac:grpSpMk id="55" creationId="{0985EAEA-8983-4328-A3EA-06DA7FA29AAD}"/>
          </ac:grpSpMkLst>
        </pc:grpChg>
        <pc:grpChg chg="add del">
          <ac:chgData name="Troels Mortensen (TRMO) | VIA" userId="48eeef65-5bf8-474b-9082-b56af31dd25e" providerId="ADAL" clId="{E23F10CA-E5F6-45FF-9DA3-81962FF71C65}" dt="2019-02-27T10:10:26.525" v="998" actId="478"/>
          <ac:grpSpMkLst>
            <pc:docMk/>
            <pc:sldMk cId="1106249769" sldId="370"/>
            <ac:grpSpMk id="58" creationId="{F3B1E116-2223-4AB5-B410-A91323B3D922}"/>
          </ac:grpSpMkLst>
        </pc:grpChg>
        <pc:grpChg chg="add del">
          <ac:chgData name="Troels Mortensen (TRMO) | VIA" userId="48eeef65-5bf8-474b-9082-b56af31dd25e" providerId="ADAL" clId="{E23F10CA-E5F6-45FF-9DA3-81962FF71C65}" dt="2019-02-27T10:10:26.525" v="998" actId="478"/>
          <ac:grpSpMkLst>
            <pc:docMk/>
            <pc:sldMk cId="1106249769" sldId="370"/>
            <ac:grpSpMk id="63" creationId="{3E7EE4DD-2166-4B1B-B2E2-452205D3F47A}"/>
          </ac:grpSpMkLst>
        </pc:grpChg>
        <pc:cxnChg chg="add">
          <ac:chgData name="Troels Mortensen (TRMO) | VIA" userId="48eeef65-5bf8-474b-9082-b56af31dd25e" providerId="ADAL" clId="{E23F10CA-E5F6-45FF-9DA3-81962FF71C65}" dt="2019-02-27T10:10:18.690" v="995"/>
          <ac:cxnSpMkLst>
            <pc:docMk/>
            <pc:sldMk cId="1106249769" sldId="370"/>
            <ac:cxnSpMk id="11" creationId="{A16D8237-EBF0-4075-A0A6-46BC15836637}"/>
          </ac:cxnSpMkLst>
        </pc:cxnChg>
        <pc:cxnChg chg="add">
          <ac:chgData name="Troels Mortensen (TRMO) | VIA" userId="48eeef65-5bf8-474b-9082-b56af31dd25e" providerId="ADAL" clId="{E23F10CA-E5F6-45FF-9DA3-81962FF71C65}" dt="2019-02-27T10:10:18.690" v="995"/>
          <ac:cxnSpMkLst>
            <pc:docMk/>
            <pc:sldMk cId="1106249769" sldId="370"/>
            <ac:cxnSpMk id="16" creationId="{D3743E2C-3BC5-497E-836B-CD46D2E5C757}"/>
          </ac:cxnSpMkLst>
        </pc:cxnChg>
        <pc:cxnChg chg="add">
          <ac:chgData name="Troels Mortensen (TRMO) | VIA" userId="48eeef65-5bf8-474b-9082-b56af31dd25e" providerId="ADAL" clId="{E23F10CA-E5F6-45FF-9DA3-81962FF71C65}" dt="2019-02-27T10:10:18.690" v="995"/>
          <ac:cxnSpMkLst>
            <pc:docMk/>
            <pc:sldMk cId="1106249769" sldId="370"/>
            <ac:cxnSpMk id="17" creationId="{140F7406-8B18-4A81-8395-BEE8674CF670}"/>
          </ac:cxnSpMkLst>
        </pc:cxnChg>
        <pc:cxnChg chg="add">
          <ac:chgData name="Troels Mortensen (TRMO) | VIA" userId="48eeef65-5bf8-474b-9082-b56af31dd25e" providerId="ADAL" clId="{E23F10CA-E5F6-45FF-9DA3-81962FF71C65}" dt="2019-02-27T10:10:18.690" v="995"/>
          <ac:cxnSpMkLst>
            <pc:docMk/>
            <pc:sldMk cId="1106249769" sldId="370"/>
            <ac:cxnSpMk id="22" creationId="{EAB45CCD-2137-4E7C-953B-AE777BC0BF03}"/>
          </ac:cxnSpMkLst>
        </pc:cxnChg>
        <pc:cxnChg chg="add">
          <ac:chgData name="Troels Mortensen (TRMO) | VIA" userId="48eeef65-5bf8-474b-9082-b56af31dd25e" providerId="ADAL" clId="{E23F10CA-E5F6-45FF-9DA3-81962FF71C65}" dt="2019-02-27T10:10:18.690" v="995"/>
          <ac:cxnSpMkLst>
            <pc:docMk/>
            <pc:sldMk cId="1106249769" sldId="370"/>
            <ac:cxnSpMk id="31" creationId="{132FEC32-DCE3-4C5F-B051-82C092F896FD}"/>
          </ac:cxnSpMkLst>
        </pc:cxnChg>
        <pc:cxnChg chg="add">
          <ac:chgData name="Troels Mortensen (TRMO) | VIA" userId="48eeef65-5bf8-474b-9082-b56af31dd25e" providerId="ADAL" clId="{E23F10CA-E5F6-45FF-9DA3-81962FF71C65}" dt="2019-02-27T10:10:18.690" v="995"/>
          <ac:cxnSpMkLst>
            <pc:docMk/>
            <pc:sldMk cId="1106249769" sldId="370"/>
            <ac:cxnSpMk id="32" creationId="{61C32200-1FE9-4A93-95A4-B8138829B6CE}"/>
          </ac:cxnSpMkLst>
        </pc:cxnChg>
        <pc:cxnChg chg="add">
          <ac:chgData name="Troels Mortensen (TRMO) | VIA" userId="48eeef65-5bf8-474b-9082-b56af31dd25e" providerId="ADAL" clId="{E23F10CA-E5F6-45FF-9DA3-81962FF71C65}" dt="2019-02-27T10:10:18.690" v="995"/>
          <ac:cxnSpMkLst>
            <pc:docMk/>
            <pc:sldMk cId="1106249769" sldId="370"/>
            <ac:cxnSpMk id="33" creationId="{F4DAAA0D-4B15-45EE-B9A4-8C457DB5734A}"/>
          </ac:cxnSpMkLst>
        </pc:cxnChg>
        <pc:cxnChg chg="add">
          <ac:chgData name="Troels Mortensen (TRMO) | VIA" userId="48eeef65-5bf8-474b-9082-b56af31dd25e" providerId="ADAL" clId="{E23F10CA-E5F6-45FF-9DA3-81962FF71C65}" dt="2019-02-27T10:10:18.690" v="995"/>
          <ac:cxnSpMkLst>
            <pc:docMk/>
            <pc:sldMk cId="1106249769" sldId="370"/>
            <ac:cxnSpMk id="34" creationId="{065184CE-387C-4DF2-A562-700559182457}"/>
          </ac:cxnSpMkLst>
        </pc:cxnChg>
        <pc:cxnChg chg="add">
          <ac:chgData name="Troels Mortensen (TRMO) | VIA" userId="48eeef65-5bf8-474b-9082-b56af31dd25e" providerId="ADAL" clId="{E23F10CA-E5F6-45FF-9DA3-81962FF71C65}" dt="2019-02-27T10:10:18.690" v="995"/>
          <ac:cxnSpMkLst>
            <pc:docMk/>
            <pc:sldMk cId="1106249769" sldId="370"/>
            <ac:cxnSpMk id="35" creationId="{B1F72DE1-DA62-4C0E-9C33-302CF6454A5C}"/>
          </ac:cxnSpMkLst>
        </pc:cxnChg>
        <pc:cxnChg chg="add">
          <ac:chgData name="Troels Mortensen (TRMO) | VIA" userId="48eeef65-5bf8-474b-9082-b56af31dd25e" providerId="ADAL" clId="{E23F10CA-E5F6-45FF-9DA3-81962FF71C65}" dt="2019-02-27T10:10:18.690" v="995"/>
          <ac:cxnSpMkLst>
            <pc:docMk/>
            <pc:sldMk cId="1106249769" sldId="370"/>
            <ac:cxnSpMk id="36" creationId="{AA49A116-5F5A-4309-833B-6A0A6758639C}"/>
          </ac:cxnSpMkLst>
        </pc:cxnChg>
        <pc:cxnChg chg="add">
          <ac:chgData name="Troels Mortensen (TRMO) | VIA" userId="48eeef65-5bf8-474b-9082-b56af31dd25e" providerId="ADAL" clId="{E23F10CA-E5F6-45FF-9DA3-81962FF71C65}" dt="2019-02-27T10:10:18.690" v="995"/>
          <ac:cxnSpMkLst>
            <pc:docMk/>
            <pc:sldMk cId="1106249769" sldId="370"/>
            <ac:cxnSpMk id="37" creationId="{6CBEA24A-C186-4BE5-82C5-966F96A87722}"/>
          </ac:cxnSpMkLst>
        </pc:cxnChg>
        <pc:cxnChg chg="add">
          <ac:chgData name="Troels Mortensen (TRMO) | VIA" userId="48eeef65-5bf8-474b-9082-b56af31dd25e" providerId="ADAL" clId="{E23F10CA-E5F6-45FF-9DA3-81962FF71C65}" dt="2019-02-27T10:10:18.690" v="995"/>
          <ac:cxnSpMkLst>
            <pc:docMk/>
            <pc:sldMk cId="1106249769" sldId="370"/>
            <ac:cxnSpMk id="39" creationId="{9D359481-4B11-48F6-AE79-FADD6F660F93}"/>
          </ac:cxnSpMkLst>
        </pc:cxnChg>
        <pc:cxnChg chg="add del mod">
          <ac:chgData name="Troels Mortensen (TRMO) | VIA" userId="48eeef65-5bf8-474b-9082-b56af31dd25e" providerId="ADAL" clId="{E23F10CA-E5F6-45FF-9DA3-81962FF71C65}" dt="2019-02-27T10:10:26.525" v="998" actId="478"/>
          <ac:cxnSpMkLst>
            <pc:docMk/>
            <pc:sldMk cId="1106249769" sldId="370"/>
            <ac:cxnSpMk id="48" creationId="{482C324B-129F-452B-A780-C7B7F341A6D8}"/>
          </ac:cxnSpMkLst>
        </pc:cxnChg>
        <pc:cxnChg chg="add del">
          <ac:chgData name="Troels Mortensen (TRMO) | VIA" userId="48eeef65-5bf8-474b-9082-b56af31dd25e" providerId="ADAL" clId="{E23F10CA-E5F6-45FF-9DA3-81962FF71C65}" dt="2019-02-27T10:10:26.525" v="998" actId="478"/>
          <ac:cxnSpMkLst>
            <pc:docMk/>
            <pc:sldMk cId="1106249769" sldId="370"/>
            <ac:cxnSpMk id="53" creationId="{CCC94480-E2FC-4C97-8B8C-F2B907CEECF7}"/>
          </ac:cxnSpMkLst>
        </pc:cxnChg>
        <pc:cxnChg chg="add del">
          <ac:chgData name="Troels Mortensen (TRMO) | VIA" userId="48eeef65-5bf8-474b-9082-b56af31dd25e" providerId="ADAL" clId="{E23F10CA-E5F6-45FF-9DA3-81962FF71C65}" dt="2019-02-27T10:10:26.525" v="998" actId="478"/>
          <ac:cxnSpMkLst>
            <pc:docMk/>
            <pc:sldMk cId="1106249769" sldId="370"/>
            <ac:cxnSpMk id="54" creationId="{2E49F148-2912-45A2-8919-6C7D9D0C93E1}"/>
          </ac:cxnSpMkLst>
        </pc:cxnChg>
        <pc:cxnChg chg="add del mod">
          <ac:chgData name="Troels Mortensen (TRMO) | VIA" userId="48eeef65-5bf8-474b-9082-b56af31dd25e" providerId="ADAL" clId="{E23F10CA-E5F6-45FF-9DA3-81962FF71C65}" dt="2019-02-27T10:10:26.525" v="998" actId="478"/>
          <ac:cxnSpMkLst>
            <pc:docMk/>
            <pc:sldMk cId="1106249769" sldId="370"/>
            <ac:cxnSpMk id="62" creationId="{AB6CF1C2-DD83-463E-A523-6D291EA5BBE3}"/>
          </ac:cxnSpMkLst>
        </pc:cxnChg>
        <pc:cxnChg chg="add del">
          <ac:chgData name="Troels Mortensen (TRMO) | VIA" userId="48eeef65-5bf8-474b-9082-b56af31dd25e" providerId="ADAL" clId="{E23F10CA-E5F6-45FF-9DA3-81962FF71C65}" dt="2019-02-27T10:10:26.525" v="998" actId="478"/>
          <ac:cxnSpMkLst>
            <pc:docMk/>
            <pc:sldMk cId="1106249769" sldId="370"/>
            <ac:cxnSpMk id="67" creationId="{ECED82C7-5AF3-47EF-B85F-64EABCC6C61E}"/>
          </ac:cxnSpMkLst>
        </pc:cxnChg>
        <pc:cxnChg chg="add del">
          <ac:chgData name="Troels Mortensen (TRMO) | VIA" userId="48eeef65-5bf8-474b-9082-b56af31dd25e" providerId="ADAL" clId="{E23F10CA-E5F6-45FF-9DA3-81962FF71C65}" dt="2019-02-27T10:10:26.525" v="998" actId="478"/>
          <ac:cxnSpMkLst>
            <pc:docMk/>
            <pc:sldMk cId="1106249769" sldId="370"/>
            <ac:cxnSpMk id="68" creationId="{E2C17103-599B-4E02-9D72-CC3DFADD6BCD}"/>
          </ac:cxnSpMkLst>
        </pc:cxnChg>
        <pc:cxnChg chg="add del mod">
          <ac:chgData name="Troels Mortensen (TRMO) | VIA" userId="48eeef65-5bf8-474b-9082-b56af31dd25e" providerId="ADAL" clId="{E23F10CA-E5F6-45FF-9DA3-81962FF71C65}" dt="2019-02-27T10:10:29.382" v="999" actId="478"/>
          <ac:cxnSpMkLst>
            <pc:docMk/>
            <pc:sldMk cId="1106249769" sldId="370"/>
            <ac:cxnSpMk id="69" creationId="{F62B340E-4AF4-4C48-901B-B1A4DECE661B}"/>
          </ac:cxnSpMkLst>
        </pc:cxnChg>
        <pc:cxnChg chg="add del">
          <ac:chgData name="Troels Mortensen (TRMO) | VIA" userId="48eeef65-5bf8-474b-9082-b56af31dd25e" providerId="ADAL" clId="{E23F10CA-E5F6-45FF-9DA3-81962FF71C65}" dt="2019-02-27T10:10:32.124" v="1000" actId="478"/>
          <ac:cxnSpMkLst>
            <pc:docMk/>
            <pc:sldMk cId="1106249769" sldId="370"/>
            <ac:cxnSpMk id="70" creationId="{3564627B-DB1C-483A-A1FC-DA861449BDBE}"/>
          </ac:cxnSpMkLst>
        </pc:cxnChg>
      </pc:sldChg>
      <pc:sldChg chg="addSp delSp modSp add modTransition delAnim modAnim">
        <pc:chgData name="Troels Mortensen (TRMO) | VIA" userId="48eeef65-5bf8-474b-9082-b56af31dd25e" providerId="ADAL" clId="{E23F10CA-E5F6-45FF-9DA3-81962FF71C65}" dt="2019-03-01T07:34:06.492" v="4481" actId="13822"/>
        <pc:sldMkLst>
          <pc:docMk/>
          <pc:sldMk cId="3008193011" sldId="371"/>
        </pc:sldMkLst>
        <pc:spChg chg="add mod">
          <ac:chgData name="Troels Mortensen (TRMO) | VIA" userId="48eeef65-5bf8-474b-9082-b56af31dd25e" providerId="ADAL" clId="{E23F10CA-E5F6-45FF-9DA3-81962FF71C65}" dt="2019-03-01T07:07:49.560" v="4412" actId="207"/>
          <ac:spMkLst>
            <pc:docMk/>
            <pc:sldMk cId="3008193011" sldId="371"/>
            <ac:spMk id="2" creationId="{C4303FC3-E074-4228-99D2-0E80F6A39782}"/>
          </ac:spMkLst>
        </pc:spChg>
        <pc:spChg chg="mod">
          <ac:chgData name="Troels Mortensen (TRMO) | VIA" userId="48eeef65-5bf8-474b-9082-b56af31dd25e" providerId="ADAL" clId="{E23F10CA-E5F6-45FF-9DA3-81962FF71C65}" dt="2019-02-27T11:14:17.552" v="1635" actId="1076"/>
          <ac:spMkLst>
            <pc:docMk/>
            <pc:sldMk cId="3008193011" sldId="371"/>
            <ac:spMk id="10" creationId="{065A506A-A821-452C-A25F-976876B7B55A}"/>
          </ac:spMkLst>
        </pc:spChg>
        <pc:spChg chg="mod">
          <ac:chgData name="Troels Mortensen (TRMO) | VIA" userId="48eeef65-5bf8-474b-9082-b56af31dd25e" providerId="ADAL" clId="{E23F10CA-E5F6-45FF-9DA3-81962FF71C65}" dt="2019-02-27T11:14:25.006" v="1649" actId="20577"/>
          <ac:spMkLst>
            <pc:docMk/>
            <pc:sldMk cId="3008193011" sldId="371"/>
            <ac:spMk id="15" creationId="{398A7FD7-6222-44E9-92DF-41CFA608FC66}"/>
          </ac:spMkLst>
        </pc:spChg>
        <pc:spChg chg="mod">
          <ac:chgData name="Troels Mortensen (TRMO) | VIA" userId="48eeef65-5bf8-474b-9082-b56af31dd25e" providerId="ADAL" clId="{E23F10CA-E5F6-45FF-9DA3-81962FF71C65}" dt="2019-02-27T10:15:10.206" v="1256" actId="1037"/>
          <ac:spMkLst>
            <pc:docMk/>
            <pc:sldMk cId="3008193011" sldId="371"/>
            <ac:spMk id="27" creationId="{5B9345A0-F095-4232-8266-86CDCF060AFC}"/>
          </ac:spMkLst>
        </pc:spChg>
        <pc:spChg chg="mod">
          <ac:chgData name="Troels Mortensen (TRMO) | VIA" userId="48eeef65-5bf8-474b-9082-b56af31dd25e" providerId="ADAL" clId="{E23F10CA-E5F6-45FF-9DA3-81962FF71C65}" dt="2019-02-27T10:15:10.206" v="1256" actId="1037"/>
          <ac:spMkLst>
            <pc:docMk/>
            <pc:sldMk cId="3008193011" sldId="371"/>
            <ac:spMk id="28" creationId="{AF139123-6797-4355-BA63-47FCA517F2F8}"/>
          </ac:spMkLst>
        </pc:spChg>
        <pc:spChg chg="mod">
          <ac:chgData name="Troels Mortensen (TRMO) | VIA" userId="48eeef65-5bf8-474b-9082-b56af31dd25e" providerId="ADAL" clId="{E23F10CA-E5F6-45FF-9DA3-81962FF71C65}" dt="2019-02-27T10:15:10.206" v="1256" actId="1037"/>
          <ac:spMkLst>
            <pc:docMk/>
            <pc:sldMk cId="3008193011" sldId="371"/>
            <ac:spMk id="29" creationId="{3F4C0F32-8F7E-4696-9BB5-19510B3911A4}"/>
          </ac:spMkLst>
        </pc:spChg>
        <pc:spChg chg="mod">
          <ac:chgData name="Troels Mortensen (TRMO) | VIA" userId="48eeef65-5bf8-474b-9082-b56af31dd25e" providerId="ADAL" clId="{E23F10CA-E5F6-45FF-9DA3-81962FF71C65}" dt="2019-02-27T10:15:10.206" v="1256" actId="1037"/>
          <ac:spMkLst>
            <pc:docMk/>
            <pc:sldMk cId="3008193011" sldId="371"/>
            <ac:spMk id="30" creationId="{B478F2E3-55BB-4EA9-A7B0-87D655DAEE49}"/>
          </ac:spMkLst>
        </pc:spChg>
        <pc:spChg chg="mod">
          <ac:chgData name="Troels Mortensen (TRMO) | VIA" userId="48eeef65-5bf8-474b-9082-b56af31dd25e" providerId="ADAL" clId="{E23F10CA-E5F6-45FF-9DA3-81962FF71C65}" dt="2019-02-27T10:15:10.206" v="1256" actId="1037"/>
          <ac:spMkLst>
            <pc:docMk/>
            <pc:sldMk cId="3008193011" sldId="371"/>
            <ac:spMk id="38" creationId="{6321B105-94EC-49E0-B5AF-F278CCC96A05}"/>
          </ac:spMkLst>
        </pc:spChg>
        <pc:spChg chg="mod">
          <ac:chgData name="Troels Mortensen (TRMO) | VIA" userId="48eeef65-5bf8-474b-9082-b56af31dd25e" providerId="ADAL" clId="{E23F10CA-E5F6-45FF-9DA3-81962FF71C65}" dt="2019-02-27T10:15:10.206" v="1256" actId="1037"/>
          <ac:spMkLst>
            <pc:docMk/>
            <pc:sldMk cId="3008193011" sldId="371"/>
            <ac:spMk id="40" creationId="{8EB055F4-F7A3-43D6-A9AF-4B56D6FB491E}"/>
          </ac:spMkLst>
        </pc:spChg>
        <pc:spChg chg="add mod">
          <ac:chgData name="Troels Mortensen (TRMO) | VIA" userId="48eeef65-5bf8-474b-9082-b56af31dd25e" providerId="ADAL" clId="{E23F10CA-E5F6-45FF-9DA3-81962FF71C65}" dt="2019-02-27T10:19:58.942" v="1266"/>
          <ac:spMkLst>
            <pc:docMk/>
            <pc:sldMk cId="3008193011" sldId="371"/>
            <ac:spMk id="41" creationId="{6D191608-0F6D-43DD-A9CD-2183DC25219C}"/>
          </ac:spMkLst>
        </pc:spChg>
        <pc:spChg chg="add mod">
          <ac:chgData name="Troels Mortensen (TRMO) | VIA" userId="48eeef65-5bf8-474b-9082-b56af31dd25e" providerId="ADAL" clId="{E23F10CA-E5F6-45FF-9DA3-81962FF71C65}" dt="2019-02-27T10:21:24.893" v="1482" actId="1038"/>
          <ac:spMkLst>
            <pc:docMk/>
            <pc:sldMk cId="3008193011" sldId="371"/>
            <ac:spMk id="46" creationId="{95531FBB-F7D0-4786-B240-31FB1E33E5FB}"/>
          </ac:spMkLst>
        </pc:spChg>
        <pc:spChg chg="mod">
          <ac:chgData name="Troels Mortensen (TRMO) | VIA" userId="48eeef65-5bf8-474b-9082-b56af31dd25e" providerId="ADAL" clId="{E23F10CA-E5F6-45FF-9DA3-81962FF71C65}" dt="2019-03-01T07:08:03.374" v="4423" actId="20577"/>
          <ac:spMkLst>
            <pc:docMk/>
            <pc:sldMk cId="3008193011" sldId="371"/>
            <ac:spMk id="48" creationId="{AEF67DFE-108B-456D-82D1-EF298A1E6F15}"/>
          </ac:spMkLst>
        </pc:spChg>
        <pc:spChg chg="add mod">
          <ac:chgData name="Troels Mortensen (TRMO) | VIA" userId="48eeef65-5bf8-474b-9082-b56af31dd25e" providerId="ADAL" clId="{E23F10CA-E5F6-45FF-9DA3-81962FF71C65}" dt="2019-03-01T07:08:41.675" v="4434" actId="164"/>
          <ac:spMkLst>
            <pc:docMk/>
            <pc:sldMk cId="3008193011" sldId="371"/>
            <ac:spMk id="50" creationId="{BF8FACF4-431B-4830-ADCF-3BA0FAE9EA1A}"/>
          </ac:spMkLst>
        </pc:spChg>
        <pc:spChg chg="del">
          <ac:chgData name="Troels Mortensen (TRMO) | VIA" userId="48eeef65-5bf8-474b-9082-b56af31dd25e" providerId="ADAL" clId="{E23F10CA-E5F6-45FF-9DA3-81962FF71C65}" dt="2019-02-27T10:14:53.535" v="1152" actId="478"/>
          <ac:spMkLst>
            <pc:docMk/>
            <pc:sldMk cId="3008193011" sldId="371"/>
            <ac:spMk id="73" creationId="{FAE6B39A-AAFB-445A-B4DA-A24C7D098F61}"/>
          </ac:spMkLst>
        </pc:spChg>
        <pc:spChg chg="del">
          <ac:chgData name="Troels Mortensen (TRMO) | VIA" userId="48eeef65-5bf8-474b-9082-b56af31dd25e" providerId="ADAL" clId="{E23F10CA-E5F6-45FF-9DA3-81962FF71C65}" dt="2019-02-27T10:14:55.206" v="1153" actId="478"/>
          <ac:spMkLst>
            <pc:docMk/>
            <pc:sldMk cId="3008193011" sldId="371"/>
            <ac:spMk id="74" creationId="{871F7E17-44D0-46AA-A8B5-5232B7329BF8}"/>
          </ac:spMkLst>
        </pc:spChg>
        <pc:grpChg chg="mod">
          <ac:chgData name="Troels Mortensen (TRMO) | VIA" userId="48eeef65-5bf8-474b-9082-b56af31dd25e" providerId="ADAL" clId="{E23F10CA-E5F6-45FF-9DA3-81962FF71C65}" dt="2019-02-27T10:15:02.697" v="1228" actId="1037"/>
          <ac:grpSpMkLst>
            <pc:docMk/>
            <pc:sldMk cId="3008193011" sldId="371"/>
            <ac:grpSpMk id="4" creationId="{275195E0-18F4-4ACE-81D9-B24984FC12AF}"/>
          </ac:grpSpMkLst>
        </pc:grpChg>
        <pc:grpChg chg="mod">
          <ac:chgData name="Troels Mortensen (TRMO) | VIA" userId="48eeef65-5bf8-474b-9082-b56af31dd25e" providerId="ADAL" clId="{E23F10CA-E5F6-45FF-9DA3-81962FF71C65}" dt="2019-02-27T10:15:02.697" v="1228" actId="1037"/>
          <ac:grpSpMkLst>
            <pc:docMk/>
            <pc:sldMk cId="3008193011" sldId="371"/>
            <ac:grpSpMk id="7" creationId="{02BDD89B-FAD4-45B9-9A25-E8737EBB5FA4}"/>
          </ac:grpSpMkLst>
        </pc:grpChg>
        <pc:grpChg chg="mod">
          <ac:chgData name="Troels Mortensen (TRMO) | VIA" userId="48eeef65-5bf8-474b-9082-b56af31dd25e" providerId="ADAL" clId="{E23F10CA-E5F6-45FF-9DA3-81962FF71C65}" dt="2019-02-27T10:15:02.697" v="1228" actId="1037"/>
          <ac:grpSpMkLst>
            <pc:docMk/>
            <pc:sldMk cId="3008193011" sldId="371"/>
            <ac:grpSpMk id="12" creationId="{D264236E-638B-4258-8322-33846113D316}"/>
          </ac:grpSpMkLst>
        </pc:grpChg>
        <pc:grpChg chg="mod">
          <ac:chgData name="Troels Mortensen (TRMO) | VIA" userId="48eeef65-5bf8-474b-9082-b56af31dd25e" providerId="ADAL" clId="{E23F10CA-E5F6-45FF-9DA3-81962FF71C65}" dt="2019-02-27T10:15:10.206" v="1256" actId="1037"/>
          <ac:grpSpMkLst>
            <pc:docMk/>
            <pc:sldMk cId="3008193011" sldId="371"/>
            <ac:grpSpMk id="18" creationId="{285EF99A-E452-440E-BB15-636270BE659F}"/>
          </ac:grpSpMkLst>
        </pc:grpChg>
        <pc:grpChg chg="mod">
          <ac:chgData name="Troels Mortensen (TRMO) | VIA" userId="48eeef65-5bf8-474b-9082-b56af31dd25e" providerId="ADAL" clId="{E23F10CA-E5F6-45FF-9DA3-81962FF71C65}" dt="2019-02-27T10:15:10.206" v="1256" actId="1037"/>
          <ac:grpSpMkLst>
            <pc:docMk/>
            <pc:sldMk cId="3008193011" sldId="371"/>
            <ac:grpSpMk id="23" creationId="{2A20F3CA-67A3-4E90-B84F-D2293BA5F59D}"/>
          </ac:grpSpMkLst>
        </pc:grpChg>
        <pc:grpChg chg="add mod">
          <ac:chgData name="Troels Mortensen (TRMO) | VIA" userId="48eeef65-5bf8-474b-9082-b56af31dd25e" providerId="ADAL" clId="{E23F10CA-E5F6-45FF-9DA3-81962FF71C65}" dt="2019-03-01T07:08:41.675" v="4434" actId="164"/>
          <ac:grpSpMkLst>
            <pc:docMk/>
            <pc:sldMk cId="3008193011" sldId="371"/>
            <ac:grpSpMk id="44" creationId="{1541CB32-1495-43D6-B044-6AF5E9F1D3BA}"/>
          </ac:grpSpMkLst>
        </pc:grpChg>
        <pc:grpChg chg="add mod">
          <ac:chgData name="Troels Mortensen (TRMO) | VIA" userId="48eeef65-5bf8-474b-9082-b56af31dd25e" providerId="ADAL" clId="{E23F10CA-E5F6-45FF-9DA3-81962FF71C65}" dt="2019-03-01T07:08:41.675" v="4434" actId="164"/>
          <ac:grpSpMkLst>
            <pc:docMk/>
            <pc:sldMk cId="3008193011" sldId="371"/>
            <ac:grpSpMk id="51" creationId="{5C52B013-311F-421B-B690-F5E4DA42A42E}"/>
          </ac:grpSpMkLst>
        </pc:grpChg>
        <pc:picChg chg="add mod">
          <ac:chgData name="Troels Mortensen (TRMO) | VIA" userId="48eeef65-5bf8-474b-9082-b56af31dd25e" providerId="ADAL" clId="{E23F10CA-E5F6-45FF-9DA3-81962FF71C65}" dt="2019-02-27T10:19:34.835" v="1263" actId="208"/>
          <ac:picMkLst>
            <pc:docMk/>
            <pc:sldMk cId="3008193011" sldId="371"/>
            <ac:picMk id="3" creationId="{89CC9855-5A04-4728-8C7F-A0A39B13CF4C}"/>
          </ac:picMkLst>
        </pc:picChg>
        <pc:cxnChg chg="mod">
          <ac:chgData name="Troels Mortensen (TRMO) | VIA" userId="48eeef65-5bf8-474b-9082-b56af31dd25e" providerId="ADAL" clId="{E23F10CA-E5F6-45FF-9DA3-81962FF71C65}" dt="2019-02-27T10:15:02.697" v="1228" actId="1037"/>
          <ac:cxnSpMkLst>
            <pc:docMk/>
            <pc:sldMk cId="3008193011" sldId="371"/>
            <ac:cxnSpMk id="11" creationId="{A16D8237-EBF0-4075-A0A6-46BC15836637}"/>
          </ac:cxnSpMkLst>
        </pc:cxnChg>
        <pc:cxnChg chg="mod">
          <ac:chgData name="Troels Mortensen (TRMO) | VIA" userId="48eeef65-5bf8-474b-9082-b56af31dd25e" providerId="ADAL" clId="{E23F10CA-E5F6-45FF-9DA3-81962FF71C65}" dt="2019-02-27T10:15:02.697" v="1228" actId="1037"/>
          <ac:cxnSpMkLst>
            <pc:docMk/>
            <pc:sldMk cId="3008193011" sldId="371"/>
            <ac:cxnSpMk id="16" creationId="{D3743E2C-3BC5-497E-836B-CD46D2E5C757}"/>
          </ac:cxnSpMkLst>
        </pc:cxnChg>
        <pc:cxnChg chg="mod">
          <ac:chgData name="Troels Mortensen (TRMO) | VIA" userId="48eeef65-5bf8-474b-9082-b56af31dd25e" providerId="ADAL" clId="{E23F10CA-E5F6-45FF-9DA3-81962FF71C65}" dt="2019-02-27T10:15:02.697" v="1228" actId="1037"/>
          <ac:cxnSpMkLst>
            <pc:docMk/>
            <pc:sldMk cId="3008193011" sldId="371"/>
            <ac:cxnSpMk id="17" creationId="{140F7406-8B18-4A81-8395-BEE8674CF670}"/>
          </ac:cxnSpMkLst>
        </pc:cxnChg>
        <pc:cxnChg chg="mod">
          <ac:chgData name="Troels Mortensen (TRMO) | VIA" userId="48eeef65-5bf8-474b-9082-b56af31dd25e" providerId="ADAL" clId="{E23F10CA-E5F6-45FF-9DA3-81962FF71C65}" dt="2019-02-27T10:15:14.093" v="1257" actId="14100"/>
          <ac:cxnSpMkLst>
            <pc:docMk/>
            <pc:sldMk cId="3008193011" sldId="371"/>
            <ac:cxnSpMk id="22" creationId="{EAB45CCD-2137-4E7C-953B-AE777BC0BF03}"/>
          </ac:cxnSpMkLst>
        </pc:cxnChg>
        <pc:cxnChg chg="mod">
          <ac:chgData name="Troels Mortensen (TRMO) | VIA" userId="48eeef65-5bf8-474b-9082-b56af31dd25e" providerId="ADAL" clId="{E23F10CA-E5F6-45FF-9DA3-81962FF71C65}" dt="2019-02-27T10:15:10.206" v="1256" actId="1037"/>
          <ac:cxnSpMkLst>
            <pc:docMk/>
            <pc:sldMk cId="3008193011" sldId="371"/>
            <ac:cxnSpMk id="31" creationId="{132FEC32-DCE3-4C5F-B051-82C092F896FD}"/>
          </ac:cxnSpMkLst>
        </pc:cxnChg>
        <pc:cxnChg chg="mod">
          <ac:chgData name="Troels Mortensen (TRMO) | VIA" userId="48eeef65-5bf8-474b-9082-b56af31dd25e" providerId="ADAL" clId="{E23F10CA-E5F6-45FF-9DA3-81962FF71C65}" dt="2019-02-27T10:15:10.206" v="1256" actId="1037"/>
          <ac:cxnSpMkLst>
            <pc:docMk/>
            <pc:sldMk cId="3008193011" sldId="371"/>
            <ac:cxnSpMk id="32" creationId="{61C32200-1FE9-4A93-95A4-B8138829B6CE}"/>
          </ac:cxnSpMkLst>
        </pc:cxnChg>
        <pc:cxnChg chg="mod">
          <ac:chgData name="Troels Mortensen (TRMO) | VIA" userId="48eeef65-5bf8-474b-9082-b56af31dd25e" providerId="ADAL" clId="{E23F10CA-E5F6-45FF-9DA3-81962FF71C65}" dt="2019-02-27T10:15:10.206" v="1256" actId="1037"/>
          <ac:cxnSpMkLst>
            <pc:docMk/>
            <pc:sldMk cId="3008193011" sldId="371"/>
            <ac:cxnSpMk id="33" creationId="{F4DAAA0D-4B15-45EE-B9A4-8C457DB5734A}"/>
          </ac:cxnSpMkLst>
        </pc:cxnChg>
        <pc:cxnChg chg="mod">
          <ac:chgData name="Troels Mortensen (TRMO) | VIA" userId="48eeef65-5bf8-474b-9082-b56af31dd25e" providerId="ADAL" clId="{E23F10CA-E5F6-45FF-9DA3-81962FF71C65}" dt="2019-02-27T10:15:10.206" v="1256" actId="1037"/>
          <ac:cxnSpMkLst>
            <pc:docMk/>
            <pc:sldMk cId="3008193011" sldId="371"/>
            <ac:cxnSpMk id="34" creationId="{065184CE-387C-4DF2-A562-700559182457}"/>
          </ac:cxnSpMkLst>
        </pc:cxnChg>
        <pc:cxnChg chg="mod">
          <ac:chgData name="Troels Mortensen (TRMO) | VIA" userId="48eeef65-5bf8-474b-9082-b56af31dd25e" providerId="ADAL" clId="{E23F10CA-E5F6-45FF-9DA3-81962FF71C65}" dt="2019-02-27T10:15:10.206" v="1256" actId="1037"/>
          <ac:cxnSpMkLst>
            <pc:docMk/>
            <pc:sldMk cId="3008193011" sldId="371"/>
            <ac:cxnSpMk id="35" creationId="{B1F72DE1-DA62-4C0E-9C33-302CF6454A5C}"/>
          </ac:cxnSpMkLst>
        </pc:cxnChg>
        <pc:cxnChg chg="mod">
          <ac:chgData name="Troels Mortensen (TRMO) | VIA" userId="48eeef65-5bf8-474b-9082-b56af31dd25e" providerId="ADAL" clId="{E23F10CA-E5F6-45FF-9DA3-81962FF71C65}" dt="2019-02-27T10:15:10.206" v="1256" actId="1037"/>
          <ac:cxnSpMkLst>
            <pc:docMk/>
            <pc:sldMk cId="3008193011" sldId="371"/>
            <ac:cxnSpMk id="36" creationId="{AA49A116-5F5A-4309-833B-6A0A6758639C}"/>
          </ac:cxnSpMkLst>
        </pc:cxnChg>
        <pc:cxnChg chg="mod">
          <ac:chgData name="Troels Mortensen (TRMO) | VIA" userId="48eeef65-5bf8-474b-9082-b56af31dd25e" providerId="ADAL" clId="{E23F10CA-E5F6-45FF-9DA3-81962FF71C65}" dt="2019-02-27T10:15:10.206" v="1256" actId="1037"/>
          <ac:cxnSpMkLst>
            <pc:docMk/>
            <pc:sldMk cId="3008193011" sldId="371"/>
            <ac:cxnSpMk id="37" creationId="{6CBEA24A-C186-4BE5-82C5-966F96A87722}"/>
          </ac:cxnSpMkLst>
        </pc:cxnChg>
        <pc:cxnChg chg="mod">
          <ac:chgData name="Troels Mortensen (TRMO) | VIA" userId="48eeef65-5bf8-474b-9082-b56af31dd25e" providerId="ADAL" clId="{E23F10CA-E5F6-45FF-9DA3-81962FF71C65}" dt="2019-02-27T10:15:10.206" v="1256" actId="1037"/>
          <ac:cxnSpMkLst>
            <pc:docMk/>
            <pc:sldMk cId="3008193011" sldId="371"/>
            <ac:cxnSpMk id="39" creationId="{9D359481-4B11-48F6-AE79-FADD6F660F93}"/>
          </ac:cxnSpMkLst>
        </pc:cxnChg>
        <pc:cxnChg chg="add mod">
          <ac:chgData name="Troels Mortensen (TRMO) | VIA" userId="48eeef65-5bf8-474b-9082-b56af31dd25e" providerId="ADAL" clId="{E23F10CA-E5F6-45FF-9DA3-81962FF71C65}" dt="2019-02-27T10:20:11.495" v="1268" actId="208"/>
          <ac:cxnSpMkLst>
            <pc:docMk/>
            <pc:sldMk cId="3008193011" sldId="371"/>
            <ac:cxnSpMk id="43" creationId="{B3FF35E1-8A9A-4604-9569-5F9A4F117500}"/>
          </ac:cxnSpMkLst>
        </pc:cxnChg>
        <pc:cxnChg chg="add mod">
          <ac:chgData name="Troels Mortensen (TRMO) | VIA" userId="48eeef65-5bf8-474b-9082-b56af31dd25e" providerId="ADAL" clId="{E23F10CA-E5F6-45FF-9DA3-81962FF71C65}" dt="2019-03-01T07:34:06.492" v="4481" actId="13822"/>
          <ac:cxnSpMkLst>
            <pc:docMk/>
            <pc:sldMk cId="3008193011" sldId="371"/>
            <ac:cxnSpMk id="49" creationId="{27DE5312-0E06-4C09-AB3D-01E3FC4E3FC4}"/>
          </ac:cxnSpMkLst>
        </pc:cxnChg>
      </pc:sldChg>
      <pc:sldChg chg="addSp delSp modSp add">
        <pc:chgData name="Troels Mortensen (TRMO) | VIA" userId="48eeef65-5bf8-474b-9082-b56af31dd25e" providerId="ADAL" clId="{E23F10CA-E5F6-45FF-9DA3-81962FF71C65}" dt="2019-02-27T11:15:00.967" v="1677" actId="20577"/>
        <pc:sldMkLst>
          <pc:docMk/>
          <pc:sldMk cId="2402247861" sldId="372"/>
        </pc:sldMkLst>
        <pc:spChg chg="add mod">
          <ac:chgData name="Troels Mortensen (TRMO) | VIA" userId="48eeef65-5bf8-474b-9082-b56af31dd25e" providerId="ADAL" clId="{E23F10CA-E5F6-45FF-9DA3-81962FF71C65}" dt="2019-02-27T10:21:08.917" v="1331" actId="1076"/>
          <ac:spMkLst>
            <pc:docMk/>
            <pc:sldMk cId="2402247861" sldId="372"/>
            <ac:spMk id="2" creationId="{D295831E-8930-43CC-A826-897A30632B56}"/>
          </ac:spMkLst>
        </pc:spChg>
        <pc:spChg chg="mod">
          <ac:chgData name="Troels Mortensen (TRMO) | VIA" userId="48eeef65-5bf8-474b-9082-b56af31dd25e" providerId="ADAL" clId="{E23F10CA-E5F6-45FF-9DA3-81962FF71C65}" dt="2019-02-27T11:14:44.056" v="1665" actId="20577"/>
          <ac:spMkLst>
            <pc:docMk/>
            <pc:sldMk cId="2402247861" sldId="372"/>
            <ac:spMk id="10" creationId="{065A506A-A821-452C-A25F-976876B7B55A}"/>
          </ac:spMkLst>
        </pc:spChg>
        <pc:spChg chg="mod">
          <ac:chgData name="Troels Mortensen (TRMO) | VIA" userId="48eeef65-5bf8-474b-9082-b56af31dd25e" providerId="ADAL" clId="{E23F10CA-E5F6-45FF-9DA3-81962FF71C65}" dt="2019-02-27T11:15:00.967" v="1677" actId="20577"/>
          <ac:spMkLst>
            <pc:docMk/>
            <pc:sldMk cId="2402247861" sldId="372"/>
            <ac:spMk id="15" creationId="{398A7FD7-6222-44E9-92DF-41CFA608FC66}"/>
          </ac:spMkLst>
        </pc:spChg>
        <pc:spChg chg="del">
          <ac:chgData name="Troels Mortensen (TRMO) | VIA" userId="48eeef65-5bf8-474b-9082-b56af31dd25e" providerId="ADAL" clId="{E23F10CA-E5F6-45FF-9DA3-81962FF71C65}" dt="2019-02-27T10:22:36.740" v="1593" actId="478"/>
          <ac:spMkLst>
            <pc:docMk/>
            <pc:sldMk cId="2402247861" sldId="372"/>
            <ac:spMk id="41" creationId="{6D191608-0F6D-43DD-A9CD-2183DC25219C}"/>
          </ac:spMkLst>
        </pc:spChg>
        <pc:spChg chg="add mod">
          <ac:chgData name="Troels Mortensen (TRMO) | VIA" userId="48eeef65-5bf8-474b-9082-b56af31dd25e" providerId="ADAL" clId="{E23F10CA-E5F6-45FF-9DA3-81962FF71C65}" dt="2019-02-27T10:21:38.911" v="1485" actId="207"/>
          <ac:spMkLst>
            <pc:docMk/>
            <pc:sldMk cId="2402247861" sldId="372"/>
            <ac:spMk id="42" creationId="{F1103F03-F653-42A5-8D1C-06EACAE55F9A}"/>
          </ac:spMkLst>
        </pc:spChg>
        <pc:spChg chg="add ord">
          <ac:chgData name="Troels Mortensen (TRMO) | VIA" userId="48eeef65-5bf8-474b-9082-b56af31dd25e" providerId="ADAL" clId="{E23F10CA-E5F6-45FF-9DA3-81962FF71C65}" dt="2019-02-27T10:23:26.302" v="1595" actId="167"/>
          <ac:spMkLst>
            <pc:docMk/>
            <pc:sldMk cId="2402247861" sldId="372"/>
            <ac:spMk id="44" creationId="{FA74C55B-FA9E-4147-9856-4408CE646ED1}"/>
          </ac:spMkLst>
        </pc:spChg>
        <pc:picChg chg="mod">
          <ac:chgData name="Troels Mortensen (TRMO) | VIA" userId="48eeef65-5bf8-474b-9082-b56af31dd25e" providerId="ADAL" clId="{E23F10CA-E5F6-45FF-9DA3-81962FF71C65}" dt="2019-02-27T10:20:37.706" v="1318" actId="1035"/>
          <ac:picMkLst>
            <pc:docMk/>
            <pc:sldMk cId="2402247861" sldId="372"/>
            <ac:picMk id="3" creationId="{89CC9855-5A04-4728-8C7F-A0A39B13CF4C}"/>
          </ac:picMkLst>
        </pc:picChg>
        <pc:cxnChg chg="del">
          <ac:chgData name="Troels Mortensen (TRMO) | VIA" userId="48eeef65-5bf8-474b-9082-b56af31dd25e" providerId="ADAL" clId="{E23F10CA-E5F6-45FF-9DA3-81962FF71C65}" dt="2019-02-27T10:20:39.088" v="1319" actId="478"/>
          <ac:cxnSpMkLst>
            <pc:docMk/>
            <pc:sldMk cId="2402247861" sldId="372"/>
            <ac:cxnSpMk id="43" creationId="{B3FF35E1-8A9A-4604-9569-5F9A4F117500}"/>
          </ac:cxnSpMkLst>
        </pc:cxnChg>
      </pc:sldChg>
      <pc:sldChg chg="addSp delSp modSp add modAnim">
        <pc:chgData name="Troels Mortensen (TRMO) | VIA" userId="48eeef65-5bf8-474b-9082-b56af31dd25e" providerId="ADAL" clId="{E23F10CA-E5F6-45FF-9DA3-81962FF71C65}" dt="2019-02-27T11:21:31.366" v="2118"/>
        <pc:sldMkLst>
          <pc:docMk/>
          <pc:sldMk cId="1300150813" sldId="373"/>
        </pc:sldMkLst>
        <pc:spChg chg="mod">
          <ac:chgData name="Troels Mortensen (TRMO) | VIA" userId="48eeef65-5bf8-474b-9082-b56af31dd25e" providerId="ADAL" clId="{E23F10CA-E5F6-45FF-9DA3-81962FF71C65}" dt="2019-02-27T10:21:54.262" v="1507" actId="1035"/>
          <ac:spMkLst>
            <pc:docMk/>
            <pc:sldMk cId="1300150813" sldId="373"/>
            <ac:spMk id="2" creationId="{D295831E-8930-43CC-A826-897A30632B56}"/>
          </ac:spMkLst>
        </pc:spChg>
        <pc:spChg chg="mod">
          <ac:chgData name="Troels Mortensen (TRMO) | VIA" userId="48eeef65-5bf8-474b-9082-b56af31dd25e" providerId="ADAL" clId="{E23F10CA-E5F6-45FF-9DA3-81962FF71C65}" dt="2019-02-27T11:15:19.166" v="1687" actId="1076"/>
          <ac:spMkLst>
            <pc:docMk/>
            <pc:sldMk cId="1300150813" sldId="373"/>
            <ac:spMk id="10" creationId="{065A506A-A821-452C-A25F-976876B7B55A}"/>
          </ac:spMkLst>
        </pc:spChg>
        <pc:spChg chg="mod">
          <ac:chgData name="Troels Mortensen (TRMO) | VIA" userId="48eeef65-5bf8-474b-9082-b56af31dd25e" providerId="ADAL" clId="{E23F10CA-E5F6-45FF-9DA3-81962FF71C65}" dt="2019-02-27T11:15:23.250" v="1697" actId="20577"/>
          <ac:spMkLst>
            <pc:docMk/>
            <pc:sldMk cId="1300150813" sldId="373"/>
            <ac:spMk id="15" creationId="{398A7FD7-6222-44E9-92DF-41CFA608FC66}"/>
          </ac:spMkLst>
        </pc:spChg>
        <pc:spChg chg="del">
          <ac:chgData name="Troels Mortensen (TRMO) | VIA" userId="48eeef65-5bf8-474b-9082-b56af31dd25e" providerId="ADAL" clId="{E23F10CA-E5F6-45FF-9DA3-81962FF71C65}" dt="2019-02-27T10:22:33.905" v="1591" actId="478"/>
          <ac:spMkLst>
            <pc:docMk/>
            <pc:sldMk cId="1300150813" sldId="373"/>
            <ac:spMk id="41" creationId="{6D191608-0F6D-43DD-A9CD-2183DC25219C}"/>
          </ac:spMkLst>
        </pc:spChg>
        <pc:spChg chg="mod">
          <ac:chgData name="Troels Mortensen (TRMO) | VIA" userId="48eeef65-5bf8-474b-9082-b56af31dd25e" providerId="ADAL" clId="{E23F10CA-E5F6-45FF-9DA3-81962FF71C65}" dt="2019-02-27T10:21:58.910" v="1509" actId="1076"/>
          <ac:spMkLst>
            <pc:docMk/>
            <pc:sldMk cId="1300150813" sldId="373"/>
            <ac:spMk id="42" creationId="{F1103F03-F653-42A5-8D1C-06EACAE55F9A}"/>
          </ac:spMkLst>
        </pc:spChg>
        <pc:spChg chg="add ord">
          <ac:chgData name="Troels Mortensen (TRMO) | VIA" userId="48eeef65-5bf8-474b-9082-b56af31dd25e" providerId="ADAL" clId="{E23F10CA-E5F6-45FF-9DA3-81962FF71C65}" dt="2019-02-27T10:23:29.993" v="1596" actId="167"/>
          <ac:spMkLst>
            <pc:docMk/>
            <pc:sldMk cId="1300150813" sldId="373"/>
            <ac:spMk id="43" creationId="{E0D1EF77-86E3-4883-8067-8A805DB8F430}"/>
          </ac:spMkLst>
        </pc:spChg>
        <pc:cxnChg chg="add mod">
          <ac:chgData name="Troels Mortensen (TRMO) | VIA" userId="48eeef65-5bf8-474b-9082-b56af31dd25e" providerId="ADAL" clId="{E23F10CA-E5F6-45FF-9DA3-81962FF71C65}" dt="2019-02-27T10:24:24.733" v="1600" actId="1582"/>
          <ac:cxnSpMkLst>
            <pc:docMk/>
            <pc:sldMk cId="1300150813" sldId="373"/>
            <ac:cxnSpMk id="45" creationId="{748525E6-DE17-4C70-BB02-6374394EB50B}"/>
          </ac:cxnSpMkLst>
        </pc:cxnChg>
        <pc:cxnChg chg="add mod">
          <ac:chgData name="Troels Mortensen (TRMO) | VIA" userId="48eeef65-5bf8-474b-9082-b56af31dd25e" providerId="ADAL" clId="{E23F10CA-E5F6-45FF-9DA3-81962FF71C65}" dt="2019-02-27T11:21:06.394" v="2108" actId="14100"/>
          <ac:cxnSpMkLst>
            <pc:docMk/>
            <pc:sldMk cId="1300150813" sldId="373"/>
            <ac:cxnSpMk id="46" creationId="{F2762A21-0DCE-4BC5-966B-7E75DBFC80EA}"/>
          </ac:cxnSpMkLst>
        </pc:cxnChg>
        <pc:cxnChg chg="add mod">
          <ac:chgData name="Troels Mortensen (TRMO) | VIA" userId="48eeef65-5bf8-474b-9082-b56af31dd25e" providerId="ADAL" clId="{E23F10CA-E5F6-45FF-9DA3-81962FF71C65}" dt="2019-02-27T11:21:10.142" v="2112" actId="14100"/>
          <ac:cxnSpMkLst>
            <pc:docMk/>
            <pc:sldMk cId="1300150813" sldId="373"/>
            <ac:cxnSpMk id="49" creationId="{4DCDB682-8CC5-4801-8BB3-F0585A45764D}"/>
          </ac:cxnSpMkLst>
        </pc:cxnChg>
        <pc:cxnChg chg="add mod">
          <ac:chgData name="Troels Mortensen (TRMO) | VIA" userId="48eeef65-5bf8-474b-9082-b56af31dd25e" providerId="ADAL" clId="{E23F10CA-E5F6-45FF-9DA3-81962FF71C65}" dt="2019-02-27T11:21:13.522" v="2114" actId="14100"/>
          <ac:cxnSpMkLst>
            <pc:docMk/>
            <pc:sldMk cId="1300150813" sldId="373"/>
            <ac:cxnSpMk id="51" creationId="{BC9AF561-1727-4BFA-87D3-C179E0E8C282}"/>
          </ac:cxnSpMkLst>
        </pc:cxnChg>
        <pc:cxnChg chg="add mod">
          <ac:chgData name="Troels Mortensen (TRMO) | VIA" userId="48eeef65-5bf8-474b-9082-b56af31dd25e" providerId="ADAL" clId="{E23F10CA-E5F6-45FF-9DA3-81962FF71C65}" dt="2019-02-27T11:21:16.952" v="2116" actId="14100"/>
          <ac:cxnSpMkLst>
            <pc:docMk/>
            <pc:sldMk cId="1300150813" sldId="373"/>
            <ac:cxnSpMk id="53" creationId="{799411D9-E9E5-40B4-99D6-FF537ED5F6DD}"/>
          </ac:cxnSpMkLst>
        </pc:cxnChg>
      </pc:sldChg>
      <pc:sldChg chg="addSp delSp modSp add modAnim">
        <pc:chgData name="Troels Mortensen (TRMO) | VIA" userId="48eeef65-5bf8-474b-9082-b56af31dd25e" providerId="ADAL" clId="{E23F10CA-E5F6-45FF-9DA3-81962FF71C65}" dt="2019-03-01T07:10:51.729" v="4480"/>
        <pc:sldMkLst>
          <pc:docMk/>
          <pc:sldMk cId="390859033" sldId="374"/>
        </pc:sldMkLst>
        <pc:spChg chg="mod">
          <ac:chgData name="Troels Mortensen (TRMO) | VIA" userId="48eeef65-5bf8-474b-9082-b56af31dd25e" providerId="ADAL" clId="{E23F10CA-E5F6-45FF-9DA3-81962FF71C65}" dt="2019-02-27T10:22:08.310" v="1582" actId="1035"/>
          <ac:spMkLst>
            <pc:docMk/>
            <pc:sldMk cId="390859033" sldId="374"/>
            <ac:spMk id="2" creationId="{D295831E-8930-43CC-A826-897A30632B56}"/>
          </ac:spMkLst>
        </pc:spChg>
        <pc:spChg chg="mod">
          <ac:chgData name="Troels Mortensen (TRMO) | VIA" userId="48eeef65-5bf8-474b-9082-b56af31dd25e" providerId="ADAL" clId="{E23F10CA-E5F6-45FF-9DA3-81962FF71C65}" dt="2019-02-27T11:15:33.539" v="1708" actId="1076"/>
          <ac:spMkLst>
            <pc:docMk/>
            <pc:sldMk cId="390859033" sldId="374"/>
            <ac:spMk id="10" creationId="{065A506A-A821-452C-A25F-976876B7B55A}"/>
          </ac:spMkLst>
        </pc:spChg>
        <pc:spChg chg="mod">
          <ac:chgData name="Troels Mortensen (TRMO) | VIA" userId="48eeef65-5bf8-474b-9082-b56af31dd25e" providerId="ADAL" clId="{E23F10CA-E5F6-45FF-9DA3-81962FF71C65}" dt="2019-02-27T11:15:43.731" v="1722" actId="20577"/>
          <ac:spMkLst>
            <pc:docMk/>
            <pc:sldMk cId="390859033" sldId="374"/>
            <ac:spMk id="15" creationId="{398A7FD7-6222-44E9-92DF-41CFA608FC66}"/>
          </ac:spMkLst>
        </pc:spChg>
        <pc:spChg chg="del">
          <ac:chgData name="Troels Mortensen (TRMO) | VIA" userId="48eeef65-5bf8-474b-9082-b56af31dd25e" providerId="ADAL" clId="{E23F10CA-E5F6-45FF-9DA3-81962FF71C65}" dt="2019-02-27T10:22:31.294" v="1589" actId="478"/>
          <ac:spMkLst>
            <pc:docMk/>
            <pc:sldMk cId="390859033" sldId="374"/>
            <ac:spMk id="41" creationId="{6D191608-0F6D-43DD-A9CD-2183DC25219C}"/>
          </ac:spMkLst>
        </pc:spChg>
        <pc:spChg chg="add mod">
          <ac:chgData name="Troels Mortensen (TRMO) | VIA" userId="48eeef65-5bf8-474b-9082-b56af31dd25e" providerId="ADAL" clId="{E23F10CA-E5F6-45FF-9DA3-81962FF71C65}" dt="2019-03-01T07:10:48.487" v="4479" actId="207"/>
          <ac:spMkLst>
            <pc:docMk/>
            <pc:sldMk cId="390859033" sldId="374"/>
            <ac:spMk id="41" creationId="{84F1773D-3AE5-434F-938E-EDDC7BD2B99B}"/>
          </ac:spMkLst>
        </pc:spChg>
        <pc:spChg chg="mod">
          <ac:chgData name="Troels Mortensen (TRMO) | VIA" userId="48eeef65-5bf8-474b-9082-b56af31dd25e" providerId="ADAL" clId="{E23F10CA-E5F6-45FF-9DA3-81962FF71C65}" dt="2019-02-27T10:22:13.452" v="1584" actId="1076"/>
          <ac:spMkLst>
            <pc:docMk/>
            <pc:sldMk cId="390859033" sldId="374"/>
            <ac:spMk id="42" creationId="{F1103F03-F653-42A5-8D1C-06EACAE55F9A}"/>
          </ac:spMkLst>
        </pc:spChg>
        <pc:spChg chg="add ord">
          <ac:chgData name="Troels Mortensen (TRMO) | VIA" userId="48eeef65-5bf8-474b-9082-b56af31dd25e" providerId="ADAL" clId="{E23F10CA-E5F6-45FF-9DA3-81962FF71C65}" dt="2019-02-27T10:23:35.418" v="1597" actId="167"/>
          <ac:spMkLst>
            <pc:docMk/>
            <pc:sldMk cId="390859033" sldId="374"/>
            <ac:spMk id="43" creationId="{A50A244D-61E8-40DA-AC62-D5B366E5BF46}"/>
          </ac:spMkLst>
        </pc:spChg>
      </pc:sldChg>
      <pc:sldChg chg="addSp modSp add">
        <pc:chgData name="Troels Mortensen (TRMO) | VIA" userId="48eeef65-5bf8-474b-9082-b56af31dd25e" providerId="ADAL" clId="{E23F10CA-E5F6-45FF-9DA3-81962FF71C65}" dt="2019-02-27T11:18:55.528" v="2012" actId="1038"/>
        <pc:sldMkLst>
          <pc:docMk/>
          <pc:sldMk cId="2064156132" sldId="375"/>
        </pc:sldMkLst>
        <pc:spChg chg="mod">
          <ac:chgData name="Troels Mortensen (TRMO) | VIA" userId="48eeef65-5bf8-474b-9082-b56af31dd25e" providerId="ADAL" clId="{E23F10CA-E5F6-45FF-9DA3-81962FF71C65}" dt="2019-02-27T11:15:54.450" v="1732" actId="1076"/>
          <ac:spMkLst>
            <pc:docMk/>
            <pc:sldMk cId="2064156132" sldId="375"/>
            <ac:spMk id="10" creationId="{065A506A-A821-452C-A25F-976876B7B55A}"/>
          </ac:spMkLst>
        </pc:spChg>
        <pc:spChg chg="mod">
          <ac:chgData name="Troels Mortensen (TRMO) | VIA" userId="48eeef65-5bf8-474b-9082-b56af31dd25e" providerId="ADAL" clId="{E23F10CA-E5F6-45FF-9DA3-81962FF71C65}" dt="2019-02-27T11:15:57.608" v="1742" actId="20577"/>
          <ac:spMkLst>
            <pc:docMk/>
            <pc:sldMk cId="2064156132" sldId="375"/>
            <ac:spMk id="15" creationId="{398A7FD7-6222-44E9-92DF-41CFA608FC66}"/>
          </ac:spMkLst>
        </pc:spChg>
        <pc:spChg chg="mod">
          <ac:chgData name="Troels Mortensen (TRMO) | VIA" userId="48eeef65-5bf8-474b-9082-b56af31dd25e" providerId="ADAL" clId="{E23F10CA-E5F6-45FF-9DA3-81962FF71C65}" dt="2019-02-27T10:22:27.344" v="1588" actId="14100"/>
          <ac:spMkLst>
            <pc:docMk/>
            <pc:sldMk cId="2064156132" sldId="375"/>
            <ac:spMk id="41" creationId="{6D191608-0F6D-43DD-A9CD-2183DC25219C}"/>
          </ac:spMkLst>
        </pc:spChg>
        <pc:spChg chg="mod">
          <ac:chgData name="Troels Mortensen (TRMO) | VIA" userId="48eeef65-5bf8-474b-9082-b56af31dd25e" providerId="ADAL" clId="{E23F10CA-E5F6-45FF-9DA3-81962FF71C65}" dt="2019-02-27T10:22:22.453" v="1587" actId="1076"/>
          <ac:spMkLst>
            <pc:docMk/>
            <pc:sldMk cId="2064156132" sldId="375"/>
            <ac:spMk id="42" creationId="{F1103F03-F653-42A5-8D1C-06EACAE55F9A}"/>
          </ac:spMkLst>
        </pc:spChg>
        <pc:spChg chg="add mod">
          <ac:chgData name="Troels Mortensen (TRMO) | VIA" userId="48eeef65-5bf8-474b-9082-b56af31dd25e" providerId="ADAL" clId="{E23F10CA-E5F6-45FF-9DA3-81962FF71C65}" dt="2019-02-27T11:18:55.528" v="2012" actId="1038"/>
          <ac:spMkLst>
            <pc:docMk/>
            <pc:sldMk cId="2064156132" sldId="375"/>
            <ac:spMk id="43" creationId="{76226F4D-08E2-4C93-A374-F2834566286D}"/>
          </ac:spMkLst>
        </pc:spChg>
      </pc:sldChg>
      <pc:sldChg chg="addSp modSp add">
        <pc:chgData name="Troels Mortensen (TRMO) | VIA" userId="48eeef65-5bf8-474b-9082-b56af31dd25e" providerId="ADAL" clId="{E23F10CA-E5F6-45FF-9DA3-81962FF71C65}" dt="2019-02-27T11:22:20.772" v="2120" actId="1076"/>
        <pc:sldMkLst>
          <pc:docMk/>
          <pc:sldMk cId="325884307" sldId="376"/>
        </pc:sldMkLst>
        <pc:spChg chg="mod">
          <ac:chgData name="Troels Mortensen (TRMO) | VIA" userId="48eeef65-5bf8-474b-9082-b56af31dd25e" providerId="ADAL" clId="{E23F10CA-E5F6-45FF-9DA3-81962FF71C65}" dt="2019-02-27T11:18:06.427" v="1844" actId="1035"/>
          <ac:spMkLst>
            <pc:docMk/>
            <pc:sldMk cId="325884307" sldId="376"/>
            <ac:spMk id="2" creationId="{D295831E-8930-43CC-A826-897A30632B56}"/>
          </ac:spMkLst>
        </pc:spChg>
        <pc:spChg chg="mod">
          <ac:chgData name="Troels Mortensen (TRMO) | VIA" userId="48eeef65-5bf8-474b-9082-b56af31dd25e" providerId="ADAL" clId="{E23F10CA-E5F6-45FF-9DA3-81962FF71C65}" dt="2019-02-27T11:18:34.386" v="1855" actId="14100"/>
          <ac:spMkLst>
            <pc:docMk/>
            <pc:sldMk cId="325884307" sldId="376"/>
            <ac:spMk id="41" creationId="{6D191608-0F6D-43DD-A9CD-2183DC25219C}"/>
          </ac:spMkLst>
        </pc:spChg>
        <pc:spChg chg="mod ord">
          <ac:chgData name="Troels Mortensen (TRMO) | VIA" userId="48eeef65-5bf8-474b-9082-b56af31dd25e" providerId="ADAL" clId="{E23F10CA-E5F6-45FF-9DA3-81962FF71C65}" dt="2019-02-27T11:22:20.772" v="2120" actId="1076"/>
          <ac:spMkLst>
            <pc:docMk/>
            <pc:sldMk cId="325884307" sldId="376"/>
            <ac:spMk id="42" creationId="{F1103F03-F653-42A5-8D1C-06EACAE55F9A}"/>
          </ac:spMkLst>
        </pc:spChg>
        <pc:spChg chg="add mod">
          <ac:chgData name="Troels Mortensen (TRMO) | VIA" userId="48eeef65-5bf8-474b-9082-b56af31dd25e" providerId="ADAL" clId="{E23F10CA-E5F6-45FF-9DA3-81962FF71C65}" dt="2019-02-27T11:18:25.095" v="1853" actId="1076"/>
          <ac:spMkLst>
            <pc:docMk/>
            <pc:sldMk cId="325884307" sldId="376"/>
            <ac:spMk id="43" creationId="{7164983C-8234-41BF-A648-D984AD9B51D7}"/>
          </ac:spMkLst>
        </pc:spChg>
      </pc:sldChg>
      <pc:sldChg chg="addSp modSp add modAnim">
        <pc:chgData name="Troels Mortensen (TRMO) | VIA" userId="48eeef65-5bf8-474b-9082-b56af31dd25e" providerId="ADAL" clId="{E23F10CA-E5F6-45FF-9DA3-81962FF71C65}" dt="2019-02-27T11:19:46.286" v="2096"/>
        <pc:sldMkLst>
          <pc:docMk/>
          <pc:sldMk cId="3493045599" sldId="377"/>
        </pc:sldMkLst>
        <pc:spChg chg="mod">
          <ac:chgData name="Troels Mortensen (TRMO) | VIA" userId="48eeef65-5bf8-474b-9082-b56af31dd25e" providerId="ADAL" clId="{E23F10CA-E5F6-45FF-9DA3-81962FF71C65}" dt="2019-02-27T11:19:20.461" v="2056" actId="1076"/>
          <ac:spMkLst>
            <pc:docMk/>
            <pc:sldMk cId="3493045599" sldId="377"/>
            <ac:spMk id="42" creationId="{F1103F03-F653-42A5-8D1C-06EACAE55F9A}"/>
          </ac:spMkLst>
        </pc:spChg>
        <pc:spChg chg="mod">
          <ac:chgData name="Troels Mortensen (TRMO) | VIA" userId="48eeef65-5bf8-474b-9082-b56af31dd25e" providerId="ADAL" clId="{E23F10CA-E5F6-45FF-9DA3-81962FF71C65}" dt="2019-02-27T11:19:16.278" v="2054" actId="1035"/>
          <ac:spMkLst>
            <pc:docMk/>
            <pc:sldMk cId="3493045599" sldId="377"/>
            <ac:spMk id="43" creationId="{7164983C-8234-41BF-A648-D984AD9B51D7}"/>
          </ac:spMkLst>
        </pc:spChg>
        <pc:spChg chg="add mod">
          <ac:chgData name="Troels Mortensen (TRMO) | VIA" userId="48eeef65-5bf8-474b-9082-b56af31dd25e" providerId="ADAL" clId="{E23F10CA-E5F6-45FF-9DA3-81962FF71C65}" dt="2019-02-27T11:19:42.760" v="2095" actId="14100"/>
          <ac:spMkLst>
            <pc:docMk/>
            <pc:sldMk cId="3493045599" sldId="377"/>
            <ac:spMk id="44" creationId="{B30A5C20-8BA0-4F42-B22C-BD1E8DAECE56}"/>
          </ac:spMkLst>
        </pc:spChg>
      </pc:sldChg>
      <pc:sldChg chg="delSp modSp add delAnim">
        <pc:chgData name="Troels Mortensen (TRMO) | VIA" userId="48eeef65-5bf8-474b-9082-b56af31dd25e" providerId="ADAL" clId="{E23F10CA-E5F6-45FF-9DA3-81962FF71C65}" dt="2019-02-27T11:22:58.061" v="2121" actId="478"/>
        <pc:sldMkLst>
          <pc:docMk/>
          <pc:sldMk cId="4139387522" sldId="378"/>
        </pc:sldMkLst>
        <pc:spChg chg="mod">
          <ac:chgData name="Troels Mortensen (TRMO) | VIA" userId="48eeef65-5bf8-474b-9082-b56af31dd25e" providerId="ADAL" clId="{E23F10CA-E5F6-45FF-9DA3-81962FF71C65}" dt="2019-02-27T11:19:56.159" v="2099" actId="1076"/>
          <ac:spMkLst>
            <pc:docMk/>
            <pc:sldMk cId="4139387522" sldId="378"/>
            <ac:spMk id="42" creationId="{F1103F03-F653-42A5-8D1C-06EACAE55F9A}"/>
          </ac:spMkLst>
        </pc:spChg>
        <pc:spChg chg="del">
          <ac:chgData name="Troels Mortensen (TRMO) | VIA" userId="48eeef65-5bf8-474b-9082-b56af31dd25e" providerId="ADAL" clId="{E23F10CA-E5F6-45FF-9DA3-81962FF71C65}" dt="2019-02-27T11:22:58.061" v="2121" actId="478"/>
          <ac:spMkLst>
            <pc:docMk/>
            <pc:sldMk cId="4139387522" sldId="378"/>
            <ac:spMk id="44" creationId="{B30A5C20-8BA0-4F42-B22C-BD1E8DAECE56}"/>
          </ac:spMkLst>
        </pc:spChg>
      </pc:sldChg>
      <pc:sldChg chg="addSp delSp modSp add modAnim">
        <pc:chgData name="Troels Mortensen (TRMO) | VIA" userId="48eeef65-5bf8-474b-9082-b56af31dd25e" providerId="ADAL" clId="{E23F10CA-E5F6-45FF-9DA3-81962FF71C65}" dt="2019-02-27T12:39:01.120" v="4079" actId="403"/>
        <pc:sldMkLst>
          <pc:docMk/>
          <pc:sldMk cId="3120049250" sldId="379"/>
        </pc:sldMkLst>
        <pc:spChg chg="mod">
          <ac:chgData name="Troels Mortensen (TRMO) | VIA" userId="48eeef65-5bf8-474b-9082-b56af31dd25e" providerId="ADAL" clId="{E23F10CA-E5F6-45FF-9DA3-81962FF71C65}" dt="2019-02-27T11:37:07.557" v="3335" actId="20577"/>
          <ac:spMkLst>
            <pc:docMk/>
            <pc:sldMk cId="3120049250" sldId="379"/>
            <ac:spMk id="2" creationId="{34CF3E30-4E54-4335-9D16-B37245F2CFEB}"/>
          </ac:spMkLst>
        </pc:spChg>
        <pc:spChg chg="mod">
          <ac:chgData name="Troels Mortensen (TRMO) | VIA" userId="48eeef65-5bf8-474b-9082-b56af31dd25e" providerId="ADAL" clId="{E23F10CA-E5F6-45FF-9DA3-81962FF71C65}" dt="2019-02-27T11:24:06.700" v="2262" actId="14100"/>
          <ac:spMkLst>
            <pc:docMk/>
            <pc:sldMk cId="3120049250" sldId="379"/>
            <ac:spMk id="3" creationId="{4BD6E8D8-A1F4-4FB1-BCDB-65FD004C0127}"/>
          </ac:spMkLst>
        </pc:spChg>
        <pc:spChg chg="add mod">
          <ac:chgData name="Troels Mortensen (TRMO) | VIA" userId="48eeef65-5bf8-474b-9082-b56af31dd25e" providerId="ADAL" clId="{E23F10CA-E5F6-45FF-9DA3-81962FF71C65}" dt="2019-02-27T12:39:01.120" v="4079" actId="403"/>
          <ac:spMkLst>
            <pc:docMk/>
            <pc:sldMk cId="3120049250" sldId="379"/>
            <ac:spMk id="5" creationId="{A09BBE5A-19A4-4D83-9D25-73FA7C56DCD1}"/>
          </ac:spMkLst>
        </pc:spChg>
        <pc:spChg chg="add del mod">
          <ac:chgData name="Troels Mortensen (TRMO) | VIA" userId="48eeef65-5bf8-474b-9082-b56af31dd25e" providerId="ADAL" clId="{E23F10CA-E5F6-45FF-9DA3-81962FF71C65}" dt="2019-02-27T11:27:12.594" v="2586" actId="478"/>
          <ac:spMkLst>
            <pc:docMk/>
            <pc:sldMk cId="3120049250" sldId="379"/>
            <ac:spMk id="6" creationId="{C7AFF8ED-9377-4ED6-9BFD-B458BE69393C}"/>
          </ac:spMkLst>
        </pc:spChg>
        <pc:spChg chg="add mod">
          <ac:chgData name="Troels Mortensen (TRMO) | VIA" userId="48eeef65-5bf8-474b-9082-b56af31dd25e" providerId="ADAL" clId="{E23F10CA-E5F6-45FF-9DA3-81962FF71C65}" dt="2019-02-27T12:37:48.081" v="4067" actId="1038"/>
          <ac:spMkLst>
            <pc:docMk/>
            <pc:sldMk cId="3120049250" sldId="379"/>
            <ac:spMk id="7" creationId="{ED85485D-3528-4727-922A-47AD52521F16}"/>
          </ac:spMkLst>
        </pc:spChg>
        <pc:spChg chg="add mod">
          <ac:chgData name="Troels Mortensen (TRMO) | VIA" userId="48eeef65-5bf8-474b-9082-b56af31dd25e" providerId="ADAL" clId="{E23F10CA-E5F6-45FF-9DA3-81962FF71C65}" dt="2019-02-27T12:37:48.081" v="4067" actId="1038"/>
          <ac:spMkLst>
            <pc:docMk/>
            <pc:sldMk cId="3120049250" sldId="379"/>
            <ac:spMk id="8" creationId="{4143AEB9-FDF1-4D42-ABA8-E5BFC934561F}"/>
          </ac:spMkLst>
        </pc:spChg>
        <pc:spChg chg="add mod">
          <ac:chgData name="Troels Mortensen (TRMO) | VIA" userId="48eeef65-5bf8-474b-9082-b56af31dd25e" providerId="ADAL" clId="{E23F10CA-E5F6-45FF-9DA3-81962FF71C65}" dt="2019-02-27T12:37:48.081" v="4067" actId="1038"/>
          <ac:spMkLst>
            <pc:docMk/>
            <pc:sldMk cId="3120049250" sldId="379"/>
            <ac:spMk id="9" creationId="{B7970336-3EA1-4C56-84E7-4D685996D9E4}"/>
          </ac:spMkLst>
        </pc:spChg>
        <pc:picChg chg="add mod">
          <ac:chgData name="Troels Mortensen (TRMO) | VIA" userId="48eeef65-5bf8-474b-9082-b56af31dd25e" providerId="ADAL" clId="{E23F10CA-E5F6-45FF-9DA3-81962FF71C65}" dt="2019-02-27T12:37:48.081" v="4067" actId="1038"/>
          <ac:picMkLst>
            <pc:docMk/>
            <pc:sldMk cId="3120049250" sldId="379"/>
            <ac:picMk id="4" creationId="{FAF88C76-B330-43F4-9746-59F8980BF626}"/>
          </ac:picMkLst>
        </pc:picChg>
      </pc:sldChg>
      <pc:sldChg chg="addSp delSp modSp add modTransition">
        <pc:chgData name="Troels Mortensen (TRMO) | VIA" userId="48eeef65-5bf8-474b-9082-b56af31dd25e" providerId="ADAL" clId="{E23F10CA-E5F6-45FF-9DA3-81962FF71C65}" dt="2019-02-27T11:33:11.598" v="3187" actId="1076"/>
        <pc:sldMkLst>
          <pc:docMk/>
          <pc:sldMk cId="103012185" sldId="380"/>
        </pc:sldMkLst>
        <pc:spChg chg="ord">
          <ac:chgData name="Troels Mortensen (TRMO) | VIA" userId="48eeef65-5bf8-474b-9082-b56af31dd25e" providerId="ADAL" clId="{E23F10CA-E5F6-45FF-9DA3-81962FF71C65}" dt="2019-02-27T11:29:40.849" v="2934" actId="167"/>
          <ac:spMkLst>
            <pc:docMk/>
            <pc:sldMk cId="103012185" sldId="380"/>
            <ac:spMk id="5" creationId="{A09BBE5A-19A4-4D83-9D25-73FA7C56DCD1}"/>
          </ac:spMkLst>
        </pc:spChg>
        <pc:spChg chg="mod">
          <ac:chgData name="Troels Mortensen (TRMO) | VIA" userId="48eeef65-5bf8-474b-9082-b56af31dd25e" providerId="ADAL" clId="{E23F10CA-E5F6-45FF-9DA3-81962FF71C65}" dt="2019-02-27T11:29:47.421" v="2948" actId="1037"/>
          <ac:spMkLst>
            <pc:docMk/>
            <pc:sldMk cId="103012185" sldId="380"/>
            <ac:spMk id="7" creationId="{ED85485D-3528-4727-922A-47AD52521F16}"/>
          </ac:spMkLst>
        </pc:spChg>
        <pc:spChg chg="mod">
          <ac:chgData name="Troels Mortensen (TRMO) | VIA" userId="48eeef65-5bf8-474b-9082-b56af31dd25e" providerId="ADAL" clId="{E23F10CA-E5F6-45FF-9DA3-81962FF71C65}" dt="2019-02-27T11:29:35.430" v="2933" actId="1037"/>
          <ac:spMkLst>
            <pc:docMk/>
            <pc:sldMk cId="103012185" sldId="380"/>
            <ac:spMk id="8" creationId="{4143AEB9-FDF1-4D42-ABA8-E5BFC934561F}"/>
          </ac:spMkLst>
        </pc:spChg>
        <pc:spChg chg="mod">
          <ac:chgData name="Troels Mortensen (TRMO) | VIA" userId="48eeef65-5bf8-474b-9082-b56af31dd25e" providerId="ADAL" clId="{E23F10CA-E5F6-45FF-9DA3-81962FF71C65}" dt="2019-02-27T11:29:35.430" v="2933" actId="1037"/>
          <ac:spMkLst>
            <pc:docMk/>
            <pc:sldMk cId="103012185" sldId="380"/>
            <ac:spMk id="9" creationId="{B7970336-3EA1-4C56-84E7-4D685996D9E4}"/>
          </ac:spMkLst>
        </pc:spChg>
        <pc:spChg chg="add mod">
          <ac:chgData name="Troels Mortensen (TRMO) | VIA" userId="48eeef65-5bf8-474b-9082-b56af31dd25e" providerId="ADAL" clId="{E23F10CA-E5F6-45FF-9DA3-81962FF71C65}" dt="2019-02-27T11:33:11.598" v="3187" actId="1076"/>
          <ac:spMkLst>
            <pc:docMk/>
            <pc:sldMk cId="103012185" sldId="380"/>
            <ac:spMk id="14" creationId="{8F76C598-F6FF-476D-9DF1-24A45B58A4D8}"/>
          </ac:spMkLst>
        </pc:spChg>
        <pc:picChg chg="mod">
          <ac:chgData name="Troels Mortensen (TRMO) | VIA" userId="48eeef65-5bf8-474b-9082-b56af31dd25e" providerId="ADAL" clId="{E23F10CA-E5F6-45FF-9DA3-81962FF71C65}" dt="2019-02-27T11:29:35.430" v="2933" actId="1037"/>
          <ac:picMkLst>
            <pc:docMk/>
            <pc:sldMk cId="103012185" sldId="380"/>
            <ac:picMk id="4" creationId="{FAF88C76-B330-43F4-9746-59F8980BF626}"/>
          </ac:picMkLst>
        </pc:picChg>
        <pc:cxnChg chg="add del mod">
          <ac:chgData name="Troels Mortensen (TRMO) | VIA" userId="48eeef65-5bf8-474b-9082-b56af31dd25e" providerId="ADAL" clId="{E23F10CA-E5F6-45FF-9DA3-81962FF71C65}" dt="2019-02-27T11:30:11.601" v="2951" actId="478"/>
          <ac:cxnSpMkLst>
            <pc:docMk/>
            <pc:sldMk cId="103012185" sldId="380"/>
            <ac:cxnSpMk id="10" creationId="{C4D86556-49A6-4D4D-B29B-3D86F8F852B3}"/>
          </ac:cxnSpMkLst>
        </pc:cxnChg>
        <pc:cxnChg chg="add mod">
          <ac:chgData name="Troels Mortensen (TRMO) | VIA" userId="48eeef65-5bf8-474b-9082-b56af31dd25e" providerId="ADAL" clId="{E23F10CA-E5F6-45FF-9DA3-81962FF71C65}" dt="2019-02-27T11:30:18.837" v="2953" actId="13822"/>
          <ac:cxnSpMkLst>
            <pc:docMk/>
            <pc:sldMk cId="103012185" sldId="380"/>
            <ac:cxnSpMk id="13" creationId="{915AA3ED-D40E-4A7F-8B5B-E503296D754D}"/>
          </ac:cxnSpMkLst>
        </pc:cxnChg>
      </pc:sldChg>
      <pc:sldChg chg="addSp delSp modSp add modTransition">
        <pc:chgData name="Troels Mortensen (TRMO) | VIA" userId="48eeef65-5bf8-474b-9082-b56af31dd25e" providerId="ADAL" clId="{E23F10CA-E5F6-45FF-9DA3-81962FF71C65}" dt="2019-02-27T11:33:55.798" v="3265" actId="478"/>
        <pc:sldMkLst>
          <pc:docMk/>
          <pc:sldMk cId="2793668792" sldId="381"/>
        </pc:sldMkLst>
        <pc:spChg chg="mod">
          <ac:chgData name="Troels Mortensen (TRMO) | VIA" userId="48eeef65-5bf8-474b-9082-b56af31dd25e" providerId="ADAL" clId="{E23F10CA-E5F6-45FF-9DA3-81962FF71C65}" dt="2019-02-27T11:31:09.739" v="3058" actId="1037"/>
          <ac:spMkLst>
            <pc:docMk/>
            <pc:sldMk cId="2793668792" sldId="381"/>
            <ac:spMk id="2" creationId="{34CF3E30-4E54-4335-9D16-B37245F2CFEB}"/>
          </ac:spMkLst>
        </pc:spChg>
        <pc:spChg chg="mod">
          <ac:chgData name="Troels Mortensen (TRMO) | VIA" userId="48eeef65-5bf8-474b-9082-b56af31dd25e" providerId="ADAL" clId="{E23F10CA-E5F6-45FF-9DA3-81962FF71C65}" dt="2019-02-27T11:31:09.739" v="3058" actId="1037"/>
          <ac:spMkLst>
            <pc:docMk/>
            <pc:sldMk cId="2793668792" sldId="381"/>
            <ac:spMk id="3" creationId="{4BD6E8D8-A1F4-4FB1-BCDB-65FD004C0127}"/>
          </ac:spMkLst>
        </pc:spChg>
        <pc:spChg chg="mod">
          <ac:chgData name="Troels Mortensen (TRMO) | VIA" userId="48eeef65-5bf8-474b-9082-b56af31dd25e" providerId="ADAL" clId="{E23F10CA-E5F6-45FF-9DA3-81962FF71C65}" dt="2019-02-27T11:31:09.739" v="3058" actId="1037"/>
          <ac:spMkLst>
            <pc:docMk/>
            <pc:sldMk cId="2793668792" sldId="381"/>
            <ac:spMk id="5" creationId="{A09BBE5A-19A4-4D83-9D25-73FA7C56DCD1}"/>
          </ac:spMkLst>
        </pc:spChg>
        <pc:spChg chg="add mod">
          <ac:chgData name="Troels Mortensen (TRMO) | VIA" userId="48eeef65-5bf8-474b-9082-b56af31dd25e" providerId="ADAL" clId="{E23F10CA-E5F6-45FF-9DA3-81962FF71C65}" dt="2019-02-27T11:31:09.739" v="3058" actId="1037"/>
          <ac:spMkLst>
            <pc:docMk/>
            <pc:sldMk cId="2793668792" sldId="381"/>
            <ac:spMk id="6" creationId="{E42DB9D6-3A22-4914-9B61-A1A407EF2242}"/>
          </ac:spMkLst>
        </pc:spChg>
        <pc:spChg chg="mod">
          <ac:chgData name="Troels Mortensen (TRMO) | VIA" userId="48eeef65-5bf8-474b-9082-b56af31dd25e" providerId="ADAL" clId="{E23F10CA-E5F6-45FF-9DA3-81962FF71C65}" dt="2019-02-27T11:31:09.739" v="3058" actId="1037"/>
          <ac:spMkLst>
            <pc:docMk/>
            <pc:sldMk cId="2793668792" sldId="381"/>
            <ac:spMk id="7" creationId="{ED85485D-3528-4727-922A-47AD52521F16}"/>
          </ac:spMkLst>
        </pc:spChg>
        <pc:spChg chg="mod ord">
          <ac:chgData name="Troels Mortensen (TRMO) | VIA" userId="48eeef65-5bf8-474b-9082-b56af31dd25e" providerId="ADAL" clId="{E23F10CA-E5F6-45FF-9DA3-81962FF71C65}" dt="2019-02-27T11:33:46.447" v="3264" actId="1038"/>
          <ac:spMkLst>
            <pc:docMk/>
            <pc:sldMk cId="2793668792" sldId="381"/>
            <ac:spMk id="8" creationId="{4143AEB9-FDF1-4D42-ABA8-E5BFC934561F}"/>
          </ac:spMkLst>
        </pc:spChg>
        <pc:spChg chg="mod">
          <ac:chgData name="Troels Mortensen (TRMO) | VIA" userId="48eeef65-5bf8-474b-9082-b56af31dd25e" providerId="ADAL" clId="{E23F10CA-E5F6-45FF-9DA3-81962FF71C65}" dt="2019-02-27T11:31:09.739" v="3058" actId="1037"/>
          <ac:spMkLst>
            <pc:docMk/>
            <pc:sldMk cId="2793668792" sldId="381"/>
            <ac:spMk id="9" creationId="{B7970336-3EA1-4C56-84E7-4D685996D9E4}"/>
          </ac:spMkLst>
        </pc:spChg>
        <pc:picChg chg="mod">
          <ac:chgData name="Troels Mortensen (TRMO) | VIA" userId="48eeef65-5bf8-474b-9082-b56af31dd25e" providerId="ADAL" clId="{E23F10CA-E5F6-45FF-9DA3-81962FF71C65}" dt="2019-02-27T11:31:09.739" v="3058" actId="1037"/>
          <ac:picMkLst>
            <pc:docMk/>
            <pc:sldMk cId="2793668792" sldId="381"/>
            <ac:picMk id="4" creationId="{FAF88C76-B330-43F4-9746-59F8980BF626}"/>
          </ac:picMkLst>
        </pc:picChg>
        <pc:cxnChg chg="add del mod">
          <ac:chgData name="Troels Mortensen (TRMO) | VIA" userId="48eeef65-5bf8-474b-9082-b56af31dd25e" providerId="ADAL" clId="{E23F10CA-E5F6-45FF-9DA3-81962FF71C65}" dt="2019-02-27T11:33:55.798" v="3265" actId="478"/>
          <ac:cxnSpMkLst>
            <pc:docMk/>
            <pc:sldMk cId="2793668792" sldId="381"/>
            <ac:cxnSpMk id="11" creationId="{A6E96C8C-5611-44F9-BDC0-B601CFFDB500}"/>
          </ac:cxnSpMkLst>
        </pc:cxnChg>
        <pc:cxnChg chg="mod">
          <ac:chgData name="Troels Mortensen (TRMO) | VIA" userId="48eeef65-5bf8-474b-9082-b56af31dd25e" providerId="ADAL" clId="{E23F10CA-E5F6-45FF-9DA3-81962FF71C65}" dt="2019-02-27T11:31:09.739" v="3058" actId="1037"/>
          <ac:cxnSpMkLst>
            <pc:docMk/>
            <pc:sldMk cId="2793668792" sldId="381"/>
            <ac:cxnSpMk id="13" creationId="{915AA3ED-D40E-4A7F-8B5B-E503296D754D}"/>
          </ac:cxnSpMkLst>
        </pc:cxnChg>
        <pc:cxnChg chg="add mod">
          <ac:chgData name="Troels Mortensen (TRMO) | VIA" userId="48eeef65-5bf8-474b-9082-b56af31dd25e" providerId="ADAL" clId="{E23F10CA-E5F6-45FF-9DA3-81962FF71C65}" dt="2019-02-27T11:33:46.447" v="3264" actId="1038"/>
          <ac:cxnSpMkLst>
            <pc:docMk/>
            <pc:sldMk cId="2793668792" sldId="381"/>
            <ac:cxnSpMk id="15" creationId="{547478D5-C296-494D-B5E7-7600D2D4DD14}"/>
          </ac:cxnSpMkLst>
        </pc:cxnChg>
      </pc:sldChg>
      <pc:sldChg chg="addSp modSp add modAnim">
        <pc:chgData name="Troels Mortensen (TRMO) | VIA" userId="48eeef65-5bf8-474b-9082-b56af31dd25e" providerId="ADAL" clId="{E23F10CA-E5F6-45FF-9DA3-81962FF71C65}" dt="2019-02-27T11:36:23.873" v="3332"/>
        <pc:sldMkLst>
          <pc:docMk/>
          <pc:sldMk cId="4265080033" sldId="382"/>
        </pc:sldMkLst>
        <pc:spChg chg="add mod">
          <ac:chgData name="Troels Mortensen (TRMO) | VIA" userId="48eeef65-5bf8-474b-9082-b56af31dd25e" providerId="ADAL" clId="{E23F10CA-E5F6-45FF-9DA3-81962FF71C65}" dt="2019-02-27T11:35:28.610" v="3330" actId="207"/>
          <ac:spMkLst>
            <pc:docMk/>
            <pc:sldMk cId="4265080033" sldId="382"/>
            <ac:spMk id="10" creationId="{C814A098-35DA-4C07-9708-5B07FBCA6919}"/>
          </ac:spMkLst>
        </pc:spChg>
      </pc:sldChg>
      <pc:sldChg chg="modSp add">
        <pc:chgData name="Troels Mortensen (TRMO) | VIA" userId="48eeef65-5bf8-474b-9082-b56af31dd25e" providerId="ADAL" clId="{E23F10CA-E5F6-45FF-9DA3-81962FF71C65}" dt="2019-02-27T11:38:05.782" v="3586" actId="5793"/>
        <pc:sldMkLst>
          <pc:docMk/>
          <pc:sldMk cId="512525069" sldId="383"/>
        </pc:sldMkLst>
        <pc:spChg chg="mod">
          <ac:chgData name="Troels Mortensen (TRMO) | VIA" userId="48eeef65-5bf8-474b-9082-b56af31dd25e" providerId="ADAL" clId="{E23F10CA-E5F6-45FF-9DA3-81962FF71C65}" dt="2019-02-27T11:37:10.821" v="3336"/>
          <ac:spMkLst>
            <pc:docMk/>
            <pc:sldMk cId="512525069" sldId="383"/>
            <ac:spMk id="2" creationId="{24190CE9-831E-4474-A0C3-A90ABF5C2820}"/>
          </ac:spMkLst>
        </pc:spChg>
        <pc:spChg chg="mod">
          <ac:chgData name="Troels Mortensen (TRMO) | VIA" userId="48eeef65-5bf8-474b-9082-b56af31dd25e" providerId="ADAL" clId="{E23F10CA-E5F6-45FF-9DA3-81962FF71C65}" dt="2019-02-27T11:38:05.782" v="3586" actId="5793"/>
          <ac:spMkLst>
            <pc:docMk/>
            <pc:sldMk cId="512525069" sldId="383"/>
            <ac:spMk id="3" creationId="{A3E9EBF0-D1D6-4D23-AE8E-B07B034CCAC7}"/>
          </ac:spMkLst>
        </pc:spChg>
      </pc:sldChg>
      <pc:sldChg chg="addSp delSp modSp add delAnim modAnim">
        <pc:chgData name="Troels Mortensen (TRMO) | VIA" userId="48eeef65-5bf8-474b-9082-b56af31dd25e" providerId="ADAL" clId="{E23F10CA-E5F6-45FF-9DA3-81962FF71C65}" dt="2019-02-27T12:40:57.096" v="4159" actId="1036"/>
        <pc:sldMkLst>
          <pc:docMk/>
          <pc:sldMk cId="2471116315" sldId="384"/>
        </pc:sldMkLst>
        <pc:spChg chg="mod">
          <ac:chgData name="Troels Mortensen (TRMO) | VIA" userId="48eeef65-5bf8-474b-9082-b56af31dd25e" providerId="ADAL" clId="{E23F10CA-E5F6-45FF-9DA3-81962FF71C65}" dt="2019-02-27T11:49:41.794" v="3816" actId="1076"/>
          <ac:spMkLst>
            <pc:docMk/>
            <pc:sldMk cId="2471116315" sldId="384"/>
            <ac:spMk id="2" creationId="{B890C1AF-6736-46E2-8C4D-C0276E211E9D}"/>
          </ac:spMkLst>
        </pc:spChg>
        <pc:spChg chg="mod">
          <ac:chgData name="Troels Mortensen (TRMO) | VIA" userId="48eeef65-5bf8-474b-9082-b56af31dd25e" providerId="ADAL" clId="{E23F10CA-E5F6-45FF-9DA3-81962FF71C65}" dt="2019-02-27T11:49:44.445" v="3817" actId="1076"/>
          <ac:spMkLst>
            <pc:docMk/>
            <pc:sldMk cId="2471116315" sldId="384"/>
            <ac:spMk id="3" creationId="{8B96382D-8140-4941-AC71-89DA44970289}"/>
          </ac:spMkLst>
        </pc:spChg>
        <pc:spChg chg="add del mod">
          <ac:chgData name="Troels Mortensen (TRMO) | VIA" userId="48eeef65-5bf8-474b-9082-b56af31dd25e" providerId="ADAL" clId="{E23F10CA-E5F6-45FF-9DA3-81962FF71C65}" dt="2019-02-27T12:40:51.062" v="4081" actId="478"/>
          <ac:spMkLst>
            <pc:docMk/>
            <pc:sldMk cId="2471116315" sldId="384"/>
            <ac:spMk id="5" creationId="{E1F730B2-D090-4E8B-A6E4-D65C670DACFF}"/>
          </ac:spMkLst>
        </pc:spChg>
        <pc:picChg chg="add mod">
          <ac:chgData name="Troels Mortensen (TRMO) | VIA" userId="48eeef65-5bf8-474b-9082-b56af31dd25e" providerId="ADAL" clId="{E23F10CA-E5F6-45FF-9DA3-81962FF71C65}" dt="2019-02-27T12:40:57.096" v="4159" actId="1036"/>
          <ac:picMkLst>
            <pc:docMk/>
            <pc:sldMk cId="2471116315" sldId="384"/>
            <ac:picMk id="4" creationId="{CB90F48E-81C2-4CDB-95A6-07FE2955D317}"/>
          </ac:picMkLst>
        </pc:picChg>
      </pc:sldChg>
      <pc:sldChg chg="modSp add modTransition modAnim">
        <pc:chgData name="Troels Mortensen (TRMO) | VIA" userId="48eeef65-5bf8-474b-9082-b56af31dd25e" providerId="ADAL" clId="{E23F10CA-E5F6-45FF-9DA3-81962FF71C65}" dt="2019-02-27T12:22:13.247" v="3942"/>
        <pc:sldMkLst>
          <pc:docMk/>
          <pc:sldMk cId="2062913138" sldId="385"/>
        </pc:sldMkLst>
        <pc:spChg chg="mod">
          <ac:chgData name="Troels Mortensen (TRMO) | VIA" userId="48eeef65-5bf8-474b-9082-b56af31dd25e" providerId="ADAL" clId="{E23F10CA-E5F6-45FF-9DA3-81962FF71C65}" dt="2019-02-27T11:50:48.321" v="3896" actId="20577"/>
          <ac:spMkLst>
            <pc:docMk/>
            <pc:sldMk cId="2062913138" sldId="385"/>
            <ac:spMk id="5" creationId="{E1F730B2-D090-4E8B-A6E4-D65C670DACFF}"/>
          </ac:spMkLst>
        </pc:spChg>
      </pc:sldChg>
      <pc:sldChg chg="modSp add modTransition">
        <pc:chgData name="Troels Mortensen (TRMO) | VIA" userId="48eeef65-5bf8-474b-9082-b56af31dd25e" providerId="ADAL" clId="{E23F10CA-E5F6-45FF-9DA3-81962FF71C65}" dt="2019-02-27T12:22:13.247" v="3942"/>
        <pc:sldMkLst>
          <pc:docMk/>
          <pc:sldMk cId="63547307" sldId="386"/>
        </pc:sldMkLst>
        <pc:spChg chg="mod">
          <ac:chgData name="Troels Mortensen (TRMO) | VIA" userId="48eeef65-5bf8-474b-9082-b56af31dd25e" providerId="ADAL" clId="{E23F10CA-E5F6-45FF-9DA3-81962FF71C65}" dt="2019-02-27T11:50:56.776" v="3916" actId="20577"/>
          <ac:spMkLst>
            <pc:docMk/>
            <pc:sldMk cId="63547307" sldId="386"/>
            <ac:spMk id="5" creationId="{E1F730B2-D090-4E8B-A6E4-D65C670DACFF}"/>
          </ac:spMkLst>
        </pc:spChg>
      </pc:sldChg>
      <pc:sldChg chg="modSp add modTransition">
        <pc:chgData name="Troels Mortensen (TRMO) | VIA" userId="48eeef65-5bf8-474b-9082-b56af31dd25e" providerId="ADAL" clId="{E23F10CA-E5F6-45FF-9DA3-81962FF71C65}" dt="2019-02-27T12:22:13.247" v="3942"/>
        <pc:sldMkLst>
          <pc:docMk/>
          <pc:sldMk cId="3664326601" sldId="387"/>
        </pc:sldMkLst>
        <pc:spChg chg="mod">
          <ac:chgData name="Troels Mortensen (TRMO) | VIA" userId="48eeef65-5bf8-474b-9082-b56af31dd25e" providerId="ADAL" clId="{E23F10CA-E5F6-45FF-9DA3-81962FF71C65}" dt="2019-02-27T11:51:08.013" v="3938" actId="20577"/>
          <ac:spMkLst>
            <pc:docMk/>
            <pc:sldMk cId="3664326601" sldId="387"/>
            <ac:spMk id="5" creationId="{E1F730B2-D090-4E8B-A6E4-D65C670DACFF}"/>
          </ac:spMkLst>
        </pc:spChg>
      </pc:sldChg>
      <pc:sldChg chg="modSp add">
        <pc:chgData name="Troels Mortensen (TRMO) | VIA" userId="48eeef65-5bf8-474b-9082-b56af31dd25e" providerId="ADAL" clId="{E23F10CA-E5F6-45FF-9DA3-81962FF71C65}" dt="2019-02-27T12:22:27.212" v="3955" actId="20577"/>
        <pc:sldMkLst>
          <pc:docMk/>
          <pc:sldMk cId="3947422788" sldId="388"/>
        </pc:sldMkLst>
        <pc:spChg chg="mod">
          <ac:chgData name="Troels Mortensen (TRMO) | VIA" userId="48eeef65-5bf8-474b-9082-b56af31dd25e" providerId="ADAL" clId="{E23F10CA-E5F6-45FF-9DA3-81962FF71C65}" dt="2019-02-27T12:22:27.212" v="3955" actId="20577"/>
          <ac:spMkLst>
            <pc:docMk/>
            <pc:sldMk cId="3947422788" sldId="388"/>
            <ac:spMk id="3" creationId="{3E092F3E-D099-4E31-8A06-751FA7DDC80C}"/>
          </ac:spMkLst>
        </pc:spChg>
      </pc:sldChg>
      <pc:sldChg chg="add">
        <pc:chgData name="Troels Mortensen (TRMO) | VIA" userId="48eeef65-5bf8-474b-9082-b56af31dd25e" providerId="ADAL" clId="{E23F10CA-E5F6-45FF-9DA3-81962FF71C65}" dt="2019-02-27T12:36:35.097" v="3956"/>
        <pc:sldMkLst>
          <pc:docMk/>
          <pc:sldMk cId="1403743041" sldId="389"/>
        </pc:sldMkLst>
      </pc:sldChg>
      <pc:sldChg chg="add modTransition">
        <pc:chgData name="Troels Mortensen (TRMO) | VIA" userId="48eeef65-5bf8-474b-9082-b56af31dd25e" providerId="ADAL" clId="{E23F10CA-E5F6-45FF-9DA3-81962FF71C65}" dt="2019-02-27T12:38:27.433" v="4073"/>
        <pc:sldMkLst>
          <pc:docMk/>
          <pc:sldMk cId="1639697608" sldId="390"/>
        </pc:sldMkLst>
      </pc:sldChg>
      <pc:sldChg chg="add modTransition">
        <pc:chgData name="Troels Mortensen (TRMO) | VIA" userId="48eeef65-5bf8-474b-9082-b56af31dd25e" providerId="ADAL" clId="{E23F10CA-E5F6-45FF-9DA3-81962FF71C65}" dt="2019-02-27T12:41:01.616" v="4160"/>
        <pc:sldMkLst>
          <pc:docMk/>
          <pc:sldMk cId="1019737814" sldId="391"/>
        </pc:sldMkLst>
      </pc:sldChg>
      <pc:sldChg chg="addSp delSp add">
        <pc:chgData name="Troels Mortensen (TRMO) | VIA" userId="48eeef65-5bf8-474b-9082-b56af31dd25e" providerId="ADAL" clId="{E23F10CA-E5F6-45FF-9DA3-81962FF71C65}" dt="2019-02-27T12:59:59.777" v="4321"/>
        <pc:sldMkLst>
          <pc:docMk/>
          <pc:sldMk cId="2835965764" sldId="392"/>
        </pc:sldMkLst>
        <pc:spChg chg="del">
          <ac:chgData name="Troels Mortensen (TRMO) | VIA" userId="48eeef65-5bf8-474b-9082-b56af31dd25e" providerId="ADAL" clId="{E23F10CA-E5F6-45FF-9DA3-81962FF71C65}" dt="2019-02-27T12:59:58.535" v="4320" actId="478"/>
          <ac:spMkLst>
            <pc:docMk/>
            <pc:sldMk cId="2835965764" sldId="392"/>
            <ac:spMk id="2" creationId="{F82DA6C7-7340-4D03-A564-0BC244E944A6}"/>
          </ac:spMkLst>
        </pc:spChg>
        <pc:spChg chg="del">
          <ac:chgData name="Troels Mortensen (TRMO) | VIA" userId="48eeef65-5bf8-474b-9082-b56af31dd25e" providerId="ADAL" clId="{E23F10CA-E5F6-45FF-9DA3-81962FF71C65}" dt="2019-02-27T12:59:57.293" v="4319" actId="478"/>
          <ac:spMkLst>
            <pc:docMk/>
            <pc:sldMk cId="2835965764" sldId="392"/>
            <ac:spMk id="3" creationId="{0B14691B-E558-4F73-8725-3839E18FEE47}"/>
          </ac:spMkLst>
        </pc:spChg>
        <pc:picChg chg="add">
          <ac:chgData name="Troels Mortensen (TRMO) | VIA" userId="48eeef65-5bf8-474b-9082-b56af31dd25e" providerId="ADAL" clId="{E23F10CA-E5F6-45FF-9DA3-81962FF71C65}" dt="2019-02-27T12:59:59.777" v="4321"/>
          <ac:picMkLst>
            <pc:docMk/>
            <pc:sldMk cId="2835965764" sldId="392"/>
            <ac:picMk id="10242" creationId="{58859FFC-C43F-44C7-A9DA-DA09A6826779}"/>
          </ac:picMkLst>
        </pc:picChg>
      </pc:sldChg>
    </pc:docChg>
  </pc:docChgLst>
  <pc:docChgLst>
    <pc:chgData name="Troels Mortensen (TRMO) | VIA" userId="48eeef65-5bf8-474b-9082-b56af31dd25e" providerId="ADAL" clId="{9412465E-C3AB-4DFD-9AA7-D328A1FDA140}"/>
    <pc:docChg chg="undo custSel addSld delSld modSld sldOrd">
      <pc:chgData name="Troels Mortensen (TRMO) | VIA" userId="48eeef65-5bf8-474b-9082-b56af31dd25e" providerId="ADAL" clId="{9412465E-C3AB-4DFD-9AA7-D328A1FDA140}" dt="2019-02-27T07:49:10.329" v="11868" actId="20577"/>
      <pc:docMkLst>
        <pc:docMk/>
      </pc:docMkLst>
      <pc:sldChg chg="add del">
        <pc:chgData name="Troels Mortensen (TRMO) | VIA" userId="48eeef65-5bf8-474b-9082-b56af31dd25e" providerId="ADAL" clId="{9412465E-C3AB-4DFD-9AA7-D328A1FDA140}" dt="2019-02-27T07:47:22.172" v="11593" actId="2696"/>
        <pc:sldMkLst>
          <pc:docMk/>
          <pc:sldMk cId="2937885293" sldId="265"/>
        </pc:sldMkLst>
      </pc:sldChg>
      <pc:sldChg chg="modSp add">
        <pc:chgData name="Troels Mortensen (TRMO) | VIA" userId="48eeef65-5bf8-474b-9082-b56af31dd25e" providerId="ADAL" clId="{9412465E-C3AB-4DFD-9AA7-D328A1FDA140}" dt="2019-02-27T07:48:07.219" v="11733" actId="20577"/>
        <pc:sldMkLst>
          <pc:docMk/>
          <pc:sldMk cId="413561731" sldId="293"/>
        </pc:sldMkLst>
        <pc:spChg chg="mod">
          <ac:chgData name="Troels Mortensen (TRMO) | VIA" userId="48eeef65-5bf8-474b-9082-b56af31dd25e" providerId="ADAL" clId="{9412465E-C3AB-4DFD-9AA7-D328A1FDA140}" dt="2019-02-27T07:47:42.741" v="11669" actId="20577"/>
          <ac:spMkLst>
            <pc:docMk/>
            <pc:sldMk cId="413561731" sldId="293"/>
            <ac:spMk id="2" creationId="{5D71555A-BFA9-44D5-874F-64EB30914838}"/>
          </ac:spMkLst>
        </pc:spChg>
        <pc:spChg chg="mod">
          <ac:chgData name="Troels Mortensen (TRMO) | VIA" userId="48eeef65-5bf8-474b-9082-b56af31dd25e" providerId="ADAL" clId="{9412465E-C3AB-4DFD-9AA7-D328A1FDA140}" dt="2019-02-27T07:48:07.219" v="11733" actId="20577"/>
          <ac:spMkLst>
            <pc:docMk/>
            <pc:sldMk cId="413561731" sldId="293"/>
            <ac:spMk id="3" creationId="{6EFA190E-11F8-4710-BF35-D1D82CCCE570}"/>
          </ac:spMkLst>
        </pc:spChg>
      </pc:sldChg>
      <pc:sldChg chg="modSp add">
        <pc:chgData name="Troels Mortensen (TRMO) | VIA" userId="48eeef65-5bf8-474b-9082-b56af31dd25e" providerId="ADAL" clId="{9412465E-C3AB-4DFD-9AA7-D328A1FDA140}" dt="2019-02-27T07:49:03.693" v="11862" actId="20577"/>
        <pc:sldMkLst>
          <pc:docMk/>
          <pc:sldMk cId="181039605" sldId="294"/>
        </pc:sldMkLst>
        <pc:spChg chg="mod">
          <ac:chgData name="Troels Mortensen (TRMO) | VIA" userId="48eeef65-5bf8-474b-9082-b56af31dd25e" providerId="ADAL" clId="{9412465E-C3AB-4DFD-9AA7-D328A1FDA140}" dt="2019-02-27T07:48:36.385" v="11738" actId="20577"/>
          <ac:spMkLst>
            <pc:docMk/>
            <pc:sldMk cId="181039605" sldId="294"/>
            <ac:spMk id="2" creationId="{CD970EEE-D78D-4966-940E-6507F3D82F09}"/>
          </ac:spMkLst>
        </pc:spChg>
        <pc:spChg chg="mod">
          <ac:chgData name="Troels Mortensen (TRMO) | VIA" userId="48eeef65-5bf8-474b-9082-b56af31dd25e" providerId="ADAL" clId="{9412465E-C3AB-4DFD-9AA7-D328A1FDA140}" dt="2019-02-27T07:49:03.693" v="11862" actId="20577"/>
          <ac:spMkLst>
            <pc:docMk/>
            <pc:sldMk cId="181039605" sldId="294"/>
            <ac:spMk id="3" creationId="{7BF12B29-33B1-4D38-83A6-117EDBFBE128}"/>
          </ac:spMkLst>
        </pc:spChg>
      </pc:sldChg>
      <pc:sldChg chg="modSp add">
        <pc:chgData name="Troels Mortensen (TRMO) | VIA" userId="48eeef65-5bf8-474b-9082-b56af31dd25e" providerId="ADAL" clId="{9412465E-C3AB-4DFD-9AA7-D328A1FDA140}" dt="2019-02-27T07:49:10.329" v="11868" actId="20577"/>
        <pc:sldMkLst>
          <pc:docMk/>
          <pc:sldMk cId="1178303864" sldId="295"/>
        </pc:sldMkLst>
        <pc:spChg chg="mod">
          <ac:chgData name="Troels Mortensen (TRMO) | VIA" userId="48eeef65-5bf8-474b-9082-b56af31dd25e" providerId="ADAL" clId="{9412465E-C3AB-4DFD-9AA7-D328A1FDA140}" dt="2019-02-27T07:49:10.329" v="11868" actId="20577"/>
          <ac:spMkLst>
            <pc:docMk/>
            <pc:sldMk cId="1178303864" sldId="295"/>
            <ac:spMk id="2" creationId="{76FB1919-76E2-4CF5-A9A9-589C6EF7540C}"/>
          </ac:spMkLst>
        </pc:spChg>
      </pc:sldChg>
      <pc:sldChg chg="addSp delSp modSp add del">
        <pc:chgData name="Troels Mortensen (TRMO) | VIA" userId="48eeef65-5bf8-474b-9082-b56af31dd25e" providerId="ADAL" clId="{9412465E-C3AB-4DFD-9AA7-D328A1FDA140}" dt="2019-02-27T07:47:21.059" v="11556" actId="2696"/>
        <pc:sldMkLst>
          <pc:docMk/>
          <pc:sldMk cId="637405622" sldId="300"/>
        </pc:sldMkLst>
        <pc:spChg chg="del">
          <ac:chgData name="Troels Mortensen (TRMO) | VIA" userId="48eeef65-5bf8-474b-9082-b56af31dd25e" providerId="ADAL" clId="{9412465E-C3AB-4DFD-9AA7-D328A1FDA140}" dt="2019-02-24T14:15:40.828" v="1506" actId="478"/>
          <ac:spMkLst>
            <pc:docMk/>
            <pc:sldMk cId="637405622" sldId="300"/>
            <ac:spMk id="2" creationId="{AA120913-1680-4DAB-AC92-97FA2E256C0B}"/>
          </ac:spMkLst>
        </pc:spChg>
        <pc:spChg chg="del">
          <ac:chgData name="Troels Mortensen (TRMO) | VIA" userId="48eeef65-5bf8-474b-9082-b56af31dd25e" providerId="ADAL" clId="{9412465E-C3AB-4DFD-9AA7-D328A1FDA140}" dt="2019-02-24T14:15:40.828" v="1506" actId="478"/>
          <ac:spMkLst>
            <pc:docMk/>
            <pc:sldMk cId="637405622" sldId="300"/>
            <ac:spMk id="3" creationId="{8652B665-F0E8-4ECB-868A-EEA18535C078}"/>
          </ac:spMkLst>
        </pc:spChg>
        <pc:spChg chg="add del mod">
          <ac:chgData name="Troels Mortensen (TRMO) | VIA" userId="48eeef65-5bf8-474b-9082-b56af31dd25e" providerId="ADAL" clId="{9412465E-C3AB-4DFD-9AA7-D328A1FDA140}" dt="2019-02-24T14:21:23.188" v="1540" actId="478"/>
          <ac:spMkLst>
            <pc:docMk/>
            <pc:sldMk cId="637405622" sldId="300"/>
            <ac:spMk id="4" creationId="{AE469FCB-042B-4803-AB81-FC6F31D35EA8}"/>
          </ac:spMkLst>
        </pc:spChg>
        <pc:spChg chg="add del mod">
          <ac:chgData name="Troels Mortensen (TRMO) | VIA" userId="48eeef65-5bf8-474b-9082-b56af31dd25e" providerId="ADAL" clId="{9412465E-C3AB-4DFD-9AA7-D328A1FDA140}" dt="2019-02-24T14:21:23.930" v="1542" actId="478"/>
          <ac:spMkLst>
            <pc:docMk/>
            <pc:sldMk cId="637405622" sldId="300"/>
            <ac:spMk id="5" creationId="{7B720E30-914E-481A-BE15-FEE835E0B055}"/>
          </ac:spMkLst>
        </pc:spChg>
        <pc:spChg chg="add del mod">
          <ac:chgData name="Troels Mortensen (TRMO) | VIA" userId="48eeef65-5bf8-474b-9082-b56af31dd25e" providerId="ADAL" clId="{9412465E-C3AB-4DFD-9AA7-D328A1FDA140}" dt="2019-02-24T14:21:23.551" v="1541" actId="478"/>
          <ac:spMkLst>
            <pc:docMk/>
            <pc:sldMk cId="637405622" sldId="300"/>
            <ac:spMk id="6" creationId="{F37360FA-8E41-4854-8CCF-3B4BF7880794}"/>
          </ac:spMkLst>
        </pc:spChg>
        <pc:spChg chg="add del mod">
          <ac:chgData name="Troels Mortensen (TRMO) | VIA" userId="48eeef65-5bf8-474b-9082-b56af31dd25e" providerId="ADAL" clId="{9412465E-C3AB-4DFD-9AA7-D328A1FDA140}" dt="2019-02-24T14:21:15.106" v="1538" actId="478"/>
          <ac:spMkLst>
            <pc:docMk/>
            <pc:sldMk cId="637405622" sldId="300"/>
            <ac:spMk id="7" creationId="{AE6B31DC-3571-4736-8B9A-2F5B37C2468F}"/>
          </ac:spMkLst>
        </pc:spChg>
        <pc:spChg chg="add del mod">
          <ac:chgData name="Troels Mortensen (TRMO) | VIA" userId="48eeef65-5bf8-474b-9082-b56af31dd25e" providerId="ADAL" clId="{9412465E-C3AB-4DFD-9AA7-D328A1FDA140}" dt="2019-02-24T14:21:58.897" v="1583" actId="478"/>
          <ac:spMkLst>
            <pc:docMk/>
            <pc:sldMk cId="637405622" sldId="300"/>
            <ac:spMk id="8" creationId="{D36FFDAA-D105-4444-AF5D-2E4EBA46852F}"/>
          </ac:spMkLst>
        </pc:spChg>
        <pc:spChg chg="add mod">
          <ac:chgData name="Troels Mortensen (TRMO) | VIA" userId="48eeef65-5bf8-474b-9082-b56af31dd25e" providerId="ADAL" clId="{9412465E-C3AB-4DFD-9AA7-D328A1FDA140}" dt="2019-02-24T14:21:40.084" v="1555" actId="207"/>
          <ac:spMkLst>
            <pc:docMk/>
            <pc:sldMk cId="637405622" sldId="300"/>
            <ac:spMk id="9" creationId="{CEE2B997-B7B0-4BAA-9232-961CA223083B}"/>
          </ac:spMkLst>
        </pc:spChg>
        <pc:spChg chg="add mod">
          <ac:chgData name="Troels Mortensen (TRMO) | VIA" userId="48eeef65-5bf8-474b-9082-b56af31dd25e" providerId="ADAL" clId="{9412465E-C3AB-4DFD-9AA7-D328A1FDA140}" dt="2019-02-24T14:21:52.284" v="1581" actId="207"/>
          <ac:spMkLst>
            <pc:docMk/>
            <pc:sldMk cId="637405622" sldId="300"/>
            <ac:spMk id="10" creationId="{5EEB9745-97EE-48FC-B9E4-5138C64F3D36}"/>
          </ac:spMkLst>
        </pc:spChg>
        <pc:spChg chg="add mod">
          <ac:chgData name="Troels Mortensen (TRMO) | VIA" userId="48eeef65-5bf8-474b-9082-b56af31dd25e" providerId="ADAL" clId="{9412465E-C3AB-4DFD-9AA7-D328A1FDA140}" dt="2019-02-24T14:21:57.710" v="1582" actId="207"/>
          <ac:spMkLst>
            <pc:docMk/>
            <pc:sldMk cId="637405622" sldId="300"/>
            <ac:spMk id="11" creationId="{A700C68F-7D7B-4ABB-919D-FE77EE22453C}"/>
          </ac:spMkLst>
        </pc:spChg>
        <pc:spChg chg="add mod">
          <ac:chgData name="Troels Mortensen (TRMO) | VIA" userId="48eeef65-5bf8-474b-9082-b56af31dd25e" providerId="ADAL" clId="{9412465E-C3AB-4DFD-9AA7-D328A1FDA140}" dt="2019-02-24T15:38:32.385" v="2316" actId="5793"/>
          <ac:spMkLst>
            <pc:docMk/>
            <pc:sldMk cId="637405622" sldId="300"/>
            <ac:spMk id="12" creationId="{D6C72BD1-7A4B-4F3A-BA5F-26455FB6D8A4}"/>
          </ac:spMkLst>
        </pc:spChg>
        <pc:cxnChg chg="add del mod">
          <ac:chgData name="Troels Mortensen (TRMO) | VIA" userId="48eeef65-5bf8-474b-9082-b56af31dd25e" providerId="ADAL" clId="{9412465E-C3AB-4DFD-9AA7-D328A1FDA140}" dt="2019-02-24T15:38:28.601" v="2314" actId="478"/>
          <ac:cxnSpMkLst>
            <pc:docMk/>
            <pc:sldMk cId="637405622" sldId="300"/>
            <ac:cxnSpMk id="14" creationId="{2ADC9E03-90E8-48F9-A72E-14AB2F4FDABD}"/>
          </ac:cxnSpMkLst>
        </pc:cxnChg>
      </pc:sldChg>
      <pc:sldChg chg="addSp delSp modSp add del modAnim">
        <pc:chgData name="Troels Mortensen (TRMO) | VIA" userId="48eeef65-5bf8-474b-9082-b56af31dd25e" providerId="ADAL" clId="{9412465E-C3AB-4DFD-9AA7-D328A1FDA140}" dt="2019-02-27T07:47:22.383" v="11602" actId="2696"/>
        <pc:sldMkLst>
          <pc:docMk/>
          <pc:sldMk cId="4032065551" sldId="348"/>
        </pc:sldMkLst>
        <pc:spChg chg="add mod">
          <ac:chgData name="Troels Mortensen (TRMO) | VIA" userId="48eeef65-5bf8-474b-9082-b56af31dd25e" providerId="ADAL" clId="{9412465E-C3AB-4DFD-9AA7-D328A1FDA140}" dt="2019-02-24T16:38:37.276" v="5153" actId="1076"/>
          <ac:spMkLst>
            <pc:docMk/>
            <pc:sldMk cId="4032065551" sldId="348"/>
            <ac:spMk id="2" creationId="{768F4A3B-5FCF-4E84-BAC7-63F5C5A883F8}"/>
          </ac:spMkLst>
        </pc:spChg>
        <pc:spChg chg="del">
          <ac:chgData name="Troels Mortensen (TRMO) | VIA" userId="48eeef65-5bf8-474b-9082-b56af31dd25e" providerId="ADAL" clId="{9412465E-C3AB-4DFD-9AA7-D328A1FDA140}" dt="2019-02-24T16:19:24.119" v="4603" actId="478"/>
          <ac:spMkLst>
            <pc:docMk/>
            <pc:sldMk cId="4032065551" sldId="348"/>
            <ac:spMk id="5" creationId="{7BAC74DA-0B4B-44D0-8EC6-CCBAB1A7FE3E}"/>
          </ac:spMkLst>
        </pc:spChg>
        <pc:spChg chg="del">
          <ac:chgData name="Troels Mortensen (TRMO) | VIA" userId="48eeef65-5bf8-474b-9082-b56af31dd25e" providerId="ADAL" clId="{9412465E-C3AB-4DFD-9AA7-D328A1FDA140}" dt="2019-02-24T16:19:20.659" v="4602" actId="478"/>
          <ac:spMkLst>
            <pc:docMk/>
            <pc:sldMk cId="4032065551" sldId="348"/>
            <ac:spMk id="17" creationId="{FACB4AD5-5CB1-495A-8654-30586EAB2568}"/>
          </ac:spMkLst>
        </pc:spChg>
        <pc:spChg chg="mod">
          <ac:chgData name="Troels Mortensen (TRMO) | VIA" userId="48eeef65-5bf8-474b-9082-b56af31dd25e" providerId="ADAL" clId="{9412465E-C3AB-4DFD-9AA7-D328A1FDA140}" dt="2019-02-24T16:20:40.190" v="4871" actId="693"/>
          <ac:spMkLst>
            <pc:docMk/>
            <pc:sldMk cId="4032065551" sldId="348"/>
            <ac:spMk id="18" creationId="{BBE373D2-24D5-4A28-A652-4A8FA962BF9B}"/>
          </ac:spMkLst>
        </pc:spChg>
        <pc:grpChg chg="del">
          <ac:chgData name="Troels Mortensen (TRMO) | VIA" userId="48eeef65-5bf8-474b-9082-b56af31dd25e" providerId="ADAL" clId="{9412465E-C3AB-4DFD-9AA7-D328A1FDA140}" dt="2019-02-24T16:37:59.607" v="5150" actId="478"/>
          <ac:grpSpMkLst>
            <pc:docMk/>
            <pc:sldMk cId="4032065551" sldId="348"/>
            <ac:grpSpMk id="4" creationId="{F2C22A9D-71BF-46D6-AD69-26CCD29A7FD4}"/>
          </ac:grpSpMkLst>
        </pc:grpChg>
      </pc:sldChg>
      <pc:sldChg chg="addSp delSp modSp add del delAnim">
        <pc:chgData name="Troels Mortensen (TRMO) | VIA" userId="48eeef65-5bf8-474b-9082-b56af31dd25e" providerId="ADAL" clId="{9412465E-C3AB-4DFD-9AA7-D328A1FDA140}" dt="2019-02-27T07:47:23.095" v="11619" actId="2696"/>
        <pc:sldMkLst>
          <pc:docMk/>
          <pc:sldMk cId="1536665859" sldId="356"/>
        </pc:sldMkLst>
        <pc:spChg chg="ord">
          <ac:chgData name="Troels Mortensen (TRMO) | VIA" userId="48eeef65-5bf8-474b-9082-b56af31dd25e" providerId="ADAL" clId="{9412465E-C3AB-4DFD-9AA7-D328A1FDA140}" dt="2019-02-24T17:29:43.609" v="7133" actId="166"/>
          <ac:spMkLst>
            <pc:docMk/>
            <pc:sldMk cId="1536665859" sldId="356"/>
            <ac:spMk id="6" creationId="{8602BF99-F759-41D1-B639-B8BD3CAAA4D4}"/>
          </ac:spMkLst>
        </pc:spChg>
        <pc:spChg chg="ord">
          <ac:chgData name="Troels Mortensen (TRMO) | VIA" userId="48eeef65-5bf8-474b-9082-b56af31dd25e" providerId="ADAL" clId="{9412465E-C3AB-4DFD-9AA7-D328A1FDA140}" dt="2019-02-24T17:29:43.609" v="7133" actId="166"/>
          <ac:spMkLst>
            <pc:docMk/>
            <pc:sldMk cId="1536665859" sldId="356"/>
            <ac:spMk id="8" creationId="{B76C2F0D-1552-4DB4-A248-86F7BA678C0A}"/>
          </ac:spMkLst>
        </pc:spChg>
        <pc:spChg chg="add">
          <ac:chgData name="Troels Mortensen (TRMO) | VIA" userId="48eeef65-5bf8-474b-9082-b56af31dd25e" providerId="ADAL" clId="{9412465E-C3AB-4DFD-9AA7-D328A1FDA140}" dt="2019-02-24T17:26:22.284" v="7076"/>
          <ac:spMkLst>
            <pc:docMk/>
            <pc:sldMk cId="1536665859" sldId="356"/>
            <ac:spMk id="24" creationId="{A54C954A-E89A-49FF-83B4-18D5B6292F20}"/>
          </ac:spMkLst>
        </pc:spChg>
        <pc:spChg chg="add">
          <ac:chgData name="Troels Mortensen (TRMO) | VIA" userId="48eeef65-5bf8-474b-9082-b56af31dd25e" providerId="ADAL" clId="{9412465E-C3AB-4DFD-9AA7-D328A1FDA140}" dt="2019-02-24T17:26:22.284" v="7076"/>
          <ac:spMkLst>
            <pc:docMk/>
            <pc:sldMk cId="1536665859" sldId="356"/>
            <ac:spMk id="25" creationId="{04ABD49F-AEE9-41F5-A29B-47F169B6E58F}"/>
          </ac:spMkLst>
        </pc:spChg>
        <pc:spChg chg="add">
          <ac:chgData name="Troels Mortensen (TRMO) | VIA" userId="48eeef65-5bf8-474b-9082-b56af31dd25e" providerId="ADAL" clId="{9412465E-C3AB-4DFD-9AA7-D328A1FDA140}" dt="2019-02-24T17:26:22.284" v="7076"/>
          <ac:spMkLst>
            <pc:docMk/>
            <pc:sldMk cId="1536665859" sldId="356"/>
            <ac:spMk id="26" creationId="{38C2CAB7-C07D-43DA-8513-216B36B555D6}"/>
          </ac:spMkLst>
        </pc:spChg>
        <pc:spChg chg="add mod">
          <ac:chgData name="Troels Mortensen (TRMO) | VIA" userId="48eeef65-5bf8-474b-9082-b56af31dd25e" providerId="ADAL" clId="{9412465E-C3AB-4DFD-9AA7-D328A1FDA140}" dt="2019-02-24T17:30:10.265" v="7138" actId="6549"/>
          <ac:spMkLst>
            <pc:docMk/>
            <pc:sldMk cId="1536665859" sldId="356"/>
            <ac:spMk id="30" creationId="{66A46DD5-2A42-4486-B690-CFD07D481946}"/>
          </ac:spMkLst>
        </pc:spChg>
        <pc:spChg chg="add mod">
          <ac:chgData name="Troels Mortensen (TRMO) | VIA" userId="48eeef65-5bf8-474b-9082-b56af31dd25e" providerId="ADAL" clId="{9412465E-C3AB-4DFD-9AA7-D328A1FDA140}" dt="2019-02-24T17:30:10.795" v="7139" actId="6549"/>
          <ac:spMkLst>
            <pc:docMk/>
            <pc:sldMk cId="1536665859" sldId="356"/>
            <ac:spMk id="32" creationId="{A0A45D60-49BC-4344-B5BA-C0E3D39EB4EE}"/>
          </ac:spMkLst>
        </pc:spChg>
        <pc:spChg chg="add mod">
          <ac:chgData name="Troels Mortensen (TRMO) | VIA" userId="48eeef65-5bf8-474b-9082-b56af31dd25e" providerId="ADAL" clId="{9412465E-C3AB-4DFD-9AA7-D328A1FDA140}" dt="2019-02-24T17:30:11.418" v="7140" actId="6549"/>
          <ac:spMkLst>
            <pc:docMk/>
            <pc:sldMk cId="1536665859" sldId="356"/>
            <ac:spMk id="33" creationId="{A3B6CA7A-E597-4AC7-A57B-1EE661CC4F71}"/>
          </ac:spMkLst>
        </pc:spChg>
        <pc:spChg chg="add mod">
          <ac:chgData name="Troels Mortensen (TRMO) | VIA" userId="48eeef65-5bf8-474b-9082-b56af31dd25e" providerId="ADAL" clId="{9412465E-C3AB-4DFD-9AA7-D328A1FDA140}" dt="2019-02-24T17:29:45.398" v="7134" actId="1076"/>
          <ac:spMkLst>
            <pc:docMk/>
            <pc:sldMk cId="1536665859" sldId="356"/>
            <ac:spMk id="34" creationId="{EE47F15F-074D-4F84-9520-71956241FF73}"/>
          </ac:spMkLst>
        </pc:spChg>
        <pc:spChg chg="add mod">
          <ac:chgData name="Troels Mortensen (TRMO) | VIA" userId="48eeef65-5bf8-474b-9082-b56af31dd25e" providerId="ADAL" clId="{9412465E-C3AB-4DFD-9AA7-D328A1FDA140}" dt="2019-02-24T17:30:43.602" v="7161" actId="20577"/>
          <ac:spMkLst>
            <pc:docMk/>
            <pc:sldMk cId="1536665859" sldId="356"/>
            <ac:spMk id="35" creationId="{81D5BC40-5EC1-4251-90F0-A043277F1298}"/>
          </ac:spMkLst>
        </pc:spChg>
        <pc:spChg chg="add mod">
          <ac:chgData name="Troels Mortensen (TRMO) | VIA" userId="48eeef65-5bf8-474b-9082-b56af31dd25e" providerId="ADAL" clId="{9412465E-C3AB-4DFD-9AA7-D328A1FDA140}" dt="2019-02-24T17:30:46.336" v="7163" actId="20577"/>
          <ac:spMkLst>
            <pc:docMk/>
            <pc:sldMk cId="1536665859" sldId="356"/>
            <ac:spMk id="36" creationId="{5BC4886E-3F99-420F-832F-295EB04275EA}"/>
          </ac:spMkLst>
        </pc:spChg>
        <pc:spChg chg="add mod">
          <ac:chgData name="Troels Mortensen (TRMO) | VIA" userId="48eeef65-5bf8-474b-9082-b56af31dd25e" providerId="ADAL" clId="{9412465E-C3AB-4DFD-9AA7-D328A1FDA140}" dt="2019-02-24T17:30:48.192" v="7166" actId="20577"/>
          <ac:spMkLst>
            <pc:docMk/>
            <pc:sldMk cId="1536665859" sldId="356"/>
            <ac:spMk id="37" creationId="{1FBE1700-F9FD-48DB-8E97-8111D96708CE}"/>
          </ac:spMkLst>
        </pc:spChg>
        <pc:spChg chg="del">
          <ac:chgData name="Troels Mortensen (TRMO) | VIA" userId="48eeef65-5bf8-474b-9082-b56af31dd25e" providerId="ADAL" clId="{9412465E-C3AB-4DFD-9AA7-D328A1FDA140}" dt="2019-02-24T17:26:13.415" v="7074" actId="478"/>
          <ac:spMkLst>
            <pc:docMk/>
            <pc:sldMk cId="1536665859" sldId="356"/>
            <ac:spMk id="7175" creationId="{CD9B0B35-FDBA-41D1-A686-92A9473E6028}"/>
          </ac:spMkLst>
        </pc:spChg>
        <pc:grpChg chg="del">
          <ac:chgData name="Troels Mortensen (TRMO) | VIA" userId="48eeef65-5bf8-474b-9082-b56af31dd25e" providerId="ADAL" clId="{9412465E-C3AB-4DFD-9AA7-D328A1FDA140}" dt="2019-02-24T17:26:11.974" v="7073" actId="478"/>
          <ac:grpSpMkLst>
            <pc:docMk/>
            <pc:sldMk cId="1536665859" sldId="356"/>
            <ac:grpSpMk id="7173" creationId="{E2471BD4-0C53-436D-BB41-80A4E3B53C0E}"/>
          </ac:grpSpMkLst>
        </pc:grpChg>
        <pc:graphicFrameChg chg="del">
          <ac:chgData name="Troels Mortensen (TRMO) | VIA" userId="48eeef65-5bf8-474b-9082-b56af31dd25e" providerId="ADAL" clId="{9412465E-C3AB-4DFD-9AA7-D328A1FDA140}" dt="2019-02-24T17:26:21.561" v="7075" actId="478"/>
          <ac:graphicFrameMkLst>
            <pc:docMk/>
            <pc:sldMk cId="1536665859" sldId="356"/>
            <ac:graphicFrameMk id="16" creationId="{A1C440B5-D641-4286-A89F-49BCBC03BC65}"/>
          </ac:graphicFrameMkLst>
        </pc:graphicFrameChg>
        <pc:cxnChg chg="ord">
          <ac:chgData name="Troels Mortensen (TRMO) | VIA" userId="48eeef65-5bf8-474b-9082-b56af31dd25e" providerId="ADAL" clId="{9412465E-C3AB-4DFD-9AA7-D328A1FDA140}" dt="2019-02-24T17:29:43.609" v="7133" actId="166"/>
          <ac:cxnSpMkLst>
            <pc:docMk/>
            <pc:sldMk cId="1536665859" sldId="356"/>
            <ac:cxnSpMk id="29" creationId="{24327522-B689-41E6-962C-E9E39041B7FD}"/>
          </ac:cxnSpMkLst>
        </pc:cxnChg>
        <pc:cxnChg chg="ord">
          <ac:chgData name="Troels Mortensen (TRMO) | VIA" userId="48eeef65-5bf8-474b-9082-b56af31dd25e" providerId="ADAL" clId="{9412465E-C3AB-4DFD-9AA7-D328A1FDA140}" dt="2019-02-24T17:29:43.609" v="7133" actId="166"/>
          <ac:cxnSpMkLst>
            <pc:docMk/>
            <pc:sldMk cId="1536665859" sldId="356"/>
            <ac:cxnSpMk id="31" creationId="{269B7ED0-8C4D-4577-A215-901AAAE44B5C}"/>
          </ac:cxnSpMkLst>
        </pc:cxnChg>
        <pc:cxnChg chg="ord">
          <ac:chgData name="Troels Mortensen (TRMO) | VIA" userId="48eeef65-5bf8-474b-9082-b56af31dd25e" providerId="ADAL" clId="{9412465E-C3AB-4DFD-9AA7-D328A1FDA140}" dt="2019-02-24T17:29:43.609" v="7133" actId="166"/>
          <ac:cxnSpMkLst>
            <pc:docMk/>
            <pc:sldMk cId="1536665859" sldId="356"/>
            <ac:cxnSpMk id="7169" creationId="{F217B6B2-C2AA-4E0C-A102-62306E350B32}"/>
          </ac:cxnSpMkLst>
        </pc:cxnChg>
      </pc:sldChg>
      <pc:sldChg chg="addSp delSp modSp add del">
        <pc:chgData name="Troels Mortensen (TRMO) | VIA" userId="48eeef65-5bf8-474b-9082-b56af31dd25e" providerId="ADAL" clId="{9412465E-C3AB-4DFD-9AA7-D328A1FDA140}" dt="2019-02-27T07:47:22.862" v="11613" actId="2696"/>
        <pc:sldMkLst>
          <pc:docMk/>
          <pc:sldMk cId="2599815625" sldId="360"/>
        </pc:sldMkLst>
        <pc:spChg chg="mod">
          <ac:chgData name="Troels Mortensen (TRMO) | VIA" userId="48eeef65-5bf8-474b-9082-b56af31dd25e" providerId="ADAL" clId="{9412465E-C3AB-4DFD-9AA7-D328A1FDA140}" dt="2019-02-24T17:16:13.337" v="6516" actId="1076"/>
          <ac:spMkLst>
            <pc:docMk/>
            <pc:sldMk cId="2599815625" sldId="360"/>
            <ac:spMk id="37" creationId="{C0EE2055-FBDA-4CA8-8C6F-22929C5E09A6}"/>
          </ac:spMkLst>
        </pc:spChg>
        <pc:spChg chg="del">
          <ac:chgData name="Troels Mortensen (TRMO) | VIA" userId="48eeef65-5bf8-474b-9082-b56af31dd25e" providerId="ADAL" clId="{9412465E-C3AB-4DFD-9AA7-D328A1FDA140}" dt="2019-02-24T17:16:09.333" v="6514" actId="478"/>
          <ac:spMkLst>
            <pc:docMk/>
            <pc:sldMk cId="2599815625" sldId="360"/>
            <ac:spMk id="38" creationId="{44FEDAB6-9C72-41A8-8DA4-198BA45D9C32}"/>
          </ac:spMkLst>
        </pc:spChg>
        <pc:spChg chg="add mod">
          <ac:chgData name="Troels Mortensen (TRMO) | VIA" userId="48eeef65-5bf8-474b-9082-b56af31dd25e" providerId="ADAL" clId="{9412465E-C3AB-4DFD-9AA7-D328A1FDA140}" dt="2019-02-24T17:16:55.077" v="6598" actId="20577"/>
          <ac:spMkLst>
            <pc:docMk/>
            <pc:sldMk cId="2599815625" sldId="360"/>
            <ac:spMk id="116" creationId="{399D681F-5FAA-4CA7-92DF-9052FE593DC6}"/>
          </ac:spMkLst>
        </pc:spChg>
        <pc:spChg chg="del">
          <ac:chgData name="Troels Mortensen (TRMO) | VIA" userId="48eeef65-5bf8-474b-9082-b56af31dd25e" providerId="ADAL" clId="{9412465E-C3AB-4DFD-9AA7-D328A1FDA140}" dt="2019-02-24T17:16:08.138" v="6513" actId="478"/>
          <ac:spMkLst>
            <pc:docMk/>
            <pc:sldMk cId="2599815625" sldId="360"/>
            <ac:spMk id="129" creationId="{A8D1A6B1-BC74-4315-B6C6-475F6E09512E}"/>
          </ac:spMkLst>
        </pc:spChg>
        <pc:spChg chg="del">
          <ac:chgData name="Troels Mortensen (TRMO) | VIA" userId="48eeef65-5bf8-474b-9082-b56af31dd25e" providerId="ADAL" clId="{9412465E-C3AB-4DFD-9AA7-D328A1FDA140}" dt="2019-02-24T17:16:10.430" v="6515" actId="478"/>
          <ac:spMkLst>
            <pc:docMk/>
            <pc:sldMk cId="2599815625" sldId="360"/>
            <ac:spMk id="130" creationId="{9CA3D613-8EC3-4CCE-A0DA-97FD78E7BDB1}"/>
          </ac:spMkLst>
        </pc:spChg>
        <pc:spChg chg="del mod">
          <ac:chgData name="Troels Mortensen (TRMO) | VIA" userId="48eeef65-5bf8-474b-9082-b56af31dd25e" providerId="ADAL" clId="{9412465E-C3AB-4DFD-9AA7-D328A1FDA140}" dt="2019-02-24T17:16:06.829" v="6511" actId="478"/>
          <ac:spMkLst>
            <pc:docMk/>
            <pc:sldMk cId="2599815625" sldId="360"/>
            <ac:spMk id="133" creationId="{EC0EE37F-62A1-40D9-8ED2-8A00F1DAB176}"/>
          </ac:spMkLst>
        </pc:spChg>
        <pc:cxnChg chg="del mod">
          <ac:chgData name="Troels Mortensen (TRMO) | VIA" userId="48eeef65-5bf8-474b-9082-b56af31dd25e" providerId="ADAL" clId="{9412465E-C3AB-4DFD-9AA7-D328A1FDA140}" dt="2019-02-24T17:16:07.336" v="6512" actId="478"/>
          <ac:cxnSpMkLst>
            <pc:docMk/>
            <pc:sldMk cId="2599815625" sldId="360"/>
            <ac:cxnSpMk id="41" creationId="{C0F0E71B-E1F6-413F-800F-12CA1BED9377}"/>
          </ac:cxnSpMkLst>
        </pc:cxnChg>
        <pc:cxnChg chg="mod">
          <ac:chgData name="Troels Mortensen (TRMO) | VIA" userId="48eeef65-5bf8-474b-9082-b56af31dd25e" providerId="ADAL" clId="{9412465E-C3AB-4DFD-9AA7-D328A1FDA140}" dt="2019-02-24T17:16:22.837" v="6519" actId="14100"/>
          <ac:cxnSpMkLst>
            <pc:docMk/>
            <pc:sldMk cId="2599815625" sldId="360"/>
            <ac:cxnSpMk id="128" creationId="{F571F8D3-BB59-4216-9B72-4E99F42866E8}"/>
          </ac:cxnSpMkLst>
        </pc:cxnChg>
        <pc:cxnChg chg="del">
          <ac:chgData name="Troels Mortensen (TRMO) | VIA" userId="48eeef65-5bf8-474b-9082-b56af31dd25e" providerId="ADAL" clId="{9412465E-C3AB-4DFD-9AA7-D328A1FDA140}" dt="2019-02-24T17:16:04.877" v="6508" actId="478"/>
          <ac:cxnSpMkLst>
            <pc:docMk/>
            <pc:sldMk cId="2599815625" sldId="360"/>
            <ac:cxnSpMk id="131" creationId="{F6A79372-328A-4218-8651-9EFA947C6FE9}"/>
          </ac:cxnSpMkLst>
        </pc:cxnChg>
        <pc:cxnChg chg="del">
          <ac:chgData name="Troels Mortensen (TRMO) | VIA" userId="48eeef65-5bf8-474b-9082-b56af31dd25e" providerId="ADAL" clId="{9412465E-C3AB-4DFD-9AA7-D328A1FDA140}" dt="2019-02-24T17:16:05.306" v="6509" actId="478"/>
          <ac:cxnSpMkLst>
            <pc:docMk/>
            <pc:sldMk cId="2599815625" sldId="360"/>
            <ac:cxnSpMk id="132" creationId="{ED2EA70D-C252-45EB-B450-DA61D0D0CAF1}"/>
          </ac:cxnSpMkLst>
        </pc:cxnChg>
        <pc:cxnChg chg="add mod">
          <ac:chgData name="Troels Mortensen (TRMO) | VIA" userId="48eeef65-5bf8-474b-9082-b56af31dd25e" providerId="ADAL" clId="{9412465E-C3AB-4DFD-9AA7-D328A1FDA140}" dt="2019-02-24T17:16:35.325" v="6532" actId="1076"/>
          <ac:cxnSpMkLst>
            <pc:docMk/>
            <pc:sldMk cId="2599815625" sldId="360"/>
            <ac:cxnSpMk id="134" creationId="{02E4DC12-DECA-45EE-B30E-0E185914E784}"/>
          </ac:cxnSpMkLst>
        </pc:cxnChg>
        <pc:cxnChg chg="add ord">
          <ac:chgData name="Troels Mortensen (TRMO) | VIA" userId="48eeef65-5bf8-474b-9082-b56af31dd25e" providerId="ADAL" clId="{9412465E-C3AB-4DFD-9AA7-D328A1FDA140}" dt="2019-02-24T17:18:27.119" v="6741" actId="167"/>
          <ac:cxnSpMkLst>
            <pc:docMk/>
            <pc:sldMk cId="2599815625" sldId="360"/>
            <ac:cxnSpMk id="135" creationId="{D0C0F1F4-990F-442E-8817-E01A2A3F064D}"/>
          </ac:cxnSpMkLst>
        </pc:cxnChg>
      </pc:sldChg>
      <pc:sldMasterChg chg="delSldLayout">
        <pc:chgData name="Troels Mortensen (TRMO) | VIA" userId="48eeef65-5bf8-474b-9082-b56af31dd25e" providerId="ADAL" clId="{9412465E-C3AB-4DFD-9AA7-D328A1FDA140}" dt="2019-02-27T07:47:25.929" v="11657" actId="2696"/>
        <pc:sldMasterMkLst>
          <pc:docMk/>
          <pc:sldMasterMk cId="3023023479" sldId="2147483689"/>
        </pc:sldMasterMkLst>
      </pc:sldMasterChg>
    </pc:docChg>
  </pc:docChgLst>
  <pc:docChgLst>
    <pc:chgData name="Troels Mortensen (TRMO) | VIA" userId="48eeef65-5bf8-474b-9082-b56af31dd25e" providerId="ADAL" clId="{012E88DF-E1A8-4AD6-B34E-790B43D405D7}"/>
    <pc:docChg chg="undo redo custSel addSld delSld modSld sldOrd">
      <pc:chgData name="Troels Mortensen (TRMO) | VIA" userId="48eeef65-5bf8-474b-9082-b56af31dd25e" providerId="ADAL" clId="{012E88DF-E1A8-4AD6-B34E-790B43D405D7}" dt="2019-02-22T08:09:00.773" v="2580" actId="571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890458" cy="48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88" tIns="41194" rIns="82388" bIns="41194" numCol="1" anchor="t" anchorCtr="0" compatLnSpc="1">
            <a:prstTxWarp prst="textNoShape">
              <a:avLst/>
            </a:prstTxWarp>
          </a:bodyPr>
          <a:lstStyle>
            <a:lvl1pPr defTabSz="404255" hangingPunct="0">
              <a:lnSpc>
                <a:spcPct val="95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 sz="11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endParaRPr lang="da-DK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7073" y="0"/>
            <a:ext cx="2890458" cy="48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88" tIns="41194" rIns="82388" bIns="41194" numCol="1" anchor="t" anchorCtr="0" compatLnSpc="1">
            <a:prstTxWarp prst="textNoShape">
              <a:avLst/>
            </a:prstTxWarp>
          </a:bodyPr>
          <a:lstStyle>
            <a:lvl1pPr algn="r" defTabSz="404255" hangingPunct="0">
              <a:lnSpc>
                <a:spcPct val="95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 sz="11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endParaRPr lang="da-DK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285159"/>
            <a:ext cx="2890458" cy="48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88" tIns="41194" rIns="82388" bIns="41194" numCol="1" anchor="b" anchorCtr="0" compatLnSpc="1">
            <a:prstTxWarp prst="textNoShape">
              <a:avLst/>
            </a:prstTxWarp>
          </a:bodyPr>
          <a:lstStyle>
            <a:lvl1pPr defTabSz="404255" hangingPunct="0">
              <a:lnSpc>
                <a:spcPct val="95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 sz="11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endParaRPr lang="da-DK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7073" y="9285159"/>
            <a:ext cx="2890458" cy="48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88" tIns="41194" rIns="82388" bIns="41194" numCol="1" anchor="b" anchorCtr="0" compatLnSpc="1">
            <a:prstTxWarp prst="textNoShape">
              <a:avLst/>
            </a:prstTxWarp>
          </a:bodyPr>
          <a:lstStyle>
            <a:lvl1pPr algn="r" defTabSz="404255" hangingPunct="0">
              <a:lnSpc>
                <a:spcPct val="95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 sz="11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fld id="{F43BA1DA-1AC4-4F74-902A-464D8C5BD29A}" type="slidenum">
              <a:rPr lang="da-DK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257929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0200" y="939800"/>
            <a:ext cx="6008688" cy="3381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1031528" y="4650393"/>
            <a:ext cx="4609150" cy="375344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41834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side I - corpo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4"/>
          <p:cNvSpPr/>
          <p:nvPr userDrawn="1"/>
        </p:nvSpPr>
        <p:spPr>
          <a:xfrm>
            <a:off x="1" y="1"/>
            <a:ext cx="13439775" cy="755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4317" y="2152642"/>
            <a:ext cx="8773858" cy="1816189"/>
          </a:xfrm>
        </p:spPr>
        <p:txBody>
          <a:bodyPr tIns="0" anchor="b" anchorCtr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4317" y="4086609"/>
            <a:ext cx="8773858" cy="124105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subtitle</a:t>
            </a:r>
            <a:endParaRPr lang="da-DK" dirty="0"/>
          </a:p>
        </p:txBody>
      </p:sp>
      <p:sp>
        <p:nvSpPr>
          <p:cNvPr id="11" name="AutoShape 4"/>
          <p:cNvSpPr>
            <a:spLocks/>
          </p:cNvSpPr>
          <p:nvPr userDrawn="1"/>
        </p:nvSpPr>
        <p:spPr bwMode="gray">
          <a:xfrm>
            <a:off x="-3425275" y="3492893"/>
            <a:ext cx="3308611" cy="118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Indsæt hjælpelinjer til </a:t>
            </a:r>
            <a:b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placering af objekter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1. </a:t>
            </a:r>
            <a:r>
              <a:rPr lang="da-DK" altLang="da-DK" sz="1102" noProof="1">
                <a:solidFill>
                  <a:schemeClr val="tx1"/>
                </a:solidFill>
                <a:latin typeface="+mn-lt"/>
                <a:cs typeface="Arial" charset="0"/>
              </a:rPr>
              <a:t>Højre klik udenfor slidet </a:t>
            </a:r>
            <a:br>
              <a:rPr lang="da-DK" altLang="da-DK" sz="1102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102" noProof="1">
                <a:solidFill>
                  <a:schemeClr val="tx1"/>
                </a:solidFill>
                <a:latin typeface="+mn-lt"/>
                <a:cs typeface="Arial" charset="0"/>
              </a:rPr>
              <a:t>og vælg </a:t>
            </a: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’Gitter og hjælpelinjer’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2. </a:t>
            </a:r>
            <a:r>
              <a:rPr lang="da-DK" altLang="da-DK" sz="1102" noProof="1">
                <a:solidFill>
                  <a:schemeClr val="tx1"/>
                </a:solidFill>
                <a:latin typeface="+mn-lt"/>
                <a:cs typeface="Arial" charset="0"/>
              </a:rPr>
              <a:t>Sæt kryds ved </a:t>
            </a: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’Vis tegne-</a:t>
            </a:r>
            <a:b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hjælpelinjer på skærmen’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3.</a:t>
            </a:r>
            <a:r>
              <a:rPr lang="da-DK" altLang="da-DK" sz="1102" noProof="1">
                <a:solidFill>
                  <a:schemeClr val="tx1"/>
                </a:solidFill>
                <a:latin typeface="+mn-lt"/>
                <a:cs typeface="Arial" charset="0"/>
              </a:rPr>
              <a:t> Vælg </a:t>
            </a: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’OK’</a:t>
            </a:r>
          </a:p>
        </p:txBody>
      </p:sp>
      <p:sp>
        <p:nvSpPr>
          <p:cNvPr id="18" name="TextBox 3"/>
          <p:cNvSpPr txBox="1"/>
          <p:nvPr userDrawn="1"/>
        </p:nvSpPr>
        <p:spPr>
          <a:xfrm>
            <a:off x="-3425275" y="2112160"/>
            <a:ext cx="3247946" cy="1017586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61"/>
              </a:spcBef>
              <a:defRPr/>
            </a:pPr>
            <a:r>
              <a:rPr lang="en-GB" sz="1102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102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102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102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9" name="AutoShape 4"/>
          <p:cNvSpPr>
            <a:spLocks/>
          </p:cNvSpPr>
          <p:nvPr userDrawn="1"/>
        </p:nvSpPr>
        <p:spPr bwMode="gray">
          <a:xfrm>
            <a:off x="-3228766" y="643972"/>
            <a:ext cx="3112103" cy="118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102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 nyt ikon </a:t>
            </a:r>
            <a:br>
              <a:rPr lang="da-DK" altLang="da-DK" sz="1102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102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1. </a:t>
            </a:r>
            <a:r>
              <a:rPr lang="da-DK" altLang="da-DK" sz="1102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på ikonet</a:t>
            </a:r>
            <a:br>
              <a:rPr lang="da-DK" altLang="da-DK" sz="1102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102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2. </a:t>
            </a:r>
            <a:r>
              <a:rPr lang="da-DK" altLang="da-DK" sz="1102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</a:t>
            </a:r>
            <a:r>
              <a:rPr lang="da-DK" altLang="da-DK" sz="1102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</a:t>
            </a:r>
            <a:r>
              <a:rPr lang="da-DK" altLang="da-DK" sz="1102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Skift billede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102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3. </a:t>
            </a:r>
            <a:r>
              <a:rPr lang="da-DK" altLang="da-DK" sz="1102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 det nye ikon</a:t>
            </a:r>
            <a:br>
              <a:rPr lang="da-DK" altLang="da-DK" sz="1102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102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4.</a:t>
            </a:r>
            <a:r>
              <a:rPr lang="da-DK" altLang="da-DK" sz="1102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Tryk </a:t>
            </a:r>
            <a:r>
              <a:rPr lang="da-DK" altLang="da-DK" sz="1102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</a:t>
            </a:r>
            <a:br>
              <a:rPr lang="da-DK" altLang="da-DK" sz="1102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102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5. </a:t>
            </a:r>
            <a:r>
              <a:rPr lang="da-DK" altLang="da-DK" sz="1102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og vælg </a:t>
            </a:r>
            <a:r>
              <a:rPr lang="da-DK" altLang="da-DK" sz="1102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Nulstil</a:t>
            </a:r>
            <a:r>
              <a:rPr lang="da-DK" altLang="da-DK" sz="1102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hvis  pladsholderen forandrer sig</a:t>
            </a:r>
            <a:endParaRPr lang="da-DK" altLang="da-DK" sz="1102" b="0" kern="1200" noProof="1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 userDrawn="1"/>
        </p:nvSpPr>
        <p:spPr bwMode="auto">
          <a:xfrm>
            <a:off x="-3483608" y="6541875"/>
            <a:ext cx="3352944" cy="1017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102" b="1" dirty="0">
                <a:solidFill>
                  <a:schemeClr val="tx1"/>
                </a:solidFill>
                <a:latin typeface="+mn-lt"/>
              </a:rPr>
              <a:t>Generer titlen til alle slides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102" b="1" dirty="0">
                <a:solidFill>
                  <a:schemeClr val="tx1"/>
                </a:solidFill>
                <a:latin typeface="+mn-lt"/>
              </a:rPr>
              <a:t>1. </a:t>
            </a:r>
            <a:r>
              <a:rPr lang="da-DK" altLang="da-DK" sz="1102" dirty="0">
                <a:solidFill>
                  <a:schemeClr val="tx1"/>
                </a:solidFill>
                <a:latin typeface="+mn-lt"/>
              </a:rPr>
              <a:t>Vælg </a:t>
            </a:r>
            <a:r>
              <a:rPr lang="da-DK" altLang="da-DK" sz="1102" b="1" dirty="0">
                <a:solidFill>
                  <a:schemeClr val="tx1"/>
                </a:solidFill>
                <a:latin typeface="+mn-lt"/>
              </a:rPr>
              <a:t>’Indsæt’</a:t>
            </a:r>
            <a:r>
              <a:rPr lang="da-DK" altLang="da-DK" sz="1102" dirty="0">
                <a:solidFill>
                  <a:schemeClr val="tx1"/>
                </a:solidFill>
                <a:latin typeface="+mn-lt"/>
              </a:rPr>
              <a:t> i topmenuen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102" b="1" dirty="0">
                <a:solidFill>
                  <a:schemeClr val="tx1"/>
                </a:solidFill>
                <a:latin typeface="+mn-lt"/>
              </a:rPr>
              <a:t>2. </a:t>
            </a:r>
            <a:r>
              <a:rPr lang="da-DK" altLang="da-DK" sz="1102" dirty="0">
                <a:solidFill>
                  <a:schemeClr val="tx1"/>
                </a:solidFill>
                <a:latin typeface="+mn-lt"/>
              </a:rPr>
              <a:t>Vælg </a:t>
            </a:r>
            <a:r>
              <a:rPr lang="da-DK" altLang="da-DK" sz="1102" b="1" dirty="0">
                <a:solidFill>
                  <a:schemeClr val="tx1"/>
                </a:solidFill>
                <a:latin typeface="+mn-lt"/>
              </a:rPr>
              <a:t>’Sidehoved og Sidefod’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102" b="1" dirty="0">
                <a:solidFill>
                  <a:schemeClr val="tx1"/>
                </a:solidFill>
                <a:latin typeface="+mn-lt"/>
              </a:rPr>
              <a:t>3. </a:t>
            </a:r>
            <a:r>
              <a:rPr lang="da-DK" altLang="da-DK" sz="1102" dirty="0">
                <a:solidFill>
                  <a:schemeClr val="tx1"/>
                </a:solidFill>
                <a:latin typeface="+mn-lt"/>
              </a:rPr>
              <a:t>Skriv titel på præsentation </a:t>
            </a:r>
            <a:br>
              <a:rPr lang="da-DK" altLang="da-DK" sz="1102" dirty="0">
                <a:solidFill>
                  <a:schemeClr val="tx1"/>
                </a:solidFill>
                <a:latin typeface="+mn-lt"/>
              </a:rPr>
            </a:br>
            <a:r>
              <a:rPr lang="da-DK" altLang="da-DK" sz="1102" dirty="0">
                <a:solidFill>
                  <a:schemeClr val="tx1"/>
                </a:solidFill>
                <a:latin typeface="+mn-lt"/>
              </a:rPr>
              <a:t>ind i tekstfeltet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102" b="1" dirty="0">
                <a:solidFill>
                  <a:schemeClr val="tx1"/>
                </a:solidFill>
                <a:latin typeface="+mn-lt"/>
              </a:rPr>
              <a:t>4. </a:t>
            </a:r>
            <a:r>
              <a:rPr lang="da-DK" altLang="da-DK" sz="1102" dirty="0">
                <a:solidFill>
                  <a:schemeClr val="tx1"/>
                </a:solidFill>
                <a:latin typeface="+mn-lt"/>
              </a:rPr>
              <a:t>Tryk </a:t>
            </a:r>
            <a:r>
              <a:rPr lang="da-DK" altLang="da-DK" sz="1102" b="1" dirty="0">
                <a:solidFill>
                  <a:schemeClr val="tx1"/>
                </a:solidFill>
                <a:latin typeface="+mn-lt"/>
              </a:rPr>
              <a:t>’Anvend på alle’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46985" y="643973"/>
            <a:ext cx="2909472" cy="5049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l" defTabSz="1007943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da-DK" sz="1764" kern="1200" spc="-11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Life is great</a:t>
            </a:r>
          </a:p>
          <a:p>
            <a:pPr marL="0" lvl="0" indent="0" algn="l" defTabSz="1007943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da-DK" sz="1764" kern="1200" spc="-11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VIA University College</a:t>
            </a:r>
          </a:p>
        </p:txBody>
      </p:sp>
      <p:pic>
        <p:nvPicPr>
          <p:cNvPr id="15" name="Picture 1" descr="cid:image001.jpg@01CF78C4.0E36819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50" y="1328185"/>
            <a:ext cx="923985" cy="692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812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575687" y="395461"/>
            <a:ext cx="12864087" cy="936105"/>
          </a:xfrm>
          <a:prstGeom prst="rect">
            <a:avLst/>
          </a:prstGeom>
        </p:spPr>
        <p:txBody>
          <a:bodyPr vert="horz" lIns="0" tIns="108000" rIns="0" bIns="0" rtlCol="0" anchor="t" anchorCtr="0">
            <a:noAutofit/>
          </a:bodyPr>
          <a:lstStyle/>
          <a:p>
            <a:endParaRPr lang="da-DK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575687" y="1475581"/>
            <a:ext cx="12864087" cy="54726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68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-conde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75688" y="395461"/>
            <a:ext cx="12864086" cy="936105"/>
          </a:xfrm>
          <a:prstGeom prst="rect">
            <a:avLst/>
          </a:prstGeom>
        </p:spPr>
        <p:txBody>
          <a:bodyPr vert="horz" lIns="0" tIns="108000" rIns="0" bIns="0" rtlCol="0" anchor="t" anchorCtr="0">
            <a:noAutofit/>
          </a:bodyPr>
          <a:lstStyle/>
          <a:p>
            <a:endParaRPr lang="da-DK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75689" y="1475581"/>
            <a:ext cx="12864084" cy="54006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  <a:lvl3pPr>
              <a:lnSpc>
                <a:spcPct val="100000"/>
              </a:lnSpc>
              <a:spcBef>
                <a:spcPts val="0"/>
              </a:spcBef>
              <a:defRPr/>
            </a:lvl3pPr>
            <a:lvl4pPr>
              <a:lnSpc>
                <a:spcPct val="100000"/>
              </a:lnSpc>
              <a:spcBef>
                <a:spcPts val="0"/>
              </a:spcBef>
              <a:defRPr/>
            </a:lvl4pPr>
            <a:lvl5pPr>
              <a:lnSpc>
                <a:spcPct val="10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46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75689" y="1475581"/>
            <a:ext cx="12864087" cy="54726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95734" algn="l"/>
                <a:tab pos="593217" algn="l"/>
                <a:tab pos="888950" algn="l"/>
                <a:tab pos="1186433" algn="l"/>
                <a:tab pos="1482167" algn="l"/>
                <a:tab pos="1777900" algn="l"/>
                <a:tab pos="2075383" algn="l"/>
                <a:tab pos="2371117" algn="l"/>
                <a:tab pos="2670349" algn="l"/>
                <a:tab pos="2967833" algn="l"/>
                <a:tab pos="3261816" algn="l"/>
              </a:tabLst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516220" indent="0">
              <a:spcBef>
                <a:spcPts val="0"/>
              </a:spcBef>
              <a:buNone/>
              <a:defRPr/>
            </a:lvl2pPr>
            <a:lvl3pPr marL="1023693" indent="0">
              <a:spcBef>
                <a:spcPts val="0"/>
              </a:spcBef>
              <a:buNone/>
              <a:defRPr/>
            </a:lvl3pPr>
            <a:lvl4pPr marL="1527664" indent="0">
              <a:spcBef>
                <a:spcPts val="0"/>
              </a:spcBef>
              <a:buNone/>
              <a:defRPr/>
            </a:lvl4pPr>
            <a:lvl5pPr marL="1527664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75687" y="395461"/>
            <a:ext cx="12864087" cy="936105"/>
          </a:xfrm>
          <a:prstGeom prst="rect">
            <a:avLst/>
          </a:prstGeom>
        </p:spPr>
        <p:txBody>
          <a:bodyPr vert="horz" lIns="0" tIns="108000" rIns="0" bIns="0" rtlCol="0" anchor="t" anchorCtr="0">
            <a:noAutofit/>
          </a:bodyPr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0572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mt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F499-3B6C-43EB-B6FA-4CA79B2F4AEB}" type="datetime2">
              <a:rPr lang="da-DK" smtClean="0"/>
              <a:t>1. marts 2019</a:t>
            </a:fld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‹#›</a:t>
            </a:fld>
            <a:endParaRPr lang="da-DK" dirty="0"/>
          </a:p>
        </p:txBody>
      </p:sp>
      <p:grpSp>
        <p:nvGrpSpPr>
          <p:cNvPr id="6" name="Gruppe 5"/>
          <p:cNvGrpSpPr/>
          <p:nvPr userDrawn="1"/>
        </p:nvGrpSpPr>
        <p:grpSpPr>
          <a:xfrm>
            <a:off x="-3323522" y="4031367"/>
            <a:ext cx="3157358" cy="3505817"/>
            <a:chOff x="-2261220" y="2628888"/>
            <a:chExt cx="2148167" cy="3180414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61220" y="3506000"/>
              <a:ext cx="2131203" cy="2048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8" name="TextBox 11"/>
            <p:cNvSpPr txBox="1"/>
            <p:nvPr userDrawn="1"/>
          </p:nvSpPr>
          <p:spPr>
            <a:xfrm>
              <a:off x="-1944724" y="2628888"/>
              <a:ext cx="1824090" cy="8507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ts val="661"/>
                </a:spcBef>
                <a:defRPr/>
              </a:pPr>
              <a:r>
                <a:rPr lang="da-DK" sz="1102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Skift baggrundsfarve</a:t>
              </a:r>
              <a:br>
                <a:rPr lang="da-DK" sz="1102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102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1. </a:t>
              </a:r>
              <a:r>
                <a:rPr lang="da-DK" sz="1102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</a:t>
              </a:r>
              <a:r>
                <a:rPr lang="da-DK" sz="1102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lik udenfor diaset,</a:t>
              </a:r>
              <a:r>
                <a:rPr lang="da-DK" sz="1102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vælg </a:t>
              </a:r>
              <a:r>
                <a:rPr lang="da-DK" sz="1102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Formater baggrund </a:t>
              </a:r>
            </a:p>
            <a:p>
              <a:pPr algn="r">
                <a:spcBef>
                  <a:spcPts val="661"/>
                </a:spcBef>
                <a:defRPr/>
              </a:pPr>
              <a:r>
                <a:rPr lang="da-DK" sz="1102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2. </a:t>
              </a:r>
              <a:r>
                <a:rPr lang="da-DK" sz="1102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Vælg</a:t>
              </a:r>
              <a:r>
                <a:rPr lang="da-DK" sz="1102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‘Massiv udfyldning’</a:t>
              </a:r>
              <a:r>
                <a:rPr lang="da-DK" sz="1102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og vælg farve</a:t>
              </a:r>
              <a:r>
                <a:rPr lang="da-DK" sz="1102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fra VIAs farvepalette</a:t>
              </a:r>
            </a:p>
          </p:txBody>
        </p:sp>
        <p:grpSp>
          <p:nvGrpSpPr>
            <p:cNvPr id="9" name="Gruppe 8"/>
            <p:cNvGrpSpPr/>
            <p:nvPr userDrawn="1"/>
          </p:nvGrpSpPr>
          <p:grpSpPr>
            <a:xfrm>
              <a:off x="-1426464" y="4317211"/>
              <a:ext cx="1313411" cy="1492091"/>
              <a:chOff x="-1426464" y="4279878"/>
              <a:chExt cx="1313411" cy="1492091"/>
            </a:xfrm>
          </p:grpSpPr>
          <p:pic>
            <p:nvPicPr>
              <p:cNvPr id="10" name="Picture 2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94252" y="4279878"/>
                <a:ext cx="1264235" cy="14920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cxnSp>
            <p:nvCxnSpPr>
              <p:cNvPr id="11" name="Lige forbindelse 10"/>
              <p:cNvCxnSpPr/>
              <p:nvPr userDrawn="1"/>
            </p:nvCxnSpPr>
            <p:spPr>
              <a:xfrm>
                <a:off x="-1426464" y="5486400"/>
                <a:ext cx="1313411" cy="1296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Lige forbindelse 11"/>
              <p:cNvCxnSpPr/>
              <p:nvPr userDrawn="1"/>
            </p:nvCxnSpPr>
            <p:spPr>
              <a:xfrm flipV="1">
                <a:off x="-1426464" y="5486400"/>
                <a:ext cx="1306761" cy="1363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ktangel 12"/>
              <p:cNvSpPr/>
              <p:nvPr userDrawn="1"/>
            </p:nvSpPr>
            <p:spPr>
              <a:xfrm>
                <a:off x="-1124764" y="4855860"/>
                <a:ext cx="105385" cy="10801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</p:grpSp>
      </p:grpSp>
      <p:sp>
        <p:nvSpPr>
          <p:cNvPr id="14" name="Tekstboks 13"/>
          <p:cNvSpPr txBox="1"/>
          <p:nvPr userDrawn="1"/>
        </p:nvSpPr>
        <p:spPr>
          <a:xfrm>
            <a:off x="-3511353" y="6524566"/>
            <a:ext cx="1414748" cy="58893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0" tIns="39683" rIns="39683" bIns="39683" rtlCol="0">
            <a:spAutoFit/>
          </a:bodyPr>
          <a:lstStyle/>
          <a:p>
            <a:pPr marL="0" marR="0" lvl="0" indent="0" algn="r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102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Den lyse grå baggrundsfarve </a:t>
            </a:r>
            <a:br>
              <a:rPr kumimoji="0" lang="da-DK" sz="1102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</a:br>
            <a:r>
              <a:rPr kumimoji="0" lang="da-DK" sz="1102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er highlightet </a:t>
            </a:r>
            <a:endParaRPr kumimoji="0" lang="da-DK" sz="1102" b="1" i="0" u="none" strike="noStrike" kern="1200" cap="none" spc="0" normalizeH="0" baseline="0" noProof="1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+mn-lt"/>
              <a:cs typeface="Arial" panose="020B0604020202020204" pitchFamily="34" charset="0"/>
            </a:endParaRPr>
          </a:p>
        </p:txBody>
      </p:sp>
      <p:sp>
        <p:nvSpPr>
          <p:cNvPr id="15" name="Rektangel 14"/>
          <p:cNvSpPr/>
          <p:nvPr userDrawn="1"/>
        </p:nvSpPr>
        <p:spPr>
          <a:xfrm>
            <a:off x="-1498275" y="6524566"/>
            <a:ext cx="1307177" cy="1218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16" name="Lige forbindelse 15"/>
          <p:cNvCxnSpPr>
            <a:endCxn id="15" idx="0"/>
          </p:cNvCxnSpPr>
          <p:nvPr userDrawn="1"/>
        </p:nvCxnSpPr>
        <p:spPr>
          <a:xfrm>
            <a:off x="-1059114" y="4964352"/>
            <a:ext cx="214428" cy="1560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3"/>
          <p:cNvSpPr txBox="1"/>
          <p:nvPr userDrawn="1"/>
        </p:nvSpPr>
        <p:spPr>
          <a:xfrm>
            <a:off x="-3425276" y="7309"/>
            <a:ext cx="3247946" cy="1017586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61"/>
              </a:spcBef>
              <a:defRPr/>
            </a:pPr>
            <a:r>
              <a:rPr lang="en-GB" sz="1102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102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102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102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846600" y="6527908"/>
            <a:ext cx="2698538" cy="412707"/>
          </a:xfrm>
          <a:blipFill>
            <a:blip r:embed="rId4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10"/>
            </a:lvl1pPr>
          </a:lstStyle>
          <a:p>
            <a:pPr lvl="0"/>
            <a:r>
              <a:rPr lang="en-US" noProof="1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9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5688" y="395461"/>
            <a:ext cx="12864086" cy="936105"/>
          </a:xfrm>
          <a:prstGeom prst="rect">
            <a:avLst/>
          </a:prstGeom>
        </p:spPr>
        <p:txBody>
          <a:bodyPr vert="horz" lIns="0" tIns="108000" rIns="0" bIns="0" rtlCol="0" anchor="t" anchorCtr="0">
            <a:noAutofit/>
          </a:bodyPr>
          <a:lstStyle/>
          <a:p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75688" y="1475581"/>
            <a:ext cx="12864086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302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</p:sldLayoutIdLst>
  <p:hf hdr="0"/>
  <p:txStyles>
    <p:titleStyle>
      <a:lvl1pPr algn="l" defTabSz="1007943" rtl="0" eaLnBrk="1" latinLnBrk="0" hangingPunct="1">
        <a:lnSpc>
          <a:spcPct val="73000"/>
        </a:lnSpc>
        <a:spcBef>
          <a:spcPct val="0"/>
        </a:spcBef>
        <a:buNone/>
        <a:defRPr sz="4000" kern="1200" spc="-276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91978" indent="-391978" algn="l" defTabSz="1007943" rtl="0" eaLnBrk="1" latinLnBrk="0" hangingPunct="1">
        <a:lnSpc>
          <a:spcPct val="80000"/>
        </a:lnSpc>
        <a:spcBef>
          <a:spcPct val="20000"/>
        </a:spcBef>
        <a:buFont typeface="VIA Type Office" panose="02000503000000020004" pitchFamily="2" charset="0"/>
        <a:buChar char="–"/>
        <a:defRPr sz="3200" kern="1200" spc="-11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888950" indent="-372730" algn="l" defTabSz="1007943" rtl="0" eaLnBrk="1" latinLnBrk="0" hangingPunct="1">
        <a:spcBef>
          <a:spcPts val="661"/>
        </a:spcBef>
        <a:buFont typeface="VIA Type Office" panose="02000503000000020004" pitchFamily="2" charset="0"/>
        <a:buChar char="–"/>
        <a:defRPr sz="2400" kern="1200" spc="-99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87672" indent="-363979" algn="l" defTabSz="1007943" rtl="0" eaLnBrk="1" latinLnBrk="0" hangingPunct="1">
        <a:lnSpc>
          <a:spcPct val="89000"/>
        </a:lnSpc>
        <a:spcBef>
          <a:spcPts val="661"/>
        </a:spcBef>
        <a:buFont typeface="VIA Type Office" panose="02000503000000020004" pitchFamily="2" charset="0"/>
        <a:buChar char="–"/>
        <a:defRPr sz="2000" kern="1200" spc="-55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74145" indent="-346480" algn="l" defTabSz="1007943" rtl="0" eaLnBrk="1" latinLnBrk="0" hangingPunct="1">
        <a:lnSpc>
          <a:spcPct val="97000"/>
        </a:lnSpc>
        <a:spcBef>
          <a:spcPts val="661"/>
        </a:spcBef>
        <a:buFont typeface="VIA Type Office" panose="02000503000000020004" pitchFamily="2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74145" indent="-346480" algn="l" defTabSz="1007943" rtl="0" eaLnBrk="1" latinLnBrk="0" hangingPunct="1">
        <a:lnSpc>
          <a:spcPct val="97000"/>
        </a:lnSpc>
        <a:spcBef>
          <a:spcPts val="661"/>
        </a:spcBef>
        <a:buFont typeface="VIA Type Office" panose="02000503000000020004" pitchFamily="2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771844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2860" y="2152642"/>
            <a:ext cx="9117547" cy="1816189"/>
          </a:xfrm>
        </p:spPr>
        <p:txBody>
          <a:bodyPr/>
          <a:lstStyle/>
          <a:p>
            <a:r>
              <a:rPr lang="da-DK" dirty="0"/>
              <a:t>Software Development with UML and Java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2860" y="4086609"/>
            <a:ext cx="6580912" cy="1241050"/>
          </a:xfrm>
        </p:spPr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70832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0C0F1F4-990F-442E-8817-E01A2A3F064D}"/>
              </a:ext>
            </a:extLst>
          </p:cNvPr>
          <p:cNvCxnSpPr>
            <a:cxnSpLocks/>
          </p:cNvCxnSpPr>
          <p:nvPr/>
        </p:nvCxnSpPr>
        <p:spPr>
          <a:xfrm>
            <a:off x="4188157" y="4636752"/>
            <a:ext cx="3306881" cy="1013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D125FE0-2675-40FC-9E33-C2D24F8776BA}"/>
              </a:ext>
            </a:extLst>
          </p:cNvPr>
          <p:cNvGrpSpPr/>
          <p:nvPr/>
        </p:nvGrpSpPr>
        <p:grpSpPr>
          <a:xfrm>
            <a:off x="5846639" y="323453"/>
            <a:ext cx="820638" cy="864095"/>
            <a:chOff x="8059451" y="1907628"/>
            <a:chExt cx="820638" cy="864095"/>
          </a:xfrm>
        </p:grpSpPr>
        <p:sp>
          <p:nvSpPr>
            <p:cNvPr id="28" name="Rectangle: Folded Corner 27">
              <a:extLst>
                <a:ext uri="{FF2B5EF4-FFF2-40B4-BE49-F238E27FC236}">
                  <a16:creationId xmlns:a16="http://schemas.microsoft.com/office/drawing/2014/main" id="{37C4B4DF-0A92-4D06-AFDF-B1733A3BD2E1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1B5C02-FFC0-44BA-B525-D6FA60BD854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E3AB97-ECE3-41C0-9587-3B2E69364A21}"/>
              </a:ext>
            </a:extLst>
          </p:cNvPr>
          <p:cNvGrpSpPr/>
          <p:nvPr/>
        </p:nvGrpSpPr>
        <p:grpSpPr>
          <a:xfrm>
            <a:off x="5652328" y="1478592"/>
            <a:ext cx="1209258" cy="1153154"/>
            <a:chOff x="8750989" y="1979637"/>
            <a:chExt cx="1209258" cy="11531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ADAA0E-4B36-435F-AA9D-A18D64254D6A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5BEA8C8-8A5D-4CA9-835E-FB4AD438C73A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4E1711-AC72-4D3A-9E2E-F26ACA822285}"/>
                </a:ext>
              </a:extLst>
            </p:cNvPr>
            <p:cNvSpPr txBox="1"/>
            <p:nvPr/>
          </p:nvSpPr>
          <p:spPr>
            <a:xfrm>
              <a:off x="9133281" y="2128587"/>
              <a:ext cx="56009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View1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7DB03BB-0446-4C5B-82B9-4E809D9FAB80}"/>
              </a:ext>
            </a:extLst>
          </p:cNvPr>
          <p:cNvCxnSpPr>
            <a:stCxn id="28" idx="0"/>
            <a:endCxn id="31" idx="0"/>
          </p:cNvCxnSpPr>
          <p:nvPr/>
        </p:nvCxnSpPr>
        <p:spPr>
          <a:xfrm flipH="1">
            <a:off x="6256957" y="1187548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39C534D-27BB-4A3E-9EBD-D0A601AC2196}"/>
              </a:ext>
            </a:extLst>
          </p:cNvPr>
          <p:cNvGrpSpPr/>
          <p:nvPr/>
        </p:nvGrpSpPr>
        <p:grpSpPr>
          <a:xfrm>
            <a:off x="5652328" y="3500682"/>
            <a:ext cx="1209258" cy="1153154"/>
            <a:chOff x="8750989" y="1979637"/>
            <a:chExt cx="1209258" cy="115315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CAEAF62-B26E-4E5F-A923-D65D96F66007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763FCC7-79EF-4753-A3CE-B831B0755D1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F01083-2DBD-4CA8-A9ED-50F54AF46627}"/>
                </a:ext>
              </a:extLst>
            </p:cNvPr>
            <p:cNvSpPr txBox="1"/>
            <p:nvPr/>
          </p:nvSpPr>
          <p:spPr>
            <a:xfrm>
              <a:off x="8827308" y="2138034"/>
              <a:ext cx="112434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ViewModel1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F357EF-EA86-444B-BF69-AC39707F6554}"/>
              </a:ext>
            </a:extLst>
          </p:cNvPr>
          <p:cNvCxnSpPr/>
          <p:nvPr/>
        </p:nvCxnSpPr>
        <p:spPr>
          <a:xfrm>
            <a:off x="5940364" y="2631746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22F9A2-5FA3-48ED-BD85-3F5B5A6C46C9}"/>
              </a:ext>
            </a:extLst>
          </p:cNvPr>
          <p:cNvCxnSpPr>
            <a:cxnSpLocks/>
          </p:cNvCxnSpPr>
          <p:nvPr/>
        </p:nvCxnSpPr>
        <p:spPr>
          <a:xfrm>
            <a:off x="6406328" y="2631746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5F0A58-27D5-4FC7-9EFC-A2B0552280F4}"/>
              </a:ext>
            </a:extLst>
          </p:cNvPr>
          <p:cNvGrpSpPr/>
          <p:nvPr/>
        </p:nvGrpSpPr>
        <p:grpSpPr>
          <a:xfrm>
            <a:off x="7596544" y="5505688"/>
            <a:ext cx="1209258" cy="584857"/>
            <a:chOff x="8750989" y="1979637"/>
            <a:chExt cx="1209258" cy="58485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DD2FB90-068C-4877-B2CD-AFA0C0FBC1F2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3EB526E-7FAE-42CC-9184-9F85EDF241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C70CE5-9914-4440-A65F-1249466DE2B1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509A21B-70B7-4F5E-80A4-B2DD8A12A7B4}"/>
              </a:ext>
            </a:extLst>
          </p:cNvPr>
          <p:cNvCxnSpPr>
            <a:cxnSpLocks/>
          </p:cNvCxnSpPr>
          <p:nvPr/>
        </p:nvCxnSpPr>
        <p:spPr>
          <a:xfrm>
            <a:off x="6272540" y="4636752"/>
            <a:ext cx="1320357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9D39E19-144E-4D07-864E-0F62AD617046}"/>
              </a:ext>
            </a:extLst>
          </p:cNvPr>
          <p:cNvGrpSpPr/>
          <p:nvPr/>
        </p:nvGrpSpPr>
        <p:grpSpPr>
          <a:xfrm>
            <a:off x="7592897" y="6661259"/>
            <a:ext cx="1209258" cy="649014"/>
            <a:chOff x="8750989" y="1979637"/>
            <a:chExt cx="1209258" cy="64901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B9ADFE9-DD6E-4A52-91E6-35AB0E407F10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26E4D6A-25FB-47FA-A3F3-288964BB04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206AC13-AFE9-4BE4-BD61-5475F1B5E135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3482C2BE-D802-4EE5-890A-2FF8FC3DA7CF}"/>
              </a:ext>
            </a:extLst>
          </p:cNvPr>
          <p:cNvSpPr/>
          <p:nvPr/>
        </p:nvSpPr>
        <p:spPr>
          <a:xfrm>
            <a:off x="10416176" y="5745964"/>
            <a:ext cx="894159" cy="504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DFE3CB8-5897-4733-A25E-B2EB85438DA8}"/>
              </a:ext>
            </a:extLst>
          </p:cNvPr>
          <p:cNvSpPr/>
          <p:nvPr/>
        </p:nvSpPr>
        <p:spPr>
          <a:xfrm>
            <a:off x="11585899" y="5745964"/>
            <a:ext cx="894159" cy="504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4CF2633-82BA-4EA6-B859-B7C6512FAE04}"/>
              </a:ext>
            </a:extLst>
          </p:cNvPr>
          <p:cNvSpPr/>
          <p:nvPr/>
        </p:nvSpPr>
        <p:spPr>
          <a:xfrm>
            <a:off x="10416176" y="6501554"/>
            <a:ext cx="894159" cy="504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4A528E9-72DD-4CFE-871A-DE8D3AC60283}"/>
              </a:ext>
            </a:extLst>
          </p:cNvPr>
          <p:cNvSpPr/>
          <p:nvPr/>
        </p:nvSpPr>
        <p:spPr>
          <a:xfrm>
            <a:off x="11585898" y="6516821"/>
            <a:ext cx="894159" cy="504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C3E47EE3-27D3-48A2-8E3F-C6FDF9F22A16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8802154" y="5997982"/>
            <a:ext cx="1614022" cy="755590"/>
          </a:xfrm>
          <a:prstGeom prst="bentConnector3">
            <a:avLst>
              <a:gd name="adj1" fmla="val 3221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C59B2454-C65E-4B89-B334-22A5AE26D7A4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8802154" y="6753572"/>
            <a:ext cx="1614022" cy="29666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1D496C4-2375-4C65-AFC1-793754235CD8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>
            <a:off x="11310335" y="5997982"/>
            <a:ext cx="2755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4EB2CE2-68BF-43C0-9C41-40A0FAB3C471}"/>
              </a:ext>
            </a:extLst>
          </p:cNvPr>
          <p:cNvCxnSpPr>
            <a:cxnSpLocks/>
          </p:cNvCxnSpPr>
          <p:nvPr/>
        </p:nvCxnSpPr>
        <p:spPr>
          <a:xfrm>
            <a:off x="11328522" y="6768838"/>
            <a:ext cx="2755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59F6B54-EC6C-4422-9566-FEED0BB0E223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12480058" y="5997981"/>
            <a:ext cx="275562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F507916-6B41-4919-9303-A0495CB3698F}"/>
              </a:ext>
            </a:extLst>
          </p:cNvPr>
          <p:cNvCxnSpPr>
            <a:cxnSpLocks/>
          </p:cNvCxnSpPr>
          <p:nvPr/>
        </p:nvCxnSpPr>
        <p:spPr>
          <a:xfrm>
            <a:off x="12755620" y="5997981"/>
            <a:ext cx="0" cy="828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A77E8D2-6523-42EE-B150-6A9CC8CCCF54}"/>
              </a:ext>
            </a:extLst>
          </p:cNvPr>
          <p:cNvCxnSpPr>
            <a:cxnSpLocks/>
          </p:cNvCxnSpPr>
          <p:nvPr/>
        </p:nvCxnSpPr>
        <p:spPr>
          <a:xfrm flipH="1">
            <a:off x="12480057" y="6826061"/>
            <a:ext cx="2755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4E00F762-59EF-4B7D-A850-3EE427B33F82}"/>
              </a:ext>
            </a:extLst>
          </p:cNvPr>
          <p:cNvSpPr/>
          <p:nvPr/>
        </p:nvSpPr>
        <p:spPr>
          <a:xfrm>
            <a:off x="9375031" y="5664085"/>
            <a:ext cx="3888432" cy="1646161"/>
          </a:xfrm>
          <a:prstGeom prst="roundRect">
            <a:avLst/>
          </a:prstGeom>
          <a:solidFill>
            <a:srgbClr val="FFFFFF">
              <a:alpha val="7686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4CAEC56-68F3-4592-8C17-9CD2EC3A7569}"/>
              </a:ext>
            </a:extLst>
          </p:cNvPr>
          <p:cNvCxnSpPr>
            <a:cxnSpLocks/>
            <a:stCxn id="61" idx="0"/>
            <a:endCxn id="104" idx="1"/>
          </p:cNvCxnSpPr>
          <p:nvPr/>
        </p:nvCxnSpPr>
        <p:spPr>
          <a:xfrm flipV="1">
            <a:off x="8197526" y="6322616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8FF15A4B-2D5C-4C79-8943-08143069DA4D}"/>
              </a:ext>
            </a:extLst>
          </p:cNvPr>
          <p:cNvSpPr/>
          <p:nvPr/>
        </p:nvSpPr>
        <p:spPr>
          <a:xfrm rot="16200000">
            <a:off x="8084625" y="6094896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FF4EDFD-5525-4608-A225-3442623A37DA}"/>
              </a:ext>
            </a:extLst>
          </p:cNvPr>
          <p:cNvGrpSpPr/>
          <p:nvPr/>
        </p:nvGrpSpPr>
        <p:grpSpPr>
          <a:xfrm>
            <a:off x="7790855" y="339630"/>
            <a:ext cx="820638" cy="864095"/>
            <a:chOff x="8059451" y="1907628"/>
            <a:chExt cx="820638" cy="864095"/>
          </a:xfrm>
        </p:grpSpPr>
        <p:sp>
          <p:nvSpPr>
            <p:cNvPr id="68" name="Rectangle: Folded Corner 67">
              <a:extLst>
                <a:ext uri="{FF2B5EF4-FFF2-40B4-BE49-F238E27FC236}">
                  <a16:creationId xmlns:a16="http://schemas.microsoft.com/office/drawing/2014/main" id="{12455A37-2A12-41E6-824A-322A49554712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4B2B54C-65DD-4D7A-B4D4-86000C14ECA9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1EB941D-5AD9-4E29-8EB3-0B3DD84E1E6F}"/>
              </a:ext>
            </a:extLst>
          </p:cNvPr>
          <p:cNvGrpSpPr/>
          <p:nvPr/>
        </p:nvGrpSpPr>
        <p:grpSpPr>
          <a:xfrm>
            <a:off x="7596544" y="1494769"/>
            <a:ext cx="1209258" cy="1153154"/>
            <a:chOff x="8750989" y="1979637"/>
            <a:chExt cx="1209258" cy="1153154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C8AB9FC-425E-494A-8194-5463981ABC47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D89D4B9-2269-4331-A3CF-A2315BB16667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9332DE4-A684-450E-8284-02F329D35B22}"/>
                </a:ext>
              </a:extLst>
            </p:cNvPr>
            <p:cNvSpPr txBox="1"/>
            <p:nvPr/>
          </p:nvSpPr>
          <p:spPr>
            <a:xfrm>
              <a:off x="9133281" y="2128587"/>
              <a:ext cx="56009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View2</a:t>
              </a:r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E3A844D-709B-4974-BB85-74AB6319CFA1}"/>
              </a:ext>
            </a:extLst>
          </p:cNvPr>
          <p:cNvCxnSpPr>
            <a:stCxn id="68" idx="0"/>
            <a:endCxn id="73" idx="0"/>
          </p:cNvCxnSpPr>
          <p:nvPr/>
        </p:nvCxnSpPr>
        <p:spPr>
          <a:xfrm flipH="1">
            <a:off x="8201173" y="1203725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D82E47C-BCFD-41C6-AC0C-3CE0DD4B8733}"/>
              </a:ext>
            </a:extLst>
          </p:cNvPr>
          <p:cNvGrpSpPr/>
          <p:nvPr/>
        </p:nvGrpSpPr>
        <p:grpSpPr>
          <a:xfrm>
            <a:off x="7596544" y="3516859"/>
            <a:ext cx="1209258" cy="1153154"/>
            <a:chOff x="8750989" y="1979637"/>
            <a:chExt cx="1209258" cy="1153154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8AC2CC8-E68F-4C7C-9C63-80F0183FD5E9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864818C-7897-41F9-B44B-E954BEA67705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1B4C523-D1A8-4688-9FC9-9199B035651D}"/>
                </a:ext>
              </a:extLst>
            </p:cNvPr>
            <p:cNvSpPr txBox="1"/>
            <p:nvPr/>
          </p:nvSpPr>
          <p:spPr>
            <a:xfrm>
              <a:off x="8827308" y="2138034"/>
              <a:ext cx="112434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ViewModel2</a:t>
              </a:r>
            </a:p>
          </p:txBody>
        </p:sp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1066083-21E5-4FF5-8C5A-A9D10B976A63}"/>
              </a:ext>
            </a:extLst>
          </p:cNvPr>
          <p:cNvCxnSpPr/>
          <p:nvPr/>
        </p:nvCxnSpPr>
        <p:spPr>
          <a:xfrm>
            <a:off x="7884580" y="2647923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02419E0-A7E9-4661-A9A7-1B0B7C5E4FBF}"/>
              </a:ext>
            </a:extLst>
          </p:cNvPr>
          <p:cNvCxnSpPr>
            <a:cxnSpLocks/>
          </p:cNvCxnSpPr>
          <p:nvPr/>
        </p:nvCxnSpPr>
        <p:spPr>
          <a:xfrm>
            <a:off x="8350544" y="2647923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027DF48-F210-4D63-A9F0-2F2A9D2FB3F2}"/>
              </a:ext>
            </a:extLst>
          </p:cNvPr>
          <p:cNvGrpSpPr/>
          <p:nvPr/>
        </p:nvGrpSpPr>
        <p:grpSpPr>
          <a:xfrm>
            <a:off x="9755474" y="339630"/>
            <a:ext cx="820638" cy="864095"/>
            <a:chOff x="8059451" y="1907628"/>
            <a:chExt cx="820638" cy="864095"/>
          </a:xfrm>
        </p:grpSpPr>
        <p:sp>
          <p:nvSpPr>
            <p:cNvPr id="85" name="Rectangle: Folded Corner 84">
              <a:extLst>
                <a:ext uri="{FF2B5EF4-FFF2-40B4-BE49-F238E27FC236}">
                  <a16:creationId xmlns:a16="http://schemas.microsoft.com/office/drawing/2014/main" id="{6F39809D-964C-4F2A-81C9-F247A3353B54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6DCC014-D642-4B5F-9556-8F7977F62150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0AE8DF8-95FA-4D31-8B4F-6D57BD9248D8}"/>
              </a:ext>
            </a:extLst>
          </p:cNvPr>
          <p:cNvGrpSpPr/>
          <p:nvPr/>
        </p:nvGrpSpPr>
        <p:grpSpPr>
          <a:xfrm>
            <a:off x="9561163" y="1494769"/>
            <a:ext cx="1209258" cy="1153154"/>
            <a:chOff x="8750989" y="1979637"/>
            <a:chExt cx="1209258" cy="1153154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1AC76EC-0857-42AE-A785-C5AFCEF9EAC5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16EB018-C62D-4180-B722-6C1F79597F2E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9DEDDFF-11B8-4621-B264-D115B9D752A8}"/>
                </a:ext>
              </a:extLst>
            </p:cNvPr>
            <p:cNvSpPr txBox="1"/>
            <p:nvPr/>
          </p:nvSpPr>
          <p:spPr>
            <a:xfrm>
              <a:off x="9133281" y="2128587"/>
              <a:ext cx="56009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View3</a:t>
              </a:r>
            </a:p>
          </p:txBody>
        </p:sp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E51FE9A-3955-44B3-8AC4-0DD6C444F237}"/>
              </a:ext>
            </a:extLst>
          </p:cNvPr>
          <p:cNvCxnSpPr>
            <a:stCxn id="85" idx="0"/>
            <a:endCxn id="90" idx="0"/>
          </p:cNvCxnSpPr>
          <p:nvPr/>
        </p:nvCxnSpPr>
        <p:spPr>
          <a:xfrm flipH="1">
            <a:off x="10165792" y="1203725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43128BC-6582-438D-A0ED-F2EC1154ACA5}"/>
              </a:ext>
            </a:extLst>
          </p:cNvPr>
          <p:cNvGrpSpPr/>
          <p:nvPr/>
        </p:nvGrpSpPr>
        <p:grpSpPr>
          <a:xfrm>
            <a:off x="9561163" y="3516859"/>
            <a:ext cx="1209258" cy="1153154"/>
            <a:chOff x="8750989" y="1979637"/>
            <a:chExt cx="1209258" cy="115315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361A065-6524-4F23-94EF-A44C2EE14C9B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C576394-558B-45EB-BDF2-0A38A30CB6EA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2075D87-BFC2-421F-AF21-256113B42144}"/>
                </a:ext>
              </a:extLst>
            </p:cNvPr>
            <p:cNvSpPr txBox="1"/>
            <p:nvPr/>
          </p:nvSpPr>
          <p:spPr>
            <a:xfrm>
              <a:off x="8827308" y="2138034"/>
              <a:ext cx="112434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ViewModel3</a:t>
              </a:r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0B08CA3-BF8C-4EB9-9747-A992BCADB3C5}"/>
              </a:ext>
            </a:extLst>
          </p:cNvPr>
          <p:cNvCxnSpPr/>
          <p:nvPr/>
        </p:nvCxnSpPr>
        <p:spPr>
          <a:xfrm>
            <a:off x="9849199" y="2647923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4BE6AE3-FF73-425D-A57F-577D3DA347D0}"/>
              </a:ext>
            </a:extLst>
          </p:cNvPr>
          <p:cNvCxnSpPr>
            <a:cxnSpLocks/>
          </p:cNvCxnSpPr>
          <p:nvPr/>
        </p:nvCxnSpPr>
        <p:spPr>
          <a:xfrm>
            <a:off x="10315163" y="2647923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D8DA7B4-14AF-402A-A098-E891E1D704BB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8110927" y="4659437"/>
            <a:ext cx="90246" cy="846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93B180E-6695-4EF9-8FB0-70559D5959C4}"/>
              </a:ext>
            </a:extLst>
          </p:cNvPr>
          <p:cNvCxnSpPr>
            <a:cxnSpLocks/>
          </p:cNvCxnSpPr>
          <p:nvPr/>
        </p:nvCxnSpPr>
        <p:spPr>
          <a:xfrm flipH="1">
            <a:off x="8906255" y="4670013"/>
            <a:ext cx="1248277" cy="835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Title 1">
            <a:extLst>
              <a:ext uri="{FF2B5EF4-FFF2-40B4-BE49-F238E27FC236}">
                <a16:creationId xmlns:a16="http://schemas.microsoft.com/office/drawing/2014/main" id="{0CE1156E-6E39-4EC0-872C-2C1CC3BA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38" y="123054"/>
            <a:ext cx="3149728" cy="936105"/>
          </a:xfrm>
        </p:spPr>
        <p:txBody>
          <a:bodyPr/>
          <a:lstStyle/>
          <a:p>
            <a:r>
              <a:rPr lang="en-US" dirty="0"/>
              <a:t>Template UML diagram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FE852DF-59F8-48B3-8F18-F3F12B97B9DF}"/>
              </a:ext>
            </a:extLst>
          </p:cNvPr>
          <p:cNvGrpSpPr/>
          <p:nvPr/>
        </p:nvGrpSpPr>
        <p:grpSpPr>
          <a:xfrm>
            <a:off x="392479" y="4379925"/>
            <a:ext cx="1209258" cy="1153154"/>
            <a:chOff x="8750989" y="1979637"/>
            <a:chExt cx="1209258" cy="1153154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07D0053-8FE5-405A-B28C-F87AAB7F3EC3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569EC13-CC08-4FA6-BC57-C30E7F4117C5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1573E77-5195-46CB-AEA1-41DE3CCAB279}"/>
                </a:ext>
              </a:extLst>
            </p:cNvPr>
            <p:cNvSpPr txBox="1"/>
            <p:nvPr/>
          </p:nvSpPr>
          <p:spPr>
            <a:xfrm>
              <a:off x="8977309" y="2109730"/>
              <a:ext cx="75661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RunApp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B38F1F2-E6D4-4357-A5DB-82772C4CDA4E}"/>
              </a:ext>
            </a:extLst>
          </p:cNvPr>
          <p:cNvGrpSpPr/>
          <p:nvPr/>
        </p:nvGrpSpPr>
        <p:grpSpPr>
          <a:xfrm>
            <a:off x="392478" y="2924293"/>
            <a:ext cx="1209258" cy="599810"/>
            <a:chOff x="8750989" y="1979637"/>
            <a:chExt cx="1209258" cy="59981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5E52C7D4-A552-49AB-932D-FA737AD6C54D}"/>
                </a:ext>
              </a:extLst>
            </p:cNvPr>
            <p:cNvSpPr/>
            <p:nvPr/>
          </p:nvSpPr>
          <p:spPr>
            <a:xfrm>
              <a:off x="8750989" y="1979637"/>
              <a:ext cx="1209258" cy="5998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14D259C-C657-4AE7-9A70-E713D9052F88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AE6DE67-3EA6-45BD-AAAF-B3471486023E}"/>
                </a:ext>
              </a:extLst>
            </p:cNvPr>
            <p:cNvSpPr txBox="1"/>
            <p:nvPr/>
          </p:nvSpPr>
          <p:spPr>
            <a:xfrm>
              <a:off x="8861893" y="2109875"/>
              <a:ext cx="98745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pc="-100" dirty="0">
                  <a:latin typeface="Arial" panose="020B0604020202020204" pitchFamily="34" charset="0"/>
                  <a:cs typeface="Arial" panose="020B0604020202020204" pitchFamily="34" charset="0"/>
                </a:rPr>
                <a:t>Application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929F963-7AB1-4E63-ADE8-74CEDE03655C}"/>
              </a:ext>
            </a:extLst>
          </p:cNvPr>
          <p:cNvCxnSpPr>
            <a:cxnSpLocks/>
            <a:stCxn id="109" idx="0"/>
            <a:endCxn id="113" idx="2"/>
          </p:cNvCxnSpPr>
          <p:nvPr/>
        </p:nvCxnSpPr>
        <p:spPr>
          <a:xfrm flipH="1" flipV="1">
            <a:off x="997107" y="3524103"/>
            <a:ext cx="1" cy="8558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F6FF1CAE-4FA7-4E61-A950-C7BCE00D0283}"/>
              </a:ext>
            </a:extLst>
          </p:cNvPr>
          <p:cNvSpPr/>
          <p:nvPr/>
        </p:nvSpPr>
        <p:spPr>
          <a:xfrm rot="16200000">
            <a:off x="884206" y="3529526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5626FDA-C18B-45BB-B010-30497055D031}"/>
              </a:ext>
            </a:extLst>
          </p:cNvPr>
          <p:cNvGrpSpPr/>
          <p:nvPr/>
        </p:nvGrpSpPr>
        <p:grpSpPr>
          <a:xfrm>
            <a:off x="2962681" y="1597153"/>
            <a:ext cx="1209258" cy="1153154"/>
            <a:chOff x="8750989" y="1979637"/>
            <a:chExt cx="1209258" cy="1153154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A5D1BC1-1B83-4187-A2FA-27E3F7D9B3E9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05872F9-592F-4AF2-8C83-1103DA5E242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BE5FFDA-62C1-4F49-9046-923554A7E08F}"/>
                </a:ext>
              </a:extLst>
            </p:cNvPr>
            <p:cNvSpPr txBox="1"/>
            <p:nvPr/>
          </p:nvSpPr>
          <p:spPr>
            <a:xfrm>
              <a:off x="8788025" y="2110874"/>
              <a:ext cx="1162819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38EA113-8251-43A0-ADBF-1312EA43A272}"/>
              </a:ext>
            </a:extLst>
          </p:cNvPr>
          <p:cNvGrpSpPr/>
          <p:nvPr/>
        </p:nvGrpSpPr>
        <p:grpSpPr>
          <a:xfrm>
            <a:off x="2976498" y="3484762"/>
            <a:ext cx="1209258" cy="1153154"/>
            <a:chOff x="8750989" y="1979637"/>
            <a:chExt cx="1209258" cy="1153154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1AF1AB8-77CE-4E8A-8181-52467792F6C2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F912972-0648-413C-9BAD-C3395713B0AA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78F97EB-45D7-439F-A2A1-3DE3A21D408E}"/>
                </a:ext>
              </a:extLst>
            </p:cNvPr>
            <p:cNvSpPr txBox="1"/>
            <p:nvPr/>
          </p:nvSpPr>
          <p:spPr>
            <a:xfrm>
              <a:off x="8824479" y="2136458"/>
              <a:ext cx="942566" cy="20435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1600" spc="-100" dirty="0" err="1">
                  <a:latin typeface="Arial" panose="020B0604020202020204" pitchFamily="34" charset="0"/>
                  <a:cs typeface="Arial" panose="020B0604020202020204" pitchFamily="34" charset="0"/>
                </a:rPr>
                <a:t>VMProvider</a:t>
              </a:r>
              <a:endParaRPr lang="en-US" sz="16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B8E629E-45DB-4285-8ABF-FF359E12853D}"/>
              </a:ext>
            </a:extLst>
          </p:cNvPr>
          <p:cNvCxnSpPr>
            <a:cxnSpLocks/>
          </p:cNvCxnSpPr>
          <p:nvPr/>
        </p:nvCxnSpPr>
        <p:spPr>
          <a:xfrm>
            <a:off x="3598029" y="2761305"/>
            <a:ext cx="0" cy="723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DAAB068-2E63-476B-B6F9-4A5955777D6A}"/>
              </a:ext>
            </a:extLst>
          </p:cNvPr>
          <p:cNvCxnSpPr>
            <a:cxnSpLocks/>
            <a:stCxn id="109" idx="3"/>
            <a:endCxn id="119" idx="1"/>
          </p:cNvCxnSpPr>
          <p:nvPr/>
        </p:nvCxnSpPr>
        <p:spPr>
          <a:xfrm flipV="1">
            <a:off x="1601737" y="2173730"/>
            <a:ext cx="1360944" cy="2782772"/>
          </a:xfrm>
          <a:prstGeom prst="bentConnector3">
            <a:avLst>
              <a:gd name="adj1" fmla="val 41495"/>
            </a:avLst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02B032D0-F293-4BA1-A7FE-9A0BDC0B6DD9}"/>
              </a:ext>
            </a:extLst>
          </p:cNvPr>
          <p:cNvCxnSpPr>
            <a:cxnSpLocks/>
            <a:stCxn id="109" idx="3"/>
            <a:endCxn id="123" idx="1"/>
          </p:cNvCxnSpPr>
          <p:nvPr/>
        </p:nvCxnSpPr>
        <p:spPr>
          <a:xfrm flipV="1">
            <a:off x="1601737" y="4061339"/>
            <a:ext cx="1374761" cy="895163"/>
          </a:xfrm>
          <a:prstGeom prst="bentConnector3">
            <a:avLst>
              <a:gd name="adj1" fmla="val 64313"/>
            </a:avLst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F571F8D3-BB59-4216-9B72-4E99F42866E8}"/>
              </a:ext>
            </a:extLst>
          </p:cNvPr>
          <p:cNvCxnSpPr>
            <a:cxnSpLocks/>
            <a:stCxn id="109" idx="3"/>
            <a:endCxn id="55" idx="1"/>
          </p:cNvCxnSpPr>
          <p:nvPr/>
        </p:nvCxnSpPr>
        <p:spPr>
          <a:xfrm>
            <a:off x="1601737" y="4956502"/>
            <a:ext cx="5994807" cy="841615"/>
          </a:xfrm>
          <a:prstGeom prst="bentConnector3">
            <a:avLst>
              <a:gd name="adj1" fmla="val 75101"/>
            </a:avLst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0EE2055-FBDA-4CA8-8C6F-22929C5E09A6}"/>
              </a:ext>
            </a:extLst>
          </p:cNvPr>
          <p:cNvSpPr txBox="1"/>
          <p:nvPr/>
        </p:nvSpPr>
        <p:spPr>
          <a:xfrm>
            <a:off x="1969286" y="5043331"/>
            <a:ext cx="989053" cy="30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022D3F5-2E56-42DC-8B3E-429E5F4D9F5E}"/>
              </a:ext>
            </a:extLst>
          </p:cNvPr>
          <p:cNvSpPr/>
          <p:nvPr/>
        </p:nvSpPr>
        <p:spPr>
          <a:xfrm>
            <a:off x="5532883" y="123054"/>
            <a:ext cx="5507479" cy="26272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5544105-5DF8-4071-88CD-001969127622}"/>
              </a:ext>
            </a:extLst>
          </p:cNvPr>
          <p:cNvCxnSpPr/>
          <p:nvPr/>
        </p:nvCxnSpPr>
        <p:spPr>
          <a:xfrm flipV="1">
            <a:off x="4171939" y="2165444"/>
            <a:ext cx="1360944" cy="8286"/>
          </a:xfrm>
          <a:prstGeom prst="straightConnector1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5DD0B58D-D761-4DD7-A9ED-E0E8E9771657}"/>
              </a:ext>
            </a:extLst>
          </p:cNvPr>
          <p:cNvSpPr txBox="1"/>
          <p:nvPr/>
        </p:nvSpPr>
        <p:spPr>
          <a:xfrm>
            <a:off x="4347205" y="1858885"/>
            <a:ext cx="989053" cy="30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4BA7DF6-E60D-4C1C-A2A6-E6D676C3ED85}"/>
              </a:ext>
            </a:extLst>
          </p:cNvPr>
          <p:cNvSpPr/>
          <p:nvPr/>
        </p:nvSpPr>
        <p:spPr>
          <a:xfrm>
            <a:off x="5532883" y="3294774"/>
            <a:ext cx="5452748" cy="14926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40ADF2B-A1E6-4DD7-8134-15E58934AB41}"/>
              </a:ext>
            </a:extLst>
          </p:cNvPr>
          <p:cNvCxnSpPr/>
          <p:nvPr/>
        </p:nvCxnSpPr>
        <p:spPr>
          <a:xfrm flipV="1">
            <a:off x="4171939" y="4031748"/>
            <a:ext cx="1360944" cy="8286"/>
          </a:xfrm>
          <a:prstGeom prst="straightConnector1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688DFEC8-1502-4ACD-8A6A-F298FC702FC4}"/>
              </a:ext>
            </a:extLst>
          </p:cNvPr>
          <p:cNvSpPr txBox="1"/>
          <p:nvPr/>
        </p:nvSpPr>
        <p:spPr>
          <a:xfrm>
            <a:off x="4347205" y="3725189"/>
            <a:ext cx="989053" cy="30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5E54E20-5CB1-4E6E-BF36-75343D8FBEFE}"/>
              </a:ext>
            </a:extLst>
          </p:cNvPr>
          <p:cNvSpPr/>
          <p:nvPr/>
        </p:nvSpPr>
        <p:spPr>
          <a:xfrm>
            <a:off x="882289" y="5894020"/>
            <a:ext cx="4371162" cy="159644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 should be able to follow this structure in your semester project.</a:t>
            </a:r>
          </a:p>
        </p:txBody>
      </p:sp>
    </p:spTree>
    <p:extLst>
      <p:ext uri="{BB962C8B-B14F-4D97-AF65-F5344CB8AC3E}">
        <p14:creationId xmlns:p14="http://schemas.microsoft.com/office/powerpoint/2010/main" val="2599815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31" grpId="0"/>
      <p:bldP spid="132" grpId="0" animBg="1"/>
      <p:bldP spid="1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6" descr="Billedresultat">
            <a:extLst>
              <a:ext uri="{FF2B5EF4-FFF2-40B4-BE49-F238E27FC236}">
                <a16:creationId xmlns:a16="http://schemas.microsoft.com/office/drawing/2014/main" id="{E0E42297-F1C2-4585-9509-E462176E6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994" y="565130"/>
            <a:ext cx="6429414" cy="642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120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D89E4-BD16-4A19-97BA-FC6CDDF64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Observable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65B74-ADD0-4FE5-8159-7A8DF27A7E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69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E1E580-76A4-4255-85C3-AB20898B62E1}"/>
              </a:ext>
            </a:extLst>
          </p:cNvPr>
          <p:cNvSpPr/>
          <p:nvPr/>
        </p:nvSpPr>
        <p:spPr>
          <a:xfrm>
            <a:off x="1967359" y="107429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ACA756E-B1C5-498C-B313-A5E9DD961DC4}"/>
              </a:ext>
            </a:extLst>
          </p:cNvPr>
          <p:cNvSpPr/>
          <p:nvPr/>
        </p:nvSpPr>
        <p:spPr>
          <a:xfrm>
            <a:off x="5184373" y="107429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1F2475D-9706-4652-8533-9CC39FCF1EC6}"/>
              </a:ext>
            </a:extLst>
          </p:cNvPr>
          <p:cNvSpPr/>
          <p:nvPr/>
        </p:nvSpPr>
        <p:spPr>
          <a:xfrm>
            <a:off x="8381417" y="107429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BC21C2-F4BA-4DC0-B2F5-84CEC1862680}"/>
              </a:ext>
            </a:extLst>
          </p:cNvPr>
          <p:cNvCxnSpPr/>
          <p:nvPr/>
        </p:nvCxnSpPr>
        <p:spPr>
          <a:xfrm flipV="1">
            <a:off x="5567759" y="467469"/>
            <a:ext cx="0" cy="187220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295D75-B733-4652-80A3-07DCBCAB91D6}"/>
              </a:ext>
            </a:extLst>
          </p:cNvPr>
          <p:cNvCxnSpPr/>
          <p:nvPr/>
        </p:nvCxnSpPr>
        <p:spPr>
          <a:xfrm>
            <a:off x="5351735" y="2051645"/>
            <a:ext cx="237626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A860E05-4551-4689-AD44-B6B6B8BAB1FA}"/>
              </a:ext>
            </a:extLst>
          </p:cNvPr>
          <p:cNvSpPr/>
          <p:nvPr/>
        </p:nvSpPr>
        <p:spPr>
          <a:xfrm>
            <a:off x="5711775" y="647035"/>
            <a:ext cx="432048" cy="13681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43AF6F-D172-4F48-A3B2-238B86D765B9}"/>
              </a:ext>
            </a:extLst>
          </p:cNvPr>
          <p:cNvSpPr/>
          <p:nvPr/>
        </p:nvSpPr>
        <p:spPr>
          <a:xfrm>
            <a:off x="6287838" y="1259558"/>
            <a:ext cx="432048" cy="75561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5E6886-EF62-4F78-BC3F-229D18647A91}"/>
              </a:ext>
            </a:extLst>
          </p:cNvPr>
          <p:cNvSpPr/>
          <p:nvPr/>
        </p:nvSpPr>
        <p:spPr>
          <a:xfrm>
            <a:off x="6903166" y="1456535"/>
            <a:ext cx="432048" cy="556605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tial Circle 18">
            <a:extLst>
              <a:ext uri="{FF2B5EF4-FFF2-40B4-BE49-F238E27FC236}">
                <a16:creationId xmlns:a16="http://schemas.microsoft.com/office/drawing/2014/main" id="{9FCD61F1-D6AA-4B62-864E-AEBA971AAFDD}"/>
              </a:ext>
            </a:extLst>
          </p:cNvPr>
          <p:cNvSpPr/>
          <p:nvPr/>
        </p:nvSpPr>
        <p:spPr>
          <a:xfrm>
            <a:off x="8736111" y="395461"/>
            <a:ext cx="2124690" cy="2124690"/>
          </a:xfrm>
          <a:prstGeom prst="pie">
            <a:avLst>
              <a:gd name="adj1" fmla="val 2634820"/>
              <a:gd name="adj2" fmla="val 1350442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Partial Circle 26">
            <a:extLst>
              <a:ext uri="{FF2B5EF4-FFF2-40B4-BE49-F238E27FC236}">
                <a16:creationId xmlns:a16="http://schemas.microsoft.com/office/drawing/2014/main" id="{E7B5306E-BC32-4EEA-9C4D-7FA8419AA9B4}"/>
              </a:ext>
            </a:extLst>
          </p:cNvPr>
          <p:cNvSpPr/>
          <p:nvPr/>
        </p:nvSpPr>
        <p:spPr>
          <a:xfrm>
            <a:off x="8736111" y="395461"/>
            <a:ext cx="2124690" cy="2124690"/>
          </a:xfrm>
          <a:prstGeom prst="pie">
            <a:avLst>
              <a:gd name="adj1" fmla="val 20568362"/>
              <a:gd name="adj2" fmla="val 2545509"/>
            </a:avLst>
          </a:prstGeom>
          <a:solidFill>
            <a:srgbClr val="FF7369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Partial Circle 27">
            <a:extLst>
              <a:ext uri="{FF2B5EF4-FFF2-40B4-BE49-F238E27FC236}">
                <a16:creationId xmlns:a16="http://schemas.microsoft.com/office/drawing/2014/main" id="{4AEDCDE4-3D2D-40EC-A61C-C5B1FCCFB430}"/>
              </a:ext>
            </a:extLst>
          </p:cNvPr>
          <p:cNvSpPr/>
          <p:nvPr/>
        </p:nvSpPr>
        <p:spPr>
          <a:xfrm>
            <a:off x="8736111" y="395461"/>
            <a:ext cx="2124690" cy="2124690"/>
          </a:xfrm>
          <a:prstGeom prst="pie">
            <a:avLst>
              <a:gd name="adj1" fmla="val 13581392"/>
              <a:gd name="adj2" fmla="val 20539941"/>
            </a:avLst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4C954A-E89A-49FF-83B4-18D5B6292F20}"/>
              </a:ext>
            </a:extLst>
          </p:cNvPr>
          <p:cNvSpPr txBox="1"/>
          <p:nvPr/>
        </p:nvSpPr>
        <p:spPr>
          <a:xfrm>
            <a:off x="2327399" y="654355"/>
            <a:ext cx="226024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ABD49F-AEE9-41F5-A29B-47F169B6E58F}"/>
              </a:ext>
            </a:extLst>
          </p:cNvPr>
          <p:cNvSpPr txBox="1"/>
          <p:nvPr/>
        </p:nvSpPr>
        <p:spPr>
          <a:xfrm>
            <a:off x="2327399" y="1224833"/>
            <a:ext cx="226024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spc="-1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sz="2800" kern="1200" spc="-10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C2CAB7-C07D-43DA-8513-216B36B555D6}"/>
              </a:ext>
            </a:extLst>
          </p:cNvPr>
          <p:cNvSpPr txBox="1"/>
          <p:nvPr/>
        </p:nvSpPr>
        <p:spPr>
          <a:xfrm>
            <a:off x="2327399" y="1753887"/>
            <a:ext cx="206788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A46DD5-2A42-4486-B690-CFD07D481946}"/>
              </a:ext>
            </a:extLst>
          </p:cNvPr>
          <p:cNvSpPr/>
          <p:nvPr/>
        </p:nvSpPr>
        <p:spPr>
          <a:xfrm>
            <a:off x="2687439" y="647035"/>
            <a:ext cx="1544914" cy="36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A45D60-49BC-4344-B5BA-C0E3D39EB4EE}"/>
              </a:ext>
            </a:extLst>
          </p:cNvPr>
          <p:cNvSpPr/>
          <p:nvPr/>
        </p:nvSpPr>
        <p:spPr>
          <a:xfrm>
            <a:off x="2697438" y="1186641"/>
            <a:ext cx="1544914" cy="36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B6CA7A-E597-4AC7-A57B-1EE661CC4F71}"/>
              </a:ext>
            </a:extLst>
          </p:cNvPr>
          <p:cNvSpPr/>
          <p:nvPr/>
        </p:nvSpPr>
        <p:spPr>
          <a:xfrm>
            <a:off x="2697438" y="1726247"/>
            <a:ext cx="1544914" cy="36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47F15F-074D-4F84-9520-71956241FF73}"/>
              </a:ext>
            </a:extLst>
          </p:cNvPr>
          <p:cNvSpPr/>
          <p:nvPr/>
        </p:nvSpPr>
        <p:spPr>
          <a:xfrm>
            <a:off x="4060937" y="5412839"/>
            <a:ext cx="4320480" cy="2051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02BF99-F759-41D1-B639-B8BD3CAAA4D4}"/>
              </a:ext>
            </a:extLst>
          </p:cNvPr>
          <p:cNvSpPr/>
          <p:nvPr/>
        </p:nvSpPr>
        <p:spPr>
          <a:xfrm>
            <a:off x="5351735" y="5724057"/>
            <a:ext cx="2160240" cy="165618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6C2F0D-1552-4DB4-A248-86F7BA678C0A}"/>
              </a:ext>
            </a:extLst>
          </p:cNvPr>
          <p:cNvSpPr txBox="1"/>
          <p:nvPr/>
        </p:nvSpPr>
        <p:spPr>
          <a:xfrm>
            <a:off x="5887467" y="5940078"/>
            <a:ext cx="1083630" cy="12507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X = 50%</a:t>
            </a:r>
          </a:p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Y = 30%</a:t>
            </a:r>
          </a:p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Z = 20%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D5BC40-5EC1-4251-90F0-A043277F1298}"/>
              </a:ext>
            </a:extLst>
          </p:cNvPr>
          <p:cNvSpPr txBox="1"/>
          <p:nvPr/>
        </p:nvSpPr>
        <p:spPr>
          <a:xfrm>
            <a:off x="3311197" y="684025"/>
            <a:ext cx="317395" cy="30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C4886E-3F99-420F-832F-295EB04275EA}"/>
              </a:ext>
            </a:extLst>
          </p:cNvPr>
          <p:cNvSpPr txBox="1"/>
          <p:nvPr/>
        </p:nvSpPr>
        <p:spPr>
          <a:xfrm>
            <a:off x="3301198" y="1225666"/>
            <a:ext cx="317395" cy="30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BE1700-F9FD-48DB-8E97-8111D96708CE}"/>
              </a:ext>
            </a:extLst>
          </p:cNvPr>
          <p:cNvSpPr txBox="1"/>
          <p:nvPr/>
        </p:nvSpPr>
        <p:spPr>
          <a:xfrm>
            <a:off x="3301198" y="1755458"/>
            <a:ext cx="317395" cy="30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E8C6FA-58F0-4DF7-AFDF-45A66B3936CE}"/>
              </a:ext>
            </a:extLst>
          </p:cNvPr>
          <p:cNvSpPr/>
          <p:nvPr/>
        </p:nvSpPr>
        <p:spPr>
          <a:xfrm>
            <a:off x="2553423" y="3275781"/>
            <a:ext cx="1678930" cy="1224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290950F-17BB-4B53-B01F-A9FB7ADA5555}"/>
              </a:ext>
            </a:extLst>
          </p:cNvPr>
          <p:cNvCxnSpPr>
            <a:cxnSpLocks/>
          </p:cNvCxnSpPr>
          <p:nvPr/>
        </p:nvCxnSpPr>
        <p:spPr>
          <a:xfrm flipH="1">
            <a:off x="2553423" y="3779837"/>
            <a:ext cx="1688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9F1F6CC-B89D-4FB8-B736-0A164A49FA53}"/>
              </a:ext>
            </a:extLst>
          </p:cNvPr>
          <p:cNvSpPr/>
          <p:nvPr/>
        </p:nvSpPr>
        <p:spPr>
          <a:xfrm>
            <a:off x="3751722" y="132498"/>
            <a:ext cx="1023949" cy="249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3FAE814-610A-4009-838A-0EF488634E1C}"/>
              </a:ext>
            </a:extLst>
          </p:cNvPr>
          <p:cNvSpPr/>
          <p:nvPr/>
        </p:nvSpPr>
        <p:spPr>
          <a:xfrm>
            <a:off x="6903166" y="217782"/>
            <a:ext cx="1023949" cy="249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834A173-9849-4BCA-BE7C-7322B3D39A0F}"/>
              </a:ext>
            </a:extLst>
          </p:cNvPr>
          <p:cNvSpPr/>
          <p:nvPr/>
        </p:nvSpPr>
        <p:spPr>
          <a:xfrm>
            <a:off x="10309796" y="164510"/>
            <a:ext cx="1023949" cy="249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A058E6-C914-48D3-A11A-B7157C350E5E}"/>
              </a:ext>
            </a:extLst>
          </p:cNvPr>
          <p:cNvSpPr txBox="1"/>
          <p:nvPr/>
        </p:nvSpPr>
        <p:spPr>
          <a:xfrm>
            <a:off x="3038642" y="3462689"/>
            <a:ext cx="713080" cy="2593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000" kern="1200" spc="-100" baseline="0" dirty="0" err="1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TextVM</a:t>
            </a:r>
            <a:endParaRPr lang="en-US" sz="1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59C0913-EB4E-4863-A3B8-9522B6B571C8}"/>
              </a:ext>
            </a:extLst>
          </p:cNvPr>
          <p:cNvSpPr/>
          <p:nvPr/>
        </p:nvSpPr>
        <p:spPr>
          <a:xfrm>
            <a:off x="5579938" y="3275781"/>
            <a:ext cx="1678930" cy="1224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DE838F4-8A4F-404D-AD63-8EBF1BE9500C}"/>
              </a:ext>
            </a:extLst>
          </p:cNvPr>
          <p:cNvCxnSpPr>
            <a:cxnSpLocks/>
          </p:cNvCxnSpPr>
          <p:nvPr/>
        </p:nvCxnSpPr>
        <p:spPr>
          <a:xfrm flipH="1">
            <a:off x="5579938" y="3779837"/>
            <a:ext cx="1688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1727729-FAC4-4C0E-AA64-6A690C6AA77F}"/>
              </a:ext>
            </a:extLst>
          </p:cNvPr>
          <p:cNvSpPr txBox="1"/>
          <p:nvPr/>
        </p:nvSpPr>
        <p:spPr>
          <a:xfrm>
            <a:off x="5848995" y="3451036"/>
            <a:ext cx="1160574" cy="2593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000" kern="1200" spc="-100" baseline="0" dirty="0" err="1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BarChartVM</a:t>
            </a:r>
            <a:endParaRPr lang="en-US" sz="1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6B3485-8E02-40A6-8EB1-1A070D25381C}"/>
              </a:ext>
            </a:extLst>
          </p:cNvPr>
          <p:cNvSpPr/>
          <p:nvPr/>
        </p:nvSpPr>
        <p:spPr>
          <a:xfrm>
            <a:off x="8880127" y="3312699"/>
            <a:ext cx="1678930" cy="1224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77ECF9C-4DA3-4960-8AB2-DE0F6721F655}"/>
              </a:ext>
            </a:extLst>
          </p:cNvPr>
          <p:cNvCxnSpPr>
            <a:cxnSpLocks/>
          </p:cNvCxnSpPr>
          <p:nvPr/>
        </p:nvCxnSpPr>
        <p:spPr>
          <a:xfrm flipH="1">
            <a:off x="8880127" y="3816755"/>
            <a:ext cx="1688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48FBD4C-312D-4280-A51B-AE18DB028E87}"/>
              </a:ext>
            </a:extLst>
          </p:cNvPr>
          <p:cNvSpPr txBox="1"/>
          <p:nvPr/>
        </p:nvSpPr>
        <p:spPr>
          <a:xfrm>
            <a:off x="9149184" y="3487954"/>
            <a:ext cx="1128514" cy="2593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000" kern="1200" spc="-100" baseline="0" dirty="0" err="1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PieChartVM</a:t>
            </a:r>
            <a:endParaRPr lang="en-US" sz="1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DBC7A1-4606-47A1-A640-204DC07B518A}"/>
              </a:ext>
            </a:extLst>
          </p:cNvPr>
          <p:cNvCxnSpPr>
            <a:stCxn id="9" idx="2"/>
            <a:endCxn id="2" idx="0"/>
          </p:cNvCxnSpPr>
          <p:nvPr/>
        </p:nvCxnSpPr>
        <p:spPr>
          <a:xfrm flipH="1">
            <a:off x="3392888" y="2771725"/>
            <a:ext cx="50635" cy="50405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9A232A-4484-46AD-95CA-910BD43B0B71}"/>
              </a:ext>
            </a:extLst>
          </p:cNvPr>
          <p:cNvCxnSpPr/>
          <p:nvPr/>
        </p:nvCxnSpPr>
        <p:spPr>
          <a:xfrm flipH="1">
            <a:off x="6503862" y="2771725"/>
            <a:ext cx="50635" cy="50405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816064-7280-4241-85CB-9007C430BC66}"/>
              </a:ext>
            </a:extLst>
          </p:cNvPr>
          <p:cNvCxnSpPr/>
          <p:nvPr/>
        </p:nvCxnSpPr>
        <p:spPr>
          <a:xfrm flipH="1">
            <a:off x="9747821" y="2779824"/>
            <a:ext cx="50635" cy="50405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A6C96A-A8DA-4DA1-8468-2C5788FAD5C5}"/>
              </a:ext>
            </a:extLst>
          </p:cNvPr>
          <p:cNvCxnSpPr/>
          <p:nvPr/>
        </p:nvCxnSpPr>
        <p:spPr>
          <a:xfrm>
            <a:off x="3469894" y="4536833"/>
            <a:ext cx="1881841" cy="1475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70" name="Straight Arrow Connector 7169">
            <a:extLst>
              <a:ext uri="{FF2B5EF4-FFF2-40B4-BE49-F238E27FC236}">
                <a16:creationId xmlns:a16="http://schemas.microsoft.com/office/drawing/2014/main" id="{F299931A-84A1-4416-BC64-11D7E6F439B6}"/>
              </a:ext>
            </a:extLst>
          </p:cNvPr>
          <p:cNvCxnSpPr>
            <a:stCxn id="43" idx="2"/>
          </p:cNvCxnSpPr>
          <p:nvPr/>
        </p:nvCxnSpPr>
        <p:spPr>
          <a:xfrm>
            <a:off x="6419403" y="4499915"/>
            <a:ext cx="9879" cy="1045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72" name="Straight Arrow Connector 7171">
            <a:extLst>
              <a:ext uri="{FF2B5EF4-FFF2-40B4-BE49-F238E27FC236}">
                <a16:creationId xmlns:a16="http://schemas.microsoft.com/office/drawing/2014/main" id="{83E9EA2E-4976-4EB9-B154-79EF65C78308}"/>
              </a:ext>
            </a:extLst>
          </p:cNvPr>
          <p:cNvCxnSpPr/>
          <p:nvPr/>
        </p:nvCxnSpPr>
        <p:spPr>
          <a:xfrm flipH="1">
            <a:off x="7400410" y="4692760"/>
            <a:ext cx="2309303" cy="1163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Cloud 55">
            <a:extLst>
              <a:ext uri="{FF2B5EF4-FFF2-40B4-BE49-F238E27FC236}">
                <a16:creationId xmlns:a16="http://schemas.microsoft.com/office/drawing/2014/main" id="{BDD88014-F284-4BF3-B009-469B66B922CB}"/>
              </a:ext>
            </a:extLst>
          </p:cNvPr>
          <p:cNvSpPr/>
          <p:nvPr/>
        </p:nvSpPr>
        <p:spPr>
          <a:xfrm>
            <a:off x="10248279" y="5940078"/>
            <a:ext cx="2160240" cy="14401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External modifier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14E7A3-FD51-4828-95BB-C1705FDBFDD3}"/>
              </a:ext>
            </a:extLst>
          </p:cNvPr>
          <p:cNvCxnSpPr/>
          <p:nvPr/>
        </p:nvCxnSpPr>
        <p:spPr>
          <a:xfrm flipH="1">
            <a:off x="7944023" y="6660157"/>
            <a:ext cx="20162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73" name="Speech Bubble: Rectangle with Corners Rounded 7172">
            <a:extLst>
              <a:ext uri="{FF2B5EF4-FFF2-40B4-BE49-F238E27FC236}">
                <a16:creationId xmlns:a16="http://schemas.microsoft.com/office/drawing/2014/main" id="{CBC44EE6-C05D-4138-B0A4-0BD397D77132}"/>
              </a:ext>
            </a:extLst>
          </p:cNvPr>
          <p:cNvSpPr/>
          <p:nvPr/>
        </p:nvSpPr>
        <p:spPr>
          <a:xfrm>
            <a:off x="239167" y="2520151"/>
            <a:ext cx="1326801" cy="930885"/>
          </a:xfrm>
          <a:prstGeom prst="wedgeRoundRectCallout">
            <a:avLst>
              <a:gd name="adj1" fmla="val 146675"/>
              <a:gd name="adj2" fmla="val 3835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Bindings</a:t>
            </a:r>
          </a:p>
        </p:txBody>
      </p:sp>
      <p:sp>
        <p:nvSpPr>
          <p:cNvPr id="7174" name="Rectangle: Rounded Corners 7173">
            <a:extLst>
              <a:ext uri="{FF2B5EF4-FFF2-40B4-BE49-F238E27FC236}">
                <a16:creationId xmlns:a16="http://schemas.microsoft.com/office/drawing/2014/main" id="{49C2CA73-4122-4770-B2DB-D1F94345B5E2}"/>
              </a:ext>
            </a:extLst>
          </p:cNvPr>
          <p:cNvSpPr/>
          <p:nvPr/>
        </p:nvSpPr>
        <p:spPr>
          <a:xfrm>
            <a:off x="239167" y="5856164"/>
            <a:ext cx="3379426" cy="147523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model may be updated from the “outside”, or just by one of our windows</a:t>
            </a:r>
          </a:p>
        </p:txBody>
      </p:sp>
    </p:spTree>
    <p:extLst>
      <p:ext uri="{BB962C8B-B14F-4D97-AF65-F5344CB8AC3E}">
        <p14:creationId xmlns:p14="http://schemas.microsoft.com/office/powerpoint/2010/main" val="153666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E1E580-76A4-4255-85C3-AB20898B62E1}"/>
              </a:ext>
            </a:extLst>
          </p:cNvPr>
          <p:cNvSpPr/>
          <p:nvPr/>
        </p:nvSpPr>
        <p:spPr>
          <a:xfrm>
            <a:off x="1967359" y="107429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ACA756E-B1C5-498C-B313-A5E9DD961DC4}"/>
              </a:ext>
            </a:extLst>
          </p:cNvPr>
          <p:cNvSpPr/>
          <p:nvPr/>
        </p:nvSpPr>
        <p:spPr>
          <a:xfrm>
            <a:off x="5184373" y="107429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1F2475D-9706-4652-8533-9CC39FCF1EC6}"/>
              </a:ext>
            </a:extLst>
          </p:cNvPr>
          <p:cNvSpPr/>
          <p:nvPr/>
        </p:nvSpPr>
        <p:spPr>
          <a:xfrm>
            <a:off x="8381417" y="107429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BC21C2-F4BA-4DC0-B2F5-84CEC1862680}"/>
              </a:ext>
            </a:extLst>
          </p:cNvPr>
          <p:cNvCxnSpPr/>
          <p:nvPr/>
        </p:nvCxnSpPr>
        <p:spPr>
          <a:xfrm flipV="1">
            <a:off x="5567759" y="467469"/>
            <a:ext cx="0" cy="187220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295D75-B733-4652-80A3-07DCBCAB91D6}"/>
              </a:ext>
            </a:extLst>
          </p:cNvPr>
          <p:cNvCxnSpPr/>
          <p:nvPr/>
        </p:nvCxnSpPr>
        <p:spPr>
          <a:xfrm>
            <a:off x="5351735" y="2051645"/>
            <a:ext cx="237626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A860E05-4551-4689-AD44-B6B6B8BAB1FA}"/>
              </a:ext>
            </a:extLst>
          </p:cNvPr>
          <p:cNvSpPr/>
          <p:nvPr/>
        </p:nvSpPr>
        <p:spPr>
          <a:xfrm>
            <a:off x="5711775" y="647035"/>
            <a:ext cx="432048" cy="13681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43AF6F-D172-4F48-A3B2-238B86D765B9}"/>
              </a:ext>
            </a:extLst>
          </p:cNvPr>
          <p:cNvSpPr/>
          <p:nvPr/>
        </p:nvSpPr>
        <p:spPr>
          <a:xfrm>
            <a:off x="6287838" y="1259558"/>
            <a:ext cx="432048" cy="75561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5E6886-EF62-4F78-BC3F-229D18647A91}"/>
              </a:ext>
            </a:extLst>
          </p:cNvPr>
          <p:cNvSpPr/>
          <p:nvPr/>
        </p:nvSpPr>
        <p:spPr>
          <a:xfrm>
            <a:off x="6903166" y="1456535"/>
            <a:ext cx="432048" cy="556605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tial Circle 18">
            <a:extLst>
              <a:ext uri="{FF2B5EF4-FFF2-40B4-BE49-F238E27FC236}">
                <a16:creationId xmlns:a16="http://schemas.microsoft.com/office/drawing/2014/main" id="{9FCD61F1-D6AA-4B62-864E-AEBA971AAFDD}"/>
              </a:ext>
            </a:extLst>
          </p:cNvPr>
          <p:cNvSpPr/>
          <p:nvPr/>
        </p:nvSpPr>
        <p:spPr>
          <a:xfrm>
            <a:off x="8736111" y="395461"/>
            <a:ext cx="2124690" cy="2124690"/>
          </a:xfrm>
          <a:prstGeom prst="pie">
            <a:avLst>
              <a:gd name="adj1" fmla="val 2634820"/>
              <a:gd name="adj2" fmla="val 1350442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Partial Circle 26">
            <a:extLst>
              <a:ext uri="{FF2B5EF4-FFF2-40B4-BE49-F238E27FC236}">
                <a16:creationId xmlns:a16="http://schemas.microsoft.com/office/drawing/2014/main" id="{E7B5306E-BC32-4EEA-9C4D-7FA8419AA9B4}"/>
              </a:ext>
            </a:extLst>
          </p:cNvPr>
          <p:cNvSpPr/>
          <p:nvPr/>
        </p:nvSpPr>
        <p:spPr>
          <a:xfrm>
            <a:off x="8736111" y="395461"/>
            <a:ext cx="2124690" cy="2124690"/>
          </a:xfrm>
          <a:prstGeom prst="pie">
            <a:avLst>
              <a:gd name="adj1" fmla="val 20568362"/>
              <a:gd name="adj2" fmla="val 2545509"/>
            </a:avLst>
          </a:prstGeom>
          <a:solidFill>
            <a:srgbClr val="FF7369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Partial Circle 27">
            <a:extLst>
              <a:ext uri="{FF2B5EF4-FFF2-40B4-BE49-F238E27FC236}">
                <a16:creationId xmlns:a16="http://schemas.microsoft.com/office/drawing/2014/main" id="{4AEDCDE4-3D2D-40EC-A61C-C5B1FCCFB430}"/>
              </a:ext>
            </a:extLst>
          </p:cNvPr>
          <p:cNvSpPr/>
          <p:nvPr/>
        </p:nvSpPr>
        <p:spPr>
          <a:xfrm>
            <a:off x="8736111" y="395461"/>
            <a:ext cx="2124690" cy="2124690"/>
          </a:xfrm>
          <a:prstGeom prst="pie">
            <a:avLst>
              <a:gd name="adj1" fmla="val 13581392"/>
              <a:gd name="adj2" fmla="val 20539941"/>
            </a:avLst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4C954A-E89A-49FF-83B4-18D5B6292F20}"/>
              </a:ext>
            </a:extLst>
          </p:cNvPr>
          <p:cNvSpPr txBox="1"/>
          <p:nvPr/>
        </p:nvSpPr>
        <p:spPr>
          <a:xfrm>
            <a:off x="2327399" y="654355"/>
            <a:ext cx="226024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ABD49F-AEE9-41F5-A29B-47F169B6E58F}"/>
              </a:ext>
            </a:extLst>
          </p:cNvPr>
          <p:cNvSpPr txBox="1"/>
          <p:nvPr/>
        </p:nvSpPr>
        <p:spPr>
          <a:xfrm>
            <a:off x="2327399" y="1224833"/>
            <a:ext cx="226024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spc="-1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sz="2800" kern="1200" spc="-10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C2CAB7-C07D-43DA-8513-216B36B555D6}"/>
              </a:ext>
            </a:extLst>
          </p:cNvPr>
          <p:cNvSpPr txBox="1"/>
          <p:nvPr/>
        </p:nvSpPr>
        <p:spPr>
          <a:xfrm>
            <a:off x="2327399" y="1753887"/>
            <a:ext cx="206788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A46DD5-2A42-4486-B690-CFD07D481946}"/>
              </a:ext>
            </a:extLst>
          </p:cNvPr>
          <p:cNvSpPr/>
          <p:nvPr/>
        </p:nvSpPr>
        <p:spPr>
          <a:xfrm>
            <a:off x="2687439" y="647035"/>
            <a:ext cx="1544914" cy="36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A45D60-49BC-4344-B5BA-C0E3D39EB4EE}"/>
              </a:ext>
            </a:extLst>
          </p:cNvPr>
          <p:cNvSpPr/>
          <p:nvPr/>
        </p:nvSpPr>
        <p:spPr>
          <a:xfrm>
            <a:off x="2697438" y="1186641"/>
            <a:ext cx="1544914" cy="36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B6CA7A-E597-4AC7-A57B-1EE661CC4F71}"/>
              </a:ext>
            </a:extLst>
          </p:cNvPr>
          <p:cNvSpPr/>
          <p:nvPr/>
        </p:nvSpPr>
        <p:spPr>
          <a:xfrm>
            <a:off x="2697438" y="1726247"/>
            <a:ext cx="1544914" cy="36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47F15F-074D-4F84-9520-71956241FF73}"/>
              </a:ext>
            </a:extLst>
          </p:cNvPr>
          <p:cNvSpPr/>
          <p:nvPr/>
        </p:nvSpPr>
        <p:spPr>
          <a:xfrm>
            <a:off x="4060937" y="5412839"/>
            <a:ext cx="4320480" cy="2051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02BF99-F759-41D1-B639-B8BD3CAAA4D4}"/>
              </a:ext>
            </a:extLst>
          </p:cNvPr>
          <p:cNvSpPr/>
          <p:nvPr/>
        </p:nvSpPr>
        <p:spPr>
          <a:xfrm>
            <a:off x="5351735" y="5724057"/>
            <a:ext cx="2160240" cy="165618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6C2F0D-1552-4DB4-A248-86F7BA678C0A}"/>
              </a:ext>
            </a:extLst>
          </p:cNvPr>
          <p:cNvSpPr txBox="1"/>
          <p:nvPr/>
        </p:nvSpPr>
        <p:spPr>
          <a:xfrm>
            <a:off x="5887467" y="5940078"/>
            <a:ext cx="1083630" cy="12507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X = 50%</a:t>
            </a:r>
          </a:p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Y = 30%</a:t>
            </a:r>
          </a:p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Z = 20%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D5BC40-5EC1-4251-90F0-A043277F1298}"/>
              </a:ext>
            </a:extLst>
          </p:cNvPr>
          <p:cNvSpPr txBox="1"/>
          <p:nvPr/>
        </p:nvSpPr>
        <p:spPr>
          <a:xfrm>
            <a:off x="3311197" y="684025"/>
            <a:ext cx="317395" cy="30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C4886E-3F99-420F-832F-295EB04275EA}"/>
              </a:ext>
            </a:extLst>
          </p:cNvPr>
          <p:cNvSpPr txBox="1"/>
          <p:nvPr/>
        </p:nvSpPr>
        <p:spPr>
          <a:xfrm>
            <a:off x="3301198" y="1225666"/>
            <a:ext cx="317395" cy="30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BE1700-F9FD-48DB-8E97-8111D96708CE}"/>
              </a:ext>
            </a:extLst>
          </p:cNvPr>
          <p:cNvSpPr txBox="1"/>
          <p:nvPr/>
        </p:nvSpPr>
        <p:spPr>
          <a:xfrm>
            <a:off x="3301198" y="1755458"/>
            <a:ext cx="317395" cy="30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E8C6FA-58F0-4DF7-AFDF-45A66B3936CE}"/>
              </a:ext>
            </a:extLst>
          </p:cNvPr>
          <p:cNvSpPr/>
          <p:nvPr/>
        </p:nvSpPr>
        <p:spPr>
          <a:xfrm>
            <a:off x="2553423" y="3275781"/>
            <a:ext cx="1678930" cy="1224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290950F-17BB-4B53-B01F-A9FB7ADA5555}"/>
              </a:ext>
            </a:extLst>
          </p:cNvPr>
          <p:cNvCxnSpPr>
            <a:cxnSpLocks/>
          </p:cNvCxnSpPr>
          <p:nvPr/>
        </p:nvCxnSpPr>
        <p:spPr>
          <a:xfrm flipH="1">
            <a:off x="2553423" y="3779837"/>
            <a:ext cx="1688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9F1F6CC-B89D-4FB8-B736-0A164A49FA53}"/>
              </a:ext>
            </a:extLst>
          </p:cNvPr>
          <p:cNvSpPr/>
          <p:nvPr/>
        </p:nvSpPr>
        <p:spPr>
          <a:xfrm>
            <a:off x="3751722" y="132498"/>
            <a:ext cx="1023949" cy="249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3FAE814-610A-4009-838A-0EF488634E1C}"/>
              </a:ext>
            </a:extLst>
          </p:cNvPr>
          <p:cNvSpPr/>
          <p:nvPr/>
        </p:nvSpPr>
        <p:spPr>
          <a:xfrm>
            <a:off x="6903166" y="217782"/>
            <a:ext cx="1023949" cy="249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834A173-9849-4BCA-BE7C-7322B3D39A0F}"/>
              </a:ext>
            </a:extLst>
          </p:cNvPr>
          <p:cNvSpPr/>
          <p:nvPr/>
        </p:nvSpPr>
        <p:spPr>
          <a:xfrm>
            <a:off x="10309796" y="164510"/>
            <a:ext cx="1023949" cy="249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A058E6-C914-48D3-A11A-B7157C350E5E}"/>
              </a:ext>
            </a:extLst>
          </p:cNvPr>
          <p:cNvSpPr txBox="1"/>
          <p:nvPr/>
        </p:nvSpPr>
        <p:spPr>
          <a:xfrm>
            <a:off x="3038642" y="3462689"/>
            <a:ext cx="713080" cy="2593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000" kern="1200" spc="-100" baseline="0" dirty="0" err="1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TextVM</a:t>
            </a:r>
            <a:endParaRPr lang="en-US" sz="1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59C0913-EB4E-4863-A3B8-9522B6B571C8}"/>
              </a:ext>
            </a:extLst>
          </p:cNvPr>
          <p:cNvSpPr/>
          <p:nvPr/>
        </p:nvSpPr>
        <p:spPr>
          <a:xfrm>
            <a:off x="5579938" y="3275781"/>
            <a:ext cx="1678930" cy="1224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DE838F4-8A4F-404D-AD63-8EBF1BE9500C}"/>
              </a:ext>
            </a:extLst>
          </p:cNvPr>
          <p:cNvCxnSpPr>
            <a:cxnSpLocks/>
          </p:cNvCxnSpPr>
          <p:nvPr/>
        </p:nvCxnSpPr>
        <p:spPr>
          <a:xfrm flipH="1">
            <a:off x="5579938" y="3779837"/>
            <a:ext cx="1688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1727729-FAC4-4C0E-AA64-6A690C6AA77F}"/>
              </a:ext>
            </a:extLst>
          </p:cNvPr>
          <p:cNvSpPr txBox="1"/>
          <p:nvPr/>
        </p:nvSpPr>
        <p:spPr>
          <a:xfrm>
            <a:off x="5848995" y="3451036"/>
            <a:ext cx="1160574" cy="2593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000" kern="1200" spc="-100" baseline="0" dirty="0" err="1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BarChartVM</a:t>
            </a:r>
            <a:endParaRPr lang="en-US" sz="1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6B3485-8E02-40A6-8EB1-1A070D25381C}"/>
              </a:ext>
            </a:extLst>
          </p:cNvPr>
          <p:cNvSpPr/>
          <p:nvPr/>
        </p:nvSpPr>
        <p:spPr>
          <a:xfrm>
            <a:off x="8880127" y="3312699"/>
            <a:ext cx="1678930" cy="1224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77ECF9C-4DA3-4960-8AB2-DE0F6721F655}"/>
              </a:ext>
            </a:extLst>
          </p:cNvPr>
          <p:cNvCxnSpPr>
            <a:cxnSpLocks/>
          </p:cNvCxnSpPr>
          <p:nvPr/>
        </p:nvCxnSpPr>
        <p:spPr>
          <a:xfrm flipH="1">
            <a:off x="8880127" y="3816755"/>
            <a:ext cx="1688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48FBD4C-312D-4280-A51B-AE18DB028E87}"/>
              </a:ext>
            </a:extLst>
          </p:cNvPr>
          <p:cNvSpPr txBox="1"/>
          <p:nvPr/>
        </p:nvSpPr>
        <p:spPr>
          <a:xfrm>
            <a:off x="9149184" y="3487954"/>
            <a:ext cx="1128514" cy="2593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000" kern="1200" spc="-100" baseline="0" dirty="0" err="1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PieChartVM</a:t>
            </a:r>
            <a:endParaRPr lang="en-US" sz="1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DBC7A1-4606-47A1-A640-204DC07B518A}"/>
              </a:ext>
            </a:extLst>
          </p:cNvPr>
          <p:cNvCxnSpPr>
            <a:stCxn id="9" idx="2"/>
            <a:endCxn id="2" idx="0"/>
          </p:cNvCxnSpPr>
          <p:nvPr/>
        </p:nvCxnSpPr>
        <p:spPr>
          <a:xfrm flipH="1">
            <a:off x="3392888" y="2771725"/>
            <a:ext cx="50635" cy="50405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9A232A-4484-46AD-95CA-910BD43B0B71}"/>
              </a:ext>
            </a:extLst>
          </p:cNvPr>
          <p:cNvCxnSpPr/>
          <p:nvPr/>
        </p:nvCxnSpPr>
        <p:spPr>
          <a:xfrm flipH="1">
            <a:off x="6503862" y="2771725"/>
            <a:ext cx="50635" cy="50405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816064-7280-4241-85CB-9007C430BC66}"/>
              </a:ext>
            </a:extLst>
          </p:cNvPr>
          <p:cNvCxnSpPr/>
          <p:nvPr/>
        </p:nvCxnSpPr>
        <p:spPr>
          <a:xfrm flipH="1">
            <a:off x="9747821" y="2779824"/>
            <a:ext cx="50635" cy="50405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A6C96A-A8DA-4DA1-8468-2C5788FAD5C5}"/>
              </a:ext>
            </a:extLst>
          </p:cNvPr>
          <p:cNvCxnSpPr/>
          <p:nvPr/>
        </p:nvCxnSpPr>
        <p:spPr>
          <a:xfrm>
            <a:off x="3469894" y="4536833"/>
            <a:ext cx="1881841" cy="1475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70" name="Straight Arrow Connector 7169">
            <a:extLst>
              <a:ext uri="{FF2B5EF4-FFF2-40B4-BE49-F238E27FC236}">
                <a16:creationId xmlns:a16="http://schemas.microsoft.com/office/drawing/2014/main" id="{F299931A-84A1-4416-BC64-11D7E6F439B6}"/>
              </a:ext>
            </a:extLst>
          </p:cNvPr>
          <p:cNvCxnSpPr>
            <a:stCxn id="43" idx="2"/>
          </p:cNvCxnSpPr>
          <p:nvPr/>
        </p:nvCxnSpPr>
        <p:spPr>
          <a:xfrm>
            <a:off x="6419403" y="4499915"/>
            <a:ext cx="9879" cy="1045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72" name="Straight Arrow Connector 7171">
            <a:extLst>
              <a:ext uri="{FF2B5EF4-FFF2-40B4-BE49-F238E27FC236}">
                <a16:creationId xmlns:a16="http://schemas.microsoft.com/office/drawing/2014/main" id="{83E9EA2E-4976-4EB9-B154-79EF65C78308}"/>
              </a:ext>
            </a:extLst>
          </p:cNvPr>
          <p:cNvCxnSpPr/>
          <p:nvPr/>
        </p:nvCxnSpPr>
        <p:spPr>
          <a:xfrm flipH="1">
            <a:off x="7400410" y="4692760"/>
            <a:ext cx="2309303" cy="1163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Cloud 55">
            <a:extLst>
              <a:ext uri="{FF2B5EF4-FFF2-40B4-BE49-F238E27FC236}">
                <a16:creationId xmlns:a16="http://schemas.microsoft.com/office/drawing/2014/main" id="{BDD88014-F284-4BF3-B009-469B66B922CB}"/>
              </a:ext>
            </a:extLst>
          </p:cNvPr>
          <p:cNvSpPr/>
          <p:nvPr/>
        </p:nvSpPr>
        <p:spPr>
          <a:xfrm>
            <a:off x="10248279" y="5940078"/>
            <a:ext cx="2160240" cy="14401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External modifier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14E7A3-FD51-4828-95BB-C1705FDBFDD3}"/>
              </a:ext>
            </a:extLst>
          </p:cNvPr>
          <p:cNvCxnSpPr/>
          <p:nvPr/>
        </p:nvCxnSpPr>
        <p:spPr>
          <a:xfrm flipH="1">
            <a:off x="7944023" y="6660157"/>
            <a:ext cx="20162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96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E1E580-76A4-4255-85C3-AB20898B62E1}"/>
              </a:ext>
            </a:extLst>
          </p:cNvPr>
          <p:cNvSpPr/>
          <p:nvPr/>
        </p:nvSpPr>
        <p:spPr>
          <a:xfrm>
            <a:off x="1967359" y="107429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ACA756E-B1C5-498C-B313-A5E9DD961DC4}"/>
              </a:ext>
            </a:extLst>
          </p:cNvPr>
          <p:cNvSpPr/>
          <p:nvPr/>
        </p:nvSpPr>
        <p:spPr>
          <a:xfrm>
            <a:off x="5184373" y="107429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1F2475D-9706-4652-8533-9CC39FCF1EC6}"/>
              </a:ext>
            </a:extLst>
          </p:cNvPr>
          <p:cNvSpPr/>
          <p:nvPr/>
        </p:nvSpPr>
        <p:spPr>
          <a:xfrm>
            <a:off x="8381417" y="107429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BC21C2-F4BA-4DC0-B2F5-84CEC1862680}"/>
              </a:ext>
            </a:extLst>
          </p:cNvPr>
          <p:cNvCxnSpPr/>
          <p:nvPr/>
        </p:nvCxnSpPr>
        <p:spPr>
          <a:xfrm flipV="1">
            <a:off x="5567759" y="467469"/>
            <a:ext cx="0" cy="187220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295D75-B733-4652-80A3-07DCBCAB91D6}"/>
              </a:ext>
            </a:extLst>
          </p:cNvPr>
          <p:cNvCxnSpPr/>
          <p:nvPr/>
        </p:nvCxnSpPr>
        <p:spPr>
          <a:xfrm>
            <a:off x="5351735" y="2051645"/>
            <a:ext cx="237626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A860E05-4551-4689-AD44-B6B6B8BAB1FA}"/>
              </a:ext>
            </a:extLst>
          </p:cNvPr>
          <p:cNvSpPr/>
          <p:nvPr/>
        </p:nvSpPr>
        <p:spPr>
          <a:xfrm>
            <a:off x="5711775" y="647035"/>
            <a:ext cx="432048" cy="13681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43AF6F-D172-4F48-A3B2-238B86D765B9}"/>
              </a:ext>
            </a:extLst>
          </p:cNvPr>
          <p:cNvSpPr/>
          <p:nvPr/>
        </p:nvSpPr>
        <p:spPr>
          <a:xfrm>
            <a:off x="6287838" y="1259558"/>
            <a:ext cx="432048" cy="75561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5E6886-EF62-4F78-BC3F-229D18647A91}"/>
              </a:ext>
            </a:extLst>
          </p:cNvPr>
          <p:cNvSpPr/>
          <p:nvPr/>
        </p:nvSpPr>
        <p:spPr>
          <a:xfrm>
            <a:off x="6903166" y="1456535"/>
            <a:ext cx="432048" cy="556605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tial Circle 18">
            <a:extLst>
              <a:ext uri="{FF2B5EF4-FFF2-40B4-BE49-F238E27FC236}">
                <a16:creationId xmlns:a16="http://schemas.microsoft.com/office/drawing/2014/main" id="{9FCD61F1-D6AA-4B62-864E-AEBA971AAFDD}"/>
              </a:ext>
            </a:extLst>
          </p:cNvPr>
          <p:cNvSpPr/>
          <p:nvPr/>
        </p:nvSpPr>
        <p:spPr>
          <a:xfrm>
            <a:off x="8736111" y="395461"/>
            <a:ext cx="2124690" cy="2124690"/>
          </a:xfrm>
          <a:prstGeom prst="pie">
            <a:avLst>
              <a:gd name="adj1" fmla="val 2634820"/>
              <a:gd name="adj2" fmla="val 1350442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Partial Circle 26">
            <a:extLst>
              <a:ext uri="{FF2B5EF4-FFF2-40B4-BE49-F238E27FC236}">
                <a16:creationId xmlns:a16="http://schemas.microsoft.com/office/drawing/2014/main" id="{E7B5306E-BC32-4EEA-9C4D-7FA8419AA9B4}"/>
              </a:ext>
            </a:extLst>
          </p:cNvPr>
          <p:cNvSpPr/>
          <p:nvPr/>
        </p:nvSpPr>
        <p:spPr>
          <a:xfrm>
            <a:off x="8736111" y="395461"/>
            <a:ext cx="2124690" cy="2124690"/>
          </a:xfrm>
          <a:prstGeom prst="pie">
            <a:avLst>
              <a:gd name="adj1" fmla="val 20568362"/>
              <a:gd name="adj2" fmla="val 2545509"/>
            </a:avLst>
          </a:prstGeom>
          <a:solidFill>
            <a:srgbClr val="FF7369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Partial Circle 27">
            <a:extLst>
              <a:ext uri="{FF2B5EF4-FFF2-40B4-BE49-F238E27FC236}">
                <a16:creationId xmlns:a16="http://schemas.microsoft.com/office/drawing/2014/main" id="{4AEDCDE4-3D2D-40EC-A61C-C5B1FCCFB430}"/>
              </a:ext>
            </a:extLst>
          </p:cNvPr>
          <p:cNvSpPr/>
          <p:nvPr/>
        </p:nvSpPr>
        <p:spPr>
          <a:xfrm>
            <a:off x="8736111" y="395461"/>
            <a:ext cx="2124690" cy="2124690"/>
          </a:xfrm>
          <a:prstGeom prst="pie">
            <a:avLst>
              <a:gd name="adj1" fmla="val 13581392"/>
              <a:gd name="adj2" fmla="val 20539941"/>
            </a:avLst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4C954A-E89A-49FF-83B4-18D5B6292F20}"/>
              </a:ext>
            </a:extLst>
          </p:cNvPr>
          <p:cNvSpPr txBox="1"/>
          <p:nvPr/>
        </p:nvSpPr>
        <p:spPr>
          <a:xfrm>
            <a:off x="2327399" y="654355"/>
            <a:ext cx="226024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ABD49F-AEE9-41F5-A29B-47F169B6E58F}"/>
              </a:ext>
            </a:extLst>
          </p:cNvPr>
          <p:cNvSpPr txBox="1"/>
          <p:nvPr/>
        </p:nvSpPr>
        <p:spPr>
          <a:xfrm>
            <a:off x="2327399" y="1224833"/>
            <a:ext cx="226024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spc="-1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sz="2800" kern="1200" spc="-10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C2CAB7-C07D-43DA-8513-216B36B555D6}"/>
              </a:ext>
            </a:extLst>
          </p:cNvPr>
          <p:cNvSpPr txBox="1"/>
          <p:nvPr/>
        </p:nvSpPr>
        <p:spPr>
          <a:xfrm>
            <a:off x="2327399" y="1753887"/>
            <a:ext cx="206788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A46DD5-2A42-4486-B690-CFD07D481946}"/>
              </a:ext>
            </a:extLst>
          </p:cNvPr>
          <p:cNvSpPr/>
          <p:nvPr/>
        </p:nvSpPr>
        <p:spPr>
          <a:xfrm>
            <a:off x="2687439" y="647035"/>
            <a:ext cx="1544914" cy="36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A45D60-49BC-4344-B5BA-C0E3D39EB4EE}"/>
              </a:ext>
            </a:extLst>
          </p:cNvPr>
          <p:cNvSpPr/>
          <p:nvPr/>
        </p:nvSpPr>
        <p:spPr>
          <a:xfrm>
            <a:off x="2697438" y="1186641"/>
            <a:ext cx="1544914" cy="36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B6CA7A-E597-4AC7-A57B-1EE661CC4F71}"/>
              </a:ext>
            </a:extLst>
          </p:cNvPr>
          <p:cNvSpPr/>
          <p:nvPr/>
        </p:nvSpPr>
        <p:spPr>
          <a:xfrm>
            <a:off x="2697438" y="1726247"/>
            <a:ext cx="1544914" cy="36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47F15F-074D-4F84-9520-71956241FF73}"/>
              </a:ext>
            </a:extLst>
          </p:cNvPr>
          <p:cNvSpPr/>
          <p:nvPr/>
        </p:nvSpPr>
        <p:spPr>
          <a:xfrm>
            <a:off x="4060937" y="5412839"/>
            <a:ext cx="4320480" cy="2051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02BF99-F759-41D1-B639-B8BD3CAAA4D4}"/>
              </a:ext>
            </a:extLst>
          </p:cNvPr>
          <p:cNvSpPr/>
          <p:nvPr/>
        </p:nvSpPr>
        <p:spPr>
          <a:xfrm>
            <a:off x="5351735" y="5724057"/>
            <a:ext cx="2160240" cy="165618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6C2F0D-1552-4DB4-A248-86F7BA678C0A}"/>
              </a:ext>
            </a:extLst>
          </p:cNvPr>
          <p:cNvSpPr txBox="1"/>
          <p:nvPr/>
        </p:nvSpPr>
        <p:spPr>
          <a:xfrm>
            <a:off x="5887467" y="5940078"/>
            <a:ext cx="1083630" cy="12507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X = 20%</a:t>
            </a:r>
          </a:p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Y = 35%</a:t>
            </a:r>
          </a:p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Z = 45%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D5BC40-5EC1-4251-90F0-A043277F1298}"/>
              </a:ext>
            </a:extLst>
          </p:cNvPr>
          <p:cNvSpPr txBox="1"/>
          <p:nvPr/>
        </p:nvSpPr>
        <p:spPr>
          <a:xfrm>
            <a:off x="3311197" y="684025"/>
            <a:ext cx="317395" cy="30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C4886E-3F99-420F-832F-295EB04275EA}"/>
              </a:ext>
            </a:extLst>
          </p:cNvPr>
          <p:cNvSpPr txBox="1"/>
          <p:nvPr/>
        </p:nvSpPr>
        <p:spPr>
          <a:xfrm>
            <a:off x="3301198" y="1225666"/>
            <a:ext cx="317395" cy="30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BE1700-F9FD-48DB-8E97-8111D96708CE}"/>
              </a:ext>
            </a:extLst>
          </p:cNvPr>
          <p:cNvSpPr txBox="1"/>
          <p:nvPr/>
        </p:nvSpPr>
        <p:spPr>
          <a:xfrm>
            <a:off x="3301198" y="1755458"/>
            <a:ext cx="317395" cy="30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E8C6FA-58F0-4DF7-AFDF-45A66B3936CE}"/>
              </a:ext>
            </a:extLst>
          </p:cNvPr>
          <p:cNvSpPr/>
          <p:nvPr/>
        </p:nvSpPr>
        <p:spPr>
          <a:xfrm>
            <a:off x="2553423" y="3275781"/>
            <a:ext cx="1678930" cy="1224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290950F-17BB-4B53-B01F-A9FB7ADA5555}"/>
              </a:ext>
            </a:extLst>
          </p:cNvPr>
          <p:cNvCxnSpPr>
            <a:cxnSpLocks/>
          </p:cNvCxnSpPr>
          <p:nvPr/>
        </p:nvCxnSpPr>
        <p:spPr>
          <a:xfrm flipH="1">
            <a:off x="2553423" y="3779837"/>
            <a:ext cx="1688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9F1F6CC-B89D-4FB8-B736-0A164A49FA53}"/>
              </a:ext>
            </a:extLst>
          </p:cNvPr>
          <p:cNvSpPr/>
          <p:nvPr/>
        </p:nvSpPr>
        <p:spPr>
          <a:xfrm>
            <a:off x="3751722" y="132498"/>
            <a:ext cx="1023949" cy="249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3FAE814-610A-4009-838A-0EF488634E1C}"/>
              </a:ext>
            </a:extLst>
          </p:cNvPr>
          <p:cNvSpPr/>
          <p:nvPr/>
        </p:nvSpPr>
        <p:spPr>
          <a:xfrm>
            <a:off x="6903166" y="217782"/>
            <a:ext cx="1023949" cy="249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834A173-9849-4BCA-BE7C-7322B3D39A0F}"/>
              </a:ext>
            </a:extLst>
          </p:cNvPr>
          <p:cNvSpPr/>
          <p:nvPr/>
        </p:nvSpPr>
        <p:spPr>
          <a:xfrm>
            <a:off x="10309796" y="164510"/>
            <a:ext cx="1023949" cy="249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A058E6-C914-48D3-A11A-B7157C350E5E}"/>
              </a:ext>
            </a:extLst>
          </p:cNvPr>
          <p:cNvSpPr txBox="1"/>
          <p:nvPr/>
        </p:nvSpPr>
        <p:spPr>
          <a:xfrm>
            <a:off x="3038642" y="3462689"/>
            <a:ext cx="713080" cy="2593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000" kern="1200" spc="-100" baseline="0" dirty="0" err="1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TextVM</a:t>
            </a:r>
            <a:endParaRPr lang="en-US" sz="1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59C0913-EB4E-4863-A3B8-9522B6B571C8}"/>
              </a:ext>
            </a:extLst>
          </p:cNvPr>
          <p:cNvSpPr/>
          <p:nvPr/>
        </p:nvSpPr>
        <p:spPr>
          <a:xfrm>
            <a:off x="5579938" y="3275781"/>
            <a:ext cx="1678930" cy="1224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DE838F4-8A4F-404D-AD63-8EBF1BE9500C}"/>
              </a:ext>
            </a:extLst>
          </p:cNvPr>
          <p:cNvCxnSpPr>
            <a:cxnSpLocks/>
          </p:cNvCxnSpPr>
          <p:nvPr/>
        </p:nvCxnSpPr>
        <p:spPr>
          <a:xfrm flipH="1">
            <a:off x="5579938" y="3779837"/>
            <a:ext cx="1688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1727729-FAC4-4C0E-AA64-6A690C6AA77F}"/>
              </a:ext>
            </a:extLst>
          </p:cNvPr>
          <p:cNvSpPr txBox="1"/>
          <p:nvPr/>
        </p:nvSpPr>
        <p:spPr>
          <a:xfrm>
            <a:off x="5848995" y="3451036"/>
            <a:ext cx="1160574" cy="2593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000" kern="1200" spc="-100" baseline="0" dirty="0" err="1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BarChartVM</a:t>
            </a:r>
            <a:endParaRPr lang="en-US" sz="1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6B3485-8E02-40A6-8EB1-1A070D25381C}"/>
              </a:ext>
            </a:extLst>
          </p:cNvPr>
          <p:cNvSpPr/>
          <p:nvPr/>
        </p:nvSpPr>
        <p:spPr>
          <a:xfrm>
            <a:off x="8880127" y="3312699"/>
            <a:ext cx="1678930" cy="1224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77ECF9C-4DA3-4960-8AB2-DE0F6721F655}"/>
              </a:ext>
            </a:extLst>
          </p:cNvPr>
          <p:cNvCxnSpPr>
            <a:cxnSpLocks/>
          </p:cNvCxnSpPr>
          <p:nvPr/>
        </p:nvCxnSpPr>
        <p:spPr>
          <a:xfrm flipH="1">
            <a:off x="8880127" y="3816755"/>
            <a:ext cx="1688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48FBD4C-312D-4280-A51B-AE18DB028E87}"/>
              </a:ext>
            </a:extLst>
          </p:cNvPr>
          <p:cNvSpPr txBox="1"/>
          <p:nvPr/>
        </p:nvSpPr>
        <p:spPr>
          <a:xfrm>
            <a:off x="9149184" y="3487954"/>
            <a:ext cx="1128514" cy="2593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000" kern="1200" spc="-100" baseline="0" dirty="0" err="1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PieChartVM</a:t>
            </a:r>
            <a:endParaRPr lang="en-US" sz="1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DBC7A1-4606-47A1-A640-204DC07B518A}"/>
              </a:ext>
            </a:extLst>
          </p:cNvPr>
          <p:cNvCxnSpPr>
            <a:stCxn id="9" idx="2"/>
            <a:endCxn id="2" idx="0"/>
          </p:cNvCxnSpPr>
          <p:nvPr/>
        </p:nvCxnSpPr>
        <p:spPr>
          <a:xfrm flipH="1">
            <a:off x="3392888" y="2771725"/>
            <a:ext cx="50635" cy="50405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9A232A-4484-46AD-95CA-910BD43B0B71}"/>
              </a:ext>
            </a:extLst>
          </p:cNvPr>
          <p:cNvCxnSpPr/>
          <p:nvPr/>
        </p:nvCxnSpPr>
        <p:spPr>
          <a:xfrm flipH="1">
            <a:off x="6503862" y="2771725"/>
            <a:ext cx="50635" cy="50405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816064-7280-4241-85CB-9007C430BC66}"/>
              </a:ext>
            </a:extLst>
          </p:cNvPr>
          <p:cNvCxnSpPr/>
          <p:nvPr/>
        </p:nvCxnSpPr>
        <p:spPr>
          <a:xfrm flipH="1">
            <a:off x="9747821" y="2779824"/>
            <a:ext cx="50635" cy="50405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A6C96A-A8DA-4DA1-8468-2C5788FAD5C5}"/>
              </a:ext>
            </a:extLst>
          </p:cNvPr>
          <p:cNvCxnSpPr/>
          <p:nvPr/>
        </p:nvCxnSpPr>
        <p:spPr>
          <a:xfrm>
            <a:off x="3469894" y="4536833"/>
            <a:ext cx="1881841" cy="1475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70" name="Straight Arrow Connector 7169">
            <a:extLst>
              <a:ext uri="{FF2B5EF4-FFF2-40B4-BE49-F238E27FC236}">
                <a16:creationId xmlns:a16="http://schemas.microsoft.com/office/drawing/2014/main" id="{F299931A-84A1-4416-BC64-11D7E6F439B6}"/>
              </a:ext>
            </a:extLst>
          </p:cNvPr>
          <p:cNvCxnSpPr>
            <a:stCxn id="43" idx="2"/>
          </p:cNvCxnSpPr>
          <p:nvPr/>
        </p:nvCxnSpPr>
        <p:spPr>
          <a:xfrm>
            <a:off x="6419403" y="4499915"/>
            <a:ext cx="9879" cy="1045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72" name="Straight Arrow Connector 7171">
            <a:extLst>
              <a:ext uri="{FF2B5EF4-FFF2-40B4-BE49-F238E27FC236}">
                <a16:creationId xmlns:a16="http://schemas.microsoft.com/office/drawing/2014/main" id="{83E9EA2E-4976-4EB9-B154-79EF65C78308}"/>
              </a:ext>
            </a:extLst>
          </p:cNvPr>
          <p:cNvCxnSpPr/>
          <p:nvPr/>
        </p:nvCxnSpPr>
        <p:spPr>
          <a:xfrm flipH="1">
            <a:off x="7400410" y="4692760"/>
            <a:ext cx="2309303" cy="1163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Cloud 55">
            <a:extLst>
              <a:ext uri="{FF2B5EF4-FFF2-40B4-BE49-F238E27FC236}">
                <a16:creationId xmlns:a16="http://schemas.microsoft.com/office/drawing/2014/main" id="{BDD88014-F284-4BF3-B009-469B66B922CB}"/>
              </a:ext>
            </a:extLst>
          </p:cNvPr>
          <p:cNvSpPr/>
          <p:nvPr/>
        </p:nvSpPr>
        <p:spPr>
          <a:xfrm>
            <a:off x="10248279" y="5940078"/>
            <a:ext cx="2160240" cy="14401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External modifier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14E7A3-FD51-4828-95BB-C1705FDBFDD3}"/>
              </a:ext>
            </a:extLst>
          </p:cNvPr>
          <p:cNvCxnSpPr/>
          <p:nvPr/>
        </p:nvCxnSpPr>
        <p:spPr>
          <a:xfrm flipH="1">
            <a:off x="7944023" y="6660157"/>
            <a:ext cx="20162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D609B5D-BCF4-4E20-A77F-3B1BDFF8CFAC}"/>
              </a:ext>
            </a:extLst>
          </p:cNvPr>
          <p:cNvSpPr/>
          <p:nvPr/>
        </p:nvSpPr>
        <p:spPr>
          <a:xfrm>
            <a:off x="239167" y="5292005"/>
            <a:ext cx="3821770" cy="180019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Data has changed, but nothing happens until we manually click the Update button</a:t>
            </a:r>
          </a:p>
        </p:txBody>
      </p:sp>
    </p:spTree>
    <p:extLst>
      <p:ext uri="{BB962C8B-B14F-4D97-AF65-F5344CB8AC3E}">
        <p14:creationId xmlns:p14="http://schemas.microsoft.com/office/powerpoint/2010/main" val="872702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E1E580-76A4-4255-85C3-AB20898B62E1}"/>
              </a:ext>
            </a:extLst>
          </p:cNvPr>
          <p:cNvSpPr/>
          <p:nvPr/>
        </p:nvSpPr>
        <p:spPr>
          <a:xfrm>
            <a:off x="1967359" y="107429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ACA756E-B1C5-498C-B313-A5E9DD961DC4}"/>
              </a:ext>
            </a:extLst>
          </p:cNvPr>
          <p:cNvSpPr/>
          <p:nvPr/>
        </p:nvSpPr>
        <p:spPr>
          <a:xfrm>
            <a:off x="5184373" y="107429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1F2475D-9706-4652-8533-9CC39FCF1EC6}"/>
              </a:ext>
            </a:extLst>
          </p:cNvPr>
          <p:cNvSpPr/>
          <p:nvPr/>
        </p:nvSpPr>
        <p:spPr>
          <a:xfrm>
            <a:off x="8381417" y="107429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BC21C2-F4BA-4DC0-B2F5-84CEC1862680}"/>
              </a:ext>
            </a:extLst>
          </p:cNvPr>
          <p:cNvCxnSpPr/>
          <p:nvPr/>
        </p:nvCxnSpPr>
        <p:spPr>
          <a:xfrm flipV="1">
            <a:off x="5567759" y="467469"/>
            <a:ext cx="0" cy="187220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295D75-B733-4652-80A3-07DCBCAB91D6}"/>
              </a:ext>
            </a:extLst>
          </p:cNvPr>
          <p:cNvCxnSpPr/>
          <p:nvPr/>
        </p:nvCxnSpPr>
        <p:spPr>
          <a:xfrm>
            <a:off x="5351735" y="2051645"/>
            <a:ext cx="237626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A860E05-4551-4689-AD44-B6B6B8BAB1FA}"/>
              </a:ext>
            </a:extLst>
          </p:cNvPr>
          <p:cNvSpPr/>
          <p:nvPr/>
        </p:nvSpPr>
        <p:spPr>
          <a:xfrm>
            <a:off x="5711775" y="647035"/>
            <a:ext cx="432048" cy="13681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43AF6F-D172-4F48-A3B2-238B86D765B9}"/>
              </a:ext>
            </a:extLst>
          </p:cNvPr>
          <p:cNvSpPr/>
          <p:nvPr/>
        </p:nvSpPr>
        <p:spPr>
          <a:xfrm>
            <a:off x="6287838" y="1259558"/>
            <a:ext cx="432048" cy="75561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5E6886-EF62-4F78-BC3F-229D18647A91}"/>
              </a:ext>
            </a:extLst>
          </p:cNvPr>
          <p:cNvSpPr/>
          <p:nvPr/>
        </p:nvSpPr>
        <p:spPr>
          <a:xfrm>
            <a:off x="6903166" y="1456535"/>
            <a:ext cx="432048" cy="556605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tial Circle 18">
            <a:extLst>
              <a:ext uri="{FF2B5EF4-FFF2-40B4-BE49-F238E27FC236}">
                <a16:creationId xmlns:a16="http://schemas.microsoft.com/office/drawing/2014/main" id="{9FCD61F1-D6AA-4B62-864E-AEBA971AAFDD}"/>
              </a:ext>
            </a:extLst>
          </p:cNvPr>
          <p:cNvSpPr/>
          <p:nvPr/>
        </p:nvSpPr>
        <p:spPr>
          <a:xfrm>
            <a:off x="8736111" y="395461"/>
            <a:ext cx="2124690" cy="2124690"/>
          </a:xfrm>
          <a:prstGeom prst="pie">
            <a:avLst>
              <a:gd name="adj1" fmla="val 2634820"/>
              <a:gd name="adj2" fmla="val 1350442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Partial Circle 26">
            <a:extLst>
              <a:ext uri="{FF2B5EF4-FFF2-40B4-BE49-F238E27FC236}">
                <a16:creationId xmlns:a16="http://schemas.microsoft.com/office/drawing/2014/main" id="{E7B5306E-BC32-4EEA-9C4D-7FA8419AA9B4}"/>
              </a:ext>
            </a:extLst>
          </p:cNvPr>
          <p:cNvSpPr/>
          <p:nvPr/>
        </p:nvSpPr>
        <p:spPr>
          <a:xfrm>
            <a:off x="8736111" y="395461"/>
            <a:ext cx="2124690" cy="2124690"/>
          </a:xfrm>
          <a:prstGeom prst="pie">
            <a:avLst>
              <a:gd name="adj1" fmla="val 20568362"/>
              <a:gd name="adj2" fmla="val 2545509"/>
            </a:avLst>
          </a:prstGeom>
          <a:solidFill>
            <a:srgbClr val="FF7369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Partial Circle 27">
            <a:extLst>
              <a:ext uri="{FF2B5EF4-FFF2-40B4-BE49-F238E27FC236}">
                <a16:creationId xmlns:a16="http://schemas.microsoft.com/office/drawing/2014/main" id="{4AEDCDE4-3D2D-40EC-A61C-C5B1FCCFB430}"/>
              </a:ext>
            </a:extLst>
          </p:cNvPr>
          <p:cNvSpPr/>
          <p:nvPr/>
        </p:nvSpPr>
        <p:spPr>
          <a:xfrm>
            <a:off x="8736111" y="395461"/>
            <a:ext cx="2124690" cy="2124690"/>
          </a:xfrm>
          <a:prstGeom prst="pie">
            <a:avLst>
              <a:gd name="adj1" fmla="val 13581392"/>
              <a:gd name="adj2" fmla="val 20539941"/>
            </a:avLst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4C954A-E89A-49FF-83B4-18D5B6292F20}"/>
              </a:ext>
            </a:extLst>
          </p:cNvPr>
          <p:cNvSpPr txBox="1"/>
          <p:nvPr/>
        </p:nvSpPr>
        <p:spPr>
          <a:xfrm>
            <a:off x="2327399" y="654355"/>
            <a:ext cx="226024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ABD49F-AEE9-41F5-A29B-47F169B6E58F}"/>
              </a:ext>
            </a:extLst>
          </p:cNvPr>
          <p:cNvSpPr txBox="1"/>
          <p:nvPr/>
        </p:nvSpPr>
        <p:spPr>
          <a:xfrm>
            <a:off x="2327399" y="1224833"/>
            <a:ext cx="226024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spc="-1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sz="2800" kern="1200" spc="-10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C2CAB7-C07D-43DA-8513-216B36B555D6}"/>
              </a:ext>
            </a:extLst>
          </p:cNvPr>
          <p:cNvSpPr txBox="1"/>
          <p:nvPr/>
        </p:nvSpPr>
        <p:spPr>
          <a:xfrm>
            <a:off x="2327399" y="1753887"/>
            <a:ext cx="206788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A46DD5-2A42-4486-B690-CFD07D481946}"/>
              </a:ext>
            </a:extLst>
          </p:cNvPr>
          <p:cNvSpPr/>
          <p:nvPr/>
        </p:nvSpPr>
        <p:spPr>
          <a:xfrm>
            <a:off x="2687439" y="647035"/>
            <a:ext cx="1544914" cy="36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A45D60-49BC-4344-B5BA-C0E3D39EB4EE}"/>
              </a:ext>
            </a:extLst>
          </p:cNvPr>
          <p:cNvSpPr/>
          <p:nvPr/>
        </p:nvSpPr>
        <p:spPr>
          <a:xfrm>
            <a:off x="2697438" y="1186641"/>
            <a:ext cx="1544914" cy="36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B6CA7A-E597-4AC7-A57B-1EE661CC4F71}"/>
              </a:ext>
            </a:extLst>
          </p:cNvPr>
          <p:cNvSpPr/>
          <p:nvPr/>
        </p:nvSpPr>
        <p:spPr>
          <a:xfrm>
            <a:off x="2697438" y="1726247"/>
            <a:ext cx="1544914" cy="36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47F15F-074D-4F84-9520-71956241FF73}"/>
              </a:ext>
            </a:extLst>
          </p:cNvPr>
          <p:cNvSpPr/>
          <p:nvPr/>
        </p:nvSpPr>
        <p:spPr>
          <a:xfrm>
            <a:off x="4060937" y="5412839"/>
            <a:ext cx="4320480" cy="2051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02BF99-F759-41D1-B639-B8BD3CAAA4D4}"/>
              </a:ext>
            </a:extLst>
          </p:cNvPr>
          <p:cNvSpPr/>
          <p:nvPr/>
        </p:nvSpPr>
        <p:spPr>
          <a:xfrm>
            <a:off x="5351735" y="5724057"/>
            <a:ext cx="2160240" cy="165618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D5BC40-5EC1-4251-90F0-A043277F1298}"/>
              </a:ext>
            </a:extLst>
          </p:cNvPr>
          <p:cNvSpPr txBox="1"/>
          <p:nvPr/>
        </p:nvSpPr>
        <p:spPr>
          <a:xfrm>
            <a:off x="3311197" y="684025"/>
            <a:ext cx="317395" cy="30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C4886E-3F99-420F-832F-295EB04275EA}"/>
              </a:ext>
            </a:extLst>
          </p:cNvPr>
          <p:cNvSpPr txBox="1"/>
          <p:nvPr/>
        </p:nvSpPr>
        <p:spPr>
          <a:xfrm>
            <a:off x="3301198" y="1225666"/>
            <a:ext cx="317395" cy="30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BE1700-F9FD-48DB-8E97-8111D96708CE}"/>
              </a:ext>
            </a:extLst>
          </p:cNvPr>
          <p:cNvSpPr txBox="1"/>
          <p:nvPr/>
        </p:nvSpPr>
        <p:spPr>
          <a:xfrm>
            <a:off x="3301198" y="1755458"/>
            <a:ext cx="317395" cy="30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E8C6FA-58F0-4DF7-AFDF-45A66B3936CE}"/>
              </a:ext>
            </a:extLst>
          </p:cNvPr>
          <p:cNvSpPr/>
          <p:nvPr/>
        </p:nvSpPr>
        <p:spPr>
          <a:xfrm>
            <a:off x="2553423" y="3275781"/>
            <a:ext cx="1678930" cy="1224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290950F-17BB-4B53-B01F-A9FB7ADA5555}"/>
              </a:ext>
            </a:extLst>
          </p:cNvPr>
          <p:cNvCxnSpPr>
            <a:cxnSpLocks/>
          </p:cNvCxnSpPr>
          <p:nvPr/>
        </p:nvCxnSpPr>
        <p:spPr>
          <a:xfrm flipH="1">
            <a:off x="2553423" y="3779837"/>
            <a:ext cx="1688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A058E6-C914-48D3-A11A-B7157C350E5E}"/>
              </a:ext>
            </a:extLst>
          </p:cNvPr>
          <p:cNvSpPr txBox="1"/>
          <p:nvPr/>
        </p:nvSpPr>
        <p:spPr>
          <a:xfrm>
            <a:off x="3038642" y="3462689"/>
            <a:ext cx="713080" cy="2593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000" kern="1200" spc="-100" baseline="0" dirty="0" err="1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TextVM</a:t>
            </a:r>
            <a:endParaRPr lang="en-US" sz="1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59C0913-EB4E-4863-A3B8-9522B6B571C8}"/>
              </a:ext>
            </a:extLst>
          </p:cNvPr>
          <p:cNvSpPr/>
          <p:nvPr/>
        </p:nvSpPr>
        <p:spPr>
          <a:xfrm>
            <a:off x="5579938" y="3275781"/>
            <a:ext cx="1678930" cy="1224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DE838F4-8A4F-404D-AD63-8EBF1BE9500C}"/>
              </a:ext>
            </a:extLst>
          </p:cNvPr>
          <p:cNvCxnSpPr>
            <a:cxnSpLocks/>
          </p:cNvCxnSpPr>
          <p:nvPr/>
        </p:nvCxnSpPr>
        <p:spPr>
          <a:xfrm flipH="1">
            <a:off x="5579938" y="3779837"/>
            <a:ext cx="1688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1727729-FAC4-4C0E-AA64-6A690C6AA77F}"/>
              </a:ext>
            </a:extLst>
          </p:cNvPr>
          <p:cNvSpPr txBox="1"/>
          <p:nvPr/>
        </p:nvSpPr>
        <p:spPr>
          <a:xfrm>
            <a:off x="5848995" y="3451036"/>
            <a:ext cx="1160574" cy="2593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000" kern="1200" spc="-100" baseline="0" dirty="0" err="1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BarChartVM</a:t>
            </a:r>
            <a:endParaRPr lang="en-US" sz="1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6B3485-8E02-40A6-8EB1-1A070D25381C}"/>
              </a:ext>
            </a:extLst>
          </p:cNvPr>
          <p:cNvSpPr/>
          <p:nvPr/>
        </p:nvSpPr>
        <p:spPr>
          <a:xfrm>
            <a:off x="8880127" y="3312699"/>
            <a:ext cx="1678930" cy="1224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77ECF9C-4DA3-4960-8AB2-DE0F6721F655}"/>
              </a:ext>
            </a:extLst>
          </p:cNvPr>
          <p:cNvCxnSpPr>
            <a:cxnSpLocks/>
          </p:cNvCxnSpPr>
          <p:nvPr/>
        </p:nvCxnSpPr>
        <p:spPr>
          <a:xfrm flipH="1">
            <a:off x="8880127" y="3816755"/>
            <a:ext cx="1688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48FBD4C-312D-4280-A51B-AE18DB028E87}"/>
              </a:ext>
            </a:extLst>
          </p:cNvPr>
          <p:cNvSpPr txBox="1"/>
          <p:nvPr/>
        </p:nvSpPr>
        <p:spPr>
          <a:xfrm>
            <a:off x="9149184" y="3487954"/>
            <a:ext cx="1128514" cy="2593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000" kern="1200" spc="-100" baseline="0" dirty="0" err="1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PieChartVM</a:t>
            </a:r>
            <a:endParaRPr lang="en-US" sz="1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DBC7A1-4606-47A1-A640-204DC07B518A}"/>
              </a:ext>
            </a:extLst>
          </p:cNvPr>
          <p:cNvCxnSpPr>
            <a:stCxn id="9" idx="2"/>
            <a:endCxn id="2" idx="0"/>
          </p:cNvCxnSpPr>
          <p:nvPr/>
        </p:nvCxnSpPr>
        <p:spPr>
          <a:xfrm flipH="1">
            <a:off x="3392888" y="2771725"/>
            <a:ext cx="50635" cy="50405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9A232A-4484-46AD-95CA-910BD43B0B71}"/>
              </a:ext>
            </a:extLst>
          </p:cNvPr>
          <p:cNvCxnSpPr/>
          <p:nvPr/>
        </p:nvCxnSpPr>
        <p:spPr>
          <a:xfrm flipH="1">
            <a:off x="6503862" y="2771725"/>
            <a:ext cx="50635" cy="50405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816064-7280-4241-85CB-9007C430BC66}"/>
              </a:ext>
            </a:extLst>
          </p:cNvPr>
          <p:cNvCxnSpPr/>
          <p:nvPr/>
        </p:nvCxnSpPr>
        <p:spPr>
          <a:xfrm flipH="1">
            <a:off x="9747821" y="2779824"/>
            <a:ext cx="50635" cy="50405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A6C96A-A8DA-4DA1-8468-2C5788FAD5C5}"/>
              </a:ext>
            </a:extLst>
          </p:cNvPr>
          <p:cNvCxnSpPr/>
          <p:nvPr/>
        </p:nvCxnSpPr>
        <p:spPr>
          <a:xfrm>
            <a:off x="3469894" y="4536833"/>
            <a:ext cx="1881841" cy="1475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70" name="Straight Arrow Connector 7169">
            <a:extLst>
              <a:ext uri="{FF2B5EF4-FFF2-40B4-BE49-F238E27FC236}">
                <a16:creationId xmlns:a16="http://schemas.microsoft.com/office/drawing/2014/main" id="{F299931A-84A1-4416-BC64-11D7E6F439B6}"/>
              </a:ext>
            </a:extLst>
          </p:cNvPr>
          <p:cNvCxnSpPr>
            <a:stCxn id="43" idx="2"/>
          </p:cNvCxnSpPr>
          <p:nvPr/>
        </p:nvCxnSpPr>
        <p:spPr>
          <a:xfrm>
            <a:off x="6419403" y="4499915"/>
            <a:ext cx="9879" cy="1045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72" name="Straight Arrow Connector 7171">
            <a:extLst>
              <a:ext uri="{FF2B5EF4-FFF2-40B4-BE49-F238E27FC236}">
                <a16:creationId xmlns:a16="http://schemas.microsoft.com/office/drawing/2014/main" id="{83E9EA2E-4976-4EB9-B154-79EF65C78308}"/>
              </a:ext>
            </a:extLst>
          </p:cNvPr>
          <p:cNvCxnSpPr/>
          <p:nvPr/>
        </p:nvCxnSpPr>
        <p:spPr>
          <a:xfrm flipH="1">
            <a:off x="7400410" y="4692760"/>
            <a:ext cx="2309303" cy="1163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Cloud 55">
            <a:extLst>
              <a:ext uri="{FF2B5EF4-FFF2-40B4-BE49-F238E27FC236}">
                <a16:creationId xmlns:a16="http://schemas.microsoft.com/office/drawing/2014/main" id="{BDD88014-F284-4BF3-B009-469B66B922CB}"/>
              </a:ext>
            </a:extLst>
          </p:cNvPr>
          <p:cNvSpPr/>
          <p:nvPr/>
        </p:nvSpPr>
        <p:spPr>
          <a:xfrm>
            <a:off x="10248279" y="5940078"/>
            <a:ext cx="2160240" cy="14401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External modifier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14E7A3-FD51-4828-95BB-C1705FDBFDD3}"/>
              </a:ext>
            </a:extLst>
          </p:cNvPr>
          <p:cNvCxnSpPr/>
          <p:nvPr/>
        </p:nvCxnSpPr>
        <p:spPr>
          <a:xfrm flipH="1">
            <a:off x="7944023" y="6660157"/>
            <a:ext cx="20162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604CB68-3E05-40EB-AF75-A40474B1A19E}"/>
              </a:ext>
            </a:extLst>
          </p:cNvPr>
          <p:cNvSpPr txBox="1"/>
          <p:nvPr/>
        </p:nvSpPr>
        <p:spPr>
          <a:xfrm>
            <a:off x="78654" y="6868307"/>
            <a:ext cx="4269823" cy="4667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36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Adding observer pattern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708FB9-9D8B-48A6-BBBA-24DC6886A8C7}"/>
              </a:ext>
            </a:extLst>
          </p:cNvPr>
          <p:cNvCxnSpPr/>
          <p:nvPr/>
        </p:nvCxnSpPr>
        <p:spPr>
          <a:xfrm flipH="1" flipV="1">
            <a:off x="4348477" y="4692760"/>
            <a:ext cx="1363298" cy="1163404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FAFDFBB-D575-4E00-8F58-80178AA62C76}"/>
              </a:ext>
            </a:extLst>
          </p:cNvPr>
          <p:cNvCxnSpPr>
            <a:cxnSpLocks/>
          </p:cNvCxnSpPr>
          <p:nvPr/>
        </p:nvCxnSpPr>
        <p:spPr>
          <a:xfrm flipV="1">
            <a:off x="6753763" y="4499915"/>
            <a:ext cx="38730" cy="117271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CD404CC-663F-419A-8567-B5B2D472D447}"/>
              </a:ext>
            </a:extLst>
          </p:cNvPr>
          <p:cNvCxnSpPr>
            <a:cxnSpLocks/>
          </p:cNvCxnSpPr>
          <p:nvPr/>
        </p:nvCxnSpPr>
        <p:spPr>
          <a:xfrm flipV="1">
            <a:off x="7136910" y="4633634"/>
            <a:ext cx="1659863" cy="117272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423B852-B94D-4294-8780-EA5487E4B2DC}"/>
              </a:ext>
            </a:extLst>
          </p:cNvPr>
          <p:cNvSpPr txBox="1"/>
          <p:nvPr/>
        </p:nvSpPr>
        <p:spPr>
          <a:xfrm>
            <a:off x="5887467" y="5940078"/>
            <a:ext cx="1083630" cy="12507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X = 50%</a:t>
            </a:r>
          </a:p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Y = 30%</a:t>
            </a:r>
          </a:p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Z = 20%</a:t>
            </a:r>
          </a:p>
        </p:txBody>
      </p:sp>
    </p:spTree>
    <p:extLst>
      <p:ext uri="{BB962C8B-B14F-4D97-AF65-F5344CB8AC3E}">
        <p14:creationId xmlns:p14="http://schemas.microsoft.com/office/powerpoint/2010/main" val="403044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E1E580-76A4-4255-85C3-AB20898B62E1}"/>
              </a:ext>
            </a:extLst>
          </p:cNvPr>
          <p:cNvSpPr/>
          <p:nvPr/>
        </p:nvSpPr>
        <p:spPr>
          <a:xfrm>
            <a:off x="1967359" y="107429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ACA756E-B1C5-498C-B313-A5E9DD961DC4}"/>
              </a:ext>
            </a:extLst>
          </p:cNvPr>
          <p:cNvSpPr/>
          <p:nvPr/>
        </p:nvSpPr>
        <p:spPr>
          <a:xfrm>
            <a:off x="5184373" y="107429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1F2475D-9706-4652-8533-9CC39FCF1EC6}"/>
              </a:ext>
            </a:extLst>
          </p:cNvPr>
          <p:cNvSpPr/>
          <p:nvPr/>
        </p:nvSpPr>
        <p:spPr>
          <a:xfrm>
            <a:off x="8381417" y="107429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BC21C2-F4BA-4DC0-B2F5-84CEC1862680}"/>
              </a:ext>
            </a:extLst>
          </p:cNvPr>
          <p:cNvCxnSpPr/>
          <p:nvPr/>
        </p:nvCxnSpPr>
        <p:spPr>
          <a:xfrm flipV="1">
            <a:off x="5567759" y="467469"/>
            <a:ext cx="0" cy="187220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295D75-B733-4652-80A3-07DCBCAB91D6}"/>
              </a:ext>
            </a:extLst>
          </p:cNvPr>
          <p:cNvCxnSpPr/>
          <p:nvPr/>
        </p:nvCxnSpPr>
        <p:spPr>
          <a:xfrm>
            <a:off x="5351735" y="2051645"/>
            <a:ext cx="237626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A860E05-4551-4689-AD44-B6B6B8BAB1FA}"/>
              </a:ext>
            </a:extLst>
          </p:cNvPr>
          <p:cNvSpPr/>
          <p:nvPr/>
        </p:nvSpPr>
        <p:spPr>
          <a:xfrm>
            <a:off x="5711775" y="647035"/>
            <a:ext cx="432048" cy="13681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43AF6F-D172-4F48-A3B2-238B86D765B9}"/>
              </a:ext>
            </a:extLst>
          </p:cNvPr>
          <p:cNvSpPr/>
          <p:nvPr/>
        </p:nvSpPr>
        <p:spPr>
          <a:xfrm>
            <a:off x="6287838" y="1259558"/>
            <a:ext cx="432048" cy="75561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5E6886-EF62-4F78-BC3F-229D18647A91}"/>
              </a:ext>
            </a:extLst>
          </p:cNvPr>
          <p:cNvSpPr/>
          <p:nvPr/>
        </p:nvSpPr>
        <p:spPr>
          <a:xfrm>
            <a:off x="6903166" y="1456535"/>
            <a:ext cx="432048" cy="556605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tial Circle 18">
            <a:extLst>
              <a:ext uri="{FF2B5EF4-FFF2-40B4-BE49-F238E27FC236}">
                <a16:creationId xmlns:a16="http://schemas.microsoft.com/office/drawing/2014/main" id="{9FCD61F1-D6AA-4B62-864E-AEBA971AAFDD}"/>
              </a:ext>
            </a:extLst>
          </p:cNvPr>
          <p:cNvSpPr/>
          <p:nvPr/>
        </p:nvSpPr>
        <p:spPr>
          <a:xfrm>
            <a:off x="8736111" y="395461"/>
            <a:ext cx="2124690" cy="2124690"/>
          </a:xfrm>
          <a:prstGeom prst="pie">
            <a:avLst>
              <a:gd name="adj1" fmla="val 2634820"/>
              <a:gd name="adj2" fmla="val 1350442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Partial Circle 26">
            <a:extLst>
              <a:ext uri="{FF2B5EF4-FFF2-40B4-BE49-F238E27FC236}">
                <a16:creationId xmlns:a16="http://schemas.microsoft.com/office/drawing/2014/main" id="{E7B5306E-BC32-4EEA-9C4D-7FA8419AA9B4}"/>
              </a:ext>
            </a:extLst>
          </p:cNvPr>
          <p:cNvSpPr/>
          <p:nvPr/>
        </p:nvSpPr>
        <p:spPr>
          <a:xfrm>
            <a:off x="8736111" y="395461"/>
            <a:ext cx="2124690" cy="2124690"/>
          </a:xfrm>
          <a:prstGeom prst="pie">
            <a:avLst>
              <a:gd name="adj1" fmla="val 20568362"/>
              <a:gd name="adj2" fmla="val 2545509"/>
            </a:avLst>
          </a:prstGeom>
          <a:solidFill>
            <a:srgbClr val="FF7369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Partial Circle 27">
            <a:extLst>
              <a:ext uri="{FF2B5EF4-FFF2-40B4-BE49-F238E27FC236}">
                <a16:creationId xmlns:a16="http://schemas.microsoft.com/office/drawing/2014/main" id="{4AEDCDE4-3D2D-40EC-A61C-C5B1FCCFB430}"/>
              </a:ext>
            </a:extLst>
          </p:cNvPr>
          <p:cNvSpPr/>
          <p:nvPr/>
        </p:nvSpPr>
        <p:spPr>
          <a:xfrm>
            <a:off x="8736111" y="395461"/>
            <a:ext cx="2124690" cy="2124690"/>
          </a:xfrm>
          <a:prstGeom prst="pie">
            <a:avLst>
              <a:gd name="adj1" fmla="val 13581392"/>
              <a:gd name="adj2" fmla="val 20539941"/>
            </a:avLst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4C954A-E89A-49FF-83B4-18D5B6292F20}"/>
              </a:ext>
            </a:extLst>
          </p:cNvPr>
          <p:cNvSpPr txBox="1"/>
          <p:nvPr/>
        </p:nvSpPr>
        <p:spPr>
          <a:xfrm>
            <a:off x="2327399" y="654355"/>
            <a:ext cx="226024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ABD49F-AEE9-41F5-A29B-47F169B6E58F}"/>
              </a:ext>
            </a:extLst>
          </p:cNvPr>
          <p:cNvSpPr txBox="1"/>
          <p:nvPr/>
        </p:nvSpPr>
        <p:spPr>
          <a:xfrm>
            <a:off x="2327399" y="1224833"/>
            <a:ext cx="226024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spc="-1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sz="2800" kern="1200" spc="-10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C2CAB7-C07D-43DA-8513-216B36B555D6}"/>
              </a:ext>
            </a:extLst>
          </p:cNvPr>
          <p:cNvSpPr txBox="1"/>
          <p:nvPr/>
        </p:nvSpPr>
        <p:spPr>
          <a:xfrm>
            <a:off x="2327399" y="1753887"/>
            <a:ext cx="206788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A46DD5-2A42-4486-B690-CFD07D481946}"/>
              </a:ext>
            </a:extLst>
          </p:cNvPr>
          <p:cNvSpPr/>
          <p:nvPr/>
        </p:nvSpPr>
        <p:spPr>
          <a:xfrm>
            <a:off x="2687439" y="647035"/>
            <a:ext cx="1544914" cy="36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A45D60-49BC-4344-B5BA-C0E3D39EB4EE}"/>
              </a:ext>
            </a:extLst>
          </p:cNvPr>
          <p:cNvSpPr/>
          <p:nvPr/>
        </p:nvSpPr>
        <p:spPr>
          <a:xfrm>
            <a:off x="2697438" y="1186641"/>
            <a:ext cx="1544914" cy="36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B6CA7A-E597-4AC7-A57B-1EE661CC4F71}"/>
              </a:ext>
            </a:extLst>
          </p:cNvPr>
          <p:cNvSpPr/>
          <p:nvPr/>
        </p:nvSpPr>
        <p:spPr>
          <a:xfrm>
            <a:off x="2697438" y="1726247"/>
            <a:ext cx="1544914" cy="36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47F15F-074D-4F84-9520-71956241FF73}"/>
              </a:ext>
            </a:extLst>
          </p:cNvPr>
          <p:cNvSpPr/>
          <p:nvPr/>
        </p:nvSpPr>
        <p:spPr>
          <a:xfrm>
            <a:off x="4060937" y="5412839"/>
            <a:ext cx="4320480" cy="2051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02BF99-F759-41D1-B639-B8BD3CAAA4D4}"/>
              </a:ext>
            </a:extLst>
          </p:cNvPr>
          <p:cNvSpPr/>
          <p:nvPr/>
        </p:nvSpPr>
        <p:spPr>
          <a:xfrm>
            <a:off x="5351735" y="5724057"/>
            <a:ext cx="2160240" cy="165618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D5BC40-5EC1-4251-90F0-A043277F1298}"/>
              </a:ext>
            </a:extLst>
          </p:cNvPr>
          <p:cNvSpPr txBox="1"/>
          <p:nvPr/>
        </p:nvSpPr>
        <p:spPr>
          <a:xfrm>
            <a:off x="3311197" y="684025"/>
            <a:ext cx="317395" cy="30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C4886E-3F99-420F-832F-295EB04275EA}"/>
              </a:ext>
            </a:extLst>
          </p:cNvPr>
          <p:cNvSpPr txBox="1"/>
          <p:nvPr/>
        </p:nvSpPr>
        <p:spPr>
          <a:xfrm>
            <a:off x="3301198" y="1225666"/>
            <a:ext cx="317395" cy="30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BE1700-F9FD-48DB-8E97-8111D96708CE}"/>
              </a:ext>
            </a:extLst>
          </p:cNvPr>
          <p:cNvSpPr txBox="1"/>
          <p:nvPr/>
        </p:nvSpPr>
        <p:spPr>
          <a:xfrm>
            <a:off x="3301198" y="1755458"/>
            <a:ext cx="317395" cy="30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E8C6FA-58F0-4DF7-AFDF-45A66B3936CE}"/>
              </a:ext>
            </a:extLst>
          </p:cNvPr>
          <p:cNvSpPr/>
          <p:nvPr/>
        </p:nvSpPr>
        <p:spPr>
          <a:xfrm>
            <a:off x="2553423" y="3275781"/>
            <a:ext cx="1678930" cy="1224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290950F-17BB-4B53-B01F-A9FB7ADA5555}"/>
              </a:ext>
            </a:extLst>
          </p:cNvPr>
          <p:cNvCxnSpPr>
            <a:cxnSpLocks/>
          </p:cNvCxnSpPr>
          <p:nvPr/>
        </p:nvCxnSpPr>
        <p:spPr>
          <a:xfrm flipH="1">
            <a:off x="2553423" y="3779837"/>
            <a:ext cx="1688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A058E6-C914-48D3-A11A-B7157C350E5E}"/>
              </a:ext>
            </a:extLst>
          </p:cNvPr>
          <p:cNvSpPr txBox="1"/>
          <p:nvPr/>
        </p:nvSpPr>
        <p:spPr>
          <a:xfrm>
            <a:off x="3038642" y="3462689"/>
            <a:ext cx="713080" cy="2593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000" kern="1200" spc="-100" baseline="0" dirty="0" err="1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TextVM</a:t>
            </a:r>
            <a:endParaRPr lang="en-US" sz="1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59C0913-EB4E-4863-A3B8-9522B6B571C8}"/>
              </a:ext>
            </a:extLst>
          </p:cNvPr>
          <p:cNvSpPr/>
          <p:nvPr/>
        </p:nvSpPr>
        <p:spPr>
          <a:xfrm>
            <a:off x="5579938" y="3275781"/>
            <a:ext cx="1678930" cy="1224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DE838F4-8A4F-404D-AD63-8EBF1BE9500C}"/>
              </a:ext>
            </a:extLst>
          </p:cNvPr>
          <p:cNvCxnSpPr>
            <a:cxnSpLocks/>
          </p:cNvCxnSpPr>
          <p:nvPr/>
        </p:nvCxnSpPr>
        <p:spPr>
          <a:xfrm flipH="1">
            <a:off x="5579938" y="3779837"/>
            <a:ext cx="1688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1727729-FAC4-4C0E-AA64-6A690C6AA77F}"/>
              </a:ext>
            </a:extLst>
          </p:cNvPr>
          <p:cNvSpPr txBox="1"/>
          <p:nvPr/>
        </p:nvSpPr>
        <p:spPr>
          <a:xfrm>
            <a:off x="5848995" y="3451036"/>
            <a:ext cx="1160574" cy="2593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000" kern="1200" spc="-100" baseline="0" dirty="0" err="1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BarChartVM</a:t>
            </a:r>
            <a:endParaRPr lang="en-US" sz="1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6B3485-8E02-40A6-8EB1-1A070D25381C}"/>
              </a:ext>
            </a:extLst>
          </p:cNvPr>
          <p:cNvSpPr/>
          <p:nvPr/>
        </p:nvSpPr>
        <p:spPr>
          <a:xfrm>
            <a:off x="8880127" y="3312699"/>
            <a:ext cx="1678930" cy="1224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77ECF9C-4DA3-4960-8AB2-DE0F6721F655}"/>
              </a:ext>
            </a:extLst>
          </p:cNvPr>
          <p:cNvCxnSpPr>
            <a:cxnSpLocks/>
          </p:cNvCxnSpPr>
          <p:nvPr/>
        </p:nvCxnSpPr>
        <p:spPr>
          <a:xfrm flipH="1">
            <a:off x="8880127" y="3816755"/>
            <a:ext cx="1688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48FBD4C-312D-4280-A51B-AE18DB028E87}"/>
              </a:ext>
            </a:extLst>
          </p:cNvPr>
          <p:cNvSpPr txBox="1"/>
          <p:nvPr/>
        </p:nvSpPr>
        <p:spPr>
          <a:xfrm>
            <a:off x="9149184" y="3487954"/>
            <a:ext cx="1128514" cy="2593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000" kern="1200" spc="-100" baseline="0" dirty="0" err="1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PieChartVM</a:t>
            </a:r>
            <a:endParaRPr lang="en-US" sz="1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DBC7A1-4606-47A1-A640-204DC07B518A}"/>
              </a:ext>
            </a:extLst>
          </p:cNvPr>
          <p:cNvCxnSpPr>
            <a:stCxn id="9" idx="2"/>
            <a:endCxn id="2" idx="0"/>
          </p:cNvCxnSpPr>
          <p:nvPr/>
        </p:nvCxnSpPr>
        <p:spPr>
          <a:xfrm flipH="1">
            <a:off x="3392888" y="2771725"/>
            <a:ext cx="50635" cy="50405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9A232A-4484-46AD-95CA-910BD43B0B71}"/>
              </a:ext>
            </a:extLst>
          </p:cNvPr>
          <p:cNvCxnSpPr/>
          <p:nvPr/>
        </p:nvCxnSpPr>
        <p:spPr>
          <a:xfrm flipH="1">
            <a:off x="6503862" y="2771725"/>
            <a:ext cx="50635" cy="50405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816064-7280-4241-85CB-9007C430BC66}"/>
              </a:ext>
            </a:extLst>
          </p:cNvPr>
          <p:cNvCxnSpPr/>
          <p:nvPr/>
        </p:nvCxnSpPr>
        <p:spPr>
          <a:xfrm flipH="1">
            <a:off x="9747821" y="2779824"/>
            <a:ext cx="50635" cy="50405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A6C96A-A8DA-4DA1-8468-2C5788FAD5C5}"/>
              </a:ext>
            </a:extLst>
          </p:cNvPr>
          <p:cNvCxnSpPr/>
          <p:nvPr/>
        </p:nvCxnSpPr>
        <p:spPr>
          <a:xfrm>
            <a:off x="3469894" y="4536833"/>
            <a:ext cx="1881841" cy="1475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70" name="Straight Arrow Connector 7169">
            <a:extLst>
              <a:ext uri="{FF2B5EF4-FFF2-40B4-BE49-F238E27FC236}">
                <a16:creationId xmlns:a16="http://schemas.microsoft.com/office/drawing/2014/main" id="{F299931A-84A1-4416-BC64-11D7E6F439B6}"/>
              </a:ext>
            </a:extLst>
          </p:cNvPr>
          <p:cNvCxnSpPr>
            <a:stCxn id="43" idx="2"/>
          </p:cNvCxnSpPr>
          <p:nvPr/>
        </p:nvCxnSpPr>
        <p:spPr>
          <a:xfrm>
            <a:off x="6419403" y="4499915"/>
            <a:ext cx="9879" cy="1045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72" name="Straight Arrow Connector 7171">
            <a:extLst>
              <a:ext uri="{FF2B5EF4-FFF2-40B4-BE49-F238E27FC236}">
                <a16:creationId xmlns:a16="http://schemas.microsoft.com/office/drawing/2014/main" id="{83E9EA2E-4976-4EB9-B154-79EF65C78308}"/>
              </a:ext>
            </a:extLst>
          </p:cNvPr>
          <p:cNvCxnSpPr/>
          <p:nvPr/>
        </p:nvCxnSpPr>
        <p:spPr>
          <a:xfrm flipH="1">
            <a:off x="7400410" y="4692760"/>
            <a:ext cx="2309303" cy="1163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Cloud 55">
            <a:extLst>
              <a:ext uri="{FF2B5EF4-FFF2-40B4-BE49-F238E27FC236}">
                <a16:creationId xmlns:a16="http://schemas.microsoft.com/office/drawing/2014/main" id="{BDD88014-F284-4BF3-B009-469B66B922CB}"/>
              </a:ext>
            </a:extLst>
          </p:cNvPr>
          <p:cNvSpPr/>
          <p:nvPr/>
        </p:nvSpPr>
        <p:spPr>
          <a:xfrm>
            <a:off x="10248279" y="5940078"/>
            <a:ext cx="2160240" cy="14401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External modifier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14E7A3-FD51-4828-95BB-C1705FDBFDD3}"/>
              </a:ext>
            </a:extLst>
          </p:cNvPr>
          <p:cNvCxnSpPr/>
          <p:nvPr/>
        </p:nvCxnSpPr>
        <p:spPr>
          <a:xfrm flipH="1">
            <a:off x="7944023" y="6660157"/>
            <a:ext cx="20162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604CB68-3E05-40EB-AF75-A40474B1A19E}"/>
              </a:ext>
            </a:extLst>
          </p:cNvPr>
          <p:cNvSpPr txBox="1"/>
          <p:nvPr/>
        </p:nvSpPr>
        <p:spPr>
          <a:xfrm>
            <a:off x="78654" y="6868307"/>
            <a:ext cx="4269823" cy="4667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36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Adding observer pattern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708FB9-9D8B-48A6-BBBA-24DC6886A8C7}"/>
              </a:ext>
            </a:extLst>
          </p:cNvPr>
          <p:cNvCxnSpPr/>
          <p:nvPr/>
        </p:nvCxnSpPr>
        <p:spPr>
          <a:xfrm flipH="1" flipV="1">
            <a:off x="4348477" y="4692760"/>
            <a:ext cx="1363298" cy="1163404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FAFDFBB-D575-4E00-8F58-80178AA62C76}"/>
              </a:ext>
            </a:extLst>
          </p:cNvPr>
          <p:cNvCxnSpPr>
            <a:cxnSpLocks/>
          </p:cNvCxnSpPr>
          <p:nvPr/>
        </p:nvCxnSpPr>
        <p:spPr>
          <a:xfrm flipV="1">
            <a:off x="6753763" y="4499915"/>
            <a:ext cx="38730" cy="117271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CD404CC-663F-419A-8567-B5B2D472D447}"/>
              </a:ext>
            </a:extLst>
          </p:cNvPr>
          <p:cNvCxnSpPr>
            <a:cxnSpLocks/>
          </p:cNvCxnSpPr>
          <p:nvPr/>
        </p:nvCxnSpPr>
        <p:spPr>
          <a:xfrm flipV="1">
            <a:off x="7136910" y="4633634"/>
            <a:ext cx="1659863" cy="117272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38A3BF0-184B-4C2A-BCD3-F53B6C37B166}"/>
              </a:ext>
            </a:extLst>
          </p:cNvPr>
          <p:cNvSpPr txBox="1"/>
          <p:nvPr/>
        </p:nvSpPr>
        <p:spPr>
          <a:xfrm>
            <a:off x="5887467" y="5940078"/>
            <a:ext cx="1083630" cy="12507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X = 50%</a:t>
            </a:r>
          </a:p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Y = 30%</a:t>
            </a:r>
          </a:p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Z = 20%</a:t>
            </a:r>
          </a:p>
        </p:txBody>
      </p:sp>
    </p:spTree>
    <p:extLst>
      <p:ext uri="{BB962C8B-B14F-4D97-AF65-F5344CB8AC3E}">
        <p14:creationId xmlns:p14="http://schemas.microsoft.com/office/powerpoint/2010/main" val="164765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E1E580-76A4-4255-85C3-AB20898B62E1}"/>
              </a:ext>
            </a:extLst>
          </p:cNvPr>
          <p:cNvSpPr/>
          <p:nvPr/>
        </p:nvSpPr>
        <p:spPr>
          <a:xfrm>
            <a:off x="1967359" y="107429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ACA756E-B1C5-498C-B313-A5E9DD961DC4}"/>
              </a:ext>
            </a:extLst>
          </p:cNvPr>
          <p:cNvSpPr/>
          <p:nvPr/>
        </p:nvSpPr>
        <p:spPr>
          <a:xfrm>
            <a:off x="5184373" y="107429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1F2475D-9706-4652-8533-9CC39FCF1EC6}"/>
              </a:ext>
            </a:extLst>
          </p:cNvPr>
          <p:cNvSpPr/>
          <p:nvPr/>
        </p:nvSpPr>
        <p:spPr>
          <a:xfrm>
            <a:off x="8381417" y="107429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BC21C2-F4BA-4DC0-B2F5-84CEC1862680}"/>
              </a:ext>
            </a:extLst>
          </p:cNvPr>
          <p:cNvCxnSpPr/>
          <p:nvPr/>
        </p:nvCxnSpPr>
        <p:spPr>
          <a:xfrm flipV="1">
            <a:off x="5567759" y="467469"/>
            <a:ext cx="0" cy="187220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295D75-B733-4652-80A3-07DCBCAB91D6}"/>
              </a:ext>
            </a:extLst>
          </p:cNvPr>
          <p:cNvCxnSpPr/>
          <p:nvPr/>
        </p:nvCxnSpPr>
        <p:spPr>
          <a:xfrm>
            <a:off x="5351735" y="2051645"/>
            <a:ext cx="237626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A860E05-4551-4689-AD44-B6B6B8BAB1FA}"/>
              </a:ext>
            </a:extLst>
          </p:cNvPr>
          <p:cNvSpPr/>
          <p:nvPr/>
        </p:nvSpPr>
        <p:spPr>
          <a:xfrm>
            <a:off x="5711775" y="647035"/>
            <a:ext cx="432048" cy="13681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43AF6F-D172-4F48-A3B2-238B86D765B9}"/>
              </a:ext>
            </a:extLst>
          </p:cNvPr>
          <p:cNvSpPr/>
          <p:nvPr/>
        </p:nvSpPr>
        <p:spPr>
          <a:xfrm>
            <a:off x="6287838" y="1259558"/>
            <a:ext cx="432048" cy="75561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5E6886-EF62-4F78-BC3F-229D18647A91}"/>
              </a:ext>
            </a:extLst>
          </p:cNvPr>
          <p:cNvSpPr/>
          <p:nvPr/>
        </p:nvSpPr>
        <p:spPr>
          <a:xfrm>
            <a:off x="6903166" y="1456535"/>
            <a:ext cx="432048" cy="556605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tial Circle 18">
            <a:extLst>
              <a:ext uri="{FF2B5EF4-FFF2-40B4-BE49-F238E27FC236}">
                <a16:creationId xmlns:a16="http://schemas.microsoft.com/office/drawing/2014/main" id="{9FCD61F1-D6AA-4B62-864E-AEBA971AAFDD}"/>
              </a:ext>
            </a:extLst>
          </p:cNvPr>
          <p:cNvSpPr/>
          <p:nvPr/>
        </p:nvSpPr>
        <p:spPr>
          <a:xfrm>
            <a:off x="8736111" y="395461"/>
            <a:ext cx="2124690" cy="2124690"/>
          </a:xfrm>
          <a:prstGeom prst="pie">
            <a:avLst>
              <a:gd name="adj1" fmla="val 2634820"/>
              <a:gd name="adj2" fmla="val 1350442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Partial Circle 26">
            <a:extLst>
              <a:ext uri="{FF2B5EF4-FFF2-40B4-BE49-F238E27FC236}">
                <a16:creationId xmlns:a16="http://schemas.microsoft.com/office/drawing/2014/main" id="{E7B5306E-BC32-4EEA-9C4D-7FA8419AA9B4}"/>
              </a:ext>
            </a:extLst>
          </p:cNvPr>
          <p:cNvSpPr/>
          <p:nvPr/>
        </p:nvSpPr>
        <p:spPr>
          <a:xfrm>
            <a:off x="8736111" y="395461"/>
            <a:ext cx="2124690" cy="2124690"/>
          </a:xfrm>
          <a:prstGeom prst="pie">
            <a:avLst>
              <a:gd name="adj1" fmla="val 20568362"/>
              <a:gd name="adj2" fmla="val 2545509"/>
            </a:avLst>
          </a:prstGeom>
          <a:solidFill>
            <a:srgbClr val="FF7369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Partial Circle 27">
            <a:extLst>
              <a:ext uri="{FF2B5EF4-FFF2-40B4-BE49-F238E27FC236}">
                <a16:creationId xmlns:a16="http://schemas.microsoft.com/office/drawing/2014/main" id="{4AEDCDE4-3D2D-40EC-A61C-C5B1FCCFB430}"/>
              </a:ext>
            </a:extLst>
          </p:cNvPr>
          <p:cNvSpPr/>
          <p:nvPr/>
        </p:nvSpPr>
        <p:spPr>
          <a:xfrm>
            <a:off x="8736111" y="395461"/>
            <a:ext cx="2124690" cy="2124690"/>
          </a:xfrm>
          <a:prstGeom prst="pie">
            <a:avLst>
              <a:gd name="adj1" fmla="val 13581392"/>
              <a:gd name="adj2" fmla="val 20539941"/>
            </a:avLst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4C954A-E89A-49FF-83B4-18D5B6292F20}"/>
              </a:ext>
            </a:extLst>
          </p:cNvPr>
          <p:cNvSpPr txBox="1"/>
          <p:nvPr/>
        </p:nvSpPr>
        <p:spPr>
          <a:xfrm>
            <a:off x="2327399" y="654355"/>
            <a:ext cx="226024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ABD49F-AEE9-41F5-A29B-47F169B6E58F}"/>
              </a:ext>
            </a:extLst>
          </p:cNvPr>
          <p:cNvSpPr txBox="1"/>
          <p:nvPr/>
        </p:nvSpPr>
        <p:spPr>
          <a:xfrm>
            <a:off x="2327399" y="1224833"/>
            <a:ext cx="226024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spc="-1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sz="2800" kern="1200" spc="-10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C2CAB7-C07D-43DA-8513-216B36B555D6}"/>
              </a:ext>
            </a:extLst>
          </p:cNvPr>
          <p:cNvSpPr txBox="1"/>
          <p:nvPr/>
        </p:nvSpPr>
        <p:spPr>
          <a:xfrm>
            <a:off x="2327399" y="1753887"/>
            <a:ext cx="206788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A46DD5-2A42-4486-B690-CFD07D481946}"/>
              </a:ext>
            </a:extLst>
          </p:cNvPr>
          <p:cNvSpPr/>
          <p:nvPr/>
        </p:nvSpPr>
        <p:spPr>
          <a:xfrm>
            <a:off x="2687439" y="647035"/>
            <a:ext cx="1544914" cy="36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A45D60-49BC-4344-B5BA-C0E3D39EB4EE}"/>
              </a:ext>
            </a:extLst>
          </p:cNvPr>
          <p:cNvSpPr/>
          <p:nvPr/>
        </p:nvSpPr>
        <p:spPr>
          <a:xfrm>
            <a:off x="2697438" y="1186641"/>
            <a:ext cx="1544914" cy="36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B6CA7A-E597-4AC7-A57B-1EE661CC4F71}"/>
              </a:ext>
            </a:extLst>
          </p:cNvPr>
          <p:cNvSpPr/>
          <p:nvPr/>
        </p:nvSpPr>
        <p:spPr>
          <a:xfrm>
            <a:off x="2697438" y="1726247"/>
            <a:ext cx="1544914" cy="36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47F15F-074D-4F84-9520-71956241FF73}"/>
              </a:ext>
            </a:extLst>
          </p:cNvPr>
          <p:cNvSpPr/>
          <p:nvPr/>
        </p:nvSpPr>
        <p:spPr>
          <a:xfrm>
            <a:off x="4060937" y="5412839"/>
            <a:ext cx="4320480" cy="2051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02BF99-F759-41D1-B639-B8BD3CAAA4D4}"/>
              </a:ext>
            </a:extLst>
          </p:cNvPr>
          <p:cNvSpPr/>
          <p:nvPr/>
        </p:nvSpPr>
        <p:spPr>
          <a:xfrm>
            <a:off x="5351735" y="5724057"/>
            <a:ext cx="2160240" cy="165618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D5BC40-5EC1-4251-90F0-A043277F1298}"/>
              </a:ext>
            </a:extLst>
          </p:cNvPr>
          <p:cNvSpPr txBox="1"/>
          <p:nvPr/>
        </p:nvSpPr>
        <p:spPr>
          <a:xfrm>
            <a:off x="3311197" y="684025"/>
            <a:ext cx="317395" cy="30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C4886E-3F99-420F-832F-295EB04275EA}"/>
              </a:ext>
            </a:extLst>
          </p:cNvPr>
          <p:cNvSpPr txBox="1"/>
          <p:nvPr/>
        </p:nvSpPr>
        <p:spPr>
          <a:xfrm>
            <a:off x="3301198" y="1225666"/>
            <a:ext cx="317395" cy="30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BE1700-F9FD-48DB-8E97-8111D96708CE}"/>
              </a:ext>
            </a:extLst>
          </p:cNvPr>
          <p:cNvSpPr txBox="1"/>
          <p:nvPr/>
        </p:nvSpPr>
        <p:spPr>
          <a:xfrm>
            <a:off x="3301198" y="1755458"/>
            <a:ext cx="317395" cy="30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E8C6FA-58F0-4DF7-AFDF-45A66B3936CE}"/>
              </a:ext>
            </a:extLst>
          </p:cNvPr>
          <p:cNvSpPr/>
          <p:nvPr/>
        </p:nvSpPr>
        <p:spPr>
          <a:xfrm>
            <a:off x="2553423" y="3275781"/>
            <a:ext cx="1678930" cy="1224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290950F-17BB-4B53-B01F-A9FB7ADA5555}"/>
              </a:ext>
            </a:extLst>
          </p:cNvPr>
          <p:cNvCxnSpPr>
            <a:cxnSpLocks/>
          </p:cNvCxnSpPr>
          <p:nvPr/>
        </p:nvCxnSpPr>
        <p:spPr>
          <a:xfrm flipH="1">
            <a:off x="2553423" y="3779837"/>
            <a:ext cx="1688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A058E6-C914-48D3-A11A-B7157C350E5E}"/>
              </a:ext>
            </a:extLst>
          </p:cNvPr>
          <p:cNvSpPr txBox="1"/>
          <p:nvPr/>
        </p:nvSpPr>
        <p:spPr>
          <a:xfrm>
            <a:off x="3038642" y="3462689"/>
            <a:ext cx="713080" cy="2593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000" kern="1200" spc="-100" baseline="0" dirty="0" err="1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TextVM</a:t>
            </a:r>
            <a:endParaRPr lang="en-US" sz="1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59C0913-EB4E-4863-A3B8-9522B6B571C8}"/>
              </a:ext>
            </a:extLst>
          </p:cNvPr>
          <p:cNvSpPr/>
          <p:nvPr/>
        </p:nvSpPr>
        <p:spPr>
          <a:xfrm>
            <a:off x="5579938" y="3275781"/>
            <a:ext cx="1678930" cy="1224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DE838F4-8A4F-404D-AD63-8EBF1BE9500C}"/>
              </a:ext>
            </a:extLst>
          </p:cNvPr>
          <p:cNvCxnSpPr>
            <a:cxnSpLocks/>
          </p:cNvCxnSpPr>
          <p:nvPr/>
        </p:nvCxnSpPr>
        <p:spPr>
          <a:xfrm flipH="1">
            <a:off x="5579938" y="3779837"/>
            <a:ext cx="1688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1727729-FAC4-4C0E-AA64-6A690C6AA77F}"/>
              </a:ext>
            </a:extLst>
          </p:cNvPr>
          <p:cNvSpPr txBox="1"/>
          <p:nvPr/>
        </p:nvSpPr>
        <p:spPr>
          <a:xfrm>
            <a:off x="5848995" y="3451036"/>
            <a:ext cx="1160574" cy="2593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000" kern="1200" spc="-100" baseline="0" dirty="0" err="1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BarChartVM</a:t>
            </a:r>
            <a:endParaRPr lang="en-US" sz="1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6B3485-8E02-40A6-8EB1-1A070D25381C}"/>
              </a:ext>
            </a:extLst>
          </p:cNvPr>
          <p:cNvSpPr/>
          <p:nvPr/>
        </p:nvSpPr>
        <p:spPr>
          <a:xfrm>
            <a:off x="8880127" y="3312699"/>
            <a:ext cx="1678930" cy="1224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77ECF9C-4DA3-4960-8AB2-DE0F6721F655}"/>
              </a:ext>
            </a:extLst>
          </p:cNvPr>
          <p:cNvCxnSpPr>
            <a:cxnSpLocks/>
          </p:cNvCxnSpPr>
          <p:nvPr/>
        </p:nvCxnSpPr>
        <p:spPr>
          <a:xfrm flipH="1">
            <a:off x="8880127" y="3816755"/>
            <a:ext cx="1688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48FBD4C-312D-4280-A51B-AE18DB028E87}"/>
              </a:ext>
            </a:extLst>
          </p:cNvPr>
          <p:cNvSpPr txBox="1"/>
          <p:nvPr/>
        </p:nvSpPr>
        <p:spPr>
          <a:xfrm>
            <a:off x="9149184" y="3487954"/>
            <a:ext cx="1128514" cy="2593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000" kern="1200" spc="-100" baseline="0" dirty="0" err="1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PieChartVM</a:t>
            </a:r>
            <a:endParaRPr lang="en-US" sz="1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DBC7A1-4606-47A1-A640-204DC07B518A}"/>
              </a:ext>
            </a:extLst>
          </p:cNvPr>
          <p:cNvCxnSpPr>
            <a:stCxn id="9" idx="2"/>
            <a:endCxn id="2" idx="0"/>
          </p:cNvCxnSpPr>
          <p:nvPr/>
        </p:nvCxnSpPr>
        <p:spPr>
          <a:xfrm flipH="1">
            <a:off x="3392888" y="2771725"/>
            <a:ext cx="50635" cy="50405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9A232A-4484-46AD-95CA-910BD43B0B71}"/>
              </a:ext>
            </a:extLst>
          </p:cNvPr>
          <p:cNvCxnSpPr/>
          <p:nvPr/>
        </p:nvCxnSpPr>
        <p:spPr>
          <a:xfrm flipH="1">
            <a:off x="6503862" y="2771725"/>
            <a:ext cx="50635" cy="50405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816064-7280-4241-85CB-9007C430BC66}"/>
              </a:ext>
            </a:extLst>
          </p:cNvPr>
          <p:cNvCxnSpPr/>
          <p:nvPr/>
        </p:nvCxnSpPr>
        <p:spPr>
          <a:xfrm flipH="1">
            <a:off x="9747821" y="2779824"/>
            <a:ext cx="50635" cy="50405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A6C96A-A8DA-4DA1-8468-2C5788FAD5C5}"/>
              </a:ext>
            </a:extLst>
          </p:cNvPr>
          <p:cNvCxnSpPr/>
          <p:nvPr/>
        </p:nvCxnSpPr>
        <p:spPr>
          <a:xfrm>
            <a:off x="3469894" y="4536833"/>
            <a:ext cx="1881841" cy="1475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70" name="Straight Arrow Connector 7169">
            <a:extLst>
              <a:ext uri="{FF2B5EF4-FFF2-40B4-BE49-F238E27FC236}">
                <a16:creationId xmlns:a16="http://schemas.microsoft.com/office/drawing/2014/main" id="{F299931A-84A1-4416-BC64-11D7E6F439B6}"/>
              </a:ext>
            </a:extLst>
          </p:cNvPr>
          <p:cNvCxnSpPr>
            <a:stCxn id="43" idx="2"/>
          </p:cNvCxnSpPr>
          <p:nvPr/>
        </p:nvCxnSpPr>
        <p:spPr>
          <a:xfrm>
            <a:off x="6419403" y="4499915"/>
            <a:ext cx="9879" cy="1045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72" name="Straight Arrow Connector 7171">
            <a:extLst>
              <a:ext uri="{FF2B5EF4-FFF2-40B4-BE49-F238E27FC236}">
                <a16:creationId xmlns:a16="http://schemas.microsoft.com/office/drawing/2014/main" id="{83E9EA2E-4976-4EB9-B154-79EF65C78308}"/>
              </a:ext>
            </a:extLst>
          </p:cNvPr>
          <p:cNvCxnSpPr/>
          <p:nvPr/>
        </p:nvCxnSpPr>
        <p:spPr>
          <a:xfrm flipH="1">
            <a:off x="7400410" y="4692760"/>
            <a:ext cx="2309303" cy="1163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Cloud 55">
            <a:extLst>
              <a:ext uri="{FF2B5EF4-FFF2-40B4-BE49-F238E27FC236}">
                <a16:creationId xmlns:a16="http://schemas.microsoft.com/office/drawing/2014/main" id="{BDD88014-F284-4BF3-B009-469B66B922CB}"/>
              </a:ext>
            </a:extLst>
          </p:cNvPr>
          <p:cNvSpPr/>
          <p:nvPr/>
        </p:nvSpPr>
        <p:spPr>
          <a:xfrm>
            <a:off x="10248279" y="5940078"/>
            <a:ext cx="2160240" cy="14401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External modifier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14E7A3-FD51-4828-95BB-C1705FDBFDD3}"/>
              </a:ext>
            </a:extLst>
          </p:cNvPr>
          <p:cNvCxnSpPr/>
          <p:nvPr/>
        </p:nvCxnSpPr>
        <p:spPr>
          <a:xfrm flipH="1">
            <a:off x="7944023" y="6660157"/>
            <a:ext cx="20162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604CB68-3E05-40EB-AF75-A40474B1A19E}"/>
              </a:ext>
            </a:extLst>
          </p:cNvPr>
          <p:cNvSpPr txBox="1"/>
          <p:nvPr/>
        </p:nvSpPr>
        <p:spPr>
          <a:xfrm>
            <a:off x="78654" y="6868307"/>
            <a:ext cx="4269823" cy="4667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36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Adding observer pattern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708FB9-9D8B-48A6-BBBA-24DC6886A8C7}"/>
              </a:ext>
            </a:extLst>
          </p:cNvPr>
          <p:cNvCxnSpPr/>
          <p:nvPr/>
        </p:nvCxnSpPr>
        <p:spPr>
          <a:xfrm flipH="1" flipV="1">
            <a:off x="4348477" y="4692760"/>
            <a:ext cx="1363298" cy="1163404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FAFDFBB-D575-4E00-8F58-80178AA62C76}"/>
              </a:ext>
            </a:extLst>
          </p:cNvPr>
          <p:cNvCxnSpPr>
            <a:cxnSpLocks/>
          </p:cNvCxnSpPr>
          <p:nvPr/>
        </p:nvCxnSpPr>
        <p:spPr>
          <a:xfrm flipV="1">
            <a:off x="6753763" y="4499915"/>
            <a:ext cx="38730" cy="117271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CD404CC-663F-419A-8567-B5B2D472D447}"/>
              </a:ext>
            </a:extLst>
          </p:cNvPr>
          <p:cNvCxnSpPr>
            <a:cxnSpLocks/>
          </p:cNvCxnSpPr>
          <p:nvPr/>
        </p:nvCxnSpPr>
        <p:spPr>
          <a:xfrm flipV="1">
            <a:off x="7136910" y="4633634"/>
            <a:ext cx="1659863" cy="117272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B83CB61-D924-43B2-887D-E6175AF6478B}"/>
              </a:ext>
            </a:extLst>
          </p:cNvPr>
          <p:cNvSpPr txBox="1"/>
          <p:nvPr/>
        </p:nvSpPr>
        <p:spPr>
          <a:xfrm>
            <a:off x="5887467" y="5940078"/>
            <a:ext cx="1083630" cy="12507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X = 20%</a:t>
            </a:r>
          </a:p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Y = 45%</a:t>
            </a:r>
          </a:p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Z = 35%</a:t>
            </a:r>
          </a:p>
        </p:txBody>
      </p:sp>
    </p:spTree>
    <p:extLst>
      <p:ext uri="{BB962C8B-B14F-4D97-AF65-F5344CB8AC3E}">
        <p14:creationId xmlns:p14="http://schemas.microsoft.com/office/powerpoint/2010/main" val="1296979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3" grpId="0" animBg="1"/>
      <p:bldP spid="4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E1E580-76A4-4255-85C3-AB20898B62E1}"/>
              </a:ext>
            </a:extLst>
          </p:cNvPr>
          <p:cNvSpPr/>
          <p:nvPr/>
        </p:nvSpPr>
        <p:spPr>
          <a:xfrm>
            <a:off x="1967359" y="107429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ACA756E-B1C5-498C-B313-A5E9DD961DC4}"/>
              </a:ext>
            </a:extLst>
          </p:cNvPr>
          <p:cNvSpPr/>
          <p:nvPr/>
        </p:nvSpPr>
        <p:spPr>
          <a:xfrm>
            <a:off x="5184373" y="107429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1F2475D-9706-4652-8533-9CC39FCF1EC6}"/>
              </a:ext>
            </a:extLst>
          </p:cNvPr>
          <p:cNvSpPr/>
          <p:nvPr/>
        </p:nvSpPr>
        <p:spPr>
          <a:xfrm>
            <a:off x="8381417" y="107429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BC21C2-F4BA-4DC0-B2F5-84CEC1862680}"/>
              </a:ext>
            </a:extLst>
          </p:cNvPr>
          <p:cNvCxnSpPr/>
          <p:nvPr/>
        </p:nvCxnSpPr>
        <p:spPr>
          <a:xfrm flipV="1">
            <a:off x="5567759" y="467469"/>
            <a:ext cx="0" cy="187220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295D75-B733-4652-80A3-07DCBCAB91D6}"/>
              </a:ext>
            </a:extLst>
          </p:cNvPr>
          <p:cNvCxnSpPr/>
          <p:nvPr/>
        </p:nvCxnSpPr>
        <p:spPr>
          <a:xfrm>
            <a:off x="5351735" y="2051645"/>
            <a:ext cx="237626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A860E05-4551-4689-AD44-B6B6B8BAB1FA}"/>
              </a:ext>
            </a:extLst>
          </p:cNvPr>
          <p:cNvSpPr/>
          <p:nvPr/>
        </p:nvSpPr>
        <p:spPr>
          <a:xfrm>
            <a:off x="5711775" y="1456535"/>
            <a:ext cx="432007" cy="55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43AF6F-D172-4F48-A3B2-238B86D765B9}"/>
              </a:ext>
            </a:extLst>
          </p:cNvPr>
          <p:cNvSpPr/>
          <p:nvPr/>
        </p:nvSpPr>
        <p:spPr>
          <a:xfrm>
            <a:off x="6287838" y="755501"/>
            <a:ext cx="431972" cy="125967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5E6886-EF62-4F78-BC3F-229D18647A91}"/>
              </a:ext>
            </a:extLst>
          </p:cNvPr>
          <p:cNvSpPr/>
          <p:nvPr/>
        </p:nvSpPr>
        <p:spPr>
          <a:xfrm>
            <a:off x="6903166" y="1138721"/>
            <a:ext cx="431972" cy="874419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tial Circle 18">
            <a:extLst>
              <a:ext uri="{FF2B5EF4-FFF2-40B4-BE49-F238E27FC236}">
                <a16:creationId xmlns:a16="http://schemas.microsoft.com/office/drawing/2014/main" id="{9FCD61F1-D6AA-4B62-864E-AEBA971AAFDD}"/>
              </a:ext>
            </a:extLst>
          </p:cNvPr>
          <p:cNvSpPr/>
          <p:nvPr/>
        </p:nvSpPr>
        <p:spPr>
          <a:xfrm>
            <a:off x="8736111" y="395461"/>
            <a:ext cx="2124690" cy="2124690"/>
          </a:xfrm>
          <a:prstGeom prst="pie">
            <a:avLst>
              <a:gd name="adj1" fmla="val 6222589"/>
              <a:gd name="adj2" fmla="val 1053902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Partial Circle 26">
            <a:extLst>
              <a:ext uri="{FF2B5EF4-FFF2-40B4-BE49-F238E27FC236}">
                <a16:creationId xmlns:a16="http://schemas.microsoft.com/office/drawing/2014/main" id="{E7B5306E-BC32-4EEA-9C4D-7FA8419AA9B4}"/>
              </a:ext>
            </a:extLst>
          </p:cNvPr>
          <p:cNvSpPr/>
          <p:nvPr/>
        </p:nvSpPr>
        <p:spPr>
          <a:xfrm>
            <a:off x="8736111" y="395461"/>
            <a:ext cx="2124690" cy="2124690"/>
          </a:xfrm>
          <a:prstGeom prst="pie">
            <a:avLst>
              <a:gd name="adj1" fmla="val 19856756"/>
              <a:gd name="adj2" fmla="val 6135296"/>
            </a:avLst>
          </a:prstGeom>
          <a:solidFill>
            <a:srgbClr val="FF7369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Partial Circle 27">
            <a:extLst>
              <a:ext uri="{FF2B5EF4-FFF2-40B4-BE49-F238E27FC236}">
                <a16:creationId xmlns:a16="http://schemas.microsoft.com/office/drawing/2014/main" id="{4AEDCDE4-3D2D-40EC-A61C-C5B1FCCFB430}"/>
              </a:ext>
            </a:extLst>
          </p:cNvPr>
          <p:cNvSpPr/>
          <p:nvPr/>
        </p:nvSpPr>
        <p:spPr>
          <a:xfrm>
            <a:off x="8736111" y="395461"/>
            <a:ext cx="2124690" cy="2124690"/>
          </a:xfrm>
          <a:prstGeom prst="pie">
            <a:avLst>
              <a:gd name="adj1" fmla="val 10589109"/>
              <a:gd name="adj2" fmla="val 19919732"/>
            </a:avLst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4C954A-E89A-49FF-83B4-18D5B6292F20}"/>
              </a:ext>
            </a:extLst>
          </p:cNvPr>
          <p:cNvSpPr txBox="1"/>
          <p:nvPr/>
        </p:nvSpPr>
        <p:spPr>
          <a:xfrm>
            <a:off x="2327399" y="654355"/>
            <a:ext cx="226024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ABD49F-AEE9-41F5-A29B-47F169B6E58F}"/>
              </a:ext>
            </a:extLst>
          </p:cNvPr>
          <p:cNvSpPr txBox="1"/>
          <p:nvPr/>
        </p:nvSpPr>
        <p:spPr>
          <a:xfrm>
            <a:off x="2327399" y="1224833"/>
            <a:ext cx="226024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spc="-1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sz="2800" kern="1200" spc="-10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C2CAB7-C07D-43DA-8513-216B36B555D6}"/>
              </a:ext>
            </a:extLst>
          </p:cNvPr>
          <p:cNvSpPr txBox="1"/>
          <p:nvPr/>
        </p:nvSpPr>
        <p:spPr>
          <a:xfrm>
            <a:off x="2327399" y="1753887"/>
            <a:ext cx="206788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A46DD5-2A42-4486-B690-CFD07D481946}"/>
              </a:ext>
            </a:extLst>
          </p:cNvPr>
          <p:cNvSpPr/>
          <p:nvPr/>
        </p:nvSpPr>
        <p:spPr>
          <a:xfrm>
            <a:off x="2687439" y="647035"/>
            <a:ext cx="1544914" cy="36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A45D60-49BC-4344-B5BA-C0E3D39EB4EE}"/>
              </a:ext>
            </a:extLst>
          </p:cNvPr>
          <p:cNvSpPr/>
          <p:nvPr/>
        </p:nvSpPr>
        <p:spPr>
          <a:xfrm>
            <a:off x="2697438" y="1186641"/>
            <a:ext cx="1544914" cy="36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B6CA7A-E597-4AC7-A57B-1EE661CC4F71}"/>
              </a:ext>
            </a:extLst>
          </p:cNvPr>
          <p:cNvSpPr/>
          <p:nvPr/>
        </p:nvSpPr>
        <p:spPr>
          <a:xfrm>
            <a:off x="2697438" y="1726247"/>
            <a:ext cx="1544914" cy="36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47F15F-074D-4F84-9520-71956241FF73}"/>
              </a:ext>
            </a:extLst>
          </p:cNvPr>
          <p:cNvSpPr/>
          <p:nvPr/>
        </p:nvSpPr>
        <p:spPr>
          <a:xfrm>
            <a:off x="4060937" y="5412839"/>
            <a:ext cx="4320480" cy="2051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02BF99-F759-41D1-B639-B8BD3CAAA4D4}"/>
              </a:ext>
            </a:extLst>
          </p:cNvPr>
          <p:cNvSpPr/>
          <p:nvPr/>
        </p:nvSpPr>
        <p:spPr>
          <a:xfrm>
            <a:off x="5351735" y="5724057"/>
            <a:ext cx="2160240" cy="165618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D5BC40-5EC1-4251-90F0-A043277F1298}"/>
              </a:ext>
            </a:extLst>
          </p:cNvPr>
          <p:cNvSpPr txBox="1"/>
          <p:nvPr/>
        </p:nvSpPr>
        <p:spPr>
          <a:xfrm>
            <a:off x="3311197" y="684025"/>
            <a:ext cx="317395" cy="30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C4886E-3F99-420F-832F-295EB04275EA}"/>
              </a:ext>
            </a:extLst>
          </p:cNvPr>
          <p:cNvSpPr txBox="1"/>
          <p:nvPr/>
        </p:nvSpPr>
        <p:spPr>
          <a:xfrm>
            <a:off x="3301198" y="1225666"/>
            <a:ext cx="317395" cy="30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BE1700-F9FD-48DB-8E97-8111D96708CE}"/>
              </a:ext>
            </a:extLst>
          </p:cNvPr>
          <p:cNvSpPr txBox="1"/>
          <p:nvPr/>
        </p:nvSpPr>
        <p:spPr>
          <a:xfrm>
            <a:off x="3301198" y="1755458"/>
            <a:ext cx="317395" cy="30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E8C6FA-58F0-4DF7-AFDF-45A66B3936CE}"/>
              </a:ext>
            </a:extLst>
          </p:cNvPr>
          <p:cNvSpPr/>
          <p:nvPr/>
        </p:nvSpPr>
        <p:spPr>
          <a:xfrm>
            <a:off x="2553423" y="3275781"/>
            <a:ext cx="1678930" cy="1224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290950F-17BB-4B53-B01F-A9FB7ADA5555}"/>
              </a:ext>
            </a:extLst>
          </p:cNvPr>
          <p:cNvCxnSpPr>
            <a:cxnSpLocks/>
          </p:cNvCxnSpPr>
          <p:nvPr/>
        </p:nvCxnSpPr>
        <p:spPr>
          <a:xfrm flipH="1">
            <a:off x="2553423" y="3779837"/>
            <a:ext cx="1688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A058E6-C914-48D3-A11A-B7157C350E5E}"/>
              </a:ext>
            </a:extLst>
          </p:cNvPr>
          <p:cNvSpPr txBox="1"/>
          <p:nvPr/>
        </p:nvSpPr>
        <p:spPr>
          <a:xfrm>
            <a:off x="3038642" y="3462689"/>
            <a:ext cx="713080" cy="2593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000" kern="1200" spc="-100" baseline="0" dirty="0" err="1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TextVM</a:t>
            </a:r>
            <a:endParaRPr lang="en-US" sz="1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59C0913-EB4E-4863-A3B8-9522B6B571C8}"/>
              </a:ext>
            </a:extLst>
          </p:cNvPr>
          <p:cNvSpPr/>
          <p:nvPr/>
        </p:nvSpPr>
        <p:spPr>
          <a:xfrm>
            <a:off x="5579938" y="3275781"/>
            <a:ext cx="1678930" cy="1224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DE838F4-8A4F-404D-AD63-8EBF1BE9500C}"/>
              </a:ext>
            </a:extLst>
          </p:cNvPr>
          <p:cNvCxnSpPr>
            <a:cxnSpLocks/>
          </p:cNvCxnSpPr>
          <p:nvPr/>
        </p:nvCxnSpPr>
        <p:spPr>
          <a:xfrm flipH="1">
            <a:off x="5579938" y="3779837"/>
            <a:ext cx="1688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1727729-FAC4-4C0E-AA64-6A690C6AA77F}"/>
              </a:ext>
            </a:extLst>
          </p:cNvPr>
          <p:cNvSpPr txBox="1"/>
          <p:nvPr/>
        </p:nvSpPr>
        <p:spPr>
          <a:xfrm>
            <a:off x="5848995" y="3451036"/>
            <a:ext cx="1160574" cy="2593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000" kern="1200" spc="-100" baseline="0" dirty="0" err="1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BarChartVM</a:t>
            </a:r>
            <a:endParaRPr lang="en-US" sz="1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6B3485-8E02-40A6-8EB1-1A070D25381C}"/>
              </a:ext>
            </a:extLst>
          </p:cNvPr>
          <p:cNvSpPr/>
          <p:nvPr/>
        </p:nvSpPr>
        <p:spPr>
          <a:xfrm>
            <a:off x="8880127" y="3312699"/>
            <a:ext cx="1678930" cy="1224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77ECF9C-4DA3-4960-8AB2-DE0F6721F655}"/>
              </a:ext>
            </a:extLst>
          </p:cNvPr>
          <p:cNvCxnSpPr>
            <a:cxnSpLocks/>
          </p:cNvCxnSpPr>
          <p:nvPr/>
        </p:nvCxnSpPr>
        <p:spPr>
          <a:xfrm flipH="1">
            <a:off x="8880127" y="3816755"/>
            <a:ext cx="1688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48FBD4C-312D-4280-A51B-AE18DB028E87}"/>
              </a:ext>
            </a:extLst>
          </p:cNvPr>
          <p:cNvSpPr txBox="1"/>
          <p:nvPr/>
        </p:nvSpPr>
        <p:spPr>
          <a:xfrm>
            <a:off x="9149184" y="3487954"/>
            <a:ext cx="1128514" cy="2593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000" kern="1200" spc="-100" baseline="0" dirty="0" err="1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PieChartVM</a:t>
            </a:r>
            <a:endParaRPr lang="en-US" sz="1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DBC7A1-4606-47A1-A640-204DC07B518A}"/>
              </a:ext>
            </a:extLst>
          </p:cNvPr>
          <p:cNvCxnSpPr>
            <a:stCxn id="9" idx="2"/>
            <a:endCxn id="2" idx="0"/>
          </p:cNvCxnSpPr>
          <p:nvPr/>
        </p:nvCxnSpPr>
        <p:spPr>
          <a:xfrm flipH="1">
            <a:off x="3392888" y="2771725"/>
            <a:ext cx="50635" cy="50405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9A232A-4484-46AD-95CA-910BD43B0B71}"/>
              </a:ext>
            </a:extLst>
          </p:cNvPr>
          <p:cNvCxnSpPr/>
          <p:nvPr/>
        </p:nvCxnSpPr>
        <p:spPr>
          <a:xfrm flipH="1">
            <a:off x="6503862" y="2771725"/>
            <a:ext cx="50635" cy="50405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816064-7280-4241-85CB-9007C430BC66}"/>
              </a:ext>
            </a:extLst>
          </p:cNvPr>
          <p:cNvCxnSpPr/>
          <p:nvPr/>
        </p:nvCxnSpPr>
        <p:spPr>
          <a:xfrm flipH="1">
            <a:off x="9747821" y="2779824"/>
            <a:ext cx="50635" cy="50405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A6C96A-A8DA-4DA1-8468-2C5788FAD5C5}"/>
              </a:ext>
            </a:extLst>
          </p:cNvPr>
          <p:cNvCxnSpPr/>
          <p:nvPr/>
        </p:nvCxnSpPr>
        <p:spPr>
          <a:xfrm>
            <a:off x="3469894" y="4536833"/>
            <a:ext cx="1881841" cy="1475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70" name="Straight Arrow Connector 7169">
            <a:extLst>
              <a:ext uri="{FF2B5EF4-FFF2-40B4-BE49-F238E27FC236}">
                <a16:creationId xmlns:a16="http://schemas.microsoft.com/office/drawing/2014/main" id="{F299931A-84A1-4416-BC64-11D7E6F439B6}"/>
              </a:ext>
            </a:extLst>
          </p:cNvPr>
          <p:cNvCxnSpPr>
            <a:stCxn id="43" idx="2"/>
          </p:cNvCxnSpPr>
          <p:nvPr/>
        </p:nvCxnSpPr>
        <p:spPr>
          <a:xfrm>
            <a:off x="6419403" y="4499915"/>
            <a:ext cx="9879" cy="1045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72" name="Straight Arrow Connector 7171">
            <a:extLst>
              <a:ext uri="{FF2B5EF4-FFF2-40B4-BE49-F238E27FC236}">
                <a16:creationId xmlns:a16="http://schemas.microsoft.com/office/drawing/2014/main" id="{83E9EA2E-4976-4EB9-B154-79EF65C78308}"/>
              </a:ext>
            </a:extLst>
          </p:cNvPr>
          <p:cNvCxnSpPr/>
          <p:nvPr/>
        </p:nvCxnSpPr>
        <p:spPr>
          <a:xfrm flipH="1">
            <a:off x="7400410" y="4692760"/>
            <a:ext cx="2309303" cy="1163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Cloud 55">
            <a:extLst>
              <a:ext uri="{FF2B5EF4-FFF2-40B4-BE49-F238E27FC236}">
                <a16:creationId xmlns:a16="http://schemas.microsoft.com/office/drawing/2014/main" id="{BDD88014-F284-4BF3-B009-469B66B922CB}"/>
              </a:ext>
            </a:extLst>
          </p:cNvPr>
          <p:cNvSpPr/>
          <p:nvPr/>
        </p:nvSpPr>
        <p:spPr>
          <a:xfrm>
            <a:off x="10248279" y="5940078"/>
            <a:ext cx="2160240" cy="14401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External modifier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14E7A3-FD51-4828-95BB-C1705FDBFDD3}"/>
              </a:ext>
            </a:extLst>
          </p:cNvPr>
          <p:cNvCxnSpPr/>
          <p:nvPr/>
        </p:nvCxnSpPr>
        <p:spPr>
          <a:xfrm flipH="1">
            <a:off x="7944023" y="6660157"/>
            <a:ext cx="20162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604CB68-3E05-40EB-AF75-A40474B1A19E}"/>
              </a:ext>
            </a:extLst>
          </p:cNvPr>
          <p:cNvSpPr txBox="1"/>
          <p:nvPr/>
        </p:nvSpPr>
        <p:spPr>
          <a:xfrm>
            <a:off x="78654" y="6868307"/>
            <a:ext cx="4269823" cy="4667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36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Adding observer pattern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708FB9-9D8B-48A6-BBBA-24DC6886A8C7}"/>
              </a:ext>
            </a:extLst>
          </p:cNvPr>
          <p:cNvCxnSpPr/>
          <p:nvPr/>
        </p:nvCxnSpPr>
        <p:spPr>
          <a:xfrm flipH="1" flipV="1">
            <a:off x="4348477" y="4692760"/>
            <a:ext cx="1363298" cy="1163404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FAFDFBB-D575-4E00-8F58-80178AA62C76}"/>
              </a:ext>
            </a:extLst>
          </p:cNvPr>
          <p:cNvCxnSpPr>
            <a:cxnSpLocks/>
          </p:cNvCxnSpPr>
          <p:nvPr/>
        </p:nvCxnSpPr>
        <p:spPr>
          <a:xfrm flipV="1">
            <a:off x="6753763" y="4499915"/>
            <a:ext cx="38730" cy="117271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CD404CC-663F-419A-8567-B5B2D472D447}"/>
              </a:ext>
            </a:extLst>
          </p:cNvPr>
          <p:cNvCxnSpPr>
            <a:cxnSpLocks/>
          </p:cNvCxnSpPr>
          <p:nvPr/>
        </p:nvCxnSpPr>
        <p:spPr>
          <a:xfrm flipV="1">
            <a:off x="7136910" y="4633634"/>
            <a:ext cx="1659863" cy="117272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B83CB61-D924-43B2-887D-E6175AF6478B}"/>
              </a:ext>
            </a:extLst>
          </p:cNvPr>
          <p:cNvSpPr txBox="1"/>
          <p:nvPr/>
        </p:nvSpPr>
        <p:spPr>
          <a:xfrm>
            <a:off x="5887467" y="5940078"/>
            <a:ext cx="1083630" cy="12507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X = 20%</a:t>
            </a:r>
          </a:p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Y = 45%</a:t>
            </a:r>
          </a:p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Z = 35%</a:t>
            </a:r>
          </a:p>
        </p:txBody>
      </p:sp>
    </p:spTree>
    <p:extLst>
      <p:ext uri="{BB962C8B-B14F-4D97-AF65-F5344CB8AC3E}">
        <p14:creationId xmlns:p14="http://schemas.microsoft.com/office/powerpoint/2010/main" val="2301972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1555A-BFA9-44D5-874F-64EB3091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190E-11F8-4710-BF35-D1D82CCCE5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  <a:p>
            <a:r>
              <a:rPr lang="en-US" dirty="0"/>
              <a:t>Observable model</a:t>
            </a:r>
          </a:p>
          <a:p>
            <a:r>
              <a:rPr lang="en-US" dirty="0"/>
              <a:t>Observable properties</a:t>
            </a:r>
          </a:p>
        </p:txBody>
      </p:sp>
    </p:spTree>
    <p:extLst>
      <p:ext uri="{BB962C8B-B14F-4D97-AF65-F5344CB8AC3E}">
        <p14:creationId xmlns:p14="http://schemas.microsoft.com/office/powerpoint/2010/main" val="413561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E1E580-76A4-4255-85C3-AB20898B62E1}"/>
              </a:ext>
            </a:extLst>
          </p:cNvPr>
          <p:cNvSpPr/>
          <p:nvPr/>
        </p:nvSpPr>
        <p:spPr>
          <a:xfrm>
            <a:off x="1967359" y="107429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ACA756E-B1C5-498C-B313-A5E9DD961DC4}"/>
              </a:ext>
            </a:extLst>
          </p:cNvPr>
          <p:cNvSpPr/>
          <p:nvPr/>
        </p:nvSpPr>
        <p:spPr>
          <a:xfrm>
            <a:off x="5184373" y="107429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1F2475D-9706-4652-8533-9CC39FCF1EC6}"/>
              </a:ext>
            </a:extLst>
          </p:cNvPr>
          <p:cNvSpPr/>
          <p:nvPr/>
        </p:nvSpPr>
        <p:spPr>
          <a:xfrm>
            <a:off x="8381417" y="107429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BC21C2-F4BA-4DC0-B2F5-84CEC1862680}"/>
              </a:ext>
            </a:extLst>
          </p:cNvPr>
          <p:cNvCxnSpPr/>
          <p:nvPr/>
        </p:nvCxnSpPr>
        <p:spPr>
          <a:xfrm flipV="1">
            <a:off x="5567759" y="467469"/>
            <a:ext cx="0" cy="187220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295D75-B733-4652-80A3-07DCBCAB91D6}"/>
              </a:ext>
            </a:extLst>
          </p:cNvPr>
          <p:cNvCxnSpPr/>
          <p:nvPr/>
        </p:nvCxnSpPr>
        <p:spPr>
          <a:xfrm>
            <a:off x="5351735" y="2051645"/>
            <a:ext cx="237626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A860E05-4551-4689-AD44-B6B6B8BAB1FA}"/>
              </a:ext>
            </a:extLst>
          </p:cNvPr>
          <p:cNvSpPr/>
          <p:nvPr/>
        </p:nvSpPr>
        <p:spPr>
          <a:xfrm>
            <a:off x="5711775" y="1456535"/>
            <a:ext cx="432007" cy="55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43AF6F-D172-4F48-A3B2-238B86D765B9}"/>
              </a:ext>
            </a:extLst>
          </p:cNvPr>
          <p:cNvSpPr/>
          <p:nvPr/>
        </p:nvSpPr>
        <p:spPr>
          <a:xfrm>
            <a:off x="6287838" y="755501"/>
            <a:ext cx="431972" cy="125967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5E6886-EF62-4F78-BC3F-229D18647A91}"/>
              </a:ext>
            </a:extLst>
          </p:cNvPr>
          <p:cNvSpPr/>
          <p:nvPr/>
        </p:nvSpPr>
        <p:spPr>
          <a:xfrm>
            <a:off x="6903166" y="1138721"/>
            <a:ext cx="431972" cy="874419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tial Circle 18">
            <a:extLst>
              <a:ext uri="{FF2B5EF4-FFF2-40B4-BE49-F238E27FC236}">
                <a16:creationId xmlns:a16="http://schemas.microsoft.com/office/drawing/2014/main" id="{9FCD61F1-D6AA-4B62-864E-AEBA971AAFDD}"/>
              </a:ext>
            </a:extLst>
          </p:cNvPr>
          <p:cNvSpPr/>
          <p:nvPr/>
        </p:nvSpPr>
        <p:spPr>
          <a:xfrm>
            <a:off x="8736111" y="395461"/>
            <a:ext cx="2124690" cy="2124690"/>
          </a:xfrm>
          <a:prstGeom prst="pie">
            <a:avLst>
              <a:gd name="adj1" fmla="val 6222589"/>
              <a:gd name="adj2" fmla="val 1053902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Partial Circle 26">
            <a:extLst>
              <a:ext uri="{FF2B5EF4-FFF2-40B4-BE49-F238E27FC236}">
                <a16:creationId xmlns:a16="http://schemas.microsoft.com/office/drawing/2014/main" id="{E7B5306E-BC32-4EEA-9C4D-7FA8419AA9B4}"/>
              </a:ext>
            </a:extLst>
          </p:cNvPr>
          <p:cNvSpPr/>
          <p:nvPr/>
        </p:nvSpPr>
        <p:spPr>
          <a:xfrm>
            <a:off x="8736111" y="395461"/>
            <a:ext cx="2124690" cy="2124690"/>
          </a:xfrm>
          <a:prstGeom prst="pie">
            <a:avLst>
              <a:gd name="adj1" fmla="val 19856756"/>
              <a:gd name="adj2" fmla="val 6135296"/>
            </a:avLst>
          </a:prstGeom>
          <a:solidFill>
            <a:srgbClr val="FF7369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Partial Circle 27">
            <a:extLst>
              <a:ext uri="{FF2B5EF4-FFF2-40B4-BE49-F238E27FC236}">
                <a16:creationId xmlns:a16="http://schemas.microsoft.com/office/drawing/2014/main" id="{4AEDCDE4-3D2D-40EC-A61C-C5B1FCCFB430}"/>
              </a:ext>
            </a:extLst>
          </p:cNvPr>
          <p:cNvSpPr/>
          <p:nvPr/>
        </p:nvSpPr>
        <p:spPr>
          <a:xfrm>
            <a:off x="8736111" y="395461"/>
            <a:ext cx="2124690" cy="2124690"/>
          </a:xfrm>
          <a:prstGeom prst="pie">
            <a:avLst>
              <a:gd name="adj1" fmla="val 10589109"/>
              <a:gd name="adj2" fmla="val 19919732"/>
            </a:avLst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4C954A-E89A-49FF-83B4-18D5B6292F20}"/>
              </a:ext>
            </a:extLst>
          </p:cNvPr>
          <p:cNvSpPr txBox="1"/>
          <p:nvPr/>
        </p:nvSpPr>
        <p:spPr>
          <a:xfrm>
            <a:off x="2327399" y="654355"/>
            <a:ext cx="226024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ABD49F-AEE9-41F5-A29B-47F169B6E58F}"/>
              </a:ext>
            </a:extLst>
          </p:cNvPr>
          <p:cNvSpPr txBox="1"/>
          <p:nvPr/>
        </p:nvSpPr>
        <p:spPr>
          <a:xfrm>
            <a:off x="2327399" y="1224833"/>
            <a:ext cx="226024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spc="-1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sz="2800" kern="1200" spc="-10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C2CAB7-C07D-43DA-8513-216B36B555D6}"/>
              </a:ext>
            </a:extLst>
          </p:cNvPr>
          <p:cNvSpPr txBox="1"/>
          <p:nvPr/>
        </p:nvSpPr>
        <p:spPr>
          <a:xfrm>
            <a:off x="2327399" y="1753887"/>
            <a:ext cx="206788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A46DD5-2A42-4486-B690-CFD07D481946}"/>
              </a:ext>
            </a:extLst>
          </p:cNvPr>
          <p:cNvSpPr/>
          <p:nvPr/>
        </p:nvSpPr>
        <p:spPr>
          <a:xfrm>
            <a:off x="2687439" y="647035"/>
            <a:ext cx="1544914" cy="36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A45D60-49BC-4344-B5BA-C0E3D39EB4EE}"/>
              </a:ext>
            </a:extLst>
          </p:cNvPr>
          <p:cNvSpPr/>
          <p:nvPr/>
        </p:nvSpPr>
        <p:spPr>
          <a:xfrm>
            <a:off x="2697438" y="1186641"/>
            <a:ext cx="1544914" cy="36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B6CA7A-E597-4AC7-A57B-1EE661CC4F71}"/>
              </a:ext>
            </a:extLst>
          </p:cNvPr>
          <p:cNvSpPr/>
          <p:nvPr/>
        </p:nvSpPr>
        <p:spPr>
          <a:xfrm>
            <a:off x="2697438" y="1726247"/>
            <a:ext cx="1544914" cy="36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47F15F-074D-4F84-9520-71956241FF73}"/>
              </a:ext>
            </a:extLst>
          </p:cNvPr>
          <p:cNvSpPr/>
          <p:nvPr/>
        </p:nvSpPr>
        <p:spPr>
          <a:xfrm>
            <a:off x="4060937" y="5412839"/>
            <a:ext cx="4320480" cy="2051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02BF99-F759-41D1-B639-B8BD3CAAA4D4}"/>
              </a:ext>
            </a:extLst>
          </p:cNvPr>
          <p:cNvSpPr/>
          <p:nvPr/>
        </p:nvSpPr>
        <p:spPr>
          <a:xfrm>
            <a:off x="5351735" y="5724057"/>
            <a:ext cx="2160240" cy="165618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D5BC40-5EC1-4251-90F0-A043277F1298}"/>
              </a:ext>
            </a:extLst>
          </p:cNvPr>
          <p:cNvSpPr txBox="1"/>
          <p:nvPr/>
        </p:nvSpPr>
        <p:spPr>
          <a:xfrm>
            <a:off x="3311197" y="684025"/>
            <a:ext cx="317395" cy="30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C4886E-3F99-420F-832F-295EB04275EA}"/>
              </a:ext>
            </a:extLst>
          </p:cNvPr>
          <p:cNvSpPr txBox="1"/>
          <p:nvPr/>
        </p:nvSpPr>
        <p:spPr>
          <a:xfrm>
            <a:off x="3301198" y="1225666"/>
            <a:ext cx="317395" cy="30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BE1700-F9FD-48DB-8E97-8111D96708CE}"/>
              </a:ext>
            </a:extLst>
          </p:cNvPr>
          <p:cNvSpPr txBox="1"/>
          <p:nvPr/>
        </p:nvSpPr>
        <p:spPr>
          <a:xfrm>
            <a:off x="3301198" y="1755458"/>
            <a:ext cx="317395" cy="30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E8C6FA-58F0-4DF7-AFDF-45A66B3936CE}"/>
              </a:ext>
            </a:extLst>
          </p:cNvPr>
          <p:cNvSpPr/>
          <p:nvPr/>
        </p:nvSpPr>
        <p:spPr>
          <a:xfrm>
            <a:off x="2553423" y="3275781"/>
            <a:ext cx="1678930" cy="1224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290950F-17BB-4B53-B01F-A9FB7ADA5555}"/>
              </a:ext>
            </a:extLst>
          </p:cNvPr>
          <p:cNvCxnSpPr>
            <a:cxnSpLocks/>
          </p:cNvCxnSpPr>
          <p:nvPr/>
        </p:nvCxnSpPr>
        <p:spPr>
          <a:xfrm flipH="1">
            <a:off x="2553423" y="3779837"/>
            <a:ext cx="1688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A058E6-C914-48D3-A11A-B7157C350E5E}"/>
              </a:ext>
            </a:extLst>
          </p:cNvPr>
          <p:cNvSpPr txBox="1"/>
          <p:nvPr/>
        </p:nvSpPr>
        <p:spPr>
          <a:xfrm>
            <a:off x="3038642" y="3462689"/>
            <a:ext cx="713080" cy="2593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000" kern="1200" spc="-100" baseline="0" dirty="0" err="1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TextVM</a:t>
            </a:r>
            <a:endParaRPr lang="en-US" sz="1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59C0913-EB4E-4863-A3B8-9522B6B571C8}"/>
              </a:ext>
            </a:extLst>
          </p:cNvPr>
          <p:cNvSpPr/>
          <p:nvPr/>
        </p:nvSpPr>
        <p:spPr>
          <a:xfrm>
            <a:off x="5579938" y="3275781"/>
            <a:ext cx="1678930" cy="1224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DE838F4-8A4F-404D-AD63-8EBF1BE9500C}"/>
              </a:ext>
            </a:extLst>
          </p:cNvPr>
          <p:cNvCxnSpPr>
            <a:cxnSpLocks/>
          </p:cNvCxnSpPr>
          <p:nvPr/>
        </p:nvCxnSpPr>
        <p:spPr>
          <a:xfrm flipH="1">
            <a:off x="5579938" y="3779837"/>
            <a:ext cx="1688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1727729-FAC4-4C0E-AA64-6A690C6AA77F}"/>
              </a:ext>
            </a:extLst>
          </p:cNvPr>
          <p:cNvSpPr txBox="1"/>
          <p:nvPr/>
        </p:nvSpPr>
        <p:spPr>
          <a:xfrm>
            <a:off x="5848995" y="3451036"/>
            <a:ext cx="1160574" cy="2593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000" kern="1200" spc="-100" baseline="0" dirty="0" err="1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BarChartVM</a:t>
            </a:r>
            <a:endParaRPr lang="en-US" sz="1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6B3485-8E02-40A6-8EB1-1A070D25381C}"/>
              </a:ext>
            </a:extLst>
          </p:cNvPr>
          <p:cNvSpPr/>
          <p:nvPr/>
        </p:nvSpPr>
        <p:spPr>
          <a:xfrm>
            <a:off x="8880127" y="3312699"/>
            <a:ext cx="1678930" cy="1224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77ECF9C-4DA3-4960-8AB2-DE0F6721F655}"/>
              </a:ext>
            </a:extLst>
          </p:cNvPr>
          <p:cNvCxnSpPr>
            <a:cxnSpLocks/>
          </p:cNvCxnSpPr>
          <p:nvPr/>
        </p:nvCxnSpPr>
        <p:spPr>
          <a:xfrm flipH="1">
            <a:off x="8880127" y="3816755"/>
            <a:ext cx="1688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48FBD4C-312D-4280-A51B-AE18DB028E87}"/>
              </a:ext>
            </a:extLst>
          </p:cNvPr>
          <p:cNvSpPr txBox="1"/>
          <p:nvPr/>
        </p:nvSpPr>
        <p:spPr>
          <a:xfrm>
            <a:off x="9149184" y="3487954"/>
            <a:ext cx="1128514" cy="2593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000" kern="1200" spc="-100" baseline="0" dirty="0" err="1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PieChartVM</a:t>
            </a:r>
            <a:endParaRPr lang="en-US" sz="1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DBC7A1-4606-47A1-A640-204DC07B518A}"/>
              </a:ext>
            </a:extLst>
          </p:cNvPr>
          <p:cNvCxnSpPr>
            <a:stCxn id="9" idx="2"/>
            <a:endCxn id="2" idx="0"/>
          </p:cNvCxnSpPr>
          <p:nvPr/>
        </p:nvCxnSpPr>
        <p:spPr>
          <a:xfrm flipH="1">
            <a:off x="3392888" y="2771725"/>
            <a:ext cx="50635" cy="50405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9A232A-4484-46AD-95CA-910BD43B0B71}"/>
              </a:ext>
            </a:extLst>
          </p:cNvPr>
          <p:cNvCxnSpPr/>
          <p:nvPr/>
        </p:nvCxnSpPr>
        <p:spPr>
          <a:xfrm flipH="1">
            <a:off x="6503862" y="2771725"/>
            <a:ext cx="50635" cy="50405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816064-7280-4241-85CB-9007C430BC66}"/>
              </a:ext>
            </a:extLst>
          </p:cNvPr>
          <p:cNvCxnSpPr/>
          <p:nvPr/>
        </p:nvCxnSpPr>
        <p:spPr>
          <a:xfrm flipH="1">
            <a:off x="9747821" y="2779824"/>
            <a:ext cx="50635" cy="50405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A6C96A-A8DA-4DA1-8468-2C5788FAD5C5}"/>
              </a:ext>
            </a:extLst>
          </p:cNvPr>
          <p:cNvCxnSpPr/>
          <p:nvPr/>
        </p:nvCxnSpPr>
        <p:spPr>
          <a:xfrm>
            <a:off x="3469894" y="4536833"/>
            <a:ext cx="1881841" cy="1475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70" name="Straight Arrow Connector 7169">
            <a:extLst>
              <a:ext uri="{FF2B5EF4-FFF2-40B4-BE49-F238E27FC236}">
                <a16:creationId xmlns:a16="http://schemas.microsoft.com/office/drawing/2014/main" id="{F299931A-84A1-4416-BC64-11D7E6F439B6}"/>
              </a:ext>
            </a:extLst>
          </p:cNvPr>
          <p:cNvCxnSpPr>
            <a:stCxn id="43" idx="2"/>
          </p:cNvCxnSpPr>
          <p:nvPr/>
        </p:nvCxnSpPr>
        <p:spPr>
          <a:xfrm>
            <a:off x="6419403" y="4499915"/>
            <a:ext cx="9879" cy="1045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72" name="Straight Arrow Connector 7171">
            <a:extLst>
              <a:ext uri="{FF2B5EF4-FFF2-40B4-BE49-F238E27FC236}">
                <a16:creationId xmlns:a16="http://schemas.microsoft.com/office/drawing/2014/main" id="{83E9EA2E-4976-4EB9-B154-79EF65C78308}"/>
              </a:ext>
            </a:extLst>
          </p:cNvPr>
          <p:cNvCxnSpPr/>
          <p:nvPr/>
        </p:nvCxnSpPr>
        <p:spPr>
          <a:xfrm flipH="1">
            <a:off x="7400410" y="4692760"/>
            <a:ext cx="2309303" cy="1163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Cloud 55">
            <a:extLst>
              <a:ext uri="{FF2B5EF4-FFF2-40B4-BE49-F238E27FC236}">
                <a16:creationId xmlns:a16="http://schemas.microsoft.com/office/drawing/2014/main" id="{BDD88014-F284-4BF3-B009-469B66B922CB}"/>
              </a:ext>
            </a:extLst>
          </p:cNvPr>
          <p:cNvSpPr/>
          <p:nvPr/>
        </p:nvSpPr>
        <p:spPr>
          <a:xfrm>
            <a:off x="10248279" y="5940078"/>
            <a:ext cx="2160240" cy="14401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External modifier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14E7A3-FD51-4828-95BB-C1705FDBFDD3}"/>
              </a:ext>
            </a:extLst>
          </p:cNvPr>
          <p:cNvCxnSpPr/>
          <p:nvPr/>
        </p:nvCxnSpPr>
        <p:spPr>
          <a:xfrm flipH="1">
            <a:off x="7944023" y="6660157"/>
            <a:ext cx="20162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708FB9-9D8B-48A6-BBBA-24DC6886A8C7}"/>
              </a:ext>
            </a:extLst>
          </p:cNvPr>
          <p:cNvCxnSpPr/>
          <p:nvPr/>
        </p:nvCxnSpPr>
        <p:spPr>
          <a:xfrm flipH="1" flipV="1">
            <a:off x="4348477" y="4692760"/>
            <a:ext cx="1363298" cy="1163404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FAFDFBB-D575-4E00-8F58-80178AA62C76}"/>
              </a:ext>
            </a:extLst>
          </p:cNvPr>
          <p:cNvCxnSpPr>
            <a:cxnSpLocks/>
          </p:cNvCxnSpPr>
          <p:nvPr/>
        </p:nvCxnSpPr>
        <p:spPr>
          <a:xfrm flipV="1">
            <a:off x="6753763" y="4499915"/>
            <a:ext cx="38730" cy="117271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CD404CC-663F-419A-8567-B5B2D472D447}"/>
              </a:ext>
            </a:extLst>
          </p:cNvPr>
          <p:cNvCxnSpPr>
            <a:cxnSpLocks/>
          </p:cNvCxnSpPr>
          <p:nvPr/>
        </p:nvCxnSpPr>
        <p:spPr>
          <a:xfrm flipV="1">
            <a:off x="7136910" y="4633634"/>
            <a:ext cx="1659863" cy="117272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B83CB61-D924-43B2-887D-E6175AF6478B}"/>
              </a:ext>
            </a:extLst>
          </p:cNvPr>
          <p:cNvSpPr txBox="1"/>
          <p:nvPr/>
        </p:nvSpPr>
        <p:spPr>
          <a:xfrm>
            <a:off x="5887467" y="5940078"/>
            <a:ext cx="1083630" cy="12507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X = 20%</a:t>
            </a:r>
          </a:p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Y = 45%</a:t>
            </a:r>
          </a:p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Z = 35%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4B908F-E20B-4E60-B027-5BEDE53C00E1}"/>
              </a:ext>
            </a:extLst>
          </p:cNvPr>
          <p:cNvSpPr txBox="1"/>
          <p:nvPr/>
        </p:nvSpPr>
        <p:spPr>
          <a:xfrm rot="2610860">
            <a:off x="216588" y="5570819"/>
            <a:ext cx="4269823" cy="4667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36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Adding observer pattern</a:t>
            </a:r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A868A7BD-FA1E-4958-9B61-B20C0E9EA68C}"/>
              </a:ext>
            </a:extLst>
          </p:cNvPr>
          <p:cNvSpPr/>
          <p:nvPr/>
        </p:nvSpPr>
        <p:spPr>
          <a:xfrm>
            <a:off x="2553423" y="3020173"/>
            <a:ext cx="4062304" cy="3658677"/>
          </a:xfrm>
          <a:prstGeom prst="arc">
            <a:avLst>
              <a:gd name="adj1" fmla="val 4584178"/>
              <a:gd name="adj2" fmla="val 10788423"/>
            </a:avLst>
          </a:prstGeom>
          <a:ln>
            <a:prstDash val="dash"/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8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4" descr="Questions powerpoint question mark clip art">
            <a:extLst>
              <a:ext uri="{FF2B5EF4-FFF2-40B4-BE49-F238E27FC236}">
                <a16:creationId xmlns:a16="http://schemas.microsoft.com/office/drawing/2014/main" id="{250C2C5D-72DB-49D7-B759-464763BDB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994" y="162853"/>
            <a:ext cx="6429414" cy="739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885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5195E0-18F4-4ACE-81D9-B24984FC12AF}"/>
              </a:ext>
            </a:extLst>
          </p:cNvPr>
          <p:cNvGrpSpPr/>
          <p:nvPr/>
        </p:nvGrpSpPr>
        <p:grpSpPr>
          <a:xfrm>
            <a:off x="5846639" y="323453"/>
            <a:ext cx="820638" cy="864095"/>
            <a:chOff x="8059451" y="1907628"/>
            <a:chExt cx="820638" cy="864095"/>
          </a:xfrm>
        </p:grpSpPr>
        <p:sp>
          <p:nvSpPr>
            <p:cNvPr id="5" name="Rectangle: Folded Corner 4">
              <a:extLst>
                <a:ext uri="{FF2B5EF4-FFF2-40B4-BE49-F238E27FC236}">
                  <a16:creationId xmlns:a16="http://schemas.microsoft.com/office/drawing/2014/main" id="{D666A213-FA48-42BC-9C93-7629BF357C93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2B6011-3458-4961-B986-1C5DE9E9D481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2BDD89B-FAD4-45B9-9A25-E8737EBB5FA4}"/>
              </a:ext>
            </a:extLst>
          </p:cNvPr>
          <p:cNvGrpSpPr/>
          <p:nvPr/>
        </p:nvGrpSpPr>
        <p:grpSpPr>
          <a:xfrm>
            <a:off x="5652328" y="1478592"/>
            <a:ext cx="1209258" cy="1153154"/>
            <a:chOff x="8750989" y="1979637"/>
            <a:chExt cx="1209258" cy="115315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8397DF-8740-4E94-B98D-BEA25C2A31CC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F0D115A-B4AE-4E55-9AF5-251AE012815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5A506A-A821-452C-A25F-976876B7B55A}"/>
                </a:ext>
              </a:extLst>
            </p:cNvPr>
            <p:cNvSpPr txBox="1"/>
            <p:nvPr/>
          </p:nvSpPr>
          <p:spPr>
            <a:xfrm>
              <a:off x="8877123" y="2126551"/>
              <a:ext cx="93615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PieChartV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6D8237-EBF0-4075-A0A6-46BC15836637}"/>
              </a:ext>
            </a:extLst>
          </p:cNvPr>
          <p:cNvCxnSpPr>
            <a:stCxn id="5" idx="0"/>
            <a:endCxn id="8" idx="0"/>
          </p:cNvCxnSpPr>
          <p:nvPr/>
        </p:nvCxnSpPr>
        <p:spPr>
          <a:xfrm flipH="1">
            <a:off x="6256957" y="1187548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64236E-638B-4258-8322-33846113D316}"/>
              </a:ext>
            </a:extLst>
          </p:cNvPr>
          <p:cNvGrpSpPr/>
          <p:nvPr/>
        </p:nvGrpSpPr>
        <p:grpSpPr>
          <a:xfrm>
            <a:off x="5652328" y="3500682"/>
            <a:ext cx="1209258" cy="1153154"/>
            <a:chOff x="8750989" y="1979637"/>
            <a:chExt cx="1209258" cy="11531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BD16E45-4534-49B9-94C6-7A988424B65E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97584F-3457-410A-80B2-67F76E5C301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8A7FD7-6222-44E9-92DF-41CFA608FC66}"/>
                </a:ext>
              </a:extLst>
            </p:cNvPr>
            <p:cNvSpPr txBox="1"/>
            <p:nvPr/>
          </p:nvSpPr>
          <p:spPr>
            <a:xfrm>
              <a:off x="8827308" y="2138034"/>
              <a:ext cx="111569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PieChartVM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743E2C-3BC5-497E-836B-CD46D2E5C757}"/>
              </a:ext>
            </a:extLst>
          </p:cNvPr>
          <p:cNvCxnSpPr/>
          <p:nvPr/>
        </p:nvCxnSpPr>
        <p:spPr>
          <a:xfrm>
            <a:off x="5940364" y="2631746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0F7406-8B18-4A81-8395-BEE8674CF670}"/>
              </a:ext>
            </a:extLst>
          </p:cNvPr>
          <p:cNvCxnSpPr>
            <a:cxnSpLocks/>
          </p:cNvCxnSpPr>
          <p:nvPr/>
        </p:nvCxnSpPr>
        <p:spPr>
          <a:xfrm>
            <a:off x="6406328" y="2631746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5EF99A-E452-440E-BB15-636270BE659F}"/>
              </a:ext>
            </a:extLst>
          </p:cNvPr>
          <p:cNvGrpSpPr/>
          <p:nvPr/>
        </p:nvGrpSpPr>
        <p:grpSpPr>
          <a:xfrm>
            <a:off x="7596544" y="5505688"/>
            <a:ext cx="1209258" cy="584857"/>
            <a:chOff x="8750989" y="1979637"/>
            <a:chExt cx="1209258" cy="58485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C08F394-4A5E-4A59-83B5-23E1B4BCA9FC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370970-4697-4181-A2CB-AEB8EEBA9730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EA8DDD-185C-4569-8786-FE9107C27496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B45CCD-2137-4E7C-953B-AE777BC0BF03}"/>
              </a:ext>
            </a:extLst>
          </p:cNvPr>
          <p:cNvCxnSpPr>
            <a:cxnSpLocks/>
          </p:cNvCxnSpPr>
          <p:nvPr/>
        </p:nvCxnSpPr>
        <p:spPr>
          <a:xfrm>
            <a:off x="6272540" y="4636752"/>
            <a:ext cx="1320357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A20F3CA-67A3-4E90-B84F-D2293BA5F59D}"/>
              </a:ext>
            </a:extLst>
          </p:cNvPr>
          <p:cNvGrpSpPr/>
          <p:nvPr/>
        </p:nvGrpSpPr>
        <p:grpSpPr>
          <a:xfrm>
            <a:off x="7592897" y="6661259"/>
            <a:ext cx="1209258" cy="649014"/>
            <a:chOff x="8750989" y="1979637"/>
            <a:chExt cx="1209258" cy="64901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77E465C-8BF0-4F82-A055-DEB4EFEE7A66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7AAD157-D91D-47CD-8D23-A778EF0035B9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49FFBB-38A3-4AE1-83C2-7AE8F8F39606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B9345A0-F095-4232-8266-86CDCF060AFC}"/>
              </a:ext>
            </a:extLst>
          </p:cNvPr>
          <p:cNvSpPr/>
          <p:nvPr/>
        </p:nvSpPr>
        <p:spPr>
          <a:xfrm>
            <a:off x="10416176" y="5745964"/>
            <a:ext cx="894159" cy="504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139123-6797-4355-BA63-47FCA517F2F8}"/>
              </a:ext>
            </a:extLst>
          </p:cNvPr>
          <p:cNvSpPr/>
          <p:nvPr/>
        </p:nvSpPr>
        <p:spPr>
          <a:xfrm>
            <a:off x="11585899" y="5745964"/>
            <a:ext cx="894159" cy="504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4C0F32-8F7E-4696-9BB5-19510B3911A4}"/>
              </a:ext>
            </a:extLst>
          </p:cNvPr>
          <p:cNvSpPr/>
          <p:nvPr/>
        </p:nvSpPr>
        <p:spPr>
          <a:xfrm>
            <a:off x="10416176" y="6501554"/>
            <a:ext cx="894159" cy="504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78F2E3-55BB-4EA9-A7B0-87D655DAEE49}"/>
              </a:ext>
            </a:extLst>
          </p:cNvPr>
          <p:cNvSpPr/>
          <p:nvPr/>
        </p:nvSpPr>
        <p:spPr>
          <a:xfrm>
            <a:off x="11585898" y="6516821"/>
            <a:ext cx="894159" cy="504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32FEC32-DCE3-4C5F-B051-82C092F896FD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8802154" y="5997982"/>
            <a:ext cx="1614022" cy="755590"/>
          </a:xfrm>
          <a:prstGeom prst="bentConnector3">
            <a:avLst>
              <a:gd name="adj1" fmla="val 3221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1C32200-1FE9-4A93-95A4-B8138829B6CE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8802154" y="6753572"/>
            <a:ext cx="1614022" cy="29666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DAAA0D-4B15-45EE-B9A4-8C457DB5734A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11310335" y="5997982"/>
            <a:ext cx="2755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5184CE-387C-4DF2-A562-700559182457}"/>
              </a:ext>
            </a:extLst>
          </p:cNvPr>
          <p:cNvCxnSpPr>
            <a:cxnSpLocks/>
          </p:cNvCxnSpPr>
          <p:nvPr/>
        </p:nvCxnSpPr>
        <p:spPr>
          <a:xfrm>
            <a:off x="11328522" y="6768838"/>
            <a:ext cx="2755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72DE1-DA62-4C0E-9C33-302CF6454A5C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12480058" y="5997981"/>
            <a:ext cx="275562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49A116-5F5A-4309-833B-6A0A6758639C}"/>
              </a:ext>
            </a:extLst>
          </p:cNvPr>
          <p:cNvCxnSpPr>
            <a:cxnSpLocks/>
          </p:cNvCxnSpPr>
          <p:nvPr/>
        </p:nvCxnSpPr>
        <p:spPr>
          <a:xfrm>
            <a:off x="12755620" y="5997981"/>
            <a:ext cx="0" cy="828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BEA24A-C186-4BE5-82C5-966F96A87722}"/>
              </a:ext>
            </a:extLst>
          </p:cNvPr>
          <p:cNvCxnSpPr>
            <a:cxnSpLocks/>
          </p:cNvCxnSpPr>
          <p:nvPr/>
        </p:nvCxnSpPr>
        <p:spPr>
          <a:xfrm flipH="1">
            <a:off x="12480057" y="6826061"/>
            <a:ext cx="2755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321B105-94EC-49E0-B5AF-F278CCC96A05}"/>
              </a:ext>
            </a:extLst>
          </p:cNvPr>
          <p:cNvSpPr/>
          <p:nvPr/>
        </p:nvSpPr>
        <p:spPr>
          <a:xfrm>
            <a:off x="9375031" y="5664085"/>
            <a:ext cx="3888432" cy="1646161"/>
          </a:xfrm>
          <a:prstGeom prst="roundRect">
            <a:avLst/>
          </a:prstGeom>
          <a:solidFill>
            <a:srgbClr val="FFFFFF">
              <a:alpha val="7686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D359481-4B11-48F6-AE79-FADD6F660F93}"/>
              </a:ext>
            </a:extLst>
          </p:cNvPr>
          <p:cNvCxnSpPr>
            <a:cxnSpLocks/>
            <a:stCxn id="24" idx="0"/>
            <a:endCxn id="40" idx="1"/>
          </p:cNvCxnSpPr>
          <p:nvPr/>
        </p:nvCxnSpPr>
        <p:spPr>
          <a:xfrm flipV="1">
            <a:off x="8197526" y="6322616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EB055F4-F7A3-43D6-A9AF-4B56D6FB491E}"/>
              </a:ext>
            </a:extLst>
          </p:cNvPr>
          <p:cNvSpPr/>
          <p:nvPr/>
        </p:nvSpPr>
        <p:spPr>
          <a:xfrm rot="16200000">
            <a:off x="8084625" y="6094896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peech Bubble: Rectangle with Corners Rounded 72">
            <a:extLst>
              <a:ext uri="{FF2B5EF4-FFF2-40B4-BE49-F238E27FC236}">
                <a16:creationId xmlns:a16="http://schemas.microsoft.com/office/drawing/2014/main" id="{FAE6B39A-AAFB-445A-B4DA-A24C7D098F61}"/>
              </a:ext>
            </a:extLst>
          </p:cNvPr>
          <p:cNvSpPr/>
          <p:nvPr/>
        </p:nvSpPr>
        <p:spPr>
          <a:xfrm>
            <a:off x="599207" y="2631746"/>
            <a:ext cx="3816413" cy="2228211"/>
          </a:xfrm>
          <a:prstGeom prst="wedgeRoundRectCallout">
            <a:avLst>
              <a:gd name="adj1" fmla="val 71345"/>
              <a:gd name="adj2" fmla="val 16333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Here we use the </a:t>
            </a:r>
            <a:r>
              <a:rPr lang="en-US" sz="3200" dirty="0" err="1">
                <a:solidFill>
                  <a:schemeClr val="tx1"/>
                </a:solidFill>
              </a:rPr>
              <a:t>PropertyChange</a:t>
            </a:r>
            <a:r>
              <a:rPr lang="en-US" sz="3200" dirty="0">
                <a:solidFill>
                  <a:schemeClr val="tx1"/>
                </a:solidFill>
              </a:rPr>
              <a:t>-Listener</a:t>
            </a:r>
          </a:p>
        </p:txBody>
      </p:sp>
      <p:sp>
        <p:nvSpPr>
          <p:cNvPr id="74" name="Speech Bubble: Rectangle with Corners Rounded 73">
            <a:extLst>
              <a:ext uri="{FF2B5EF4-FFF2-40B4-BE49-F238E27FC236}">
                <a16:creationId xmlns:a16="http://schemas.microsoft.com/office/drawing/2014/main" id="{871F7E17-44D0-46AA-A8B5-5232B7329BF8}"/>
              </a:ext>
            </a:extLst>
          </p:cNvPr>
          <p:cNvSpPr/>
          <p:nvPr/>
        </p:nvSpPr>
        <p:spPr>
          <a:xfrm>
            <a:off x="1175275" y="5297915"/>
            <a:ext cx="5121819" cy="2228211"/>
          </a:xfrm>
          <a:prstGeom prst="wedgeRoundRectCallout">
            <a:avLst>
              <a:gd name="adj1" fmla="val 71345"/>
              <a:gd name="adj2" fmla="val 16333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Here we use the </a:t>
            </a:r>
            <a:r>
              <a:rPr lang="en-US" sz="3200" dirty="0" err="1">
                <a:solidFill>
                  <a:schemeClr val="tx1"/>
                </a:solidFill>
              </a:rPr>
              <a:t>PropertyChangeSupport</a:t>
            </a:r>
            <a:r>
              <a:rPr lang="en-US" sz="3200" dirty="0">
                <a:solidFill>
                  <a:schemeClr val="tx1"/>
                </a:solidFill>
              </a:rPr>
              <a:t> to make the model a Subject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DD20FF4-9DF8-4BEC-AC21-34F4E4668937}"/>
              </a:ext>
            </a:extLst>
          </p:cNvPr>
          <p:cNvSpPr txBox="1"/>
          <p:nvPr/>
        </p:nvSpPr>
        <p:spPr>
          <a:xfrm>
            <a:off x="383183" y="323453"/>
            <a:ext cx="2497158" cy="4667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3600" spc="-100" dirty="0">
                <a:latin typeface="Via Light Office" panose="02000503000000020004" pitchFamily="2" charset="0"/>
              </a:rPr>
              <a:t>Code Example</a:t>
            </a:r>
            <a:endParaRPr lang="en-US" sz="3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624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5195E0-18F4-4ACE-81D9-B24984FC12AF}"/>
              </a:ext>
            </a:extLst>
          </p:cNvPr>
          <p:cNvGrpSpPr/>
          <p:nvPr/>
        </p:nvGrpSpPr>
        <p:grpSpPr>
          <a:xfrm>
            <a:off x="433478" y="323453"/>
            <a:ext cx="820638" cy="864095"/>
            <a:chOff x="8059451" y="1907628"/>
            <a:chExt cx="820638" cy="864095"/>
          </a:xfrm>
        </p:grpSpPr>
        <p:sp>
          <p:nvSpPr>
            <p:cNvPr id="5" name="Rectangle: Folded Corner 4">
              <a:extLst>
                <a:ext uri="{FF2B5EF4-FFF2-40B4-BE49-F238E27FC236}">
                  <a16:creationId xmlns:a16="http://schemas.microsoft.com/office/drawing/2014/main" id="{D666A213-FA48-42BC-9C93-7629BF357C93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2B6011-3458-4961-B986-1C5DE9E9D481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2BDD89B-FAD4-45B9-9A25-E8737EBB5FA4}"/>
              </a:ext>
            </a:extLst>
          </p:cNvPr>
          <p:cNvGrpSpPr/>
          <p:nvPr/>
        </p:nvGrpSpPr>
        <p:grpSpPr>
          <a:xfrm>
            <a:off x="239167" y="1478592"/>
            <a:ext cx="1209258" cy="1153154"/>
            <a:chOff x="8750989" y="1979637"/>
            <a:chExt cx="1209258" cy="115315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8397DF-8740-4E94-B98D-BEA25C2A31CC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F0D115A-B4AE-4E55-9AF5-251AE012815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5A506A-A821-452C-A25F-976876B7B55A}"/>
                </a:ext>
              </a:extLst>
            </p:cNvPr>
            <p:cNvSpPr txBox="1"/>
            <p:nvPr/>
          </p:nvSpPr>
          <p:spPr>
            <a:xfrm>
              <a:off x="8921404" y="2103146"/>
              <a:ext cx="93615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PieChartV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6D8237-EBF0-4075-A0A6-46BC15836637}"/>
              </a:ext>
            </a:extLst>
          </p:cNvPr>
          <p:cNvCxnSpPr>
            <a:stCxn id="5" idx="0"/>
            <a:endCxn id="8" idx="0"/>
          </p:cNvCxnSpPr>
          <p:nvPr/>
        </p:nvCxnSpPr>
        <p:spPr>
          <a:xfrm flipH="1">
            <a:off x="843796" y="1187548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64236E-638B-4258-8322-33846113D316}"/>
              </a:ext>
            </a:extLst>
          </p:cNvPr>
          <p:cNvGrpSpPr/>
          <p:nvPr/>
        </p:nvGrpSpPr>
        <p:grpSpPr>
          <a:xfrm>
            <a:off x="239167" y="3500682"/>
            <a:ext cx="1209258" cy="1153154"/>
            <a:chOff x="8750989" y="1979637"/>
            <a:chExt cx="1209258" cy="11531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BD16E45-4534-49B9-94C6-7A988424B65E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97584F-3457-410A-80B2-67F76E5C301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8A7FD7-6222-44E9-92DF-41CFA608FC66}"/>
                </a:ext>
              </a:extLst>
            </p:cNvPr>
            <p:cNvSpPr txBox="1"/>
            <p:nvPr/>
          </p:nvSpPr>
          <p:spPr>
            <a:xfrm>
              <a:off x="8827308" y="2138034"/>
              <a:ext cx="111569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PieChartVM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743E2C-3BC5-497E-836B-CD46D2E5C757}"/>
              </a:ext>
            </a:extLst>
          </p:cNvPr>
          <p:cNvCxnSpPr/>
          <p:nvPr/>
        </p:nvCxnSpPr>
        <p:spPr>
          <a:xfrm>
            <a:off x="527203" y="2631746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0F7406-8B18-4A81-8395-BEE8674CF670}"/>
              </a:ext>
            </a:extLst>
          </p:cNvPr>
          <p:cNvCxnSpPr>
            <a:cxnSpLocks/>
          </p:cNvCxnSpPr>
          <p:nvPr/>
        </p:nvCxnSpPr>
        <p:spPr>
          <a:xfrm>
            <a:off x="993167" y="2631746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5EF99A-E452-440E-BB15-636270BE659F}"/>
              </a:ext>
            </a:extLst>
          </p:cNvPr>
          <p:cNvGrpSpPr/>
          <p:nvPr/>
        </p:nvGrpSpPr>
        <p:grpSpPr>
          <a:xfrm>
            <a:off x="242814" y="5505688"/>
            <a:ext cx="1209258" cy="584857"/>
            <a:chOff x="8750989" y="1979637"/>
            <a:chExt cx="1209258" cy="58485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C08F394-4A5E-4A59-83B5-23E1B4BCA9FC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370970-4697-4181-A2CB-AEB8EEBA9730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EA8DDD-185C-4569-8786-FE9107C27496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B45CCD-2137-4E7C-953B-AE777BC0BF03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847443" y="4636752"/>
            <a:ext cx="11936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A20F3CA-67A3-4E90-B84F-D2293BA5F59D}"/>
              </a:ext>
            </a:extLst>
          </p:cNvPr>
          <p:cNvGrpSpPr/>
          <p:nvPr/>
        </p:nvGrpSpPr>
        <p:grpSpPr>
          <a:xfrm>
            <a:off x="239167" y="6661259"/>
            <a:ext cx="1209258" cy="649014"/>
            <a:chOff x="8750989" y="1979637"/>
            <a:chExt cx="1209258" cy="64901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77E465C-8BF0-4F82-A055-DEB4EFEE7A66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7AAD157-D91D-47CD-8D23-A778EF0035B9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49FFBB-38A3-4AE1-83C2-7AE8F8F39606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B9345A0-F095-4232-8266-86CDCF060AFC}"/>
              </a:ext>
            </a:extLst>
          </p:cNvPr>
          <p:cNvSpPr/>
          <p:nvPr/>
        </p:nvSpPr>
        <p:spPr>
          <a:xfrm>
            <a:off x="3062446" y="5745964"/>
            <a:ext cx="894159" cy="504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139123-6797-4355-BA63-47FCA517F2F8}"/>
              </a:ext>
            </a:extLst>
          </p:cNvPr>
          <p:cNvSpPr/>
          <p:nvPr/>
        </p:nvSpPr>
        <p:spPr>
          <a:xfrm>
            <a:off x="4232169" y="5745964"/>
            <a:ext cx="894159" cy="504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4C0F32-8F7E-4696-9BB5-19510B3911A4}"/>
              </a:ext>
            </a:extLst>
          </p:cNvPr>
          <p:cNvSpPr/>
          <p:nvPr/>
        </p:nvSpPr>
        <p:spPr>
          <a:xfrm>
            <a:off x="3062446" y="6501554"/>
            <a:ext cx="894159" cy="504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78F2E3-55BB-4EA9-A7B0-87D655DAEE49}"/>
              </a:ext>
            </a:extLst>
          </p:cNvPr>
          <p:cNvSpPr/>
          <p:nvPr/>
        </p:nvSpPr>
        <p:spPr>
          <a:xfrm>
            <a:off x="4232168" y="6516821"/>
            <a:ext cx="894159" cy="504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32FEC32-DCE3-4C5F-B051-82C092F896FD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1448424" y="5997982"/>
            <a:ext cx="1614022" cy="755590"/>
          </a:xfrm>
          <a:prstGeom prst="bentConnector3">
            <a:avLst>
              <a:gd name="adj1" fmla="val 3221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1C32200-1FE9-4A93-95A4-B8138829B6CE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1448424" y="6753572"/>
            <a:ext cx="1614022" cy="29666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DAAA0D-4B15-45EE-B9A4-8C457DB5734A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3956605" y="5997982"/>
            <a:ext cx="2755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5184CE-387C-4DF2-A562-700559182457}"/>
              </a:ext>
            </a:extLst>
          </p:cNvPr>
          <p:cNvCxnSpPr>
            <a:cxnSpLocks/>
          </p:cNvCxnSpPr>
          <p:nvPr/>
        </p:nvCxnSpPr>
        <p:spPr>
          <a:xfrm>
            <a:off x="3974792" y="6768838"/>
            <a:ext cx="2755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72DE1-DA62-4C0E-9C33-302CF6454A5C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5126328" y="5997981"/>
            <a:ext cx="275562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49A116-5F5A-4309-833B-6A0A6758639C}"/>
              </a:ext>
            </a:extLst>
          </p:cNvPr>
          <p:cNvCxnSpPr>
            <a:cxnSpLocks/>
          </p:cNvCxnSpPr>
          <p:nvPr/>
        </p:nvCxnSpPr>
        <p:spPr>
          <a:xfrm>
            <a:off x="5401890" y="5997981"/>
            <a:ext cx="0" cy="828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BEA24A-C186-4BE5-82C5-966F96A87722}"/>
              </a:ext>
            </a:extLst>
          </p:cNvPr>
          <p:cNvCxnSpPr>
            <a:cxnSpLocks/>
          </p:cNvCxnSpPr>
          <p:nvPr/>
        </p:nvCxnSpPr>
        <p:spPr>
          <a:xfrm flipH="1">
            <a:off x="5126327" y="6826061"/>
            <a:ext cx="2755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321B105-94EC-49E0-B5AF-F278CCC96A05}"/>
              </a:ext>
            </a:extLst>
          </p:cNvPr>
          <p:cNvSpPr/>
          <p:nvPr/>
        </p:nvSpPr>
        <p:spPr>
          <a:xfrm>
            <a:off x="2021301" y="5664085"/>
            <a:ext cx="3888432" cy="1646161"/>
          </a:xfrm>
          <a:prstGeom prst="roundRect">
            <a:avLst/>
          </a:prstGeom>
          <a:solidFill>
            <a:srgbClr val="FFFFFF">
              <a:alpha val="7686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D359481-4B11-48F6-AE79-FADD6F660F93}"/>
              </a:ext>
            </a:extLst>
          </p:cNvPr>
          <p:cNvCxnSpPr>
            <a:cxnSpLocks/>
            <a:stCxn id="24" idx="0"/>
            <a:endCxn id="40" idx="1"/>
          </p:cNvCxnSpPr>
          <p:nvPr/>
        </p:nvCxnSpPr>
        <p:spPr>
          <a:xfrm flipV="1">
            <a:off x="843796" y="6322616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EB055F4-F7A3-43D6-A9AF-4B56D6FB491E}"/>
              </a:ext>
            </a:extLst>
          </p:cNvPr>
          <p:cNvSpPr/>
          <p:nvPr/>
        </p:nvSpPr>
        <p:spPr>
          <a:xfrm rot="16200000">
            <a:off x="730895" y="6094896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CC9855-5A04-4728-8C7F-A0A39B13C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439" y="733613"/>
            <a:ext cx="9598997" cy="2402262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D191608-0F6D-43DD-A9CD-2183DC25219C}"/>
              </a:ext>
            </a:extLst>
          </p:cNvPr>
          <p:cNvSpPr/>
          <p:nvPr/>
        </p:nvSpPr>
        <p:spPr>
          <a:xfrm>
            <a:off x="1498600" y="3136900"/>
            <a:ext cx="2417311" cy="2273300"/>
          </a:xfrm>
          <a:custGeom>
            <a:avLst/>
            <a:gdLst>
              <a:gd name="connsiteX0" fmla="*/ 2298700 w 2417311"/>
              <a:gd name="connsiteY0" fmla="*/ 0 h 2273300"/>
              <a:gd name="connsiteX1" fmla="*/ 2286000 w 2417311"/>
              <a:gd name="connsiteY1" fmla="*/ 825500 h 2273300"/>
              <a:gd name="connsiteX2" fmla="*/ 965200 w 2417311"/>
              <a:gd name="connsiteY2" fmla="*/ 1219200 h 2273300"/>
              <a:gd name="connsiteX3" fmla="*/ 0 w 2417311"/>
              <a:gd name="connsiteY3" fmla="*/ 2273300 h 227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7311" h="2273300">
                <a:moveTo>
                  <a:pt x="2298700" y="0"/>
                </a:moveTo>
                <a:cubicBezTo>
                  <a:pt x="2403475" y="311150"/>
                  <a:pt x="2508250" y="622300"/>
                  <a:pt x="2286000" y="825500"/>
                </a:cubicBezTo>
                <a:cubicBezTo>
                  <a:pt x="2063750" y="1028700"/>
                  <a:pt x="1346200" y="977900"/>
                  <a:pt x="965200" y="1219200"/>
                </a:cubicBezTo>
                <a:cubicBezTo>
                  <a:pt x="584200" y="1460500"/>
                  <a:pt x="292100" y="1866900"/>
                  <a:pt x="0" y="227330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3FF35E1-8A9A-4604-9569-5F9A4F117500}"/>
              </a:ext>
            </a:extLst>
          </p:cNvPr>
          <p:cNvCxnSpPr/>
          <p:nvPr/>
        </p:nvCxnSpPr>
        <p:spPr>
          <a:xfrm>
            <a:off x="3263503" y="2771725"/>
            <a:ext cx="88569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5531FBB-F7D0-4786-B240-31FB1E33E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5781" y="84652"/>
            <a:ext cx="10306026" cy="136345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DataModel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Random();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getDataValues()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int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[]{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getLastUpdateTimeStamp()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addListener(String name, PropertyChangeListener listener)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.addPropertyChangeListener(listener);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.addPropertyChangeListener(name, listener);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recalculateData()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 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.nextInt(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 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.nextInt(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bottom = Math.</a:t>
            </a:r>
            <a:r>
              <a:rPr kumimoji="0" lang="da-DK" altLang="da-DK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 = Math.</a:t>
            </a:r>
            <a:r>
              <a:rPr kumimoji="0" lang="da-DK" altLang="da-DK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bottom;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top - bottom;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top;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"1: "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"2: "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"3: "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"Sum: "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int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[]{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calTimeStamp();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calTimeStamp()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SimpleDateFormat sdfDate 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SimpleDateFormat(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"HH:mm:ss"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Date now 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Date();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strDate = sdfDate.format(now);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.println(strDate);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"TimeUpdate"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strDate);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strDate;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a-DK" altLang="da-DK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4303FC3-E074-4228-99D2-0E80F6A39782}"/>
              </a:ext>
            </a:extLst>
          </p:cNvPr>
          <p:cNvSpPr/>
          <p:nvPr/>
        </p:nvSpPr>
        <p:spPr>
          <a:xfrm>
            <a:off x="5126327" y="3659079"/>
            <a:ext cx="4617896" cy="151082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&lt;&lt;Model&gt;&gt; could also extend the Subject interface from the Observer session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C52B013-311F-421B-B690-F5E4DA42A42E}"/>
              </a:ext>
            </a:extLst>
          </p:cNvPr>
          <p:cNvGrpSpPr/>
          <p:nvPr/>
        </p:nvGrpSpPr>
        <p:grpSpPr>
          <a:xfrm>
            <a:off x="1498600" y="3952334"/>
            <a:ext cx="2279560" cy="1553354"/>
            <a:chOff x="1498600" y="3952334"/>
            <a:chExt cx="2279560" cy="1553354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541CB32-1495-43D6-B044-6AF5E9F1D3BA}"/>
                </a:ext>
              </a:extLst>
            </p:cNvPr>
            <p:cNvGrpSpPr/>
            <p:nvPr/>
          </p:nvGrpSpPr>
          <p:grpSpPr>
            <a:xfrm rot="3169327">
              <a:off x="2864079" y="4281558"/>
              <a:ext cx="1243305" cy="584857"/>
              <a:chOff x="8750989" y="1979637"/>
              <a:chExt cx="1243305" cy="584857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A6C6B70-C654-4775-8E31-45A583242B0B}"/>
                  </a:ext>
                </a:extLst>
              </p:cNvPr>
              <p:cNvSpPr/>
              <p:nvPr/>
            </p:nvSpPr>
            <p:spPr>
              <a:xfrm>
                <a:off x="8750989" y="1979637"/>
                <a:ext cx="1209258" cy="58485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03F559C-2532-4825-825B-56B3ACD86DCF}"/>
                  </a:ext>
                </a:extLst>
              </p:cNvPr>
              <p:cNvCxnSpPr/>
              <p:nvPr/>
            </p:nvCxnSpPr>
            <p:spPr>
              <a:xfrm>
                <a:off x="8750990" y="2411679"/>
                <a:ext cx="120925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EF67DFE-108B-456D-82D1-EF298A1E6F15}"/>
                  </a:ext>
                </a:extLst>
              </p:cNvPr>
              <p:cNvSpPr txBox="1"/>
              <p:nvPr/>
            </p:nvSpPr>
            <p:spPr>
              <a:xfrm>
                <a:off x="8827308" y="2138034"/>
                <a:ext cx="1166986" cy="229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indent="0" algn="l" defTabSz="914400" rtl="0" eaLnBrk="1" latinLnBrk="0" hangingPunct="1">
                  <a:lnSpc>
                    <a:spcPct val="83000"/>
                  </a:lnSpc>
                  <a:spcBef>
                    <a:spcPct val="20000"/>
                  </a:spcBef>
                  <a:buFont typeface="VIA Type Office" panose="02000503000000020004" pitchFamily="2" charset="0"/>
                  <a:buNone/>
                </a:pPr>
                <a:r>
                  <a:rPr lang="en-US" kern="1200" spc="-100" baseline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&lt;&lt;Subject&gt;&gt;</a:t>
                </a:r>
              </a:p>
            </p:txBody>
          </p:sp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7DE5312-0E06-4C09-AB3D-01E3FC4E3FC4}"/>
                </a:ext>
              </a:extLst>
            </p:cNvPr>
            <p:cNvCxnSpPr/>
            <p:nvPr/>
          </p:nvCxnSpPr>
          <p:spPr>
            <a:xfrm flipV="1">
              <a:off x="1498600" y="4787949"/>
              <a:ext cx="1581178" cy="71773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BF8FACF4-431B-4830-ADCF-3BA0FAE9EA1A}"/>
                </a:ext>
              </a:extLst>
            </p:cNvPr>
            <p:cNvSpPr/>
            <p:nvPr/>
          </p:nvSpPr>
          <p:spPr>
            <a:xfrm rot="3540816">
              <a:off x="3012747" y="4655726"/>
              <a:ext cx="186334" cy="20663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8193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A74C55B-FA9E-4147-9856-4408CE646ED1}"/>
              </a:ext>
            </a:extLst>
          </p:cNvPr>
          <p:cNvSpPr/>
          <p:nvPr/>
        </p:nvSpPr>
        <p:spPr>
          <a:xfrm>
            <a:off x="1439834" y="3136899"/>
            <a:ext cx="2476078" cy="3379921"/>
          </a:xfrm>
          <a:custGeom>
            <a:avLst/>
            <a:gdLst>
              <a:gd name="connsiteX0" fmla="*/ 2298700 w 2417311"/>
              <a:gd name="connsiteY0" fmla="*/ 0 h 2273300"/>
              <a:gd name="connsiteX1" fmla="*/ 2286000 w 2417311"/>
              <a:gd name="connsiteY1" fmla="*/ 825500 h 2273300"/>
              <a:gd name="connsiteX2" fmla="*/ 965200 w 2417311"/>
              <a:gd name="connsiteY2" fmla="*/ 1219200 h 2273300"/>
              <a:gd name="connsiteX3" fmla="*/ 0 w 2417311"/>
              <a:gd name="connsiteY3" fmla="*/ 2273300 h 227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7311" h="2273300">
                <a:moveTo>
                  <a:pt x="2298700" y="0"/>
                </a:moveTo>
                <a:cubicBezTo>
                  <a:pt x="2403475" y="311150"/>
                  <a:pt x="2508250" y="622300"/>
                  <a:pt x="2286000" y="825500"/>
                </a:cubicBezTo>
                <a:cubicBezTo>
                  <a:pt x="2063750" y="1028700"/>
                  <a:pt x="1346200" y="977900"/>
                  <a:pt x="965200" y="1219200"/>
                </a:cubicBezTo>
                <a:cubicBezTo>
                  <a:pt x="584200" y="1460500"/>
                  <a:pt x="292100" y="1866900"/>
                  <a:pt x="0" y="227330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75195E0-18F4-4ACE-81D9-B24984FC12AF}"/>
              </a:ext>
            </a:extLst>
          </p:cNvPr>
          <p:cNvGrpSpPr/>
          <p:nvPr/>
        </p:nvGrpSpPr>
        <p:grpSpPr>
          <a:xfrm>
            <a:off x="433478" y="323453"/>
            <a:ext cx="820638" cy="864095"/>
            <a:chOff x="8059451" y="1907628"/>
            <a:chExt cx="820638" cy="864095"/>
          </a:xfrm>
        </p:grpSpPr>
        <p:sp>
          <p:nvSpPr>
            <p:cNvPr id="5" name="Rectangle: Folded Corner 4">
              <a:extLst>
                <a:ext uri="{FF2B5EF4-FFF2-40B4-BE49-F238E27FC236}">
                  <a16:creationId xmlns:a16="http://schemas.microsoft.com/office/drawing/2014/main" id="{D666A213-FA48-42BC-9C93-7629BF357C93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2B6011-3458-4961-B986-1C5DE9E9D481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2BDD89B-FAD4-45B9-9A25-E8737EBB5FA4}"/>
              </a:ext>
            </a:extLst>
          </p:cNvPr>
          <p:cNvGrpSpPr/>
          <p:nvPr/>
        </p:nvGrpSpPr>
        <p:grpSpPr>
          <a:xfrm>
            <a:off x="239167" y="1478592"/>
            <a:ext cx="1209258" cy="1153154"/>
            <a:chOff x="8750989" y="1979637"/>
            <a:chExt cx="1209258" cy="115315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8397DF-8740-4E94-B98D-BEA25C2A31CC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F0D115A-B4AE-4E55-9AF5-251AE012815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5A506A-A821-452C-A25F-976876B7B55A}"/>
                </a:ext>
              </a:extLst>
            </p:cNvPr>
            <p:cNvSpPr txBox="1"/>
            <p:nvPr/>
          </p:nvSpPr>
          <p:spPr>
            <a:xfrm>
              <a:off x="8945300" y="2131151"/>
              <a:ext cx="93615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PieChartV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6D8237-EBF0-4075-A0A6-46BC15836637}"/>
              </a:ext>
            </a:extLst>
          </p:cNvPr>
          <p:cNvCxnSpPr>
            <a:stCxn id="5" idx="0"/>
            <a:endCxn id="8" idx="0"/>
          </p:cNvCxnSpPr>
          <p:nvPr/>
        </p:nvCxnSpPr>
        <p:spPr>
          <a:xfrm flipH="1">
            <a:off x="843796" y="1187548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64236E-638B-4258-8322-33846113D316}"/>
              </a:ext>
            </a:extLst>
          </p:cNvPr>
          <p:cNvGrpSpPr/>
          <p:nvPr/>
        </p:nvGrpSpPr>
        <p:grpSpPr>
          <a:xfrm>
            <a:off x="239167" y="3500682"/>
            <a:ext cx="1209258" cy="1153154"/>
            <a:chOff x="8750989" y="1979637"/>
            <a:chExt cx="1209258" cy="11531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BD16E45-4534-49B9-94C6-7A988424B65E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97584F-3457-410A-80B2-67F76E5C301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8A7FD7-6222-44E9-92DF-41CFA608FC66}"/>
                </a:ext>
              </a:extLst>
            </p:cNvPr>
            <p:cNvSpPr txBox="1"/>
            <p:nvPr/>
          </p:nvSpPr>
          <p:spPr>
            <a:xfrm>
              <a:off x="8827308" y="2138034"/>
              <a:ext cx="111569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PieChartVM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743E2C-3BC5-497E-836B-CD46D2E5C757}"/>
              </a:ext>
            </a:extLst>
          </p:cNvPr>
          <p:cNvCxnSpPr/>
          <p:nvPr/>
        </p:nvCxnSpPr>
        <p:spPr>
          <a:xfrm>
            <a:off x="527203" y="2631746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0F7406-8B18-4A81-8395-BEE8674CF670}"/>
              </a:ext>
            </a:extLst>
          </p:cNvPr>
          <p:cNvCxnSpPr>
            <a:cxnSpLocks/>
          </p:cNvCxnSpPr>
          <p:nvPr/>
        </p:nvCxnSpPr>
        <p:spPr>
          <a:xfrm>
            <a:off x="993167" y="2631746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5EF99A-E452-440E-BB15-636270BE659F}"/>
              </a:ext>
            </a:extLst>
          </p:cNvPr>
          <p:cNvGrpSpPr/>
          <p:nvPr/>
        </p:nvGrpSpPr>
        <p:grpSpPr>
          <a:xfrm>
            <a:off x="242814" y="5505688"/>
            <a:ext cx="1209258" cy="584857"/>
            <a:chOff x="8750989" y="1979637"/>
            <a:chExt cx="1209258" cy="58485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C08F394-4A5E-4A59-83B5-23E1B4BCA9FC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370970-4697-4181-A2CB-AEB8EEBA9730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EA8DDD-185C-4569-8786-FE9107C27496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B45CCD-2137-4E7C-953B-AE777BC0BF03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847443" y="4636752"/>
            <a:ext cx="11936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A20F3CA-67A3-4E90-B84F-D2293BA5F59D}"/>
              </a:ext>
            </a:extLst>
          </p:cNvPr>
          <p:cNvGrpSpPr/>
          <p:nvPr/>
        </p:nvGrpSpPr>
        <p:grpSpPr>
          <a:xfrm>
            <a:off x="239167" y="6661259"/>
            <a:ext cx="1209258" cy="649014"/>
            <a:chOff x="8750989" y="1979637"/>
            <a:chExt cx="1209258" cy="64901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77E465C-8BF0-4F82-A055-DEB4EFEE7A66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7AAD157-D91D-47CD-8D23-A778EF0035B9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49FFBB-38A3-4AE1-83C2-7AE8F8F39606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B9345A0-F095-4232-8266-86CDCF060AFC}"/>
              </a:ext>
            </a:extLst>
          </p:cNvPr>
          <p:cNvSpPr/>
          <p:nvPr/>
        </p:nvSpPr>
        <p:spPr>
          <a:xfrm>
            <a:off x="3062446" y="5745964"/>
            <a:ext cx="894159" cy="504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139123-6797-4355-BA63-47FCA517F2F8}"/>
              </a:ext>
            </a:extLst>
          </p:cNvPr>
          <p:cNvSpPr/>
          <p:nvPr/>
        </p:nvSpPr>
        <p:spPr>
          <a:xfrm>
            <a:off x="4232169" y="5745964"/>
            <a:ext cx="894159" cy="504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4C0F32-8F7E-4696-9BB5-19510B3911A4}"/>
              </a:ext>
            </a:extLst>
          </p:cNvPr>
          <p:cNvSpPr/>
          <p:nvPr/>
        </p:nvSpPr>
        <p:spPr>
          <a:xfrm>
            <a:off x="3062446" y="6501554"/>
            <a:ext cx="894159" cy="504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78F2E3-55BB-4EA9-A7B0-87D655DAEE49}"/>
              </a:ext>
            </a:extLst>
          </p:cNvPr>
          <p:cNvSpPr/>
          <p:nvPr/>
        </p:nvSpPr>
        <p:spPr>
          <a:xfrm>
            <a:off x="4232168" y="6516821"/>
            <a:ext cx="894159" cy="504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32FEC32-DCE3-4C5F-B051-82C092F896FD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1448424" y="5997982"/>
            <a:ext cx="1614022" cy="755590"/>
          </a:xfrm>
          <a:prstGeom prst="bentConnector3">
            <a:avLst>
              <a:gd name="adj1" fmla="val 3221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1C32200-1FE9-4A93-95A4-B8138829B6CE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1448424" y="6753572"/>
            <a:ext cx="1614022" cy="29666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DAAA0D-4B15-45EE-B9A4-8C457DB5734A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3956605" y="5997982"/>
            <a:ext cx="2755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5184CE-387C-4DF2-A562-700559182457}"/>
              </a:ext>
            </a:extLst>
          </p:cNvPr>
          <p:cNvCxnSpPr>
            <a:cxnSpLocks/>
          </p:cNvCxnSpPr>
          <p:nvPr/>
        </p:nvCxnSpPr>
        <p:spPr>
          <a:xfrm>
            <a:off x="3974792" y="6768838"/>
            <a:ext cx="2755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72DE1-DA62-4C0E-9C33-302CF6454A5C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5126328" y="5997981"/>
            <a:ext cx="275562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49A116-5F5A-4309-833B-6A0A6758639C}"/>
              </a:ext>
            </a:extLst>
          </p:cNvPr>
          <p:cNvCxnSpPr>
            <a:cxnSpLocks/>
          </p:cNvCxnSpPr>
          <p:nvPr/>
        </p:nvCxnSpPr>
        <p:spPr>
          <a:xfrm>
            <a:off x="5401890" y="5997981"/>
            <a:ext cx="0" cy="828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BEA24A-C186-4BE5-82C5-966F96A87722}"/>
              </a:ext>
            </a:extLst>
          </p:cNvPr>
          <p:cNvCxnSpPr>
            <a:cxnSpLocks/>
          </p:cNvCxnSpPr>
          <p:nvPr/>
        </p:nvCxnSpPr>
        <p:spPr>
          <a:xfrm flipH="1">
            <a:off x="5126327" y="6826061"/>
            <a:ext cx="2755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321B105-94EC-49E0-B5AF-F278CCC96A05}"/>
              </a:ext>
            </a:extLst>
          </p:cNvPr>
          <p:cNvSpPr/>
          <p:nvPr/>
        </p:nvSpPr>
        <p:spPr>
          <a:xfrm>
            <a:off x="2021301" y="5664085"/>
            <a:ext cx="3888432" cy="1646161"/>
          </a:xfrm>
          <a:prstGeom prst="roundRect">
            <a:avLst/>
          </a:prstGeom>
          <a:solidFill>
            <a:srgbClr val="FFFFFF">
              <a:alpha val="7686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D359481-4B11-48F6-AE79-FADD6F660F93}"/>
              </a:ext>
            </a:extLst>
          </p:cNvPr>
          <p:cNvCxnSpPr>
            <a:cxnSpLocks/>
            <a:stCxn id="24" idx="0"/>
            <a:endCxn id="40" idx="1"/>
          </p:cNvCxnSpPr>
          <p:nvPr/>
        </p:nvCxnSpPr>
        <p:spPr>
          <a:xfrm flipV="1">
            <a:off x="843796" y="6322616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EB055F4-F7A3-43D6-A9AF-4B56D6FB491E}"/>
              </a:ext>
            </a:extLst>
          </p:cNvPr>
          <p:cNvSpPr/>
          <p:nvPr/>
        </p:nvSpPr>
        <p:spPr>
          <a:xfrm rot="16200000">
            <a:off x="730895" y="6094896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CC9855-5A04-4728-8C7F-A0A39B13C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439" y="-2772891"/>
            <a:ext cx="9598997" cy="2402262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295831E-8930-43CC-A826-897A3063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0934" y="84652"/>
            <a:ext cx="10306026" cy="136345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DataModel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Random();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getDataValues()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int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[]{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getLastUpdateTimeStamp()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addListener(String name, PropertyChangeListener listener)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.addPropertyChangeListener(listener);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.addPropertyChangeListener(name, listener);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recalculateData()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 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.nextInt(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 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.nextInt(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bottom = Math.</a:t>
            </a:r>
            <a:r>
              <a:rPr kumimoji="0" lang="da-DK" altLang="da-DK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 = Math.</a:t>
            </a:r>
            <a:r>
              <a:rPr kumimoji="0" lang="da-DK" altLang="da-DK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bottom;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top - bottom;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top;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"1: "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"2: "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"3: "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"Sum: "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int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[]{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calTimeStamp();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calTimeStamp()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SimpleDateFormat sdfDate 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SimpleDateFormat(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"HH:mm:ss"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Date now 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Date();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strDate = sdfDate.format(now);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.println(strDate);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"TimeUpdate"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strDate);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strDate;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a-DK" altLang="da-DK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F1103F03-F653-42A5-8D1C-06EACAE55F9A}"/>
              </a:ext>
            </a:extLst>
          </p:cNvPr>
          <p:cNvSpPr/>
          <p:nvPr/>
        </p:nvSpPr>
        <p:spPr>
          <a:xfrm>
            <a:off x="2021301" y="1627542"/>
            <a:ext cx="1324875" cy="124932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47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0D1EF77-86E3-4883-8067-8A805DB8F430}"/>
              </a:ext>
            </a:extLst>
          </p:cNvPr>
          <p:cNvSpPr/>
          <p:nvPr/>
        </p:nvSpPr>
        <p:spPr>
          <a:xfrm>
            <a:off x="1439834" y="3136899"/>
            <a:ext cx="2476078" cy="3379921"/>
          </a:xfrm>
          <a:custGeom>
            <a:avLst/>
            <a:gdLst>
              <a:gd name="connsiteX0" fmla="*/ 2298700 w 2417311"/>
              <a:gd name="connsiteY0" fmla="*/ 0 h 2273300"/>
              <a:gd name="connsiteX1" fmla="*/ 2286000 w 2417311"/>
              <a:gd name="connsiteY1" fmla="*/ 825500 h 2273300"/>
              <a:gd name="connsiteX2" fmla="*/ 965200 w 2417311"/>
              <a:gd name="connsiteY2" fmla="*/ 1219200 h 2273300"/>
              <a:gd name="connsiteX3" fmla="*/ 0 w 2417311"/>
              <a:gd name="connsiteY3" fmla="*/ 2273300 h 227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7311" h="2273300">
                <a:moveTo>
                  <a:pt x="2298700" y="0"/>
                </a:moveTo>
                <a:cubicBezTo>
                  <a:pt x="2403475" y="311150"/>
                  <a:pt x="2508250" y="622300"/>
                  <a:pt x="2286000" y="825500"/>
                </a:cubicBezTo>
                <a:cubicBezTo>
                  <a:pt x="2063750" y="1028700"/>
                  <a:pt x="1346200" y="977900"/>
                  <a:pt x="965200" y="1219200"/>
                </a:cubicBezTo>
                <a:cubicBezTo>
                  <a:pt x="584200" y="1460500"/>
                  <a:pt x="292100" y="1866900"/>
                  <a:pt x="0" y="227330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75195E0-18F4-4ACE-81D9-B24984FC12AF}"/>
              </a:ext>
            </a:extLst>
          </p:cNvPr>
          <p:cNvGrpSpPr/>
          <p:nvPr/>
        </p:nvGrpSpPr>
        <p:grpSpPr>
          <a:xfrm>
            <a:off x="433478" y="323453"/>
            <a:ext cx="820638" cy="864095"/>
            <a:chOff x="8059451" y="1907628"/>
            <a:chExt cx="820638" cy="864095"/>
          </a:xfrm>
        </p:grpSpPr>
        <p:sp>
          <p:nvSpPr>
            <p:cNvPr id="5" name="Rectangle: Folded Corner 4">
              <a:extLst>
                <a:ext uri="{FF2B5EF4-FFF2-40B4-BE49-F238E27FC236}">
                  <a16:creationId xmlns:a16="http://schemas.microsoft.com/office/drawing/2014/main" id="{D666A213-FA48-42BC-9C93-7629BF357C93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2B6011-3458-4961-B986-1C5DE9E9D481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2BDD89B-FAD4-45B9-9A25-E8737EBB5FA4}"/>
              </a:ext>
            </a:extLst>
          </p:cNvPr>
          <p:cNvGrpSpPr/>
          <p:nvPr/>
        </p:nvGrpSpPr>
        <p:grpSpPr>
          <a:xfrm>
            <a:off x="239167" y="1478592"/>
            <a:ext cx="1209258" cy="1153154"/>
            <a:chOff x="8750989" y="1979637"/>
            <a:chExt cx="1209258" cy="115315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8397DF-8740-4E94-B98D-BEA25C2A31CC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F0D115A-B4AE-4E55-9AF5-251AE012815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5A506A-A821-452C-A25F-976876B7B55A}"/>
                </a:ext>
              </a:extLst>
            </p:cNvPr>
            <p:cNvSpPr txBox="1"/>
            <p:nvPr/>
          </p:nvSpPr>
          <p:spPr>
            <a:xfrm>
              <a:off x="8897156" y="2142494"/>
              <a:ext cx="93615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PieChartV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6D8237-EBF0-4075-A0A6-46BC15836637}"/>
              </a:ext>
            </a:extLst>
          </p:cNvPr>
          <p:cNvCxnSpPr>
            <a:stCxn id="5" idx="0"/>
            <a:endCxn id="8" idx="0"/>
          </p:cNvCxnSpPr>
          <p:nvPr/>
        </p:nvCxnSpPr>
        <p:spPr>
          <a:xfrm flipH="1">
            <a:off x="843796" y="1187548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64236E-638B-4258-8322-33846113D316}"/>
              </a:ext>
            </a:extLst>
          </p:cNvPr>
          <p:cNvGrpSpPr/>
          <p:nvPr/>
        </p:nvGrpSpPr>
        <p:grpSpPr>
          <a:xfrm>
            <a:off x="239167" y="3500682"/>
            <a:ext cx="1209258" cy="1153154"/>
            <a:chOff x="8750989" y="1979637"/>
            <a:chExt cx="1209258" cy="11531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BD16E45-4534-49B9-94C6-7A988424B65E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97584F-3457-410A-80B2-67F76E5C301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8A7FD7-6222-44E9-92DF-41CFA608FC66}"/>
                </a:ext>
              </a:extLst>
            </p:cNvPr>
            <p:cNvSpPr txBox="1"/>
            <p:nvPr/>
          </p:nvSpPr>
          <p:spPr>
            <a:xfrm>
              <a:off x="8827308" y="2138034"/>
              <a:ext cx="111569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PieChartVM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743E2C-3BC5-497E-836B-CD46D2E5C757}"/>
              </a:ext>
            </a:extLst>
          </p:cNvPr>
          <p:cNvCxnSpPr/>
          <p:nvPr/>
        </p:nvCxnSpPr>
        <p:spPr>
          <a:xfrm>
            <a:off x="527203" y="2631746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0F7406-8B18-4A81-8395-BEE8674CF670}"/>
              </a:ext>
            </a:extLst>
          </p:cNvPr>
          <p:cNvCxnSpPr>
            <a:cxnSpLocks/>
          </p:cNvCxnSpPr>
          <p:nvPr/>
        </p:nvCxnSpPr>
        <p:spPr>
          <a:xfrm>
            <a:off x="993167" y="2631746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5EF99A-E452-440E-BB15-636270BE659F}"/>
              </a:ext>
            </a:extLst>
          </p:cNvPr>
          <p:cNvGrpSpPr/>
          <p:nvPr/>
        </p:nvGrpSpPr>
        <p:grpSpPr>
          <a:xfrm>
            <a:off x="242814" y="5505688"/>
            <a:ext cx="1209258" cy="584857"/>
            <a:chOff x="8750989" y="1979637"/>
            <a:chExt cx="1209258" cy="58485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C08F394-4A5E-4A59-83B5-23E1B4BCA9FC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370970-4697-4181-A2CB-AEB8EEBA9730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EA8DDD-185C-4569-8786-FE9107C27496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B45CCD-2137-4E7C-953B-AE777BC0BF03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847443" y="4636752"/>
            <a:ext cx="11936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A20F3CA-67A3-4E90-B84F-D2293BA5F59D}"/>
              </a:ext>
            </a:extLst>
          </p:cNvPr>
          <p:cNvGrpSpPr/>
          <p:nvPr/>
        </p:nvGrpSpPr>
        <p:grpSpPr>
          <a:xfrm>
            <a:off x="239167" y="6661259"/>
            <a:ext cx="1209258" cy="649014"/>
            <a:chOff x="8750989" y="1979637"/>
            <a:chExt cx="1209258" cy="64901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77E465C-8BF0-4F82-A055-DEB4EFEE7A66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7AAD157-D91D-47CD-8D23-A778EF0035B9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49FFBB-38A3-4AE1-83C2-7AE8F8F39606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B9345A0-F095-4232-8266-86CDCF060AFC}"/>
              </a:ext>
            </a:extLst>
          </p:cNvPr>
          <p:cNvSpPr/>
          <p:nvPr/>
        </p:nvSpPr>
        <p:spPr>
          <a:xfrm>
            <a:off x="3062446" y="5745964"/>
            <a:ext cx="894159" cy="504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139123-6797-4355-BA63-47FCA517F2F8}"/>
              </a:ext>
            </a:extLst>
          </p:cNvPr>
          <p:cNvSpPr/>
          <p:nvPr/>
        </p:nvSpPr>
        <p:spPr>
          <a:xfrm>
            <a:off x="4232169" y="5745964"/>
            <a:ext cx="894159" cy="504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4C0F32-8F7E-4696-9BB5-19510B3911A4}"/>
              </a:ext>
            </a:extLst>
          </p:cNvPr>
          <p:cNvSpPr/>
          <p:nvPr/>
        </p:nvSpPr>
        <p:spPr>
          <a:xfrm>
            <a:off x="3062446" y="6501554"/>
            <a:ext cx="894159" cy="504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78F2E3-55BB-4EA9-A7B0-87D655DAEE49}"/>
              </a:ext>
            </a:extLst>
          </p:cNvPr>
          <p:cNvSpPr/>
          <p:nvPr/>
        </p:nvSpPr>
        <p:spPr>
          <a:xfrm>
            <a:off x="4232168" y="6516821"/>
            <a:ext cx="894159" cy="504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32FEC32-DCE3-4C5F-B051-82C092F896FD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1448424" y="5997982"/>
            <a:ext cx="1614022" cy="755590"/>
          </a:xfrm>
          <a:prstGeom prst="bentConnector3">
            <a:avLst>
              <a:gd name="adj1" fmla="val 3221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1C32200-1FE9-4A93-95A4-B8138829B6CE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1448424" y="6753572"/>
            <a:ext cx="1614022" cy="29666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DAAA0D-4B15-45EE-B9A4-8C457DB5734A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3956605" y="5997982"/>
            <a:ext cx="2755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5184CE-387C-4DF2-A562-700559182457}"/>
              </a:ext>
            </a:extLst>
          </p:cNvPr>
          <p:cNvCxnSpPr>
            <a:cxnSpLocks/>
          </p:cNvCxnSpPr>
          <p:nvPr/>
        </p:nvCxnSpPr>
        <p:spPr>
          <a:xfrm>
            <a:off x="3974792" y="6768838"/>
            <a:ext cx="2755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72DE1-DA62-4C0E-9C33-302CF6454A5C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5126328" y="5997981"/>
            <a:ext cx="275562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49A116-5F5A-4309-833B-6A0A6758639C}"/>
              </a:ext>
            </a:extLst>
          </p:cNvPr>
          <p:cNvCxnSpPr>
            <a:cxnSpLocks/>
          </p:cNvCxnSpPr>
          <p:nvPr/>
        </p:nvCxnSpPr>
        <p:spPr>
          <a:xfrm>
            <a:off x="5401890" y="5997981"/>
            <a:ext cx="0" cy="828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BEA24A-C186-4BE5-82C5-966F96A87722}"/>
              </a:ext>
            </a:extLst>
          </p:cNvPr>
          <p:cNvCxnSpPr>
            <a:cxnSpLocks/>
          </p:cNvCxnSpPr>
          <p:nvPr/>
        </p:nvCxnSpPr>
        <p:spPr>
          <a:xfrm flipH="1">
            <a:off x="5126327" y="6826061"/>
            <a:ext cx="2755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321B105-94EC-49E0-B5AF-F278CCC96A05}"/>
              </a:ext>
            </a:extLst>
          </p:cNvPr>
          <p:cNvSpPr/>
          <p:nvPr/>
        </p:nvSpPr>
        <p:spPr>
          <a:xfrm>
            <a:off x="2021301" y="5664085"/>
            <a:ext cx="3888432" cy="1646161"/>
          </a:xfrm>
          <a:prstGeom prst="roundRect">
            <a:avLst/>
          </a:prstGeom>
          <a:solidFill>
            <a:srgbClr val="FFFFFF">
              <a:alpha val="7686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D359481-4B11-48F6-AE79-FADD6F660F93}"/>
              </a:ext>
            </a:extLst>
          </p:cNvPr>
          <p:cNvCxnSpPr>
            <a:cxnSpLocks/>
            <a:stCxn id="24" idx="0"/>
            <a:endCxn id="40" idx="1"/>
          </p:cNvCxnSpPr>
          <p:nvPr/>
        </p:nvCxnSpPr>
        <p:spPr>
          <a:xfrm flipV="1">
            <a:off x="843796" y="6322616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EB055F4-F7A3-43D6-A9AF-4B56D6FB491E}"/>
              </a:ext>
            </a:extLst>
          </p:cNvPr>
          <p:cNvSpPr/>
          <p:nvPr/>
        </p:nvSpPr>
        <p:spPr>
          <a:xfrm rot="16200000">
            <a:off x="730895" y="6094896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CC9855-5A04-4728-8C7F-A0A39B13C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439" y="-2772891"/>
            <a:ext cx="9598997" cy="2402262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295831E-8930-43CC-A826-897A3063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0934" y="-1404739"/>
            <a:ext cx="10306026" cy="136345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DataModel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Random();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getDataValues()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int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[]{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getLastUpdateTimeStamp()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addListener(String name, PropertyChangeListener listener)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.addPropertyChangeListener(listener);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.addPropertyChangeListener(name, listener);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recalculateData()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 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.nextInt(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 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.nextInt(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bottom = Math.</a:t>
            </a:r>
            <a:r>
              <a:rPr kumimoji="0" lang="da-DK" altLang="da-DK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 = Math.</a:t>
            </a:r>
            <a:r>
              <a:rPr kumimoji="0" lang="da-DK" altLang="da-DK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bottom;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top - bottom;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top;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"1: "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"2: "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"3: "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"Sum: "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int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[]{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calTimeStamp();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calTimeStamp()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SimpleDateFormat sdfDate 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SimpleDateFormat(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"HH:mm:ss"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Date now 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Date();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strDate = sdfDate.format(now);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.println(strDate);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"TimeUpdate"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strDate);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strDate;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a-DK" altLang="da-DK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F1103F03-F653-42A5-8D1C-06EACAE55F9A}"/>
              </a:ext>
            </a:extLst>
          </p:cNvPr>
          <p:cNvSpPr/>
          <p:nvPr/>
        </p:nvSpPr>
        <p:spPr>
          <a:xfrm rot="2031443">
            <a:off x="2068125" y="2967915"/>
            <a:ext cx="1324875" cy="124932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48525E6-DE17-4C70-BB02-6374394EB50B}"/>
              </a:ext>
            </a:extLst>
          </p:cNvPr>
          <p:cNvCxnSpPr/>
          <p:nvPr/>
        </p:nvCxnSpPr>
        <p:spPr>
          <a:xfrm>
            <a:off x="9240167" y="5364013"/>
            <a:ext cx="6480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762A21-0DCE-4BC5-966B-7E75DBFC80EA}"/>
              </a:ext>
            </a:extLst>
          </p:cNvPr>
          <p:cNvCxnSpPr>
            <a:cxnSpLocks/>
          </p:cNvCxnSpPr>
          <p:nvPr/>
        </p:nvCxnSpPr>
        <p:spPr>
          <a:xfrm>
            <a:off x="9312175" y="5436021"/>
            <a:ext cx="5040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DCDB682-8CC5-4801-8BB3-F0585A45764D}"/>
              </a:ext>
            </a:extLst>
          </p:cNvPr>
          <p:cNvCxnSpPr>
            <a:cxnSpLocks/>
          </p:cNvCxnSpPr>
          <p:nvPr/>
        </p:nvCxnSpPr>
        <p:spPr>
          <a:xfrm flipV="1">
            <a:off x="9384183" y="5505688"/>
            <a:ext cx="360040" cy="23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C9AF561-1727-4BFA-87D3-C179E0E8C282}"/>
              </a:ext>
            </a:extLst>
          </p:cNvPr>
          <p:cNvCxnSpPr>
            <a:cxnSpLocks/>
          </p:cNvCxnSpPr>
          <p:nvPr/>
        </p:nvCxnSpPr>
        <p:spPr>
          <a:xfrm flipV="1">
            <a:off x="9456191" y="5577696"/>
            <a:ext cx="216024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99411D9-E9E5-40B4-99D6-FF537ED5F6DD}"/>
              </a:ext>
            </a:extLst>
          </p:cNvPr>
          <p:cNvCxnSpPr>
            <a:cxnSpLocks/>
          </p:cNvCxnSpPr>
          <p:nvPr/>
        </p:nvCxnSpPr>
        <p:spPr>
          <a:xfrm flipV="1">
            <a:off x="9528199" y="5649705"/>
            <a:ext cx="72008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150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50A244D-61E8-40DA-AC62-D5B366E5BF46}"/>
              </a:ext>
            </a:extLst>
          </p:cNvPr>
          <p:cNvSpPr/>
          <p:nvPr/>
        </p:nvSpPr>
        <p:spPr>
          <a:xfrm>
            <a:off x="1439834" y="3136899"/>
            <a:ext cx="2476078" cy="3379921"/>
          </a:xfrm>
          <a:custGeom>
            <a:avLst/>
            <a:gdLst>
              <a:gd name="connsiteX0" fmla="*/ 2298700 w 2417311"/>
              <a:gd name="connsiteY0" fmla="*/ 0 h 2273300"/>
              <a:gd name="connsiteX1" fmla="*/ 2286000 w 2417311"/>
              <a:gd name="connsiteY1" fmla="*/ 825500 h 2273300"/>
              <a:gd name="connsiteX2" fmla="*/ 965200 w 2417311"/>
              <a:gd name="connsiteY2" fmla="*/ 1219200 h 2273300"/>
              <a:gd name="connsiteX3" fmla="*/ 0 w 2417311"/>
              <a:gd name="connsiteY3" fmla="*/ 2273300 h 227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7311" h="2273300">
                <a:moveTo>
                  <a:pt x="2298700" y="0"/>
                </a:moveTo>
                <a:cubicBezTo>
                  <a:pt x="2403475" y="311150"/>
                  <a:pt x="2508250" y="622300"/>
                  <a:pt x="2286000" y="825500"/>
                </a:cubicBezTo>
                <a:cubicBezTo>
                  <a:pt x="2063750" y="1028700"/>
                  <a:pt x="1346200" y="977900"/>
                  <a:pt x="965200" y="1219200"/>
                </a:cubicBezTo>
                <a:cubicBezTo>
                  <a:pt x="584200" y="1460500"/>
                  <a:pt x="292100" y="1866900"/>
                  <a:pt x="0" y="227330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75195E0-18F4-4ACE-81D9-B24984FC12AF}"/>
              </a:ext>
            </a:extLst>
          </p:cNvPr>
          <p:cNvGrpSpPr/>
          <p:nvPr/>
        </p:nvGrpSpPr>
        <p:grpSpPr>
          <a:xfrm>
            <a:off x="433478" y="323453"/>
            <a:ext cx="820638" cy="864095"/>
            <a:chOff x="8059451" y="1907628"/>
            <a:chExt cx="820638" cy="864095"/>
          </a:xfrm>
        </p:grpSpPr>
        <p:sp>
          <p:nvSpPr>
            <p:cNvPr id="5" name="Rectangle: Folded Corner 4">
              <a:extLst>
                <a:ext uri="{FF2B5EF4-FFF2-40B4-BE49-F238E27FC236}">
                  <a16:creationId xmlns:a16="http://schemas.microsoft.com/office/drawing/2014/main" id="{D666A213-FA48-42BC-9C93-7629BF357C93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2B6011-3458-4961-B986-1C5DE9E9D481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2BDD89B-FAD4-45B9-9A25-E8737EBB5FA4}"/>
              </a:ext>
            </a:extLst>
          </p:cNvPr>
          <p:cNvGrpSpPr/>
          <p:nvPr/>
        </p:nvGrpSpPr>
        <p:grpSpPr>
          <a:xfrm>
            <a:off x="239167" y="1478592"/>
            <a:ext cx="1209258" cy="1153154"/>
            <a:chOff x="8750989" y="1979637"/>
            <a:chExt cx="1209258" cy="115315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8397DF-8740-4E94-B98D-BEA25C2A31CC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F0D115A-B4AE-4E55-9AF5-251AE012815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5A506A-A821-452C-A25F-976876B7B55A}"/>
                </a:ext>
              </a:extLst>
            </p:cNvPr>
            <p:cNvSpPr txBox="1"/>
            <p:nvPr/>
          </p:nvSpPr>
          <p:spPr>
            <a:xfrm>
              <a:off x="8860668" y="2122989"/>
              <a:ext cx="93615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PieChartV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6D8237-EBF0-4075-A0A6-46BC15836637}"/>
              </a:ext>
            </a:extLst>
          </p:cNvPr>
          <p:cNvCxnSpPr>
            <a:stCxn id="5" idx="0"/>
            <a:endCxn id="8" idx="0"/>
          </p:cNvCxnSpPr>
          <p:nvPr/>
        </p:nvCxnSpPr>
        <p:spPr>
          <a:xfrm flipH="1">
            <a:off x="843796" y="1187548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64236E-638B-4258-8322-33846113D316}"/>
              </a:ext>
            </a:extLst>
          </p:cNvPr>
          <p:cNvGrpSpPr/>
          <p:nvPr/>
        </p:nvGrpSpPr>
        <p:grpSpPr>
          <a:xfrm>
            <a:off x="239167" y="3500682"/>
            <a:ext cx="1209258" cy="1153154"/>
            <a:chOff x="8750989" y="1979637"/>
            <a:chExt cx="1209258" cy="11531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BD16E45-4534-49B9-94C6-7A988424B65E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97584F-3457-410A-80B2-67F76E5C301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8A7FD7-6222-44E9-92DF-41CFA608FC66}"/>
                </a:ext>
              </a:extLst>
            </p:cNvPr>
            <p:cNvSpPr txBox="1"/>
            <p:nvPr/>
          </p:nvSpPr>
          <p:spPr>
            <a:xfrm>
              <a:off x="8827308" y="2138034"/>
              <a:ext cx="111569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PieChartVM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743E2C-3BC5-497E-836B-CD46D2E5C757}"/>
              </a:ext>
            </a:extLst>
          </p:cNvPr>
          <p:cNvCxnSpPr/>
          <p:nvPr/>
        </p:nvCxnSpPr>
        <p:spPr>
          <a:xfrm>
            <a:off x="527203" y="2631746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0F7406-8B18-4A81-8395-BEE8674CF670}"/>
              </a:ext>
            </a:extLst>
          </p:cNvPr>
          <p:cNvCxnSpPr>
            <a:cxnSpLocks/>
          </p:cNvCxnSpPr>
          <p:nvPr/>
        </p:nvCxnSpPr>
        <p:spPr>
          <a:xfrm>
            <a:off x="993167" y="2631746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5EF99A-E452-440E-BB15-636270BE659F}"/>
              </a:ext>
            </a:extLst>
          </p:cNvPr>
          <p:cNvGrpSpPr/>
          <p:nvPr/>
        </p:nvGrpSpPr>
        <p:grpSpPr>
          <a:xfrm>
            <a:off x="242814" y="5505688"/>
            <a:ext cx="1209258" cy="584857"/>
            <a:chOff x="8750989" y="1979637"/>
            <a:chExt cx="1209258" cy="58485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C08F394-4A5E-4A59-83B5-23E1B4BCA9FC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370970-4697-4181-A2CB-AEB8EEBA9730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EA8DDD-185C-4569-8786-FE9107C27496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B45CCD-2137-4E7C-953B-AE777BC0BF03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847443" y="4636752"/>
            <a:ext cx="11936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A20F3CA-67A3-4E90-B84F-D2293BA5F59D}"/>
              </a:ext>
            </a:extLst>
          </p:cNvPr>
          <p:cNvGrpSpPr/>
          <p:nvPr/>
        </p:nvGrpSpPr>
        <p:grpSpPr>
          <a:xfrm>
            <a:off x="239167" y="6661259"/>
            <a:ext cx="1209258" cy="649014"/>
            <a:chOff x="8750989" y="1979637"/>
            <a:chExt cx="1209258" cy="64901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77E465C-8BF0-4F82-A055-DEB4EFEE7A66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7AAD157-D91D-47CD-8D23-A778EF0035B9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49FFBB-38A3-4AE1-83C2-7AE8F8F39606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B9345A0-F095-4232-8266-86CDCF060AFC}"/>
              </a:ext>
            </a:extLst>
          </p:cNvPr>
          <p:cNvSpPr/>
          <p:nvPr/>
        </p:nvSpPr>
        <p:spPr>
          <a:xfrm>
            <a:off x="3062446" y="5745964"/>
            <a:ext cx="894159" cy="504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139123-6797-4355-BA63-47FCA517F2F8}"/>
              </a:ext>
            </a:extLst>
          </p:cNvPr>
          <p:cNvSpPr/>
          <p:nvPr/>
        </p:nvSpPr>
        <p:spPr>
          <a:xfrm>
            <a:off x="4232169" y="5745964"/>
            <a:ext cx="894159" cy="504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4C0F32-8F7E-4696-9BB5-19510B3911A4}"/>
              </a:ext>
            </a:extLst>
          </p:cNvPr>
          <p:cNvSpPr/>
          <p:nvPr/>
        </p:nvSpPr>
        <p:spPr>
          <a:xfrm>
            <a:off x="3062446" y="6501554"/>
            <a:ext cx="894159" cy="504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78F2E3-55BB-4EA9-A7B0-87D655DAEE49}"/>
              </a:ext>
            </a:extLst>
          </p:cNvPr>
          <p:cNvSpPr/>
          <p:nvPr/>
        </p:nvSpPr>
        <p:spPr>
          <a:xfrm>
            <a:off x="4232168" y="6516821"/>
            <a:ext cx="894159" cy="504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32FEC32-DCE3-4C5F-B051-82C092F896FD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1448424" y="5997982"/>
            <a:ext cx="1614022" cy="755590"/>
          </a:xfrm>
          <a:prstGeom prst="bentConnector3">
            <a:avLst>
              <a:gd name="adj1" fmla="val 3221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1C32200-1FE9-4A93-95A4-B8138829B6CE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1448424" y="6753572"/>
            <a:ext cx="1614022" cy="29666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DAAA0D-4B15-45EE-B9A4-8C457DB5734A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3956605" y="5997982"/>
            <a:ext cx="2755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5184CE-387C-4DF2-A562-700559182457}"/>
              </a:ext>
            </a:extLst>
          </p:cNvPr>
          <p:cNvCxnSpPr>
            <a:cxnSpLocks/>
          </p:cNvCxnSpPr>
          <p:nvPr/>
        </p:nvCxnSpPr>
        <p:spPr>
          <a:xfrm>
            <a:off x="3974792" y="6768838"/>
            <a:ext cx="2755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72DE1-DA62-4C0E-9C33-302CF6454A5C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5126328" y="5997981"/>
            <a:ext cx="275562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49A116-5F5A-4309-833B-6A0A6758639C}"/>
              </a:ext>
            </a:extLst>
          </p:cNvPr>
          <p:cNvCxnSpPr>
            <a:cxnSpLocks/>
          </p:cNvCxnSpPr>
          <p:nvPr/>
        </p:nvCxnSpPr>
        <p:spPr>
          <a:xfrm>
            <a:off x="5401890" y="5997981"/>
            <a:ext cx="0" cy="828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BEA24A-C186-4BE5-82C5-966F96A87722}"/>
              </a:ext>
            </a:extLst>
          </p:cNvPr>
          <p:cNvCxnSpPr>
            <a:cxnSpLocks/>
          </p:cNvCxnSpPr>
          <p:nvPr/>
        </p:nvCxnSpPr>
        <p:spPr>
          <a:xfrm flipH="1">
            <a:off x="5126327" y="6826061"/>
            <a:ext cx="2755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321B105-94EC-49E0-B5AF-F278CCC96A05}"/>
              </a:ext>
            </a:extLst>
          </p:cNvPr>
          <p:cNvSpPr/>
          <p:nvPr/>
        </p:nvSpPr>
        <p:spPr>
          <a:xfrm>
            <a:off x="2021301" y="5664085"/>
            <a:ext cx="3888432" cy="1646161"/>
          </a:xfrm>
          <a:prstGeom prst="roundRect">
            <a:avLst/>
          </a:prstGeom>
          <a:solidFill>
            <a:srgbClr val="FFFFFF">
              <a:alpha val="7686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D359481-4B11-48F6-AE79-FADD6F660F93}"/>
              </a:ext>
            </a:extLst>
          </p:cNvPr>
          <p:cNvCxnSpPr>
            <a:cxnSpLocks/>
            <a:stCxn id="24" idx="0"/>
            <a:endCxn id="40" idx="1"/>
          </p:cNvCxnSpPr>
          <p:nvPr/>
        </p:nvCxnSpPr>
        <p:spPr>
          <a:xfrm flipV="1">
            <a:off x="843796" y="6322616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EB055F4-F7A3-43D6-A9AF-4B56D6FB491E}"/>
              </a:ext>
            </a:extLst>
          </p:cNvPr>
          <p:cNvSpPr/>
          <p:nvPr/>
        </p:nvSpPr>
        <p:spPr>
          <a:xfrm rot="16200000">
            <a:off x="730895" y="6094896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CC9855-5A04-4728-8C7F-A0A39B13C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439" y="-2772891"/>
            <a:ext cx="9598997" cy="2402262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295831E-8930-43CC-A826-897A3063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0934" y="-6589315"/>
            <a:ext cx="10306026" cy="136345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DataModel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Random();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getDataValues()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int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[]{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getLastUpdateTimeStamp()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addListener(String name, PropertyChangeListener listener)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.addPropertyChangeListener(listener);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.addPropertyChangeListener(name, listener);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recalculateData()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 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.nextInt(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 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.nextInt(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bottom = Math.</a:t>
            </a:r>
            <a:r>
              <a:rPr kumimoji="0" lang="da-DK" altLang="da-DK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 = Math.</a:t>
            </a:r>
            <a:r>
              <a:rPr kumimoji="0" lang="da-DK" altLang="da-DK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bottom;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top - bottom;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top;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"1: "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"2: "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"3: "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"Sum: "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int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[]{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calTimeStamp();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calTimeStamp()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SimpleDateFormat sdfDate 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SimpleDateFormat(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"HH:mm:ss"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Date now 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Date();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strDate = sdfDate.format(now);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.println(strDate);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"TimeUpdate"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strDate);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strDate;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a-DK" altLang="da-DK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F1103F03-F653-42A5-8D1C-06EACAE55F9A}"/>
              </a:ext>
            </a:extLst>
          </p:cNvPr>
          <p:cNvSpPr/>
          <p:nvPr/>
        </p:nvSpPr>
        <p:spPr>
          <a:xfrm rot="19900924">
            <a:off x="2606011" y="3647563"/>
            <a:ext cx="1324875" cy="124932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peech Bubble: Rectangle with Corners Rounded 40">
            <a:extLst>
              <a:ext uri="{FF2B5EF4-FFF2-40B4-BE49-F238E27FC236}">
                <a16:creationId xmlns:a16="http://schemas.microsoft.com/office/drawing/2014/main" id="{84F1773D-3AE5-434F-938E-EDDC7BD2B99B}"/>
              </a:ext>
            </a:extLst>
          </p:cNvPr>
          <p:cNvSpPr/>
          <p:nvPr/>
        </p:nvSpPr>
        <p:spPr>
          <a:xfrm>
            <a:off x="9312175" y="1979637"/>
            <a:ext cx="2736304" cy="1008112"/>
          </a:xfrm>
          <a:prstGeom prst="wedgeRoundRectCallout">
            <a:avLst>
              <a:gd name="adj1" fmla="val -47482"/>
              <a:gd name="adj2" fmla="val 106130"/>
              <a:gd name="adj3" fmla="val 16667"/>
            </a:avLst>
          </a:prstGeom>
          <a:solidFill>
            <a:srgbClr val="FF73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Could give array of old values</a:t>
            </a:r>
          </a:p>
        </p:txBody>
      </p:sp>
    </p:spTree>
    <p:extLst>
      <p:ext uri="{BB962C8B-B14F-4D97-AF65-F5344CB8AC3E}">
        <p14:creationId xmlns:p14="http://schemas.microsoft.com/office/powerpoint/2010/main" val="390859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5195E0-18F4-4ACE-81D9-B24984FC12AF}"/>
              </a:ext>
            </a:extLst>
          </p:cNvPr>
          <p:cNvGrpSpPr/>
          <p:nvPr/>
        </p:nvGrpSpPr>
        <p:grpSpPr>
          <a:xfrm>
            <a:off x="433478" y="323453"/>
            <a:ext cx="820638" cy="864095"/>
            <a:chOff x="8059451" y="1907628"/>
            <a:chExt cx="820638" cy="864095"/>
          </a:xfrm>
        </p:grpSpPr>
        <p:sp>
          <p:nvSpPr>
            <p:cNvPr id="5" name="Rectangle: Folded Corner 4">
              <a:extLst>
                <a:ext uri="{FF2B5EF4-FFF2-40B4-BE49-F238E27FC236}">
                  <a16:creationId xmlns:a16="http://schemas.microsoft.com/office/drawing/2014/main" id="{D666A213-FA48-42BC-9C93-7629BF357C93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2B6011-3458-4961-B986-1C5DE9E9D481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2BDD89B-FAD4-45B9-9A25-E8737EBB5FA4}"/>
              </a:ext>
            </a:extLst>
          </p:cNvPr>
          <p:cNvGrpSpPr/>
          <p:nvPr/>
        </p:nvGrpSpPr>
        <p:grpSpPr>
          <a:xfrm>
            <a:off x="239167" y="1478592"/>
            <a:ext cx="1209258" cy="1153154"/>
            <a:chOff x="8750989" y="1979637"/>
            <a:chExt cx="1209258" cy="115315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8397DF-8740-4E94-B98D-BEA25C2A31CC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F0D115A-B4AE-4E55-9AF5-251AE012815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5A506A-A821-452C-A25F-976876B7B55A}"/>
                </a:ext>
              </a:extLst>
            </p:cNvPr>
            <p:cNvSpPr txBox="1"/>
            <p:nvPr/>
          </p:nvSpPr>
          <p:spPr>
            <a:xfrm>
              <a:off x="8897156" y="2131819"/>
              <a:ext cx="93615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PieChartV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6D8237-EBF0-4075-A0A6-46BC15836637}"/>
              </a:ext>
            </a:extLst>
          </p:cNvPr>
          <p:cNvCxnSpPr>
            <a:stCxn id="5" idx="0"/>
            <a:endCxn id="8" idx="0"/>
          </p:cNvCxnSpPr>
          <p:nvPr/>
        </p:nvCxnSpPr>
        <p:spPr>
          <a:xfrm flipH="1">
            <a:off x="843796" y="1187548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64236E-638B-4258-8322-33846113D316}"/>
              </a:ext>
            </a:extLst>
          </p:cNvPr>
          <p:cNvGrpSpPr/>
          <p:nvPr/>
        </p:nvGrpSpPr>
        <p:grpSpPr>
          <a:xfrm>
            <a:off x="239167" y="3500682"/>
            <a:ext cx="1209258" cy="1153154"/>
            <a:chOff x="8750989" y="1979637"/>
            <a:chExt cx="1209258" cy="11531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BD16E45-4534-49B9-94C6-7A988424B65E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97584F-3457-410A-80B2-67F76E5C301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8A7FD7-6222-44E9-92DF-41CFA608FC66}"/>
                </a:ext>
              </a:extLst>
            </p:cNvPr>
            <p:cNvSpPr txBox="1"/>
            <p:nvPr/>
          </p:nvSpPr>
          <p:spPr>
            <a:xfrm>
              <a:off x="8827308" y="2138034"/>
              <a:ext cx="111569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PieChartVM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743E2C-3BC5-497E-836B-CD46D2E5C757}"/>
              </a:ext>
            </a:extLst>
          </p:cNvPr>
          <p:cNvCxnSpPr/>
          <p:nvPr/>
        </p:nvCxnSpPr>
        <p:spPr>
          <a:xfrm>
            <a:off x="527203" y="2631746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0F7406-8B18-4A81-8395-BEE8674CF670}"/>
              </a:ext>
            </a:extLst>
          </p:cNvPr>
          <p:cNvCxnSpPr>
            <a:cxnSpLocks/>
          </p:cNvCxnSpPr>
          <p:nvPr/>
        </p:nvCxnSpPr>
        <p:spPr>
          <a:xfrm>
            <a:off x="993167" y="2631746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5EF99A-E452-440E-BB15-636270BE659F}"/>
              </a:ext>
            </a:extLst>
          </p:cNvPr>
          <p:cNvGrpSpPr/>
          <p:nvPr/>
        </p:nvGrpSpPr>
        <p:grpSpPr>
          <a:xfrm>
            <a:off x="242814" y="5505688"/>
            <a:ext cx="1209258" cy="584857"/>
            <a:chOff x="8750989" y="1979637"/>
            <a:chExt cx="1209258" cy="58485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C08F394-4A5E-4A59-83B5-23E1B4BCA9FC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370970-4697-4181-A2CB-AEB8EEBA9730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EA8DDD-185C-4569-8786-FE9107C27496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B45CCD-2137-4E7C-953B-AE777BC0BF03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847443" y="4636752"/>
            <a:ext cx="11936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A20F3CA-67A3-4E90-B84F-D2293BA5F59D}"/>
              </a:ext>
            </a:extLst>
          </p:cNvPr>
          <p:cNvGrpSpPr/>
          <p:nvPr/>
        </p:nvGrpSpPr>
        <p:grpSpPr>
          <a:xfrm>
            <a:off x="239167" y="6661259"/>
            <a:ext cx="1209258" cy="649014"/>
            <a:chOff x="8750989" y="1979637"/>
            <a:chExt cx="1209258" cy="64901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77E465C-8BF0-4F82-A055-DEB4EFEE7A66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7AAD157-D91D-47CD-8D23-A778EF0035B9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49FFBB-38A3-4AE1-83C2-7AE8F8F39606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B9345A0-F095-4232-8266-86CDCF060AFC}"/>
              </a:ext>
            </a:extLst>
          </p:cNvPr>
          <p:cNvSpPr/>
          <p:nvPr/>
        </p:nvSpPr>
        <p:spPr>
          <a:xfrm>
            <a:off x="3062446" y="5745964"/>
            <a:ext cx="894159" cy="504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139123-6797-4355-BA63-47FCA517F2F8}"/>
              </a:ext>
            </a:extLst>
          </p:cNvPr>
          <p:cNvSpPr/>
          <p:nvPr/>
        </p:nvSpPr>
        <p:spPr>
          <a:xfrm>
            <a:off x="4232169" y="5745964"/>
            <a:ext cx="894159" cy="504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4C0F32-8F7E-4696-9BB5-19510B3911A4}"/>
              </a:ext>
            </a:extLst>
          </p:cNvPr>
          <p:cNvSpPr/>
          <p:nvPr/>
        </p:nvSpPr>
        <p:spPr>
          <a:xfrm>
            <a:off x="3062446" y="6501554"/>
            <a:ext cx="894159" cy="504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78F2E3-55BB-4EA9-A7B0-87D655DAEE49}"/>
              </a:ext>
            </a:extLst>
          </p:cNvPr>
          <p:cNvSpPr/>
          <p:nvPr/>
        </p:nvSpPr>
        <p:spPr>
          <a:xfrm>
            <a:off x="4232168" y="6516821"/>
            <a:ext cx="894159" cy="504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32FEC32-DCE3-4C5F-B051-82C092F896FD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1448424" y="5997982"/>
            <a:ext cx="1614022" cy="755590"/>
          </a:xfrm>
          <a:prstGeom prst="bentConnector3">
            <a:avLst>
              <a:gd name="adj1" fmla="val 3221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1C32200-1FE9-4A93-95A4-B8138829B6CE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1448424" y="6753572"/>
            <a:ext cx="1614022" cy="29666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DAAA0D-4B15-45EE-B9A4-8C457DB5734A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3956605" y="5997982"/>
            <a:ext cx="2755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5184CE-387C-4DF2-A562-700559182457}"/>
              </a:ext>
            </a:extLst>
          </p:cNvPr>
          <p:cNvCxnSpPr>
            <a:cxnSpLocks/>
          </p:cNvCxnSpPr>
          <p:nvPr/>
        </p:nvCxnSpPr>
        <p:spPr>
          <a:xfrm>
            <a:off x="3974792" y="6768838"/>
            <a:ext cx="2755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72DE1-DA62-4C0E-9C33-302CF6454A5C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5126328" y="5997981"/>
            <a:ext cx="275562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49A116-5F5A-4309-833B-6A0A6758639C}"/>
              </a:ext>
            </a:extLst>
          </p:cNvPr>
          <p:cNvCxnSpPr>
            <a:cxnSpLocks/>
          </p:cNvCxnSpPr>
          <p:nvPr/>
        </p:nvCxnSpPr>
        <p:spPr>
          <a:xfrm>
            <a:off x="5401890" y="5997981"/>
            <a:ext cx="0" cy="828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BEA24A-C186-4BE5-82C5-966F96A87722}"/>
              </a:ext>
            </a:extLst>
          </p:cNvPr>
          <p:cNvCxnSpPr>
            <a:cxnSpLocks/>
          </p:cNvCxnSpPr>
          <p:nvPr/>
        </p:nvCxnSpPr>
        <p:spPr>
          <a:xfrm flipH="1">
            <a:off x="5126327" y="6826061"/>
            <a:ext cx="2755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321B105-94EC-49E0-B5AF-F278CCC96A05}"/>
              </a:ext>
            </a:extLst>
          </p:cNvPr>
          <p:cNvSpPr/>
          <p:nvPr/>
        </p:nvSpPr>
        <p:spPr>
          <a:xfrm>
            <a:off x="2021301" y="5664085"/>
            <a:ext cx="3888432" cy="1646161"/>
          </a:xfrm>
          <a:prstGeom prst="roundRect">
            <a:avLst/>
          </a:prstGeom>
          <a:solidFill>
            <a:srgbClr val="FFFFFF">
              <a:alpha val="7686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D359481-4B11-48F6-AE79-FADD6F660F93}"/>
              </a:ext>
            </a:extLst>
          </p:cNvPr>
          <p:cNvCxnSpPr>
            <a:cxnSpLocks/>
            <a:stCxn id="24" idx="0"/>
            <a:endCxn id="40" idx="1"/>
          </p:cNvCxnSpPr>
          <p:nvPr/>
        </p:nvCxnSpPr>
        <p:spPr>
          <a:xfrm flipV="1">
            <a:off x="843796" y="6322616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EB055F4-F7A3-43D6-A9AF-4B56D6FB491E}"/>
              </a:ext>
            </a:extLst>
          </p:cNvPr>
          <p:cNvSpPr/>
          <p:nvPr/>
        </p:nvSpPr>
        <p:spPr>
          <a:xfrm rot="16200000">
            <a:off x="730895" y="6094896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CC9855-5A04-4728-8C7F-A0A39B13C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439" y="-2772891"/>
            <a:ext cx="9598997" cy="2402262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D191608-0F6D-43DD-A9CD-2183DC25219C}"/>
              </a:ext>
            </a:extLst>
          </p:cNvPr>
          <p:cNvSpPr/>
          <p:nvPr/>
        </p:nvSpPr>
        <p:spPr>
          <a:xfrm>
            <a:off x="1439834" y="3136899"/>
            <a:ext cx="2476078" cy="3379921"/>
          </a:xfrm>
          <a:custGeom>
            <a:avLst/>
            <a:gdLst>
              <a:gd name="connsiteX0" fmla="*/ 2298700 w 2417311"/>
              <a:gd name="connsiteY0" fmla="*/ 0 h 2273300"/>
              <a:gd name="connsiteX1" fmla="*/ 2286000 w 2417311"/>
              <a:gd name="connsiteY1" fmla="*/ 825500 h 2273300"/>
              <a:gd name="connsiteX2" fmla="*/ 965200 w 2417311"/>
              <a:gd name="connsiteY2" fmla="*/ 1219200 h 2273300"/>
              <a:gd name="connsiteX3" fmla="*/ 0 w 2417311"/>
              <a:gd name="connsiteY3" fmla="*/ 2273300 h 227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7311" h="2273300">
                <a:moveTo>
                  <a:pt x="2298700" y="0"/>
                </a:moveTo>
                <a:cubicBezTo>
                  <a:pt x="2403475" y="311150"/>
                  <a:pt x="2508250" y="622300"/>
                  <a:pt x="2286000" y="825500"/>
                </a:cubicBezTo>
                <a:cubicBezTo>
                  <a:pt x="2063750" y="1028700"/>
                  <a:pt x="1346200" y="977900"/>
                  <a:pt x="965200" y="1219200"/>
                </a:cubicBezTo>
                <a:cubicBezTo>
                  <a:pt x="584200" y="1460500"/>
                  <a:pt x="292100" y="1866900"/>
                  <a:pt x="0" y="227330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95831E-8930-43CC-A826-897A3063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0934" y="-6589315"/>
            <a:ext cx="10306026" cy="136345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DataModel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Random();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getDataValues()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int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[]{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getLastUpdateTimeStamp()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addListener(String name, PropertyChangeListener listener)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.addPropertyChangeListener(listener);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.addPropertyChangeListener(name, listener);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recalculateData()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 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.nextInt(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 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.nextInt(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bottom = Math.</a:t>
            </a:r>
            <a:r>
              <a:rPr kumimoji="0" lang="da-DK" altLang="da-DK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 = Math.</a:t>
            </a:r>
            <a:r>
              <a:rPr kumimoji="0" lang="da-DK" altLang="da-DK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bottom;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top - bottom;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top;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"1: "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"2: "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"3: "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"Sum: "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int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[]{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calTimeStamp();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calTimeStamp()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SimpleDateFormat sdfDate 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SimpleDateFormat(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"HH:mm:ss"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Date now 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Date();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strDate = sdfDate.format(now);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.println(strDate);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"TimeUpdate"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strDate);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strDate;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a-DK" altLang="da-DK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F1103F03-F653-42A5-8D1C-06EACAE55F9A}"/>
              </a:ext>
            </a:extLst>
          </p:cNvPr>
          <p:cNvSpPr/>
          <p:nvPr/>
        </p:nvSpPr>
        <p:spPr>
          <a:xfrm rot="1852470">
            <a:off x="2657385" y="5083425"/>
            <a:ext cx="1324875" cy="124932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1">
            <a:extLst>
              <a:ext uri="{FF2B5EF4-FFF2-40B4-BE49-F238E27FC236}">
                <a16:creationId xmlns:a16="http://schemas.microsoft.com/office/drawing/2014/main" id="{76226F4D-08E2-4C93-A374-F28345662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3836" y="249429"/>
            <a:ext cx="10524035" cy="95102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PieChartViewModel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updateTimeStamp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PieChartViewModel(Model model)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model;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SimpleDoubleProperty();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SimpleDoubleProperty();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SimpleDoubleProperty();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updateTimeStamp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SimpleStringProperty(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"Last update: 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model.addListener(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evt -&gt; updatePieChart(evt));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model.addListener(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"TimeUpdate"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evt -&gt; timeStampUpdated(evt));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updatePieChart(PropertyChangeEvent evt)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Platform.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runLater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vals = 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.getNewValue();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.setValue(vals[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.setValue(vals[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.setValue(vals[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timeStampUpdated(PropertyChangeEvent evt)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Platform.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runLater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updateTimeStamp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"Last updated: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.getNewValue());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da-DK" altLang="da-DK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156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5195E0-18F4-4ACE-81D9-B24984FC12AF}"/>
              </a:ext>
            </a:extLst>
          </p:cNvPr>
          <p:cNvGrpSpPr/>
          <p:nvPr/>
        </p:nvGrpSpPr>
        <p:grpSpPr>
          <a:xfrm>
            <a:off x="433478" y="323453"/>
            <a:ext cx="820638" cy="864095"/>
            <a:chOff x="8059451" y="1907628"/>
            <a:chExt cx="820638" cy="864095"/>
          </a:xfrm>
        </p:grpSpPr>
        <p:sp>
          <p:nvSpPr>
            <p:cNvPr id="5" name="Rectangle: Folded Corner 4">
              <a:extLst>
                <a:ext uri="{FF2B5EF4-FFF2-40B4-BE49-F238E27FC236}">
                  <a16:creationId xmlns:a16="http://schemas.microsoft.com/office/drawing/2014/main" id="{D666A213-FA48-42BC-9C93-7629BF357C93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2B6011-3458-4961-B986-1C5DE9E9D481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2BDD89B-FAD4-45B9-9A25-E8737EBB5FA4}"/>
              </a:ext>
            </a:extLst>
          </p:cNvPr>
          <p:cNvGrpSpPr/>
          <p:nvPr/>
        </p:nvGrpSpPr>
        <p:grpSpPr>
          <a:xfrm>
            <a:off x="239167" y="1478592"/>
            <a:ext cx="1209258" cy="1153154"/>
            <a:chOff x="8750989" y="1979637"/>
            <a:chExt cx="1209258" cy="115315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8397DF-8740-4E94-B98D-BEA25C2A31CC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F0D115A-B4AE-4E55-9AF5-251AE012815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5A506A-A821-452C-A25F-976876B7B55A}"/>
                </a:ext>
              </a:extLst>
            </p:cNvPr>
            <p:cNvSpPr txBox="1"/>
            <p:nvPr/>
          </p:nvSpPr>
          <p:spPr>
            <a:xfrm>
              <a:off x="8897156" y="2131819"/>
              <a:ext cx="93615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PieChartV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6D8237-EBF0-4075-A0A6-46BC15836637}"/>
              </a:ext>
            </a:extLst>
          </p:cNvPr>
          <p:cNvCxnSpPr>
            <a:stCxn id="5" idx="0"/>
            <a:endCxn id="8" idx="0"/>
          </p:cNvCxnSpPr>
          <p:nvPr/>
        </p:nvCxnSpPr>
        <p:spPr>
          <a:xfrm flipH="1">
            <a:off x="843796" y="1187548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64236E-638B-4258-8322-33846113D316}"/>
              </a:ext>
            </a:extLst>
          </p:cNvPr>
          <p:cNvGrpSpPr/>
          <p:nvPr/>
        </p:nvGrpSpPr>
        <p:grpSpPr>
          <a:xfrm>
            <a:off x="239167" y="3500682"/>
            <a:ext cx="1209258" cy="1153154"/>
            <a:chOff x="8750989" y="1979637"/>
            <a:chExt cx="1209258" cy="11531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BD16E45-4534-49B9-94C6-7A988424B65E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97584F-3457-410A-80B2-67F76E5C301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8A7FD7-6222-44E9-92DF-41CFA608FC66}"/>
                </a:ext>
              </a:extLst>
            </p:cNvPr>
            <p:cNvSpPr txBox="1"/>
            <p:nvPr/>
          </p:nvSpPr>
          <p:spPr>
            <a:xfrm>
              <a:off x="8827308" y="2138034"/>
              <a:ext cx="111569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PieChartVM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743E2C-3BC5-497E-836B-CD46D2E5C757}"/>
              </a:ext>
            </a:extLst>
          </p:cNvPr>
          <p:cNvCxnSpPr/>
          <p:nvPr/>
        </p:nvCxnSpPr>
        <p:spPr>
          <a:xfrm>
            <a:off x="527203" y="2631746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0F7406-8B18-4A81-8395-BEE8674CF670}"/>
              </a:ext>
            </a:extLst>
          </p:cNvPr>
          <p:cNvCxnSpPr>
            <a:cxnSpLocks/>
          </p:cNvCxnSpPr>
          <p:nvPr/>
        </p:nvCxnSpPr>
        <p:spPr>
          <a:xfrm>
            <a:off x="993167" y="2631746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5EF99A-E452-440E-BB15-636270BE659F}"/>
              </a:ext>
            </a:extLst>
          </p:cNvPr>
          <p:cNvGrpSpPr/>
          <p:nvPr/>
        </p:nvGrpSpPr>
        <p:grpSpPr>
          <a:xfrm>
            <a:off x="242814" y="5505688"/>
            <a:ext cx="1209258" cy="584857"/>
            <a:chOff x="8750989" y="1979637"/>
            <a:chExt cx="1209258" cy="58485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C08F394-4A5E-4A59-83B5-23E1B4BCA9FC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370970-4697-4181-A2CB-AEB8EEBA9730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EA8DDD-185C-4569-8786-FE9107C27496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B45CCD-2137-4E7C-953B-AE777BC0BF03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847443" y="4636752"/>
            <a:ext cx="11936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A20F3CA-67A3-4E90-B84F-D2293BA5F59D}"/>
              </a:ext>
            </a:extLst>
          </p:cNvPr>
          <p:cNvGrpSpPr/>
          <p:nvPr/>
        </p:nvGrpSpPr>
        <p:grpSpPr>
          <a:xfrm>
            <a:off x="239167" y="6661259"/>
            <a:ext cx="1209258" cy="649014"/>
            <a:chOff x="8750989" y="1979637"/>
            <a:chExt cx="1209258" cy="64901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77E465C-8BF0-4F82-A055-DEB4EFEE7A66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7AAD157-D91D-47CD-8D23-A778EF0035B9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49FFBB-38A3-4AE1-83C2-7AE8F8F39606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B9345A0-F095-4232-8266-86CDCF060AFC}"/>
              </a:ext>
            </a:extLst>
          </p:cNvPr>
          <p:cNvSpPr/>
          <p:nvPr/>
        </p:nvSpPr>
        <p:spPr>
          <a:xfrm>
            <a:off x="3062446" y="5745964"/>
            <a:ext cx="894159" cy="504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139123-6797-4355-BA63-47FCA517F2F8}"/>
              </a:ext>
            </a:extLst>
          </p:cNvPr>
          <p:cNvSpPr/>
          <p:nvPr/>
        </p:nvSpPr>
        <p:spPr>
          <a:xfrm>
            <a:off x="4232169" y="5745964"/>
            <a:ext cx="894159" cy="504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4C0F32-8F7E-4696-9BB5-19510B3911A4}"/>
              </a:ext>
            </a:extLst>
          </p:cNvPr>
          <p:cNvSpPr/>
          <p:nvPr/>
        </p:nvSpPr>
        <p:spPr>
          <a:xfrm>
            <a:off x="3062446" y="6501554"/>
            <a:ext cx="894159" cy="504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78F2E3-55BB-4EA9-A7B0-87D655DAEE49}"/>
              </a:ext>
            </a:extLst>
          </p:cNvPr>
          <p:cNvSpPr/>
          <p:nvPr/>
        </p:nvSpPr>
        <p:spPr>
          <a:xfrm>
            <a:off x="4232168" y="6516821"/>
            <a:ext cx="894159" cy="504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32FEC32-DCE3-4C5F-B051-82C092F896FD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1448424" y="5997982"/>
            <a:ext cx="1614022" cy="755590"/>
          </a:xfrm>
          <a:prstGeom prst="bentConnector3">
            <a:avLst>
              <a:gd name="adj1" fmla="val 3221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1C32200-1FE9-4A93-95A4-B8138829B6CE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1448424" y="6753572"/>
            <a:ext cx="1614022" cy="29666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DAAA0D-4B15-45EE-B9A4-8C457DB5734A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3956605" y="5997982"/>
            <a:ext cx="2755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5184CE-387C-4DF2-A562-700559182457}"/>
              </a:ext>
            </a:extLst>
          </p:cNvPr>
          <p:cNvCxnSpPr>
            <a:cxnSpLocks/>
          </p:cNvCxnSpPr>
          <p:nvPr/>
        </p:nvCxnSpPr>
        <p:spPr>
          <a:xfrm>
            <a:off x="3974792" y="6768838"/>
            <a:ext cx="2755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72DE1-DA62-4C0E-9C33-302CF6454A5C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5126328" y="5997981"/>
            <a:ext cx="275562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49A116-5F5A-4309-833B-6A0A6758639C}"/>
              </a:ext>
            </a:extLst>
          </p:cNvPr>
          <p:cNvCxnSpPr>
            <a:cxnSpLocks/>
          </p:cNvCxnSpPr>
          <p:nvPr/>
        </p:nvCxnSpPr>
        <p:spPr>
          <a:xfrm>
            <a:off x="5401890" y="5997981"/>
            <a:ext cx="0" cy="828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BEA24A-C186-4BE5-82C5-966F96A87722}"/>
              </a:ext>
            </a:extLst>
          </p:cNvPr>
          <p:cNvCxnSpPr>
            <a:cxnSpLocks/>
          </p:cNvCxnSpPr>
          <p:nvPr/>
        </p:nvCxnSpPr>
        <p:spPr>
          <a:xfrm flipH="1">
            <a:off x="5126327" y="6826061"/>
            <a:ext cx="2755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321B105-94EC-49E0-B5AF-F278CCC96A05}"/>
              </a:ext>
            </a:extLst>
          </p:cNvPr>
          <p:cNvSpPr/>
          <p:nvPr/>
        </p:nvSpPr>
        <p:spPr>
          <a:xfrm>
            <a:off x="2021301" y="5664085"/>
            <a:ext cx="3888432" cy="1646161"/>
          </a:xfrm>
          <a:prstGeom prst="roundRect">
            <a:avLst/>
          </a:prstGeom>
          <a:solidFill>
            <a:srgbClr val="FFFFFF">
              <a:alpha val="7686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D359481-4B11-48F6-AE79-FADD6F660F93}"/>
              </a:ext>
            </a:extLst>
          </p:cNvPr>
          <p:cNvCxnSpPr>
            <a:cxnSpLocks/>
            <a:stCxn id="24" idx="0"/>
            <a:endCxn id="40" idx="1"/>
          </p:cNvCxnSpPr>
          <p:nvPr/>
        </p:nvCxnSpPr>
        <p:spPr>
          <a:xfrm flipV="1">
            <a:off x="843796" y="6322616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EB055F4-F7A3-43D6-A9AF-4B56D6FB491E}"/>
              </a:ext>
            </a:extLst>
          </p:cNvPr>
          <p:cNvSpPr/>
          <p:nvPr/>
        </p:nvSpPr>
        <p:spPr>
          <a:xfrm rot="16200000">
            <a:off x="730895" y="6094896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CC9855-5A04-4728-8C7F-A0A39B13C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439" y="-2772891"/>
            <a:ext cx="9598997" cy="2402262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D191608-0F6D-43DD-A9CD-2183DC25219C}"/>
              </a:ext>
            </a:extLst>
          </p:cNvPr>
          <p:cNvSpPr/>
          <p:nvPr/>
        </p:nvSpPr>
        <p:spPr>
          <a:xfrm>
            <a:off x="1607318" y="3136899"/>
            <a:ext cx="2308593" cy="363783"/>
          </a:xfrm>
          <a:custGeom>
            <a:avLst/>
            <a:gdLst>
              <a:gd name="connsiteX0" fmla="*/ 2298700 w 2417311"/>
              <a:gd name="connsiteY0" fmla="*/ 0 h 2273300"/>
              <a:gd name="connsiteX1" fmla="*/ 2286000 w 2417311"/>
              <a:gd name="connsiteY1" fmla="*/ 825500 h 2273300"/>
              <a:gd name="connsiteX2" fmla="*/ 965200 w 2417311"/>
              <a:gd name="connsiteY2" fmla="*/ 1219200 h 2273300"/>
              <a:gd name="connsiteX3" fmla="*/ 0 w 2417311"/>
              <a:gd name="connsiteY3" fmla="*/ 2273300 h 227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7311" h="2273300">
                <a:moveTo>
                  <a:pt x="2298700" y="0"/>
                </a:moveTo>
                <a:cubicBezTo>
                  <a:pt x="2403475" y="311150"/>
                  <a:pt x="2508250" y="622300"/>
                  <a:pt x="2286000" y="825500"/>
                </a:cubicBezTo>
                <a:cubicBezTo>
                  <a:pt x="2063750" y="1028700"/>
                  <a:pt x="1346200" y="977900"/>
                  <a:pt x="965200" y="1219200"/>
                </a:cubicBezTo>
                <a:cubicBezTo>
                  <a:pt x="584200" y="1460500"/>
                  <a:pt x="292100" y="1866900"/>
                  <a:pt x="0" y="227330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95831E-8930-43CC-A826-897A3063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0934" y="-13862123"/>
            <a:ext cx="10306026" cy="136345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DataModel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Random();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getDataValues()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int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[]{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getLastUpdateTimeStamp()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addListener(String name, PropertyChangeListener listener)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.addPropertyChangeListener(listener);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.addPropertyChangeListener(name, listener);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recalculateData()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 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.nextInt(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 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.nextInt(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bottom = Math.</a:t>
            </a:r>
            <a:r>
              <a:rPr kumimoji="0" lang="da-DK" altLang="da-DK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 = Math.</a:t>
            </a:r>
            <a:r>
              <a:rPr kumimoji="0" lang="da-DK" altLang="da-DK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bottom;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top - bottom;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top;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"1: "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"2: "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"3: "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"Sum: "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int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[]{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calTimeStamp();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calTimeStamp()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SimpleDateFormat sdfDate 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SimpleDateFormat(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"HH:mm:ss"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Date now 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Date();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strDate = sdfDate.format(now);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.println(strDate);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"TimeUpdate"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strDate);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strDate;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a-DK" altLang="da-DK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1">
            <a:extLst>
              <a:ext uri="{FF2B5EF4-FFF2-40B4-BE49-F238E27FC236}">
                <a16:creationId xmlns:a16="http://schemas.microsoft.com/office/drawing/2014/main" id="{7164983C-8234-41BF-A648-D984AD9B5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676" y="249429"/>
            <a:ext cx="10524035" cy="95102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PieChartViewModel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updateTimeStamp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PieChartViewModel(Model model)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model;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SimpleDoubleProperty();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SimpleDoubleProperty();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SimpleDoubleProperty();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updateTimeStamp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SimpleStringProperty(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"Last update: 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model.addListener(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evt -&gt; updatePieChart(evt));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model.addListener(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"TimeUpdate"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evt -&gt; timeStampUpdated(evt));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updatePieChart(PropertyChangeEvent evt)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Platform.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runLater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vals = 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.getNewValue();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.setValue(vals[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.setValue(vals[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.setValue(vals[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timeStampUpdated(PropertyChangeEvent evt)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Platform.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runLater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updateTimeStamp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"Last updated: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.getNewValue());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da-DK" altLang="da-DK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F1103F03-F653-42A5-8D1C-06EACAE55F9A}"/>
              </a:ext>
            </a:extLst>
          </p:cNvPr>
          <p:cNvSpPr/>
          <p:nvPr/>
        </p:nvSpPr>
        <p:spPr>
          <a:xfrm rot="20526567">
            <a:off x="2609649" y="4177760"/>
            <a:ext cx="1324875" cy="124932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4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5195E0-18F4-4ACE-81D9-B24984FC12AF}"/>
              </a:ext>
            </a:extLst>
          </p:cNvPr>
          <p:cNvGrpSpPr/>
          <p:nvPr/>
        </p:nvGrpSpPr>
        <p:grpSpPr>
          <a:xfrm>
            <a:off x="433478" y="323453"/>
            <a:ext cx="820638" cy="864095"/>
            <a:chOff x="8059451" y="1907628"/>
            <a:chExt cx="820638" cy="864095"/>
          </a:xfrm>
        </p:grpSpPr>
        <p:sp>
          <p:nvSpPr>
            <p:cNvPr id="5" name="Rectangle: Folded Corner 4">
              <a:extLst>
                <a:ext uri="{FF2B5EF4-FFF2-40B4-BE49-F238E27FC236}">
                  <a16:creationId xmlns:a16="http://schemas.microsoft.com/office/drawing/2014/main" id="{D666A213-FA48-42BC-9C93-7629BF357C93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2B6011-3458-4961-B986-1C5DE9E9D481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2BDD89B-FAD4-45B9-9A25-E8737EBB5FA4}"/>
              </a:ext>
            </a:extLst>
          </p:cNvPr>
          <p:cNvGrpSpPr/>
          <p:nvPr/>
        </p:nvGrpSpPr>
        <p:grpSpPr>
          <a:xfrm>
            <a:off x="239167" y="1478592"/>
            <a:ext cx="1209258" cy="1153154"/>
            <a:chOff x="8750989" y="1979637"/>
            <a:chExt cx="1209258" cy="115315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8397DF-8740-4E94-B98D-BEA25C2A31CC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F0D115A-B4AE-4E55-9AF5-251AE012815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5A506A-A821-452C-A25F-976876B7B55A}"/>
                </a:ext>
              </a:extLst>
            </p:cNvPr>
            <p:cNvSpPr txBox="1"/>
            <p:nvPr/>
          </p:nvSpPr>
          <p:spPr>
            <a:xfrm>
              <a:off x="8897156" y="2131819"/>
              <a:ext cx="93615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PieChartV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6D8237-EBF0-4075-A0A6-46BC15836637}"/>
              </a:ext>
            </a:extLst>
          </p:cNvPr>
          <p:cNvCxnSpPr>
            <a:stCxn id="5" idx="0"/>
            <a:endCxn id="8" idx="0"/>
          </p:cNvCxnSpPr>
          <p:nvPr/>
        </p:nvCxnSpPr>
        <p:spPr>
          <a:xfrm flipH="1">
            <a:off x="843796" y="1187548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64236E-638B-4258-8322-33846113D316}"/>
              </a:ext>
            </a:extLst>
          </p:cNvPr>
          <p:cNvGrpSpPr/>
          <p:nvPr/>
        </p:nvGrpSpPr>
        <p:grpSpPr>
          <a:xfrm>
            <a:off x="239167" y="3500682"/>
            <a:ext cx="1209258" cy="1153154"/>
            <a:chOff x="8750989" y="1979637"/>
            <a:chExt cx="1209258" cy="11531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BD16E45-4534-49B9-94C6-7A988424B65E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97584F-3457-410A-80B2-67F76E5C301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8A7FD7-6222-44E9-92DF-41CFA608FC66}"/>
                </a:ext>
              </a:extLst>
            </p:cNvPr>
            <p:cNvSpPr txBox="1"/>
            <p:nvPr/>
          </p:nvSpPr>
          <p:spPr>
            <a:xfrm>
              <a:off x="8827308" y="2138034"/>
              <a:ext cx="111569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PieChartVM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743E2C-3BC5-497E-836B-CD46D2E5C757}"/>
              </a:ext>
            </a:extLst>
          </p:cNvPr>
          <p:cNvCxnSpPr/>
          <p:nvPr/>
        </p:nvCxnSpPr>
        <p:spPr>
          <a:xfrm>
            <a:off x="527203" y="2631746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0F7406-8B18-4A81-8395-BEE8674CF670}"/>
              </a:ext>
            </a:extLst>
          </p:cNvPr>
          <p:cNvCxnSpPr>
            <a:cxnSpLocks/>
          </p:cNvCxnSpPr>
          <p:nvPr/>
        </p:nvCxnSpPr>
        <p:spPr>
          <a:xfrm>
            <a:off x="993167" y="2631746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5EF99A-E452-440E-BB15-636270BE659F}"/>
              </a:ext>
            </a:extLst>
          </p:cNvPr>
          <p:cNvGrpSpPr/>
          <p:nvPr/>
        </p:nvGrpSpPr>
        <p:grpSpPr>
          <a:xfrm>
            <a:off x="242814" y="5505688"/>
            <a:ext cx="1209258" cy="584857"/>
            <a:chOff x="8750989" y="1979637"/>
            <a:chExt cx="1209258" cy="58485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C08F394-4A5E-4A59-83B5-23E1B4BCA9FC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370970-4697-4181-A2CB-AEB8EEBA9730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EA8DDD-185C-4569-8786-FE9107C27496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B45CCD-2137-4E7C-953B-AE777BC0BF03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847443" y="4636752"/>
            <a:ext cx="11936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A20F3CA-67A3-4E90-B84F-D2293BA5F59D}"/>
              </a:ext>
            </a:extLst>
          </p:cNvPr>
          <p:cNvGrpSpPr/>
          <p:nvPr/>
        </p:nvGrpSpPr>
        <p:grpSpPr>
          <a:xfrm>
            <a:off x="239167" y="6661259"/>
            <a:ext cx="1209258" cy="649014"/>
            <a:chOff x="8750989" y="1979637"/>
            <a:chExt cx="1209258" cy="64901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77E465C-8BF0-4F82-A055-DEB4EFEE7A66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7AAD157-D91D-47CD-8D23-A778EF0035B9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49FFBB-38A3-4AE1-83C2-7AE8F8F39606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B9345A0-F095-4232-8266-86CDCF060AFC}"/>
              </a:ext>
            </a:extLst>
          </p:cNvPr>
          <p:cNvSpPr/>
          <p:nvPr/>
        </p:nvSpPr>
        <p:spPr>
          <a:xfrm>
            <a:off x="3062446" y="5745964"/>
            <a:ext cx="894159" cy="504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139123-6797-4355-BA63-47FCA517F2F8}"/>
              </a:ext>
            </a:extLst>
          </p:cNvPr>
          <p:cNvSpPr/>
          <p:nvPr/>
        </p:nvSpPr>
        <p:spPr>
          <a:xfrm>
            <a:off x="4232169" y="5745964"/>
            <a:ext cx="894159" cy="504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4C0F32-8F7E-4696-9BB5-19510B3911A4}"/>
              </a:ext>
            </a:extLst>
          </p:cNvPr>
          <p:cNvSpPr/>
          <p:nvPr/>
        </p:nvSpPr>
        <p:spPr>
          <a:xfrm>
            <a:off x="3062446" y="6501554"/>
            <a:ext cx="894159" cy="504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78F2E3-55BB-4EA9-A7B0-87D655DAEE49}"/>
              </a:ext>
            </a:extLst>
          </p:cNvPr>
          <p:cNvSpPr/>
          <p:nvPr/>
        </p:nvSpPr>
        <p:spPr>
          <a:xfrm>
            <a:off x="4232168" y="6516821"/>
            <a:ext cx="894159" cy="504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32FEC32-DCE3-4C5F-B051-82C092F896FD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1448424" y="5997982"/>
            <a:ext cx="1614022" cy="755590"/>
          </a:xfrm>
          <a:prstGeom prst="bentConnector3">
            <a:avLst>
              <a:gd name="adj1" fmla="val 3221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1C32200-1FE9-4A93-95A4-B8138829B6CE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1448424" y="6753572"/>
            <a:ext cx="1614022" cy="29666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DAAA0D-4B15-45EE-B9A4-8C457DB5734A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3956605" y="5997982"/>
            <a:ext cx="2755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5184CE-387C-4DF2-A562-700559182457}"/>
              </a:ext>
            </a:extLst>
          </p:cNvPr>
          <p:cNvCxnSpPr>
            <a:cxnSpLocks/>
          </p:cNvCxnSpPr>
          <p:nvPr/>
        </p:nvCxnSpPr>
        <p:spPr>
          <a:xfrm>
            <a:off x="3974792" y="6768838"/>
            <a:ext cx="2755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72DE1-DA62-4C0E-9C33-302CF6454A5C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5126328" y="5997981"/>
            <a:ext cx="275562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49A116-5F5A-4309-833B-6A0A6758639C}"/>
              </a:ext>
            </a:extLst>
          </p:cNvPr>
          <p:cNvCxnSpPr>
            <a:cxnSpLocks/>
          </p:cNvCxnSpPr>
          <p:nvPr/>
        </p:nvCxnSpPr>
        <p:spPr>
          <a:xfrm>
            <a:off x="5401890" y="5997981"/>
            <a:ext cx="0" cy="828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BEA24A-C186-4BE5-82C5-966F96A87722}"/>
              </a:ext>
            </a:extLst>
          </p:cNvPr>
          <p:cNvCxnSpPr>
            <a:cxnSpLocks/>
          </p:cNvCxnSpPr>
          <p:nvPr/>
        </p:nvCxnSpPr>
        <p:spPr>
          <a:xfrm flipH="1">
            <a:off x="5126327" y="6826061"/>
            <a:ext cx="2755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321B105-94EC-49E0-B5AF-F278CCC96A05}"/>
              </a:ext>
            </a:extLst>
          </p:cNvPr>
          <p:cNvSpPr/>
          <p:nvPr/>
        </p:nvSpPr>
        <p:spPr>
          <a:xfrm>
            <a:off x="2021301" y="5664085"/>
            <a:ext cx="3888432" cy="1646161"/>
          </a:xfrm>
          <a:prstGeom prst="roundRect">
            <a:avLst/>
          </a:prstGeom>
          <a:solidFill>
            <a:srgbClr val="FFFFFF">
              <a:alpha val="7686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D359481-4B11-48F6-AE79-FADD6F660F93}"/>
              </a:ext>
            </a:extLst>
          </p:cNvPr>
          <p:cNvCxnSpPr>
            <a:cxnSpLocks/>
            <a:stCxn id="24" idx="0"/>
            <a:endCxn id="40" idx="1"/>
          </p:cNvCxnSpPr>
          <p:nvPr/>
        </p:nvCxnSpPr>
        <p:spPr>
          <a:xfrm flipV="1">
            <a:off x="843796" y="6322616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EB055F4-F7A3-43D6-A9AF-4B56D6FB491E}"/>
              </a:ext>
            </a:extLst>
          </p:cNvPr>
          <p:cNvSpPr/>
          <p:nvPr/>
        </p:nvSpPr>
        <p:spPr>
          <a:xfrm rot="16200000">
            <a:off x="730895" y="6094896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CC9855-5A04-4728-8C7F-A0A39B13C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439" y="-2772891"/>
            <a:ext cx="9598997" cy="2402262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D191608-0F6D-43DD-A9CD-2183DC25219C}"/>
              </a:ext>
            </a:extLst>
          </p:cNvPr>
          <p:cNvSpPr/>
          <p:nvPr/>
        </p:nvSpPr>
        <p:spPr>
          <a:xfrm>
            <a:off x="1607318" y="3136899"/>
            <a:ext cx="2308593" cy="363783"/>
          </a:xfrm>
          <a:custGeom>
            <a:avLst/>
            <a:gdLst>
              <a:gd name="connsiteX0" fmla="*/ 2298700 w 2417311"/>
              <a:gd name="connsiteY0" fmla="*/ 0 h 2273300"/>
              <a:gd name="connsiteX1" fmla="*/ 2286000 w 2417311"/>
              <a:gd name="connsiteY1" fmla="*/ 825500 h 2273300"/>
              <a:gd name="connsiteX2" fmla="*/ 965200 w 2417311"/>
              <a:gd name="connsiteY2" fmla="*/ 1219200 h 2273300"/>
              <a:gd name="connsiteX3" fmla="*/ 0 w 2417311"/>
              <a:gd name="connsiteY3" fmla="*/ 2273300 h 227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7311" h="2273300">
                <a:moveTo>
                  <a:pt x="2298700" y="0"/>
                </a:moveTo>
                <a:cubicBezTo>
                  <a:pt x="2403475" y="311150"/>
                  <a:pt x="2508250" y="622300"/>
                  <a:pt x="2286000" y="825500"/>
                </a:cubicBezTo>
                <a:cubicBezTo>
                  <a:pt x="2063750" y="1028700"/>
                  <a:pt x="1346200" y="977900"/>
                  <a:pt x="965200" y="1219200"/>
                </a:cubicBezTo>
                <a:cubicBezTo>
                  <a:pt x="584200" y="1460500"/>
                  <a:pt x="292100" y="1866900"/>
                  <a:pt x="0" y="227330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95831E-8930-43CC-A826-897A3063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0934" y="-13862123"/>
            <a:ext cx="10306026" cy="136345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DataModel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Random();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getDataValues()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int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[]{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getLastUpdateTimeStamp()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addListener(String name, PropertyChangeListener listener)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.addPropertyChangeListener(listener);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.addPropertyChangeListener(name, listener);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recalculateData()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 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.nextInt(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 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.nextInt(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bottom = Math.</a:t>
            </a:r>
            <a:r>
              <a:rPr kumimoji="0" lang="da-DK" altLang="da-DK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 = Math.</a:t>
            </a:r>
            <a:r>
              <a:rPr kumimoji="0" lang="da-DK" altLang="da-DK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bottom;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top - bottom;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top;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"1: "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"2: "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"3: "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"Sum: "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int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[]{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calTimeStamp();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calTimeStamp()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SimpleDateFormat sdfDate 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SimpleDateFormat(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"HH:mm:ss"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Date now 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Date();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strDate = sdfDate.format(now);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.println(strDate);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"TimeUpdate"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strDate);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strDate;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a-DK" altLang="da-DK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1">
            <a:extLst>
              <a:ext uri="{FF2B5EF4-FFF2-40B4-BE49-F238E27FC236}">
                <a16:creationId xmlns:a16="http://schemas.microsoft.com/office/drawing/2014/main" id="{7164983C-8234-41BF-A648-D984AD9B5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676" y="-2628875"/>
            <a:ext cx="10524035" cy="95102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PieChartViewModel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updateTimeStamp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PieChartViewModel(Model model)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model;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SimpleDoubleProperty();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SimpleDoubleProperty();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SimpleDoubleProperty();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updateTimeStamp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SimpleStringProperty(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"Last update: 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model.addListener(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evt -&gt; updatePieChart(evt));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model.addListener(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"TimeUpdate"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evt -&gt; timeStampUpdated(evt));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updatePieChart(PropertyChangeEvent evt)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Platform.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runLater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vals = 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.getNewValue();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.setValue(vals[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.setValue(vals[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.setValue(vals[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timeStampUpdated(PropertyChangeEvent evt)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Platform.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runLater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updateTimeStamp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"Last updated: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.getNewValue());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da-DK" altLang="da-DK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F1103F03-F653-42A5-8D1C-06EACAE55F9A}"/>
              </a:ext>
            </a:extLst>
          </p:cNvPr>
          <p:cNvSpPr/>
          <p:nvPr/>
        </p:nvSpPr>
        <p:spPr>
          <a:xfrm rot="19857184">
            <a:off x="2099177" y="2713788"/>
            <a:ext cx="1324875" cy="124932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peech Bubble: Rectangle with Corners Rounded 43">
            <a:extLst>
              <a:ext uri="{FF2B5EF4-FFF2-40B4-BE49-F238E27FC236}">
                <a16:creationId xmlns:a16="http://schemas.microsoft.com/office/drawing/2014/main" id="{B30A5C20-8BA0-4F42-B22C-BD1E8DAECE56}"/>
              </a:ext>
            </a:extLst>
          </p:cNvPr>
          <p:cNvSpPr/>
          <p:nvPr/>
        </p:nvSpPr>
        <p:spPr>
          <a:xfrm>
            <a:off x="8162693" y="3774046"/>
            <a:ext cx="3597754" cy="879790"/>
          </a:xfrm>
          <a:prstGeom prst="wedgeRoundRectCallout">
            <a:avLst>
              <a:gd name="adj1" fmla="val -57192"/>
              <a:gd name="adj2" fmla="val -47208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Notice the </a:t>
            </a:r>
            <a:r>
              <a:rPr lang="en-US" dirty="0" err="1">
                <a:solidFill>
                  <a:schemeClr val="tx1"/>
                </a:solidFill>
              </a:rPr>
              <a:t>Platform.runLater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045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0EEE-D78D-4966-940E-6507F3D8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12B29-33B1-4D38-83A6-117EDBFBE1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About keeping a clean structure in your program.</a:t>
            </a:r>
          </a:p>
          <a:p>
            <a:r>
              <a:rPr lang="en-US" dirty="0"/>
              <a:t>You might be using it on the client side of your SEP2 project (and maybe server side)</a:t>
            </a:r>
          </a:p>
        </p:txBody>
      </p:sp>
    </p:spTree>
    <p:extLst>
      <p:ext uri="{BB962C8B-B14F-4D97-AF65-F5344CB8AC3E}">
        <p14:creationId xmlns:p14="http://schemas.microsoft.com/office/powerpoint/2010/main" val="181039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5195E0-18F4-4ACE-81D9-B24984FC12AF}"/>
              </a:ext>
            </a:extLst>
          </p:cNvPr>
          <p:cNvGrpSpPr/>
          <p:nvPr/>
        </p:nvGrpSpPr>
        <p:grpSpPr>
          <a:xfrm>
            <a:off x="433478" y="323453"/>
            <a:ext cx="820638" cy="864095"/>
            <a:chOff x="8059451" y="1907628"/>
            <a:chExt cx="820638" cy="864095"/>
          </a:xfrm>
        </p:grpSpPr>
        <p:sp>
          <p:nvSpPr>
            <p:cNvPr id="5" name="Rectangle: Folded Corner 4">
              <a:extLst>
                <a:ext uri="{FF2B5EF4-FFF2-40B4-BE49-F238E27FC236}">
                  <a16:creationId xmlns:a16="http://schemas.microsoft.com/office/drawing/2014/main" id="{D666A213-FA48-42BC-9C93-7629BF357C93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2B6011-3458-4961-B986-1C5DE9E9D481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2BDD89B-FAD4-45B9-9A25-E8737EBB5FA4}"/>
              </a:ext>
            </a:extLst>
          </p:cNvPr>
          <p:cNvGrpSpPr/>
          <p:nvPr/>
        </p:nvGrpSpPr>
        <p:grpSpPr>
          <a:xfrm>
            <a:off x="239167" y="1478592"/>
            <a:ext cx="1209258" cy="1153154"/>
            <a:chOff x="8750989" y="1979637"/>
            <a:chExt cx="1209258" cy="115315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8397DF-8740-4E94-B98D-BEA25C2A31CC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F0D115A-B4AE-4E55-9AF5-251AE012815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5A506A-A821-452C-A25F-976876B7B55A}"/>
                </a:ext>
              </a:extLst>
            </p:cNvPr>
            <p:cNvSpPr txBox="1"/>
            <p:nvPr/>
          </p:nvSpPr>
          <p:spPr>
            <a:xfrm>
              <a:off x="8897156" y="2131819"/>
              <a:ext cx="93615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PieChartV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6D8237-EBF0-4075-A0A6-46BC15836637}"/>
              </a:ext>
            </a:extLst>
          </p:cNvPr>
          <p:cNvCxnSpPr>
            <a:stCxn id="5" idx="0"/>
            <a:endCxn id="8" idx="0"/>
          </p:cNvCxnSpPr>
          <p:nvPr/>
        </p:nvCxnSpPr>
        <p:spPr>
          <a:xfrm flipH="1">
            <a:off x="843796" y="1187548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64236E-638B-4258-8322-33846113D316}"/>
              </a:ext>
            </a:extLst>
          </p:cNvPr>
          <p:cNvGrpSpPr/>
          <p:nvPr/>
        </p:nvGrpSpPr>
        <p:grpSpPr>
          <a:xfrm>
            <a:off x="239167" y="3500682"/>
            <a:ext cx="1209258" cy="1153154"/>
            <a:chOff x="8750989" y="1979637"/>
            <a:chExt cx="1209258" cy="11531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BD16E45-4534-49B9-94C6-7A988424B65E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97584F-3457-410A-80B2-67F76E5C301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8A7FD7-6222-44E9-92DF-41CFA608FC66}"/>
                </a:ext>
              </a:extLst>
            </p:cNvPr>
            <p:cNvSpPr txBox="1"/>
            <p:nvPr/>
          </p:nvSpPr>
          <p:spPr>
            <a:xfrm>
              <a:off x="8827308" y="2138034"/>
              <a:ext cx="111569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PieChartVM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743E2C-3BC5-497E-836B-CD46D2E5C757}"/>
              </a:ext>
            </a:extLst>
          </p:cNvPr>
          <p:cNvCxnSpPr/>
          <p:nvPr/>
        </p:nvCxnSpPr>
        <p:spPr>
          <a:xfrm>
            <a:off x="527203" y="2631746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0F7406-8B18-4A81-8395-BEE8674CF670}"/>
              </a:ext>
            </a:extLst>
          </p:cNvPr>
          <p:cNvCxnSpPr>
            <a:cxnSpLocks/>
          </p:cNvCxnSpPr>
          <p:nvPr/>
        </p:nvCxnSpPr>
        <p:spPr>
          <a:xfrm>
            <a:off x="993167" y="2631746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5EF99A-E452-440E-BB15-636270BE659F}"/>
              </a:ext>
            </a:extLst>
          </p:cNvPr>
          <p:cNvGrpSpPr/>
          <p:nvPr/>
        </p:nvGrpSpPr>
        <p:grpSpPr>
          <a:xfrm>
            <a:off x="242814" y="5505688"/>
            <a:ext cx="1209258" cy="584857"/>
            <a:chOff x="8750989" y="1979637"/>
            <a:chExt cx="1209258" cy="58485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C08F394-4A5E-4A59-83B5-23E1B4BCA9FC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370970-4697-4181-A2CB-AEB8EEBA9730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EA8DDD-185C-4569-8786-FE9107C27496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B45CCD-2137-4E7C-953B-AE777BC0BF03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847443" y="4636752"/>
            <a:ext cx="11936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A20F3CA-67A3-4E90-B84F-D2293BA5F59D}"/>
              </a:ext>
            </a:extLst>
          </p:cNvPr>
          <p:cNvGrpSpPr/>
          <p:nvPr/>
        </p:nvGrpSpPr>
        <p:grpSpPr>
          <a:xfrm>
            <a:off x="239167" y="6661259"/>
            <a:ext cx="1209258" cy="649014"/>
            <a:chOff x="8750989" y="1979637"/>
            <a:chExt cx="1209258" cy="64901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77E465C-8BF0-4F82-A055-DEB4EFEE7A66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7AAD157-D91D-47CD-8D23-A778EF0035B9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49FFBB-38A3-4AE1-83C2-7AE8F8F39606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B9345A0-F095-4232-8266-86CDCF060AFC}"/>
              </a:ext>
            </a:extLst>
          </p:cNvPr>
          <p:cNvSpPr/>
          <p:nvPr/>
        </p:nvSpPr>
        <p:spPr>
          <a:xfrm>
            <a:off x="3062446" y="5745964"/>
            <a:ext cx="894159" cy="504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139123-6797-4355-BA63-47FCA517F2F8}"/>
              </a:ext>
            </a:extLst>
          </p:cNvPr>
          <p:cNvSpPr/>
          <p:nvPr/>
        </p:nvSpPr>
        <p:spPr>
          <a:xfrm>
            <a:off x="4232169" y="5745964"/>
            <a:ext cx="894159" cy="504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4C0F32-8F7E-4696-9BB5-19510B3911A4}"/>
              </a:ext>
            </a:extLst>
          </p:cNvPr>
          <p:cNvSpPr/>
          <p:nvPr/>
        </p:nvSpPr>
        <p:spPr>
          <a:xfrm>
            <a:off x="3062446" y="6501554"/>
            <a:ext cx="894159" cy="504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78F2E3-55BB-4EA9-A7B0-87D655DAEE49}"/>
              </a:ext>
            </a:extLst>
          </p:cNvPr>
          <p:cNvSpPr/>
          <p:nvPr/>
        </p:nvSpPr>
        <p:spPr>
          <a:xfrm>
            <a:off x="4232168" y="6516821"/>
            <a:ext cx="894159" cy="504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32FEC32-DCE3-4C5F-B051-82C092F896FD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1448424" y="5997982"/>
            <a:ext cx="1614022" cy="755590"/>
          </a:xfrm>
          <a:prstGeom prst="bentConnector3">
            <a:avLst>
              <a:gd name="adj1" fmla="val 3221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1C32200-1FE9-4A93-95A4-B8138829B6CE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1448424" y="6753572"/>
            <a:ext cx="1614022" cy="29666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DAAA0D-4B15-45EE-B9A4-8C457DB5734A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3956605" y="5997982"/>
            <a:ext cx="2755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5184CE-387C-4DF2-A562-700559182457}"/>
              </a:ext>
            </a:extLst>
          </p:cNvPr>
          <p:cNvCxnSpPr>
            <a:cxnSpLocks/>
          </p:cNvCxnSpPr>
          <p:nvPr/>
        </p:nvCxnSpPr>
        <p:spPr>
          <a:xfrm>
            <a:off x="3974792" y="6768838"/>
            <a:ext cx="2755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72DE1-DA62-4C0E-9C33-302CF6454A5C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5126328" y="5997981"/>
            <a:ext cx="275562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49A116-5F5A-4309-833B-6A0A6758639C}"/>
              </a:ext>
            </a:extLst>
          </p:cNvPr>
          <p:cNvCxnSpPr>
            <a:cxnSpLocks/>
          </p:cNvCxnSpPr>
          <p:nvPr/>
        </p:nvCxnSpPr>
        <p:spPr>
          <a:xfrm>
            <a:off x="5401890" y="5997981"/>
            <a:ext cx="0" cy="828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BEA24A-C186-4BE5-82C5-966F96A87722}"/>
              </a:ext>
            </a:extLst>
          </p:cNvPr>
          <p:cNvCxnSpPr>
            <a:cxnSpLocks/>
          </p:cNvCxnSpPr>
          <p:nvPr/>
        </p:nvCxnSpPr>
        <p:spPr>
          <a:xfrm flipH="1">
            <a:off x="5126327" y="6826061"/>
            <a:ext cx="2755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321B105-94EC-49E0-B5AF-F278CCC96A05}"/>
              </a:ext>
            </a:extLst>
          </p:cNvPr>
          <p:cNvSpPr/>
          <p:nvPr/>
        </p:nvSpPr>
        <p:spPr>
          <a:xfrm>
            <a:off x="2021301" y="5664085"/>
            <a:ext cx="3888432" cy="1646161"/>
          </a:xfrm>
          <a:prstGeom prst="roundRect">
            <a:avLst/>
          </a:prstGeom>
          <a:solidFill>
            <a:srgbClr val="FFFFFF">
              <a:alpha val="7686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D359481-4B11-48F6-AE79-FADD6F660F93}"/>
              </a:ext>
            </a:extLst>
          </p:cNvPr>
          <p:cNvCxnSpPr>
            <a:cxnSpLocks/>
            <a:stCxn id="24" idx="0"/>
            <a:endCxn id="40" idx="1"/>
          </p:cNvCxnSpPr>
          <p:nvPr/>
        </p:nvCxnSpPr>
        <p:spPr>
          <a:xfrm flipV="1">
            <a:off x="843796" y="6322616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EB055F4-F7A3-43D6-A9AF-4B56D6FB491E}"/>
              </a:ext>
            </a:extLst>
          </p:cNvPr>
          <p:cNvSpPr/>
          <p:nvPr/>
        </p:nvSpPr>
        <p:spPr>
          <a:xfrm rot="16200000">
            <a:off x="730895" y="6094896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CC9855-5A04-4728-8C7F-A0A39B13C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439" y="-2772891"/>
            <a:ext cx="9598997" cy="2402262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D191608-0F6D-43DD-A9CD-2183DC25219C}"/>
              </a:ext>
            </a:extLst>
          </p:cNvPr>
          <p:cNvSpPr/>
          <p:nvPr/>
        </p:nvSpPr>
        <p:spPr>
          <a:xfrm>
            <a:off x="1607318" y="3136899"/>
            <a:ext cx="2308593" cy="363783"/>
          </a:xfrm>
          <a:custGeom>
            <a:avLst/>
            <a:gdLst>
              <a:gd name="connsiteX0" fmla="*/ 2298700 w 2417311"/>
              <a:gd name="connsiteY0" fmla="*/ 0 h 2273300"/>
              <a:gd name="connsiteX1" fmla="*/ 2286000 w 2417311"/>
              <a:gd name="connsiteY1" fmla="*/ 825500 h 2273300"/>
              <a:gd name="connsiteX2" fmla="*/ 965200 w 2417311"/>
              <a:gd name="connsiteY2" fmla="*/ 1219200 h 2273300"/>
              <a:gd name="connsiteX3" fmla="*/ 0 w 2417311"/>
              <a:gd name="connsiteY3" fmla="*/ 2273300 h 227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7311" h="2273300">
                <a:moveTo>
                  <a:pt x="2298700" y="0"/>
                </a:moveTo>
                <a:cubicBezTo>
                  <a:pt x="2403475" y="311150"/>
                  <a:pt x="2508250" y="622300"/>
                  <a:pt x="2286000" y="825500"/>
                </a:cubicBezTo>
                <a:cubicBezTo>
                  <a:pt x="2063750" y="1028700"/>
                  <a:pt x="1346200" y="977900"/>
                  <a:pt x="965200" y="1219200"/>
                </a:cubicBezTo>
                <a:cubicBezTo>
                  <a:pt x="584200" y="1460500"/>
                  <a:pt x="292100" y="1866900"/>
                  <a:pt x="0" y="227330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95831E-8930-43CC-A826-897A3063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0934" y="-13862123"/>
            <a:ext cx="10306026" cy="136345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DataModel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Random();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getDataValues()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int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[]{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getLastUpdateTimeStamp()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addListener(String name, PropertyChangeListener listener)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.addPropertyChangeListener(listener);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.addPropertyChangeListener(name, listener);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recalculateData()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 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.nextInt(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 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.nextInt(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bottom = Math.</a:t>
            </a:r>
            <a:r>
              <a:rPr kumimoji="0" lang="da-DK" altLang="da-DK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 = Math.</a:t>
            </a:r>
            <a:r>
              <a:rPr kumimoji="0" lang="da-DK" altLang="da-DK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bottom;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top - bottom;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top;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"1: "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"2: "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"3: "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"Sum: "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int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[]{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calTimeStamp();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calTimeStamp()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SimpleDateFormat sdfDate 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SimpleDateFormat(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"HH:mm:ss"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Date now 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Date();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strDate = sdfDate.format(now);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.println(strDate);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"TimeUpdate"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strDate);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strDate;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a-DK" altLang="da-DK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1">
            <a:extLst>
              <a:ext uri="{FF2B5EF4-FFF2-40B4-BE49-F238E27FC236}">
                <a16:creationId xmlns:a16="http://schemas.microsoft.com/office/drawing/2014/main" id="{7164983C-8234-41BF-A648-D984AD9B5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676" y="-2628875"/>
            <a:ext cx="10524035" cy="95102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PieChartViewModel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updateTimeStamp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PieChartViewModel(Model model)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model;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SimpleDoubleProperty();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SimpleDoubleProperty();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SimpleDoubleProperty();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updateTimeStamp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SimpleStringProperty(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"Last update: 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model.addListener(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evt -&gt; updatePieChart(evt));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model.addListener(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"TimeUpdate"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evt -&gt; timeStampUpdated(evt));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updatePieChart(PropertyChangeEvent evt)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Platform.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runLater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vals = 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.getNewValue();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.setValue(vals[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.setValue(vals[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.setValue(vals[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timeStampUpdated(PropertyChangeEvent evt)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Platform.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runLater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updateTimeStamp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"Last updated: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.getNewValue());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da-DK" altLang="da-DK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F1103F03-F653-42A5-8D1C-06EACAE55F9A}"/>
              </a:ext>
            </a:extLst>
          </p:cNvPr>
          <p:cNvSpPr/>
          <p:nvPr/>
        </p:nvSpPr>
        <p:spPr>
          <a:xfrm rot="3563765">
            <a:off x="2842864" y="3893848"/>
            <a:ext cx="1324875" cy="124932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87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Billedresultat for guy with question mark">
            <a:extLst>
              <a:ext uri="{FF2B5EF4-FFF2-40B4-BE49-F238E27FC236}">
                <a16:creationId xmlns:a16="http://schemas.microsoft.com/office/drawing/2014/main" id="{6683148A-6538-4E68-BD25-000653A62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082" y="236241"/>
            <a:ext cx="9071610" cy="708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9216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3E30-4E54-4335-9D16-B37245F2C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Platform.runLater</a:t>
            </a:r>
            <a:r>
              <a:rPr lang="en-US" dirty="0"/>
              <a:t> ??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6E8D8-A1F4-4FB1-BCDB-65FD004C0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475581"/>
            <a:ext cx="5135711" cy="5472608"/>
          </a:xfrm>
        </p:spPr>
        <p:txBody>
          <a:bodyPr/>
          <a:lstStyle/>
          <a:p>
            <a:r>
              <a:rPr lang="en-US" dirty="0"/>
              <a:t>The start method started the JavaFX application</a:t>
            </a:r>
          </a:p>
          <a:p>
            <a:r>
              <a:rPr lang="en-US" dirty="0"/>
              <a:t>It also started another thread to update 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88C76-B330-43F4-9746-59F8980BF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0647" y="179437"/>
            <a:ext cx="7678643" cy="69127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9BBE5A-19A4-4D83-9D25-73FA7C56DCD1}"/>
              </a:ext>
            </a:extLst>
          </p:cNvPr>
          <p:cNvSpPr/>
          <p:nvPr/>
        </p:nvSpPr>
        <p:spPr>
          <a:xfrm>
            <a:off x="443619" y="3491805"/>
            <a:ext cx="4248472" cy="25202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Only JavaFX threads can update JavaFX Properties.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D85485D-3528-4727-922A-47AD52521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5732" y="-6085259"/>
            <a:ext cx="11489043" cy="1560427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DataModel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getDataValues()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[]{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getLastUpdateTimeStamp()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addListener(String name, PropertyChangeListener listener)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.addPropertyChangeListener(listener);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.addPropertyChangeListener(name, listener);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recalculateData()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 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.nextInt(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 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.nextInt(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bottom = Math.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 = Math.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bottom;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top - bottom;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top;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"Sum: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[]{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calTimeStamp();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calTimeStamp()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SimpleDateFormat sdfDate 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SimpleDateFormat(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"HH:mm:ss"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Date now 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strDate = sdfDate.format(now);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.println(strDate);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"TimeUpdate"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strDate);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strDate;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a-DK" altLang="da-DK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143AEB9-FDF1-4D42-ABA8-E5BFC9345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7924" y="107429"/>
            <a:ext cx="10524035" cy="951029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PieChartViewModel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updateTimeStamp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PieChartViewModel(Model model)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model;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SimpleDoubleProperty();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SimpleDoubleProperty();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SimpleDoubleProperty();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updateTimeStamp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SimpleStringProperty(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"Last update: 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model.addListener(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evt -&gt; updatePieChart(evt));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model.addListener(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"TimeUpdate"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evt -&gt; timeStampUpdated(evt));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updatePieChart(PropertyChangeEvent evt)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Platform.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runLater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vals = 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.getNewValue();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.setValue(vals[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.setValue(vals[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.setValue(vals[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timeStampUpdated(PropertyChangeEvent evt)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Platform.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runLater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updateTimeStamp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"Last updated: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.getNewValue());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da-DK" altLang="da-DK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7970336-3EA1-4C56-84E7-4D685996D9E4}"/>
              </a:ext>
            </a:extLst>
          </p:cNvPr>
          <p:cNvSpPr/>
          <p:nvPr/>
        </p:nvSpPr>
        <p:spPr>
          <a:xfrm>
            <a:off x="15144823" y="4427909"/>
            <a:ext cx="3168352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4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3E30-4E54-4335-9D16-B37245F2C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Platform.runLater</a:t>
            </a:r>
            <a:r>
              <a:rPr lang="en-US" dirty="0"/>
              <a:t> ??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6E8D8-A1F4-4FB1-BCDB-65FD004C0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475581"/>
            <a:ext cx="5135711" cy="5472608"/>
          </a:xfrm>
        </p:spPr>
        <p:txBody>
          <a:bodyPr/>
          <a:lstStyle/>
          <a:p>
            <a:r>
              <a:rPr lang="en-US" dirty="0"/>
              <a:t>The start method started the JavaFX application</a:t>
            </a:r>
          </a:p>
          <a:p>
            <a:r>
              <a:rPr lang="en-US" dirty="0"/>
              <a:t>It also started another thread to update 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88C76-B330-43F4-9746-59F8980BF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791" y="179437"/>
            <a:ext cx="7678643" cy="69127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9BBE5A-19A4-4D83-9D25-73FA7C56DCD1}"/>
              </a:ext>
            </a:extLst>
          </p:cNvPr>
          <p:cNvSpPr/>
          <p:nvPr/>
        </p:nvSpPr>
        <p:spPr>
          <a:xfrm>
            <a:off x="443619" y="3491805"/>
            <a:ext cx="4248472" cy="9361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Only JavaFX threads can update JavaFX Properties.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D85485D-3528-4727-922A-47AD52521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0876" y="-6085259"/>
            <a:ext cx="11489043" cy="1560427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DataModel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getDataValues()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[]{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getLastUpdateTimeStamp()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addListener(String name, PropertyChangeListener listener)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.addPropertyChangeListener(listener);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.addPropertyChangeListener(name, listener);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recalculateData()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 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.nextInt(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 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.nextInt(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bottom = Math.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 = Math.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bottom;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top - bottom;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top;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"Sum: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[]{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calTimeStamp();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calTimeStamp()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SimpleDateFormat sdfDate 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SimpleDateFormat(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"HH:mm:ss"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Date now 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strDate = sdfDate.format(now);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.println(strDate);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"TimeUpdate"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strDate);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strDate;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a-DK" altLang="da-DK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143AEB9-FDF1-4D42-ABA8-E5BFC9345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3068" y="107429"/>
            <a:ext cx="10524035" cy="951029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PieChartViewModel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updateTimeStamp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PieChartViewModel(Model model)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model;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SimpleDoubleProperty();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SimpleDoubleProperty();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SimpleDoubleProperty();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updateTimeStamp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SimpleStringProperty(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"Last update: 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model.addListener(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evt -&gt; updatePieChart(evt));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model.addListener(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"TimeUpdate"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evt -&gt; timeStampUpdated(evt));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updatePieChart(PropertyChangeEvent evt)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Platform.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runLater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vals = 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.getNewValue();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.setValue(vals[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.setValue(vals[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.setValue(vals[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timeStampUpdated(PropertyChangeEvent evt)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Platform.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runLater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updateTimeStamp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"Last updated: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.getNewValue());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da-DK" altLang="da-DK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7970336-3EA1-4C56-84E7-4D685996D9E4}"/>
              </a:ext>
            </a:extLst>
          </p:cNvPr>
          <p:cNvSpPr/>
          <p:nvPr/>
        </p:nvSpPr>
        <p:spPr>
          <a:xfrm>
            <a:off x="7439967" y="4427909"/>
            <a:ext cx="3168352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97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9BBE5A-19A4-4D83-9D25-73FA7C56DCD1}"/>
              </a:ext>
            </a:extLst>
          </p:cNvPr>
          <p:cNvSpPr/>
          <p:nvPr/>
        </p:nvSpPr>
        <p:spPr>
          <a:xfrm>
            <a:off x="443619" y="3491805"/>
            <a:ext cx="4248472" cy="9361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Only JavaFX threads can update JavaFX Properties.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F3E30-4E54-4335-9D16-B37245F2C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Platform.runLater</a:t>
            </a:r>
            <a:r>
              <a:rPr lang="en-US" dirty="0"/>
              <a:t> ??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6E8D8-A1F4-4FB1-BCDB-65FD004C0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475581"/>
            <a:ext cx="5135711" cy="5472608"/>
          </a:xfrm>
        </p:spPr>
        <p:txBody>
          <a:bodyPr/>
          <a:lstStyle/>
          <a:p>
            <a:r>
              <a:rPr lang="en-US" dirty="0"/>
              <a:t>The start method started the JavaFX application</a:t>
            </a:r>
          </a:p>
          <a:p>
            <a:r>
              <a:rPr lang="en-US" dirty="0"/>
              <a:t>It also started another thread to update 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88C76-B330-43F4-9746-59F8980BF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3" y="179437"/>
            <a:ext cx="7678643" cy="69127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ED85485D-3528-4727-922A-47AD52521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887" y="-6085259"/>
            <a:ext cx="11489043" cy="1560427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DataModel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getDataValues()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[]{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getLastUpdateTimeStamp()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addListener(String name, PropertyChangeListener listener)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.addPropertyChangeListener(listener);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.addPropertyChangeListener(name, listener);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recalculateData()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 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.nextInt(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 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.nextInt(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bottom = Math.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 = Math.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bottom;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top - bottom;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top;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"Sum: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[]{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calTimeStamp();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calTimeStamp()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SimpleDateFormat sdfDate 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SimpleDateFormat(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"HH:mm:ss"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Date now 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strDate = sdfDate.format(now);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.println(strDate);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"TimeUpdate"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strDate);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strDate;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a-DK" altLang="da-DK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143AEB9-FDF1-4D42-ABA8-E5BFC9345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0420" y="107429"/>
            <a:ext cx="10524035" cy="951029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PieChartViewModel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updateTimeStamp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PieChartViewModel(Model model)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model;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SimpleDoubleProperty();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SimpleDoubleProperty();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SimpleDoubleProperty();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updateTimeStamp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SimpleStringProperty(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"Last update: 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model.addListener(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evt -&gt; updatePieChart(evt));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model.addListener(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"TimeUpdate"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evt -&gt; timeStampUpdated(evt));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updatePieChart(PropertyChangeEvent evt)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Platform.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runLater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vals = 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.getNewValue();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.setValue(vals[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.setValue(vals[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.setValue(vals[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timeStampUpdated(PropertyChangeEvent evt)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Platform.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runLater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updateTimeStamp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"Last updated: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.getNewValue());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da-DK" altLang="da-DK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7970336-3EA1-4C56-84E7-4D685996D9E4}"/>
              </a:ext>
            </a:extLst>
          </p:cNvPr>
          <p:cNvSpPr/>
          <p:nvPr/>
        </p:nvSpPr>
        <p:spPr>
          <a:xfrm>
            <a:off x="1607319" y="4427909"/>
            <a:ext cx="3168352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5AA3ED-D40E-4A7F-8B5B-E503296D754D}"/>
              </a:ext>
            </a:extLst>
          </p:cNvPr>
          <p:cNvCxnSpPr/>
          <p:nvPr/>
        </p:nvCxnSpPr>
        <p:spPr>
          <a:xfrm flipV="1">
            <a:off x="4775671" y="2123653"/>
            <a:ext cx="2448272" cy="2448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76C598-F6FF-476D-9DF1-24A45B58A4D8}"/>
              </a:ext>
            </a:extLst>
          </p:cNvPr>
          <p:cNvSpPr txBox="1"/>
          <p:nvPr/>
        </p:nvSpPr>
        <p:spPr>
          <a:xfrm>
            <a:off x="6990052" y="754959"/>
            <a:ext cx="1423467" cy="5704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4400" kern="1200" spc="-100" baseline="0" dirty="0">
                <a:solidFill>
                  <a:srgbClr val="FF0000"/>
                </a:solidFill>
                <a:latin typeface="Via Light Office" panose="02000503000000020004" pitchFamily="2" charset="0"/>
                <a:ea typeface="+mn-ea"/>
                <a:cs typeface="+mn-cs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03012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9BBE5A-19A4-4D83-9D25-73FA7C56DCD1}"/>
              </a:ext>
            </a:extLst>
          </p:cNvPr>
          <p:cNvSpPr/>
          <p:nvPr/>
        </p:nvSpPr>
        <p:spPr>
          <a:xfrm>
            <a:off x="-6806046" y="3491805"/>
            <a:ext cx="4248472" cy="9361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Only JavaFX threads can update JavaFX Properties.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F3E30-4E54-4335-9D16-B37245F2C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73978" y="395461"/>
            <a:ext cx="12864087" cy="936105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Platform.runLater</a:t>
            </a:r>
            <a:r>
              <a:rPr lang="en-US" dirty="0"/>
              <a:t> ??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6E8D8-A1F4-4FB1-BCDB-65FD004C0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7249665" y="1475581"/>
            <a:ext cx="5135711" cy="5472608"/>
          </a:xfrm>
        </p:spPr>
        <p:txBody>
          <a:bodyPr/>
          <a:lstStyle/>
          <a:p>
            <a:r>
              <a:rPr lang="en-US" dirty="0"/>
              <a:t>The start method started the JavaFX application</a:t>
            </a:r>
          </a:p>
          <a:p>
            <a:r>
              <a:rPr lang="en-US" dirty="0"/>
              <a:t>It also started another thread to update 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88C76-B330-43F4-9746-59F8980BF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26522" y="179437"/>
            <a:ext cx="7678643" cy="69127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ED85485D-3528-4727-922A-47AD52521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29778" y="-6085259"/>
            <a:ext cx="11489043" cy="1560427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DataModel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getDataValues()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[]{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getLastUpdateTimeStamp()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addListener(String name, PropertyChangeListener listener)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.addPropertyChangeListener(listener);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.addPropertyChangeListener(name, listener);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recalculateData()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 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.nextInt(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 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.nextInt(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bottom = Math.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 = Math.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bottom;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top - bottom;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top;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"Sum: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[]{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calTimeStamp();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calTimeStamp()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SimpleDateFormat sdfDate 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SimpleDateFormat(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"HH:mm:ss"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Date now 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strDate = sdfDate.format(now);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.println(strDate);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"TimeUpdate"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strDate);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strDate;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a-DK" altLang="da-DK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7970336-3EA1-4C56-84E7-4D685996D9E4}"/>
              </a:ext>
            </a:extLst>
          </p:cNvPr>
          <p:cNvSpPr/>
          <p:nvPr/>
        </p:nvSpPr>
        <p:spPr>
          <a:xfrm>
            <a:off x="-5642346" y="4427909"/>
            <a:ext cx="3168352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5AA3ED-D40E-4A7F-8B5B-E503296D754D}"/>
              </a:ext>
            </a:extLst>
          </p:cNvPr>
          <p:cNvCxnSpPr/>
          <p:nvPr/>
        </p:nvCxnSpPr>
        <p:spPr>
          <a:xfrm flipV="1">
            <a:off x="-2473994" y="2123653"/>
            <a:ext cx="2448272" cy="2448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2DB9D6-3A22-4914-9B61-A1A407EF2242}"/>
              </a:ext>
            </a:extLst>
          </p:cNvPr>
          <p:cNvSpPr/>
          <p:nvPr/>
        </p:nvSpPr>
        <p:spPr>
          <a:xfrm>
            <a:off x="527199" y="5508029"/>
            <a:ext cx="9361040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143AEB9-FDF1-4D42-ABA8-E5BFC9345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5404" y="107429"/>
            <a:ext cx="10524035" cy="951029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PieChartViewModel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updateTimeStamp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PieChartViewModel(Model model)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model;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SimpleDoubleProperty();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SimpleDoubleProperty();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SimpleDoubleProperty();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updateTimeStamp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SimpleStringProperty(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"Last update: 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model.addListener(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evt -&gt; updatePieChart(evt));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model.addListener(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"TimeUpdate"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evt -&gt; timeStampUpdated(evt));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updatePieChart(PropertyChangeEvent evt)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Platform.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runLater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vals = 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.getNewValue();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.setValue(vals[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.setValue(vals[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.setValue(vals[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timeStampUpdated(PropertyChangeEvent evt)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Platform.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runLater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updateTimeStamp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"Last updated: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.getNewValue());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da-DK" altLang="da-DK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7478D5-C296-494D-B5E7-7600D2D4DD14}"/>
              </a:ext>
            </a:extLst>
          </p:cNvPr>
          <p:cNvCxnSpPr/>
          <p:nvPr/>
        </p:nvCxnSpPr>
        <p:spPr>
          <a:xfrm flipH="1">
            <a:off x="15133956" y="4571925"/>
            <a:ext cx="1287050" cy="720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668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9BBE5A-19A4-4D83-9D25-73FA7C56DCD1}"/>
              </a:ext>
            </a:extLst>
          </p:cNvPr>
          <p:cNvSpPr/>
          <p:nvPr/>
        </p:nvSpPr>
        <p:spPr>
          <a:xfrm>
            <a:off x="-6806046" y="3491805"/>
            <a:ext cx="4248472" cy="9361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Only JavaFX threads can update JavaFX Properties.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F3E30-4E54-4335-9D16-B37245F2C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73978" y="395461"/>
            <a:ext cx="12864087" cy="936105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Platform.runLater</a:t>
            </a:r>
            <a:r>
              <a:rPr lang="en-US" dirty="0"/>
              <a:t> ??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6E8D8-A1F4-4FB1-BCDB-65FD004C0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7249665" y="1475581"/>
            <a:ext cx="5135711" cy="5472608"/>
          </a:xfrm>
        </p:spPr>
        <p:txBody>
          <a:bodyPr/>
          <a:lstStyle/>
          <a:p>
            <a:r>
              <a:rPr lang="en-US" dirty="0"/>
              <a:t>The start method started the JavaFX application</a:t>
            </a:r>
          </a:p>
          <a:p>
            <a:r>
              <a:rPr lang="en-US" dirty="0"/>
              <a:t>It also started another thread to update 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88C76-B330-43F4-9746-59F8980BF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26522" y="179437"/>
            <a:ext cx="7678643" cy="69127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ED85485D-3528-4727-922A-47AD52521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29778" y="-6085259"/>
            <a:ext cx="11489043" cy="1560427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DataModel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getDataValues()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[]{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getLastUpdateTimeStamp()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addListener(String name, PropertyChangeListener listener)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.addPropertyChangeListener(listener);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.addPropertyChangeListener(name, listener);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recalculateData()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 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.nextInt(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 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.nextInt(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bottom = Math.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 = Math.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bottom;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top - bottom;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top;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"Sum: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[]{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calTimeStamp();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calTimeStamp()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SimpleDateFormat sdfDate 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SimpleDateFormat(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"HH:mm:ss"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Date now 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strDate = sdfDate.format(now);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.println(strDate);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"TimeUpdate"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strDate);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strDate;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a-DK" altLang="da-DK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7970336-3EA1-4C56-84E7-4D685996D9E4}"/>
              </a:ext>
            </a:extLst>
          </p:cNvPr>
          <p:cNvSpPr/>
          <p:nvPr/>
        </p:nvSpPr>
        <p:spPr>
          <a:xfrm>
            <a:off x="-5642346" y="4427909"/>
            <a:ext cx="3168352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5AA3ED-D40E-4A7F-8B5B-E503296D754D}"/>
              </a:ext>
            </a:extLst>
          </p:cNvPr>
          <p:cNvCxnSpPr/>
          <p:nvPr/>
        </p:nvCxnSpPr>
        <p:spPr>
          <a:xfrm flipV="1">
            <a:off x="-2473994" y="2123653"/>
            <a:ext cx="2448272" cy="2448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2DB9D6-3A22-4914-9B61-A1A407EF2242}"/>
              </a:ext>
            </a:extLst>
          </p:cNvPr>
          <p:cNvSpPr/>
          <p:nvPr/>
        </p:nvSpPr>
        <p:spPr>
          <a:xfrm>
            <a:off x="527199" y="5508029"/>
            <a:ext cx="9361040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143AEB9-FDF1-4D42-ABA8-E5BFC9345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3663" y="107429"/>
            <a:ext cx="10524035" cy="951029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PieChartViewModel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updateTimeStamp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PieChartViewModel(Model model)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model;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SimpleDoubleProperty();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SimpleDoubleProperty();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SimpleDoubleProperty();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updateTimeStamp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SimpleStringProperty(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"Last update: 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model.addListener(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evt -&gt; updatePieChart(evt));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model.addListener(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"TimeUpdate"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evt -&gt; timeStampUpdated(evt));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updatePieChart(PropertyChangeEvent evt)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Platform.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runLater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vals = 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.getNewValue();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.setValue(vals[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.setValue(vals[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.setValue(vals[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timeStampUpdated(PropertyChangeEvent evt)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Platform.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runLater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updateTimeStamp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"Last updated: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.getNewValue());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da-DK" altLang="da-DK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E96C8C-5611-44F9-BDC0-B601CFFDB500}"/>
              </a:ext>
            </a:extLst>
          </p:cNvPr>
          <p:cNvCxnSpPr>
            <a:cxnSpLocks/>
          </p:cNvCxnSpPr>
          <p:nvPr/>
        </p:nvCxnSpPr>
        <p:spPr>
          <a:xfrm flipV="1">
            <a:off x="4628585" y="4571925"/>
            <a:ext cx="1132055" cy="1080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7478D5-C296-494D-B5E7-7600D2D4DD14}"/>
              </a:ext>
            </a:extLst>
          </p:cNvPr>
          <p:cNvCxnSpPr/>
          <p:nvPr/>
        </p:nvCxnSpPr>
        <p:spPr>
          <a:xfrm flipH="1">
            <a:off x="9672215" y="4571925"/>
            <a:ext cx="1287050" cy="720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814A098-35DA-4C07-9708-5B07FBCA6919}"/>
              </a:ext>
            </a:extLst>
          </p:cNvPr>
          <p:cNvSpPr/>
          <p:nvPr/>
        </p:nvSpPr>
        <p:spPr>
          <a:xfrm>
            <a:off x="4856289" y="2328946"/>
            <a:ext cx="7751142" cy="1656183"/>
          </a:xfrm>
          <a:prstGeom prst="roundRect">
            <a:avLst/>
          </a:prstGeom>
          <a:solidFill>
            <a:srgbClr val="FF73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 non-JavaFX thread attempts to update properties</a:t>
            </a:r>
          </a:p>
        </p:txBody>
      </p:sp>
    </p:spTree>
    <p:extLst>
      <p:ext uri="{BB962C8B-B14F-4D97-AF65-F5344CB8AC3E}">
        <p14:creationId xmlns:p14="http://schemas.microsoft.com/office/powerpoint/2010/main" val="4265080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0CE9-831E-4474-A0C3-A90ABF5C2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Platform.runLater</a:t>
            </a:r>
            <a:r>
              <a:rPr lang="en-US" dirty="0"/>
              <a:t> ??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9EBF0-D1D6-4D23-AE8E-B07B034CCA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 whenever a non-JavaFX thread attempts to update properties, we must wrap it in a </a:t>
            </a:r>
            <a:r>
              <a:rPr lang="en-US" dirty="0" err="1"/>
              <a:t>Platform.runLater</a:t>
            </a:r>
            <a:endParaRPr lang="en-US" dirty="0"/>
          </a:p>
          <a:p>
            <a:r>
              <a:rPr lang="en-US" dirty="0"/>
              <a:t>You’ll encounter a similar problem, when data from a Server is pushed to the Client, which then updates the model…</a:t>
            </a:r>
          </a:p>
        </p:txBody>
      </p:sp>
    </p:spTree>
    <p:extLst>
      <p:ext uri="{BB962C8B-B14F-4D97-AF65-F5344CB8AC3E}">
        <p14:creationId xmlns:p14="http://schemas.microsoft.com/office/powerpoint/2010/main" val="5125250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F5C36A-D383-4A58-931B-ABEC648AA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237" y="402922"/>
            <a:ext cx="8731301" cy="675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674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C1AF-6736-46E2-8C4D-C0276E21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" y="13404"/>
            <a:ext cx="12864087" cy="936105"/>
          </a:xfrm>
        </p:spPr>
        <p:txBody>
          <a:bodyPr/>
          <a:lstStyle/>
          <a:p>
            <a:r>
              <a:rPr lang="en-US" dirty="0"/>
              <a:t>Listening for property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6382D-8140-4941-AC71-89DA44970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86" y="683493"/>
            <a:ext cx="12864087" cy="5472608"/>
          </a:xfrm>
        </p:spPr>
        <p:txBody>
          <a:bodyPr/>
          <a:lstStyle/>
          <a:p>
            <a:r>
              <a:rPr lang="en-US" dirty="0"/>
              <a:t>Properties can be bound together, so when one property is modified, another property will automatically reflect this.</a:t>
            </a:r>
          </a:p>
          <a:p>
            <a:r>
              <a:rPr lang="en-US" dirty="0"/>
              <a:t>You can also add listeners to properties: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90F48E-81C2-4CDB-95A6-07FE2955D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59" y="7700113"/>
            <a:ext cx="13224446" cy="536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1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B1919-76E2-4CF5-A9A9-589C6EF75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1A2953F2-26E0-421A-BFA6-50632C930F9D}"/>
              </a:ext>
            </a:extLst>
          </p:cNvPr>
          <p:cNvSpPr/>
          <p:nvPr/>
        </p:nvSpPr>
        <p:spPr>
          <a:xfrm>
            <a:off x="-3721273" y="9036421"/>
            <a:ext cx="2232248" cy="129614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758C6B59-96C4-466C-9D08-8B20F862C726}"/>
              </a:ext>
            </a:extLst>
          </p:cNvPr>
          <p:cNvSpPr/>
          <p:nvPr/>
        </p:nvSpPr>
        <p:spPr>
          <a:xfrm>
            <a:off x="4505622" y="9324453"/>
            <a:ext cx="2232248" cy="1296144"/>
          </a:xfrm>
          <a:prstGeom prst="cloud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View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DFACA153-B725-4530-AEBE-0C32474B5ECF}"/>
              </a:ext>
            </a:extLst>
          </p:cNvPr>
          <p:cNvSpPr/>
          <p:nvPr/>
        </p:nvSpPr>
        <p:spPr>
          <a:xfrm>
            <a:off x="14640767" y="9684493"/>
            <a:ext cx="2232248" cy="1296144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3038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C1AF-6736-46E2-8C4D-C0276E21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" y="13404"/>
            <a:ext cx="12864087" cy="936105"/>
          </a:xfrm>
        </p:spPr>
        <p:txBody>
          <a:bodyPr/>
          <a:lstStyle/>
          <a:p>
            <a:r>
              <a:rPr lang="en-US" dirty="0"/>
              <a:t>Listening for property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6382D-8140-4941-AC71-89DA44970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86" y="683493"/>
            <a:ext cx="12864087" cy="5472608"/>
          </a:xfrm>
        </p:spPr>
        <p:txBody>
          <a:bodyPr/>
          <a:lstStyle/>
          <a:p>
            <a:r>
              <a:rPr lang="en-US" dirty="0"/>
              <a:t>Properties can be bound together, so when one property is modified, another property will automatically reflect this.</a:t>
            </a:r>
          </a:p>
          <a:p>
            <a:r>
              <a:rPr lang="en-US" dirty="0"/>
              <a:t>You can also add listeners to properties: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90F48E-81C2-4CDB-95A6-07FE2955D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59" y="2083489"/>
            <a:ext cx="13224446" cy="5368756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1F730B2-D090-4E8B-A6E4-D65C670DACFF}"/>
              </a:ext>
            </a:extLst>
          </p:cNvPr>
          <p:cNvSpPr/>
          <p:nvPr/>
        </p:nvSpPr>
        <p:spPr>
          <a:xfrm>
            <a:off x="5783783" y="2843733"/>
            <a:ext cx="4176464" cy="1872208"/>
          </a:xfrm>
          <a:prstGeom prst="wedgeRoundRectCallout">
            <a:avLst>
              <a:gd name="adj1" fmla="val -71161"/>
              <a:gd name="adj2" fmla="val 99289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Add the </a:t>
            </a:r>
            <a:r>
              <a:rPr lang="en-US" sz="2800" dirty="0" err="1">
                <a:solidFill>
                  <a:schemeClr val="tx1"/>
                </a:solidFill>
              </a:rPr>
              <a:t>ChangeListener</a:t>
            </a:r>
            <a:r>
              <a:rPr lang="en-US" sz="2800" dirty="0">
                <a:solidFill>
                  <a:schemeClr val="tx1"/>
                </a:solidFill>
              </a:rPr>
              <a:t> to the property</a:t>
            </a:r>
          </a:p>
        </p:txBody>
      </p:sp>
    </p:spTree>
    <p:extLst>
      <p:ext uri="{BB962C8B-B14F-4D97-AF65-F5344CB8AC3E}">
        <p14:creationId xmlns:p14="http://schemas.microsoft.com/office/powerpoint/2010/main" val="1019737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C1AF-6736-46E2-8C4D-C0276E21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" y="13404"/>
            <a:ext cx="12864087" cy="936105"/>
          </a:xfrm>
        </p:spPr>
        <p:txBody>
          <a:bodyPr/>
          <a:lstStyle/>
          <a:p>
            <a:r>
              <a:rPr lang="en-US" dirty="0"/>
              <a:t>Listening for property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6382D-8140-4941-AC71-89DA44970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86" y="683493"/>
            <a:ext cx="12864087" cy="5472608"/>
          </a:xfrm>
        </p:spPr>
        <p:txBody>
          <a:bodyPr/>
          <a:lstStyle/>
          <a:p>
            <a:r>
              <a:rPr lang="en-US" dirty="0"/>
              <a:t>Properties can be bound together, so when one property is modified, another property will automatically reflect this.</a:t>
            </a:r>
          </a:p>
          <a:p>
            <a:r>
              <a:rPr lang="en-US" dirty="0"/>
              <a:t>You can also add listeners to properties: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90F48E-81C2-4CDB-95A6-07FE2955D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59" y="2083489"/>
            <a:ext cx="13224446" cy="5368756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1F730B2-D090-4E8B-A6E4-D65C670DACFF}"/>
              </a:ext>
            </a:extLst>
          </p:cNvPr>
          <p:cNvSpPr/>
          <p:nvPr/>
        </p:nvSpPr>
        <p:spPr>
          <a:xfrm>
            <a:off x="5783783" y="2843733"/>
            <a:ext cx="4176464" cy="1872208"/>
          </a:xfrm>
          <a:prstGeom prst="wedgeRoundRectCallout">
            <a:avLst>
              <a:gd name="adj1" fmla="val 8738"/>
              <a:gd name="adj2" fmla="val 124026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The property it-self</a:t>
            </a:r>
          </a:p>
        </p:txBody>
      </p:sp>
    </p:spTree>
    <p:extLst>
      <p:ext uri="{BB962C8B-B14F-4D97-AF65-F5344CB8AC3E}">
        <p14:creationId xmlns:p14="http://schemas.microsoft.com/office/powerpoint/2010/main" val="2062913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C1AF-6736-46E2-8C4D-C0276E21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" y="13404"/>
            <a:ext cx="12864087" cy="936105"/>
          </a:xfrm>
        </p:spPr>
        <p:txBody>
          <a:bodyPr/>
          <a:lstStyle/>
          <a:p>
            <a:r>
              <a:rPr lang="en-US" dirty="0"/>
              <a:t>Listening for property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6382D-8140-4941-AC71-89DA44970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86" y="683493"/>
            <a:ext cx="12864087" cy="5472608"/>
          </a:xfrm>
        </p:spPr>
        <p:txBody>
          <a:bodyPr/>
          <a:lstStyle/>
          <a:p>
            <a:r>
              <a:rPr lang="en-US" dirty="0"/>
              <a:t>Properties can be bound together, so when one property is modified, another property will automatically reflect this.</a:t>
            </a:r>
          </a:p>
          <a:p>
            <a:r>
              <a:rPr lang="en-US" dirty="0"/>
              <a:t>You can also add listeners to properties: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90F48E-81C2-4CDB-95A6-07FE2955D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59" y="2083489"/>
            <a:ext cx="13224446" cy="5368756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1F730B2-D090-4E8B-A6E4-D65C670DACFF}"/>
              </a:ext>
            </a:extLst>
          </p:cNvPr>
          <p:cNvSpPr/>
          <p:nvPr/>
        </p:nvSpPr>
        <p:spPr>
          <a:xfrm>
            <a:off x="5783783" y="2843733"/>
            <a:ext cx="4176464" cy="1872208"/>
          </a:xfrm>
          <a:prstGeom prst="wedgeRoundRectCallout">
            <a:avLst>
              <a:gd name="adj1" fmla="val 81529"/>
              <a:gd name="adj2" fmla="val 126563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Old and new values</a:t>
            </a:r>
          </a:p>
        </p:txBody>
      </p:sp>
    </p:spTree>
    <p:extLst>
      <p:ext uri="{BB962C8B-B14F-4D97-AF65-F5344CB8AC3E}">
        <p14:creationId xmlns:p14="http://schemas.microsoft.com/office/powerpoint/2010/main" val="63547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C1AF-6736-46E2-8C4D-C0276E21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" y="13404"/>
            <a:ext cx="12864087" cy="936105"/>
          </a:xfrm>
        </p:spPr>
        <p:txBody>
          <a:bodyPr/>
          <a:lstStyle/>
          <a:p>
            <a:r>
              <a:rPr lang="en-US" dirty="0"/>
              <a:t>Listening for property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6382D-8140-4941-AC71-89DA44970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86" y="683493"/>
            <a:ext cx="12864087" cy="5472608"/>
          </a:xfrm>
        </p:spPr>
        <p:txBody>
          <a:bodyPr/>
          <a:lstStyle/>
          <a:p>
            <a:r>
              <a:rPr lang="en-US" dirty="0"/>
              <a:t>Properties can be bound together, so when one property is modified, another property will automatically reflect this.</a:t>
            </a:r>
          </a:p>
          <a:p>
            <a:r>
              <a:rPr lang="en-US" dirty="0"/>
              <a:t>You can also add listeners to properties: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90F48E-81C2-4CDB-95A6-07FE2955D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59" y="2083489"/>
            <a:ext cx="13224446" cy="5368756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1F730B2-D090-4E8B-A6E4-D65C670DACFF}"/>
              </a:ext>
            </a:extLst>
          </p:cNvPr>
          <p:cNvSpPr/>
          <p:nvPr/>
        </p:nvSpPr>
        <p:spPr>
          <a:xfrm>
            <a:off x="5783783" y="2843733"/>
            <a:ext cx="4176464" cy="1872208"/>
          </a:xfrm>
          <a:prstGeom prst="wedgeRoundRectCallout">
            <a:avLst>
              <a:gd name="adj1" fmla="val -143099"/>
              <a:gd name="adj2" fmla="val 146860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Put your code here</a:t>
            </a:r>
          </a:p>
        </p:txBody>
      </p:sp>
    </p:spTree>
    <p:extLst>
      <p:ext uri="{BB962C8B-B14F-4D97-AF65-F5344CB8AC3E}">
        <p14:creationId xmlns:p14="http://schemas.microsoft.com/office/powerpoint/2010/main" val="3664326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Relateret billede">
            <a:extLst>
              <a:ext uri="{FF2B5EF4-FFF2-40B4-BE49-F238E27FC236}">
                <a16:creationId xmlns:a16="http://schemas.microsoft.com/office/drawing/2014/main" id="{9413A0C1-352A-4B9B-ACDF-D3C3F8F78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050" y="-1"/>
            <a:ext cx="7559675" cy="755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4165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BD4FC-6041-4551-9D2C-348B21B01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92F3E-D099-4E31-8A06-751FA7DDC8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Anyone here?</a:t>
            </a:r>
          </a:p>
        </p:txBody>
      </p:sp>
    </p:spTree>
    <p:extLst>
      <p:ext uri="{BB962C8B-B14F-4D97-AF65-F5344CB8AC3E}">
        <p14:creationId xmlns:p14="http://schemas.microsoft.com/office/powerpoint/2010/main" val="39474227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Billedresultat for you better exercise">
            <a:extLst>
              <a:ext uri="{FF2B5EF4-FFF2-40B4-BE49-F238E27FC236}">
                <a16:creationId xmlns:a16="http://schemas.microsoft.com/office/drawing/2014/main" id="{58859FFC-C43F-44C7-A9DA-DA09A6826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350838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965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oud 8">
            <a:extLst>
              <a:ext uri="{FF2B5EF4-FFF2-40B4-BE49-F238E27FC236}">
                <a16:creationId xmlns:a16="http://schemas.microsoft.com/office/drawing/2014/main" id="{CEE2B997-B7B0-4BAA-9232-961CA223083B}"/>
              </a:ext>
            </a:extLst>
          </p:cNvPr>
          <p:cNvSpPr/>
          <p:nvPr/>
        </p:nvSpPr>
        <p:spPr>
          <a:xfrm>
            <a:off x="959247" y="5580037"/>
            <a:ext cx="2232248" cy="129614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5EEB9745-97EE-48FC-B9E4-5138C64F3D36}"/>
              </a:ext>
            </a:extLst>
          </p:cNvPr>
          <p:cNvSpPr/>
          <p:nvPr/>
        </p:nvSpPr>
        <p:spPr>
          <a:xfrm>
            <a:off x="4919687" y="5577467"/>
            <a:ext cx="2232248" cy="1296144"/>
          </a:xfrm>
          <a:prstGeom prst="cloud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View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A700C68F-7D7B-4ABB-919D-FE77EE22453C}"/>
              </a:ext>
            </a:extLst>
          </p:cNvPr>
          <p:cNvSpPr/>
          <p:nvPr/>
        </p:nvSpPr>
        <p:spPr>
          <a:xfrm>
            <a:off x="9312175" y="5577467"/>
            <a:ext cx="2232248" cy="1296144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C6DC20-940F-44C8-86C4-5F757B57A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687" y="395461"/>
            <a:ext cx="12864087" cy="936105"/>
          </a:xfrm>
        </p:spPr>
        <p:txBody>
          <a:bodyPr/>
          <a:lstStyle/>
          <a:p>
            <a:r>
              <a:rPr lang="en-US" dirty="0"/>
              <a:t>Parts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09B23C9-466D-4E13-8A6D-D4FFD41ECC64}"/>
              </a:ext>
            </a:extLst>
          </p:cNvPr>
          <p:cNvSpPr/>
          <p:nvPr/>
        </p:nvSpPr>
        <p:spPr>
          <a:xfrm>
            <a:off x="311175" y="3131765"/>
            <a:ext cx="3168352" cy="1656184"/>
          </a:xfrm>
          <a:prstGeom prst="wedgeRoundRectCallou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Here we put FXML, and View classes (called controllers in JavaFX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4CFBB2F-AF20-4A4A-9ADE-C968BC206C3E}"/>
              </a:ext>
            </a:extLst>
          </p:cNvPr>
          <p:cNvSpPr/>
          <p:nvPr/>
        </p:nvSpPr>
        <p:spPr>
          <a:xfrm>
            <a:off x="9096151" y="3419797"/>
            <a:ext cx="3168352" cy="1656184"/>
          </a:xfrm>
          <a:prstGeom prst="wedgeRoundRectCallou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Classes about data, rules, logic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0A48354A-36DE-41EF-806C-7A3BDB1ADADC}"/>
              </a:ext>
            </a:extLst>
          </p:cNvPr>
          <p:cNvSpPr/>
          <p:nvPr/>
        </p:nvSpPr>
        <p:spPr>
          <a:xfrm>
            <a:off x="4775671" y="3205210"/>
            <a:ext cx="3168352" cy="1656184"/>
          </a:xfrm>
          <a:prstGeom prst="wedgeRoundRectCallou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Mediator between the two.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Each View has a View Model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F6F2212-8020-4F42-926E-FF45FEC1BF2F}"/>
              </a:ext>
            </a:extLst>
          </p:cNvPr>
          <p:cNvSpPr/>
          <p:nvPr/>
        </p:nvSpPr>
        <p:spPr>
          <a:xfrm>
            <a:off x="932889" y="-2268834"/>
            <a:ext cx="201622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Presentation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194C800-31E0-4CD3-98A3-40036EEF1B41}"/>
              </a:ext>
            </a:extLst>
          </p:cNvPr>
          <p:cNvSpPr/>
          <p:nvPr/>
        </p:nvSpPr>
        <p:spPr>
          <a:xfrm>
            <a:off x="3047479" y="-2268834"/>
            <a:ext cx="201622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Take user input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061C02D-16AA-4465-A236-87E6A96A2298}"/>
              </a:ext>
            </a:extLst>
          </p:cNvPr>
          <p:cNvSpPr/>
          <p:nvPr/>
        </p:nvSpPr>
        <p:spPr>
          <a:xfrm>
            <a:off x="5135711" y="-2268834"/>
            <a:ext cx="201622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event handling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4B228A-AA10-4EDA-9954-EA09C2DDF035}"/>
              </a:ext>
            </a:extLst>
          </p:cNvPr>
          <p:cNvSpPr/>
          <p:nvPr/>
        </p:nvSpPr>
        <p:spPr>
          <a:xfrm>
            <a:off x="7223943" y="-2268834"/>
            <a:ext cx="201622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B1E3B74-DAC1-4EA4-8248-1B6531507EDA}"/>
              </a:ext>
            </a:extLst>
          </p:cNvPr>
          <p:cNvSpPr/>
          <p:nvPr/>
        </p:nvSpPr>
        <p:spPr>
          <a:xfrm>
            <a:off x="9312175" y="-2261499"/>
            <a:ext cx="201622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Business logic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(data manipulation)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63ED9D-CB7C-43FE-A983-BD6E72F2E985}"/>
              </a:ext>
            </a:extLst>
          </p:cNvPr>
          <p:cNvSpPr/>
          <p:nvPr/>
        </p:nvSpPr>
        <p:spPr>
          <a:xfrm>
            <a:off x="932889" y="-1332730"/>
            <a:ext cx="201622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Storage/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data base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04496E0-BB77-4B25-A85A-50A8ED0DC04D}"/>
              </a:ext>
            </a:extLst>
          </p:cNvPr>
          <p:cNvSpPr/>
          <p:nvPr/>
        </p:nvSpPr>
        <p:spPr>
          <a:xfrm>
            <a:off x="3047479" y="-1332730"/>
            <a:ext cx="201622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Rendering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C4B6D4D-F02C-4C3D-9D7A-3E5C1E8F5E77}"/>
              </a:ext>
            </a:extLst>
          </p:cNvPr>
          <p:cNvSpPr/>
          <p:nvPr/>
        </p:nvSpPr>
        <p:spPr>
          <a:xfrm>
            <a:off x="5135711" y="-1332730"/>
            <a:ext cx="201622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Translation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AD5B4EE-5BA8-4A5D-9EFB-76EF5B69A4DC}"/>
              </a:ext>
            </a:extLst>
          </p:cNvPr>
          <p:cNvSpPr/>
          <p:nvPr/>
        </p:nvSpPr>
        <p:spPr>
          <a:xfrm>
            <a:off x="7234172" y="-1332730"/>
            <a:ext cx="201622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Parsing (XML, JSON)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47F51CD-C70A-4332-9F78-E7050DEA88CD}"/>
              </a:ext>
            </a:extLst>
          </p:cNvPr>
          <p:cNvSpPr/>
          <p:nvPr/>
        </p:nvSpPr>
        <p:spPr>
          <a:xfrm>
            <a:off x="9359435" y="-1332730"/>
            <a:ext cx="201622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Formatting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7E444E0-ED7D-46CF-BB4B-F8E1FA2D087B}"/>
              </a:ext>
            </a:extLst>
          </p:cNvPr>
          <p:cNvSpPr/>
          <p:nvPr/>
        </p:nvSpPr>
        <p:spPr>
          <a:xfrm>
            <a:off x="11443965" y="-1332730"/>
            <a:ext cx="201622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Networking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762AEB4-36ED-470F-AC7C-B53EB7A30FB1}"/>
              </a:ext>
            </a:extLst>
          </p:cNvPr>
          <p:cNvSpPr/>
          <p:nvPr/>
        </p:nvSpPr>
        <p:spPr>
          <a:xfrm>
            <a:off x="11426765" y="-2261499"/>
            <a:ext cx="201622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GUI state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2E095B7-7318-466F-8AF4-37D8BD24C4C9}"/>
              </a:ext>
            </a:extLst>
          </p:cNvPr>
          <p:cNvSpPr/>
          <p:nvPr/>
        </p:nvSpPr>
        <p:spPr>
          <a:xfrm>
            <a:off x="-1159453" y="-2268834"/>
            <a:ext cx="201622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Input validation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DE32E70-CFCB-46A0-8BC4-8A98CE657CFF}"/>
              </a:ext>
            </a:extLst>
          </p:cNvPr>
          <p:cNvSpPr/>
          <p:nvPr/>
        </p:nvSpPr>
        <p:spPr>
          <a:xfrm>
            <a:off x="-1194879" y="-1296727"/>
            <a:ext cx="201622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Data validation</a:t>
            </a:r>
          </a:p>
        </p:txBody>
      </p:sp>
    </p:spTree>
    <p:extLst>
      <p:ext uri="{BB962C8B-B14F-4D97-AF65-F5344CB8AC3E}">
        <p14:creationId xmlns:p14="http://schemas.microsoft.com/office/powerpoint/2010/main" val="637405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oud 8">
            <a:extLst>
              <a:ext uri="{FF2B5EF4-FFF2-40B4-BE49-F238E27FC236}">
                <a16:creationId xmlns:a16="http://schemas.microsoft.com/office/drawing/2014/main" id="{CEE2B997-B7B0-4BAA-9232-961CA223083B}"/>
              </a:ext>
            </a:extLst>
          </p:cNvPr>
          <p:cNvSpPr/>
          <p:nvPr/>
        </p:nvSpPr>
        <p:spPr>
          <a:xfrm>
            <a:off x="959247" y="5580037"/>
            <a:ext cx="2232248" cy="129614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5EEB9745-97EE-48FC-B9E4-5138C64F3D36}"/>
              </a:ext>
            </a:extLst>
          </p:cNvPr>
          <p:cNvSpPr/>
          <p:nvPr/>
        </p:nvSpPr>
        <p:spPr>
          <a:xfrm>
            <a:off x="4919687" y="5577467"/>
            <a:ext cx="2232248" cy="1296144"/>
          </a:xfrm>
          <a:prstGeom prst="cloud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View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A700C68F-7D7B-4ABB-919D-FE77EE22453C}"/>
              </a:ext>
            </a:extLst>
          </p:cNvPr>
          <p:cNvSpPr/>
          <p:nvPr/>
        </p:nvSpPr>
        <p:spPr>
          <a:xfrm>
            <a:off x="9312175" y="5577467"/>
            <a:ext cx="2232248" cy="1296144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C6DC20-940F-44C8-86C4-5F757B57A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687" y="395461"/>
            <a:ext cx="12864087" cy="936105"/>
          </a:xfrm>
        </p:spPr>
        <p:txBody>
          <a:bodyPr/>
          <a:lstStyle/>
          <a:p>
            <a:r>
              <a:rPr lang="en-US" dirty="0"/>
              <a:t>Parts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F6F2212-8020-4F42-926E-FF45FEC1BF2F}"/>
              </a:ext>
            </a:extLst>
          </p:cNvPr>
          <p:cNvSpPr/>
          <p:nvPr/>
        </p:nvSpPr>
        <p:spPr>
          <a:xfrm>
            <a:off x="1175271" y="3129191"/>
            <a:ext cx="201622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Presentation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194C800-31E0-4CD3-98A3-40036EEF1B41}"/>
              </a:ext>
            </a:extLst>
          </p:cNvPr>
          <p:cNvSpPr/>
          <p:nvPr/>
        </p:nvSpPr>
        <p:spPr>
          <a:xfrm>
            <a:off x="1175271" y="3925138"/>
            <a:ext cx="201622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Take user input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061C02D-16AA-4465-A236-87E6A96A2298}"/>
              </a:ext>
            </a:extLst>
          </p:cNvPr>
          <p:cNvSpPr/>
          <p:nvPr/>
        </p:nvSpPr>
        <p:spPr>
          <a:xfrm>
            <a:off x="5230018" y="3134335"/>
            <a:ext cx="201622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event handling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4B228A-AA10-4EDA-9954-EA09C2DDF035}"/>
              </a:ext>
            </a:extLst>
          </p:cNvPr>
          <p:cNvSpPr/>
          <p:nvPr/>
        </p:nvSpPr>
        <p:spPr>
          <a:xfrm>
            <a:off x="8664103" y="3989284"/>
            <a:ext cx="201622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B1E3B74-DAC1-4EA4-8248-1B6531507EDA}"/>
              </a:ext>
            </a:extLst>
          </p:cNvPr>
          <p:cNvSpPr/>
          <p:nvPr/>
        </p:nvSpPr>
        <p:spPr>
          <a:xfrm>
            <a:off x="8664103" y="4767387"/>
            <a:ext cx="201622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Business logic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(data manipulation)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63ED9D-CB7C-43FE-A983-BD6E72F2E985}"/>
              </a:ext>
            </a:extLst>
          </p:cNvPr>
          <p:cNvSpPr/>
          <p:nvPr/>
        </p:nvSpPr>
        <p:spPr>
          <a:xfrm>
            <a:off x="8664103" y="3195193"/>
            <a:ext cx="201622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Storage/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data base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04496E0-BB77-4B25-A85A-50A8ED0DC04D}"/>
              </a:ext>
            </a:extLst>
          </p:cNvPr>
          <p:cNvSpPr/>
          <p:nvPr/>
        </p:nvSpPr>
        <p:spPr>
          <a:xfrm>
            <a:off x="1175271" y="4714697"/>
            <a:ext cx="201622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Rendering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C4B6D4D-F02C-4C3D-9D7A-3E5C1E8F5E77}"/>
              </a:ext>
            </a:extLst>
          </p:cNvPr>
          <p:cNvSpPr/>
          <p:nvPr/>
        </p:nvSpPr>
        <p:spPr>
          <a:xfrm>
            <a:off x="10824343" y="4006871"/>
            <a:ext cx="201622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Translation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AD5B4EE-5BA8-4A5D-9EFB-76EF5B69A4DC}"/>
              </a:ext>
            </a:extLst>
          </p:cNvPr>
          <p:cNvSpPr/>
          <p:nvPr/>
        </p:nvSpPr>
        <p:spPr>
          <a:xfrm>
            <a:off x="10824343" y="4771951"/>
            <a:ext cx="201622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Parsing (XML, JSON)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47F51CD-C70A-4332-9F78-E7050DEA88CD}"/>
              </a:ext>
            </a:extLst>
          </p:cNvPr>
          <p:cNvSpPr/>
          <p:nvPr/>
        </p:nvSpPr>
        <p:spPr>
          <a:xfrm>
            <a:off x="5207719" y="3925138"/>
            <a:ext cx="201622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Formatting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7E444E0-ED7D-46CF-BB4B-F8E1FA2D087B}"/>
              </a:ext>
            </a:extLst>
          </p:cNvPr>
          <p:cNvSpPr/>
          <p:nvPr/>
        </p:nvSpPr>
        <p:spPr>
          <a:xfrm>
            <a:off x="10749904" y="949363"/>
            <a:ext cx="201622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Networking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762AEB4-36ED-470F-AC7C-B53EB7A30FB1}"/>
              </a:ext>
            </a:extLst>
          </p:cNvPr>
          <p:cNvSpPr/>
          <p:nvPr/>
        </p:nvSpPr>
        <p:spPr>
          <a:xfrm>
            <a:off x="5191818" y="4715941"/>
            <a:ext cx="201622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GUI state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2E095B7-7318-466F-8AF4-37D8BD24C4C9}"/>
              </a:ext>
            </a:extLst>
          </p:cNvPr>
          <p:cNvSpPr/>
          <p:nvPr/>
        </p:nvSpPr>
        <p:spPr>
          <a:xfrm>
            <a:off x="5230018" y="2339677"/>
            <a:ext cx="201622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Input validation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DE32E70-CFCB-46A0-8BC4-8A98CE657CFF}"/>
              </a:ext>
            </a:extLst>
          </p:cNvPr>
          <p:cNvSpPr/>
          <p:nvPr/>
        </p:nvSpPr>
        <p:spPr>
          <a:xfrm>
            <a:off x="10824343" y="3185606"/>
            <a:ext cx="201622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Data validation</a:t>
            </a:r>
          </a:p>
        </p:txBody>
      </p:sp>
    </p:spTree>
    <p:extLst>
      <p:ext uri="{BB962C8B-B14F-4D97-AF65-F5344CB8AC3E}">
        <p14:creationId xmlns:p14="http://schemas.microsoft.com/office/powerpoint/2010/main" val="910728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oud 8">
            <a:extLst>
              <a:ext uri="{FF2B5EF4-FFF2-40B4-BE49-F238E27FC236}">
                <a16:creationId xmlns:a16="http://schemas.microsoft.com/office/drawing/2014/main" id="{CEE2B997-B7B0-4BAA-9232-961CA223083B}"/>
              </a:ext>
            </a:extLst>
          </p:cNvPr>
          <p:cNvSpPr/>
          <p:nvPr/>
        </p:nvSpPr>
        <p:spPr>
          <a:xfrm>
            <a:off x="383183" y="3109411"/>
            <a:ext cx="2232248" cy="129614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5EEB9745-97EE-48FC-B9E4-5138C64F3D36}"/>
              </a:ext>
            </a:extLst>
          </p:cNvPr>
          <p:cNvSpPr/>
          <p:nvPr/>
        </p:nvSpPr>
        <p:spPr>
          <a:xfrm>
            <a:off x="5207719" y="3131765"/>
            <a:ext cx="2232248" cy="1296144"/>
          </a:xfrm>
          <a:prstGeom prst="cloud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View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A700C68F-7D7B-4ABB-919D-FE77EE22453C}"/>
              </a:ext>
            </a:extLst>
          </p:cNvPr>
          <p:cNvSpPr/>
          <p:nvPr/>
        </p:nvSpPr>
        <p:spPr>
          <a:xfrm>
            <a:off x="9816231" y="3131765"/>
            <a:ext cx="2232248" cy="1296144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6777190-3DAD-4D0E-A7B0-FD021D6E476E}"/>
              </a:ext>
            </a:extLst>
          </p:cNvPr>
          <p:cNvCxnSpPr>
            <a:cxnSpLocks/>
          </p:cNvCxnSpPr>
          <p:nvPr/>
        </p:nvCxnSpPr>
        <p:spPr>
          <a:xfrm>
            <a:off x="2615431" y="3923853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3442043-5E5E-4BFE-A9A9-E2C4BA8AEBEF}"/>
              </a:ext>
            </a:extLst>
          </p:cNvPr>
          <p:cNvSpPr txBox="1"/>
          <p:nvPr/>
        </p:nvSpPr>
        <p:spPr>
          <a:xfrm>
            <a:off x="3071853" y="4060990"/>
            <a:ext cx="1266950" cy="2333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Has a reference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92CA62-21C7-4B40-B96B-7AE06D947886}"/>
              </a:ext>
            </a:extLst>
          </p:cNvPr>
          <p:cNvCxnSpPr>
            <a:cxnSpLocks/>
          </p:cNvCxnSpPr>
          <p:nvPr/>
        </p:nvCxnSpPr>
        <p:spPr>
          <a:xfrm>
            <a:off x="7521009" y="3776522"/>
            <a:ext cx="22232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814ED73-7586-4458-83D0-9B2F3BAC1AFD}"/>
              </a:ext>
            </a:extLst>
          </p:cNvPr>
          <p:cNvSpPr txBox="1"/>
          <p:nvPr/>
        </p:nvSpPr>
        <p:spPr>
          <a:xfrm>
            <a:off x="7977431" y="3913659"/>
            <a:ext cx="1266950" cy="2333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Has a reference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74ABCFA5-803F-44E9-AF6E-612491E7980E}"/>
              </a:ext>
            </a:extLst>
          </p:cNvPr>
          <p:cNvSpPr/>
          <p:nvPr/>
        </p:nvSpPr>
        <p:spPr>
          <a:xfrm rot="10800000">
            <a:off x="7154482" y="3454860"/>
            <a:ext cx="3236132" cy="1679053"/>
          </a:xfrm>
          <a:prstGeom prst="arc">
            <a:avLst>
              <a:gd name="adj1" fmla="val 11424316"/>
              <a:gd name="adj2" fmla="val 21234491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BE373D2-24D5-4A28-A652-4A8FA962BF9B}"/>
              </a:ext>
            </a:extLst>
          </p:cNvPr>
          <p:cNvSpPr/>
          <p:nvPr/>
        </p:nvSpPr>
        <p:spPr>
          <a:xfrm>
            <a:off x="2253586" y="2312794"/>
            <a:ext cx="3410306" cy="1679053"/>
          </a:xfrm>
          <a:prstGeom prst="arc">
            <a:avLst>
              <a:gd name="adj1" fmla="val 11145499"/>
              <a:gd name="adj2" fmla="val 21234491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C861DE-6DE0-46B1-A2CD-C895FF079760}"/>
              </a:ext>
            </a:extLst>
          </p:cNvPr>
          <p:cNvSpPr txBox="1"/>
          <p:nvPr/>
        </p:nvSpPr>
        <p:spPr>
          <a:xfrm>
            <a:off x="3646730" y="2427328"/>
            <a:ext cx="601127" cy="2074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16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Bindings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8F4A3B-5FCF-4E84-BAC7-63F5C5A883F8}"/>
              </a:ext>
            </a:extLst>
          </p:cNvPr>
          <p:cNvSpPr txBox="1"/>
          <p:nvPr/>
        </p:nvSpPr>
        <p:spPr>
          <a:xfrm>
            <a:off x="239167" y="216207"/>
            <a:ext cx="11377264" cy="14619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View knows about the View model (reference)</a:t>
            </a:r>
          </a:p>
          <a:p>
            <a:pPr marL="285750" indent="-28575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spc="-100" dirty="0">
                <a:latin typeface="Arial" panose="020B0604020202020204" pitchFamily="34" charset="0"/>
                <a:cs typeface="Arial" panose="020B0604020202020204" pitchFamily="34" charset="0"/>
              </a:rPr>
              <a:t>The View model knows about the Model (reference)</a:t>
            </a:r>
          </a:p>
          <a:p>
            <a:pPr marL="285750" indent="-28575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Nothing is know the opposite way: The Model doesn’t know about the View model, and the View model knows nothing about the View.</a:t>
            </a:r>
          </a:p>
          <a:p>
            <a:pPr marL="285750" indent="-28575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spc="-100" dirty="0">
                <a:latin typeface="Arial" panose="020B0604020202020204" pitchFamily="34" charset="0"/>
                <a:cs typeface="Arial" panose="020B0604020202020204" pitchFamily="34" charset="0"/>
              </a:rPr>
              <a:t>One way dependencies</a:t>
            </a:r>
            <a:endParaRPr lang="en-US" sz="2000" kern="1200" spc="-10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2F6B6-0086-4EEC-9F13-507DE33B5CB3}"/>
              </a:ext>
            </a:extLst>
          </p:cNvPr>
          <p:cNvSpPr txBox="1"/>
          <p:nvPr/>
        </p:nvSpPr>
        <p:spPr>
          <a:xfrm>
            <a:off x="409922" y="5518480"/>
            <a:ext cx="8130687" cy="3630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 defTabSz="914400" rtl="0" eaLnBrk="1" latinLnBrk="0" hangingPunct="1">
              <a:lnSpc>
                <a:spcPct val="83000"/>
              </a:lnSpc>
              <a:spcBef>
                <a:spcPct val="20000"/>
              </a:spcBef>
            </a:pPr>
            <a:r>
              <a:rPr lang="en-US" sz="28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The </a:t>
            </a:r>
            <a:r>
              <a:rPr lang="en-US" sz="2800" kern="1200" spc="-100" baseline="0" dirty="0" err="1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ViewModel</a:t>
            </a:r>
            <a:r>
              <a:rPr lang="en-US" sz="28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 updates the View through property-bindings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6A27B7-CA05-408D-80D8-41D31622AA24}"/>
              </a:ext>
            </a:extLst>
          </p:cNvPr>
          <p:cNvSpPr txBox="1"/>
          <p:nvPr/>
        </p:nvSpPr>
        <p:spPr>
          <a:xfrm>
            <a:off x="3641893" y="6423010"/>
            <a:ext cx="8342990" cy="3630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 defTabSz="914400" rtl="0" eaLnBrk="1" latinLnBrk="0" hangingPunct="1">
              <a:lnSpc>
                <a:spcPct val="83000"/>
              </a:lnSpc>
              <a:spcBef>
                <a:spcPct val="20000"/>
              </a:spcBef>
            </a:pPr>
            <a:r>
              <a:rPr lang="en-US" sz="28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The Model updates the </a:t>
            </a:r>
            <a:r>
              <a:rPr lang="en-US" sz="2800" kern="1200" spc="-100" baseline="0" dirty="0" err="1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ViewModel</a:t>
            </a:r>
            <a:r>
              <a:rPr lang="en-US" sz="28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 using the observer pattern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CD329E-2E9B-4201-8188-E6257658CBDC}"/>
              </a:ext>
            </a:extLst>
          </p:cNvPr>
          <p:cNvSpPr txBox="1"/>
          <p:nvPr/>
        </p:nvSpPr>
        <p:spPr>
          <a:xfrm>
            <a:off x="8207329" y="4744281"/>
            <a:ext cx="1130438" cy="2593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0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notifications</a:t>
            </a:r>
          </a:p>
        </p:txBody>
      </p:sp>
    </p:spTree>
    <p:extLst>
      <p:ext uri="{BB962C8B-B14F-4D97-AF65-F5344CB8AC3E}">
        <p14:creationId xmlns:p14="http://schemas.microsoft.com/office/powerpoint/2010/main" val="4032065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/>
      <p:bldP spid="4" grpId="0"/>
      <p:bldP spid="17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ledresultat for guy with question mark">
            <a:extLst>
              <a:ext uri="{FF2B5EF4-FFF2-40B4-BE49-F238E27FC236}">
                <a16:creationId xmlns:a16="http://schemas.microsoft.com/office/drawing/2014/main" id="{2E4FECC4-0C73-493C-B632-7C9D7F4BF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054" y="-1"/>
            <a:ext cx="7725918" cy="755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743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7AFF6-6569-4598-B5CB-CF06349E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UML diagram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F019C73-F986-4954-A28A-568119E29262}"/>
              </a:ext>
            </a:extLst>
          </p:cNvPr>
          <p:cNvGrpSpPr/>
          <p:nvPr/>
        </p:nvGrpSpPr>
        <p:grpSpPr>
          <a:xfrm>
            <a:off x="4703663" y="-4642756"/>
            <a:ext cx="820638" cy="864095"/>
            <a:chOff x="8059451" y="1907628"/>
            <a:chExt cx="820638" cy="864095"/>
          </a:xfrm>
        </p:grpSpPr>
        <p:sp>
          <p:nvSpPr>
            <p:cNvPr id="6" name="Rectangle: Folded Corner 5">
              <a:extLst>
                <a:ext uri="{FF2B5EF4-FFF2-40B4-BE49-F238E27FC236}">
                  <a16:creationId xmlns:a16="http://schemas.microsoft.com/office/drawing/2014/main" id="{7329AE5F-8616-44F4-8770-358F52AA9BDE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17611D-ADB5-42F9-B3E3-D92CE3B4CA13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7CB69C0-3FE5-4E49-8F03-6AD19FE078CC}"/>
              </a:ext>
            </a:extLst>
          </p:cNvPr>
          <p:cNvGrpSpPr/>
          <p:nvPr/>
        </p:nvGrpSpPr>
        <p:grpSpPr>
          <a:xfrm>
            <a:off x="4509352" y="-3487617"/>
            <a:ext cx="1209258" cy="1153154"/>
            <a:chOff x="8750989" y="1979637"/>
            <a:chExt cx="1209258" cy="115315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BA7E65-BF58-4E03-8927-8210D00DF08B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3D7E4C-672B-4FDC-BBF7-E0E5E3402297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8B641C-4F95-45DF-8CD4-B0296EFE2F42}"/>
                </a:ext>
              </a:extLst>
            </p:cNvPr>
            <p:cNvSpPr txBox="1"/>
            <p:nvPr/>
          </p:nvSpPr>
          <p:spPr>
            <a:xfrm>
              <a:off x="9133281" y="2128587"/>
              <a:ext cx="56009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View1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C9B746-F841-435B-984A-A7197668F69E}"/>
              </a:ext>
            </a:extLst>
          </p:cNvPr>
          <p:cNvCxnSpPr>
            <a:stCxn id="6" idx="0"/>
            <a:endCxn id="9" idx="0"/>
          </p:cNvCxnSpPr>
          <p:nvPr/>
        </p:nvCxnSpPr>
        <p:spPr>
          <a:xfrm flipH="1">
            <a:off x="5113981" y="-3778661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157CEE-DCF3-4A46-82E4-D08AB8308B62}"/>
              </a:ext>
            </a:extLst>
          </p:cNvPr>
          <p:cNvGrpSpPr/>
          <p:nvPr/>
        </p:nvGrpSpPr>
        <p:grpSpPr>
          <a:xfrm>
            <a:off x="4509352" y="-1465527"/>
            <a:ext cx="1209258" cy="1153154"/>
            <a:chOff x="8750989" y="1979637"/>
            <a:chExt cx="1209258" cy="11531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9E53D05-6947-4D6D-8E4C-DE60618026CC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4718396-A316-4FF6-9BF2-7B075517CCD3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70BF08-8D00-452A-A402-881292B96E29}"/>
                </a:ext>
              </a:extLst>
            </p:cNvPr>
            <p:cNvSpPr txBox="1"/>
            <p:nvPr/>
          </p:nvSpPr>
          <p:spPr>
            <a:xfrm>
              <a:off x="8827308" y="2138034"/>
              <a:ext cx="112434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ViewModel1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D0E123-0354-4FCB-AD74-92801905DFF6}"/>
              </a:ext>
            </a:extLst>
          </p:cNvPr>
          <p:cNvCxnSpPr/>
          <p:nvPr/>
        </p:nvCxnSpPr>
        <p:spPr>
          <a:xfrm>
            <a:off x="4797388" y="-2334463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7D199C-500E-4D31-82D5-173F9A192797}"/>
              </a:ext>
            </a:extLst>
          </p:cNvPr>
          <p:cNvCxnSpPr>
            <a:cxnSpLocks/>
          </p:cNvCxnSpPr>
          <p:nvPr/>
        </p:nvCxnSpPr>
        <p:spPr>
          <a:xfrm>
            <a:off x="5263352" y="-2334463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6A6A77-D05E-486C-83D9-D8BA2358063E}"/>
              </a:ext>
            </a:extLst>
          </p:cNvPr>
          <p:cNvGrpSpPr/>
          <p:nvPr/>
        </p:nvGrpSpPr>
        <p:grpSpPr>
          <a:xfrm>
            <a:off x="9450419" y="8167940"/>
            <a:ext cx="1209258" cy="584857"/>
            <a:chOff x="8750989" y="1979637"/>
            <a:chExt cx="1209258" cy="58485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D1F3C04-B72F-4A05-AD9F-B209EE113EB2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055E5AF-C838-41EF-99C9-65E0B995A728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0B5D7BB-411C-4EF3-8383-118D5683AEA1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6B61BA0-D4C6-443A-A485-DF1CB547F5F0}"/>
              </a:ext>
            </a:extLst>
          </p:cNvPr>
          <p:cNvGrpSpPr/>
          <p:nvPr/>
        </p:nvGrpSpPr>
        <p:grpSpPr>
          <a:xfrm>
            <a:off x="9446772" y="9323511"/>
            <a:ext cx="1209258" cy="649014"/>
            <a:chOff x="8750989" y="1979637"/>
            <a:chExt cx="1209258" cy="64901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98D75F8-FF1B-4675-B1F1-1CAC00E1D309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D9CCCCA-BDAB-408C-816B-15E93382658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E12797-D574-430D-88CD-76CE69F9CE06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1033A47-F855-41C3-BA2D-76242ECA58A5}"/>
              </a:ext>
            </a:extLst>
          </p:cNvPr>
          <p:cNvSpPr/>
          <p:nvPr/>
        </p:nvSpPr>
        <p:spPr>
          <a:xfrm>
            <a:off x="12270051" y="8408216"/>
            <a:ext cx="894159" cy="504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02DD01-9570-4C3A-9247-B378A7D84275}"/>
              </a:ext>
            </a:extLst>
          </p:cNvPr>
          <p:cNvSpPr/>
          <p:nvPr/>
        </p:nvSpPr>
        <p:spPr>
          <a:xfrm>
            <a:off x="13439774" y="8408216"/>
            <a:ext cx="894159" cy="504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70FABB-118C-41A3-B375-B5CBB8CBABB2}"/>
              </a:ext>
            </a:extLst>
          </p:cNvPr>
          <p:cNvSpPr/>
          <p:nvPr/>
        </p:nvSpPr>
        <p:spPr>
          <a:xfrm>
            <a:off x="12270051" y="9163806"/>
            <a:ext cx="894159" cy="504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3687D4E-6A16-4158-AED2-6AE1B6969253}"/>
              </a:ext>
            </a:extLst>
          </p:cNvPr>
          <p:cNvSpPr/>
          <p:nvPr/>
        </p:nvSpPr>
        <p:spPr>
          <a:xfrm>
            <a:off x="13439773" y="9179073"/>
            <a:ext cx="894159" cy="504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F5F6B70-70BE-4CB0-AAEC-6300361C8E89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10656029" y="8660234"/>
            <a:ext cx="1614022" cy="755590"/>
          </a:xfrm>
          <a:prstGeom prst="bentConnector3">
            <a:avLst>
              <a:gd name="adj1" fmla="val 3221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A22A372-E967-488E-A097-90505D3CC144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10656029" y="9415824"/>
            <a:ext cx="1614022" cy="29666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2660E96-F7B2-44C7-930E-C1EFEEF51A57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13164210" y="8660234"/>
            <a:ext cx="2755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D7FC6DF-B207-48ED-BFD6-157098B1892B}"/>
              </a:ext>
            </a:extLst>
          </p:cNvPr>
          <p:cNvCxnSpPr>
            <a:cxnSpLocks/>
          </p:cNvCxnSpPr>
          <p:nvPr/>
        </p:nvCxnSpPr>
        <p:spPr>
          <a:xfrm>
            <a:off x="13182397" y="9431090"/>
            <a:ext cx="2755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E76876D-6027-445C-B8F4-CE9F105C18D2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14333933" y="8660233"/>
            <a:ext cx="275562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5FBA5BE-B926-4C80-B0E1-C8D11AA9224F}"/>
              </a:ext>
            </a:extLst>
          </p:cNvPr>
          <p:cNvCxnSpPr>
            <a:cxnSpLocks/>
          </p:cNvCxnSpPr>
          <p:nvPr/>
        </p:nvCxnSpPr>
        <p:spPr>
          <a:xfrm>
            <a:off x="14609495" y="8660233"/>
            <a:ext cx="0" cy="828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BFFF219-F631-4895-84D1-BBB3EE028BBE}"/>
              </a:ext>
            </a:extLst>
          </p:cNvPr>
          <p:cNvCxnSpPr>
            <a:cxnSpLocks/>
          </p:cNvCxnSpPr>
          <p:nvPr/>
        </p:nvCxnSpPr>
        <p:spPr>
          <a:xfrm flipH="1">
            <a:off x="14333932" y="9488313"/>
            <a:ext cx="2755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49F8756-9DBB-483E-977D-2A75521522A2}"/>
              </a:ext>
            </a:extLst>
          </p:cNvPr>
          <p:cNvSpPr/>
          <p:nvPr/>
        </p:nvSpPr>
        <p:spPr>
          <a:xfrm>
            <a:off x="11228906" y="8326337"/>
            <a:ext cx="3888432" cy="1646161"/>
          </a:xfrm>
          <a:prstGeom prst="roundRect">
            <a:avLst/>
          </a:prstGeom>
          <a:solidFill>
            <a:srgbClr val="FFFFFF">
              <a:alpha val="7686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0312B67-26FE-47F9-90F8-254CF3E1C809}"/>
              </a:ext>
            </a:extLst>
          </p:cNvPr>
          <p:cNvCxnSpPr>
            <a:cxnSpLocks/>
            <a:stCxn id="25" idx="0"/>
            <a:endCxn id="41" idx="1"/>
          </p:cNvCxnSpPr>
          <p:nvPr/>
        </p:nvCxnSpPr>
        <p:spPr>
          <a:xfrm flipV="1">
            <a:off x="10051401" y="8984868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5413BD5B-002A-4E63-BEAB-BF5758100F1A}"/>
              </a:ext>
            </a:extLst>
          </p:cNvPr>
          <p:cNvSpPr/>
          <p:nvPr/>
        </p:nvSpPr>
        <p:spPr>
          <a:xfrm rot="16200000">
            <a:off x="9938500" y="8757148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CA04110-7711-41DC-A9C2-CDBF2E5BB15F}"/>
              </a:ext>
            </a:extLst>
          </p:cNvPr>
          <p:cNvGrpSpPr/>
          <p:nvPr/>
        </p:nvGrpSpPr>
        <p:grpSpPr>
          <a:xfrm>
            <a:off x="9870668" y="-5510377"/>
            <a:ext cx="820638" cy="864095"/>
            <a:chOff x="8059451" y="1907628"/>
            <a:chExt cx="820638" cy="864095"/>
          </a:xfrm>
        </p:grpSpPr>
        <p:sp>
          <p:nvSpPr>
            <p:cNvPr id="43" name="Rectangle: Folded Corner 42">
              <a:extLst>
                <a:ext uri="{FF2B5EF4-FFF2-40B4-BE49-F238E27FC236}">
                  <a16:creationId xmlns:a16="http://schemas.microsoft.com/office/drawing/2014/main" id="{9AC39C62-A63E-4AEE-9204-A3B92BBC4C40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1A0C2E6-C985-41C2-8C17-7D3DAA923326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43B20BA-C641-4FFA-8835-1BB3222F2AC3}"/>
              </a:ext>
            </a:extLst>
          </p:cNvPr>
          <p:cNvGrpSpPr/>
          <p:nvPr/>
        </p:nvGrpSpPr>
        <p:grpSpPr>
          <a:xfrm>
            <a:off x="9676357" y="-4355238"/>
            <a:ext cx="1209258" cy="1153154"/>
            <a:chOff x="8750989" y="1979637"/>
            <a:chExt cx="1209258" cy="115315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FFAB3-62E1-4F6E-A688-70EA795A4033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4D67704-575F-4A0A-91AF-46F1DFAAF285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7A3FCD4-135F-472E-9B1A-92CA406E5CA5}"/>
                </a:ext>
              </a:extLst>
            </p:cNvPr>
            <p:cNvSpPr txBox="1"/>
            <p:nvPr/>
          </p:nvSpPr>
          <p:spPr>
            <a:xfrm>
              <a:off x="9133281" y="2128587"/>
              <a:ext cx="56009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View2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4EB96C1-5465-4959-87AF-3A03E0A129DD}"/>
              </a:ext>
            </a:extLst>
          </p:cNvPr>
          <p:cNvCxnSpPr>
            <a:stCxn id="43" idx="0"/>
            <a:endCxn id="46" idx="0"/>
          </p:cNvCxnSpPr>
          <p:nvPr/>
        </p:nvCxnSpPr>
        <p:spPr>
          <a:xfrm flipH="1">
            <a:off x="10280986" y="-4646282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EBD5ABD-68A1-47D4-AC40-82AC48D4D086}"/>
              </a:ext>
            </a:extLst>
          </p:cNvPr>
          <p:cNvGrpSpPr/>
          <p:nvPr/>
        </p:nvGrpSpPr>
        <p:grpSpPr>
          <a:xfrm>
            <a:off x="9676357" y="-2333148"/>
            <a:ext cx="1209258" cy="1153154"/>
            <a:chOff x="8750989" y="1979637"/>
            <a:chExt cx="1209258" cy="1153154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C9AF4B9-58A2-47E2-AC72-34C11DD1DFAC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ED751E1-57D9-4444-A4C7-A3543354C933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0B4C37D-59F0-4AF5-9B98-3185751124B9}"/>
                </a:ext>
              </a:extLst>
            </p:cNvPr>
            <p:cNvSpPr txBox="1"/>
            <p:nvPr/>
          </p:nvSpPr>
          <p:spPr>
            <a:xfrm>
              <a:off x="8827308" y="2138034"/>
              <a:ext cx="112434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ViewModel2</a:t>
              </a:r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68EC5FC-AEDF-447E-899E-369978AFB6EE}"/>
              </a:ext>
            </a:extLst>
          </p:cNvPr>
          <p:cNvCxnSpPr/>
          <p:nvPr/>
        </p:nvCxnSpPr>
        <p:spPr>
          <a:xfrm>
            <a:off x="9964393" y="-3202084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26EF4C1-AC78-458C-92D4-5D48B80E4546}"/>
              </a:ext>
            </a:extLst>
          </p:cNvPr>
          <p:cNvCxnSpPr>
            <a:cxnSpLocks/>
          </p:cNvCxnSpPr>
          <p:nvPr/>
        </p:nvCxnSpPr>
        <p:spPr>
          <a:xfrm>
            <a:off x="10430357" y="-3202084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5C08DB1-D791-404D-9E55-5449FA9B9B45}"/>
              </a:ext>
            </a:extLst>
          </p:cNvPr>
          <p:cNvGrpSpPr/>
          <p:nvPr/>
        </p:nvGrpSpPr>
        <p:grpSpPr>
          <a:xfrm>
            <a:off x="16625598" y="-1669946"/>
            <a:ext cx="820638" cy="864095"/>
            <a:chOff x="8059451" y="1907628"/>
            <a:chExt cx="820638" cy="864095"/>
          </a:xfrm>
        </p:grpSpPr>
        <p:sp>
          <p:nvSpPr>
            <p:cNvPr id="57" name="Rectangle: Folded Corner 56">
              <a:extLst>
                <a:ext uri="{FF2B5EF4-FFF2-40B4-BE49-F238E27FC236}">
                  <a16:creationId xmlns:a16="http://schemas.microsoft.com/office/drawing/2014/main" id="{5B8ED597-A378-47DF-AC7D-3A23F6541D6B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69485CC-CA68-478E-9935-5F1BD96AFF3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FAC5AD8-C865-4B65-8AE3-C9C3D2E8FD61}"/>
              </a:ext>
            </a:extLst>
          </p:cNvPr>
          <p:cNvGrpSpPr/>
          <p:nvPr/>
        </p:nvGrpSpPr>
        <p:grpSpPr>
          <a:xfrm>
            <a:off x="16431287" y="-514807"/>
            <a:ext cx="1209258" cy="1153154"/>
            <a:chOff x="8750989" y="1979637"/>
            <a:chExt cx="1209258" cy="1153154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93D6BD9-95D4-45E3-BA58-905D40962ACB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0EEA70A-3945-4BBA-AE0B-59D6456EF974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4ADFFB2-10F7-4374-8C60-2A89B7AE7146}"/>
                </a:ext>
              </a:extLst>
            </p:cNvPr>
            <p:cNvSpPr txBox="1"/>
            <p:nvPr/>
          </p:nvSpPr>
          <p:spPr>
            <a:xfrm>
              <a:off x="9133281" y="2128587"/>
              <a:ext cx="56009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View3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A48D539-AE9A-426C-8AF9-35C5B5354C45}"/>
              </a:ext>
            </a:extLst>
          </p:cNvPr>
          <p:cNvCxnSpPr>
            <a:stCxn id="57" idx="0"/>
            <a:endCxn id="60" idx="0"/>
          </p:cNvCxnSpPr>
          <p:nvPr/>
        </p:nvCxnSpPr>
        <p:spPr>
          <a:xfrm flipH="1">
            <a:off x="17035916" y="-805851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CC0D4AE-7DCB-428D-B358-327383EB852C}"/>
              </a:ext>
            </a:extLst>
          </p:cNvPr>
          <p:cNvGrpSpPr/>
          <p:nvPr/>
        </p:nvGrpSpPr>
        <p:grpSpPr>
          <a:xfrm>
            <a:off x="16431287" y="1507283"/>
            <a:ext cx="1209258" cy="1153154"/>
            <a:chOff x="8750989" y="1979637"/>
            <a:chExt cx="1209258" cy="1153154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BF43907-830E-40AF-9502-CBCECC6989CA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C8E7F2B-EBFD-47B7-804A-85534C920BF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63E8BDB-51A2-4BF3-B1CF-0887430AF573}"/>
                </a:ext>
              </a:extLst>
            </p:cNvPr>
            <p:cNvSpPr txBox="1"/>
            <p:nvPr/>
          </p:nvSpPr>
          <p:spPr>
            <a:xfrm>
              <a:off x="8827308" y="2138034"/>
              <a:ext cx="112434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ViewModel3</a:t>
              </a:r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7FD2CA1-891A-4EF2-98C5-A52A8684B4D7}"/>
              </a:ext>
            </a:extLst>
          </p:cNvPr>
          <p:cNvCxnSpPr/>
          <p:nvPr/>
        </p:nvCxnSpPr>
        <p:spPr>
          <a:xfrm>
            <a:off x="16719323" y="638347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FB19F8A-6490-4276-8AEB-F9CEED584901}"/>
              </a:ext>
            </a:extLst>
          </p:cNvPr>
          <p:cNvCxnSpPr>
            <a:cxnSpLocks/>
          </p:cNvCxnSpPr>
          <p:nvPr/>
        </p:nvCxnSpPr>
        <p:spPr>
          <a:xfrm>
            <a:off x="17185287" y="638347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4F78232-9916-41E9-B5C5-6F1DF03622B4}"/>
              </a:ext>
            </a:extLst>
          </p:cNvPr>
          <p:cNvGrpSpPr/>
          <p:nvPr/>
        </p:nvGrpSpPr>
        <p:grpSpPr>
          <a:xfrm>
            <a:off x="-2281113" y="5472315"/>
            <a:ext cx="1209258" cy="1153154"/>
            <a:chOff x="8750989" y="1979637"/>
            <a:chExt cx="1209258" cy="1153154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83BBBCF-1FA2-4288-AC97-74E653209C24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FE5C42F-2E6A-4D96-8C75-E5A7BF8C5DC0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CC71988-F067-4464-9E98-B22631FFAACE}"/>
                </a:ext>
              </a:extLst>
            </p:cNvPr>
            <p:cNvSpPr txBox="1"/>
            <p:nvPr/>
          </p:nvSpPr>
          <p:spPr>
            <a:xfrm>
              <a:off x="8977309" y="2109730"/>
              <a:ext cx="75661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RunApp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88ADD91-DDB7-4F68-83E0-F41BA7178AD8}"/>
              </a:ext>
            </a:extLst>
          </p:cNvPr>
          <p:cNvGrpSpPr/>
          <p:nvPr/>
        </p:nvGrpSpPr>
        <p:grpSpPr>
          <a:xfrm>
            <a:off x="-2959348" y="2823128"/>
            <a:ext cx="1209258" cy="599810"/>
            <a:chOff x="8750989" y="1979637"/>
            <a:chExt cx="1209258" cy="59981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6B10800-90F0-4EBF-946E-83E6EE0D550D}"/>
                </a:ext>
              </a:extLst>
            </p:cNvPr>
            <p:cNvSpPr/>
            <p:nvPr/>
          </p:nvSpPr>
          <p:spPr>
            <a:xfrm>
              <a:off x="8750989" y="1979637"/>
              <a:ext cx="1209258" cy="5998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44F9CA9-D690-4E29-99EC-CC92546E7F51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DB87693-2916-4408-8E5E-8699138D82A3}"/>
                </a:ext>
              </a:extLst>
            </p:cNvPr>
            <p:cNvSpPr txBox="1"/>
            <p:nvPr/>
          </p:nvSpPr>
          <p:spPr>
            <a:xfrm>
              <a:off x="8861893" y="2109875"/>
              <a:ext cx="98745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pc="-100" dirty="0">
                  <a:latin typeface="Arial" panose="020B0604020202020204" pitchFamily="34" charset="0"/>
                  <a:cs typeface="Arial" panose="020B0604020202020204" pitchFamily="34" charset="0"/>
                </a:rPr>
                <a:t>Application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FCD6E4A-F553-46C9-A953-662CB41543AF}"/>
              </a:ext>
            </a:extLst>
          </p:cNvPr>
          <p:cNvGrpSpPr/>
          <p:nvPr/>
        </p:nvGrpSpPr>
        <p:grpSpPr>
          <a:xfrm>
            <a:off x="-1676485" y="-2709271"/>
            <a:ext cx="1209258" cy="1153154"/>
            <a:chOff x="8750989" y="1979637"/>
            <a:chExt cx="1209258" cy="1153154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2A9646E-F558-4541-9502-6CB6315A2045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F816490-769D-457B-A3CB-F257B5FC5000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365EE5F-81D9-42B0-B5DA-20D83D58E899}"/>
                </a:ext>
              </a:extLst>
            </p:cNvPr>
            <p:cNvSpPr txBox="1"/>
            <p:nvPr/>
          </p:nvSpPr>
          <p:spPr>
            <a:xfrm>
              <a:off x="8788025" y="2110874"/>
              <a:ext cx="1162819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28DF81F-FA29-49B3-8F0A-383E5F4D5B71}"/>
              </a:ext>
            </a:extLst>
          </p:cNvPr>
          <p:cNvGrpSpPr/>
          <p:nvPr/>
        </p:nvGrpSpPr>
        <p:grpSpPr>
          <a:xfrm>
            <a:off x="2615431" y="9036421"/>
            <a:ext cx="1209258" cy="1153154"/>
            <a:chOff x="8750989" y="1979637"/>
            <a:chExt cx="1209258" cy="1153154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8B66042-B5A4-402C-A645-AC351F5936F1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035EE2A-4BC6-44E0-97BA-F73B33CDF643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BAF519B-A110-4879-9BCD-016C047CCAD9}"/>
                </a:ext>
              </a:extLst>
            </p:cNvPr>
            <p:cNvSpPr txBox="1"/>
            <p:nvPr/>
          </p:nvSpPr>
          <p:spPr>
            <a:xfrm>
              <a:off x="8824479" y="2136458"/>
              <a:ext cx="942566" cy="20435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1600" spc="-100" dirty="0" err="1">
                  <a:latin typeface="Arial" panose="020B0604020202020204" pitchFamily="34" charset="0"/>
                  <a:cs typeface="Arial" panose="020B0604020202020204" pitchFamily="34" charset="0"/>
                </a:rPr>
                <a:t>VMProvider</a:t>
              </a:r>
              <a:endParaRPr lang="en-US" sz="16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E760E90-399A-4E5D-899E-75B69DA89F30}"/>
              </a:ext>
            </a:extLst>
          </p:cNvPr>
          <p:cNvCxnSpPr>
            <a:cxnSpLocks/>
          </p:cNvCxnSpPr>
          <p:nvPr/>
        </p:nvCxnSpPr>
        <p:spPr>
          <a:xfrm>
            <a:off x="-1041137" y="-1545119"/>
            <a:ext cx="0" cy="723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49222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VIA University College">
      <a:dk1>
        <a:srgbClr val="414141"/>
      </a:dk1>
      <a:lt1>
        <a:sysClr val="window" lastClr="FFFFFF"/>
      </a:lt1>
      <a:dk2>
        <a:srgbClr val="8CC35A"/>
      </a:dk2>
      <a:lt2>
        <a:srgbClr val="AFAFAF"/>
      </a:lt2>
      <a:accent1>
        <a:srgbClr val="FFBE50"/>
      </a:accent1>
      <a:accent2>
        <a:srgbClr val="FF9164"/>
      </a:accent2>
      <a:accent3>
        <a:srgbClr val="FF7369"/>
      </a:accent3>
      <a:accent4>
        <a:srgbClr val="A0A0DC"/>
      </a:accent4>
      <a:accent5>
        <a:srgbClr val="78B4DC"/>
      </a:accent5>
      <a:accent6>
        <a:srgbClr val="32C8AA"/>
      </a:accent6>
      <a:hlink>
        <a:srgbClr val="0000FF"/>
      </a:hlink>
      <a:folHlink>
        <a:srgbClr val="800080"/>
      </a:folHlink>
    </a:clrScheme>
    <a:fontScheme name="VIA University College">
      <a:majorFont>
        <a:latin typeface="VIA Type Office"/>
        <a:ea typeface=""/>
        <a:cs typeface=""/>
      </a:majorFont>
      <a:minorFont>
        <a:latin typeface="VIA Type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83000"/>
          </a:lnSpc>
          <a:spcBef>
            <a:spcPct val="20000"/>
          </a:spcBef>
          <a:buFont typeface="VIA Type Office" panose="02000503000000020004" pitchFamily="2" charset="0"/>
          <a:buNone/>
          <a:defRPr sz="1600" kern="1200" spc="-100" baseline="0" dirty="0" smtClean="0">
            <a:solidFill>
              <a:schemeClr val="tx1"/>
            </a:solidFill>
            <a:latin typeface="Via Light Office" panose="02000503000000020004" pitchFamily="2" charset="0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C26487BB-FE3D-494A-A9C6-8C15B9D85F6B}" vid="{C65DB066-AEC4-4B55-8D0A-EA00B4BE1B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28960</TotalTime>
  <Words>1134</Words>
  <Application>Microsoft Office PowerPoint</Application>
  <PresentationFormat>Custom</PresentationFormat>
  <Paragraphs>346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Courier New</vt:lpstr>
      <vt:lpstr>Tahoma</vt:lpstr>
      <vt:lpstr>Times New Roman</vt:lpstr>
      <vt:lpstr>Via Light Office</vt:lpstr>
      <vt:lpstr>VIA Type Office</vt:lpstr>
      <vt:lpstr>Wingdings</vt:lpstr>
      <vt:lpstr>Blank</vt:lpstr>
      <vt:lpstr>Software Development with UML and Java 2</vt:lpstr>
      <vt:lpstr>Agenda</vt:lpstr>
      <vt:lpstr>MVVM</vt:lpstr>
      <vt:lpstr>Parts</vt:lpstr>
      <vt:lpstr>Parts</vt:lpstr>
      <vt:lpstr>Parts</vt:lpstr>
      <vt:lpstr>PowerPoint Presentation</vt:lpstr>
      <vt:lpstr>PowerPoint Presentation</vt:lpstr>
      <vt:lpstr>Template UML diagram</vt:lpstr>
      <vt:lpstr>Template UML diagram</vt:lpstr>
      <vt:lpstr>PowerPoint Presentation</vt:lpstr>
      <vt:lpstr>The Observable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Platform.runLater ??</vt:lpstr>
      <vt:lpstr>Why Platform.runLater ??</vt:lpstr>
      <vt:lpstr>Why Platform.runLater ??</vt:lpstr>
      <vt:lpstr>Why Platform.runLater ??</vt:lpstr>
      <vt:lpstr>Why Platform.runLater ??</vt:lpstr>
      <vt:lpstr>Why Platform.runLater ??</vt:lpstr>
      <vt:lpstr>PowerPoint Presentation</vt:lpstr>
      <vt:lpstr>Listening for property changes</vt:lpstr>
      <vt:lpstr>Listening for property changes</vt:lpstr>
      <vt:lpstr>Listening for property changes</vt:lpstr>
      <vt:lpstr>Listening for property changes</vt:lpstr>
      <vt:lpstr>Listening for property changes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Steffen Vissing Andersen</dc:creator>
  <cp:lastModifiedBy>Troels Mortensen (TRMO) | VIA</cp:lastModifiedBy>
  <cp:revision>784</cp:revision>
  <cp:lastPrinted>2012-01-10T08:46:13Z</cp:lastPrinted>
  <dcterms:modified xsi:type="dcterms:W3CDTF">2019-03-01T07:34:08Z</dcterms:modified>
</cp:coreProperties>
</file>