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sldIdLst>
    <p:sldId id="361" r:id="rId2"/>
    <p:sldId id="266" r:id="rId3"/>
    <p:sldId id="270" r:id="rId4"/>
    <p:sldId id="268" r:id="rId5"/>
    <p:sldId id="326" r:id="rId6"/>
    <p:sldId id="294" r:id="rId7"/>
    <p:sldId id="271" r:id="rId8"/>
    <p:sldId id="362" r:id="rId9"/>
    <p:sldId id="363" r:id="rId10"/>
  </p:sldIdLst>
  <p:sldSz cx="19799300" cy="11160125"/>
  <p:notesSz cx="19799300" cy="11160125"/>
  <p:defaultTextStyle>
    <a:defPPr marL="0" marR="0" indent="0" algn="l" defTabSz="90006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1pPr>
    <a:lvl2pPr marL="0" marR="0" indent="450029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2pPr>
    <a:lvl3pPr marL="0" marR="0" indent="900060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3pPr>
    <a:lvl4pPr marL="0" marR="0" indent="1350086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4pPr>
    <a:lvl5pPr marL="0" marR="0" indent="1800120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5pPr>
    <a:lvl6pPr marL="0" marR="0" indent="2250146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6pPr>
    <a:lvl7pPr marL="0" marR="0" indent="2700177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7pPr>
    <a:lvl8pPr marL="0" marR="0" indent="3150206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8pPr>
    <a:lvl9pPr marL="0" marR="0" indent="3600237" algn="l" defTabSz="450029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750" b="0" i="0" u="none" strike="noStrike" cap="none" spc="0">
        <a:ln>
          <a:noFill/>
        </a:ln>
        <a:solidFill>
          <a:srgbClr val="000000"/>
        </a:solidFill>
        <a:latin typeface="Tinkoff Sans"/>
        <a:ea typeface="Tinkoff Sans"/>
        <a:cs typeface="Tinkoff Sans"/>
      </a:defRPr>
    </a:lvl9pPr>
  </p:defaultTextStyle>
  <p:extLst>
    <p:ext uri="{EFAFB233-063F-42B5-8137-9DF3F51BA10A}">
      <p15:sldGuideLst xmlns:p15="http://schemas.microsoft.com/office/powerpoint/2012/main">
        <p15:guide id="1" pos="6236">
          <p15:clr>
            <a:srgbClr val="A4A3A4"/>
          </p15:clr>
        </p15:guide>
        <p15:guide id="2" orient="horz" pos="35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32353B"/>
    <a:srgbClr val="FFDD2C"/>
    <a:srgbClr val="2C2E32"/>
    <a:srgbClr val="22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Нет стиля, сетка таблицы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napToObjects="1" showGuides="1">
      <p:cViewPr varScale="1">
        <p:scale>
          <a:sx n="56" d="100"/>
          <a:sy n="56" d="100"/>
        </p:scale>
        <p:origin x="365" y="48"/>
      </p:cViewPr>
      <p:guideLst>
        <p:guide pos="6236"/>
        <p:guide orient="horz" pos="35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1" name="Shape 86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2" name="Shape 862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>
      <a:defRPr sz="1400" b="0" i="0">
        <a:solidFill>
          <a:schemeClr val="tx1"/>
        </a:solidFill>
        <a:highlight>
          <a:srgbClr val="FFFF00"/>
        </a:highlight>
        <a:latin typeface="Tinkoff Sans"/>
        <a:ea typeface="+mj-ea"/>
        <a:cs typeface="+mj-cs"/>
      </a:defRPr>
    </a:lvl1pPr>
    <a:lvl2pPr indent="225015">
      <a:defRPr sz="1200">
        <a:latin typeface="+mj-lt"/>
        <a:ea typeface="+mj-ea"/>
        <a:cs typeface="+mj-cs"/>
      </a:defRPr>
    </a:lvl2pPr>
    <a:lvl3pPr indent="450029">
      <a:defRPr sz="1200">
        <a:latin typeface="+mj-lt"/>
        <a:ea typeface="+mj-ea"/>
        <a:cs typeface="+mj-cs"/>
      </a:defRPr>
    </a:lvl3pPr>
    <a:lvl4pPr indent="675045">
      <a:defRPr sz="1200">
        <a:latin typeface="+mj-lt"/>
        <a:ea typeface="+mj-ea"/>
        <a:cs typeface="+mj-cs"/>
      </a:defRPr>
    </a:lvl4pPr>
    <a:lvl5pPr indent="900060">
      <a:defRPr sz="1200">
        <a:latin typeface="+mj-lt"/>
        <a:ea typeface="+mj-ea"/>
        <a:cs typeface="+mj-cs"/>
      </a:defRPr>
    </a:lvl5pPr>
    <a:lvl6pPr indent="1125075">
      <a:defRPr sz="1200">
        <a:latin typeface="+mj-lt"/>
        <a:ea typeface="+mj-ea"/>
        <a:cs typeface="+mj-cs"/>
      </a:defRPr>
    </a:lvl6pPr>
    <a:lvl7pPr indent="1350086">
      <a:defRPr sz="1200">
        <a:latin typeface="+mj-lt"/>
        <a:ea typeface="+mj-ea"/>
        <a:cs typeface="+mj-cs"/>
      </a:defRPr>
    </a:lvl7pPr>
    <a:lvl8pPr indent="1575102">
      <a:defRPr sz="1200">
        <a:latin typeface="+mj-lt"/>
        <a:ea typeface="+mj-ea"/>
        <a:cs typeface="+mj-cs"/>
      </a:defRPr>
    </a:lvl8pPr>
    <a:lvl9pPr indent="1800120">
      <a:defRPr sz="1200"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№2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Титульный слайд с белым фоном</a:t>
            </a:r>
            <a:endParaRPr/>
          </a:p>
          <a:p>
            <a:pPr>
              <a:defRPr/>
            </a:pPr>
            <a:r>
              <a:rPr lang="en-US"/>
              <a:t>(</a:t>
            </a:r>
            <a:r>
              <a:rPr lang="ru-RU"/>
              <a:t>из трех примеров выберите подходящий под вашу презентацию)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Если необходимо поставить лого суббренда обратитесь к </a:t>
            </a:r>
            <a:r>
              <a:rPr lang="en" sz="1400" b="0" i="0">
                <a:solidFill>
                  <a:schemeClr val="tx1"/>
                </a:solidFill>
                <a:highlight>
                  <a:srgbClr val="FFFF00"/>
                </a:highlight>
                <a:latin typeface="Tinkoff Sans"/>
                <a:ea typeface="+mj-ea"/>
                <a:cs typeface="+mj-cs"/>
              </a:rPr>
              <a:t>k.yashkina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15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Пример №3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Титульный слайд с вариантом, когда присутствует картинка или </a:t>
            </a:r>
            <a:r>
              <a:rPr lang="en-US"/>
              <a:t>3D </a:t>
            </a:r>
            <a:r>
              <a:rPr lang="ru-RU"/>
              <a:t>объект</a:t>
            </a:r>
            <a:endParaRPr/>
          </a:p>
          <a:p>
            <a:pPr>
              <a:defRPr/>
            </a:pPr>
            <a:r>
              <a:rPr lang="en-US"/>
              <a:t>(</a:t>
            </a:r>
            <a:r>
              <a:rPr lang="ru-RU"/>
              <a:t>из трех примеров выберите подходящий под вашу презентацию)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Если необходимо поставить лого суббренда обратитесь к </a:t>
            </a:r>
            <a:r>
              <a:rPr lang="en" sz="1400" b="0" i="0">
                <a:solidFill>
                  <a:schemeClr val="tx1"/>
                </a:solidFill>
                <a:highlight>
                  <a:srgbClr val="FFFF00"/>
                </a:highlight>
                <a:latin typeface="Tinkoff Sans"/>
                <a:ea typeface="+mj-ea"/>
                <a:cs typeface="+mj-cs"/>
              </a:rPr>
              <a:t>k.yashkina</a:t>
            </a:r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пустого слайда </a:t>
            </a:r>
            <a:endParaRPr/>
          </a:p>
          <a:p>
            <a:pPr>
              <a:defRPr/>
            </a:pPr>
            <a:r>
              <a:rPr lang="ru-RU"/>
              <a:t>(используется если не один пример не подходит для внутренних страниц)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слайда отбивки с картинкой</a:t>
            </a:r>
            <a:endParaRPr/>
          </a:p>
          <a:p>
            <a:pPr>
              <a:defRPr/>
            </a:pPr>
            <a:r>
              <a:rPr lang="ru-RU"/>
              <a:t>Выберите один из трех примеров</a:t>
            </a:r>
            <a:endParaRPr/>
          </a:p>
          <a:p>
            <a:pPr>
              <a:defRPr/>
            </a:pPr>
            <a:r>
              <a:rPr lang="ru-RU"/>
              <a:t>Если не нашли подходящий для вашего контента</a:t>
            </a:r>
            <a:r>
              <a:rPr lang="en-US"/>
              <a:t>,</a:t>
            </a:r>
            <a:r>
              <a:rPr lang="ru-RU"/>
              <a:t> то смотрите ссылки на библиотеку картинок и </a:t>
            </a:r>
            <a:r>
              <a:rPr lang="en-US"/>
              <a:t>3D </a:t>
            </a:r>
            <a:r>
              <a:rPr lang="ru-RU"/>
              <a:t>на стр 7</a:t>
            </a:r>
            <a:endParaRPr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Слайд текст+инфографика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Пример внутреннего слайда с текстом и акцентными блоками для выделений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При необходимости подвижные элементы можно перемешать/удалять</a:t>
            </a:r>
            <a:r>
              <a:rPr lang="en-US"/>
              <a:t> </a:t>
            </a:r>
            <a:r>
              <a:rPr lang="ru-RU"/>
              <a:t>или дублировать/копировать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внутреннего слайда с текстом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6AF4-6916-EB00-4755-C7FA20F3D4D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4EC780B-AAB2-3121-1C91-C07C55024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76C4403-FD67-6CB8-424A-903C2400594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внутреннего слайда с текстом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7830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A3F4-5EF3-5E35-A69F-FF601F6490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6B97D50-479A-3BE4-39C1-DC1627859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7350" y="685800"/>
            <a:ext cx="60833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51B68BC-46BB-56CC-4019-D716BCD11C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Пример внутреннего слайда с текстом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215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6_ТС заголовок в 1 строку c картинкой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2" name="Рисунок 7"/>
          <p:cNvSpPr>
            <a:spLocks noGrp="1"/>
          </p:cNvSpPr>
          <p:nvPr>
            <p:ph type="pic" sz="quarter" idx="11"/>
          </p:nvPr>
        </p:nvSpPr>
        <p:spPr bwMode="auto">
          <a:xfrm>
            <a:off x="9899651" y="0"/>
            <a:ext cx="9898908" cy="10440988"/>
          </a:xfrm>
          <a:custGeom>
            <a:avLst/>
            <a:gdLst>
              <a:gd name="connsiteX0" fmla="*/ 0 w 12661138"/>
              <a:gd name="connsiteY0" fmla="*/ 0 h 10296144"/>
              <a:gd name="connsiteX1" fmla="*/ 12661138 w 12661138"/>
              <a:gd name="connsiteY1" fmla="*/ 0 h 10296144"/>
              <a:gd name="connsiteX2" fmla="*/ 12661138 w 12661138"/>
              <a:gd name="connsiteY2" fmla="*/ 10296144 h 10296144"/>
              <a:gd name="connsiteX3" fmla="*/ 0 w 12661138"/>
              <a:gd name="connsiteY3" fmla="*/ 10296144 h 10296144"/>
              <a:gd name="connsiteX4" fmla="*/ 0 w 12661138"/>
              <a:gd name="connsiteY4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42418 w 12703556"/>
              <a:gd name="connsiteY3" fmla="*/ 10296144 h 10296144"/>
              <a:gd name="connsiteX4" fmla="*/ 0 w 12703556"/>
              <a:gd name="connsiteY4" fmla="*/ 8814816 h 10296144"/>
              <a:gd name="connsiteX5" fmla="*/ 42418 w 12703556"/>
              <a:gd name="connsiteY5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2418 w 12703556"/>
              <a:gd name="connsiteY4" fmla="*/ 1029614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133979 w 12795117"/>
              <a:gd name="connsiteY0" fmla="*/ 0 h 10405872"/>
              <a:gd name="connsiteX1" fmla="*/ 12795117 w 12795117"/>
              <a:gd name="connsiteY1" fmla="*/ 0 h 10405872"/>
              <a:gd name="connsiteX2" fmla="*/ 12795117 w 12795117"/>
              <a:gd name="connsiteY2" fmla="*/ 10296144 h 10405872"/>
              <a:gd name="connsiteX3" fmla="*/ 1737481 w 12795117"/>
              <a:gd name="connsiteY3" fmla="*/ 10296144 h 10405872"/>
              <a:gd name="connsiteX4" fmla="*/ 133979 w 12795117"/>
              <a:gd name="connsiteY4" fmla="*/ 10296144 h 10405872"/>
              <a:gd name="connsiteX5" fmla="*/ 91561 w 12795117"/>
              <a:gd name="connsiteY5" fmla="*/ 8814816 h 10405872"/>
              <a:gd name="connsiteX6" fmla="*/ 133979 w 12795117"/>
              <a:gd name="connsiteY6" fmla="*/ 0 h 10405872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44754 w 12703556"/>
              <a:gd name="connsiteY4" fmla="*/ 1002182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69850 w 12730988"/>
              <a:gd name="connsiteY0" fmla="*/ 0 h 10346356"/>
              <a:gd name="connsiteX1" fmla="*/ 12730988 w 12730988"/>
              <a:gd name="connsiteY1" fmla="*/ 0 h 10346356"/>
              <a:gd name="connsiteX2" fmla="*/ 12730988 w 12730988"/>
              <a:gd name="connsiteY2" fmla="*/ 10296144 h 10346356"/>
              <a:gd name="connsiteX3" fmla="*/ 1673352 w 12730988"/>
              <a:gd name="connsiteY3" fmla="*/ 10296144 h 10346356"/>
              <a:gd name="connsiteX4" fmla="*/ 472186 w 12730988"/>
              <a:gd name="connsiteY4" fmla="*/ 10021824 h 10346356"/>
              <a:gd name="connsiteX5" fmla="*/ 0 w 12730988"/>
              <a:gd name="connsiteY5" fmla="*/ 7306056 h 10346356"/>
              <a:gd name="connsiteX6" fmla="*/ 69850 w 12730988"/>
              <a:gd name="connsiteY6" fmla="*/ 0 h 10346356"/>
              <a:gd name="connsiteX0" fmla="*/ 93390 w 12754528"/>
              <a:gd name="connsiteY0" fmla="*/ 0 h 10340937"/>
              <a:gd name="connsiteX1" fmla="*/ 12754528 w 12754528"/>
              <a:gd name="connsiteY1" fmla="*/ 0 h 10340937"/>
              <a:gd name="connsiteX2" fmla="*/ 12754528 w 12754528"/>
              <a:gd name="connsiteY2" fmla="*/ 10296144 h 10340937"/>
              <a:gd name="connsiteX3" fmla="*/ 3955460 w 12754528"/>
              <a:gd name="connsiteY3" fmla="*/ 10287000 h 10340937"/>
              <a:gd name="connsiteX4" fmla="*/ 495726 w 12754528"/>
              <a:gd name="connsiteY4" fmla="*/ 10021824 h 10340937"/>
              <a:gd name="connsiteX5" fmla="*/ 23540 w 12754528"/>
              <a:gd name="connsiteY5" fmla="*/ 7306056 h 10340937"/>
              <a:gd name="connsiteX6" fmla="*/ 93390 w 12754528"/>
              <a:gd name="connsiteY6" fmla="*/ 0 h 10340937"/>
              <a:gd name="connsiteX0" fmla="*/ 69850 w 12730988"/>
              <a:gd name="connsiteY0" fmla="*/ 0 h 10296144"/>
              <a:gd name="connsiteX1" fmla="*/ 12730988 w 12730988"/>
              <a:gd name="connsiteY1" fmla="*/ 0 h 10296144"/>
              <a:gd name="connsiteX2" fmla="*/ 12730988 w 12730988"/>
              <a:gd name="connsiteY2" fmla="*/ 10296144 h 10296144"/>
              <a:gd name="connsiteX3" fmla="*/ 3931920 w 12730988"/>
              <a:gd name="connsiteY3" fmla="*/ 10287000 h 10296144"/>
              <a:gd name="connsiteX4" fmla="*/ 737362 w 12730988"/>
              <a:gd name="connsiteY4" fmla="*/ 9848088 h 10296144"/>
              <a:gd name="connsiteX5" fmla="*/ 0 w 12730988"/>
              <a:gd name="connsiteY5" fmla="*/ 7306056 h 10296144"/>
              <a:gd name="connsiteX6" fmla="*/ 69850 w 12730988"/>
              <a:gd name="connsiteY6" fmla="*/ 0 h 10296144"/>
              <a:gd name="connsiteX0" fmla="*/ 69850 w 12730988"/>
              <a:gd name="connsiteY0" fmla="*/ 0 h 10312880"/>
              <a:gd name="connsiteX1" fmla="*/ 12730988 w 12730988"/>
              <a:gd name="connsiteY1" fmla="*/ 0 h 10312880"/>
              <a:gd name="connsiteX2" fmla="*/ 12730988 w 12730988"/>
              <a:gd name="connsiteY2" fmla="*/ 10296144 h 10312880"/>
              <a:gd name="connsiteX3" fmla="*/ 3931920 w 12730988"/>
              <a:gd name="connsiteY3" fmla="*/ 10287000 h 10312880"/>
              <a:gd name="connsiteX4" fmla="*/ 737362 w 12730988"/>
              <a:gd name="connsiteY4" fmla="*/ 9848088 h 10312880"/>
              <a:gd name="connsiteX5" fmla="*/ 0 w 12730988"/>
              <a:gd name="connsiteY5" fmla="*/ 7306056 h 10312880"/>
              <a:gd name="connsiteX6" fmla="*/ 69850 w 12730988"/>
              <a:gd name="connsiteY6" fmla="*/ 0 h 10312880"/>
              <a:gd name="connsiteX0" fmla="*/ 69850 w 12730988"/>
              <a:gd name="connsiteY0" fmla="*/ 0 h 10315822"/>
              <a:gd name="connsiteX1" fmla="*/ 12730988 w 12730988"/>
              <a:gd name="connsiteY1" fmla="*/ 0 h 10315822"/>
              <a:gd name="connsiteX2" fmla="*/ 12730988 w 12730988"/>
              <a:gd name="connsiteY2" fmla="*/ 10296144 h 10315822"/>
              <a:gd name="connsiteX3" fmla="*/ 3931920 w 12730988"/>
              <a:gd name="connsiteY3" fmla="*/ 10287000 h 10315822"/>
              <a:gd name="connsiteX4" fmla="*/ 682498 w 12730988"/>
              <a:gd name="connsiteY4" fmla="*/ 9857232 h 10315822"/>
              <a:gd name="connsiteX5" fmla="*/ 0 w 12730988"/>
              <a:gd name="connsiteY5" fmla="*/ 7306056 h 10315822"/>
              <a:gd name="connsiteX6" fmla="*/ 69850 w 12730988"/>
              <a:gd name="connsiteY6" fmla="*/ 0 h 10315822"/>
              <a:gd name="connsiteX0" fmla="*/ 24142 w 12685280"/>
              <a:gd name="connsiteY0" fmla="*/ 0 h 10296144"/>
              <a:gd name="connsiteX1" fmla="*/ 12685280 w 12685280"/>
              <a:gd name="connsiteY1" fmla="*/ 0 h 10296144"/>
              <a:gd name="connsiteX2" fmla="*/ 12685280 w 12685280"/>
              <a:gd name="connsiteY2" fmla="*/ 10296144 h 10296144"/>
              <a:gd name="connsiteX3" fmla="*/ 3886212 w 12685280"/>
              <a:gd name="connsiteY3" fmla="*/ 10287000 h 10296144"/>
              <a:gd name="connsiteX4" fmla="*/ 636790 w 12685280"/>
              <a:gd name="connsiteY4" fmla="*/ 9857232 h 10296144"/>
              <a:gd name="connsiteX5" fmla="*/ 12 w 12685280"/>
              <a:gd name="connsiteY5" fmla="*/ 7342632 h 10296144"/>
              <a:gd name="connsiteX6" fmla="*/ 24142 w 12685280"/>
              <a:gd name="connsiteY6" fmla="*/ 0 h 10296144"/>
              <a:gd name="connsiteX0" fmla="*/ 26098 w 12687236"/>
              <a:gd name="connsiteY0" fmla="*/ 0 h 10296144"/>
              <a:gd name="connsiteX1" fmla="*/ 12687236 w 12687236"/>
              <a:gd name="connsiteY1" fmla="*/ 0 h 10296144"/>
              <a:gd name="connsiteX2" fmla="*/ 12687236 w 12687236"/>
              <a:gd name="connsiteY2" fmla="*/ 10296144 h 10296144"/>
              <a:gd name="connsiteX3" fmla="*/ 3888168 w 12687236"/>
              <a:gd name="connsiteY3" fmla="*/ 10287000 h 10296144"/>
              <a:gd name="connsiteX4" fmla="*/ 638746 w 12687236"/>
              <a:gd name="connsiteY4" fmla="*/ 9857232 h 10296144"/>
              <a:gd name="connsiteX5" fmla="*/ 1968 w 12687236"/>
              <a:gd name="connsiteY5" fmla="*/ 7342632 h 10296144"/>
              <a:gd name="connsiteX6" fmla="*/ 26098 w 12687236"/>
              <a:gd name="connsiteY6" fmla="*/ 0 h 1029614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20841"/>
              <a:gd name="connsiteX1" fmla="*/ 12687236 w 12687236"/>
              <a:gd name="connsiteY1" fmla="*/ 0 h 10320841"/>
              <a:gd name="connsiteX2" fmla="*/ 12687236 w 12687236"/>
              <a:gd name="connsiteY2" fmla="*/ 10296144 h 10320841"/>
              <a:gd name="connsiteX3" fmla="*/ 3881818 w 12687236"/>
              <a:gd name="connsiteY3" fmla="*/ 10318750 h 10320841"/>
              <a:gd name="connsiteX4" fmla="*/ 638746 w 12687236"/>
              <a:gd name="connsiteY4" fmla="*/ 9857232 h 10320841"/>
              <a:gd name="connsiteX5" fmla="*/ 1968 w 12687236"/>
              <a:gd name="connsiteY5" fmla="*/ 7342632 h 10320841"/>
              <a:gd name="connsiteX6" fmla="*/ 26098 w 12687236"/>
              <a:gd name="connsiteY6" fmla="*/ 0 h 10320841"/>
              <a:gd name="connsiteX0" fmla="*/ 26098 w 12687236"/>
              <a:gd name="connsiteY0" fmla="*/ 0 h 10357686"/>
              <a:gd name="connsiteX1" fmla="*/ 12687236 w 12687236"/>
              <a:gd name="connsiteY1" fmla="*/ 0 h 10357686"/>
              <a:gd name="connsiteX2" fmla="*/ 12687236 w 12687236"/>
              <a:gd name="connsiteY2" fmla="*/ 10296144 h 10357686"/>
              <a:gd name="connsiteX3" fmla="*/ 3881818 w 12687236"/>
              <a:gd name="connsiteY3" fmla="*/ 10318750 h 10357686"/>
              <a:gd name="connsiteX4" fmla="*/ 638746 w 12687236"/>
              <a:gd name="connsiteY4" fmla="*/ 9857232 h 10357686"/>
              <a:gd name="connsiteX5" fmla="*/ 1968 w 12687236"/>
              <a:gd name="connsiteY5" fmla="*/ 7342632 h 10357686"/>
              <a:gd name="connsiteX6" fmla="*/ 26098 w 12687236"/>
              <a:gd name="connsiteY6" fmla="*/ 0 h 10357686"/>
              <a:gd name="connsiteX0" fmla="*/ 26098 w 12687236"/>
              <a:gd name="connsiteY0" fmla="*/ 0 h 10325345"/>
              <a:gd name="connsiteX1" fmla="*/ 12687236 w 12687236"/>
              <a:gd name="connsiteY1" fmla="*/ 0 h 10325345"/>
              <a:gd name="connsiteX2" fmla="*/ 12687236 w 12687236"/>
              <a:gd name="connsiteY2" fmla="*/ 10296144 h 10325345"/>
              <a:gd name="connsiteX3" fmla="*/ 3881818 w 12687236"/>
              <a:gd name="connsiteY3" fmla="*/ 10318750 h 10325345"/>
              <a:gd name="connsiteX4" fmla="*/ 638746 w 12687236"/>
              <a:gd name="connsiteY4" fmla="*/ 9857232 h 10325345"/>
              <a:gd name="connsiteX5" fmla="*/ 1968 w 12687236"/>
              <a:gd name="connsiteY5" fmla="*/ 7342632 h 10325345"/>
              <a:gd name="connsiteX6" fmla="*/ 26098 w 12687236"/>
              <a:gd name="connsiteY6" fmla="*/ 0 h 10325345"/>
              <a:gd name="connsiteX0" fmla="*/ 38242 w 12699380"/>
              <a:gd name="connsiteY0" fmla="*/ 0 h 10321842"/>
              <a:gd name="connsiteX1" fmla="*/ 12699380 w 12699380"/>
              <a:gd name="connsiteY1" fmla="*/ 0 h 10321842"/>
              <a:gd name="connsiteX2" fmla="*/ 12699380 w 12699380"/>
              <a:gd name="connsiteY2" fmla="*/ 10296144 h 10321842"/>
              <a:gd name="connsiteX3" fmla="*/ 3893962 w 12699380"/>
              <a:gd name="connsiteY3" fmla="*/ 10318750 h 10321842"/>
              <a:gd name="connsiteX4" fmla="*/ 650890 w 12699380"/>
              <a:gd name="connsiteY4" fmla="*/ 9857232 h 10321842"/>
              <a:gd name="connsiteX5" fmla="*/ 1412 w 12699380"/>
              <a:gd name="connsiteY5" fmla="*/ 7126732 h 10321842"/>
              <a:gd name="connsiteX6" fmla="*/ 38242 w 12699380"/>
              <a:gd name="connsiteY6" fmla="*/ 0 h 10321842"/>
              <a:gd name="connsiteX0" fmla="*/ 50630 w 12711768"/>
              <a:gd name="connsiteY0" fmla="*/ 0 h 10320415"/>
              <a:gd name="connsiteX1" fmla="*/ 12711768 w 12711768"/>
              <a:gd name="connsiteY1" fmla="*/ 0 h 10320415"/>
              <a:gd name="connsiteX2" fmla="*/ 12711768 w 12711768"/>
              <a:gd name="connsiteY2" fmla="*/ 10296144 h 10320415"/>
              <a:gd name="connsiteX3" fmla="*/ 3906350 w 12711768"/>
              <a:gd name="connsiteY3" fmla="*/ 10318750 h 10320415"/>
              <a:gd name="connsiteX4" fmla="*/ 663278 w 12711768"/>
              <a:gd name="connsiteY4" fmla="*/ 9857232 h 10320415"/>
              <a:gd name="connsiteX5" fmla="*/ 1100 w 12711768"/>
              <a:gd name="connsiteY5" fmla="*/ 7221982 h 10320415"/>
              <a:gd name="connsiteX6" fmla="*/ 50630 w 12711768"/>
              <a:gd name="connsiteY6" fmla="*/ 0 h 10320415"/>
              <a:gd name="connsiteX0" fmla="*/ 56870 w 12718008"/>
              <a:gd name="connsiteY0" fmla="*/ 0 h 10319307"/>
              <a:gd name="connsiteX1" fmla="*/ 12718008 w 12718008"/>
              <a:gd name="connsiteY1" fmla="*/ 0 h 10319307"/>
              <a:gd name="connsiteX2" fmla="*/ 12718008 w 12718008"/>
              <a:gd name="connsiteY2" fmla="*/ 10296144 h 10319307"/>
              <a:gd name="connsiteX3" fmla="*/ 3912590 w 12718008"/>
              <a:gd name="connsiteY3" fmla="*/ 10318750 h 10319307"/>
              <a:gd name="connsiteX4" fmla="*/ 669518 w 12718008"/>
              <a:gd name="connsiteY4" fmla="*/ 9857232 h 10319307"/>
              <a:gd name="connsiteX5" fmla="*/ 990 w 12718008"/>
              <a:gd name="connsiteY5" fmla="*/ 7336282 h 10319307"/>
              <a:gd name="connsiteX6" fmla="*/ 56870 w 12718008"/>
              <a:gd name="connsiteY6" fmla="*/ 0 h 10319307"/>
              <a:gd name="connsiteX0" fmla="*/ 55992 w 12717130"/>
              <a:gd name="connsiteY0" fmla="*/ 0 h 10319307"/>
              <a:gd name="connsiteX1" fmla="*/ 12717130 w 12717130"/>
              <a:gd name="connsiteY1" fmla="*/ 0 h 10319307"/>
              <a:gd name="connsiteX2" fmla="*/ 12717130 w 12717130"/>
              <a:gd name="connsiteY2" fmla="*/ 10296144 h 10319307"/>
              <a:gd name="connsiteX3" fmla="*/ 3911712 w 12717130"/>
              <a:gd name="connsiteY3" fmla="*/ 10318750 h 10319307"/>
              <a:gd name="connsiteX4" fmla="*/ 668640 w 12717130"/>
              <a:gd name="connsiteY4" fmla="*/ 9857232 h 10319307"/>
              <a:gd name="connsiteX5" fmla="*/ 112 w 12717130"/>
              <a:gd name="connsiteY5" fmla="*/ 7336282 h 10319307"/>
              <a:gd name="connsiteX6" fmla="*/ 55992 w 12717130"/>
              <a:gd name="connsiteY6" fmla="*/ 0 h 10319307"/>
              <a:gd name="connsiteX0" fmla="*/ 43327 w 12704465"/>
              <a:gd name="connsiteY0" fmla="*/ 0 h 10319660"/>
              <a:gd name="connsiteX1" fmla="*/ 12704465 w 12704465"/>
              <a:gd name="connsiteY1" fmla="*/ 0 h 10319660"/>
              <a:gd name="connsiteX2" fmla="*/ 12704465 w 12704465"/>
              <a:gd name="connsiteY2" fmla="*/ 10296144 h 10319660"/>
              <a:gd name="connsiteX3" fmla="*/ 3899047 w 12704465"/>
              <a:gd name="connsiteY3" fmla="*/ 10318750 h 10319660"/>
              <a:gd name="connsiteX4" fmla="*/ 655975 w 12704465"/>
              <a:gd name="connsiteY4" fmla="*/ 9857232 h 10319660"/>
              <a:gd name="connsiteX5" fmla="*/ 147 w 12704465"/>
              <a:gd name="connsiteY5" fmla="*/ 7291832 h 10319660"/>
              <a:gd name="connsiteX6" fmla="*/ 43327 w 12704465"/>
              <a:gd name="connsiteY6" fmla="*/ 0 h 10319660"/>
              <a:gd name="connsiteX0" fmla="*/ 48833 w 12709971"/>
              <a:gd name="connsiteY0" fmla="*/ 0 h 10319660"/>
              <a:gd name="connsiteX1" fmla="*/ 12709971 w 12709971"/>
              <a:gd name="connsiteY1" fmla="*/ 0 h 10319660"/>
              <a:gd name="connsiteX2" fmla="*/ 12709971 w 12709971"/>
              <a:gd name="connsiteY2" fmla="*/ 10296144 h 10319660"/>
              <a:gd name="connsiteX3" fmla="*/ 3904553 w 12709971"/>
              <a:gd name="connsiteY3" fmla="*/ 10318750 h 10319660"/>
              <a:gd name="connsiteX4" fmla="*/ 661481 w 12709971"/>
              <a:gd name="connsiteY4" fmla="*/ 9857232 h 10319660"/>
              <a:gd name="connsiteX5" fmla="*/ 5653 w 12709971"/>
              <a:gd name="connsiteY5" fmla="*/ 7291832 h 10319660"/>
              <a:gd name="connsiteX6" fmla="*/ 48833 w 12709971"/>
              <a:gd name="connsiteY6" fmla="*/ 0 h 10319660"/>
              <a:gd name="connsiteX0" fmla="*/ 47927 w 12709065"/>
              <a:gd name="connsiteY0" fmla="*/ 0 h 10320373"/>
              <a:gd name="connsiteX1" fmla="*/ 12709065 w 12709065"/>
              <a:gd name="connsiteY1" fmla="*/ 0 h 10320373"/>
              <a:gd name="connsiteX2" fmla="*/ 12709065 w 12709065"/>
              <a:gd name="connsiteY2" fmla="*/ 10296144 h 10320373"/>
              <a:gd name="connsiteX3" fmla="*/ 3903647 w 12709065"/>
              <a:gd name="connsiteY3" fmla="*/ 10318750 h 10320373"/>
              <a:gd name="connsiteX4" fmla="*/ 660575 w 12709065"/>
              <a:gd name="connsiteY4" fmla="*/ 9857232 h 10320373"/>
              <a:gd name="connsiteX5" fmla="*/ 4747 w 12709065"/>
              <a:gd name="connsiteY5" fmla="*/ 7291832 h 10320373"/>
              <a:gd name="connsiteX6" fmla="*/ 47927 w 12709065"/>
              <a:gd name="connsiteY6" fmla="*/ 0 h 10320373"/>
              <a:gd name="connsiteX0" fmla="*/ 49627 w 12710765"/>
              <a:gd name="connsiteY0" fmla="*/ 0 h 10324956"/>
              <a:gd name="connsiteX1" fmla="*/ 12710765 w 12710765"/>
              <a:gd name="connsiteY1" fmla="*/ 0 h 10324956"/>
              <a:gd name="connsiteX2" fmla="*/ 12710765 w 12710765"/>
              <a:gd name="connsiteY2" fmla="*/ 10296144 h 10324956"/>
              <a:gd name="connsiteX3" fmla="*/ 3999558 w 12710765"/>
              <a:gd name="connsiteY3" fmla="*/ 10324291 h 10324956"/>
              <a:gd name="connsiteX4" fmla="*/ 662275 w 12710765"/>
              <a:gd name="connsiteY4" fmla="*/ 9857232 h 10324956"/>
              <a:gd name="connsiteX5" fmla="*/ 6447 w 12710765"/>
              <a:gd name="connsiteY5" fmla="*/ 7291832 h 10324956"/>
              <a:gd name="connsiteX6" fmla="*/ 49627 w 12710765"/>
              <a:gd name="connsiteY6" fmla="*/ 0 h 10324956"/>
              <a:gd name="connsiteX0" fmla="*/ 60198 w 12721336"/>
              <a:gd name="connsiteY0" fmla="*/ 0 h 10326025"/>
              <a:gd name="connsiteX1" fmla="*/ 12721336 w 12721336"/>
              <a:gd name="connsiteY1" fmla="*/ 0 h 10326025"/>
              <a:gd name="connsiteX2" fmla="*/ 12721336 w 12721336"/>
              <a:gd name="connsiteY2" fmla="*/ 10296144 h 10326025"/>
              <a:gd name="connsiteX3" fmla="*/ 4010129 w 12721336"/>
              <a:gd name="connsiteY3" fmla="*/ 10324291 h 10326025"/>
              <a:gd name="connsiteX4" fmla="*/ 672846 w 12721336"/>
              <a:gd name="connsiteY4" fmla="*/ 9857232 h 10326025"/>
              <a:gd name="connsiteX5" fmla="*/ 5934 w 12721336"/>
              <a:gd name="connsiteY5" fmla="*/ 7186538 h 10326025"/>
              <a:gd name="connsiteX6" fmla="*/ 60198 w 12721336"/>
              <a:gd name="connsiteY6" fmla="*/ 0 h 10326025"/>
              <a:gd name="connsiteX0" fmla="*/ 39121 w 12700259"/>
              <a:gd name="connsiteY0" fmla="*/ 0 h 10326244"/>
              <a:gd name="connsiteX1" fmla="*/ 12700259 w 12700259"/>
              <a:gd name="connsiteY1" fmla="*/ 0 h 10326244"/>
              <a:gd name="connsiteX2" fmla="*/ 12700259 w 12700259"/>
              <a:gd name="connsiteY2" fmla="*/ 10296144 h 10326244"/>
              <a:gd name="connsiteX3" fmla="*/ 3989052 w 12700259"/>
              <a:gd name="connsiteY3" fmla="*/ 10324291 h 10326244"/>
              <a:gd name="connsiteX4" fmla="*/ 651769 w 12700259"/>
              <a:gd name="connsiteY4" fmla="*/ 9857232 h 10326244"/>
              <a:gd name="connsiteX5" fmla="*/ 7025 w 12700259"/>
              <a:gd name="connsiteY5" fmla="*/ 7169913 h 10326244"/>
              <a:gd name="connsiteX6" fmla="*/ 39121 w 12700259"/>
              <a:gd name="connsiteY6" fmla="*/ 0 h 10326244"/>
              <a:gd name="connsiteX0" fmla="*/ 56185 w 12739491"/>
              <a:gd name="connsiteY0" fmla="*/ 5542 h 10326244"/>
              <a:gd name="connsiteX1" fmla="*/ 12739491 w 12739491"/>
              <a:gd name="connsiteY1" fmla="*/ 0 h 10326244"/>
              <a:gd name="connsiteX2" fmla="*/ 12739491 w 12739491"/>
              <a:gd name="connsiteY2" fmla="*/ 10296144 h 10326244"/>
              <a:gd name="connsiteX3" fmla="*/ 4028284 w 12739491"/>
              <a:gd name="connsiteY3" fmla="*/ 10324291 h 10326244"/>
              <a:gd name="connsiteX4" fmla="*/ 691001 w 12739491"/>
              <a:gd name="connsiteY4" fmla="*/ 9857232 h 10326244"/>
              <a:gd name="connsiteX5" fmla="*/ 46257 w 12739491"/>
              <a:gd name="connsiteY5" fmla="*/ 7169913 h 10326244"/>
              <a:gd name="connsiteX6" fmla="*/ 56185 w 12739491"/>
              <a:gd name="connsiteY6" fmla="*/ 5542 h 10326244"/>
              <a:gd name="connsiteX0" fmla="*/ 19304 w 12702610"/>
              <a:gd name="connsiteY0" fmla="*/ 5542 h 10326244"/>
              <a:gd name="connsiteX1" fmla="*/ 12702610 w 12702610"/>
              <a:gd name="connsiteY1" fmla="*/ 0 h 10326244"/>
              <a:gd name="connsiteX2" fmla="*/ 12702610 w 12702610"/>
              <a:gd name="connsiteY2" fmla="*/ 10296144 h 10326244"/>
              <a:gd name="connsiteX3" fmla="*/ 3991403 w 12702610"/>
              <a:gd name="connsiteY3" fmla="*/ 10324291 h 10326244"/>
              <a:gd name="connsiteX4" fmla="*/ 654120 w 12702610"/>
              <a:gd name="connsiteY4" fmla="*/ 9857232 h 10326244"/>
              <a:gd name="connsiteX5" fmla="*/ 9376 w 12702610"/>
              <a:gd name="connsiteY5" fmla="*/ 7169913 h 10326244"/>
              <a:gd name="connsiteX6" fmla="*/ 19304 w 12702610"/>
              <a:gd name="connsiteY6" fmla="*/ 5542 h 10326244"/>
              <a:gd name="connsiteX0" fmla="*/ 12483 w 12695789"/>
              <a:gd name="connsiteY0" fmla="*/ 5542 h 10326244"/>
              <a:gd name="connsiteX1" fmla="*/ 12695789 w 12695789"/>
              <a:gd name="connsiteY1" fmla="*/ 0 h 10326244"/>
              <a:gd name="connsiteX2" fmla="*/ 12695789 w 12695789"/>
              <a:gd name="connsiteY2" fmla="*/ 10296144 h 10326244"/>
              <a:gd name="connsiteX3" fmla="*/ 3984582 w 12695789"/>
              <a:gd name="connsiteY3" fmla="*/ 10324291 h 10326244"/>
              <a:gd name="connsiteX4" fmla="*/ 647299 w 12695789"/>
              <a:gd name="connsiteY4" fmla="*/ 9857232 h 10326244"/>
              <a:gd name="connsiteX5" fmla="*/ 2555 w 12695789"/>
              <a:gd name="connsiteY5" fmla="*/ 7169913 h 10326244"/>
              <a:gd name="connsiteX6" fmla="*/ 12483 w 12695789"/>
              <a:gd name="connsiteY6" fmla="*/ 5542 h 10326244"/>
              <a:gd name="connsiteX0" fmla="*/ 10991 w 12694297"/>
              <a:gd name="connsiteY0" fmla="*/ 5542 h 10325135"/>
              <a:gd name="connsiteX1" fmla="*/ 12694297 w 12694297"/>
              <a:gd name="connsiteY1" fmla="*/ 0 h 10325135"/>
              <a:gd name="connsiteX2" fmla="*/ 12694297 w 12694297"/>
              <a:gd name="connsiteY2" fmla="*/ 10296144 h 10325135"/>
              <a:gd name="connsiteX3" fmla="*/ 3983090 w 12694297"/>
              <a:gd name="connsiteY3" fmla="*/ 10324291 h 10325135"/>
              <a:gd name="connsiteX4" fmla="*/ 645807 w 12694297"/>
              <a:gd name="connsiteY4" fmla="*/ 9857232 h 10325135"/>
              <a:gd name="connsiteX5" fmla="*/ 1063 w 12694297"/>
              <a:gd name="connsiteY5" fmla="*/ 7169913 h 10325135"/>
              <a:gd name="connsiteX6" fmla="*/ 10991 w 12694297"/>
              <a:gd name="connsiteY6" fmla="*/ 5542 h 10325135"/>
              <a:gd name="connsiteX0" fmla="*/ 12965 w 12696271"/>
              <a:gd name="connsiteY0" fmla="*/ 5542 h 10335341"/>
              <a:gd name="connsiteX1" fmla="*/ 12696271 w 12696271"/>
              <a:gd name="connsiteY1" fmla="*/ 0 h 10335341"/>
              <a:gd name="connsiteX2" fmla="*/ 12696271 w 12696271"/>
              <a:gd name="connsiteY2" fmla="*/ 10296144 h 10335341"/>
              <a:gd name="connsiteX3" fmla="*/ 3985064 w 12696271"/>
              <a:gd name="connsiteY3" fmla="*/ 10324291 h 10335341"/>
              <a:gd name="connsiteX4" fmla="*/ 647781 w 12696271"/>
              <a:gd name="connsiteY4" fmla="*/ 9857232 h 10335341"/>
              <a:gd name="connsiteX5" fmla="*/ 3037 w 12696271"/>
              <a:gd name="connsiteY5" fmla="*/ 7169913 h 10335341"/>
              <a:gd name="connsiteX6" fmla="*/ 12965 w 12696271"/>
              <a:gd name="connsiteY6" fmla="*/ 5542 h 10335341"/>
              <a:gd name="connsiteX0" fmla="*/ 12276 w 12695582"/>
              <a:gd name="connsiteY0" fmla="*/ 5542 h 10328487"/>
              <a:gd name="connsiteX1" fmla="*/ 12695582 w 12695582"/>
              <a:gd name="connsiteY1" fmla="*/ 0 h 10328487"/>
              <a:gd name="connsiteX2" fmla="*/ 12695582 w 12695582"/>
              <a:gd name="connsiteY2" fmla="*/ 10296144 h 10328487"/>
              <a:gd name="connsiteX3" fmla="*/ 3984375 w 12695582"/>
              <a:gd name="connsiteY3" fmla="*/ 10324291 h 10328487"/>
              <a:gd name="connsiteX4" fmla="*/ 647092 w 12695582"/>
              <a:gd name="connsiteY4" fmla="*/ 9857232 h 10328487"/>
              <a:gd name="connsiteX5" fmla="*/ 2348 w 12695582"/>
              <a:gd name="connsiteY5" fmla="*/ 7169913 h 10328487"/>
              <a:gd name="connsiteX6" fmla="*/ 12276 w 12695582"/>
              <a:gd name="connsiteY6" fmla="*/ 5542 h 10328487"/>
              <a:gd name="connsiteX0" fmla="*/ 12276 w 12695582"/>
              <a:gd name="connsiteY0" fmla="*/ 5542 h 10362575"/>
              <a:gd name="connsiteX1" fmla="*/ 12695582 w 12695582"/>
              <a:gd name="connsiteY1" fmla="*/ 0 h 10362575"/>
              <a:gd name="connsiteX2" fmla="*/ 12695582 w 12695582"/>
              <a:gd name="connsiteY2" fmla="*/ 10296144 h 10362575"/>
              <a:gd name="connsiteX3" fmla="*/ 3975182 w 12695582"/>
              <a:gd name="connsiteY3" fmla="*/ 10361766 h 10362575"/>
              <a:gd name="connsiteX4" fmla="*/ 647092 w 12695582"/>
              <a:gd name="connsiteY4" fmla="*/ 9857232 h 10362575"/>
              <a:gd name="connsiteX5" fmla="*/ 2348 w 12695582"/>
              <a:gd name="connsiteY5" fmla="*/ 7169913 h 10362575"/>
              <a:gd name="connsiteX6" fmla="*/ 12276 w 12695582"/>
              <a:gd name="connsiteY6" fmla="*/ 5542 h 10362575"/>
              <a:gd name="connsiteX0" fmla="*/ 12276 w 12695582"/>
              <a:gd name="connsiteY0" fmla="*/ 5542 h 10363599"/>
              <a:gd name="connsiteX1" fmla="*/ 12695582 w 12695582"/>
              <a:gd name="connsiteY1" fmla="*/ 0 h 10363599"/>
              <a:gd name="connsiteX2" fmla="*/ 12686389 w 12695582"/>
              <a:gd name="connsiteY2" fmla="*/ 10363599 h 10363599"/>
              <a:gd name="connsiteX3" fmla="*/ 3975182 w 12695582"/>
              <a:gd name="connsiteY3" fmla="*/ 10361766 h 10363599"/>
              <a:gd name="connsiteX4" fmla="*/ 647092 w 12695582"/>
              <a:gd name="connsiteY4" fmla="*/ 9857232 h 10363599"/>
              <a:gd name="connsiteX5" fmla="*/ 2348 w 12695582"/>
              <a:gd name="connsiteY5" fmla="*/ 7169913 h 10363599"/>
              <a:gd name="connsiteX6" fmla="*/ 12276 w 12695582"/>
              <a:gd name="connsiteY6" fmla="*/ 5542 h 10363599"/>
              <a:gd name="connsiteX0" fmla="*/ 52782 w 12736088"/>
              <a:gd name="connsiteY0" fmla="*/ 5542 h 10364238"/>
              <a:gd name="connsiteX1" fmla="*/ 12736088 w 12736088"/>
              <a:gd name="connsiteY1" fmla="*/ 0 h 10364238"/>
              <a:gd name="connsiteX2" fmla="*/ 12726895 w 12736088"/>
              <a:gd name="connsiteY2" fmla="*/ 10363599 h 10364238"/>
              <a:gd name="connsiteX3" fmla="*/ 4015688 w 12736088"/>
              <a:gd name="connsiteY3" fmla="*/ 10361766 h 10364238"/>
              <a:gd name="connsiteX4" fmla="*/ 641632 w 12736088"/>
              <a:gd name="connsiteY4" fmla="*/ 9879717 h 10364238"/>
              <a:gd name="connsiteX5" fmla="*/ 42854 w 12736088"/>
              <a:gd name="connsiteY5" fmla="*/ 7169913 h 10364238"/>
              <a:gd name="connsiteX6" fmla="*/ 52782 w 12736088"/>
              <a:gd name="connsiteY6" fmla="*/ 5542 h 10364238"/>
              <a:gd name="connsiteX0" fmla="*/ 12884 w 12770412"/>
              <a:gd name="connsiteY0" fmla="*/ 12266 h 10364238"/>
              <a:gd name="connsiteX1" fmla="*/ 12770412 w 12770412"/>
              <a:gd name="connsiteY1" fmla="*/ 0 h 10364238"/>
              <a:gd name="connsiteX2" fmla="*/ 12761219 w 12770412"/>
              <a:gd name="connsiteY2" fmla="*/ 10363599 h 10364238"/>
              <a:gd name="connsiteX3" fmla="*/ 4050012 w 12770412"/>
              <a:gd name="connsiteY3" fmla="*/ 10361766 h 10364238"/>
              <a:gd name="connsiteX4" fmla="*/ 675956 w 12770412"/>
              <a:gd name="connsiteY4" fmla="*/ 9879717 h 10364238"/>
              <a:gd name="connsiteX5" fmla="*/ 77178 w 12770412"/>
              <a:gd name="connsiteY5" fmla="*/ 7169913 h 10364238"/>
              <a:gd name="connsiteX6" fmla="*/ 12884 w 12770412"/>
              <a:gd name="connsiteY6" fmla="*/ 12266 h 10364238"/>
              <a:gd name="connsiteX0" fmla="*/ 10162 w 12775936"/>
              <a:gd name="connsiteY0" fmla="*/ 5543 h 10364238"/>
              <a:gd name="connsiteX1" fmla="*/ 12775936 w 12775936"/>
              <a:gd name="connsiteY1" fmla="*/ 0 h 10364238"/>
              <a:gd name="connsiteX2" fmla="*/ 12766743 w 12775936"/>
              <a:gd name="connsiteY2" fmla="*/ 10363599 h 10364238"/>
              <a:gd name="connsiteX3" fmla="*/ 4055536 w 12775936"/>
              <a:gd name="connsiteY3" fmla="*/ 10361766 h 10364238"/>
              <a:gd name="connsiteX4" fmla="*/ 681480 w 12775936"/>
              <a:gd name="connsiteY4" fmla="*/ 9879717 h 10364238"/>
              <a:gd name="connsiteX5" fmla="*/ 82702 w 12775936"/>
              <a:gd name="connsiteY5" fmla="*/ 7169913 h 10364238"/>
              <a:gd name="connsiteX6" fmla="*/ 10162 w 12775936"/>
              <a:gd name="connsiteY6" fmla="*/ 5543 h 10364238"/>
              <a:gd name="connsiteX0" fmla="*/ 46869 w 12812643"/>
              <a:gd name="connsiteY0" fmla="*/ 5543 h 10364238"/>
              <a:gd name="connsiteX1" fmla="*/ 12812643 w 12812643"/>
              <a:gd name="connsiteY1" fmla="*/ 0 h 10364238"/>
              <a:gd name="connsiteX2" fmla="*/ 12803450 w 12812643"/>
              <a:gd name="connsiteY2" fmla="*/ 10363599 h 10364238"/>
              <a:gd name="connsiteX3" fmla="*/ 4092243 w 12812643"/>
              <a:gd name="connsiteY3" fmla="*/ 10361766 h 10364238"/>
              <a:gd name="connsiteX4" fmla="*/ 718187 w 12812643"/>
              <a:gd name="connsiteY4" fmla="*/ 9879717 h 10364238"/>
              <a:gd name="connsiteX5" fmla="*/ 53435 w 12812643"/>
              <a:gd name="connsiteY5" fmla="*/ 7210254 h 10364238"/>
              <a:gd name="connsiteX6" fmla="*/ 46869 w 12812643"/>
              <a:gd name="connsiteY6" fmla="*/ 5543 h 10364238"/>
              <a:gd name="connsiteX0" fmla="*/ 3041 w 12768815"/>
              <a:gd name="connsiteY0" fmla="*/ 5543 h 10364238"/>
              <a:gd name="connsiteX1" fmla="*/ 12768815 w 12768815"/>
              <a:gd name="connsiteY1" fmla="*/ 0 h 10364238"/>
              <a:gd name="connsiteX2" fmla="*/ 12759622 w 12768815"/>
              <a:gd name="connsiteY2" fmla="*/ 10363599 h 10364238"/>
              <a:gd name="connsiteX3" fmla="*/ 4048415 w 12768815"/>
              <a:gd name="connsiteY3" fmla="*/ 10361766 h 10364238"/>
              <a:gd name="connsiteX4" fmla="*/ 674359 w 12768815"/>
              <a:gd name="connsiteY4" fmla="*/ 9879717 h 10364238"/>
              <a:gd name="connsiteX5" fmla="*/ 9607 w 12768815"/>
              <a:gd name="connsiteY5" fmla="*/ 7210254 h 10364238"/>
              <a:gd name="connsiteX6" fmla="*/ 3041 w 12768815"/>
              <a:gd name="connsiteY6" fmla="*/ 5543 h 10364238"/>
              <a:gd name="connsiteX0" fmla="*/ 3041 w 12768815"/>
              <a:gd name="connsiteY0" fmla="*/ 5543 h 10363599"/>
              <a:gd name="connsiteX1" fmla="*/ 12768815 w 12768815"/>
              <a:gd name="connsiteY1" fmla="*/ 0 h 10363599"/>
              <a:gd name="connsiteX2" fmla="*/ 12759622 w 12768815"/>
              <a:gd name="connsiteY2" fmla="*/ 10363599 h 10363599"/>
              <a:gd name="connsiteX3" fmla="*/ 4048415 w 12768815"/>
              <a:gd name="connsiteY3" fmla="*/ 10361766 h 10363599"/>
              <a:gd name="connsiteX4" fmla="*/ 674359 w 12768815"/>
              <a:gd name="connsiteY4" fmla="*/ 9879717 h 10363599"/>
              <a:gd name="connsiteX5" fmla="*/ 9607 w 12768815"/>
              <a:gd name="connsiteY5" fmla="*/ 7210254 h 10363599"/>
              <a:gd name="connsiteX6" fmla="*/ 3041 w 12768815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401328"/>
              <a:gd name="connsiteX1" fmla="*/ 12809549 w 12809549"/>
              <a:gd name="connsiteY1" fmla="*/ 0 h 10401328"/>
              <a:gd name="connsiteX2" fmla="*/ 12800356 w 12809549"/>
              <a:gd name="connsiteY2" fmla="*/ 10363599 h 10401328"/>
              <a:gd name="connsiteX3" fmla="*/ 4089149 w 12809549"/>
              <a:gd name="connsiteY3" fmla="*/ 10361766 h 10401328"/>
              <a:gd name="connsiteX4" fmla="*/ 673109 w 12809549"/>
              <a:gd name="connsiteY4" fmla="*/ 9899276 h 10401328"/>
              <a:gd name="connsiteX5" fmla="*/ 50341 w 12809549"/>
              <a:gd name="connsiteY5" fmla="*/ 7210254 h 10401328"/>
              <a:gd name="connsiteX6" fmla="*/ 43775 w 12809549"/>
              <a:gd name="connsiteY6" fmla="*/ 5543 h 10401328"/>
              <a:gd name="connsiteX0" fmla="*/ 43775 w 12809549"/>
              <a:gd name="connsiteY0" fmla="*/ 5543 h 10364586"/>
              <a:gd name="connsiteX1" fmla="*/ 12809549 w 12809549"/>
              <a:gd name="connsiteY1" fmla="*/ 0 h 10364586"/>
              <a:gd name="connsiteX2" fmla="*/ 12800356 w 12809549"/>
              <a:gd name="connsiteY2" fmla="*/ 10363599 h 10364586"/>
              <a:gd name="connsiteX3" fmla="*/ 4089149 w 12809549"/>
              <a:gd name="connsiteY3" fmla="*/ 10361766 h 10364586"/>
              <a:gd name="connsiteX4" fmla="*/ 673109 w 12809549"/>
              <a:gd name="connsiteY4" fmla="*/ 9899276 h 10364586"/>
              <a:gd name="connsiteX5" fmla="*/ 50341 w 12809549"/>
              <a:gd name="connsiteY5" fmla="*/ 7210254 h 10364586"/>
              <a:gd name="connsiteX6" fmla="*/ 43775 w 12809549"/>
              <a:gd name="connsiteY6" fmla="*/ 5543 h 10364586"/>
              <a:gd name="connsiteX0" fmla="*/ 43775 w 12809549"/>
              <a:gd name="connsiteY0" fmla="*/ 5543 h 10383980"/>
              <a:gd name="connsiteX1" fmla="*/ 12809549 w 12809549"/>
              <a:gd name="connsiteY1" fmla="*/ 0 h 10383980"/>
              <a:gd name="connsiteX2" fmla="*/ 12800356 w 12809549"/>
              <a:gd name="connsiteY2" fmla="*/ 10363599 h 10383980"/>
              <a:gd name="connsiteX3" fmla="*/ 4089149 w 12809549"/>
              <a:gd name="connsiteY3" fmla="*/ 10361766 h 10383980"/>
              <a:gd name="connsiteX4" fmla="*/ 673109 w 12809549"/>
              <a:gd name="connsiteY4" fmla="*/ 9899276 h 10383980"/>
              <a:gd name="connsiteX5" fmla="*/ 50341 w 12809549"/>
              <a:gd name="connsiteY5" fmla="*/ 7210254 h 10383980"/>
              <a:gd name="connsiteX6" fmla="*/ 43775 w 12809549"/>
              <a:gd name="connsiteY6" fmla="*/ 5543 h 10383980"/>
              <a:gd name="connsiteX0" fmla="*/ 43775 w 12809549"/>
              <a:gd name="connsiteY0" fmla="*/ 5543 h 10366125"/>
              <a:gd name="connsiteX1" fmla="*/ 12809549 w 12809549"/>
              <a:gd name="connsiteY1" fmla="*/ 0 h 10366125"/>
              <a:gd name="connsiteX2" fmla="*/ 12800356 w 12809549"/>
              <a:gd name="connsiteY2" fmla="*/ 10363599 h 10366125"/>
              <a:gd name="connsiteX3" fmla="*/ 4089149 w 12809549"/>
              <a:gd name="connsiteY3" fmla="*/ 10361766 h 10366125"/>
              <a:gd name="connsiteX4" fmla="*/ 673109 w 12809549"/>
              <a:gd name="connsiteY4" fmla="*/ 9899276 h 10366125"/>
              <a:gd name="connsiteX5" fmla="*/ 50341 w 12809549"/>
              <a:gd name="connsiteY5" fmla="*/ 7210254 h 10366125"/>
              <a:gd name="connsiteX6" fmla="*/ 43775 w 12809549"/>
              <a:gd name="connsiteY6" fmla="*/ 5543 h 10366125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99399"/>
              <a:gd name="connsiteX1" fmla="*/ 12809549 w 12809549"/>
              <a:gd name="connsiteY1" fmla="*/ 0 h 10399399"/>
              <a:gd name="connsiteX2" fmla="*/ 12800356 w 12809549"/>
              <a:gd name="connsiteY2" fmla="*/ 10363599 h 10399399"/>
              <a:gd name="connsiteX3" fmla="*/ 4089149 w 12809549"/>
              <a:gd name="connsiteY3" fmla="*/ 10361766 h 10399399"/>
              <a:gd name="connsiteX4" fmla="*/ 673109 w 12809549"/>
              <a:gd name="connsiteY4" fmla="*/ 9899276 h 10399399"/>
              <a:gd name="connsiteX5" fmla="*/ 50341 w 12809549"/>
              <a:gd name="connsiteY5" fmla="*/ 7210254 h 10399399"/>
              <a:gd name="connsiteX6" fmla="*/ 43775 w 12809549"/>
              <a:gd name="connsiteY6" fmla="*/ 5543 h 103993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50341 w 12809549"/>
              <a:gd name="connsiteY5" fmla="*/ 7210254 h 10367471"/>
              <a:gd name="connsiteX6" fmla="*/ 43775 w 12809549"/>
              <a:gd name="connsiteY6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1952926 w 12768831"/>
              <a:gd name="connsiteY4" fmla="*/ 10257367 h 10363599"/>
              <a:gd name="connsiteX5" fmla="*/ 632391 w 12768831"/>
              <a:gd name="connsiteY5" fmla="*/ 9899276 h 10363599"/>
              <a:gd name="connsiteX6" fmla="*/ 31714 w 12768831"/>
              <a:gd name="connsiteY6" fmla="*/ 8758766 h 10363599"/>
              <a:gd name="connsiteX7" fmla="*/ 9623 w 12768831"/>
              <a:gd name="connsiteY7" fmla="*/ 7210254 h 10363599"/>
              <a:gd name="connsiteX8" fmla="*/ 3057 w 12768831"/>
              <a:gd name="connsiteY8" fmla="*/ 5543 h 10363599"/>
              <a:gd name="connsiteX0" fmla="*/ 3057 w 12768831"/>
              <a:gd name="connsiteY0" fmla="*/ 5543 h 10374593"/>
              <a:gd name="connsiteX1" fmla="*/ 12768831 w 12768831"/>
              <a:gd name="connsiteY1" fmla="*/ 0 h 10374593"/>
              <a:gd name="connsiteX2" fmla="*/ 12759638 w 12768831"/>
              <a:gd name="connsiteY2" fmla="*/ 10363599 h 10374593"/>
              <a:gd name="connsiteX3" fmla="*/ 4048431 w 12768831"/>
              <a:gd name="connsiteY3" fmla="*/ 10361766 h 10374593"/>
              <a:gd name="connsiteX4" fmla="*/ 1947734 w 12768831"/>
              <a:gd name="connsiteY4" fmla="*/ 10337800 h 10374593"/>
              <a:gd name="connsiteX5" fmla="*/ 632391 w 12768831"/>
              <a:gd name="connsiteY5" fmla="*/ 9899276 h 10374593"/>
              <a:gd name="connsiteX6" fmla="*/ 31714 w 12768831"/>
              <a:gd name="connsiteY6" fmla="*/ 8758766 h 10374593"/>
              <a:gd name="connsiteX7" fmla="*/ 9623 w 12768831"/>
              <a:gd name="connsiteY7" fmla="*/ 7210254 h 10374593"/>
              <a:gd name="connsiteX8" fmla="*/ 3057 w 12768831"/>
              <a:gd name="connsiteY8" fmla="*/ 5543 h 1037459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1947734 w 12768831"/>
              <a:gd name="connsiteY3" fmla="*/ 10337800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2818 w 12768592"/>
              <a:gd name="connsiteY0" fmla="*/ 5543 h 10363599"/>
              <a:gd name="connsiteX1" fmla="*/ 12768592 w 12768592"/>
              <a:gd name="connsiteY1" fmla="*/ 0 h 10363599"/>
              <a:gd name="connsiteX2" fmla="*/ 12759399 w 12768592"/>
              <a:gd name="connsiteY2" fmla="*/ 10363599 h 10363599"/>
              <a:gd name="connsiteX3" fmla="*/ 2420009 w 12768592"/>
              <a:gd name="connsiteY3" fmla="*/ 10358966 h 10363599"/>
              <a:gd name="connsiteX4" fmla="*/ 632152 w 12768592"/>
              <a:gd name="connsiteY4" fmla="*/ 9899276 h 10363599"/>
              <a:gd name="connsiteX5" fmla="*/ 22011 w 12768592"/>
              <a:gd name="connsiteY5" fmla="*/ 8801207 h 10363599"/>
              <a:gd name="connsiteX6" fmla="*/ 9384 w 12768592"/>
              <a:gd name="connsiteY6" fmla="*/ 7210254 h 10363599"/>
              <a:gd name="connsiteX7" fmla="*/ 2818 w 1276859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795105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19422 w 12785196"/>
              <a:gd name="connsiteY0" fmla="*/ 5543 h 10363599"/>
              <a:gd name="connsiteX1" fmla="*/ 12785196 w 12785196"/>
              <a:gd name="connsiteY1" fmla="*/ 0 h 10363599"/>
              <a:gd name="connsiteX2" fmla="*/ 12776003 w 12785196"/>
              <a:gd name="connsiteY2" fmla="*/ 10363599 h 10363599"/>
              <a:gd name="connsiteX3" fmla="*/ 2436613 w 12785196"/>
              <a:gd name="connsiteY3" fmla="*/ 10358966 h 10363599"/>
              <a:gd name="connsiteX4" fmla="*/ 525714 w 12785196"/>
              <a:gd name="connsiteY4" fmla="*/ 9795105 h 10363599"/>
              <a:gd name="connsiteX5" fmla="*/ 38615 w 12785196"/>
              <a:gd name="connsiteY5" fmla="*/ 8801207 h 10363599"/>
              <a:gd name="connsiteX6" fmla="*/ 25988 w 12785196"/>
              <a:gd name="connsiteY6" fmla="*/ 7210254 h 10363599"/>
              <a:gd name="connsiteX7" fmla="*/ 19422 w 12785196"/>
              <a:gd name="connsiteY7" fmla="*/ 5543 h 10363599"/>
              <a:gd name="connsiteX0" fmla="*/ 19421 w 12776005"/>
              <a:gd name="connsiteY0" fmla="*/ 0 h 10358056"/>
              <a:gd name="connsiteX1" fmla="*/ 10928165 w 12776005"/>
              <a:gd name="connsiteY1" fmla="*/ 39427 h 10358056"/>
              <a:gd name="connsiteX2" fmla="*/ 12776002 w 12776005"/>
              <a:gd name="connsiteY2" fmla="*/ 10358056 h 10358056"/>
              <a:gd name="connsiteX3" fmla="*/ 2436612 w 12776005"/>
              <a:gd name="connsiteY3" fmla="*/ 10353423 h 10358056"/>
              <a:gd name="connsiteX4" fmla="*/ 525713 w 12776005"/>
              <a:gd name="connsiteY4" fmla="*/ 9789562 h 10358056"/>
              <a:gd name="connsiteX5" fmla="*/ 38614 w 12776005"/>
              <a:gd name="connsiteY5" fmla="*/ 8795664 h 10358056"/>
              <a:gd name="connsiteX6" fmla="*/ 25987 w 12776005"/>
              <a:gd name="connsiteY6" fmla="*/ 7204711 h 10358056"/>
              <a:gd name="connsiteX7" fmla="*/ 19421 w 12776005"/>
              <a:gd name="connsiteY7" fmla="*/ 0 h 10358056"/>
              <a:gd name="connsiteX0" fmla="*/ 19421 w 12776012"/>
              <a:gd name="connsiteY0" fmla="*/ 5543 h 10363599"/>
              <a:gd name="connsiteX1" fmla="*/ 12141670 w 12776012"/>
              <a:gd name="connsiteY1" fmla="*/ 0 h 10363599"/>
              <a:gd name="connsiteX2" fmla="*/ 12776002 w 12776012"/>
              <a:gd name="connsiteY2" fmla="*/ 10363599 h 10363599"/>
              <a:gd name="connsiteX3" fmla="*/ 2436612 w 12776012"/>
              <a:gd name="connsiteY3" fmla="*/ 10358966 h 10363599"/>
              <a:gd name="connsiteX4" fmla="*/ 525713 w 12776012"/>
              <a:gd name="connsiteY4" fmla="*/ 9795105 h 10363599"/>
              <a:gd name="connsiteX5" fmla="*/ 38614 w 12776012"/>
              <a:gd name="connsiteY5" fmla="*/ 8801207 h 10363599"/>
              <a:gd name="connsiteX6" fmla="*/ 25987 w 12776012"/>
              <a:gd name="connsiteY6" fmla="*/ 7210254 h 10363599"/>
              <a:gd name="connsiteX7" fmla="*/ 19421 w 12776012"/>
              <a:gd name="connsiteY7" fmla="*/ 5543 h 10363599"/>
              <a:gd name="connsiteX0" fmla="*/ 19421 w 12141670"/>
              <a:gd name="connsiteY0" fmla="*/ 5543 h 10393579"/>
              <a:gd name="connsiteX1" fmla="*/ 12141670 w 12141670"/>
              <a:gd name="connsiteY1" fmla="*/ 0 h 10393579"/>
              <a:gd name="connsiteX2" fmla="*/ 12132478 w 12141670"/>
              <a:gd name="connsiteY2" fmla="*/ 10393579 h 10393579"/>
              <a:gd name="connsiteX3" fmla="*/ 2436612 w 12141670"/>
              <a:gd name="connsiteY3" fmla="*/ 10358966 h 10393579"/>
              <a:gd name="connsiteX4" fmla="*/ 525713 w 12141670"/>
              <a:gd name="connsiteY4" fmla="*/ 9795105 h 10393579"/>
              <a:gd name="connsiteX5" fmla="*/ 38614 w 12141670"/>
              <a:gd name="connsiteY5" fmla="*/ 8801207 h 10393579"/>
              <a:gd name="connsiteX6" fmla="*/ 25987 w 12141670"/>
              <a:gd name="connsiteY6" fmla="*/ 7210254 h 10393579"/>
              <a:gd name="connsiteX7" fmla="*/ 19421 w 12141670"/>
              <a:gd name="connsiteY7" fmla="*/ 5543 h 10393579"/>
              <a:gd name="connsiteX0" fmla="*/ 19421 w 12141670"/>
              <a:gd name="connsiteY0" fmla="*/ 5543 h 10359131"/>
              <a:gd name="connsiteX1" fmla="*/ 12141670 w 12141670"/>
              <a:gd name="connsiteY1" fmla="*/ 0 h 10359131"/>
              <a:gd name="connsiteX2" fmla="*/ 12132478 w 12141670"/>
              <a:gd name="connsiteY2" fmla="*/ 10351376 h 10359131"/>
              <a:gd name="connsiteX3" fmla="*/ 2436612 w 12141670"/>
              <a:gd name="connsiteY3" fmla="*/ 10358966 h 10359131"/>
              <a:gd name="connsiteX4" fmla="*/ 525713 w 12141670"/>
              <a:gd name="connsiteY4" fmla="*/ 9795105 h 10359131"/>
              <a:gd name="connsiteX5" fmla="*/ 38614 w 12141670"/>
              <a:gd name="connsiteY5" fmla="*/ 8801207 h 10359131"/>
              <a:gd name="connsiteX6" fmla="*/ 25987 w 12141670"/>
              <a:gd name="connsiteY6" fmla="*/ 7210254 h 10359131"/>
              <a:gd name="connsiteX7" fmla="*/ 19421 w 12141670"/>
              <a:gd name="connsiteY7" fmla="*/ 5543 h 1035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41670" h="10359131" extrusionOk="0">
                <a:moveTo>
                  <a:pt x="19421" y="5543"/>
                </a:moveTo>
                <a:lnTo>
                  <a:pt x="12141670" y="0"/>
                </a:lnTo>
                <a:cubicBezTo>
                  <a:pt x="12138606" y="3454533"/>
                  <a:pt x="12135542" y="6896843"/>
                  <a:pt x="12132478" y="10351376"/>
                </a:cubicBezTo>
                <a:lnTo>
                  <a:pt x="2436612" y="10358966"/>
                </a:lnTo>
                <a:cubicBezTo>
                  <a:pt x="1353219" y="10366550"/>
                  <a:pt x="863858" y="10112604"/>
                  <a:pt x="525713" y="9795105"/>
                </a:cubicBezTo>
                <a:cubicBezTo>
                  <a:pt x="187568" y="9477606"/>
                  <a:pt x="121902" y="9232015"/>
                  <a:pt x="38614" y="8801207"/>
                </a:cubicBezTo>
                <a:cubicBezTo>
                  <a:pt x="-44674" y="8370399"/>
                  <a:pt x="33919" y="7445423"/>
                  <a:pt x="25987" y="7210254"/>
                </a:cubicBezTo>
                <a:cubicBezTo>
                  <a:pt x="18055" y="6975085"/>
                  <a:pt x="11378" y="2453087"/>
                  <a:pt x="19421" y="5543"/>
                </a:cubicBezTo>
                <a:close/>
              </a:path>
            </a:pathLst>
          </a:custGeom>
          <a:solidFill>
            <a:srgbClr val="232424"/>
          </a:solidFill>
        </p:spPr>
        <p:txBody>
          <a:bodyPr/>
          <a:lstStyle>
            <a:lvl1pPr>
              <a:defRPr b="0" i="0">
                <a:latin typeface="Tinkoff Sans"/>
              </a:defRPr>
            </a:lvl1pPr>
          </a:lstStyle>
          <a:p>
            <a:pPr>
              <a:defRPr/>
            </a:pPr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5239" y="350576"/>
            <a:ext cx="3924000" cy="15369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9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" name="Уровень текста 1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680451" y="2577108"/>
            <a:ext cx="15749445" cy="6732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449939">
              <a:lnSpc>
                <a:spcPct val="100000"/>
              </a:lnSpc>
              <a:spcBef>
                <a:spcPts val="0"/>
              </a:spcBef>
              <a:buSzTx/>
              <a:buFont typeface="Wingdings"/>
              <a:buNone/>
              <a:tabLst>
                <a:tab pos="4711865" algn="l"/>
              </a:tabLst>
              <a:defRPr sz="2750" spc="11">
                <a:solidFill>
                  <a:schemeClr val="bg1"/>
                </a:solidFill>
              </a:defRPr>
            </a:lvl1pPr>
            <a:lvl2pPr marL="742806" indent="0" defTabSz="449939">
              <a:lnSpc>
                <a:spcPct val="100000"/>
              </a:lnSpc>
              <a:spcBef>
                <a:spcPts val="0"/>
              </a:spcBef>
              <a:buFont typeface="Wingdings"/>
              <a:buNone/>
              <a:tabLst>
                <a:tab pos="4711865" algn="l"/>
              </a:tabLst>
              <a:defRPr sz="2750" spc="11">
                <a:solidFill>
                  <a:schemeClr val="bg1"/>
                </a:solidFill>
              </a:defRPr>
            </a:lvl2pPr>
            <a:lvl3pPr marL="1485609" indent="0" defTabSz="449939">
              <a:lnSpc>
                <a:spcPct val="100000"/>
              </a:lnSpc>
              <a:spcBef>
                <a:spcPts val="0"/>
              </a:spcBef>
              <a:buFont typeface="Wingdings"/>
              <a:buNone/>
              <a:tabLst>
                <a:tab pos="4711865" algn="l"/>
              </a:tabLst>
              <a:defRPr sz="2750" spc="11">
                <a:solidFill>
                  <a:schemeClr val="bg1"/>
                </a:solidFill>
              </a:defRPr>
            </a:lvl3pPr>
            <a:lvl4pPr marL="2228414" indent="0" defTabSz="449939">
              <a:lnSpc>
                <a:spcPct val="100000"/>
              </a:lnSpc>
              <a:spcBef>
                <a:spcPts val="0"/>
              </a:spcBef>
              <a:buFont typeface="Wingdings"/>
              <a:buNone/>
              <a:tabLst>
                <a:tab pos="4711865" algn="l"/>
              </a:tabLst>
              <a:defRPr sz="2750" spc="11">
                <a:solidFill>
                  <a:schemeClr val="bg1"/>
                </a:solidFill>
              </a:defRPr>
            </a:lvl4pPr>
            <a:lvl5pPr marL="2971220" indent="0" defTabSz="449939">
              <a:lnSpc>
                <a:spcPct val="100000"/>
              </a:lnSpc>
              <a:spcBef>
                <a:spcPts val="0"/>
              </a:spcBef>
              <a:buFont typeface="Wingdings"/>
              <a:buNone/>
              <a:tabLst>
                <a:tab pos="4711865" algn="l"/>
              </a:tabLst>
              <a:defRPr sz="2750" spc="11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t>С другой стороны рамки и место обучения кадров требуют от нас анализа систем массового участия.  Таким образом постоянное информационно-пропагандистское обеспечение нашей деятельности играет  важную роль в формировании позиций, занимаемых участниками	в отношении поставленных задач.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30" name="Текст 12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65449" y="625738"/>
            <a:ext cx="16949403" cy="11195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449939">
              <a:lnSpc>
                <a:spcPct val="100000"/>
              </a:lnSpc>
              <a:spcBef>
                <a:spcPts val="97"/>
              </a:spcBef>
              <a:buSzTx/>
              <a:buFont typeface="Wingdings"/>
              <a:buNone/>
              <a:defRPr sz="6000" b="1" i="0">
                <a:solidFill>
                  <a:schemeClr val="tx1"/>
                </a:solidFill>
                <a:latin typeface="Tinkoff Sans"/>
                <a:ea typeface="Tinkoff Sans"/>
              </a:defRPr>
            </a:lvl1pPr>
          </a:lstStyle>
          <a:p>
            <a:pPr>
              <a:defRPr/>
            </a:pPr>
            <a:r>
              <a:t>Заголовок слайда вашей презентации</a:t>
            </a:r>
          </a:p>
        </p:txBody>
      </p:sp>
      <p:sp>
        <p:nvSpPr>
          <p:cNvPr id="8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10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1948859" y="2577100"/>
            <a:ext cx="10056187" cy="18960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449939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137213" algn="l"/>
              </a:tabLst>
              <a:defRPr sz="2750" spc="11">
                <a:solidFill>
                  <a:schemeClr val="bg1"/>
                </a:solidFill>
              </a:defRPr>
            </a:lvl1pPr>
            <a:lvl2pPr marL="742806" indent="0" defTabSz="449939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37213" algn="l"/>
              </a:tabLst>
              <a:defRPr sz="2750" spc="11">
                <a:solidFill>
                  <a:schemeClr val="bg1"/>
                </a:solidFill>
              </a:defRPr>
            </a:lvl2pPr>
            <a:lvl3pPr marL="1485609" indent="0" defTabSz="449939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37213" algn="l"/>
              </a:tabLst>
              <a:defRPr sz="2750" spc="11">
                <a:solidFill>
                  <a:schemeClr val="bg1"/>
                </a:solidFill>
              </a:defRPr>
            </a:lvl3pPr>
            <a:lvl4pPr marL="2228414" indent="0" defTabSz="449939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37213" algn="l"/>
              </a:tabLst>
              <a:defRPr sz="2750" spc="11">
                <a:solidFill>
                  <a:schemeClr val="bg1"/>
                </a:solidFill>
              </a:defRPr>
            </a:lvl4pPr>
            <a:lvl5pPr marL="2971220" indent="0" defTabSz="449939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2137213" algn="l"/>
              </a:tabLst>
              <a:defRPr sz="2750" spc="11">
                <a:solidFill>
                  <a:schemeClr val="bg1"/>
                </a:solidFill>
              </a:defRPr>
            </a:lvl5pPr>
          </a:lstStyle>
          <a:p>
            <a:pPr>
              <a:defRPr/>
            </a:pPr>
            <a:r>
              <a:t>Место обучения кадров требуют от нас анализа систем массового  участия. Таким образом постоянное информационно-  пропагандистское обеспечение нашей деятельности играет  важную роль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39" name="Текст 29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1948859" y="4844657"/>
            <a:ext cx="10056187" cy="1202438"/>
          </a:xfrm>
          <a:prstGeom prst="rect">
            <a:avLst/>
          </a:prstGeom>
        </p:spPr>
        <p:txBody>
          <a:bodyPr>
            <a:noAutofit/>
          </a:bodyPr>
          <a:lstStyle>
            <a:lvl1pPr marL="0" marR="402302" indent="0" defTabSz="449939">
              <a:lnSpc>
                <a:spcPct val="113900"/>
              </a:lnSpc>
              <a:spcBef>
                <a:spcPts val="0"/>
              </a:spcBef>
              <a:buSzTx/>
              <a:buFontTx/>
              <a:buNone/>
              <a:defRPr sz="2650" spc="-9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Таким образом постоянное информационно-пропагандистское  обеспечение нашей деятельности играет важную роль</a:t>
            </a:r>
          </a:p>
        </p:txBody>
      </p:sp>
      <p:sp>
        <p:nvSpPr>
          <p:cNvPr id="140" name="Текст 29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1948859" y="6215977"/>
            <a:ext cx="10056187" cy="79511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449939">
              <a:lnSpc>
                <a:spcPct val="100000"/>
              </a:lnSpc>
              <a:spcBef>
                <a:spcPts val="0"/>
              </a:spcBef>
              <a:buSzTx/>
              <a:buFontTx/>
              <a:buNone/>
              <a:tabLst>
                <a:tab pos="2137213" algn="l"/>
              </a:tabLst>
              <a:defRPr sz="2650" spc="-9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t>Консультация	с широким активом</a:t>
            </a:r>
          </a:p>
        </p:txBody>
      </p:sp>
      <p:sp>
        <p:nvSpPr>
          <p:cNvPr id="142" name="Текст 12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65449" y="625738"/>
            <a:ext cx="16949403" cy="111959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defTabSz="449939">
              <a:lnSpc>
                <a:spcPct val="100000"/>
              </a:lnSpc>
              <a:spcBef>
                <a:spcPts val="97"/>
              </a:spcBef>
              <a:buSzTx/>
              <a:buFontTx/>
              <a:buNone/>
              <a:defRPr sz="6000" b="1" i="0">
                <a:solidFill>
                  <a:schemeClr val="tx1"/>
                </a:solidFill>
                <a:latin typeface="Tinkoff Sans"/>
                <a:ea typeface="Tinkoff Sans"/>
              </a:defRPr>
            </a:lvl1pPr>
          </a:lstStyle>
          <a:p>
            <a:pPr>
              <a:defRPr/>
            </a:pPr>
            <a:r>
              <a:t>Заголовок слайда вашей презентации</a:t>
            </a:r>
          </a:p>
        </p:txBody>
      </p:sp>
      <p:sp>
        <p:nvSpPr>
          <p:cNvPr id="10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4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5"/>
          <p:cNvSpPr/>
          <p:nvPr userDrawn="1"/>
        </p:nvSpPr>
        <p:spPr bwMode="auto">
          <a:xfrm>
            <a:off x="0" y="-2"/>
            <a:ext cx="19799300" cy="507722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44996" rIns="4499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6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6_ТС заголовок в 1 строку c картинкой"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3" name="Прямоугольник с одним усеченным и одним скругленным углом 1"/>
          <p:cNvSpPr/>
          <p:nvPr userDrawn="1"/>
        </p:nvSpPr>
        <p:spPr bwMode="auto">
          <a:xfrm rot="16199999">
            <a:off x="8130786" y="-8129359"/>
            <a:ext cx="3525495" cy="19792216"/>
          </a:xfrm>
          <a:custGeom>
            <a:avLst/>
            <a:gdLst>
              <a:gd name="connsiteX0" fmla="*/ 1613624 w 4538133"/>
              <a:gd name="connsiteY0" fmla="*/ 0 h 11160126"/>
              <a:gd name="connsiteX1" fmla="*/ 4538133 w 4538133"/>
              <a:gd name="connsiteY1" fmla="*/ 0 h 11160126"/>
              <a:gd name="connsiteX2" fmla="*/ 4538133 w 4538133"/>
              <a:gd name="connsiteY2" fmla="*/ 0 h 11160126"/>
              <a:gd name="connsiteX3" fmla="*/ 4538133 w 4538133"/>
              <a:gd name="connsiteY3" fmla="*/ 11160126 h 11160126"/>
              <a:gd name="connsiteX4" fmla="*/ 0 w 4538133"/>
              <a:gd name="connsiteY4" fmla="*/ 11160126 h 11160126"/>
              <a:gd name="connsiteX5" fmla="*/ 0 w 4538133"/>
              <a:gd name="connsiteY5" fmla="*/ 1613624 h 11160126"/>
              <a:gd name="connsiteX6" fmla="*/ 1613624 w 4538133"/>
              <a:gd name="connsiteY6" fmla="*/ 0 h 11160126"/>
              <a:gd name="connsiteX0" fmla="*/ 1613624 w 6740157"/>
              <a:gd name="connsiteY0" fmla="*/ 0 h 11160126"/>
              <a:gd name="connsiteX1" fmla="*/ 4538133 w 6740157"/>
              <a:gd name="connsiteY1" fmla="*/ 0 h 11160126"/>
              <a:gd name="connsiteX2" fmla="*/ 4538133 w 6740157"/>
              <a:gd name="connsiteY2" fmla="*/ 0 h 11160126"/>
              <a:gd name="connsiteX3" fmla="*/ 6740157 w 6740157"/>
              <a:gd name="connsiteY3" fmla="*/ 11141465 h 11160126"/>
              <a:gd name="connsiteX4" fmla="*/ 0 w 6740157"/>
              <a:gd name="connsiteY4" fmla="*/ 11160126 h 11160126"/>
              <a:gd name="connsiteX5" fmla="*/ 0 w 6740157"/>
              <a:gd name="connsiteY5" fmla="*/ 1613624 h 11160126"/>
              <a:gd name="connsiteX6" fmla="*/ 1613624 w 6740157"/>
              <a:gd name="connsiteY6" fmla="*/ 0 h 11160126"/>
              <a:gd name="connsiteX0" fmla="*/ 1613624 w 6740157"/>
              <a:gd name="connsiteY0" fmla="*/ 0 h 11160126"/>
              <a:gd name="connsiteX1" fmla="*/ 4538133 w 6740157"/>
              <a:gd name="connsiteY1" fmla="*/ 0 h 11160126"/>
              <a:gd name="connsiteX2" fmla="*/ 6665512 w 6740157"/>
              <a:gd name="connsiteY2" fmla="*/ 0 h 11160126"/>
              <a:gd name="connsiteX3" fmla="*/ 6740157 w 6740157"/>
              <a:gd name="connsiteY3" fmla="*/ 11141465 h 11160126"/>
              <a:gd name="connsiteX4" fmla="*/ 0 w 6740157"/>
              <a:gd name="connsiteY4" fmla="*/ 11160126 h 11160126"/>
              <a:gd name="connsiteX5" fmla="*/ 0 w 6740157"/>
              <a:gd name="connsiteY5" fmla="*/ 1613624 h 11160126"/>
              <a:gd name="connsiteX6" fmla="*/ 1613624 w 6740157"/>
              <a:gd name="connsiteY6" fmla="*/ 0 h 11160126"/>
              <a:gd name="connsiteX0" fmla="*/ 1613624 w 6665512"/>
              <a:gd name="connsiteY0" fmla="*/ 0 h 11160126"/>
              <a:gd name="connsiteX1" fmla="*/ 4538133 w 6665512"/>
              <a:gd name="connsiteY1" fmla="*/ 0 h 11160126"/>
              <a:gd name="connsiteX2" fmla="*/ 6665512 w 6665512"/>
              <a:gd name="connsiteY2" fmla="*/ 0 h 11160126"/>
              <a:gd name="connsiteX3" fmla="*/ 5919063 w 6665512"/>
              <a:gd name="connsiteY3" fmla="*/ 11104143 h 11160126"/>
              <a:gd name="connsiteX4" fmla="*/ 0 w 6665512"/>
              <a:gd name="connsiteY4" fmla="*/ 11160126 h 11160126"/>
              <a:gd name="connsiteX5" fmla="*/ 0 w 6665512"/>
              <a:gd name="connsiteY5" fmla="*/ 1613624 h 11160126"/>
              <a:gd name="connsiteX6" fmla="*/ 1613624 w 6665512"/>
              <a:gd name="connsiteY6" fmla="*/ 0 h 11160126"/>
              <a:gd name="connsiteX0" fmla="*/ 1613624 w 6665512"/>
              <a:gd name="connsiteY0" fmla="*/ 0 h 11160126"/>
              <a:gd name="connsiteX1" fmla="*/ 4538133 w 6665512"/>
              <a:gd name="connsiteY1" fmla="*/ 0 h 11160126"/>
              <a:gd name="connsiteX2" fmla="*/ 6665512 w 6665512"/>
              <a:gd name="connsiteY2" fmla="*/ 0 h 11160126"/>
              <a:gd name="connsiteX3" fmla="*/ 6646850 w 6665512"/>
              <a:gd name="connsiteY3" fmla="*/ 11122804 h 11160126"/>
              <a:gd name="connsiteX4" fmla="*/ 0 w 6665512"/>
              <a:gd name="connsiteY4" fmla="*/ 11160126 h 11160126"/>
              <a:gd name="connsiteX5" fmla="*/ 0 w 6665512"/>
              <a:gd name="connsiteY5" fmla="*/ 1613624 h 11160126"/>
              <a:gd name="connsiteX6" fmla="*/ 1613624 w 6665512"/>
              <a:gd name="connsiteY6" fmla="*/ 0 h 11160126"/>
              <a:gd name="connsiteX0" fmla="*/ 1650946 w 6702834"/>
              <a:gd name="connsiteY0" fmla="*/ 0 h 19893580"/>
              <a:gd name="connsiteX1" fmla="*/ 4575455 w 6702834"/>
              <a:gd name="connsiteY1" fmla="*/ 0 h 19893580"/>
              <a:gd name="connsiteX2" fmla="*/ 6702834 w 6702834"/>
              <a:gd name="connsiteY2" fmla="*/ 0 h 19893580"/>
              <a:gd name="connsiteX3" fmla="*/ 6684172 w 6702834"/>
              <a:gd name="connsiteY3" fmla="*/ 11122804 h 19893580"/>
              <a:gd name="connsiteX4" fmla="*/ 0 w 6702834"/>
              <a:gd name="connsiteY4" fmla="*/ 19893580 h 19893580"/>
              <a:gd name="connsiteX5" fmla="*/ 37322 w 6702834"/>
              <a:gd name="connsiteY5" fmla="*/ 1613624 h 19893580"/>
              <a:gd name="connsiteX6" fmla="*/ 1650946 w 6702834"/>
              <a:gd name="connsiteY6" fmla="*/ 0 h 19893580"/>
              <a:gd name="connsiteX0" fmla="*/ 1650946 w 6702834"/>
              <a:gd name="connsiteY0" fmla="*/ 0 h 19893580"/>
              <a:gd name="connsiteX1" fmla="*/ 4575455 w 6702834"/>
              <a:gd name="connsiteY1" fmla="*/ 0 h 19893580"/>
              <a:gd name="connsiteX2" fmla="*/ 6702834 w 6702834"/>
              <a:gd name="connsiteY2" fmla="*/ 0 h 19893580"/>
              <a:gd name="connsiteX3" fmla="*/ 6665511 w 6702834"/>
              <a:gd name="connsiteY3" fmla="*/ 19800273 h 19893580"/>
              <a:gd name="connsiteX4" fmla="*/ 0 w 6702834"/>
              <a:gd name="connsiteY4" fmla="*/ 19893580 h 19893580"/>
              <a:gd name="connsiteX5" fmla="*/ 37322 w 6702834"/>
              <a:gd name="connsiteY5" fmla="*/ 1613624 h 19893580"/>
              <a:gd name="connsiteX6" fmla="*/ 1650946 w 6702834"/>
              <a:gd name="connsiteY6" fmla="*/ 0 h 19893580"/>
              <a:gd name="connsiteX0" fmla="*/ 1632285 w 6684173"/>
              <a:gd name="connsiteY0" fmla="*/ 0 h 19837596"/>
              <a:gd name="connsiteX1" fmla="*/ 4556794 w 6684173"/>
              <a:gd name="connsiteY1" fmla="*/ 0 h 19837596"/>
              <a:gd name="connsiteX2" fmla="*/ 6684173 w 6684173"/>
              <a:gd name="connsiteY2" fmla="*/ 0 h 19837596"/>
              <a:gd name="connsiteX3" fmla="*/ 6646850 w 6684173"/>
              <a:gd name="connsiteY3" fmla="*/ 19800273 h 19837596"/>
              <a:gd name="connsiteX4" fmla="*/ 0 w 6684173"/>
              <a:gd name="connsiteY4" fmla="*/ 19837596 h 19837596"/>
              <a:gd name="connsiteX5" fmla="*/ 18661 w 6684173"/>
              <a:gd name="connsiteY5" fmla="*/ 1613624 h 19837596"/>
              <a:gd name="connsiteX6" fmla="*/ 1632285 w 6684173"/>
              <a:gd name="connsiteY6" fmla="*/ 0 h 19837596"/>
              <a:gd name="connsiteX0" fmla="*/ 1644985 w 6696873"/>
              <a:gd name="connsiteY0" fmla="*/ 0 h 19800273"/>
              <a:gd name="connsiteX1" fmla="*/ 4569494 w 6696873"/>
              <a:gd name="connsiteY1" fmla="*/ 0 h 19800273"/>
              <a:gd name="connsiteX2" fmla="*/ 6696873 w 6696873"/>
              <a:gd name="connsiteY2" fmla="*/ 0 h 19800273"/>
              <a:gd name="connsiteX3" fmla="*/ 6659550 w 6696873"/>
              <a:gd name="connsiteY3" fmla="*/ 19800273 h 19800273"/>
              <a:gd name="connsiteX4" fmla="*/ 0 w 6696873"/>
              <a:gd name="connsiteY4" fmla="*/ 19774099 h 19800273"/>
              <a:gd name="connsiteX5" fmla="*/ 31361 w 6696873"/>
              <a:gd name="connsiteY5" fmla="*/ 1613624 h 19800273"/>
              <a:gd name="connsiteX6" fmla="*/ 1644985 w 6696873"/>
              <a:gd name="connsiteY6" fmla="*/ 0 h 19800273"/>
              <a:gd name="connsiteX0" fmla="*/ 1644985 w 6696873"/>
              <a:gd name="connsiteY0" fmla="*/ 0 h 19800273"/>
              <a:gd name="connsiteX1" fmla="*/ 4569494 w 6696873"/>
              <a:gd name="connsiteY1" fmla="*/ 0 h 19800273"/>
              <a:gd name="connsiteX2" fmla="*/ 6696873 w 6696873"/>
              <a:gd name="connsiteY2" fmla="*/ 0 h 19800273"/>
              <a:gd name="connsiteX3" fmla="*/ 6659550 w 6696873"/>
              <a:gd name="connsiteY3" fmla="*/ 19800273 h 19800273"/>
              <a:gd name="connsiteX4" fmla="*/ 0 w 6696873"/>
              <a:gd name="connsiteY4" fmla="*/ 19786800 h 19800273"/>
              <a:gd name="connsiteX5" fmla="*/ 31361 w 6696873"/>
              <a:gd name="connsiteY5" fmla="*/ 1613624 h 19800273"/>
              <a:gd name="connsiteX6" fmla="*/ 1644985 w 6696873"/>
              <a:gd name="connsiteY6" fmla="*/ 0 h 19800273"/>
              <a:gd name="connsiteX0" fmla="*/ 1644985 w 8920162"/>
              <a:gd name="connsiteY0" fmla="*/ 0 h 19800272"/>
              <a:gd name="connsiteX1" fmla="*/ 4569494 w 8920162"/>
              <a:gd name="connsiteY1" fmla="*/ 0 h 19800272"/>
              <a:gd name="connsiteX2" fmla="*/ 6696873 w 8920162"/>
              <a:gd name="connsiteY2" fmla="*/ 0 h 19800272"/>
              <a:gd name="connsiteX3" fmla="*/ 8920150 w 8920162"/>
              <a:gd name="connsiteY3" fmla="*/ 19800272 h 19800272"/>
              <a:gd name="connsiteX4" fmla="*/ 0 w 8920162"/>
              <a:gd name="connsiteY4" fmla="*/ 19786800 h 19800272"/>
              <a:gd name="connsiteX5" fmla="*/ 31361 w 8920162"/>
              <a:gd name="connsiteY5" fmla="*/ 1613624 h 19800272"/>
              <a:gd name="connsiteX6" fmla="*/ 1644985 w 8920162"/>
              <a:gd name="connsiteY6" fmla="*/ 0 h 19800272"/>
              <a:gd name="connsiteX0" fmla="*/ 1644985 w 8932073"/>
              <a:gd name="connsiteY0" fmla="*/ 0 h 19800272"/>
              <a:gd name="connsiteX1" fmla="*/ 4569494 w 8932073"/>
              <a:gd name="connsiteY1" fmla="*/ 0 h 19800272"/>
              <a:gd name="connsiteX2" fmla="*/ 8932073 w 8932073"/>
              <a:gd name="connsiteY2" fmla="*/ 0 h 19800272"/>
              <a:gd name="connsiteX3" fmla="*/ 8920150 w 8932073"/>
              <a:gd name="connsiteY3" fmla="*/ 19800272 h 19800272"/>
              <a:gd name="connsiteX4" fmla="*/ 0 w 8932073"/>
              <a:gd name="connsiteY4" fmla="*/ 19786800 h 19800272"/>
              <a:gd name="connsiteX5" fmla="*/ 31361 w 8932073"/>
              <a:gd name="connsiteY5" fmla="*/ 1613624 h 19800272"/>
              <a:gd name="connsiteX6" fmla="*/ 1644985 w 8932073"/>
              <a:gd name="connsiteY6" fmla="*/ 0 h 19800272"/>
              <a:gd name="connsiteX0" fmla="*/ 1644985 w 8920158"/>
              <a:gd name="connsiteY0" fmla="*/ 0 h 19800272"/>
              <a:gd name="connsiteX1" fmla="*/ 4569494 w 8920158"/>
              <a:gd name="connsiteY1" fmla="*/ 0 h 19800272"/>
              <a:gd name="connsiteX2" fmla="*/ 5359534 w 8920158"/>
              <a:gd name="connsiteY2" fmla="*/ 21265 h 19800272"/>
              <a:gd name="connsiteX3" fmla="*/ 8920150 w 8920158"/>
              <a:gd name="connsiteY3" fmla="*/ 19800272 h 19800272"/>
              <a:gd name="connsiteX4" fmla="*/ 0 w 8920158"/>
              <a:gd name="connsiteY4" fmla="*/ 19786800 h 19800272"/>
              <a:gd name="connsiteX5" fmla="*/ 31361 w 8920158"/>
              <a:gd name="connsiteY5" fmla="*/ 1613624 h 19800272"/>
              <a:gd name="connsiteX6" fmla="*/ 1644985 w 8920158"/>
              <a:gd name="connsiteY6" fmla="*/ 0 h 19800272"/>
              <a:gd name="connsiteX0" fmla="*/ 1644985 w 8920157"/>
              <a:gd name="connsiteY0" fmla="*/ 0 h 19800272"/>
              <a:gd name="connsiteX1" fmla="*/ 4569494 w 8920157"/>
              <a:gd name="connsiteY1" fmla="*/ 0 h 19800272"/>
              <a:gd name="connsiteX2" fmla="*/ 4891701 w 8920157"/>
              <a:gd name="connsiteY2" fmla="*/ 0 h 19800272"/>
              <a:gd name="connsiteX3" fmla="*/ 8920150 w 8920157"/>
              <a:gd name="connsiteY3" fmla="*/ 19800272 h 19800272"/>
              <a:gd name="connsiteX4" fmla="*/ 0 w 8920157"/>
              <a:gd name="connsiteY4" fmla="*/ 19786800 h 19800272"/>
              <a:gd name="connsiteX5" fmla="*/ 31361 w 8920157"/>
              <a:gd name="connsiteY5" fmla="*/ 1613624 h 19800272"/>
              <a:gd name="connsiteX6" fmla="*/ 1644985 w 8920157"/>
              <a:gd name="connsiteY6" fmla="*/ 0 h 19800272"/>
              <a:gd name="connsiteX0" fmla="*/ 1644985 w 4891701"/>
              <a:gd name="connsiteY0" fmla="*/ 0 h 19800275"/>
              <a:gd name="connsiteX1" fmla="*/ 4569494 w 4891701"/>
              <a:gd name="connsiteY1" fmla="*/ 0 h 19800275"/>
              <a:gd name="connsiteX2" fmla="*/ 4891701 w 4891701"/>
              <a:gd name="connsiteY2" fmla="*/ 0 h 19800275"/>
              <a:gd name="connsiteX3" fmla="*/ 4645862 w 4891701"/>
              <a:gd name="connsiteY3" fmla="*/ 19800275 h 19800275"/>
              <a:gd name="connsiteX4" fmla="*/ 0 w 4891701"/>
              <a:gd name="connsiteY4" fmla="*/ 19786800 h 19800275"/>
              <a:gd name="connsiteX5" fmla="*/ 31361 w 4891701"/>
              <a:gd name="connsiteY5" fmla="*/ 1613624 h 19800275"/>
              <a:gd name="connsiteX6" fmla="*/ 1644985 w 4891701"/>
              <a:gd name="connsiteY6" fmla="*/ 0 h 19800275"/>
              <a:gd name="connsiteX0" fmla="*/ 1644985 w 4891701"/>
              <a:gd name="connsiteY0" fmla="*/ 0 h 19789643"/>
              <a:gd name="connsiteX1" fmla="*/ 4569494 w 4891701"/>
              <a:gd name="connsiteY1" fmla="*/ 0 h 19789643"/>
              <a:gd name="connsiteX2" fmla="*/ 4891701 w 4891701"/>
              <a:gd name="connsiteY2" fmla="*/ 0 h 19789643"/>
              <a:gd name="connsiteX3" fmla="*/ 4667127 w 4891701"/>
              <a:gd name="connsiteY3" fmla="*/ 19789643 h 19789643"/>
              <a:gd name="connsiteX4" fmla="*/ 0 w 4891701"/>
              <a:gd name="connsiteY4" fmla="*/ 19786800 h 19789643"/>
              <a:gd name="connsiteX5" fmla="*/ 31361 w 4891701"/>
              <a:gd name="connsiteY5" fmla="*/ 1613624 h 19789643"/>
              <a:gd name="connsiteX6" fmla="*/ 1644985 w 4891701"/>
              <a:gd name="connsiteY6" fmla="*/ 0 h 19789643"/>
              <a:gd name="connsiteX0" fmla="*/ 1644985 w 4891701"/>
              <a:gd name="connsiteY0" fmla="*/ 0 h 19789643"/>
              <a:gd name="connsiteX1" fmla="*/ 3846480 w 4891701"/>
              <a:gd name="connsiteY1" fmla="*/ 0 h 19789643"/>
              <a:gd name="connsiteX2" fmla="*/ 4891701 w 4891701"/>
              <a:gd name="connsiteY2" fmla="*/ 0 h 19789643"/>
              <a:gd name="connsiteX3" fmla="*/ 4667127 w 4891701"/>
              <a:gd name="connsiteY3" fmla="*/ 19789643 h 19789643"/>
              <a:gd name="connsiteX4" fmla="*/ 0 w 4891701"/>
              <a:gd name="connsiteY4" fmla="*/ 19786800 h 19789643"/>
              <a:gd name="connsiteX5" fmla="*/ 31361 w 4891701"/>
              <a:gd name="connsiteY5" fmla="*/ 1613624 h 19789643"/>
              <a:gd name="connsiteX6" fmla="*/ 1644985 w 4891701"/>
              <a:gd name="connsiteY6" fmla="*/ 0 h 19789643"/>
              <a:gd name="connsiteX0" fmla="*/ 1644985 w 4667184"/>
              <a:gd name="connsiteY0" fmla="*/ 0 h 19789643"/>
              <a:gd name="connsiteX1" fmla="*/ 3846480 w 4667184"/>
              <a:gd name="connsiteY1" fmla="*/ 0 h 19789643"/>
              <a:gd name="connsiteX2" fmla="*/ 4179320 w 4667184"/>
              <a:gd name="connsiteY2" fmla="*/ 10633 h 19789643"/>
              <a:gd name="connsiteX3" fmla="*/ 4667127 w 4667184"/>
              <a:gd name="connsiteY3" fmla="*/ 19789643 h 19789643"/>
              <a:gd name="connsiteX4" fmla="*/ 0 w 4667184"/>
              <a:gd name="connsiteY4" fmla="*/ 19786800 h 19789643"/>
              <a:gd name="connsiteX5" fmla="*/ 31361 w 4667184"/>
              <a:gd name="connsiteY5" fmla="*/ 1613624 h 19789643"/>
              <a:gd name="connsiteX6" fmla="*/ 1644985 w 4667184"/>
              <a:gd name="connsiteY6" fmla="*/ 0 h 19789643"/>
              <a:gd name="connsiteX0" fmla="*/ 1644985 w 4669085"/>
              <a:gd name="connsiteY0" fmla="*/ 0 h 19789643"/>
              <a:gd name="connsiteX1" fmla="*/ 3846480 w 4669085"/>
              <a:gd name="connsiteY1" fmla="*/ 0 h 19789643"/>
              <a:gd name="connsiteX2" fmla="*/ 4668418 w 4669085"/>
              <a:gd name="connsiteY2" fmla="*/ 0 h 19789643"/>
              <a:gd name="connsiteX3" fmla="*/ 4667127 w 4669085"/>
              <a:gd name="connsiteY3" fmla="*/ 19789643 h 19789643"/>
              <a:gd name="connsiteX4" fmla="*/ 0 w 4669085"/>
              <a:gd name="connsiteY4" fmla="*/ 19786800 h 19789643"/>
              <a:gd name="connsiteX5" fmla="*/ 31361 w 4669085"/>
              <a:gd name="connsiteY5" fmla="*/ 1613624 h 19789643"/>
              <a:gd name="connsiteX6" fmla="*/ 1644985 w 4669085"/>
              <a:gd name="connsiteY6" fmla="*/ 0 h 19789643"/>
              <a:gd name="connsiteX0" fmla="*/ 1644985 w 4668418"/>
              <a:gd name="connsiteY0" fmla="*/ 0 h 19786800"/>
              <a:gd name="connsiteX1" fmla="*/ 3846480 w 4668418"/>
              <a:gd name="connsiteY1" fmla="*/ 0 h 19786800"/>
              <a:gd name="connsiteX2" fmla="*/ 4668418 w 4668418"/>
              <a:gd name="connsiteY2" fmla="*/ 0 h 19786800"/>
              <a:gd name="connsiteX3" fmla="*/ 3092327 w 4668418"/>
              <a:gd name="connsiteY3" fmla="*/ 19307044 h 19786800"/>
              <a:gd name="connsiteX4" fmla="*/ 0 w 4668418"/>
              <a:gd name="connsiteY4" fmla="*/ 19786800 h 19786800"/>
              <a:gd name="connsiteX5" fmla="*/ 31361 w 4668418"/>
              <a:gd name="connsiteY5" fmla="*/ 1613624 h 19786800"/>
              <a:gd name="connsiteX6" fmla="*/ 1644985 w 4668418"/>
              <a:gd name="connsiteY6" fmla="*/ 0 h 19786800"/>
              <a:gd name="connsiteX0" fmla="*/ 1644985 w 4668418"/>
              <a:gd name="connsiteY0" fmla="*/ 0 h 19789644"/>
              <a:gd name="connsiteX1" fmla="*/ 3846480 w 4668418"/>
              <a:gd name="connsiteY1" fmla="*/ 0 h 19789644"/>
              <a:gd name="connsiteX2" fmla="*/ 4668418 w 4668418"/>
              <a:gd name="connsiteY2" fmla="*/ 0 h 19789644"/>
              <a:gd name="connsiteX3" fmla="*/ 3524127 w 4668418"/>
              <a:gd name="connsiteY3" fmla="*/ 19789644 h 19789644"/>
              <a:gd name="connsiteX4" fmla="*/ 0 w 4668418"/>
              <a:gd name="connsiteY4" fmla="*/ 19786800 h 19789644"/>
              <a:gd name="connsiteX5" fmla="*/ 31361 w 4668418"/>
              <a:gd name="connsiteY5" fmla="*/ 1613624 h 19789644"/>
              <a:gd name="connsiteX6" fmla="*/ 1644985 w 4668418"/>
              <a:gd name="connsiteY6" fmla="*/ 0 h 19789644"/>
              <a:gd name="connsiteX0" fmla="*/ 1644985 w 4668418"/>
              <a:gd name="connsiteY0" fmla="*/ 0 h 19789644"/>
              <a:gd name="connsiteX1" fmla="*/ 2576480 w 4668418"/>
              <a:gd name="connsiteY1" fmla="*/ 0 h 19789644"/>
              <a:gd name="connsiteX2" fmla="*/ 4668418 w 4668418"/>
              <a:gd name="connsiteY2" fmla="*/ 0 h 19789644"/>
              <a:gd name="connsiteX3" fmla="*/ 3524127 w 4668418"/>
              <a:gd name="connsiteY3" fmla="*/ 19789644 h 19789644"/>
              <a:gd name="connsiteX4" fmla="*/ 0 w 4668418"/>
              <a:gd name="connsiteY4" fmla="*/ 19786800 h 19789644"/>
              <a:gd name="connsiteX5" fmla="*/ 31361 w 4668418"/>
              <a:gd name="connsiteY5" fmla="*/ 1613624 h 19789644"/>
              <a:gd name="connsiteX6" fmla="*/ 1644985 w 4668418"/>
              <a:gd name="connsiteY6" fmla="*/ 0 h 19789644"/>
              <a:gd name="connsiteX0" fmla="*/ 1644985 w 3524177"/>
              <a:gd name="connsiteY0" fmla="*/ 25400 h 19815044"/>
              <a:gd name="connsiteX1" fmla="*/ 2576480 w 3524177"/>
              <a:gd name="connsiteY1" fmla="*/ 25400 h 19815044"/>
              <a:gd name="connsiteX2" fmla="*/ 2966618 w 3524177"/>
              <a:gd name="connsiteY2" fmla="*/ 0 h 19815044"/>
              <a:gd name="connsiteX3" fmla="*/ 3524127 w 3524177"/>
              <a:gd name="connsiteY3" fmla="*/ 19815044 h 19815044"/>
              <a:gd name="connsiteX4" fmla="*/ 0 w 3524177"/>
              <a:gd name="connsiteY4" fmla="*/ 19812200 h 19815044"/>
              <a:gd name="connsiteX5" fmla="*/ 31361 w 3524177"/>
              <a:gd name="connsiteY5" fmla="*/ 1639024 h 19815044"/>
              <a:gd name="connsiteX6" fmla="*/ 1644985 w 3524177"/>
              <a:gd name="connsiteY6" fmla="*/ 25400 h 19815044"/>
              <a:gd name="connsiteX0" fmla="*/ 1644985 w 3550818"/>
              <a:gd name="connsiteY0" fmla="*/ 0 h 19789644"/>
              <a:gd name="connsiteX1" fmla="*/ 2576480 w 3550818"/>
              <a:gd name="connsiteY1" fmla="*/ 0 h 19789644"/>
              <a:gd name="connsiteX2" fmla="*/ 3550818 w 3550818"/>
              <a:gd name="connsiteY2" fmla="*/ 76200 h 19789644"/>
              <a:gd name="connsiteX3" fmla="*/ 3524127 w 3550818"/>
              <a:gd name="connsiteY3" fmla="*/ 19789644 h 19789644"/>
              <a:gd name="connsiteX4" fmla="*/ 0 w 3550818"/>
              <a:gd name="connsiteY4" fmla="*/ 19786800 h 19789644"/>
              <a:gd name="connsiteX5" fmla="*/ 31361 w 3550818"/>
              <a:gd name="connsiteY5" fmla="*/ 1613624 h 19789644"/>
              <a:gd name="connsiteX6" fmla="*/ 1644985 w 3550818"/>
              <a:gd name="connsiteY6" fmla="*/ 0 h 19789644"/>
              <a:gd name="connsiteX0" fmla="*/ 1644985 w 3525318"/>
              <a:gd name="connsiteY0" fmla="*/ 0 h 19789644"/>
              <a:gd name="connsiteX1" fmla="*/ 2576480 w 3525318"/>
              <a:gd name="connsiteY1" fmla="*/ 0 h 19789644"/>
              <a:gd name="connsiteX2" fmla="*/ 3516094 w 3525318"/>
              <a:gd name="connsiteY2" fmla="*/ 6752 h 19789644"/>
              <a:gd name="connsiteX3" fmla="*/ 3524127 w 3525318"/>
              <a:gd name="connsiteY3" fmla="*/ 19789644 h 19789644"/>
              <a:gd name="connsiteX4" fmla="*/ 0 w 3525318"/>
              <a:gd name="connsiteY4" fmla="*/ 19786800 h 19789644"/>
              <a:gd name="connsiteX5" fmla="*/ 31361 w 3525318"/>
              <a:gd name="connsiteY5" fmla="*/ 1613624 h 19789644"/>
              <a:gd name="connsiteX6" fmla="*/ 1644985 w 3525318"/>
              <a:gd name="connsiteY6" fmla="*/ 0 h 19789644"/>
              <a:gd name="connsiteX0" fmla="*/ 1644985 w 3524216"/>
              <a:gd name="connsiteY0" fmla="*/ 0 h 19789644"/>
              <a:gd name="connsiteX1" fmla="*/ 2576480 w 3524216"/>
              <a:gd name="connsiteY1" fmla="*/ 0 h 19789644"/>
              <a:gd name="connsiteX2" fmla="*/ 3215152 w 3524216"/>
              <a:gd name="connsiteY2" fmla="*/ 29901 h 19789644"/>
              <a:gd name="connsiteX3" fmla="*/ 3524127 w 3524216"/>
              <a:gd name="connsiteY3" fmla="*/ 19789644 h 19789644"/>
              <a:gd name="connsiteX4" fmla="*/ 0 w 3524216"/>
              <a:gd name="connsiteY4" fmla="*/ 19786800 h 19789644"/>
              <a:gd name="connsiteX5" fmla="*/ 31361 w 3524216"/>
              <a:gd name="connsiteY5" fmla="*/ 1613624 h 19789644"/>
              <a:gd name="connsiteX6" fmla="*/ 1644985 w 3524216"/>
              <a:gd name="connsiteY6" fmla="*/ 0 h 19789644"/>
              <a:gd name="connsiteX0" fmla="*/ 1644985 w 3527668"/>
              <a:gd name="connsiteY0" fmla="*/ 27972 h 19817616"/>
              <a:gd name="connsiteX1" fmla="*/ 2576480 w 3527668"/>
              <a:gd name="connsiteY1" fmla="*/ 27972 h 19817616"/>
              <a:gd name="connsiteX2" fmla="*/ 3527668 w 3527668"/>
              <a:gd name="connsiteY2" fmla="*/ 0 h 19817616"/>
              <a:gd name="connsiteX3" fmla="*/ 3524127 w 3527668"/>
              <a:gd name="connsiteY3" fmla="*/ 19817616 h 19817616"/>
              <a:gd name="connsiteX4" fmla="*/ 0 w 3527668"/>
              <a:gd name="connsiteY4" fmla="*/ 19814772 h 19817616"/>
              <a:gd name="connsiteX5" fmla="*/ 31361 w 3527668"/>
              <a:gd name="connsiteY5" fmla="*/ 1641596 h 19817616"/>
              <a:gd name="connsiteX6" fmla="*/ 1644985 w 3527668"/>
              <a:gd name="connsiteY6" fmla="*/ 27972 h 19817616"/>
              <a:gd name="connsiteX0" fmla="*/ 1644985 w 3524311"/>
              <a:gd name="connsiteY0" fmla="*/ 0 h 19789644"/>
              <a:gd name="connsiteX1" fmla="*/ 2576480 w 3524311"/>
              <a:gd name="connsiteY1" fmla="*/ 0 h 19789644"/>
              <a:gd name="connsiteX2" fmla="*/ 3383735 w 3524311"/>
              <a:gd name="connsiteY2" fmla="*/ 124428 h 19789644"/>
              <a:gd name="connsiteX3" fmla="*/ 3524127 w 3524311"/>
              <a:gd name="connsiteY3" fmla="*/ 19789644 h 19789644"/>
              <a:gd name="connsiteX4" fmla="*/ 0 w 3524311"/>
              <a:gd name="connsiteY4" fmla="*/ 19786800 h 19789644"/>
              <a:gd name="connsiteX5" fmla="*/ 31361 w 3524311"/>
              <a:gd name="connsiteY5" fmla="*/ 1613624 h 19789644"/>
              <a:gd name="connsiteX6" fmla="*/ 1644985 w 3524311"/>
              <a:gd name="connsiteY6" fmla="*/ 0 h 19789644"/>
              <a:gd name="connsiteX0" fmla="*/ 1644985 w 3525495"/>
              <a:gd name="connsiteY0" fmla="*/ 2572 h 19792216"/>
              <a:gd name="connsiteX1" fmla="*/ 2576480 w 3525495"/>
              <a:gd name="connsiteY1" fmla="*/ 2572 h 19792216"/>
              <a:gd name="connsiteX2" fmla="*/ 3519201 w 3525495"/>
              <a:gd name="connsiteY2" fmla="*/ 0 h 19792216"/>
              <a:gd name="connsiteX3" fmla="*/ 3524127 w 3525495"/>
              <a:gd name="connsiteY3" fmla="*/ 19792216 h 19792216"/>
              <a:gd name="connsiteX4" fmla="*/ 0 w 3525495"/>
              <a:gd name="connsiteY4" fmla="*/ 19789372 h 19792216"/>
              <a:gd name="connsiteX5" fmla="*/ 31361 w 3525495"/>
              <a:gd name="connsiteY5" fmla="*/ 1616196 h 19792216"/>
              <a:gd name="connsiteX6" fmla="*/ 1644985 w 3525495"/>
              <a:gd name="connsiteY6" fmla="*/ 2572 h 19792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5495" h="19792216" extrusionOk="0">
                <a:moveTo>
                  <a:pt x="1644985" y="2572"/>
                </a:moveTo>
                <a:lnTo>
                  <a:pt x="2576480" y="2572"/>
                </a:lnTo>
                <a:lnTo>
                  <a:pt x="3519201" y="0"/>
                </a:lnTo>
                <a:cubicBezTo>
                  <a:pt x="3512980" y="3707601"/>
                  <a:pt x="3530348" y="16084615"/>
                  <a:pt x="3524127" y="19792216"/>
                </a:cubicBezTo>
                <a:lnTo>
                  <a:pt x="0" y="19789372"/>
                </a:lnTo>
                <a:cubicBezTo>
                  <a:pt x="12441" y="13696053"/>
                  <a:pt x="18920" y="7709515"/>
                  <a:pt x="31361" y="1616196"/>
                </a:cubicBezTo>
                <a:cubicBezTo>
                  <a:pt x="31361" y="725016"/>
                  <a:pt x="753805" y="2572"/>
                  <a:pt x="1644985" y="2572"/>
                </a:cubicBezTo>
                <a:close/>
              </a:path>
            </a:pathLst>
          </a:custGeom>
          <a:solidFill>
            <a:srgbClr val="333333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ea typeface="Tinkoff Sans"/>
              <a:cs typeface="Tinkoff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9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/>
          <p:nvPr userDrawn="1"/>
        </p:nvSpPr>
        <p:spPr bwMode="auto">
          <a:xfrm flipV="1">
            <a:off x="0" y="3859825"/>
            <a:ext cx="19786802" cy="7300299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44996" rIns="44996"/>
          <a:lstStyle/>
          <a:p>
            <a:pPr>
              <a:defRPr/>
            </a:pPr>
            <a:endParaRPr sz="800"/>
          </a:p>
        </p:txBody>
      </p:sp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8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4" name="object 2"/>
          <p:cNvSpPr/>
          <p:nvPr userDrawn="1"/>
        </p:nvSpPr>
        <p:spPr bwMode="auto">
          <a:xfrm flipV="1">
            <a:off x="0" y="5117352"/>
            <a:ext cx="19786802" cy="6042772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44996" rIns="44996"/>
          <a:lstStyle/>
          <a:p>
            <a:pPr>
              <a:defRPr/>
            </a:pPr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5_ТС заголовок в 1 строку c картинкой"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4" name="object 2"/>
          <p:cNvSpPr/>
          <p:nvPr userDrawn="1"/>
        </p:nvSpPr>
        <p:spPr bwMode="auto">
          <a:xfrm flipV="1">
            <a:off x="0" y="0"/>
            <a:ext cx="19786802" cy="6042772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4996" rIns="44996"/>
          <a:lstStyle/>
          <a:p>
            <a:pPr>
              <a:defRPr/>
            </a:pPr>
            <a:endParaRPr sz="800"/>
          </a:p>
        </p:txBody>
      </p:sp>
      <p:sp>
        <p:nvSpPr>
          <p:cNvPr id="3" name="Прямоугольник с одним усеченным и одним скругленным углом 1"/>
          <p:cNvSpPr/>
          <p:nvPr userDrawn="1"/>
        </p:nvSpPr>
        <p:spPr bwMode="auto">
          <a:xfrm rot="10800000" flipH="1">
            <a:off x="7001806" y="-2277"/>
            <a:ext cx="5795688" cy="7145900"/>
          </a:xfrm>
          <a:custGeom>
            <a:avLst/>
            <a:gdLst>
              <a:gd name="connsiteX0" fmla="*/ 1613624 w 4538133"/>
              <a:gd name="connsiteY0" fmla="*/ 0 h 11160126"/>
              <a:gd name="connsiteX1" fmla="*/ 4538133 w 4538133"/>
              <a:gd name="connsiteY1" fmla="*/ 0 h 11160126"/>
              <a:gd name="connsiteX2" fmla="*/ 4538133 w 4538133"/>
              <a:gd name="connsiteY2" fmla="*/ 0 h 11160126"/>
              <a:gd name="connsiteX3" fmla="*/ 4538133 w 4538133"/>
              <a:gd name="connsiteY3" fmla="*/ 11160126 h 11160126"/>
              <a:gd name="connsiteX4" fmla="*/ 0 w 4538133"/>
              <a:gd name="connsiteY4" fmla="*/ 11160126 h 11160126"/>
              <a:gd name="connsiteX5" fmla="*/ 0 w 4538133"/>
              <a:gd name="connsiteY5" fmla="*/ 1613624 h 11160126"/>
              <a:gd name="connsiteX6" fmla="*/ 1613624 w 4538133"/>
              <a:gd name="connsiteY6" fmla="*/ 0 h 11160126"/>
              <a:gd name="connsiteX0" fmla="*/ 1613624 w 6740157"/>
              <a:gd name="connsiteY0" fmla="*/ 0 h 11160126"/>
              <a:gd name="connsiteX1" fmla="*/ 4538133 w 6740157"/>
              <a:gd name="connsiteY1" fmla="*/ 0 h 11160126"/>
              <a:gd name="connsiteX2" fmla="*/ 4538133 w 6740157"/>
              <a:gd name="connsiteY2" fmla="*/ 0 h 11160126"/>
              <a:gd name="connsiteX3" fmla="*/ 6740157 w 6740157"/>
              <a:gd name="connsiteY3" fmla="*/ 11141465 h 11160126"/>
              <a:gd name="connsiteX4" fmla="*/ 0 w 6740157"/>
              <a:gd name="connsiteY4" fmla="*/ 11160126 h 11160126"/>
              <a:gd name="connsiteX5" fmla="*/ 0 w 6740157"/>
              <a:gd name="connsiteY5" fmla="*/ 1613624 h 11160126"/>
              <a:gd name="connsiteX6" fmla="*/ 1613624 w 6740157"/>
              <a:gd name="connsiteY6" fmla="*/ 0 h 11160126"/>
              <a:gd name="connsiteX0" fmla="*/ 1613624 w 6740157"/>
              <a:gd name="connsiteY0" fmla="*/ 0 h 11160126"/>
              <a:gd name="connsiteX1" fmla="*/ 4538133 w 6740157"/>
              <a:gd name="connsiteY1" fmla="*/ 0 h 11160126"/>
              <a:gd name="connsiteX2" fmla="*/ 6665512 w 6740157"/>
              <a:gd name="connsiteY2" fmla="*/ 0 h 11160126"/>
              <a:gd name="connsiteX3" fmla="*/ 6740157 w 6740157"/>
              <a:gd name="connsiteY3" fmla="*/ 11141465 h 11160126"/>
              <a:gd name="connsiteX4" fmla="*/ 0 w 6740157"/>
              <a:gd name="connsiteY4" fmla="*/ 11160126 h 11160126"/>
              <a:gd name="connsiteX5" fmla="*/ 0 w 6740157"/>
              <a:gd name="connsiteY5" fmla="*/ 1613624 h 11160126"/>
              <a:gd name="connsiteX6" fmla="*/ 1613624 w 6740157"/>
              <a:gd name="connsiteY6" fmla="*/ 0 h 11160126"/>
              <a:gd name="connsiteX0" fmla="*/ 1613624 w 6665512"/>
              <a:gd name="connsiteY0" fmla="*/ 0 h 11160126"/>
              <a:gd name="connsiteX1" fmla="*/ 4538133 w 6665512"/>
              <a:gd name="connsiteY1" fmla="*/ 0 h 11160126"/>
              <a:gd name="connsiteX2" fmla="*/ 6665512 w 6665512"/>
              <a:gd name="connsiteY2" fmla="*/ 0 h 11160126"/>
              <a:gd name="connsiteX3" fmla="*/ 5919063 w 6665512"/>
              <a:gd name="connsiteY3" fmla="*/ 11104143 h 11160126"/>
              <a:gd name="connsiteX4" fmla="*/ 0 w 6665512"/>
              <a:gd name="connsiteY4" fmla="*/ 11160126 h 11160126"/>
              <a:gd name="connsiteX5" fmla="*/ 0 w 6665512"/>
              <a:gd name="connsiteY5" fmla="*/ 1613624 h 11160126"/>
              <a:gd name="connsiteX6" fmla="*/ 1613624 w 6665512"/>
              <a:gd name="connsiteY6" fmla="*/ 0 h 11160126"/>
              <a:gd name="connsiteX0" fmla="*/ 1613624 w 6665512"/>
              <a:gd name="connsiteY0" fmla="*/ 0 h 11160126"/>
              <a:gd name="connsiteX1" fmla="*/ 4538133 w 6665512"/>
              <a:gd name="connsiteY1" fmla="*/ 0 h 11160126"/>
              <a:gd name="connsiteX2" fmla="*/ 6665512 w 6665512"/>
              <a:gd name="connsiteY2" fmla="*/ 0 h 11160126"/>
              <a:gd name="connsiteX3" fmla="*/ 6646850 w 6665512"/>
              <a:gd name="connsiteY3" fmla="*/ 11122804 h 11160126"/>
              <a:gd name="connsiteX4" fmla="*/ 0 w 6665512"/>
              <a:gd name="connsiteY4" fmla="*/ 11160126 h 11160126"/>
              <a:gd name="connsiteX5" fmla="*/ 0 w 6665512"/>
              <a:gd name="connsiteY5" fmla="*/ 1613624 h 11160126"/>
              <a:gd name="connsiteX6" fmla="*/ 1613624 w 6665512"/>
              <a:gd name="connsiteY6" fmla="*/ 0 h 11160126"/>
              <a:gd name="connsiteX0" fmla="*/ 1613624 w 6646883"/>
              <a:gd name="connsiteY0" fmla="*/ 21265 h 11181391"/>
              <a:gd name="connsiteX1" fmla="*/ 4538133 w 6646883"/>
              <a:gd name="connsiteY1" fmla="*/ 21265 h 11181391"/>
              <a:gd name="connsiteX2" fmla="*/ 5793642 w 6646883"/>
              <a:gd name="connsiteY2" fmla="*/ 0 h 11181391"/>
              <a:gd name="connsiteX3" fmla="*/ 6646850 w 6646883"/>
              <a:gd name="connsiteY3" fmla="*/ 11144069 h 11181391"/>
              <a:gd name="connsiteX4" fmla="*/ 0 w 6646883"/>
              <a:gd name="connsiteY4" fmla="*/ 11181391 h 11181391"/>
              <a:gd name="connsiteX5" fmla="*/ 0 w 6646883"/>
              <a:gd name="connsiteY5" fmla="*/ 1634889 h 11181391"/>
              <a:gd name="connsiteX6" fmla="*/ 1613624 w 6646883"/>
              <a:gd name="connsiteY6" fmla="*/ 21265 h 11181391"/>
              <a:gd name="connsiteX0" fmla="*/ 1613624 w 5793642"/>
              <a:gd name="connsiteY0" fmla="*/ 21265 h 11181391"/>
              <a:gd name="connsiteX1" fmla="*/ 4538133 w 5793642"/>
              <a:gd name="connsiteY1" fmla="*/ 21265 h 11181391"/>
              <a:gd name="connsiteX2" fmla="*/ 5793642 w 5793642"/>
              <a:gd name="connsiteY2" fmla="*/ 0 h 11181391"/>
              <a:gd name="connsiteX3" fmla="*/ 5753716 w 5793642"/>
              <a:gd name="connsiteY3" fmla="*/ 11144069 h 11181391"/>
              <a:gd name="connsiteX4" fmla="*/ 0 w 5793642"/>
              <a:gd name="connsiteY4" fmla="*/ 11181391 h 11181391"/>
              <a:gd name="connsiteX5" fmla="*/ 0 w 5793642"/>
              <a:gd name="connsiteY5" fmla="*/ 1634889 h 11181391"/>
              <a:gd name="connsiteX6" fmla="*/ 1613624 w 5793642"/>
              <a:gd name="connsiteY6" fmla="*/ 21265 h 11181391"/>
              <a:gd name="connsiteX0" fmla="*/ 1613624 w 5793642"/>
              <a:gd name="connsiteY0" fmla="*/ 21265 h 11144069"/>
              <a:gd name="connsiteX1" fmla="*/ 4538133 w 5793642"/>
              <a:gd name="connsiteY1" fmla="*/ 21265 h 11144069"/>
              <a:gd name="connsiteX2" fmla="*/ 5793642 w 5793642"/>
              <a:gd name="connsiteY2" fmla="*/ 0 h 11144069"/>
              <a:gd name="connsiteX3" fmla="*/ 5753716 w 5793642"/>
              <a:gd name="connsiteY3" fmla="*/ 11144069 h 11144069"/>
              <a:gd name="connsiteX4" fmla="*/ 21265 w 5793642"/>
              <a:gd name="connsiteY4" fmla="*/ 8204275 h 11144069"/>
              <a:gd name="connsiteX5" fmla="*/ 0 w 5793642"/>
              <a:gd name="connsiteY5" fmla="*/ 1634889 h 11144069"/>
              <a:gd name="connsiteX6" fmla="*/ 1613624 w 5793642"/>
              <a:gd name="connsiteY6" fmla="*/ 21265 h 11144069"/>
              <a:gd name="connsiteX0" fmla="*/ 1615670 w 5795688"/>
              <a:gd name="connsiteY0" fmla="*/ 21265 h 11144069"/>
              <a:gd name="connsiteX1" fmla="*/ 4540179 w 5795688"/>
              <a:gd name="connsiteY1" fmla="*/ 21265 h 11144069"/>
              <a:gd name="connsiteX2" fmla="*/ 5795688 w 5795688"/>
              <a:gd name="connsiteY2" fmla="*/ 0 h 11144069"/>
              <a:gd name="connsiteX3" fmla="*/ 5755762 w 5795688"/>
              <a:gd name="connsiteY3" fmla="*/ 11144069 h 11144069"/>
              <a:gd name="connsiteX4" fmla="*/ 2046 w 5795688"/>
              <a:gd name="connsiteY4" fmla="*/ 7055959 h 11144069"/>
              <a:gd name="connsiteX5" fmla="*/ 2046 w 5795688"/>
              <a:gd name="connsiteY5" fmla="*/ 1634889 h 11144069"/>
              <a:gd name="connsiteX6" fmla="*/ 1615670 w 5795688"/>
              <a:gd name="connsiteY6" fmla="*/ 21265 h 11144069"/>
              <a:gd name="connsiteX0" fmla="*/ 1615670 w 5795688"/>
              <a:gd name="connsiteY0" fmla="*/ 21265 h 7103697"/>
              <a:gd name="connsiteX1" fmla="*/ 4540179 w 5795688"/>
              <a:gd name="connsiteY1" fmla="*/ 21265 h 7103697"/>
              <a:gd name="connsiteX2" fmla="*/ 5795688 w 5795688"/>
              <a:gd name="connsiteY2" fmla="*/ 0 h 7103697"/>
              <a:gd name="connsiteX3" fmla="*/ 5755762 w 5795688"/>
              <a:gd name="connsiteY3" fmla="*/ 7103697 h 7103697"/>
              <a:gd name="connsiteX4" fmla="*/ 2046 w 5795688"/>
              <a:gd name="connsiteY4" fmla="*/ 7055959 h 7103697"/>
              <a:gd name="connsiteX5" fmla="*/ 2046 w 5795688"/>
              <a:gd name="connsiteY5" fmla="*/ 1634889 h 7103697"/>
              <a:gd name="connsiteX6" fmla="*/ 1615670 w 5795688"/>
              <a:gd name="connsiteY6" fmla="*/ 21265 h 7103697"/>
              <a:gd name="connsiteX0" fmla="*/ 1615670 w 5795688"/>
              <a:gd name="connsiteY0" fmla="*/ 21265 h 7141172"/>
              <a:gd name="connsiteX1" fmla="*/ 4540179 w 5795688"/>
              <a:gd name="connsiteY1" fmla="*/ 21265 h 7141172"/>
              <a:gd name="connsiteX2" fmla="*/ 5795688 w 5795688"/>
              <a:gd name="connsiteY2" fmla="*/ 0 h 7141172"/>
              <a:gd name="connsiteX3" fmla="*/ 5748267 w 5795688"/>
              <a:gd name="connsiteY3" fmla="*/ 7141172 h 7141172"/>
              <a:gd name="connsiteX4" fmla="*/ 2046 w 5795688"/>
              <a:gd name="connsiteY4" fmla="*/ 7055959 h 7141172"/>
              <a:gd name="connsiteX5" fmla="*/ 2046 w 5795688"/>
              <a:gd name="connsiteY5" fmla="*/ 1634889 h 7141172"/>
              <a:gd name="connsiteX6" fmla="*/ 1615670 w 5795688"/>
              <a:gd name="connsiteY6" fmla="*/ 21265 h 7141172"/>
              <a:gd name="connsiteX0" fmla="*/ 1615670 w 5795688"/>
              <a:gd name="connsiteY0" fmla="*/ 21265 h 7145900"/>
              <a:gd name="connsiteX1" fmla="*/ 4540179 w 5795688"/>
              <a:gd name="connsiteY1" fmla="*/ 21265 h 7145900"/>
              <a:gd name="connsiteX2" fmla="*/ 5795688 w 5795688"/>
              <a:gd name="connsiteY2" fmla="*/ 0 h 7145900"/>
              <a:gd name="connsiteX3" fmla="*/ 5748267 w 5795688"/>
              <a:gd name="connsiteY3" fmla="*/ 7141172 h 7145900"/>
              <a:gd name="connsiteX4" fmla="*/ 2046 w 5795688"/>
              <a:gd name="connsiteY4" fmla="*/ 7145900 h 7145900"/>
              <a:gd name="connsiteX5" fmla="*/ 2046 w 5795688"/>
              <a:gd name="connsiteY5" fmla="*/ 1634889 h 7145900"/>
              <a:gd name="connsiteX6" fmla="*/ 1615670 w 5795688"/>
              <a:gd name="connsiteY6" fmla="*/ 21265 h 714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688" h="7145900" extrusionOk="0">
                <a:moveTo>
                  <a:pt x="1615670" y="21265"/>
                </a:moveTo>
                <a:lnTo>
                  <a:pt x="4540179" y="21265"/>
                </a:lnTo>
                <a:cubicBezTo>
                  <a:pt x="5249305" y="21265"/>
                  <a:pt x="5086562" y="0"/>
                  <a:pt x="5795688" y="0"/>
                </a:cubicBezTo>
                <a:cubicBezTo>
                  <a:pt x="5789467" y="3707601"/>
                  <a:pt x="5754488" y="3433571"/>
                  <a:pt x="5748267" y="7141172"/>
                </a:cubicBezTo>
                <a:lnTo>
                  <a:pt x="2046" y="7145900"/>
                </a:lnTo>
                <a:cubicBezTo>
                  <a:pt x="-5042" y="4956105"/>
                  <a:pt x="9134" y="3824684"/>
                  <a:pt x="2046" y="1634889"/>
                </a:cubicBezTo>
                <a:cubicBezTo>
                  <a:pt x="2046" y="743709"/>
                  <a:pt x="724490" y="21265"/>
                  <a:pt x="1615670" y="2126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ea typeface="Tinkoff Sans"/>
              <a:cs typeface="Tinkoff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1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3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2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1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5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4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13" name="Freeform 16"/>
          <p:cNvSpPr/>
          <p:nvPr userDrawn="1"/>
        </p:nvSpPr>
        <p:spPr bwMode="auto">
          <a:xfrm>
            <a:off x="719138" y="1900798"/>
            <a:ext cx="3705412" cy="7586101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14" name="Рисунок 8"/>
          <p:cNvSpPr>
            <a:spLocks noGrp="1"/>
          </p:cNvSpPr>
          <p:nvPr>
            <p:ph type="pic" sz="quarter" idx="10"/>
          </p:nvPr>
        </p:nvSpPr>
        <p:spPr bwMode="auto">
          <a:xfrm>
            <a:off x="956021" y="2130873"/>
            <a:ext cx="3231647" cy="7125951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5" name="Freeform 16"/>
          <p:cNvSpPr/>
          <p:nvPr userDrawn="1"/>
        </p:nvSpPr>
        <p:spPr bwMode="auto">
          <a:xfrm>
            <a:off x="4908077" y="1900798"/>
            <a:ext cx="3705412" cy="7586101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16" name="Рисунок 8"/>
          <p:cNvSpPr>
            <a:spLocks noGrp="1"/>
          </p:cNvSpPr>
          <p:nvPr>
            <p:ph type="pic" sz="quarter" idx="16"/>
          </p:nvPr>
        </p:nvSpPr>
        <p:spPr bwMode="auto">
          <a:xfrm>
            <a:off x="5144960" y="2130873"/>
            <a:ext cx="3231647" cy="7125951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29" name="Freeform 16"/>
          <p:cNvSpPr/>
          <p:nvPr userDrawn="1"/>
        </p:nvSpPr>
        <p:spPr bwMode="auto">
          <a:xfrm>
            <a:off x="719138" y="1900798"/>
            <a:ext cx="3705412" cy="7586101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30" name="Рисунок 8"/>
          <p:cNvSpPr>
            <a:spLocks noGrp="1"/>
          </p:cNvSpPr>
          <p:nvPr>
            <p:ph type="pic" sz="quarter" idx="10"/>
          </p:nvPr>
        </p:nvSpPr>
        <p:spPr bwMode="auto">
          <a:xfrm>
            <a:off x="956021" y="2130873"/>
            <a:ext cx="3231647" cy="7125951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2" name="Freeform 16"/>
          <p:cNvSpPr/>
          <p:nvPr userDrawn="1"/>
        </p:nvSpPr>
        <p:spPr bwMode="auto">
          <a:xfrm>
            <a:off x="4908077" y="1900798"/>
            <a:ext cx="3705412" cy="7586101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33" name="Рисунок 8"/>
          <p:cNvSpPr>
            <a:spLocks noGrp="1"/>
          </p:cNvSpPr>
          <p:nvPr>
            <p:ph type="pic" sz="quarter" idx="16"/>
          </p:nvPr>
        </p:nvSpPr>
        <p:spPr bwMode="auto">
          <a:xfrm>
            <a:off x="5144960" y="2130873"/>
            <a:ext cx="3231647" cy="7125951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4" name="Freeform 16"/>
          <p:cNvSpPr/>
          <p:nvPr userDrawn="1"/>
        </p:nvSpPr>
        <p:spPr bwMode="auto">
          <a:xfrm>
            <a:off x="9107562" y="1900798"/>
            <a:ext cx="3705412" cy="7586101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35" name="Рисунок 8"/>
          <p:cNvSpPr>
            <a:spLocks noGrp="1"/>
          </p:cNvSpPr>
          <p:nvPr>
            <p:ph type="pic" sz="quarter" idx="17"/>
          </p:nvPr>
        </p:nvSpPr>
        <p:spPr bwMode="auto">
          <a:xfrm>
            <a:off x="9344445" y="2130873"/>
            <a:ext cx="3231647" cy="7125951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7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 userDrawn="1"/>
        </p:nvSpPr>
        <p:spPr bwMode="auto">
          <a:xfrm>
            <a:off x="719138" y="2136718"/>
            <a:ext cx="3451120" cy="7065487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17" name="Рисунок 8"/>
          <p:cNvSpPr>
            <a:spLocks noGrp="1"/>
          </p:cNvSpPr>
          <p:nvPr>
            <p:ph type="pic" sz="quarter" idx="10"/>
          </p:nvPr>
        </p:nvSpPr>
        <p:spPr bwMode="auto">
          <a:xfrm>
            <a:off x="939765" y="2351003"/>
            <a:ext cx="3009867" cy="6636916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4427042" y="2136718"/>
            <a:ext cx="3451120" cy="7065487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19" name="Рисунок 8"/>
          <p:cNvSpPr>
            <a:spLocks noGrp="1"/>
          </p:cNvSpPr>
          <p:nvPr>
            <p:ph type="pic" sz="quarter" idx="22"/>
          </p:nvPr>
        </p:nvSpPr>
        <p:spPr bwMode="auto">
          <a:xfrm>
            <a:off x="4647668" y="2351003"/>
            <a:ext cx="3009867" cy="6636916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0" name="Freeform 16"/>
          <p:cNvSpPr/>
          <p:nvPr userDrawn="1"/>
        </p:nvSpPr>
        <p:spPr bwMode="auto">
          <a:xfrm>
            <a:off x="8148870" y="2136718"/>
            <a:ext cx="3451120" cy="7065487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21" name="Рисунок 8"/>
          <p:cNvSpPr>
            <a:spLocks noGrp="1"/>
          </p:cNvSpPr>
          <p:nvPr>
            <p:ph type="pic" sz="quarter" idx="23"/>
          </p:nvPr>
        </p:nvSpPr>
        <p:spPr bwMode="auto">
          <a:xfrm>
            <a:off x="8369496" y="2351003"/>
            <a:ext cx="3009867" cy="6636916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22" name="Freeform 16"/>
          <p:cNvSpPr/>
          <p:nvPr userDrawn="1"/>
        </p:nvSpPr>
        <p:spPr bwMode="auto">
          <a:xfrm>
            <a:off x="11859632" y="2136718"/>
            <a:ext cx="3451120" cy="7065487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24" name="Рисунок 8"/>
          <p:cNvSpPr>
            <a:spLocks noGrp="1"/>
          </p:cNvSpPr>
          <p:nvPr>
            <p:ph type="pic" sz="quarter" idx="24"/>
          </p:nvPr>
        </p:nvSpPr>
        <p:spPr bwMode="auto">
          <a:xfrm>
            <a:off x="12080259" y="2351003"/>
            <a:ext cx="3009867" cy="6636916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33" name="Freeform 16"/>
          <p:cNvSpPr/>
          <p:nvPr userDrawn="1"/>
        </p:nvSpPr>
        <p:spPr bwMode="auto">
          <a:xfrm>
            <a:off x="15588282" y="2136718"/>
            <a:ext cx="3451120" cy="7065487"/>
          </a:xfrm>
          <a:custGeom>
            <a:avLst/>
            <a:gdLst>
              <a:gd name="connsiteX0" fmla="*/ 238425 w 1560243"/>
              <a:gd name="connsiteY0" fmla="*/ 0 h 3187700"/>
              <a:gd name="connsiteX1" fmla="*/ 1321819 w 1560243"/>
              <a:gd name="connsiteY1" fmla="*/ 0 h 3187700"/>
              <a:gd name="connsiteX2" fmla="*/ 1560244 w 1560243"/>
              <a:gd name="connsiteY2" fmla="*/ 239125 h 3187700"/>
              <a:gd name="connsiteX3" fmla="*/ 1560244 w 1560243"/>
              <a:gd name="connsiteY3" fmla="*/ 2948480 h 3187700"/>
              <a:gd name="connsiteX4" fmla="*/ 1321914 w 1560243"/>
              <a:gd name="connsiteY4" fmla="*/ 3187700 h 3187700"/>
              <a:gd name="connsiteX5" fmla="*/ 1321819 w 1560243"/>
              <a:gd name="connsiteY5" fmla="*/ 3187700 h 3187700"/>
              <a:gd name="connsiteX6" fmla="*/ 238425 w 1560243"/>
              <a:gd name="connsiteY6" fmla="*/ 3187700 h 3187700"/>
              <a:gd name="connsiteX7" fmla="*/ 0 w 1560243"/>
              <a:gd name="connsiteY7" fmla="*/ 2948480 h 3187700"/>
              <a:gd name="connsiteX8" fmla="*/ 0 w 1560243"/>
              <a:gd name="connsiteY8" fmla="*/ 239220 h 3187700"/>
              <a:gd name="connsiteX9" fmla="*/ 238425 w 1560243"/>
              <a:gd name="connsiteY9" fmla="*/ 0 h 318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0243" h="3187700" extrusionOk="0">
                <a:moveTo>
                  <a:pt x="238425" y="0"/>
                </a:moveTo>
                <a:lnTo>
                  <a:pt x="1321819" y="0"/>
                </a:lnTo>
                <a:cubicBezTo>
                  <a:pt x="1453497" y="0"/>
                  <a:pt x="1560244" y="107060"/>
                  <a:pt x="1560244" y="239125"/>
                </a:cubicBezTo>
                <a:lnTo>
                  <a:pt x="1560244" y="2948480"/>
                </a:lnTo>
                <a:cubicBezTo>
                  <a:pt x="1560296" y="3080545"/>
                  <a:pt x="1453592" y="3187647"/>
                  <a:pt x="1321914" y="3187700"/>
                </a:cubicBezTo>
                <a:cubicBezTo>
                  <a:pt x="1321882" y="3187700"/>
                  <a:pt x="1321851" y="3187700"/>
                  <a:pt x="1321819" y="3187700"/>
                </a:cubicBezTo>
                <a:lnTo>
                  <a:pt x="238425" y="3187700"/>
                </a:lnTo>
                <a:cubicBezTo>
                  <a:pt x="106731" y="3187648"/>
                  <a:pt x="0" y="3080560"/>
                  <a:pt x="0" y="2948480"/>
                </a:cubicBezTo>
                <a:lnTo>
                  <a:pt x="0" y="239220"/>
                </a:lnTo>
                <a:cubicBezTo>
                  <a:pt x="0" y="107140"/>
                  <a:pt x="106731" y="53"/>
                  <a:pt x="238425" y="0"/>
                </a:cubicBezTo>
                <a:close/>
              </a:path>
            </a:pathLst>
          </a:custGeom>
          <a:gradFill>
            <a:gsLst>
              <a:gs pos="0">
                <a:srgbClr val="686C74"/>
              </a:gs>
              <a:gs pos="100000">
                <a:srgbClr val="48494B"/>
              </a:gs>
            </a:gsLst>
            <a:lin ang="2700000" scaled="0"/>
          </a:gradFill>
          <a:ln w="9469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en-US" sz="2900" b="0" i="0">
              <a:latin typeface="Tinkoff Sans"/>
            </a:endParaRPr>
          </a:p>
        </p:txBody>
      </p:sp>
      <p:sp>
        <p:nvSpPr>
          <p:cNvPr id="34" name="Рисунок 8"/>
          <p:cNvSpPr>
            <a:spLocks noGrp="1"/>
          </p:cNvSpPr>
          <p:nvPr>
            <p:ph type="pic" sz="quarter" idx="25"/>
          </p:nvPr>
        </p:nvSpPr>
        <p:spPr bwMode="auto">
          <a:xfrm>
            <a:off x="15808909" y="2351003"/>
            <a:ext cx="3009867" cy="6636916"/>
          </a:xfrm>
          <a:prstGeom prst="roundRect">
            <a:avLst>
              <a:gd name="adj" fmla="val 9846"/>
            </a:avLst>
          </a:prstGeom>
          <a:solidFill>
            <a:schemeClr val="bg1"/>
          </a:solidFill>
          <a:ln w="381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noAutofit/>
          </a:bodyPr>
          <a:lstStyle>
            <a:lvl1pPr algn="ctr">
              <a:defRPr lang="ru-RU" sz="2400">
                <a:ln>
                  <a:noFill/>
                </a:ln>
                <a:solidFill>
                  <a:schemeClr val="accent6"/>
                </a:solidFill>
              </a:defRPr>
            </a:lvl1pPr>
          </a:lstStyle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endParaRPr lang="ru-RU"/>
          </a:p>
          <a:p>
            <a:pPr lvl="0" defTabSz="457200">
              <a:lnSpc>
                <a:spcPct val="100000"/>
              </a:lnSpc>
              <a:spcBef>
                <a:spcPts val="0"/>
              </a:spcBef>
              <a:buSzTx/>
              <a:buFontTx/>
              <a:defRPr/>
            </a:pPr>
            <a:r>
              <a:rPr lang="ru-RU"/>
              <a:t>Вставка рисунка</a:t>
            </a:r>
            <a:endParaRPr/>
          </a:p>
        </p:txBody>
      </p:sp>
      <p:sp>
        <p:nvSpPr>
          <p:cNvPr id="11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36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680446" y="1374664"/>
            <a:ext cx="6993983" cy="17543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12513" defTabSz="449939">
              <a:lnSpc>
                <a:spcPct val="100000"/>
              </a:lnSpc>
              <a:spcBef>
                <a:spcPts val="97"/>
              </a:spcBef>
              <a:buSzTx/>
              <a:buFontTx/>
              <a:buNone/>
              <a:defRPr sz="5400" b="1" i="0">
                <a:solidFill>
                  <a:schemeClr val="tx1"/>
                </a:solidFill>
                <a:latin typeface="Tinkoff Sans"/>
                <a:ea typeface="Tinkoff Sans"/>
              </a:defRPr>
            </a:lvl1pPr>
            <a:lvl2pPr marL="1218961" indent="-476155" defTabSz="449939">
              <a:lnSpc>
                <a:spcPct val="100000"/>
              </a:lnSpc>
              <a:spcBef>
                <a:spcPts val="97"/>
              </a:spcBef>
              <a:buFontTx/>
              <a:defRPr sz="5400" b="1" i="0">
                <a:solidFill>
                  <a:schemeClr val="tx1"/>
                </a:solidFill>
                <a:latin typeface="Tinkoff Sans"/>
                <a:ea typeface="Tinkoff Sans"/>
              </a:defRPr>
            </a:lvl2pPr>
            <a:lvl3pPr marL="2048341" indent="-562731" defTabSz="449939">
              <a:lnSpc>
                <a:spcPct val="100000"/>
              </a:lnSpc>
              <a:spcBef>
                <a:spcPts val="97"/>
              </a:spcBef>
              <a:buFontTx/>
              <a:defRPr sz="5400" b="1" i="0">
                <a:solidFill>
                  <a:schemeClr val="tx1"/>
                </a:solidFill>
                <a:latin typeface="Tinkoff Sans"/>
                <a:ea typeface="Tinkoff Sans"/>
              </a:defRPr>
            </a:lvl3pPr>
            <a:lvl4pPr marL="2868764" indent="-640348" defTabSz="449939">
              <a:lnSpc>
                <a:spcPct val="100000"/>
              </a:lnSpc>
              <a:spcBef>
                <a:spcPts val="97"/>
              </a:spcBef>
              <a:buFontTx/>
              <a:defRPr sz="5400" b="1" i="0">
                <a:solidFill>
                  <a:schemeClr val="tx1"/>
                </a:solidFill>
                <a:latin typeface="Tinkoff Sans"/>
                <a:ea typeface="Tinkoff Sans"/>
              </a:defRPr>
            </a:lvl4pPr>
            <a:lvl5pPr marL="3611568" indent="-640348" defTabSz="449939">
              <a:lnSpc>
                <a:spcPct val="100000"/>
              </a:lnSpc>
              <a:spcBef>
                <a:spcPts val="97"/>
              </a:spcBef>
              <a:buFontTx/>
              <a:defRPr sz="5400" b="1" i="0">
                <a:solidFill>
                  <a:schemeClr val="tx1"/>
                </a:solidFill>
                <a:latin typeface="Tinkoff Sans"/>
                <a:ea typeface="Tinkoff Sans"/>
              </a:defRPr>
            </a:lvl5pPr>
          </a:lstStyle>
          <a:p>
            <a:pPr>
              <a:defRPr/>
            </a:pPr>
            <a:r>
              <a:t>Заголовок слайда вашей презентации</a:t>
            </a:r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32_ТС заголовок в 1 строку c картинко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" name="object 2"/>
          <p:cNvSpPr/>
          <p:nvPr userDrawn="1"/>
        </p:nvSpPr>
        <p:spPr bwMode="auto">
          <a:xfrm>
            <a:off x="7555985" y="1"/>
            <a:ext cx="12253488" cy="11165978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</p:spPr>
        <p:txBody>
          <a:bodyPr lIns="44996" rIns="44996"/>
          <a:lstStyle/>
          <a:p>
            <a:pPr>
              <a:defRPr/>
            </a:pPr>
            <a:endParaRPr sz="800"/>
          </a:p>
        </p:txBody>
      </p:sp>
      <p:sp>
        <p:nvSpPr>
          <p:cNvPr id="64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680446" y="1374664"/>
            <a:ext cx="6449773" cy="16753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12513" defTabSz="449939">
              <a:lnSpc>
                <a:spcPct val="100000"/>
              </a:lnSpc>
              <a:spcBef>
                <a:spcPts val="97"/>
              </a:spcBef>
              <a:buSzTx/>
              <a:buFontTx/>
              <a:buNone/>
              <a:defRPr sz="4800" b="1" i="0">
                <a:solidFill>
                  <a:schemeClr val="tx1"/>
                </a:solidFill>
                <a:latin typeface="Tinkoff Sans"/>
                <a:ea typeface="Tinkoff Sans"/>
              </a:defRPr>
            </a:lvl1pPr>
            <a:lvl2pPr marL="1218961" indent="-476155" defTabSz="449939">
              <a:lnSpc>
                <a:spcPct val="100000"/>
              </a:lnSpc>
              <a:spcBef>
                <a:spcPts val="97"/>
              </a:spcBef>
              <a:buFontTx/>
              <a:defRPr sz="4800" b="1" i="0">
                <a:solidFill>
                  <a:schemeClr val="tx1"/>
                </a:solidFill>
                <a:latin typeface="Tinkoff Sans"/>
                <a:ea typeface="Tinkoff Sans"/>
              </a:defRPr>
            </a:lvl2pPr>
            <a:lvl3pPr marL="2048341" indent="-562731" defTabSz="449939">
              <a:lnSpc>
                <a:spcPct val="100000"/>
              </a:lnSpc>
              <a:spcBef>
                <a:spcPts val="97"/>
              </a:spcBef>
              <a:buFontTx/>
              <a:defRPr sz="4800" b="1" i="0">
                <a:solidFill>
                  <a:schemeClr val="tx1"/>
                </a:solidFill>
                <a:latin typeface="Tinkoff Sans"/>
                <a:ea typeface="Tinkoff Sans"/>
              </a:defRPr>
            </a:lvl3pPr>
            <a:lvl4pPr marL="2868764" indent="-640348" defTabSz="449939">
              <a:lnSpc>
                <a:spcPct val="100000"/>
              </a:lnSpc>
              <a:spcBef>
                <a:spcPts val="97"/>
              </a:spcBef>
              <a:buFontTx/>
              <a:defRPr sz="4800" b="1" i="0">
                <a:solidFill>
                  <a:schemeClr val="tx1"/>
                </a:solidFill>
                <a:latin typeface="Tinkoff Sans"/>
                <a:ea typeface="Tinkoff Sans"/>
              </a:defRPr>
            </a:lvl4pPr>
            <a:lvl5pPr marL="3611568" indent="-640348" defTabSz="449939">
              <a:lnSpc>
                <a:spcPct val="100000"/>
              </a:lnSpc>
              <a:spcBef>
                <a:spcPts val="97"/>
              </a:spcBef>
              <a:buFontTx/>
              <a:defRPr sz="4800" b="1" i="0">
                <a:solidFill>
                  <a:schemeClr val="tx1"/>
                </a:solidFill>
                <a:latin typeface="Tinkoff Sans"/>
                <a:ea typeface="Tinkoff Sans"/>
              </a:defRPr>
            </a:lvl5pPr>
          </a:lstStyle>
          <a:p>
            <a:pPr>
              <a:defRPr/>
            </a:pPr>
            <a:r>
              <a:t>Заголовок слайда вашей презентации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7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2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 bwMode="auto">
          <a:xfrm>
            <a:off x="0" y="0"/>
            <a:ext cx="19799300" cy="11160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791841" y="4020460"/>
            <a:ext cx="18215621" cy="101060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>
              <a:defRPr b="1" i="0">
                <a:solidFill>
                  <a:schemeClr val="tx1"/>
                </a:solidFill>
                <a:latin typeface="Tinkoff Sans"/>
                <a:ea typeface="Tinkoff San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800853" y="5377808"/>
            <a:ext cx="13859510" cy="413480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7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867938" y="3478927"/>
            <a:ext cx="8512200" cy="189500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defTabSz="449939">
              <a:lnSpc>
                <a:spcPct val="100000"/>
              </a:lnSpc>
              <a:spcBef>
                <a:spcPts val="97"/>
              </a:spcBef>
              <a:buSzTx/>
              <a:buFont typeface="Wingdings"/>
              <a:buNone/>
              <a:defRPr/>
            </a:lvl1pPr>
            <a:lvl2pPr marL="742806" indent="0" defTabSz="449939">
              <a:lnSpc>
                <a:spcPct val="100000"/>
              </a:lnSpc>
              <a:spcBef>
                <a:spcPts val="97"/>
              </a:spcBef>
              <a:buFontTx/>
              <a:buNone/>
              <a:defRPr/>
            </a:lvl2pPr>
            <a:lvl3pPr marL="1485609" indent="0" defTabSz="449939">
              <a:lnSpc>
                <a:spcPct val="100000"/>
              </a:lnSpc>
              <a:spcBef>
                <a:spcPts val="97"/>
              </a:spcBef>
              <a:buFontTx/>
              <a:buNone/>
              <a:defRPr/>
            </a:lvl3pPr>
            <a:lvl4pPr defTabSz="449939">
              <a:lnSpc>
                <a:spcPct val="100000"/>
              </a:lnSpc>
              <a:spcBef>
                <a:spcPts val="97"/>
              </a:spcBef>
              <a:buFontTx/>
            </a:lvl4pPr>
            <a:lvl5pPr defTabSz="449939">
              <a:lnSpc>
                <a:spcPct val="100000"/>
              </a:lnSpc>
              <a:spcBef>
                <a:spcPts val="97"/>
              </a:spcBef>
              <a:buFontTx/>
            </a:lvl5pPr>
          </a:lstStyle>
          <a:p>
            <a:pPr>
              <a:defRPr/>
            </a:pPr>
            <a:r>
              <a:t>Заголовок слайда  вашей презентации</a:t>
            </a:r>
          </a:p>
        </p:txBody>
      </p:sp>
      <p:sp>
        <p:nvSpPr>
          <p:cNvPr id="96" name="Рисунок 6"/>
          <p:cNvSpPr>
            <a:spLocks noGrp="1"/>
          </p:cNvSpPr>
          <p:nvPr>
            <p:ph type="pic" sz="half" idx="23"/>
          </p:nvPr>
        </p:nvSpPr>
        <p:spPr bwMode="auto">
          <a:xfrm>
            <a:off x="10012250" y="-13722"/>
            <a:ext cx="6978355" cy="9932044"/>
          </a:xfrm>
          <a:prstGeom prst="rect">
            <a:avLst/>
          </a:prstGeom>
        </p:spPr>
        <p:txBody>
          <a:bodyPr lIns="91439" rIns="91439"/>
          <a:lstStyle>
            <a:lvl1pPr marL="0" indent="0">
              <a:buNone/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_ТС заголовок в 4 строки"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5953161" y="10027798"/>
            <a:ext cx="3092077" cy="425863"/>
          </a:xfrm>
          <a:prstGeom prst="rect">
            <a:avLst/>
          </a:prstGeom>
        </p:spPr>
        <p:txBody>
          <a:bodyPr lIns="36000" tIns="36000" rIns="36000" bIns="36000">
            <a:noAutofit/>
          </a:bodyPr>
          <a:lstStyle>
            <a:lvl1pPr marL="0" marR="0" indent="0" algn="r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ru-RU"/>
              <a:t>06 . 12 . 20204</a:t>
            </a:r>
            <a:endParaRPr/>
          </a:p>
        </p:txBody>
      </p:sp>
      <p:sp>
        <p:nvSpPr>
          <p:cNvPr id="17" name="Текст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827003" y="10029092"/>
            <a:ext cx="3065519" cy="421746"/>
          </a:xfrm>
          <a:prstGeom prst="rect">
            <a:avLst/>
          </a:prstGeom>
        </p:spPr>
        <p:txBody>
          <a:bodyPr>
            <a:noAutofit/>
          </a:bodyPr>
          <a:lstStyle>
            <a:lvl1pPr marL="12498" marR="0" indent="0" algn="l" defTabSz="449939">
              <a:lnSpc>
                <a:spcPts val="2756"/>
              </a:lnSpc>
              <a:spcBef>
                <a:spcPts val="123"/>
              </a:spcBef>
              <a:spcAft>
                <a:spcPts val="0"/>
              </a:spcAft>
              <a:buClrTx/>
              <a:buSzTx/>
              <a:buFontTx/>
              <a:buNone/>
              <a:defRPr sz="2950">
                <a:solidFill>
                  <a:schemeClr val="tx1"/>
                </a:solidFill>
              </a:defRPr>
            </a:lvl1pPr>
          </a:lstStyle>
          <a:p>
            <a:pPr marL="12498" marR="0" lvl="0" indent="0" algn="l" defTabSz="449939">
              <a:lnSpc>
                <a:spcPct val="100000"/>
              </a:lnSpc>
              <a:spcBef>
                <a:spcPts val="123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100" b="0" i="0" u="none" strike="noStrike" cap="none" spc="84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Автор</a:t>
            </a:r>
            <a:r>
              <a:rPr lang="ru-RU" sz="2100" b="0" i="0" u="none" strike="noStrike" cap="none" spc="157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2100" b="0" i="0" u="none" strike="noStrike" cap="none" spc="104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презентации</a:t>
            </a:r>
            <a:endParaRPr lang="ru-RU" sz="21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cs typeface="Tinkoff Sans"/>
            </a:endParaRPr>
          </a:p>
        </p:txBody>
      </p:sp>
      <p:sp>
        <p:nvSpPr>
          <p:cNvPr id="16" name="Текст 11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26795" y="6298654"/>
            <a:ext cx="11134605" cy="686421"/>
          </a:xfrm>
          <a:prstGeom prst="rect">
            <a:avLst/>
          </a:prstGeom>
        </p:spPr>
        <p:txBody>
          <a:bodyPr>
            <a:noAutofit/>
          </a:bodyPr>
          <a:lstStyle>
            <a:lvl1pPr marL="12498" marR="0" indent="0" algn="l" defTabSz="449939">
              <a:lnSpc>
                <a:spcPts val="3937"/>
              </a:lnSpc>
              <a:spcBef>
                <a:spcPts val="109"/>
              </a:spcBef>
              <a:spcAft>
                <a:spcPts val="0"/>
              </a:spcAft>
              <a:buClrTx/>
              <a:buSzTx/>
              <a:buFontTx/>
              <a:buNone/>
              <a:defRPr sz="3050">
                <a:solidFill>
                  <a:schemeClr val="tx1"/>
                </a:solidFill>
              </a:defRPr>
            </a:lvl1pPr>
          </a:lstStyle>
          <a:p>
            <a:pPr marL="12498" marR="0" lvl="0" indent="0" algn="l" defTabSz="449939">
              <a:lnSpc>
                <a:spcPct val="100000"/>
              </a:lnSpc>
              <a:spcBef>
                <a:spcPts val="109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3300" b="0" i="0" u="none" strike="noStrike" cap="none" spc="50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Место</a:t>
            </a:r>
            <a:r>
              <a:rPr lang="ru-RU" sz="3300" b="0" i="0" u="none" strike="noStrike" cap="none" spc="112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3300" b="0" i="0" u="none" strike="noStrike" cap="none" spc="38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для</a:t>
            </a:r>
            <a:r>
              <a:rPr lang="ru-RU" sz="3300" b="0" i="0" u="none" strike="noStrike" cap="none" spc="119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3300" b="0" i="0" u="none" strike="noStrike" cap="none" spc="54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дополнительного</a:t>
            </a:r>
            <a:r>
              <a:rPr lang="ru-RU" sz="3300" b="0" i="0" u="none" strike="noStrike" cap="none" spc="119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3300" b="0" i="0" u="none" strike="noStrike" cap="none" spc="50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текста</a:t>
            </a:r>
            <a:r>
              <a:rPr lang="ru-RU" sz="3300" b="0" i="0" u="none" strike="noStrike" cap="none" spc="119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3300" b="0" i="0" u="none" strike="noStrike" cap="none" spc="50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вашей</a:t>
            </a:r>
            <a:r>
              <a:rPr lang="ru-RU" sz="3300" b="0" i="0" u="none" strike="noStrike" cap="none" spc="119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 </a:t>
            </a:r>
            <a:r>
              <a:rPr lang="ru-RU" sz="3300" b="0" i="0" u="none" strike="noStrike" cap="none" spc="57">
                <a:ln>
                  <a:noFill/>
                </a:ln>
                <a:solidFill>
                  <a:srgbClr val="1A1919"/>
                </a:solidFill>
                <a:latin typeface="Tinkoff Sans"/>
                <a:cs typeface="Tinkoff Sans"/>
              </a:rPr>
              <a:t>презентации</a:t>
            </a:r>
            <a:endParaRPr lang="ru-RU" sz="33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cs typeface="Tinkoff Sans"/>
            </a:endParaRPr>
          </a:p>
        </p:txBody>
      </p:sp>
      <p:sp>
        <p:nvSpPr>
          <p:cNvPr id="15" name="Текст 12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826794" y="4642973"/>
            <a:ext cx="16949403" cy="1119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12498" marR="0" indent="0" algn="l" defTabSz="449939">
              <a:lnSpc>
                <a:spcPts val="9447"/>
              </a:lnSpc>
              <a:spcBef>
                <a:spcPts val="104"/>
              </a:spcBef>
              <a:spcAft>
                <a:spcPts val="0"/>
              </a:spcAft>
              <a:buClrTx/>
              <a:buSzTx/>
              <a:buFontTx/>
              <a:buNone/>
              <a:defRPr sz="5900" b="1" i="0">
                <a:solidFill>
                  <a:schemeClr val="tx1"/>
                </a:solidFill>
                <a:latin typeface="Tinkoff Sans"/>
                <a:ea typeface="Tinkoff Sans"/>
              </a:defRPr>
            </a:lvl1pPr>
          </a:lstStyle>
          <a:p>
            <a:pPr marL="12498" marR="0" lvl="0" indent="0" algn="l" defTabSz="449939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750" b="0" i="0" u="none" strike="noStrike" cap="none" spc="0">
                <a:ln>
                  <a:noFill/>
                </a:ln>
                <a:solidFill>
                  <a:srgbClr val="282828"/>
                </a:solidFill>
                <a:latin typeface="Tinkoff Sans"/>
                <a:cs typeface="Tinkoff Sans"/>
              </a:rPr>
              <a:t>Заголовок</a:t>
            </a:r>
            <a:r>
              <a:rPr lang="ru-RU" sz="8750" b="0" i="0" u="none" strike="noStrike" cap="none" spc="-23">
                <a:ln>
                  <a:noFill/>
                </a:ln>
                <a:solidFill>
                  <a:srgbClr val="282828"/>
                </a:solidFill>
                <a:latin typeface="Tinkoff Sans"/>
                <a:cs typeface="Tinkoff Sans"/>
              </a:rPr>
              <a:t> </a:t>
            </a:r>
            <a:r>
              <a:rPr lang="ru-RU" sz="8750" b="0" i="0" u="none" strike="noStrike" cap="none" spc="0">
                <a:ln>
                  <a:noFill/>
                </a:ln>
                <a:solidFill>
                  <a:srgbClr val="282828"/>
                </a:solidFill>
                <a:latin typeface="Tinkoff Sans"/>
                <a:cs typeface="Tinkoff Sans"/>
              </a:rPr>
              <a:t>вашей</a:t>
            </a:r>
            <a:r>
              <a:rPr lang="ru-RU" sz="8750" b="0" i="0" u="none" strike="noStrike" cap="none" spc="-19">
                <a:ln>
                  <a:noFill/>
                </a:ln>
                <a:solidFill>
                  <a:srgbClr val="282828"/>
                </a:solidFill>
                <a:latin typeface="Tinkoff Sans"/>
                <a:cs typeface="Tinkoff Sans"/>
              </a:rPr>
              <a:t> </a:t>
            </a:r>
            <a:r>
              <a:rPr lang="ru-RU" sz="8750" b="0" i="0" u="none" strike="noStrike" cap="none" spc="0">
                <a:ln>
                  <a:noFill/>
                </a:ln>
                <a:solidFill>
                  <a:srgbClr val="282828"/>
                </a:solidFill>
                <a:latin typeface="Tinkoff Sans"/>
                <a:cs typeface="Tinkoff Sans"/>
              </a:rPr>
              <a:t>презентации</a:t>
            </a:r>
            <a:endParaRPr lang="ru-RU" sz="875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cs typeface="Tinkoff Sans"/>
            </a:endParaRP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205239" y="350576"/>
            <a:ext cx="3924000" cy="15369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0_ТС заголовок в 1 строку c картинкой"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r>
              <a:rPr lang="en-US"/>
              <a:t>1</a:t>
            </a:r>
            <a:endParaRPr lang="ru-RU"/>
          </a:p>
        </p:txBody>
      </p:sp>
      <p:sp>
        <p:nvSpPr>
          <p:cNvPr id="2" name="Прямоугольник с одним скругленным углом 1"/>
          <p:cNvSpPr/>
          <p:nvPr userDrawn="1"/>
        </p:nvSpPr>
        <p:spPr bwMode="auto">
          <a:xfrm flipH="1" flipV="1">
            <a:off x="7161025" y="-2"/>
            <a:ext cx="12255499" cy="10440990"/>
          </a:xfrm>
          <a:prstGeom prst="round1Rect">
            <a:avLst>
              <a:gd name="adj" fmla="val 16115"/>
            </a:avLst>
          </a:prstGeom>
          <a:solidFill>
            <a:srgbClr val="333333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ea typeface="Tinkoff Sans"/>
              <a:cs typeface="Tinkoff Sans"/>
            </a:endParaRPr>
          </a:p>
        </p:txBody>
      </p:sp>
      <p:sp>
        <p:nvSpPr>
          <p:cNvPr id="3" name="Прямоугольник с одним скругленным углом 2"/>
          <p:cNvSpPr/>
          <p:nvPr userDrawn="1"/>
        </p:nvSpPr>
        <p:spPr bwMode="auto">
          <a:xfrm flipH="1" flipV="1">
            <a:off x="13307828" y="0"/>
            <a:ext cx="6491472" cy="10440988"/>
          </a:xfrm>
          <a:custGeom>
            <a:avLst/>
            <a:gdLst>
              <a:gd name="connsiteX0" fmla="*/ 0 w 6108700"/>
              <a:gd name="connsiteY0" fmla="*/ 0 h 10287006"/>
              <a:gd name="connsiteX1" fmla="*/ 4481953 w 6108700"/>
              <a:gd name="connsiteY1" fmla="*/ 0 h 10287006"/>
              <a:gd name="connsiteX2" fmla="*/ 6108700 w 6108700"/>
              <a:gd name="connsiteY2" fmla="*/ 1626747 h 10287006"/>
              <a:gd name="connsiteX3" fmla="*/ 6108700 w 6108700"/>
              <a:gd name="connsiteY3" fmla="*/ 10287006 h 10287006"/>
              <a:gd name="connsiteX4" fmla="*/ 0 w 6108700"/>
              <a:gd name="connsiteY4" fmla="*/ 10287006 h 10287006"/>
              <a:gd name="connsiteX5" fmla="*/ 0 w 6108700"/>
              <a:gd name="connsiteY5" fmla="*/ 0 h 10287006"/>
              <a:gd name="connsiteX0" fmla="*/ 382772 w 6491472"/>
              <a:gd name="connsiteY0" fmla="*/ 0 h 10287006"/>
              <a:gd name="connsiteX1" fmla="*/ 4864725 w 6491472"/>
              <a:gd name="connsiteY1" fmla="*/ 0 h 10287006"/>
              <a:gd name="connsiteX2" fmla="*/ 6491472 w 6491472"/>
              <a:gd name="connsiteY2" fmla="*/ 1626747 h 10287006"/>
              <a:gd name="connsiteX3" fmla="*/ 6491472 w 6491472"/>
              <a:gd name="connsiteY3" fmla="*/ 10287006 h 10287006"/>
              <a:gd name="connsiteX4" fmla="*/ 0 w 6491472"/>
              <a:gd name="connsiteY4" fmla="*/ 10287006 h 10287006"/>
              <a:gd name="connsiteX5" fmla="*/ 382772 w 6491472"/>
              <a:gd name="connsiteY5" fmla="*/ 0 h 10287006"/>
              <a:gd name="connsiteX0" fmla="*/ 0 w 6491472"/>
              <a:gd name="connsiteY0" fmla="*/ 21265 h 10287006"/>
              <a:gd name="connsiteX1" fmla="*/ 4864725 w 6491472"/>
              <a:gd name="connsiteY1" fmla="*/ 0 h 10287006"/>
              <a:gd name="connsiteX2" fmla="*/ 6491472 w 6491472"/>
              <a:gd name="connsiteY2" fmla="*/ 1626747 h 10287006"/>
              <a:gd name="connsiteX3" fmla="*/ 6491472 w 6491472"/>
              <a:gd name="connsiteY3" fmla="*/ 10287006 h 10287006"/>
              <a:gd name="connsiteX4" fmla="*/ 0 w 6491472"/>
              <a:gd name="connsiteY4" fmla="*/ 10287006 h 10287006"/>
              <a:gd name="connsiteX5" fmla="*/ 0 w 6491472"/>
              <a:gd name="connsiteY5" fmla="*/ 21265 h 1028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91472" h="10287006" extrusionOk="0">
                <a:moveTo>
                  <a:pt x="0" y="21265"/>
                </a:moveTo>
                <a:lnTo>
                  <a:pt x="4864725" y="0"/>
                </a:lnTo>
                <a:cubicBezTo>
                  <a:pt x="5763153" y="0"/>
                  <a:pt x="6491472" y="728319"/>
                  <a:pt x="6491472" y="1626747"/>
                </a:cubicBezTo>
                <a:lnTo>
                  <a:pt x="6491472" y="10287006"/>
                </a:lnTo>
                <a:lnTo>
                  <a:pt x="0" y="10287006"/>
                </a:lnTo>
                <a:lnTo>
                  <a:pt x="0" y="21265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6800" tIns="45719" rIns="45719" bIns="45719" numCol="1" spcCol="38100" rtlCol="0" anchor="ctr">
            <a:noAutofit/>
          </a:bodyPr>
          <a:lstStyle/>
          <a:p>
            <a: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ru-RU" sz="1800" b="0" i="0" u="none" strike="noStrike" cap="none" spc="0">
              <a:ln>
                <a:noFill/>
              </a:ln>
              <a:solidFill>
                <a:srgbClr val="000000"/>
              </a:solidFill>
              <a:latin typeface="Tinkoff Sans"/>
              <a:ea typeface="Tinkoff Sans"/>
              <a:cs typeface="Tinkoff San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53_Custom Layout">
    <p:bg>
      <p:bgPr>
        <a:solidFill>
          <a:srgbClr val="22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12" name="Прямоугольник 5"/>
          <p:cNvSpPr/>
          <p:nvPr userDrawn="1"/>
        </p:nvSpPr>
        <p:spPr bwMode="auto">
          <a:xfrm flipV="1">
            <a:off x="10510956" y="0"/>
            <a:ext cx="9288351" cy="11160125"/>
          </a:xfrm>
          <a:prstGeom prst="rect">
            <a:avLst/>
          </a:prstGeom>
          <a:solidFill>
            <a:srgbClr val="333333"/>
          </a:solidFill>
          <a:ln w="12700">
            <a:miter lim="400000"/>
          </a:ln>
        </p:spPr>
        <p:txBody>
          <a:bodyPr lIns="44996" rIns="44996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sz="80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8"/>
          </p:nvPr>
        </p:nvSpPr>
        <p:spPr bwMode="auto">
          <a:xfrm>
            <a:off x="9158070" y="1012998"/>
            <a:ext cx="2699410" cy="2689828"/>
          </a:xfrm>
          <a:prstGeom prst="rect">
            <a:avLst/>
          </a:prstGeom>
          <a:solidFill>
            <a:srgbClr val="3D3E3E"/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sz="quarter" idx="19"/>
          </p:nvPr>
        </p:nvSpPr>
        <p:spPr bwMode="auto">
          <a:xfrm>
            <a:off x="9158070" y="4238454"/>
            <a:ext cx="2699410" cy="2689828"/>
          </a:xfrm>
          <a:prstGeom prst="rect">
            <a:avLst/>
          </a:prstGeom>
          <a:solidFill>
            <a:srgbClr val="3D3E3E"/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" name="Рисунок 2"/>
          <p:cNvSpPr>
            <a:spLocks noGrp="1"/>
          </p:cNvSpPr>
          <p:nvPr>
            <p:ph type="pic" sz="quarter" idx="20"/>
          </p:nvPr>
        </p:nvSpPr>
        <p:spPr bwMode="auto">
          <a:xfrm>
            <a:off x="9158070" y="7528839"/>
            <a:ext cx="2699410" cy="2689828"/>
          </a:xfrm>
          <a:prstGeom prst="rect">
            <a:avLst/>
          </a:prstGeom>
          <a:solidFill>
            <a:srgbClr val="3D3E3E"/>
          </a:solidFill>
          <a:ln>
            <a:solidFill>
              <a:schemeClr val="tx1"/>
            </a:solidFill>
            <a:prstDash val="dash"/>
          </a:ln>
        </p:spPr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7_Пользовательский маке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9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8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4_ТС заголовок в 1 строку c картинкой">
    <p:bg>
      <p:bgPr>
        <a:solidFill>
          <a:srgbClr val="22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 userDrawn="1"/>
        </p:nvPicPr>
        <p:blipFill>
          <a:blip r:embed="rId2">
            <a:alphaModFix amt="29000"/>
          </a:blip>
          <a:srcRect l="17009" r="12531"/>
          <a:stretch/>
        </p:blipFill>
        <p:spPr bwMode="auto">
          <a:xfrm rot="16199999" flipH="1">
            <a:off x="4319587" y="-4319588"/>
            <a:ext cx="11160123" cy="19799299"/>
          </a:xfrm>
          <a:prstGeom prst="rect">
            <a:avLst/>
          </a:prstGeom>
        </p:spPr>
      </p:pic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2" name="Прямоугольник с одним усеченным и одним скругленным углом 13"/>
          <p:cNvSpPr/>
          <p:nvPr userDrawn="1"/>
        </p:nvSpPr>
        <p:spPr bwMode="auto">
          <a:xfrm rot="10800000" flipH="1">
            <a:off x="10520490" y="10517"/>
            <a:ext cx="9287822" cy="10430470"/>
          </a:xfrm>
          <a:custGeom>
            <a:avLst/>
            <a:gdLst>
              <a:gd name="connsiteX0" fmla="*/ 1575849 w 10470064"/>
              <a:gd name="connsiteY0" fmla="*/ 0 h 10477083"/>
              <a:gd name="connsiteX1" fmla="*/ 10470064 w 10470064"/>
              <a:gd name="connsiteY1" fmla="*/ 0 h 10477083"/>
              <a:gd name="connsiteX2" fmla="*/ 10470064 w 10470064"/>
              <a:gd name="connsiteY2" fmla="*/ 0 h 10477083"/>
              <a:gd name="connsiteX3" fmla="*/ 10470064 w 10470064"/>
              <a:gd name="connsiteY3" fmla="*/ 10477083 h 10477083"/>
              <a:gd name="connsiteX4" fmla="*/ 0 w 10470064"/>
              <a:gd name="connsiteY4" fmla="*/ 10477083 h 10477083"/>
              <a:gd name="connsiteX5" fmla="*/ 0 w 10470064"/>
              <a:gd name="connsiteY5" fmla="*/ 1575849 h 10477083"/>
              <a:gd name="connsiteX6" fmla="*/ 1575849 w 10470064"/>
              <a:gd name="connsiteY6" fmla="*/ 0 h 10477083"/>
              <a:gd name="connsiteX0" fmla="*/ 1575849 w 12908464"/>
              <a:gd name="connsiteY0" fmla="*/ 0 h 10477083"/>
              <a:gd name="connsiteX1" fmla="*/ 10470064 w 12908464"/>
              <a:gd name="connsiteY1" fmla="*/ 0 h 10477083"/>
              <a:gd name="connsiteX2" fmla="*/ 10470064 w 12908464"/>
              <a:gd name="connsiteY2" fmla="*/ 0 h 10477083"/>
              <a:gd name="connsiteX3" fmla="*/ 12908464 w 12908464"/>
              <a:gd name="connsiteY3" fmla="*/ 10273883 h 10477083"/>
              <a:gd name="connsiteX4" fmla="*/ 0 w 12908464"/>
              <a:gd name="connsiteY4" fmla="*/ 10477083 h 10477083"/>
              <a:gd name="connsiteX5" fmla="*/ 0 w 12908464"/>
              <a:gd name="connsiteY5" fmla="*/ 1575849 h 10477083"/>
              <a:gd name="connsiteX6" fmla="*/ 1575849 w 12908464"/>
              <a:gd name="connsiteY6" fmla="*/ 0 h 10477083"/>
              <a:gd name="connsiteX0" fmla="*/ 1575849 w 12908464"/>
              <a:gd name="connsiteY0" fmla="*/ 0 h 10477083"/>
              <a:gd name="connsiteX1" fmla="*/ 10470064 w 12908464"/>
              <a:gd name="connsiteY1" fmla="*/ 0 h 10477083"/>
              <a:gd name="connsiteX2" fmla="*/ 10470064 w 12908464"/>
              <a:gd name="connsiteY2" fmla="*/ 0 h 10477083"/>
              <a:gd name="connsiteX3" fmla="*/ 12908464 w 12908464"/>
              <a:gd name="connsiteY3" fmla="*/ 10400883 h 10477083"/>
              <a:gd name="connsiteX4" fmla="*/ 0 w 12908464"/>
              <a:gd name="connsiteY4" fmla="*/ 10477083 h 10477083"/>
              <a:gd name="connsiteX5" fmla="*/ 0 w 12908464"/>
              <a:gd name="connsiteY5" fmla="*/ 1575849 h 10477083"/>
              <a:gd name="connsiteX6" fmla="*/ 1575849 w 12908464"/>
              <a:gd name="connsiteY6" fmla="*/ 0 h 104770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908464 w 12984664"/>
              <a:gd name="connsiteY3" fmla="*/ 104262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146464 w 12984664"/>
              <a:gd name="connsiteY3" fmla="*/ 101722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933864 w 12984664"/>
              <a:gd name="connsiteY3" fmla="*/ 104770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21064"/>
              <a:gd name="connsiteX1" fmla="*/ 10470064 w 12984664"/>
              <a:gd name="connsiteY1" fmla="*/ 25400 h 10521064"/>
              <a:gd name="connsiteX2" fmla="*/ 12984664 w 12984664"/>
              <a:gd name="connsiteY2" fmla="*/ 0 h 10521064"/>
              <a:gd name="connsiteX3" fmla="*/ 12933864 w 12984664"/>
              <a:gd name="connsiteY3" fmla="*/ 10477083 h 10521064"/>
              <a:gd name="connsiteX4" fmla="*/ 9291 w 12984664"/>
              <a:gd name="connsiteY4" fmla="*/ 10521064 h 10521064"/>
              <a:gd name="connsiteX5" fmla="*/ 0 w 12984664"/>
              <a:gd name="connsiteY5" fmla="*/ 1601249 h 10521064"/>
              <a:gd name="connsiteX6" fmla="*/ 1575849 w 12984664"/>
              <a:gd name="connsiteY6" fmla="*/ 25400 h 10521064"/>
              <a:gd name="connsiteX0" fmla="*/ 1575849 w 12984664"/>
              <a:gd name="connsiteY0" fmla="*/ 25400 h 10523536"/>
              <a:gd name="connsiteX1" fmla="*/ 10470064 w 12984664"/>
              <a:gd name="connsiteY1" fmla="*/ 25400 h 10523536"/>
              <a:gd name="connsiteX2" fmla="*/ 12984664 w 12984664"/>
              <a:gd name="connsiteY2" fmla="*/ 0 h 10523536"/>
              <a:gd name="connsiteX3" fmla="*/ 12943155 w 12984664"/>
              <a:gd name="connsiteY3" fmla="*/ 10523536 h 10523536"/>
              <a:gd name="connsiteX4" fmla="*/ 9291 w 12984664"/>
              <a:gd name="connsiteY4" fmla="*/ 10521064 h 10523536"/>
              <a:gd name="connsiteX5" fmla="*/ 0 w 12984664"/>
              <a:gd name="connsiteY5" fmla="*/ 1601249 h 10523536"/>
              <a:gd name="connsiteX6" fmla="*/ 1575849 w 12984664"/>
              <a:gd name="connsiteY6" fmla="*/ 25400 h 10523536"/>
              <a:gd name="connsiteX0" fmla="*/ 1575849 w 12984664"/>
              <a:gd name="connsiteY0" fmla="*/ 25400 h 10521064"/>
              <a:gd name="connsiteX1" fmla="*/ 10470064 w 12984664"/>
              <a:gd name="connsiteY1" fmla="*/ 25400 h 10521064"/>
              <a:gd name="connsiteX2" fmla="*/ 12984664 w 12984664"/>
              <a:gd name="connsiteY2" fmla="*/ 0 h 10521064"/>
              <a:gd name="connsiteX3" fmla="*/ 10890573 w 12984664"/>
              <a:gd name="connsiteY3" fmla="*/ 10415506 h 10521064"/>
              <a:gd name="connsiteX4" fmla="*/ 9291 w 12984664"/>
              <a:gd name="connsiteY4" fmla="*/ 10521064 h 10521064"/>
              <a:gd name="connsiteX5" fmla="*/ 0 w 12984664"/>
              <a:gd name="connsiteY5" fmla="*/ 1601249 h 10521064"/>
              <a:gd name="connsiteX6" fmla="*/ 1575849 w 12984664"/>
              <a:gd name="connsiteY6" fmla="*/ 25400 h 10521064"/>
              <a:gd name="connsiteX0" fmla="*/ 1575849 w 12984664"/>
              <a:gd name="connsiteY0" fmla="*/ 25400 h 10523536"/>
              <a:gd name="connsiteX1" fmla="*/ 10470064 w 12984664"/>
              <a:gd name="connsiteY1" fmla="*/ 25400 h 10523536"/>
              <a:gd name="connsiteX2" fmla="*/ 12984664 w 12984664"/>
              <a:gd name="connsiteY2" fmla="*/ 0 h 10523536"/>
              <a:gd name="connsiteX3" fmla="*/ 12294971 w 12984664"/>
              <a:gd name="connsiteY3" fmla="*/ 10523536 h 10523536"/>
              <a:gd name="connsiteX4" fmla="*/ 9291 w 12984664"/>
              <a:gd name="connsiteY4" fmla="*/ 10521064 h 10523536"/>
              <a:gd name="connsiteX5" fmla="*/ 0 w 12984664"/>
              <a:gd name="connsiteY5" fmla="*/ 1601249 h 10523536"/>
              <a:gd name="connsiteX6" fmla="*/ 1575849 w 12984664"/>
              <a:gd name="connsiteY6" fmla="*/ 25400 h 10523536"/>
              <a:gd name="connsiteX0" fmla="*/ 1575849 w 12314875"/>
              <a:gd name="connsiteY0" fmla="*/ 25400 h 10523536"/>
              <a:gd name="connsiteX1" fmla="*/ 10470064 w 12314875"/>
              <a:gd name="connsiteY1" fmla="*/ 25400 h 10523536"/>
              <a:gd name="connsiteX2" fmla="*/ 12314875 w 12314875"/>
              <a:gd name="connsiteY2" fmla="*/ 0 h 10523536"/>
              <a:gd name="connsiteX3" fmla="*/ 12294971 w 12314875"/>
              <a:gd name="connsiteY3" fmla="*/ 10523536 h 10523536"/>
              <a:gd name="connsiteX4" fmla="*/ 9291 w 12314875"/>
              <a:gd name="connsiteY4" fmla="*/ 10521064 h 10523536"/>
              <a:gd name="connsiteX5" fmla="*/ 0 w 12314875"/>
              <a:gd name="connsiteY5" fmla="*/ 1601249 h 10523536"/>
              <a:gd name="connsiteX6" fmla="*/ 1575849 w 12314875"/>
              <a:gd name="connsiteY6" fmla="*/ 25400 h 10523536"/>
              <a:gd name="connsiteX0" fmla="*/ 1575849 w 12297052"/>
              <a:gd name="connsiteY0" fmla="*/ 43981 h 10542117"/>
              <a:gd name="connsiteX1" fmla="*/ 10470064 w 12297052"/>
              <a:gd name="connsiteY1" fmla="*/ 43981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7052"/>
              <a:gd name="connsiteY0" fmla="*/ 43981 h 10542117"/>
              <a:gd name="connsiteX1" fmla="*/ 10460773 w 12297052"/>
              <a:gd name="connsiteY1" fmla="*/ 6819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6294"/>
              <a:gd name="connsiteY0" fmla="*/ 43981 h 10539645"/>
              <a:gd name="connsiteX1" fmla="*/ 10460773 w 12296294"/>
              <a:gd name="connsiteY1" fmla="*/ 6819 h 10539645"/>
              <a:gd name="connsiteX2" fmla="*/ 12296294 w 12296294"/>
              <a:gd name="connsiteY2" fmla="*/ 0 h 10539645"/>
              <a:gd name="connsiteX3" fmla="*/ 12174193 w 12296294"/>
              <a:gd name="connsiteY3" fmla="*/ 10430629 h 10539645"/>
              <a:gd name="connsiteX4" fmla="*/ 9291 w 12296294"/>
              <a:gd name="connsiteY4" fmla="*/ 10539645 h 10539645"/>
              <a:gd name="connsiteX5" fmla="*/ 0 w 12296294"/>
              <a:gd name="connsiteY5" fmla="*/ 1619830 h 10539645"/>
              <a:gd name="connsiteX6" fmla="*/ 1575849 w 12296294"/>
              <a:gd name="connsiteY6" fmla="*/ 43981 h 10539645"/>
              <a:gd name="connsiteX0" fmla="*/ 1575849 w 12297052"/>
              <a:gd name="connsiteY0" fmla="*/ 43981 h 10542117"/>
              <a:gd name="connsiteX1" fmla="*/ 10460773 w 12297052"/>
              <a:gd name="connsiteY1" fmla="*/ 6819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6294"/>
              <a:gd name="connsiteY0" fmla="*/ 43981 h 10539647"/>
              <a:gd name="connsiteX1" fmla="*/ 10460773 w 12296294"/>
              <a:gd name="connsiteY1" fmla="*/ 6819 h 10539647"/>
              <a:gd name="connsiteX2" fmla="*/ 12296294 w 12296294"/>
              <a:gd name="connsiteY2" fmla="*/ 0 h 10539647"/>
              <a:gd name="connsiteX3" fmla="*/ 6479035 w 12296294"/>
              <a:gd name="connsiteY3" fmla="*/ 10319142 h 10539647"/>
              <a:gd name="connsiteX4" fmla="*/ 9291 w 12296294"/>
              <a:gd name="connsiteY4" fmla="*/ 10539645 h 10539647"/>
              <a:gd name="connsiteX5" fmla="*/ 0 w 12296294"/>
              <a:gd name="connsiteY5" fmla="*/ 1619830 h 10539647"/>
              <a:gd name="connsiteX6" fmla="*/ 1575849 w 12296294"/>
              <a:gd name="connsiteY6" fmla="*/ 43981 h 10539647"/>
              <a:gd name="connsiteX0" fmla="*/ 1575849 w 12296294"/>
              <a:gd name="connsiteY0" fmla="*/ 43981 h 10542117"/>
              <a:gd name="connsiteX1" fmla="*/ 10460773 w 12296294"/>
              <a:gd name="connsiteY1" fmla="*/ 6819 h 10542117"/>
              <a:gd name="connsiteX2" fmla="*/ 12296294 w 12296294"/>
              <a:gd name="connsiteY2" fmla="*/ 0 h 10542117"/>
              <a:gd name="connsiteX3" fmla="*/ 9414875 w 12296294"/>
              <a:gd name="connsiteY3" fmla="*/ 10542117 h 10542117"/>
              <a:gd name="connsiteX4" fmla="*/ 9291 w 12296294"/>
              <a:gd name="connsiteY4" fmla="*/ 10539645 h 10542117"/>
              <a:gd name="connsiteX5" fmla="*/ 0 w 12296294"/>
              <a:gd name="connsiteY5" fmla="*/ 1619830 h 10542117"/>
              <a:gd name="connsiteX6" fmla="*/ 1575849 w 12296294"/>
              <a:gd name="connsiteY6" fmla="*/ 43981 h 10542117"/>
              <a:gd name="connsiteX0" fmla="*/ 1575849 w 10460773"/>
              <a:gd name="connsiteY0" fmla="*/ 192631 h 10690767"/>
              <a:gd name="connsiteX1" fmla="*/ 10460773 w 10460773"/>
              <a:gd name="connsiteY1" fmla="*/ 155469 h 10690767"/>
              <a:gd name="connsiteX2" fmla="*/ 9434779 w 10460773"/>
              <a:gd name="connsiteY2" fmla="*/ 0 h 10690767"/>
              <a:gd name="connsiteX3" fmla="*/ 9414875 w 10460773"/>
              <a:gd name="connsiteY3" fmla="*/ 10690767 h 10690767"/>
              <a:gd name="connsiteX4" fmla="*/ 9291 w 10460773"/>
              <a:gd name="connsiteY4" fmla="*/ 10688295 h 10690767"/>
              <a:gd name="connsiteX5" fmla="*/ 0 w 10460773"/>
              <a:gd name="connsiteY5" fmla="*/ 1768480 h 10690767"/>
              <a:gd name="connsiteX6" fmla="*/ 1575849 w 10460773"/>
              <a:gd name="connsiteY6" fmla="*/ 192631 h 10690767"/>
              <a:gd name="connsiteX0" fmla="*/ 1575849 w 10460773"/>
              <a:gd name="connsiteY0" fmla="*/ 42782 h 10540918"/>
              <a:gd name="connsiteX1" fmla="*/ 10460773 w 10460773"/>
              <a:gd name="connsiteY1" fmla="*/ 5620 h 10540918"/>
              <a:gd name="connsiteX2" fmla="*/ 9434779 w 10460773"/>
              <a:gd name="connsiteY2" fmla="*/ 0 h 10540918"/>
              <a:gd name="connsiteX3" fmla="*/ 9414875 w 10460773"/>
              <a:gd name="connsiteY3" fmla="*/ 10540918 h 10540918"/>
              <a:gd name="connsiteX4" fmla="*/ 9291 w 10460773"/>
              <a:gd name="connsiteY4" fmla="*/ 10538446 h 10540918"/>
              <a:gd name="connsiteX5" fmla="*/ 0 w 10460773"/>
              <a:gd name="connsiteY5" fmla="*/ 1618631 h 10540918"/>
              <a:gd name="connsiteX6" fmla="*/ 1575849 w 10460773"/>
              <a:gd name="connsiteY6" fmla="*/ 42782 h 10540918"/>
              <a:gd name="connsiteX0" fmla="*/ 1575849 w 9434779"/>
              <a:gd name="connsiteY0" fmla="*/ 42782 h 10540918"/>
              <a:gd name="connsiteX1" fmla="*/ 8033220 w 9434779"/>
              <a:gd name="connsiteY1" fmla="*/ 15610 h 10540918"/>
              <a:gd name="connsiteX2" fmla="*/ 9434779 w 9434779"/>
              <a:gd name="connsiteY2" fmla="*/ 0 h 10540918"/>
              <a:gd name="connsiteX3" fmla="*/ 9414875 w 9434779"/>
              <a:gd name="connsiteY3" fmla="*/ 10540918 h 10540918"/>
              <a:gd name="connsiteX4" fmla="*/ 9291 w 9434779"/>
              <a:gd name="connsiteY4" fmla="*/ 10538446 h 10540918"/>
              <a:gd name="connsiteX5" fmla="*/ 0 w 9434779"/>
              <a:gd name="connsiteY5" fmla="*/ 1618631 h 10540918"/>
              <a:gd name="connsiteX6" fmla="*/ 1575849 w 9434779"/>
              <a:gd name="connsiteY6" fmla="*/ 42782 h 10540918"/>
              <a:gd name="connsiteX0" fmla="*/ 1575849 w 9434779"/>
              <a:gd name="connsiteY0" fmla="*/ 42782 h 10538446"/>
              <a:gd name="connsiteX1" fmla="*/ 8033220 w 9434779"/>
              <a:gd name="connsiteY1" fmla="*/ 15610 h 10538446"/>
              <a:gd name="connsiteX2" fmla="*/ 9434779 w 9434779"/>
              <a:gd name="connsiteY2" fmla="*/ 0 h 10538446"/>
              <a:gd name="connsiteX3" fmla="*/ 8835459 w 9434779"/>
              <a:gd name="connsiteY3" fmla="*/ 10411049 h 10538446"/>
              <a:gd name="connsiteX4" fmla="*/ 9291 w 9434779"/>
              <a:gd name="connsiteY4" fmla="*/ 10538446 h 10538446"/>
              <a:gd name="connsiteX5" fmla="*/ 0 w 9434779"/>
              <a:gd name="connsiteY5" fmla="*/ 1618631 h 10538446"/>
              <a:gd name="connsiteX6" fmla="*/ 1575849 w 9434779"/>
              <a:gd name="connsiteY6" fmla="*/ 42782 h 10538446"/>
              <a:gd name="connsiteX0" fmla="*/ 1575849 w 9436761"/>
              <a:gd name="connsiteY0" fmla="*/ 42782 h 10540918"/>
              <a:gd name="connsiteX1" fmla="*/ 8033220 w 9436761"/>
              <a:gd name="connsiteY1" fmla="*/ 15610 h 10540918"/>
              <a:gd name="connsiteX2" fmla="*/ 9434779 w 9436761"/>
              <a:gd name="connsiteY2" fmla="*/ 0 h 10540918"/>
              <a:gd name="connsiteX3" fmla="*/ 9434855 w 9436761"/>
              <a:gd name="connsiteY3" fmla="*/ 10540918 h 10540918"/>
              <a:gd name="connsiteX4" fmla="*/ 9291 w 9436761"/>
              <a:gd name="connsiteY4" fmla="*/ 10538446 h 10540918"/>
              <a:gd name="connsiteX5" fmla="*/ 0 w 9436761"/>
              <a:gd name="connsiteY5" fmla="*/ 1618631 h 10540918"/>
              <a:gd name="connsiteX6" fmla="*/ 1575849 w 9436761"/>
              <a:gd name="connsiteY6" fmla="*/ 42782 h 1054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6761" h="10540918" extrusionOk="0">
                <a:moveTo>
                  <a:pt x="1575849" y="42782"/>
                </a:moveTo>
                <a:lnTo>
                  <a:pt x="8033220" y="15610"/>
                </a:lnTo>
                <a:lnTo>
                  <a:pt x="9434779" y="0"/>
                </a:lnTo>
                <a:cubicBezTo>
                  <a:pt x="9428144" y="3507845"/>
                  <a:pt x="9441490" y="7033073"/>
                  <a:pt x="9434855" y="10540918"/>
                </a:cubicBezTo>
                <a:lnTo>
                  <a:pt x="9291" y="10538446"/>
                </a:lnTo>
                <a:cubicBezTo>
                  <a:pt x="9291" y="7571368"/>
                  <a:pt x="0" y="4585709"/>
                  <a:pt x="0" y="1618631"/>
                </a:cubicBezTo>
                <a:cubicBezTo>
                  <a:pt x="0" y="748314"/>
                  <a:pt x="705532" y="42782"/>
                  <a:pt x="1575849" y="4278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624" tIns="45624" rIns="45624" bIns="45624" numCol="1" spcCol="38100" rtlCol="0" anchor="ctr">
            <a:noAutofit/>
          </a:bodyPr>
          <a:lstStyle/>
          <a:p>
            <a:pPr defTabSz="456231">
              <a:defRPr/>
            </a:pPr>
            <a:endParaRPr lang="ru-RU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7_ТС заголовок в 1 строку c картинкой"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2" name="Прямоугольник с одним усеченным и одним скругленным углом 13"/>
          <p:cNvSpPr/>
          <p:nvPr userDrawn="1"/>
        </p:nvSpPr>
        <p:spPr bwMode="auto">
          <a:xfrm rot="10800000" flipH="1">
            <a:off x="10520490" y="10517"/>
            <a:ext cx="9287822" cy="10430470"/>
          </a:xfrm>
          <a:custGeom>
            <a:avLst/>
            <a:gdLst>
              <a:gd name="connsiteX0" fmla="*/ 1575849 w 10470064"/>
              <a:gd name="connsiteY0" fmla="*/ 0 h 10477083"/>
              <a:gd name="connsiteX1" fmla="*/ 10470064 w 10470064"/>
              <a:gd name="connsiteY1" fmla="*/ 0 h 10477083"/>
              <a:gd name="connsiteX2" fmla="*/ 10470064 w 10470064"/>
              <a:gd name="connsiteY2" fmla="*/ 0 h 10477083"/>
              <a:gd name="connsiteX3" fmla="*/ 10470064 w 10470064"/>
              <a:gd name="connsiteY3" fmla="*/ 10477083 h 10477083"/>
              <a:gd name="connsiteX4" fmla="*/ 0 w 10470064"/>
              <a:gd name="connsiteY4" fmla="*/ 10477083 h 10477083"/>
              <a:gd name="connsiteX5" fmla="*/ 0 w 10470064"/>
              <a:gd name="connsiteY5" fmla="*/ 1575849 h 10477083"/>
              <a:gd name="connsiteX6" fmla="*/ 1575849 w 10470064"/>
              <a:gd name="connsiteY6" fmla="*/ 0 h 10477083"/>
              <a:gd name="connsiteX0" fmla="*/ 1575849 w 12908464"/>
              <a:gd name="connsiteY0" fmla="*/ 0 h 10477083"/>
              <a:gd name="connsiteX1" fmla="*/ 10470064 w 12908464"/>
              <a:gd name="connsiteY1" fmla="*/ 0 h 10477083"/>
              <a:gd name="connsiteX2" fmla="*/ 10470064 w 12908464"/>
              <a:gd name="connsiteY2" fmla="*/ 0 h 10477083"/>
              <a:gd name="connsiteX3" fmla="*/ 12908464 w 12908464"/>
              <a:gd name="connsiteY3" fmla="*/ 10273883 h 10477083"/>
              <a:gd name="connsiteX4" fmla="*/ 0 w 12908464"/>
              <a:gd name="connsiteY4" fmla="*/ 10477083 h 10477083"/>
              <a:gd name="connsiteX5" fmla="*/ 0 w 12908464"/>
              <a:gd name="connsiteY5" fmla="*/ 1575849 h 10477083"/>
              <a:gd name="connsiteX6" fmla="*/ 1575849 w 12908464"/>
              <a:gd name="connsiteY6" fmla="*/ 0 h 10477083"/>
              <a:gd name="connsiteX0" fmla="*/ 1575849 w 12908464"/>
              <a:gd name="connsiteY0" fmla="*/ 0 h 10477083"/>
              <a:gd name="connsiteX1" fmla="*/ 10470064 w 12908464"/>
              <a:gd name="connsiteY1" fmla="*/ 0 h 10477083"/>
              <a:gd name="connsiteX2" fmla="*/ 10470064 w 12908464"/>
              <a:gd name="connsiteY2" fmla="*/ 0 h 10477083"/>
              <a:gd name="connsiteX3" fmla="*/ 12908464 w 12908464"/>
              <a:gd name="connsiteY3" fmla="*/ 10400883 h 10477083"/>
              <a:gd name="connsiteX4" fmla="*/ 0 w 12908464"/>
              <a:gd name="connsiteY4" fmla="*/ 10477083 h 10477083"/>
              <a:gd name="connsiteX5" fmla="*/ 0 w 12908464"/>
              <a:gd name="connsiteY5" fmla="*/ 1575849 h 10477083"/>
              <a:gd name="connsiteX6" fmla="*/ 1575849 w 12908464"/>
              <a:gd name="connsiteY6" fmla="*/ 0 h 104770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908464 w 12984664"/>
              <a:gd name="connsiteY3" fmla="*/ 104262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146464 w 12984664"/>
              <a:gd name="connsiteY3" fmla="*/ 101722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02483"/>
              <a:gd name="connsiteX1" fmla="*/ 10470064 w 12984664"/>
              <a:gd name="connsiteY1" fmla="*/ 25400 h 10502483"/>
              <a:gd name="connsiteX2" fmla="*/ 12984664 w 12984664"/>
              <a:gd name="connsiteY2" fmla="*/ 0 h 10502483"/>
              <a:gd name="connsiteX3" fmla="*/ 12933864 w 12984664"/>
              <a:gd name="connsiteY3" fmla="*/ 10477083 h 10502483"/>
              <a:gd name="connsiteX4" fmla="*/ 0 w 12984664"/>
              <a:gd name="connsiteY4" fmla="*/ 10502483 h 10502483"/>
              <a:gd name="connsiteX5" fmla="*/ 0 w 12984664"/>
              <a:gd name="connsiteY5" fmla="*/ 1601249 h 10502483"/>
              <a:gd name="connsiteX6" fmla="*/ 1575849 w 12984664"/>
              <a:gd name="connsiteY6" fmla="*/ 25400 h 10502483"/>
              <a:gd name="connsiteX0" fmla="*/ 1575849 w 12984664"/>
              <a:gd name="connsiteY0" fmla="*/ 25400 h 10521064"/>
              <a:gd name="connsiteX1" fmla="*/ 10470064 w 12984664"/>
              <a:gd name="connsiteY1" fmla="*/ 25400 h 10521064"/>
              <a:gd name="connsiteX2" fmla="*/ 12984664 w 12984664"/>
              <a:gd name="connsiteY2" fmla="*/ 0 h 10521064"/>
              <a:gd name="connsiteX3" fmla="*/ 12933864 w 12984664"/>
              <a:gd name="connsiteY3" fmla="*/ 10477083 h 10521064"/>
              <a:gd name="connsiteX4" fmla="*/ 9291 w 12984664"/>
              <a:gd name="connsiteY4" fmla="*/ 10521064 h 10521064"/>
              <a:gd name="connsiteX5" fmla="*/ 0 w 12984664"/>
              <a:gd name="connsiteY5" fmla="*/ 1601249 h 10521064"/>
              <a:gd name="connsiteX6" fmla="*/ 1575849 w 12984664"/>
              <a:gd name="connsiteY6" fmla="*/ 25400 h 10521064"/>
              <a:gd name="connsiteX0" fmla="*/ 1575849 w 12984664"/>
              <a:gd name="connsiteY0" fmla="*/ 25400 h 10523536"/>
              <a:gd name="connsiteX1" fmla="*/ 10470064 w 12984664"/>
              <a:gd name="connsiteY1" fmla="*/ 25400 h 10523536"/>
              <a:gd name="connsiteX2" fmla="*/ 12984664 w 12984664"/>
              <a:gd name="connsiteY2" fmla="*/ 0 h 10523536"/>
              <a:gd name="connsiteX3" fmla="*/ 12943155 w 12984664"/>
              <a:gd name="connsiteY3" fmla="*/ 10523536 h 10523536"/>
              <a:gd name="connsiteX4" fmla="*/ 9291 w 12984664"/>
              <a:gd name="connsiteY4" fmla="*/ 10521064 h 10523536"/>
              <a:gd name="connsiteX5" fmla="*/ 0 w 12984664"/>
              <a:gd name="connsiteY5" fmla="*/ 1601249 h 10523536"/>
              <a:gd name="connsiteX6" fmla="*/ 1575849 w 12984664"/>
              <a:gd name="connsiteY6" fmla="*/ 25400 h 10523536"/>
              <a:gd name="connsiteX0" fmla="*/ 1575849 w 12984664"/>
              <a:gd name="connsiteY0" fmla="*/ 25400 h 10521064"/>
              <a:gd name="connsiteX1" fmla="*/ 10470064 w 12984664"/>
              <a:gd name="connsiteY1" fmla="*/ 25400 h 10521064"/>
              <a:gd name="connsiteX2" fmla="*/ 12984664 w 12984664"/>
              <a:gd name="connsiteY2" fmla="*/ 0 h 10521064"/>
              <a:gd name="connsiteX3" fmla="*/ 10890573 w 12984664"/>
              <a:gd name="connsiteY3" fmla="*/ 10415506 h 10521064"/>
              <a:gd name="connsiteX4" fmla="*/ 9291 w 12984664"/>
              <a:gd name="connsiteY4" fmla="*/ 10521064 h 10521064"/>
              <a:gd name="connsiteX5" fmla="*/ 0 w 12984664"/>
              <a:gd name="connsiteY5" fmla="*/ 1601249 h 10521064"/>
              <a:gd name="connsiteX6" fmla="*/ 1575849 w 12984664"/>
              <a:gd name="connsiteY6" fmla="*/ 25400 h 10521064"/>
              <a:gd name="connsiteX0" fmla="*/ 1575849 w 12984664"/>
              <a:gd name="connsiteY0" fmla="*/ 25400 h 10523536"/>
              <a:gd name="connsiteX1" fmla="*/ 10470064 w 12984664"/>
              <a:gd name="connsiteY1" fmla="*/ 25400 h 10523536"/>
              <a:gd name="connsiteX2" fmla="*/ 12984664 w 12984664"/>
              <a:gd name="connsiteY2" fmla="*/ 0 h 10523536"/>
              <a:gd name="connsiteX3" fmla="*/ 12294971 w 12984664"/>
              <a:gd name="connsiteY3" fmla="*/ 10523536 h 10523536"/>
              <a:gd name="connsiteX4" fmla="*/ 9291 w 12984664"/>
              <a:gd name="connsiteY4" fmla="*/ 10521064 h 10523536"/>
              <a:gd name="connsiteX5" fmla="*/ 0 w 12984664"/>
              <a:gd name="connsiteY5" fmla="*/ 1601249 h 10523536"/>
              <a:gd name="connsiteX6" fmla="*/ 1575849 w 12984664"/>
              <a:gd name="connsiteY6" fmla="*/ 25400 h 10523536"/>
              <a:gd name="connsiteX0" fmla="*/ 1575849 w 12314875"/>
              <a:gd name="connsiteY0" fmla="*/ 25400 h 10523536"/>
              <a:gd name="connsiteX1" fmla="*/ 10470064 w 12314875"/>
              <a:gd name="connsiteY1" fmla="*/ 25400 h 10523536"/>
              <a:gd name="connsiteX2" fmla="*/ 12314875 w 12314875"/>
              <a:gd name="connsiteY2" fmla="*/ 0 h 10523536"/>
              <a:gd name="connsiteX3" fmla="*/ 12294971 w 12314875"/>
              <a:gd name="connsiteY3" fmla="*/ 10523536 h 10523536"/>
              <a:gd name="connsiteX4" fmla="*/ 9291 w 12314875"/>
              <a:gd name="connsiteY4" fmla="*/ 10521064 h 10523536"/>
              <a:gd name="connsiteX5" fmla="*/ 0 w 12314875"/>
              <a:gd name="connsiteY5" fmla="*/ 1601249 h 10523536"/>
              <a:gd name="connsiteX6" fmla="*/ 1575849 w 12314875"/>
              <a:gd name="connsiteY6" fmla="*/ 25400 h 10523536"/>
              <a:gd name="connsiteX0" fmla="*/ 1575849 w 12297052"/>
              <a:gd name="connsiteY0" fmla="*/ 43981 h 10542117"/>
              <a:gd name="connsiteX1" fmla="*/ 10470064 w 12297052"/>
              <a:gd name="connsiteY1" fmla="*/ 43981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7052"/>
              <a:gd name="connsiteY0" fmla="*/ 43981 h 10542117"/>
              <a:gd name="connsiteX1" fmla="*/ 10460773 w 12297052"/>
              <a:gd name="connsiteY1" fmla="*/ 6819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6294"/>
              <a:gd name="connsiteY0" fmla="*/ 43981 h 10539645"/>
              <a:gd name="connsiteX1" fmla="*/ 10460773 w 12296294"/>
              <a:gd name="connsiteY1" fmla="*/ 6819 h 10539645"/>
              <a:gd name="connsiteX2" fmla="*/ 12296294 w 12296294"/>
              <a:gd name="connsiteY2" fmla="*/ 0 h 10539645"/>
              <a:gd name="connsiteX3" fmla="*/ 12174193 w 12296294"/>
              <a:gd name="connsiteY3" fmla="*/ 10430629 h 10539645"/>
              <a:gd name="connsiteX4" fmla="*/ 9291 w 12296294"/>
              <a:gd name="connsiteY4" fmla="*/ 10539645 h 10539645"/>
              <a:gd name="connsiteX5" fmla="*/ 0 w 12296294"/>
              <a:gd name="connsiteY5" fmla="*/ 1619830 h 10539645"/>
              <a:gd name="connsiteX6" fmla="*/ 1575849 w 12296294"/>
              <a:gd name="connsiteY6" fmla="*/ 43981 h 10539645"/>
              <a:gd name="connsiteX0" fmla="*/ 1575849 w 12297052"/>
              <a:gd name="connsiteY0" fmla="*/ 43981 h 10542117"/>
              <a:gd name="connsiteX1" fmla="*/ 10460773 w 12297052"/>
              <a:gd name="connsiteY1" fmla="*/ 6819 h 10542117"/>
              <a:gd name="connsiteX2" fmla="*/ 12296294 w 12297052"/>
              <a:gd name="connsiteY2" fmla="*/ 0 h 10542117"/>
              <a:gd name="connsiteX3" fmla="*/ 12294971 w 12297052"/>
              <a:gd name="connsiteY3" fmla="*/ 10542117 h 10542117"/>
              <a:gd name="connsiteX4" fmla="*/ 9291 w 12297052"/>
              <a:gd name="connsiteY4" fmla="*/ 10539645 h 10542117"/>
              <a:gd name="connsiteX5" fmla="*/ 0 w 12297052"/>
              <a:gd name="connsiteY5" fmla="*/ 1619830 h 10542117"/>
              <a:gd name="connsiteX6" fmla="*/ 1575849 w 12297052"/>
              <a:gd name="connsiteY6" fmla="*/ 43981 h 10542117"/>
              <a:gd name="connsiteX0" fmla="*/ 1575849 w 12296294"/>
              <a:gd name="connsiteY0" fmla="*/ 43981 h 10539647"/>
              <a:gd name="connsiteX1" fmla="*/ 10460773 w 12296294"/>
              <a:gd name="connsiteY1" fmla="*/ 6819 h 10539647"/>
              <a:gd name="connsiteX2" fmla="*/ 12296294 w 12296294"/>
              <a:gd name="connsiteY2" fmla="*/ 0 h 10539647"/>
              <a:gd name="connsiteX3" fmla="*/ 6479035 w 12296294"/>
              <a:gd name="connsiteY3" fmla="*/ 10319142 h 10539647"/>
              <a:gd name="connsiteX4" fmla="*/ 9291 w 12296294"/>
              <a:gd name="connsiteY4" fmla="*/ 10539645 h 10539647"/>
              <a:gd name="connsiteX5" fmla="*/ 0 w 12296294"/>
              <a:gd name="connsiteY5" fmla="*/ 1619830 h 10539647"/>
              <a:gd name="connsiteX6" fmla="*/ 1575849 w 12296294"/>
              <a:gd name="connsiteY6" fmla="*/ 43981 h 10539647"/>
              <a:gd name="connsiteX0" fmla="*/ 1575849 w 12296294"/>
              <a:gd name="connsiteY0" fmla="*/ 43981 h 10542117"/>
              <a:gd name="connsiteX1" fmla="*/ 10460773 w 12296294"/>
              <a:gd name="connsiteY1" fmla="*/ 6819 h 10542117"/>
              <a:gd name="connsiteX2" fmla="*/ 12296294 w 12296294"/>
              <a:gd name="connsiteY2" fmla="*/ 0 h 10542117"/>
              <a:gd name="connsiteX3" fmla="*/ 9414875 w 12296294"/>
              <a:gd name="connsiteY3" fmla="*/ 10542117 h 10542117"/>
              <a:gd name="connsiteX4" fmla="*/ 9291 w 12296294"/>
              <a:gd name="connsiteY4" fmla="*/ 10539645 h 10542117"/>
              <a:gd name="connsiteX5" fmla="*/ 0 w 12296294"/>
              <a:gd name="connsiteY5" fmla="*/ 1619830 h 10542117"/>
              <a:gd name="connsiteX6" fmla="*/ 1575849 w 12296294"/>
              <a:gd name="connsiteY6" fmla="*/ 43981 h 10542117"/>
              <a:gd name="connsiteX0" fmla="*/ 1575849 w 10460773"/>
              <a:gd name="connsiteY0" fmla="*/ 192631 h 10690767"/>
              <a:gd name="connsiteX1" fmla="*/ 10460773 w 10460773"/>
              <a:gd name="connsiteY1" fmla="*/ 155469 h 10690767"/>
              <a:gd name="connsiteX2" fmla="*/ 9434779 w 10460773"/>
              <a:gd name="connsiteY2" fmla="*/ 0 h 10690767"/>
              <a:gd name="connsiteX3" fmla="*/ 9414875 w 10460773"/>
              <a:gd name="connsiteY3" fmla="*/ 10690767 h 10690767"/>
              <a:gd name="connsiteX4" fmla="*/ 9291 w 10460773"/>
              <a:gd name="connsiteY4" fmla="*/ 10688295 h 10690767"/>
              <a:gd name="connsiteX5" fmla="*/ 0 w 10460773"/>
              <a:gd name="connsiteY5" fmla="*/ 1768480 h 10690767"/>
              <a:gd name="connsiteX6" fmla="*/ 1575849 w 10460773"/>
              <a:gd name="connsiteY6" fmla="*/ 192631 h 10690767"/>
              <a:gd name="connsiteX0" fmla="*/ 1575849 w 10460773"/>
              <a:gd name="connsiteY0" fmla="*/ 42782 h 10540918"/>
              <a:gd name="connsiteX1" fmla="*/ 10460773 w 10460773"/>
              <a:gd name="connsiteY1" fmla="*/ 5620 h 10540918"/>
              <a:gd name="connsiteX2" fmla="*/ 9434779 w 10460773"/>
              <a:gd name="connsiteY2" fmla="*/ 0 h 10540918"/>
              <a:gd name="connsiteX3" fmla="*/ 9414875 w 10460773"/>
              <a:gd name="connsiteY3" fmla="*/ 10540918 h 10540918"/>
              <a:gd name="connsiteX4" fmla="*/ 9291 w 10460773"/>
              <a:gd name="connsiteY4" fmla="*/ 10538446 h 10540918"/>
              <a:gd name="connsiteX5" fmla="*/ 0 w 10460773"/>
              <a:gd name="connsiteY5" fmla="*/ 1618631 h 10540918"/>
              <a:gd name="connsiteX6" fmla="*/ 1575849 w 10460773"/>
              <a:gd name="connsiteY6" fmla="*/ 42782 h 10540918"/>
              <a:gd name="connsiteX0" fmla="*/ 1575849 w 9434779"/>
              <a:gd name="connsiteY0" fmla="*/ 42782 h 10540918"/>
              <a:gd name="connsiteX1" fmla="*/ 8033220 w 9434779"/>
              <a:gd name="connsiteY1" fmla="*/ 15610 h 10540918"/>
              <a:gd name="connsiteX2" fmla="*/ 9434779 w 9434779"/>
              <a:gd name="connsiteY2" fmla="*/ 0 h 10540918"/>
              <a:gd name="connsiteX3" fmla="*/ 9414875 w 9434779"/>
              <a:gd name="connsiteY3" fmla="*/ 10540918 h 10540918"/>
              <a:gd name="connsiteX4" fmla="*/ 9291 w 9434779"/>
              <a:gd name="connsiteY4" fmla="*/ 10538446 h 10540918"/>
              <a:gd name="connsiteX5" fmla="*/ 0 w 9434779"/>
              <a:gd name="connsiteY5" fmla="*/ 1618631 h 10540918"/>
              <a:gd name="connsiteX6" fmla="*/ 1575849 w 9434779"/>
              <a:gd name="connsiteY6" fmla="*/ 42782 h 10540918"/>
              <a:gd name="connsiteX0" fmla="*/ 1575849 w 9434779"/>
              <a:gd name="connsiteY0" fmla="*/ 42782 h 10538446"/>
              <a:gd name="connsiteX1" fmla="*/ 8033220 w 9434779"/>
              <a:gd name="connsiteY1" fmla="*/ 15610 h 10538446"/>
              <a:gd name="connsiteX2" fmla="*/ 9434779 w 9434779"/>
              <a:gd name="connsiteY2" fmla="*/ 0 h 10538446"/>
              <a:gd name="connsiteX3" fmla="*/ 8835459 w 9434779"/>
              <a:gd name="connsiteY3" fmla="*/ 10411049 h 10538446"/>
              <a:gd name="connsiteX4" fmla="*/ 9291 w 9434779"/>
              <a:gd name="connsiteY4" fmla="*/ 10538446 h 10538446"/>
              <a:gd name="connsiteX5" fmla="*/ 0 w 9434779"/>
              <a:gd name="connsiteY5" fmla="*/ 1618631 h 10538446"/>
              <a:gd name="connsiteX6" fmla="*/ 1575849 w 9434779"/>
              <a:gd name="connsiteY6" fmla="*/ 42782 h 10538446"/>
              <a:gd name="connsiteX0" fmla="*/ 1575849 w 9436761"/>
              <a:gd name="connsiteY0" fmla="*/ 42782 h 10540918"/>
              <a:gd name="connsiteX1" fmla="*/ 8033220 w 9436761"/>
              <a:gd name="connsiteY1" fmla="*/ 15610 h 10540918"/>
              <a:gd name="connsiteX2" fmla="*/ 9434779 w 9436761"/>
              <a:gd name="connsiteY2" fmla="*/ 0 h 10540918"/>
              <a:gd name="connsiteX3" fmla="*/ 9434855 w 9436761"/>
              <a:gd name="connsiteY3" fmla="*/ 10540918 h 10540918"/>
              <a:gd name="connsiteX4" fmla="*/ 9291 w 9436761"/>
              <a:gd name="connsiteY4" fmla="*/ 10538446 h 10540918"/>
              <a:gd name="connsiteX5" fmla="*/ 0 w 9436761"/>
              <a:gd name="connsiteY5" fmla="*/ 1618631 h 10540918"/>
              <a:gd name="connsiteX6" fmla="*/ 1575849 w 9436761"/>
              <a:gd name="connsiteY6" fmla="*/ 42782 h 1054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36761" h="10540918" extrusionOk="0">
                <a:moveTo>
                  <a:pt x="1575849" y="42782"/>
                </a:moveTo>
                <a:lnTo>
                  <a:pt x="8033220" y="15610"/>
                </a:lnTo>
                <a:lnTo>
                  <a:pt x="9434779" y="0"/>
                </a:lnTo>
                <a:cubicBezTo>
                  <a:pt x="9428144" y="3507845"/>
                  <a:pt x="9441490" y="7033073"/>
                  <a:pt x="9434855" y="10540918"/>
                </a:cubicBezTo>
                <a:lnTo>
                  <a:pt x="9291" y="10538446"/>
                </a:lnTo>
                <a:cubicBezTo>
                  <a:pt x="9291" y="7571368"/>
                  <a:pt x="0" y="4585709"/>
                  <a:pt x="0" y="1618631"/>
                </a:cubicBezTo>
                <a:cubicBezTo>
                  <a:pt x="0" y="748314"/>
                  <a:pt x="705532" y="42782"/>
                  <a:pt x="1575849" y="42782"/>
                </a:cubicBezTo>
                <a:close/>
              </a:path>
            </a:pathLst>
          </a:custGeom>
          <a:solidFill>
            <a:srgbClr val="333333"/>
          </a:solidFill>
          <a:ln w="12700" cap="flat">
            <a:noFill/>
            <a:prstDash val="solid"/>
            <a:miter lim="8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ot="0" spcFirstLastPara="1" vertOverflow="overflow" horzOverflow="overflow" vert="horz" wrap="square" lIns="45624" tIns="45624" rIns="45624" bIns="45624" numCol="1" spcCol="38100" rtlCol="0" anchor="ctr">
            <a:noAutofit/>
          </a:bodyPr>
          <a:lstStyle/>
          <a:p>
            <a:pPr defTabSz="456231">
              <a:defRPr/>
            </a:pPr>
            <a:endParaRPr lang="ru-RU" sz="1800" b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8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1"/>
          </p:nvPr>
        </p:nvSpPr>
        <p:spPr bwMode="auto">
          <a:xfrm>
            <a:off x="4" y="-7288"/>
            <a:ext cx="9179673" cy="10448276"/>
          </a:xfrm>
          <a:custGeom>
            <a:avLst/>
            <a:gdLst>
              <a:gd name="connsiteX0" fmla="*/ 0 w 4648201"/>
              <a:gd name="connsiteY0" fmla="*/ 0 h 5567081"/>
              <a:gd name="connsiteX1" fmla="*/ 4648201 w 4648201"/>
              <a:gd name="connsiteY1" fmla="*/ 0 h 5567081"/>
              <a:gd name="connsiteX2" fmla="*/ 4648201 w 4648201"/>
              <a:gd name="connsiteY2" fmla="*/ 4551061 h 5567081"/>
              <a:gd name="connsiteX3" fmla="*/ 3632181 w 4648201"/>
              <a:gd name="connsiteY3" fmla="*/ 5567081 h 5567081"/>
              <a:gd name="connsiteX4" fmla="*/ 0 w 4648201"/>
              <a:gd name="connsiteY4" fmla="*/ 5567081 h 556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8201" h="5567081" extrusionOk="0">
                <a:moveTo>
                  <a:pt x="0" y="0"/>
                </a:moveTo>
                <a:lnTo>
                  <a:pt x="4648201" y="0"/>
                </a:lnTo>
                <a:lnTo>
                  <a:pt x="4648201" y="4551061"/>
                </a:lnTo>
                <a:cubicBezTo>
                  <a:pt x="4648201" y="5112193"/>
                  <a:pt x="4193313" y="5567081"/>
                  <a:pt x="3632181" y="5567081"/>
                </a:cubicBezTo>
                <a:lnTo>
                  <a:pt x="0" y="5567081"/>
                </a:lnTo>
                <a:close/>
              </a:path>
            </a:pathLst>
          </a:custGeom>
          <a:solidFill>
            <a:schemeClr val="bg2"/>
          </a:solidFill>
        </p:spPr>
        <p:txBody>
          <a:bodyPr lIns="36000" rIns="36000"/>
          <a:lstStyle>
            <a:lvl1pPr>
              <a:defRPr>
                <a:noFill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27_ТС заголовок в 1 строку c картинк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0"/>
            <a:ext cx="778844" cy="424964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/>
            </a:lvl1pPr>
          </a:lstStyle>
          <a:p>
            <a:pPr>
              <a:defRPr/>
            </a:pPr>
            <a:fld id="{86CB4B4D-7CA3-9044-876B-883B54F8677D}" type="slidenum">
              <a:rPr lang="ru-RU"/>
              <a:t>‹#›</a:t>
            </a:fld>
            <a:endParaRPr lang="ru-RU"/>
          </a:p>
        </p:txBody>
      </p:sp>
      <p:sp>
        <p:nvSpPr>
          <p:cNvPr id="2" name="Рисунок 7"/>
          <p:cNvSpPr>
            <a:spLocks noGrp="1"/>
          </p:cNvSpPr>
          <p:nvPr>
            <p:ph type="pic" sz="quarter" idx="11"/>
          </p:nvPr>
        </p:nvSpPr>
        <p:spPr bwMode="auto">
          <a:xfrm>
            <a:off x="13646317" y="5543"/>
            <a:ext cx="4539723" cy="10435445"/>
          </a:xfrm>
          <a:custGeom>
            <a:avLst/>
            <a:gdLst>
              <a:gd name="connsiteX0" fmla="*/ 0 w 12661138"/>
              <a:gd name="connsiteY0" fmla="*/ 0 h 10296144"/>
              <a:gd name="connsiteX1" fmla="*/ 12661138 w 12661138"/>
              <a:gd name="connsiteY1" fmla="*/ 0 h 10296144"/>
              <a:gd name="connsiteX2" fmla="*/ 12661138 w 12661138"/>
              <a:gd name="connsiteY2" fmla="*/ 10296144 h 10296144"/>
              <a:gd name="connsiteX3" fmla="*/ 0 w 12661138"/>
              <a:gd name="connsiteY3" fmla="*/ 10296144 h 10296144"/>
              <a:gd name="connsiteX4" fmla="*/ 0 w 12661138"/>
              <a:gd name="connsiteY4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42418 w 12703556"/>
              <a:gd name="connsiteY3" fmla="*/ 10296144 h 10296144"/>
              <a:gd name="connsiteX4" fmla="*/ 0 w 12703556"/>
              <a:gd name="connsiteY4" fmla="*/ 8814816 h 10296144"/>
              <a:gd name="connsiteX5" fmla="*/ 42418 w 12703556"/>
              <a:gd name="connsiteY5" fmla="*/ 0 h 10296144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2418 w 12703556"/>
              <a:gd name="connsiteY4" fmla="*/ 1029614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133979 w 12795117"/>
              <a:gd name="connsiteY0" fmla="*/ 0 h 10405872"/>
              <a:gd name="connsiteX1" fmla="*/ 12795117 w 12795117"/>
              <a:gd name="connsiteY1" fmla="*/ 0 h 10405872"/>
              <a:gd name="connsiteX2" fmla="*/ 12795117 w 12795117"/>
              <a:gd name="connsiteY2" fmla="*/ 10296144 h 10405872"/>
              <a:gd name="connsiteX3" fmla="*/ 1737481 w 12795117"/>
              <a:gd name="connsiteY3" fmla="*/ 10296144 h 10405872"/>
              <a:gd name="connsiteX4" fmla="*/ 133979 w 12795117"/>
              <a:gd name="connsiteY4" fmla="*/ 10296144 h 10405872"/>
              <a:gd name="connsiteX5" fmla="*/ 91561 w 12795117"/>
              <a:gd name="connsiteY5" fmla="*/ 8814816 h 10405872"/>
              <a:gd name="connsiteX6" fmla="*/ 133979 w 12795117"/>
              <a:gd name="connsiteY6" fmla="*/ 0 h 10405872"/>
              <a:gd name="connsiteX0" fmla="*/ 42418 w 12703556"/>
              <a:gd name="connsiteY0" fmla="*/ 0 h 10296144"/>
              <a:gd name="connsiteX1" fmla="*/ 12703556 w 12703556"/>
              <a:gd name="connsiteY1" fmla="*/ 0 h 10296144"/>
              <a:gd name="connsiteX2" fmla="*/ 12703556 w 12703556"/>
              <a:gd name="connsiteY2" fmla="*/ 10296144 h 10296144"/>
              <a:gd name="connsiteX3" fmla="*/ 1645920 w 12703556"/>
              <a:gd name="connsiteY3" fmla="*/ 10296144 h 10296144"/>
              <a:gd name="connsiteX4" fmla="*/ 444754 w 12703556"/>
              <a:gd name="connsiteY4" fmla="*/ 10021824 h 10296144"/>
              <a:gd name="connsiteX5" fmla="*/ 0 w 12703556"/>
              <a:gd name="connsiteY5" fmla="*/ 8814816 h 10296144"/>
              <a:gd name="connsiteX6" fmla="*/ 42418 w 12703556"/>
              <a:gd name="connsiteY6" fmla="*/ 0 h 10296144"/>
              <a:gd name="connsiteX0" fmla="*/ 69850 w 12730988"/>
              <a:gd name="connsiteY0" fmla="*/ 0 h 10346356"/>
              <a:gd name="connsiteX1" fmla="*/ 12730988 w 12730988"/>
              <a:gd name="connsiteY1" fmla="*/ 0 h 10346356"/>
              <a:gd name="connsiteX2" fmla="*/ 12730988 w 12730988"/>
              <a:gd name="connsiteY2" fmla="*/ 10296144 h 10346356"/>
              <a:gd name="connsiteX3" fmla="*/ 1673352 w 12730988"/>
              <a:gd name="connsiteY3" fmla="*/ 10296144 h 10346356"/>
              <a:gd name="connsiteX4" fmla="*/ 472186 w 12730988"/>
              <a:gd name="connsiteY4" fmla="*/ 10021824 h 10346356"/>
              <a:gd name="connsiteX5" fmla="*/ 0 w 12730988"/>
              <a:gd name="connsiteY5" fmla="*/ 7306056 h 10346356"/>
              <a:gd name="connsiteX6" fmla="*/ 69850 w 12730988"/>
              <a:gd name="connsiteY6" fmla="*/ 0 h 10346356"/>
              <a:gd name="connsiteX0" fmla="*/ 93390 w 12754528"/>
              <a:gd name="connsiteY0" fmla="*/ 0 h 10340937"/>
              <a:gd name="connsiteX1" fmla="*/ 12754528 w 12754528"/>
              <a:gd name="connsiteY1" fmla="*/ 0 h 10340937"/>
              <a:gd name="connsiteX2" fmla="*/ 12754528 w 12754528"/>
              <a:gd name="connsiteY2" fmla="*/ 10296144 h 10340937"/>
              <a:gd name="connsiteX3" fmla="*/ 3955460 w 12754528"/>
              <a:gd name="connsiteY3" fmla="*/ 10287000 h 10340937"/>
              <a:gd name="connsiteX4" fmla="*/ 495726 w 12754528"/>
              <a:gd name="connsiteY4" fmla="*/ 10021824 h 10340937"/>
              <a:gd name="connsiteX5" fmla="*/ 23540 w 12754528"/>
              <a:gd name="connsiteY5" fmla="*/ 7306056 h 10340937"/>
              <a:gd name="connsiteX6" fmla="*/ 93390 w 12754528"/>
              <a:gd name="connsiteY6" fmla="*/ 0 h 10340937"/>
              <a:gd name="connsiteX0" fmla="*/ 69850 w 12730988"/>
              <a:gd name="connsiteY0" fmla="*/ 0 h 10296144"/>
              <a:gd name="connsiteX1" fmla="*/ 12730988 w 12730988"/>
              <a:gd name="connsiteY1" fmla="*/ 0 h 10296144"/>
              <a:gd name="connsiteX2" fmla="*/ 12730988 w 12730988"/>
              <a:gd name="connsiteY2" fmla="*/ 10296144 h 10296144"/>
              <a:gd name="connsiteX3" fmla="*/ 3931920 w 12730988"/>
              <a:gd name="connsiteY3" fmla="*/ 10287000 h 10296144"/>
              <a:gd name="connsiteX4" fmla="*/ 737362 w 12730988"/>
              <a:gd name="connsiteY4" fmla="*/ 9848088 h 10296144"/>
              <a:gd name="connsiteX5" fmla="*/ 0 w 12730988"/>
              <a:gd name="connsiteY5" fmla="*/ 7306056 h 10296144"/>
              <a:gd name="connsiteX6" fmla="*/ 69850 w 12730988"/>
              <a:gd name="connsiteY6" fmla="*/ 0 h 10296144"/>
              <a:gd name="connsiteX0" fmla="*/ 69850 w 12730988"/>
              <a:gd name="connsiteY0" fmla="*/ 0 h 10312880"/>
              <a:gd name="connsiteX1" fmla="*/ 12730988 w 12730988"/>
              <a:gd name="connsiteY1" fmla="*/ 0 h 10312880"/>
              <a:gd name="connsiteX2" fmla="*/ 12730988 w 12730988"/>
              <a:gd name="connsiteY2" fmla="*/ 10296144 h 10312880"/>
              <a:gd name="connsiteX3" fmla="*/ 3931920 w 12730988"/>
              <a:gd name="connsiteY3" fmla="*/ 10287000 h 10312880"/>
              <a:gd name="connsiteX4" fmla="*/ 737362 w 12730988"/>
              <a:gd name="connsiteY4" fmla="*/ 9848088 h 10312880"/>
              <a:gd name="connsiteX5" fmla="*/ 0 w 12730988"/>
              <a:gd name="connsiteY5" fmla="*/ 7306056 h 10312880"/>
              <a:gd name="connsiteX6" fmla="*/ 69850 w 12730988"/>
              <a:gd name="connsiteY6" fmla="*/ 0 h 10312880"/>
              <a:gd name="connsiteX0" fmla="*/ 69850 w 12730988"/>
              <a:gd name="connsiteY0" fmla="*/ 0 h 10315822"/>
              <a:gd name="connsiteX1" fmla="*/ 12730988 w 12730988"/>
              <a:gd name="connsiteY1" fmla="*/ 0 h 10315822"/>
              <a:gd name="connsiteX2" fmla="*/ 12730988 w 12730988"/>
              <a:gd name="connsiteY2" fmla="*/ 10296144 h 10315822"/>
              <a:gd name="connsiteX3" fmla="*/ 3931920 w 12730988"/>
              <a:gd name="connsiteY3" fmla="*/ 10287000 h 10315822"/>
              <a:gd name="connsiteX4" fmla="*/ 682498 w 12730988"/>
              <a:gd name="connsiteY4" fmla="*/ 9857232 h 10315822"/>
              <a:gd name="connsiteX5" fmla="*/ 0 w 12730988"/>
              <a:gd name="connsiteY5" fmla="*/ 7306056 h 10315822"/>
              <a:gd name="connsiteX6" fmla="*/ 69850 w 12730988"/>
              <a:gd name="connsiteY6" fmla="*/ 0 h 10315822"/>
              <a:gd name="connsiteX0" fmla="*/ 24142 w 12685280"/>
              <a:gd name="connsiteY0" fmla="*/ 0 h 10296144"/>
              <a:gd name="connsiteX1" fmla="*/ 12685280 w 12685280"/>
              <a:gd name="connsiteY1" fmla="*/ 0 h 10296144"/>
              <a:gd name="connsiteX2" fmla="*/ 12685280 w 12685280"/>
              <a:gd name="connsiteY2" fmla="*/ 10296144 h 10296144"/>
              <a:gd name="connsiteX3" fmla="*/ 3886212 w 12685280"/>
              <a:gd name="connsiteY3" fmla="*/ 10287000 h 10296144"/>
              <a:gd name="connsiteX4" fmla="*/ 636790 w 12685280"/>
              <a:gd name="connsiteY4" fmla="*/ 9857232 h 10296144"/>
              <a:gd name="connsiteX5" fmla="*/ 12 w 12685280"/>
              <a:gd name="connsiteY5" fmla="*/ 7342632 h 10296144"/>
              <a:gd name="connsiteX6" fmla="*/ 24142 w 12685280"/>
              <a:gd name="connsiteY6" fmla="*/ 0 h 10296144"/>
              <a:gd name="connsiteX0" fmla="*/ 26098 w 12687236"/>
              <a:gd name="connsiteY0" fmla="*/ 0 h 10296144"/>
              <a:gd name="connsiteX1" fmla="*/ 12687236 w 12687236"/>
              <a:gd name="connsiteY1" fmla="*/ 0 h 10296144"/>
              <a:gd name="connsiteX2" fmla="*/ 12687236 w 12687236"/>
              <a:gd name="connsiteY2" fmla="*/ 10296144 h 10296144"/>
              <a:gd name="connsiteX3" fmla="*/ 3888168 w 12687236"/>
              <a:gd name="connsiteY3" fmla="*/ 10287000 h 10296144"/>
              <a:gd name="connsiteX4" fmla="*/ 638746 w 12687236"/>
              <a:gd name="connsiteY4" fmla="*/ 9857232 h 10296144"/>
              <a:gd name="connsiteX5" fmla="*/ 1968 w 12687236"/>
              <a:gd name="connsiteY5" fmla="*/ 7342632 h 10296144"/>
              <a:gd name="connsiteX6" fmla="*/ 26098 w 12687236"/>
              <a:gd name="connsiteY6" fmla="*/ 0 h 1029614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19264"/>
              <a:gd name="connsiteX1" fmla="*/ 12687236 w 12687236"/>
              <a:gd name="connsiteY1" fmla="*/ 0 h 10319264"/>
              <a:gd name="connsiteX2" fmla="*/ 12687236 w 12687236"/>
              <a:gd name="connsiteY2" fmla="*/ 10296144 h 10319264"/>
              <a:gd name="connsiteX3" fmla="*/ 3881818 w 12687236"/>
              <a:gd name="connsiteY3" fmla="*/ 10318750 h 10319264"/>
              <a:gd name="connsiteX4" fmla="*/ 638746 w 12687236"/>
              <a:gd name="connsiteY4" fmla="*/ 9857232 h 10319264"/>
              <a:gd name="connsiteX5" fmla="*/ 1968 w 12687236"/>
              <a:gd name="connsiteY5" fmla="*/ 7342632 h 10319264"/>
              <a:gd name="connsiteX6" fmla="*/ 26098 w 12687236"/>
              <a:gd name="connsiteY6" fmla="*/ 0 h 10319264"/>
              <a:gd name="connsiteX0" fmla="*/ 26098 w 12687236"/>
              <a:gd name="connsiteY0" fmla="*/ 0 h 10320841"/>
              <a:gd name="connsiteX1" fmla="*/ 12687236 w 12687236"/>
              <a:gd name="connsiteY1" fmla="*/ 0 h 10320841"/>
              <a:gd name="connsiteX2" fmla="*/ 12687236 w 12687236"/>
              <a:gd name="connsiteY2" fmla="*/ 10296144 h 10320841"/>
              <a:gd name="connsiteX3" fmla="*/ 3881818 w 12687236"/>
              <a:gd name="connsiteY3" fmla="*/ 10318750 h 10320841"/>
              <a:gd name="connsiteX4" fmla="*/ 638746 w 12687236"/>
              <a:gd name="connsiteY4" fmla="*/ 9857232 h 10320841"/>
              <a:gd name="connsiteX5" fmla="*/ 1968 w 12687236"/>
              <a:gd name="connsiteY5" fmla="*/ 7342632 h 10320841"/>
              <a:gd name="connsiteX6" fmla="*/ 26098 w 12687236"/>
              <a:gd name="connsiteY6" fmla="*/ 0 h 10320841"/>
              <a:gd name="connsiteX0" fmla="*/ 26098 w 12687236"/>
              <a:gd name="connsiteY0" fmla="*/ 0 h 10357686"/>
              <a:gd name="connsiteX1" fmla="*/ 12687236 w 12687236"/>
              <a:gd name="connsiteY1" fmla="*/ 0 h 10357686"/>
              <a:gd name="connsiteX2" fmla="*/ 12687236 w 12687236"/>
              <a:gd name="connsiteY2" fmla="*/ 10296144 h 10357686"/>
              <a:gd name="connsiteX3" fmla="*/ 3881818 w 12687236"/>
              <a:gd name="connsiteY3" fmla="*/ 10318750 h 10357686"/>
              <a:gd name="connsiteX4" fmla="*/ 638746 w 12687236"/>
              <a:gd name="connsiteY4" fmla="*/ 9857232 h 10357686"/>
              <a:gd name="connsiteX5" fmla="*/ 1968 w 12687236"/>
              <a:gd name="connsiteY5" fmla="*/ 7342632 h 10357686"/>
              <a:gd name="connsiteX6" fmla="*/ 26098 w 12687236"/>
              <a:gd name="connsiteY6" fmla="*/ 0 h 10357686"/>
              <a:gd name="connsiteX0" fmla="*/ 26098 w 12687236"/>
              <a:gd name="connsiteY0" fmla="*/ 0 h 10325345"/>
              <a:gd name="connsiteX1" fmla="*/ 12687236 w 12687236"/>
              <a:gd name="connsiteY1" fmla="*/ 0 h 10325345"/>
              <a:gd name="connsiteX2" fmla="*/ 12687236 w 12687236"/>
              <a:gd name="connsiteY2" fmla="*/ 10296144 h 10325345"/>
              <a:gd name="connsiteX3" fmla="*/ 3881818 w 12687236"/>
              <a:gd name="connsiteY3" fmla="*/ 10318750 h 10325345"/>
              <a:gd name="connsiteX4" fmla="*/ 638746 w 12687236"/>
              <a:gd name="connsiteY4" fmla="*/ 9857232 h 10325345"/>
              <a:gd name="connsiteX5" fmla="*/ 1968 w 12687236"/>
              <a:gd name="connsiteY5" fmla="*/ 7342632 h 10325345"/>
              <a:gd name="connsiteX6" fmla="*/ 26098 w 12687236"/>
              <a:gd name="connsiteY6" fmla="*/ 0 h 10325345"/>
              <a:gd name="connsiteX0" fmla="*/ 38242 w 12699380"/>
              <a:gd name="connsiteY0" fmla="*/ 0 h 10321842"/>
              <a:gd name="connsiteX1" fmla="*/ 12699380 w 12699380"/>
              <a:gd name="connsiteY1" fmla="*/ 0 h 10321842"/>
              <a:gd name="connsiteX2" fmla="*/ 12699380 w 12699380"/>
              <a:gd name="connsiteY2" fmla="*/ 10296144 h 10321842"/>
              <a:gd name="connsiteX3" fmla="*/ 3893962 w 12699380"/>
              <a:gd name="connsiteY3" fmla="*/ 10318750 h 10321842"/>
              <a:gd name="connsiteX4" fmla="*/ 650890 w 12699380"/>
              <a:gd name="connsiteY4" fmla="*/ 9857232 h 10321842"/>
              <a:gd name="connsiteX5" fmla="*/ 1412 w 12699380"/>
              <a:gd name="connsiteY5" fmla="*/ 7126732 h 10321842"/>
              <a:gd name="connsiteX6" fmla="*/ 38242 w 12699380"/>
              <a:gd name="connsiteY6" fmla="*/ 0 h 10321842"/>
              <a:gd name="connsiteX0" fmla="*/ 50630 w 12711768"/>
              <a:gd name="connsiteY0" fmla="*/ 0 h 10320415"/>
              <a:gd name="connsiteX1" fmla="*/ 12711768 w 12711768"/>
              <a:gd name="connsiteY1" fmla="*/ 0 h 10320415"/>
              <a:gd name="connsiteX2" fmla="*/ 12711768 w 12711768"/>
              <a:gd name="connsiteY2" fmla="*/ 10296144 h 10320415"/>
              <a:gd name="connsiteX3" fmla="*/ 3906350 w 12711768"/>
              <a:gd name="connsiteY3" fmla="*/ 10318750 h 10320415"/>
              <a:gd name="connsiteX4" fmla="*/ 663278 w 12711768"/>
              <a:gd name="connsiteY4" fmla="*/ 9857232 h 10320415"/>
              <a:gd name="connsiteX5" fmla="*/ 1100 w 12711768"/>
              <a:gd name="connsiteY5" fmla="*/ 7221982 h 10320415"/>
              <a:gd name="connsiteX6" fmla="*/ 50630 w 12711768"/>
              <a:gd name="connsiteY6" fmla="*/ 0 h 10320415"/>
              <a:gd name="connsiteX0" fmla="*/ 56870 w 12718008"/>
              <a:gd name="connsiteY0" fmla="*/ 0 h 10319307"/>
              <a:gd name="connsiteX1" fmla="*/ 12718008 w 12718008"/>
              <a:gd name="connsiteY1" fmla="*/ 0 h 10319307"/>
              <a:gd name="connsiteX2" fmla="*/ 12718008 w 12718008"/>
              <a:gd name="connsiteY2" fmla="*/ 10296144 h 10319307"/>
              <a:gd name="connsiteX3" fmla="*/ 3912590 w 12718008"/>
              <a:gd name="connsiteY3" fmla="*/ 10318750 h 10319307"/>
              <a:gd name="connsiteX4" fmla="*/ 669518 w 12718008"/>
              <a:gd name="connsiteY4" fmla="*/ 9857232 h 10319307"/>
              <a:gd name="connsiteX5" fmla="*/ 990 w 12718008"/>
              <a:gd name="connsiteY5" fmla="*/ 7336282 h 10319307"/>
              <a:gd name="connsiteX6" fmla="*/ 56870 w 12718008"/>
              <a:gd name="connsiteY6" fmla="*/ 0 h 10319307"/>
              <a:gd name="connsiteX0" fmla="*/ 55992 w 12717130"/>
              <a:gd name="connsiteY0" fmla="*/ 0 h 10319307"/>
              <a:gd name="connsiteX1" fmla="*/ 12717130 w 12717130"/>
              <a:gd name="connsiteY1" fmla="*/ 0 h 10319307"/>
              <a:gd name="connsiteX2" fmla="*/ 12717130 w 12717130"/>
              <a:gd name="connsiteY2" fmla="*/ 10296144 h 10319307"/>
              <a:gd name="connsiteX3" fmla="*/ 3911712 w 12717130"/>
              <a:gd name="connsiteY3" fmla="*/ 10318750 h 10319307"/>
              <a:gd name="connsiteX4" fmla="*/ 668640 w 12717130"/>
              <a:gd name="connsiteY4" fmla="*/ 9857232 h 10319307"/>
              <a:gd name="connsiteX5" fmla="*/ 112 w 12717130"/>
              <a:gd name="connsiteY5" fmla="*/ 7336282 h 10319307"/>
              <a:gd name="connsiteX6" fmla="*/ 55992 w 12717130"/>
              <a:gd name="connsiteY6" fmla="*/ 0 h 10319307"/>
              <a:gd name="connsiteX0" fmla="*/ 43327 w 12704465"/>
              <a:gd name="connsiteY0" fmla="*/ 0 h 10319660"/>
              <a:gd name="connsiteX1" fmla="*/ 12704465 w 12704465"/>
              <a:gd name="connsiteY1" fmla="*/ 0 h 10319660"/>
              <a:gd name="connsiteX2" fmla="*/ 12704465 w 12704465"/>
              <a:gd name="connsiteY2" fmla="*/ 10296144 h 10319660"/>
              <a:gd name="connsiteX3" fmla="*/ 3899047 w 12704465"/>
              <a:gd name="connsiteY3" fmla="*/ 10318750 h 10319660"/>
              <a:gd name="connsiteX4" fmla="*/ 655975 w 12704465"/>
              <a:gd name="connsiteY4" fmla="*/ 9857232 h 10319660"/>
              <a:gd name="connsiteX5" fmla="*/ 147 w 12704465"/>
              <a:gd name="connsiteY5" fmla="*/ 7291832 h 10319660"/>
              <a:gd name="connsiteX6" fmla="*/ 43327 w 12704465"/>
              <a:gd name="connsiteY6" fmla="*/ 0 h 10319660"/>
              <a:gd name="connsiteX0" fmla="*/ 48833 w 12709971"/>
              <a:gd name="connsiteY0" fmla="*/ 0 h 10319660"/>
              <a:gd name="connsiteX1" fmla="*/ 12709971 w 12709971"/>
              <a:gd name="connsiteY1" fmla="*/ 0 h 10319660"/>
              <a:gd name="connsiteX2" fmla="*/ 12709971 w 12709971"/>
              <a:gd name="connsiteY2" fmla="*/ 10296144 h 10319660"/>
              <a:gd name="connsiteX3" fmla="*/ 3904553 w 12709971"/>
              <a:gd name="connsiteY3" fmla="*/ 10318750 h 10319660"/>
              <a:gd name="connsiteX4" fmla="*/ 661481 w 12709971"/>
              <a:gd name="connsiteY4" fmla="*/ 9857232 h 10319660"/>
              <a:gd name="connsiteX5" fmla="*/ 5653 w 12709971"/>
              <a:gd name="connsiteY5" fmla="*/ 7291832 h 10319660"/>
              <a:gd name="connsiteX6" fmla="*/ 48833 w 12709971"/>
              <a:gd name="connsiteY6" fmla="*/ 0 h 10319660"/>
              <a:gd name="connsiteX0" fmla="*/ 47927 w 12709065"/>
              <a:gd name="connsiteY0" fmla="*/ 0 h 10320373"/>
              <a:gd name="connsiteX1" fmla="*/ 12709065 w 12709065"/>
              <a:gd name="connsiteY1" fmla="*/ 0 h 10320373"/>
              <a:gd name="connsiteX2" fmla="*/ 12709065 w 12709065"/>
              <a:gd name="connsiteY2" fmla="*/ 10296144 h 10320373"/>
              <a:gd name="connsiteX3" fmla="*/ 3903647 w 12709065"/>
              <a:gd name="connsiteY3" fmla="*/ 10318750 h 10320373"/>
              <a:gd name="connsiteX4" fmla="*/ 660575 w 12709065"/>
              <a:gd name="connsiteY4" fmla="*/ 9857232 h 10320373"/>
              <a:gd name="connsiteX5" fmla="*/ 4747 w 12709065"/>
              <a:gd name="connsiteY5" fmla="*/ 7291832 h 10320373"/>
              <a:gd name="connsiteX6" fmla="*/ 47927 w 12709065"/>
              <a:gd name="connsiteY6" fmla="*/ 0 h 10320373"/>
              <a:gd name="connsiteX0" fmla="*/ 49627 w 12710765"/>
              <a:gd name="connsiteY0" fmla="*/ 0 h 10324956"/>
              <a:gd name="connsiteX1" fmla="*/ 12710765 w 12710765"/>
              <a:gd name="connsiteY1" fmla="*/ 0 h 10324956"/>
              <a:gd name="connsiteX2" fmla="*/ 12710765 w 12710765"/>
              <a:gd name="connsiteY2" fmla="*/ 10296144 h 10324956"/>
              <a:gd name="connsiteX3" fmla="*/ 3999558 w 12710765"/>
              <a:gd name="connsiteY3" fmla="*/ 10324291 h 10324956"/>
              <a:gd name="connsiteX4" fmla="*/ 662275 w 12710765"/>
              <a:gd name="connsiteY4" fmla="*/ 9857232 h 10324956"/>
              <a:gd name="connsiteX5" fmla="*/ 6447 w 12710765"/>
              <a:gd name="connsiteY5" fmla="*/ 7291832 h 10324956"/>
              <a:gd name="connsiteX6" fmla="*/ 49627 w 12710765"/>
              <a:gd name="connsiteY6" fmla="*/ 0 h 10324956"/>
              <a:gd name="connsiteX0" fmla="*/ 60198 w 12721336"/>
              <a:gd name="connsiteY0" fmla="*/ 0 h 10326025"/>
              <a:gd name="connsiteX1" fmla="*/ 12721336 w 12721336"/>
              <a:gd name="connsiteY1" fmla="*/ 0 h 10326025"/>
              <a:gd name="connsiteX2" fmla="*/ 12721336 w 12721336"/>
              <a:gd name="connsiteY2" fmla="*/ 10296144 h 10326025"/>
              <a:gd name="connsiteX3" fmla="*/ 4010129 w 12721336"/>
              <a:gd name="connsiteY3" fmla="*/ 10324291 h 10326025"/>
              <a:gd name="connsiteX4" fmla="*/ 672846 w 12721336"/>
              <a:gd name="connsiteY4" fmla="*/ 9857232 h 10326025"/>
              <a:gd name="connsiteX5" fmla="*/ 5934 w 12721336"/>
              <a:gd name="connsiteY5" fmla="*/ 7186538 h 10326025"/>
              <a:gd name="connsiteX6" fmla="*/ 60198 w 12721336"/>
              <a:gd name="connsiteY6" fmla="*/ 0 h 10326025"/>
              <a:gd name="connsiteX0" fmla="*/ 39121 w 12700259"/>
              <a:gd name="connsiteY0" fmla="*/ 0 h 10326244"/>
              <a:gd name="connsiteX1" fmla="*/ 12700259 w 12700259"/>
              <a:gd name="connsiteY1" fmla="*/ 0 h 10326244"/>
              <a:gd name="connsiteX2" fmla="*/ 12700259 w 12700259"/>
              <a:gd name="connsiteY2" fmla="*/ 10296144 h 10326244"/>
              <a:gd name="connsiteX3" fmla="*/ 3989052 w 12700259"/>
              <a:gd name="connsiteY3" fmla="*/ 10324291 h 10326244"/>
              <a:gd name="connsiteX4" fmla="*/ 651769 w 12700259"/>
              <a:gd name="connsiteY4" fmla="*/ 9857232 h 10326244"/>
              <a:gd name="connsiteX5" fmla="*/ 7025 w 12700259"/>
              <a:gd name="connsiteY5" fmla="*/ 7169913 h 10326244"/>
              <a:gd name="connsiteX6" fmla="*/ 39121 w 12700259"/>
              <a:gd name="connsiteY6" fmla="*/ 0 h 10326244"/>
              <a:gd name="connsiteX0" fmla="*/ 56185 w 12739491"/>
              <a:gd name="connsiteY0" fmla="*/ 5542 h 10326244"/>
              <a:gd name="connsiteX1" fmla="*/ 12739491 w 12739491"/>
              <a:gd name="connsiteY1" fmla="*/ 0 h 10326244"/>
              <a:gd name="connsiteX2" fmla="*/ 12739491 w 12739491"/>
              <a:gd name="connsiteY2" fmla="*/ 10296144 h 10326244"/>
              <a:gd name="connsiteX3" fmla="*/ 4028284 w 12739491"/>
              <a:gd name="connsiteY3" fmla="*/ 10324291 h 10326244"/>
              <a:gd name="connsiteX4" fmla="*/ 691001 w 12739491"/>
              <a:gd name="connsiteY4" fmla="*/ 9857232 h 10326244"/>
              <a:gd name="connsiteX5" fmla="*/ 46257 w 12739491"/>
              <a:gd name="connsiteY5" fmla="*/ 7169913 h 10326244"/>
              <a:gd name="connsiteX6" fmla="*/ 56185 w 12739491"/>
              <a:gd name="connsiteY6" fmla="*/ 5542 h 10326244"/>
              <a:gd name="connsiteX0" fmla="*/ 19304 w 12702610"/>
              <a:gd name="connsiteY0" fmla="*/ 5542 h 10326244"/>
              <a:gd name="connsiteX1" fmla="*/ 12702610 w 12702610"/>
              <a:gd name="connsiteY1" fmla="*/ 0 h 10326244"/>
              <a:gd name="connsiteX2" fmla="*/ 12702610 w 12702610"/>
              <a:gd name="connsiteY2" fmla="*/ 10296144 h 10326244"/>
              <a:gd name="connsiteX3" fmla="*/ 3991403 w 12702610"/>
              <a:gd name="connsiteY3" fmla="*/ 10324291 h 10326244"/>
              <a:gd name="connsiteX4" fmla="*/ 654120 w 12702610"/>
              <a:gd name="connsiteY4" fmla="*/ 9857232 h 10326244"/>
              <a:gd name="connsiteX5" fmla="*/ 9376 w 12702610"/>
              <a:gd name="connsiteY5" fmla="*/ 7169913 h 10326244"/>
              <a:gd name="connsiteX6" fmla="*/ 19304 w 12702610"/>
              <a:gd name="connsiteY6" fmla="*/ 5542 h 10326244"/>
              <a:gd name="connsiteX0" fmla="*/ 12483 w 12695789"/>
              <a:gd name="connsiteY0" fmla="*/ 5542 h 10326244"/>
              <a:gd name="connsiteX1" fmla="*/ 12695789 w 12695789"/>
              <a:gd name="connsiteY1" fmla="*/ 0 h 10326244"/>
              <a:gd name="connsiteX2" fmla="*/ 12695789 w 12695789"/>
              <a:gd name="connsiteY2" fmla="*/ 10296144 h 10326244"/>
              <a:gd name="connsiteX3" fmla="*/ 3984582 w 12695789"/>
              <a:gd name="connsiteY3" fmla="*/ 10324291 h 10326244"/>
              <a:gd name="connsiteX4" fmla="*/ 647299 w 12695789"/>
              <a:gd name="connsiteY4" fmla="*/ 9857232 h 10326244"/>
              <a:gd name="connsiteX5" fmla="*/ 2555 w 12695789"/>
              <a:gd name="connsiteY5" fmla="*/ 7169913 h 10326244"/>
              <a:gd name="connsiteX6" fmla="*/ 12483 w 12695789"/>
              <a:gd name="connsiteY6" fmla="*/ 5542 h 10326244"/>
              <a:gd name="connsiteX0" fmla="*/ 10991 w 12694297"/>
              <a:gd name="connsiteY0" fmla="*/ 5542 h 10325135"/>
              <a:gd name="connsiteX1" fmla="*/ 12694297 w 12694297"/>
              <a:gd name="connsiteY1" fmla="*/ 0 h 10325135"/>
              <a:gd name="connsiteX2" fmla="*/ 12694297 w 12694297"/>
              <a:gd name="connsiteY2" fmla="*/ 10296144 h 10325135"/>
              <a:gd name="connsiteX3" fmla="*/ 3983090 w 12694297"/>
              <a:gd name="connsiteY3" fmla="*/ 10324291 h 10325135"/>
              <a:gd name="connsiteX4" fmla="*/ 645807 w 12694297"/>
              <a:gd name="connsiteY4" fmla="*/ 9857232 h 10325135"/>
              <a:gd name="connsiteX5" fmla="*/ 1063 w 12694297"/>
              <a:gd name="connsiteY5" fmla="*/ 7169913 h 10325135"/>
              <a:gd name="connsiteX6" fmla="*/ 10991 w 12694297"/>
              <a:gd name="connsiteY6" fmla="*/ 5542 h 10325135"/>
              <a:gd name="connsiteX0" fmla="*/ 12965 w 12696271"/>
              <a:gd name="connsiteY0" fmla="*/ 5542 h 10335341"/>
              <a:gd name="connsiteX1" fmla="*/ 12696271 w 12696271"/>
              <a:gd name="connsiteY1" fmla="*/ 0 h 10335341"/>
              <a:gd name="connsiteX2" fmla="*/ 12696271 w 12696271"/>
              <a:gd name="connsiteY2" fmla="*/ 10296144 h 10335341"/>
              <a:gd name="connsiteX3" fmla="*/ 3985064 w 12696271"/>
              <a:gd name="connsiteY3" fmla="*/ 10324291 h 10335341"/>
              <a:gd name="connsiteX4" fmla="*/ 647781 w 12696271"/>
              <a:gd name="connsiteY4" fmla="*/ 9857232 h 10335341"/>
              <a:gd name="connsiteX5" fmla="*/ 3037 w 12696271"/>
              <a:gd name="connsiteY5" fmla="*/ 7169913 h 10335341"/>
              <a:gd name="connsiteX6" fmla="*/ 12965 w 12696271"/>
              <a:gd name="connsiteY6" fmla="*/ 5542 h 10335341"/>
              <a:gd name="connsiteX0" fmla="*/ 12276 w 12695582"/>
              <a:gd name="connsiteY0" fmla="*/ 5542 h 10328487"/>
              <a:gd name="connsiteX1" fmla="*/ 12695582 w 12695582"/>
              <a:gd name="connsiteY1" fmla="*/ 0 h 10328487"/>
              <a:gd name="connsiteX2" fmla="*/ 12695582 w 12695582"/>
              <a:gd name="connsiteY2" fmla="*/ 10296144 h 10328487"/>
              <a:gd name="connsiteX3" fmla="*/ 3984375 w 12695582"/>
              <a:gd name="connsiteY3" fmla="*/ 10324291 h 10328487"/>
              <a:gd name="connsiteX4" fmla="*/ 647092 w 12695582"/>
              <a:gd name="connsiteY4" fmla="*/ 9857232 h 10328487"/>
              <a:gd name="connsiteX5" fmla="*/ 2348 w 12695582"/>
              <a:gd name="connsiteY5" fmla="*/ 7169913 h 10328487"/>
              <a:gd name="connsiteX6" fmla="*/ 12276 w 12695582"/>
              <a:gd name="connsiteY6" fmla="*/ 5542 h 10328487"/>
              <a:gd name="connsiteX0" fmla="*/ 12276 w 12695582"/>
              <a:gd name="connsiteY0" fmla="*/ 5542 h 10362575"/>
              <a:gd name="connsiteX1" fmla="*/ 12695582 w 12695582"/>
              <a:gd name="connsiteY1" fmla="*/ 0 h 10362575"/>
              <a:gd name="connsiteX2" fmla="*/ 12695582 w 12695582"/>
              <a:gd name="connsiteY2" fmla="*/ 10296144 h 10362575"/>
              <a:gd name="connsiteX3" fmla="*/ 3975182 w 12695582"/>
              <a:gd name="connsiteY3" fmla="*/ 10361766 h 10362575"/>
              <a:gd name="connsiteX4" fmla="*/ 647092 w 12695582"/>
              <a:gd name="connsiteY4" fmla="*/ 9857232 h 10362575"/>
              <a:gd name="connsiteX5" fmla="*/ 2348 w 12695582"/>
              <a:gd name="connsiteY5" fmla="*/ 7169913 h 10362575"/>
              <a:gd name="connsiteX6" fmla="*/ 12276 w 12695582"/>
              <a:gd name="connsiteY6" fmla="*/ 5542 h 10362575"/>
              <a:gd name="connsiteX0" fmla="*/ 12276 w 12695582"/>
              <a:gd name="connsiteY0" fmla="*/ 5542 h 10363599"/>
              <a:gd name="connsiteX1" fmla="*/ 12695582 w 12695582"/>
              <a:gd name="connsiteY1" fmla="*/ 0 h 10363599"/>
              <a:gd name="connsiteX2" fmla="*/ 12686389 w 12695582"/>
              <a:gd name="connsiteY2" fmla="*/ 10363599 h 10363599"/>
              <a:gd name="connsiteX3" fmla="*/ 3975182 w 12695582"/>
              <a:gd name="connsiteY3" fmla="*/ 10361766 h 10363599"/>
              <a:gd name="connsiteX4" fmla="*/ 647092 w 12695582"/>
              <a:gd name="connsiteY4" fmla="*/ 9857232 h 10363599"/>
              <a:gd name="connsiteX5" fmla="*/ 2348 w 12695582"/>
              <a:gd name="connsiteY5" fmla="*/ 7169913 h 10363599"/>
              <a:gd name="connsiteX6" fmla="*/ 12276 w 12695582"/>
              <a:gd name="connsiteY6" fmla="*/ 5542 h 10363599"/>
              <a:gd name="connsiteX0" fmla="*/ 52782 w 12736088"/>
              <a:gd name="connsiteY0" fmla="*/ 5542 h 10364238"/>
              <a:gd name="connsiteX1" fmla="*/ 12736088 w 12736088"/>
              <a:gd name="connsiteY1" fmla="*/ 0 h 10364238"/>
              <a:gd name="connsiteX2" fmla="*/ 12726895 w 12736088"/>
              <a:gd name="connsiteY2" fmla="*/ 10363599 h 10364238"/>
              <a:gd name="connsiteX3" fmla="*/ 4015688 w 12736088"/>
              <a:gd name="connsiteY3" fmla="*/ 10361766 h 10364238"/>
              <a:gd name="connsiteX4" fmla="*/ 641632 w 12736088"/>
              <a:gd name="connsiteY4" fmla="*/ 9879717 h 10364238"/>
              <a:gd name="connsiteX5" fmla="*/ 42854 w 12736088"/>
              <a:gd name="connsiteY5" fmla="*/ 7169913 h 10364238"/>
              <a:gd name="connsiteX6" fmla="*/ 52782 w 12736088"/>
              <a:gd name="connsiteY6" fmla="*/ 5542 h 10364238"/>
              <a:gd name="connsiteX0" fmla="*/ 12884 w 12770412"/>
              <a:gd name="connsiteY0" fmla="*/ 12266 h 10364238"/>
              <a:gd name="connsiteX1" fmla="*/ 12770412 w 12770412"/>
              <a:gd name="connsiteY1" fmla="*/ 0 h 10364238"/>
              <a:gd name="connsiteX2" fmla="*/ 12761219 w 12770412"/>
              <a:gd name="connsiteY2" fmla="*/ 10363599 h 10364238"/>
              <a:gd name="connsiteX3" fmla="*/ 4050012 w 12770412"/>
              <a:gd name="connsiteY3" fmla="*/ 10361766 h 10364238"/>
              <a:gd name="connsiteX4" fmla="*/ 675956 w 12770412"/>
              <a:gd name="connsiteY4" fmla="*/ 9879717 h 10364238"/>
              <a:gd name="connsiteX5" fmla="*/ 77178 w 12770412"/>
              <a:gd name="connsiteY5" fmla="*/ 7169913 h 10364238"/>
              <a:gd name="connsiteX6" fmla="*/ 12884 w 12770412"/>
              <a:gd name="connsiteY6" fmla="*/ 12266 h 10364238"/>
              <a:gd name="connsiteX0" fmla="*/ 10162 w 12775936"/>
              <a:gd name="connsiteY0" fmla="*/ 5543 h 10364238"/>
              <a:gd name="connsiteX1" fmla="*/ 12775936 w 12775936"/>
              <a:gd name="connsiteY1" fmla="*/ 0 h 10364238"/>
              <a:gd name="connsiteX2" fmla="*/ 12766743 w 12775936"/>
              <a:gd name="connsiteY2" fmla="*/ 10363599 h 10364238"/>
              <a:gd name="connsiteX3" fmla="*/ 4055536 w 12775936"/>
              <a:gd name="connsiteY3" fmla="*/ 10361766 h 10364238"/>
              <a:gd name="connsiteX4" fmla="*/ 681480 w 12775936"/>
              <a:gd name="connsiteY4" fmla="*/ 9879717 h 10364238"/>
              <a:gd name="connsiteX5" fmla="*/ 82702 w 12775936"/>
              <a:gd name="connsiteY5" fmla="*/ 7169913 h 10364238"/>
              <a:gd name="connsiteX6" fmla="*/ 10162 w 12775936"/>
              <a:gd name="connsiteY6" fmla="*/ 5543 h 10364238"/>
              <a:gd name="connsiteX0" fmla="*/ 46869 w 12812643"/>
              <a:gd name="connsiteY0" fmla="*/ 5543 h 10364238"/>
              <a:gd name="connsiteX1" fmla="*/ 12812643 w 12812643"/>
              <a:gd name="connsiteY1" fmla="*/ 0 h 10364238"/>
              <a:gd name="connsiteX2" fmla="*/ 12803450 w 12812643"/>
              <a:gd name="connsiteY2" fmla="*/ 10363599 h 10364238"/>
              <a:gd name="connsiteX3" fmla="*/ 4092243 w 12812643"/>
              <a:gd name="connsiteY3" fmla="*/ 10361766 h 10364238"/>
              <a:gd name="connsiteX4" fmla="*/ 718187 w 12812643"/>
              <a:gd name="connsiteY4" fmla="*/ 9879717 h 10364238"/>
              <a:gd name="connsiteX5" fmla="*/ 53435 w 12812643"/>
              <a:gd name="connsiteY5" fmla="*/ 7210254 h 10364238"/>
              <a:gd name="connsiteX6" fmla="*/ 46869 w 12812643"/>
              <a:gd name="connsiteY6" fmla="*/ 5543 h 10364238"/>
              <a:gd name="connsiteX0" fmla="*/ 3041 w 12768815"/>
              <a:gd name="connsiteY0" fmla="*/ 5543 h 10364238"/>
              <a:gd name="connsiteX1" fmla="*/ 12768815 w 12768815"/>
              <a:gd name="connsiteY1" fmla="*/ 0 h 10364238"/>
              <a:gd name="connsiteX2" fmla="*/ 12759622 w 12768815"/>
              <a:gd name="connsiteY2" fmla="*/ 10363599 h 10364238"/>
              <a:gd name="connsiteX3" fmla="*/ 4048415 w 12768815"/>
              <a:gd name="connsiteY3" fmla="*/ 10361766 h 10364238"/>
              <a:gd name="connsiteX4" fmla="*/ 674359 w 12768815"/>
              <a:gd name="connsiteY4" fmla="*/ 9879717 h 10364238"/>
              <a:gd name="connsiteX5" fmla="*/ 9607 w 12768815"/>
              <a:gd name="connsiteY5" fmla="*/ 7210254 h 10364238"/>
              <a:gd name="connsiteX6" fmla="*/ 3041 w 12768815"/>
              <a:gd name="connsiteY6" fmla="*/ 5543 h 10364238"/>
              <a:gd name="connsiteX0" fmla="*/ 3041 w 12768815"/>
              <a:gd name="connsiteY0" fmla="*/ 5543 h 10363599"/>
              <a:gd name="connsiteX1" fmla="*/ 12768815 w 12768815"/>
              <a:gd name="connsiteY1" fmla="*/ 0 h 10363599"/>
              <a:gd name="connsiteX2" fmla="*/ 12759622 w 12768815"/>
              <a:gd name="connsiteY2" fmla="*/ 10363599 h 10363599"/>
              <a:gd name="connsiteX3" fmla="*/ 4048415 w 12768815"/>
              <a:gd name="connsiteY3" fmla="*/ 10361766 h 10363599"/>
              <a:gd name="connsiteX4" fmla="*/ 674359 w 12768815"/>
              <a:gd name="connsiteY4" fmla="*/ 9879717 h 10363599"/>
              <a:gd name="connsiteX5" fmla="*/ 9607 w 12768815"/>
              <a:gd name="connsiteY5" fmla="*/ 7210254 h 10363599"/>
              <a:gd name="connsiteX6" fmla="*/ 3041 w 12768815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401328"/>
              <a:gd name="connsiteX1" fmla="*/ 12809549 w 12809549"/>
              <a:gd name="connsiteY1" fmla="*/ 0 h 10401328"/>
              <a:gd name="connsiteX2" fmla="*/ 12800356 w 12809549"/>
              <a:gd name="connsiteY2" fmla="*/ 10363599 h 10401328"/>
              <a:gd name="connsiteX3" fmla="*/ 4089149 w 12809549"/>
              <a:gd name="connsiteY3" fmla="*/ 10361766 h 10401328"/>
              <a:gd name="connsiteX4" fmla="*/ 673109 w 12809549"/>
              <a:gd name="connsiteY4" fmla="*/ 9899276 h 10401328"/>
              <a:gd name="connsiteX5" fmla="*/ 50341 w 12809549"/>
              <a:gd name="connsiteY5" fmla="*/ 7210254 h 10401328"/>
              <a:gd name="connsiteX6" fmla="*/ 43775 w 12809549"/>
              <a:gd name="connsiteY6" fmla="*/ 5543 h 10401328"/>
              <a:gd name="connsiteX0" fmla="*/ 43775 w 12809549"/>
              <a:gd name="connsiteY0" fmla="*/ 5543 h 10364586"/>
              <a:gd name="connsiteX1" fmla="*/ 12809549 w 12809549"/>
              <a:gd name="connsiteY1" fmla="*/ 0 h 10364586"/>
              <a:gd name="connsiteX2" fmla="*/ 12800356 w 12809549"/>
              <a:gd name="connsiteY2" fmla="*/ 10363599 h 10364586"/>
              <a:gd name="connsiteX3" fmla="*/ 4089149 w 12809549"/>
              <a:gd name="connsiteY3" fmla="*/ 10361766 h 10364586"/>
              <a:gd name="connsiteX4" fmla="*/ 673109 w 12809549"/>
              <a:gd name="connsiteY4" fmla="*/ 9899276 h 10364586"/>
              <a:gd name="connsiteX5" fmla="*/ 50341 w 12809549"/>
              <a:gd name="connsiteY5" fmla="*/ 7210254 h 10364586"/>
              <a:gd name="connsiteX6" fmla="*/ 43775 w 12809549"/>
              <a:gd name="connsiteY6" fmla="*/ 5543 h 10364586"/>
              <a:gd name="connsiteX0" fmla="*/ 43775 w 12809549"/>
              <a:gd name="connsiteY0" fmla="*/ 5543 h 10383980"/>
              <a:gd name="connsiteX1" fmla="*/ 12809549 w 12809549"/>
              <a:gd name="connsiteY1" fmla="*/ 0 h 10383980"/>
              <a:gd name="connsiteX2" fmla="*/ 12800356 w 12809549"/>
              <a:gd name="connsiteY2" fmla="*/ 10363599 h 10383980"/>
              <a:gd name="connsiteX3" fmla="*/ 4089149 w 12809549"/>
              <a:gd name="connsiteY3" fmla="*/ 10361766 h 10383980"/>
              <a:gd name="connsiteX4" fmla="*/ 673109 w 12809549"/>
              <a:gd name="connsiteY4" fmla="*/ 9899276 h 10383980"/>
              <a:gd name="connsiteX5" fmla="*/ 50341 w 12809549"/>
              <a:gd name="connsiteY5" fmla="*/ 7210254 h 10383980"/>
              <a:gd name="connsiteX6" fmla="*/ 43775 w 12809549"/>
              <a:gd name="connsiteY6" fmla="*/ 5543 h 10383980"/>
              <a:gd name="connsiteX0" fmla="*/ 43775 w 12809549"/>
              <a:gd name="connsiteY0" fmla="*/ 5543 h 10366125"/>
              <a:gd name="connsiteX1" fmla="*/ 12809549 w 12809549"/>
              <a:gd name="connsiteY1" fmla="*/ 0 h 10366125"/>
              <a:gd name="connsiteX2" fmla="*/ 12800356 w 12809549"/>
              <a:gd name="connsiteY2" fmla="*/ 10363599 h 10366125"/>
              <a:gd name="connsiteX3" fmla="*/ 4089149 w 12809549"/>
              <a:gd name="connsiteY3" fmla="*/ 10361766 h 10366125"/>
              <a:gd name="connsiteX4" fmla="*/ 673109 w 12809549"/>
              <a:gd name="connsiteY4" fmla="*/ 9899276 h 10366125"/>
              <a:gd name="connsiteX5" fmla="*/ 50341 w 12809549"/>
              <a:gd name="connsiteY5" fmla="*/ 7210254 h 10366125"/>
              <a:gd name="connsiteX6" fmla="*/ 43775 w 12809549"/>
              <a:gd name="connsiteY6" fmla="*/ 5543 h 10366125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99399"/>
              <a:gd name="connsiteX1" fmla="*/ 12809549 w 12809549"/>
              <a:gd name="connsiteY1" fmla="*/ 0 h 10399399"/>
              <a:gd name="connsiteX2" fmla="*/ 12800356 w 12809549"/>
              <a:gd name="connsiteY2" fmla="*/ 10363599 h 10399399"/>
              <a:gd name="connsiteX3" fmla="*/ 4089149 w 12809549"/>
              <a:gd name="connsiteY3" fmla="*/ 10361766 h 10399399"/>
              <a:gd name="connsiteX4" fmla="*/ 673109 w 12809549"/>
              <a:gd name="connsiteY4" fmla="*/ 9899276 h 10399399"/>
              <a:gd name="connsiteX5" fmla="*/ 50341 w 12809549"/>
              <a:gd name="connsiteY5" fmla="*/ 7210254 h 10399399"/>
              <a:gd name="connsiteX6" fmla="*/ 43775 w 12809549"/>
              <a:gd name="connsiteY6" fmla="*/ 5543 h 10399399"/>
              <a:gd name="connsiteX0" fmla="*/ 43775 w 12809549"/>
              <a:gd name="connsiteY0" fmla="*/ 5543 h 10363599"/>
              <a:gd name="connsiteX1" fmla="*/ 12809549 w 12809549"/>
              <a:gd name="connsiteY1" fmla="*/ 0 h 10363599"/>
              <a:gd name="connsiteX2" fmla="*/ 12800356 w 12809549"/>
              <a:gd name="connsiteY2" fmla="*/ 10363599 h 10363599"/>
              <a:gd name="connsiteX3" fmla="*/ 4089149 w 12809549"/>
              <a:gd name="connsiteY3" fmla="*/ 10361766 h 10363599"/>
              <a:gd name="connsiteX4" fmla="*/ 673109 w 12809549"/>
              <a:gd name="connsiteY4" fmla="*/ 9899276 h 10363599"/>
              <a:gd name="connsiteX5" fmla="*/ 50341 w 12809549"/>
              <a:gd name="connsiteY5" fmla="*/ 7210254 h 10363599"/>
              <a:gd name="connsiteX6" fmla="*/ 43775 w 12809549"/>
              <a:gd name="connsiteY6" fmla="*/ 5543 h 10363599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50341 w 12809549"/>
              <a:gd name="connsiteY5" fmla="*/ 7210254 h 10367471"/>
              <a:gd name="connsiteX6" fmla="*/ 43775 w 12809549"/>
              <a:gd name="connsiteY6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43775 w 12809549"/>
              <a:gd name="connsiteY0" fmla="*/ 5543 h 10367471"/>
              <a:gd name="connsiteX1" fmla="*/ 12809549 w 12809549"/>
              <a:gd name="connsiteY1" fmla="*/ 0 h 10367471"/>
              <a:gd name="connsiteX2" fmla="*/ 12800356 w 12809549"/>
              <a:gd name="connsiteY2" fmla="*/ 10363599 h 10367471"/>
              <a:gd name="connsiteX3" fmla="*/ 4089149 w 12809549"/>
              <a:gd name="connsiteY3" fmla="*/ 10361766 h 10367471"/>
              <a:gd name="connsiteX4" fmla="*/ 673109 w 12809549"/>
              <a:gd name="connsiteY4" fmla="*/ 9899276 h 10367471"/>
              <a:gd name="connsiteX5" fmla="*/ 72432 w 12809549"/>
              <a:gd name="connsiteY5" fmla="*/ 8839200 h 10367471"/>
              <a:gd name="connsiteX6" fmla="*/ 50341 w 12809549"/>
              <a:gd name="connsiteY6" fmla="*/ 7210254 h 10367471"/>
              <a:gd name="connsiteX7" fmla="*/ 43775 w 12809549"/>
              <a:gd name="connsiteY7" fmla="*/ 5543 h 10367471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4048431 w 12768831"/>
              <a:gd name="connsiteY3" fmla="*/ 10361766 h 10363599"/>
              <a:gd name="connsiteX4" fmla="*/ 1952926 w 12768831"/>
              <a:gd name="connsiteY4" fmla="*/ 10257367 h 10363599"/>
              <a:gd name="connsiteX5" fmla="*/ 632391 w 12768831"/>
              <a:gd name="connsiteY5" fmla="*/ 9899276 h 10363599"/>
              <a:gd name="connsiteX6" fmla="*/ 31714 w 12768831"/>
              <a:gd name="connsiteY6" fmla="*/ 8758766 h 10363599"/>
              <a:gd name="connsiteX7" fmla="*/ 9623 w 12768831"/>
              <a:gd name="connsiteY7" fmla="*/ 7210254 h 10363599"/>
              <a:gd name="connsiteX8" fmla="*/ 3057 w 12768831"/>
              <a:gd name="connsiteY8" fmla="*/ 5543 h 10363599"/>
              <a:gd name="connsiteX0" fmla="*/ 3057 w 12768831"/>
              <a:gd name="connsiteY0" fmla="*/ 5543 h 10374593"/>
              <a:gd name="connsiteX1" fmla="*/ 12768831 w 12768831"/>
              <a:gd name="connsiteY1" fmla="*/ 0 h 10374593"/>
              <a:gd name="connsiteX2" fmla="*/ 12759638 w 12768831"/>
              <a:gd name="connsiteY2" fmla="*/ 10363599 h 10374593"/>
              <a:gd name="connsiteX3" fmla="*/ 4048431 w 12768831"/>
              <a:gd name="connsiteY3" fmla="*/ 10361766 h 10374593"/>
              <a:gd name="connsiteX4" fmla="*/ 1947734 w 12768831"/>
              <a:gd name="connsiteY4" fmla="*/ 10337800 h 10374593"/>
              <a:gd name="connsiteX5" fmla="*/ 632391 w 12768831"/>
              <a:gd name="connsiteY5" fmla="*/ 9899276 h 10374593"/>
              <a:gd name="connsiteX6" fmla="*/ 31714 w 12768831"/>
              <a:gd name="connsiteY6" fmla="*/ 8758766 h 10374593"/>
              <a:gd name="connsiteX7" fmla="*/ 9623 w 12768831"/>
              <a:gd name="connsiteY7" fmla="*/ 7210254 h 10374593"/>
              <a:gd name="connsiteX8" fmla="*/ 3057 w 12768831"/>
              <a:gd name="connsiteY8" fmla="*/ 5543 h 1037459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1947734 w 12768831"/>
              <a:gd name="connsiteY3" fmla="*/ 10337800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7433"/>
              <a:gd name="connsiteX1" fmla="*/ 12768831 w 12768831"/>
              <a:gd name="connsiteY1" fmla="*/ 0 h 10367433"/>
              <a:gd name="connsiteX2" fmla="*/ 12759638 w 12768831"/>
              <a:gd name="connsiteY2" fmla="*/ 10363599 h 10367433"/>
              <a:gd name="connsiteX3" fmla="*/ 1947734 w 12768831"/>
              <a:gd name="connsiteY3" fmla="*/ 10367433 h 10367433"/>
              <a:gd name="connsiteX4" fmla="*/ 632391 w 12768831"/>
              <a:gd name="connsiteY4" fmla="*/ 9899276 h 10367433"/>
              <a:gd name="connsiteX5" fmla="*/ 31714 w 12768831"/>
              <a:gd name="connsiteY5" fmla="*/ 8758766 h 10367433"/>
              <a:gd name="connsiteX6" fmla="*/ 9623 w 12768831"/>
              <a:gd name="connsiteY6" fmla="*/ 7210254 h 10367433"/>
              <a:gd name="connsiteX7" fmla="*/ 3057 w 12768831"/>
              <a:gd name="connsiteY7" fmla="*/ 5543 h 10367433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3057 w 12768831"/>
              <a:gd name="connsiteY0" fmla="*/ 5543 h 10363599"/>
              <a:gd name="connsiteX1" fmla="*/ 12768831 w 12768831"/>
              <a:gd name="connsiteY1" fmla="*/ 0 h 10363599"/>
              <a:gd name="connsiteX2" fmla="*/ 12759638 w 12768831"/>
              <a:gd name="connsiteY2" fmla="*/ 10363599 h 10363599"/>
              <a:gd name="connsiteX3" fmla="*/ 2420248 w 12768831"/>
              <a:gd name="connsiteY3" fmla="*/ 10358966 h 10363599"/>
              <a:gd name="connsiteX4" fmla="*/ 632391 w 12768831"/>
              <a:gd name="connsiteY4" fmla="*/ 9899276 h 10363599"/>
              <a:gd name="connsiteX5" fmla="*/ 31714 w 12768831"/>
              <a:gd name="connsiteY5" fmla="*/ 8758766 h 10363599"/>
              <a:gd name="connsiteX6" fmla="*/ 9623 w 12768831"/>
              <a:gd name="connsiteY6" fmla="*/ 7210254 h 10363599"/>
              <a:gd name="connsiteX7" fmla="*/ 3057 w 12768831"/>
              <a:gd name="connsiteY7" fmla="*/ 5543 h 10363599"/>
              <a:gd name="connsiteX0" fmla="*/ 2818 w 12768592"/>
              <a:gd name="connsiteY0" fmla="*/ 5543 h 10363599"/>
              <a:gd name="connsiteX1" fmla="*/ 12768592 w 12768592"/>
              <a:gd name="connsiteY1" fmla="*/ 0 h 10363599"/>
              <a:gd name="connsiteX2" fmla="*/ 12759399 w 12768592"/>
              <a:gd name="connsiteY2" fmla="*/ 10363599 h 10363599"/>
              <a:gd name="connsiteX3" fmla="*/ 2420009 w 12768592"/>
              <a:gd name="connsiteY3" fmla="*/ 10358966 h 10363599"/>
              <a:gd name="connsiteX4" fmla="*/ 632152 w 12768592"/>
              <a:gd name="connsiteY4" fmla="*/ 9899276 h 10363599"/>
              <a:gd name="connsiteX5" fmla="*/ 22011 w 12768592"/>
              <a:gd name="connsiteY5" fmla="*/ 8801207 h 10363599"/>
              <a:gd name="connsiteX6" fmla="*/ 9384 w 12768592"/>
              <a:gd name="connsiteY6" fmla="*/ 7210254 h 10363599"/>
              <a:gd name="connsiteX7" fmla="*/ 2818 w 1276859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825970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20588 w 12786362"/>
              <a:gd name="connsiteY0" fmla="*/ 5543 h 10363599"/>
              <a:gd name="connsiteX1" fmla="*/ 12786362 w 12786362"/>
              <a:gd name="connsiteY1" fmla="*/ 0 h 10363599"/>
              <a:gd name="connsiteX2" fmla="*/ 12777169 w 12786362"/>
              <a:gd name="connsiteY2" fmla="*/ 10363599 h 10363599"/>
              <a:gd name="connsiteX3" fmla="*/ 2437779 w 12786362"/>
              <a:gd name="connsiteY3" fmla="*/ 10358966 h 10363599"/>
              <a:gd name="connsiteX4" fmla="*/ 526880 w 12786362"/>
              <a:gd name="connsiteY4" fmla="*/ 9795105 h 10363599"/>
              <a:gd name="connsiteX5" fmla="*/ 39781 w 12786362"/>
              <a:gd name="connsiteY5" fmla="*/ 8801207 h 10363599"/>
              <a:gd name="connsiteX6" fmla="*/ 27154 w 12786362"/>
              <a:gd name="connsiteY6" fmla="*/ 7210254 h 10363599"/>
              <a:gd name="connsiteX7" fmla="*/ 20588 w 12786362"/>
              <a:gd name="connsiteY7" fmla="*/ 5543 h 10363599"/>
              <a:gd name="connsiteX0" fmla="*/ 19422 w 12785196"/>
              <a:gd name="connsiteY0" fmla="*/ 5543 h 10363599"/>
              <a:gd name="connsiteX1" fmla="*/ 12785196 w 12785196"/>
              <a:gd name="connsiteY1" fmla="*/ 0 h 10363599"/>
              <a:gd name="connsiteX2" fmla="*/ 12776003 w 12785196"/>
              <a:gd name="connsiteY2" fmla="*/ 10363599 h 10363599"/>
              <a:gd name="connsiteX3" fmla="*/ 2436613 w 12785196"/>
              <a:gd name="connsiteY3" fmla="*/ 10358966 h 10363599"/>
              <a:gd name="connsiteX4" fmla="*/ 525714 w 12785196"/>
              <a:gd name="connsiteY4" fmla="*/ 9795105 h 10363599"/>
              <a:gd name="connsiteX5" fmla="*/ 38615 w 12785196"/>
              <a:gd name="connsiteY5" fmla="*/ 8801207 h 10363599"/>
              <a:gd name="connsiteX6" fmla="*/ 25988 w 12785196"/>
              <a:gd name="connsiteY6" fmla="*/ 7210254 h 10363599"/>
              <a:gd name="connsiteX7" fmla="*/ 19422 w 12785196"/>
              <a:gd name="connsiteY7" fmla="*/ 5543 h 10363599"/>
              <a:gd name="connsiteX0" fmla="*/ 19421 w 12776005"/>
              <a:gd name="connsiteY0" fmla="*/ 0 h 10358056"/>
              <a:gd name="connsiteX1" fmla="*/ 10928165 w 12776005"/>
              <a:gd name="connsiteY1" fmla="*/ 39427 h 10358056"/>
              <a:gd name="connsiteX2" fmla="*/ 12776002 w 12776005"/>
              <a:gd name="connsiteY2" fmla="*/ 10358056 h 10358056"/>
              <a:gd name="connsiteX3" fmla="*/ 2436612 w 12776005"/>
              <a:gd name="connsiteY3" fmla="*/ 10353423 h 10358056"/>
              <a:gd name="connsiteX4" fmla="*/ 525713 w 12776005"/>
              <a:gd name="connsiteY4" fmla="*/ 9789562 h 10358056"/>
              <a:gd name="connsiteX5" fmla="*/ 38614 w 12776005"/>
              <a:gd name="connsiteY5" fmla="*/ 8795664 h 10358056"/>
              <a:gd name="connsiteX6" fmla="*/ 25987 w 12776005"/>
              <a:gd name="connsiteY6" fmla="*/ 7204711 h 10358056"/>
              <a:gd name="connsiteX7" fmla="*/ 19421 w 12776005"/>
              <a:gd name="connsiteY7" fmla="*/ 0 h 10358056"/>
              <a:gd name="connsiteX0" fmla="*/ 19421 w 12776012"/>
              <a:gd name="connsiteY0" fmla="*/ 5543 h 10363599"/>
              <a:gd name="connsiteX1" fmla="*/ 12141670 w 12776012"/>
              <a:gd name="connsiteY1" fmla="*/ 0 h 10363599"/>
              <a:gd name="connsiteX2" fmla="*/ 12776002 w 12776012"/>
              <a:gd name="connsiteY2" fmla="*/ 10363599 h 10363599"/>
              <a:gd name="connsiteX3" fmla="*/ 2436612 w 12776012"/>
              <a:gd name="connsiteY3" fmla="*/ 10358966 h 10363599"/>
              <a:gd name="connsiteX4" fmla="*/ 525713 w 12776012"/>
              <a:gd name="connsiteY4" fmla="*/ 9795105 h 10363599"/>
              <a:gd name="connsiteX5" fmla="*/ 38614 w 12776012"/>
              <a:gd name="connsiteY5" fmla="*/ 8801207 h 10363599"/>
              <a:gd name="connsiteX6" fmla="*/ 25987 w 12776012"/>
              <a:gd name="connsiteY6" fmla="*/ 7210254 h 10363599"/>
              <a:gd name="connsiteX7" fmla="*/ 19421 w 12776012"/>
              <a:gd name="connsiteY7" fmla="*/ 5543 h 10363599"/>
              <a:gd name="connsiteX0" fmla="*/ 19421 w 12141670"/>
              <a:gd name="connsiteY0" fmla="*/ 5543 h 10393579"/>
              <a:gd name="connsiteX1" fmla="*/ 12141670 w 12141670"/>
              <a:gd name="connsiteY1" fmla="*/ 0 h 10393579"/>
              <a:gd name="connsiteX2" fmla="*/ 12132478 w 12141670"/>
              <a:gd name="connsiteY2" fmla="*/ 10393579 h 10393579"/>
              <a:gd name="connsiteX3" fmla="*/ 2436612 w 12141670"/>
              <a:gd name="connsiteY3" fmla="*/ 10358966 h 10393579"/>
              <a:gd name="connsiteX4" fmla="*/ 525713 w 12141670"/>
              <a:gd name="connsiteY4" fmla="*/ 9795105 h 10393579"/>
              <a:gd name="connsiteX5" fmla="*/ 38614 w 12141670"/>
              <a:gd name="connsiteY5" fmla="*/ 8801207 h 10393579"/>
              <a:gd name="connsiteX6" fmla="*/ 25987 w 12141670"/>
              <a:gd name="connsiteY6" fmla="*/ 7210254 h 10393579"/>
              <a:gd name="connsiteX7" fmla="*/ 19421 w 12141670"/>
              <a:gd name="connsiteY7" fmla="*/ 5543 h 10393579"/>
              <a:gd name="connsiteX0" fmla="*/ 19421 w 12141670"/>
              <a:gd name="connsiteY0" fmla="*/ 5543 h 10393579"/>
              <a:gd name="connsiteX1" fmla="*/ 12141670 w 12141670"/>
              <a:gd name="connsiteY1" fmla="*/ 0 h 10393579"/>
              <a:gd name="connsiteX2" fmla="*/ 5527662 w 12141670"/>
              <a:gd name="connsiteY2" fmla="*/ 10393579 h 10393579"/>
              <a:gd name="connsiteX3" fmla="*/ 2436612 w 12141670"/>
              <a:gd name="connsiteY3" fmla="*/ 10358966 h 10393579"/>
              <a:gd name="connsiteX4" fmla="*/ 525713 w 12141670"/>
              <a:gd name="connsiteY4" fmla="*/ 9795105 h 10393579"/>
              <a:gd name="connsiteX5" fmla="*/ 38614 w 12141670"/>
              <a:gd name="connsiteY5" fmla="*/ 8801207 h 10393579"/>
              <a:gd name="connsiteX6" fmla="*/ 25987 w 12141670"/>
              <a:gd name="connsiteY6" fmla="*/ 7210254 h 10393579"/>
              <a:gd name="connsiteX7" fmla="*/ 19421 w 12141670"/>
              <a:gd name="connsiteY7" fmla="*/ 5543 h 10393579"/>
              <a:gd name="connsiteX0" fmla="*/ 19421 w 12141670"/>
              <a:gd name="connsiteY0" fmla="*/ 5543 h 10384435"/>
              <a:gd name="connsiteX1" fmla="*/ 12141670 w 12141670"/>
              <a:gd name="connsiteY1" fmla="*/ 0 h 10384435"/>
              <a:gd name="connsiteX2" fmla="*/ 5583741 w 12141670"/>
              <a:gd name="connsiteY2" fmla="*/ 10384435 h 10384435"/>
              <a:gd name="connsiteX3" fmla="*/ 2436612 w 12141670"/>
              <a:gd name="connsiteY3" fmla="*/ 10358966 h 10384435"/>
              <a:gd name="connsiteX4" fmla="*/ 525713 w 12141670"/>
              <a:gd name="connsiteY4" fmla="*/ 9795105 h 10384435"/>
              <a:gd name="connsiteX5" fmla="*/ 38614 w 12141670"/>
              <a:gd name="connsiteY5" fmla="*/ 8801207 h 10384435"/>
              <a:gd name="connsiteX6" fmla="*/ 25987 w 12141670"/>
              <a:gd name="connsiteY6" fmla="*/ 7210254 h 10384435"/>
              <a:gd name="connsiteX7" fmla="*/ 19421 w 12141670"/>
              <a:gd name="connsiteY7" fmla="*/ 5543 h 10384435"/>
              <a:gd name="connsiteX0" fmla="*/ 19421 w 5583751"/>
              <a:gd name="connsiteY0" fmla="*/ 0 h 10378892"/>
              <a:gd name="connsiteX1" fmla="*/ 4941175 w 5583751"/>
              <a:gd name="connsiteY1" fmla="*/ 12745 h 10378892"/>
              <a:gd name="connsiteX2" fmla="*/ 5583741 w 5583751"/>
              <a:gd name="connsiteY2" fmla="*/ 10378892 h 10378892"/>
              <a:gd name="connsiteX3" fmla="*/ 2436612 w 5583751"/>
              <a:gd name="connsiteY3" fmla="*/ 10353423 h 10378892"/>
              <a:gd name="connsiteX4" fmla="*/ 525713 w 5583751"/>
              <a:gd name="connsiteY4" fmla="*/ 9789562 h 10378892"/>
              <a:gd name="connsiteX5" fmla="*/ 38614 w 5583751"/>
              <a:gd name="connsiteY5" fmla="*/ 8795664 h 10378892"/>
              <a:gd name="connsiteX6" fmla="*/ 25987 w 5583751"/>
              <a:gd name="connsiteY6" fmla="*/ 7204711 h 10378892"/>
              <a:gd name="connsiteX7" fmla="*/ 19421 w 5583751"/>
              <a:gd name="connsiteY7" fmla="*/ 0 h 10378892"/>
              <a:gd name="connsiteX0" fmla="*/ 19421 w 5584052"/>
              <a:gd name="connsiteY0" fmla="*/ 0 h 10378892"/>
              <a:gd name="connsiteX1" fmla="*/ 5569255 w 5584052"/>
              <a:gd name="connsiteY1" fmla="*/ 3601 h 10378892"/>
              <a:gd name="connsiteX2" fmla="*/ 5583741 w 5584052"/>
              <a:gd name="connsiteY2" fmla="*/ 10378892 h 10378892"/>
              <a:gd name="connsiteX3" fmla="*/ 2436612 w 5584052"/>
              <a:gd name="connsiteY3" fmla="*/ 10353423 h 10378892"/>
              <a:gd name="connsiteX4" fmla="*/ 525713 w 5584052"/>
              <a:gd name="connsiteY4" fmla="*/ 9789562 h 10378892"/>
              <a:gd name="connsiteX5" fmla="*/ 38614 w 5584052"/>
              <a:gd name="connsiteY5" fmla="*/ 8795664 h 10378892"/>
              <a:gd name="connsiteX6" fmla="*/ 25987 w 5584052"/>
              <a:gd name="connsiteY6" fmla="*/ 7204711 h 10378892"/>
              <a:gd name="connsiteX7" fmla="*/ 19421 w 5584052"/>
              <a:gd name="connsiteY7" fmla="*/ 0 h 10378892"/>
              <a:gd name="connsiteX0" fmla="*/ 3641 w 5568272"/>
              <a:gd name="connsiteY0" fmla="*/ 0 h 10378892"/>
              <a:gd name="connsiteX1" fmla="*/ 5553475 w 5568272"/>
              <a:gd name="connsiteY1" fmla="*/ 3601 h 10378892"/>
              <a:gd name="connsiteX2" fmla="*/ 5567961 w 5568272"/>
              <a:gd name="connsiteY2" fmla="*/ 10378892 h 10378892"/>
              <a:gd name="connsiteX3" fmla="*/ 2420832 w 5568272"/>
              <a:gd name="connsiteY3" fmla="*/ 10353423 h 10378892"/>
              <a:gd name="connsiteX4" fmla="*/ 509933 w 5568272"/>
              <a:gd name="connsiteY4" fmla="*/ 9789562 h 10378892"/>
              <a:gd name="connsiteX5" fmla="*/ 22834 w 5568272"/>
              <a:gd name="connsiteY5" fmla="*/ 8795664 h 10378892"/>
              <a:gd name="connsiteX6" fmla="*/ 10207 w 5568272"/>
              <a:gd name="connsiteY6" fmla="*/ 7204711 h 10378892"/>
              <a:gd name="connsiteX7" fmla="*/ 3641 w 5568272"/>
              <a:gd name="connsiteY7" fmla="*/ 0 h 10378892"/>
              <a:gd name="connsiteX0" fmla="*/ 3641 w 5568273"/>
              <a:gd name="connsiteY0" fmla="*/ 0 h 10362943"/>
              <a:gd name="connsiteX1" fmla="*/ 5553475 w 5568273"/>
              <a:gd name="connsiteY1" fmla="*/ 3601 h 10362943"/>
              <a:gd name="connsiteX2" fmla="*/ 5567962 w 5568273"/>
              <a:gd name="connsiteY2" fmla="*/ 10362943 h 10362943"/>
              <a:gd name="connsiteX3" fmla="*/ 2420832 w 5568273"/>
              <a:gd name="connsiteY3" fmla="*/ 10353423 h 10362943"/>
              <a:gd name="connsiteX4" fmla="*/ 509933 w 5568273"/>
              <a:gd name="connsiteY4" fmla="*/ 9789562 h 10362943"/>
              <a:gd name="connsiteX5" fmla="*/ 22834 w 5568273"/>
              <a:gd name="connsiteY5" fmla="*/ 8795664 h 10362943"/>
              <a:gd name="connsiteX6" fmla="*/ 10207 w 5568273"/>
              <a:gd name="connsiteY6" fmla="*/ 7204711 h 10362943"/>
              <a:gd name="connsiteX7" fmla="*/ 3641 w 5568273"/>
              <a:gd name="connsiteY7" fmla="*/ 0 h 10362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68273" h="10362943" extrusionOk="0">
                <a:moveTo>
                  <a:pt x="3641" y="0"/>
                </a:moveTo>
                <a:lnTo>
                  <a:pt x="5553475" y="3601"/>
                </a:lnTo>
                <a:cubicBezTo>
                  <a:pt x="5550411" y="3458134"/>
                  <a:pt x="5571026" y="6908410"/>
                  <a:pt x="5567962" y="10362943"/>
                </a:cubicBezTo>
                <a:cubicBezTo>
                  <a:pt x="2336007" y="10351405"/>
                  <a:pt x="5652787" y="10364961"/>
                  <a:pt x="2420832" y="10353423"/>
                </a:cubicBezTo>
                <a:cubicBezTo>
                  <a:pt x="1337439" y="10361007"/>
                  <a:pt x="848078" y="10107061"/>
                  <a:pt x="509933" y="9789562"/>
                </a:cubicBezTo>
                <a:cubicBezTo>
                  <a:pt x="171788" y="9472063"/>
                  <a:pt x="47606" y="9218520"/>
                  <a:pt x="22834" y="8795664"/>
                </a:cubicBezTo>
                <a:cubicBezTo>
                  <a:pt x="-1938" y="8372808"/>
                  <a:pt x="18139" y="7439880"/>
                  <a:pt x="10207" y="7204711"/>
                </a:cubicBezTo>
                <a:cubicBezTo>
                  <a:pt x="2275" y="6969542"/>
                  <a:pt x="-4402" y="2447544"/>
                  <a:pt x="364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>
              <a:defRPr b="0" i="0">
                <a:latin typeface="Tinkoff Sans"/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Номер слайда"/>
          <p:cNvSpPr txBox="1">
            <a:spLocks noGrp="1"/>
          </p:cNvSpPr>
          <p:nvPr>
            <p:ph type="sldNum" sz="quarter" idx="4"/>
          </p:nvPr>
        </p:nvSpPr>
        <p:spPr bwMode="auto">
          <a:xfrm>
            <a:off x="18515038" y="10272701"/>
            <a:ext cx="778844" cy="426062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/>
              <a:buNone/>
              <a:defRPr sz="195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A07687F-D30E-1A4C-A0AB-5DD07EB6EB47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3" r:id="rId20"/>
    <p:sldLayoutId id="2147483685" r:id="rId21"/>
    <p:sldLayoutId id="2147483686" r:id="rId22"/>
    <p:sldLayoutId id="2147483687" r:id="rId23"/>
    <p:sldLayoutId id="2147483689" r:id="rId24"/>
    <p:sldLayoutId id="2147483690" r:id="rId25"/>
    <p:sldLayoutId id="2147483692" r:id="rId26"/>
    <p:sldLayoutId id="2147483694" r:id="rId27"/>
    <p:sldLayoutId id="2147483697" r:id="rId28"/>
    <p:sldLayoutId id="2147483698" r:id="rId29"/>
    <p:sldLayoutId id="2147483701" r:id="rId30"/>
    <p:sldLayoutId id="2147483707" r:id="rId31"/>
    <p:sldLayoutId id="2147483723" r:id="rId32"/>
  </p:sldLayoutIdLst>
  <p:hf hdr="0" ftr="0" dt="0"/>
  <p:txStyles>
    <p:titleStyle>
      <a:lvl1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1pPr>
      <a:lvl2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2pPr>
      <a:lvl3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3pPr>
      <a:lvl4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4pPr>
      <a:lvl5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5pPr>
      <a:lvl6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6pPr>
      <a:lvl7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7pPr>
      <a:lvl8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8pPr>
      <a:lvl9pPr marL="0" marR="0" indent="0" algn="l" defTabSz="1485609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710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9pPr>
    </p:titleStyle>
    <p:bodyStyle>
      <a:lvl1pPr marL="0" marR="0" indent="0" algn="l" defTabSz="1485609">
        <a:lnSpc>
          <a:spcPct val="118000"/>
        </a:lnSpc>
        <a:spcBef>
          <a:spcPts val="2363"/>
        </a:spcBef>
        <a:spcAft>
          <a:spcPts val="0"/>
        </a:spcAft>
        <a:buClrTx/>
        <a:buSzPct val="100000"/>
        <a:buFont typeface="Wingdings"/>
        <a:buNone/>
        <a:defRPr sz="23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1pPr>
      <a:lvl2pPr marL="708566" marR="0" indent="-438064" algn="l" defTabSz="1485609">
        <a:lnSpc>
          <a:spcPct val="118000"/>
        </a:lnSpc>
        <a:spcBef>
          <a:spcPts val="2363"/>
        </a:spcBef>
        <a:spcAft>
          <a:spcPts val="0"/>
        </a:spcAft>
        <a:buClrTx/>
        <a:buSzPct val="100000"/>
        <a:buFont typeface="Wingdings"/>
        <a:buChar char="§"/>
        <a:defRPr sz="23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2pPr>
      <a:lvl3pPr marL="1417132" marR="0" indent="-517712" algn="l" defTabSz="1485609">
        <a:lnSpc>
          <a:spcPct val="118000"/>
        </a:lnSpc>
        <a:spcBef>
          <a:spcPts val="2363"/>
        </a:spcBef>
        <a:spcAft>
          <a:spcPts val="0"/>
        </a:spcAft>
        <a:buClrTx/>
        <a:buSzPct val="100000"/>
        <a:buFont typeface="Wingdings"/>
        <a:buChar char="§"/>
        <a:defRPr sz="23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3pPr>
      <a:lvl4pPr marL="2125697" marR="0" indent="-589121" algn="l" defTabSz="1485609">
        <a:lnSpc>
          <a:spcPct val="118000"/>
        </a:lnSpc>
        <a:spcBef>
          <a:spcPts val="2363"/>
        </a:spcBef>
        <a:spcAft>
          <a:spcPts val="0"/>
        </a:spcAft>
        <a:buClrTx/>
        <a:buSzPct val="100000"/>
        <a:buFont typeface="Wingdings"/>
        <a:buChar char="§"/>
        <a:defRPr sz="23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4pPr>
      <a:lvl5pPr marL="3560341" marR="0" indent="-589121" algn="l" defTabSz="1485609">
        <a:lnSpc>
          <a:spcPct val="118000"/>
        </a:lnSpc>
        <a:spcBef>
          <a:spcPts val="2363"/>
        </a:spcBef>
        <a:spcAft>
          <a:spcPts val="0"/>
        </a:spcAft>
        <a:buClrTx/>
        <a:buSzPct val="100000"/>
        <a:buFont typeface="Wingdings"/>
        <a:buChar char="§"/>
        <a:defRPr sz="23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5pPr>
      <a:lvl6pPr marL="4303145" marR="0" indent="-589121" algn="l" defTabSz="1485609">
        <a:lnSpc>
          <a:spcPct val="90000"/>
        </a:lnSpc>
        <a:spcBef>
          <a:spcPts val="1574"/>
        </a:spcBef>
        <a:spcAft>
          <a:spcPts val="0"/>
        </a:spcAft>
        <a:buClrTx/>
        <a:buSzPct val="100000"/>
        <a:buFont typeface="Arial"/>
        <a:buChar char="•"/>
        <a:defRPr sz="45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6pPr>
      <a:lvl7pPr marL="5045952" marR="0" indent="-589121" algn="l" defTabSz="1485609">
        <a:lnSpc>
          <a:spcPct val="90000"/>
        </a:lnSpc>
        <a:spcBef>
          <a:spcPts val="1574"/>
        </a:spcBef>
        <a:spcAft>
          <a:spcPts val="0"/>
        </a:spcAft>
        <a:buClrTx/>
        <a:buSzPct val="100000"/>
        <a:buFont typeface="Arial"/>
        <a:buChar char="•"/>
        <a:defRPr sz="45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7pPr>
      <a:lvl8pPr marL="5788754" marR="0" indent="-589121" algn="l" defTabSz="1485609">
        <a:lnSpc>
          <a:spcPct val="90000"/>
        </a:lnSpc>
        <a:spcBef>
          <a:spcPts val="1574"/>
        </a:spcBef>
        <a:spcAft>
          <a:spcPts val="0"/>
        </a:spcAft>
        <a:buClrTx/>
        <a:buSzPct val="100000"/>
        <a:buFont typeface="Arial"/>
        <a:buChar char="•"/>
        <a:defRPr sz="45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8pPr>
      <a:lvl9pPr marL="6531561" marR="0" indent="-589121" algn="l" defTabSz="1485609">
        <a:lnSpc>
          <a:spcPct val="90000"/>
        </a:lnSpc>
        <a:spcBef>
          <a:spcPts val="1574"/>
        </a:spcBef>
        <a:spcAft>
          <a:spcPts val="0"/>
        </a:spcAft>
        <a:buClrTx/>
        <a:buSzPct val="100000"/>
        <a:buFont typeface="Arial"/>
        <a:buChar char="•"/>
        <a:defRPr sz="4550" b="0" i="0" u="none" strike="noStrike" cap="none" spc="0">
          <a:solidFill>
            <a:srgbClr val="000000"/>
          </a:solidFill>
          <a:latin typeface="Tinkoff Sans"/>
          <a:ea typeface="Tinkoff Sans"/>
          <a:cs typeface="Tinkoff Sans"/>
        </a:defRPr>
      </a:lvl9pPr>
    </p:bodyStyle>
    <p:otherStyle>
      <a:lvl1pPr marL="0" marR="0" indent="0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49939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899880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49818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799759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49696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699635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149576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599515" algn="r" defTabSz="449939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Текст 7"/>
          <p:cNvSpPr>
            <a:spLocks noGrp="1"/>
          </p:cNvSpPr>
          <p:nvPr>
            <p:ph type="body" sz="quarter" idx="28"/>
          </p:nvPr>
        </p:nvSpPr>
        <p:spPr bwMode="auto">
          <a:xfrm>
            <a:off x="15959567" y="10118435"/>
            <a:ext cx="3092077" cy="389048"/>
          </a:xfrm>
        </p:spPr>
        <p:txBody>
          <a:bodyPr/>
          <a:lstStyle/>
          <a:p>
            <a:pPr>
              <a:defRPr/>
            </a:pPr>
            <a:r>
              <a:rPr lang="ru-RU" sz="2050" spc="31">
                <a:latin typeface="TINKOFFSANS-MEDIUM"/>
              </a:rPr>
              <a:t>19.08.2024</a:t>
            </a:r>
            <a:endParaRPr/>
          </a:p>
        </p:txBody>
      </p:sp>
      <p:sp>
        <p:nvSpPr>
          <p:cNvPr id="15" name="Текст 6"/>
          <p:cNvSpPr txBox="1"/>
          <p:nvPr/>
        </p:nvSpPr>
        <p:spPr bwMode="auto">
          <a:xfrm>
            <a:off x="798254" y="10137965"/>
            <a:ext cx="2958178" cy="389048"/>
          </a:xfrm>
          <a:prstGeom prst="rect">
            <a:avLst/>
          </a:prstGeom>
        </p:spPr>
        <p:txBody>
          <a:bodyPr lIns="36000" tIns="36000" rIns="36000" bIns="36000" anchor="t" anchorCtr="0">
            <a:noAutofit/>
          </a:bodyPr>
          <a:lstStyle>
            <a:lvl1pPr marL="12498" marR="0" indent="0" algn="l" defTabSz="449939">
              <a:lnSpc>
                <a:spcPts val="2756"/>
              </a:lnSpc>
              <a:spcBef>
                <a:spcPts val="123"/>
              </a:spcBef>
              <a:spcAft>
                <a:spcPts val="0"/>
              </a:spcAft>
              <a:buClrTx/>
              <a:buSzTx/>
              <a:buFontTx/>
              <a:buNone/>
              <a:defRPr sz="29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08566" marR="0" indent="-438064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417132" marR="0" indent="-517712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125697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560341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03145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045952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788754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531561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2559"/>
              </a:lnSpc>
              <a:defRPr/>
            </a:pPr>
            <a:r>
              <a:rPr lang="ru-RU" sz="2050" spc="50">
                <a:solidFill>
                  <a:schemeClr val="tx1"/>
                </a:solidFill>
                <a:latin typeface="TINKOFFSANS-MEDIUM"/>
              </a:rPr>
              <a:t>Автор презентации</a:t>
            </a:r>
          </a:p>
        </p:txBody>
      </p:sp>
      <p:sp>
        <p:nvSpPr>
          <p:cNvPr id="7" name="Текст 2"/>
          <p:cNvSpPr txBox="1"/>
          <p:nvPr/>
        </p:nvSpPr>
        <p:spPr bwMode="auto">
          <a:xfrm>
            <a:off x="735763" y="4642973"/>
            <a:ext cx="16949403" cy="1119597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12498" marR="0" indent="0" algn="l" defTabSz="449939">
              <a:lnSpc>
                <a:spcPts val="9447"/>
              </a:lnSpc>
              <a:spcBef>
                <a:spcPts val="104"/>
              </a:spcBef>
              <a:spcAft>
                <a:spcPts val="0"/>
              </a:spcAft>
              <a:buClrTx/>
              <a:buSzTx/>
              <a:buFontTx/>
              <a:buNone/>
              <a:defRPr sz="59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08566" marR="0" indent="-438064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417132" marR="0" indent="-517712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125697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560341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03145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045952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788754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531561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8200"/>
              </a:lnSpc>
              <a:defRPr/>
            </a:pPr>
            <a:r>
              <a:rPr lang="ru-RU" sz="7200" b="1">
                <a:solidFill>
                  <a:schemeClr val="tx1"/>
                </a:solidFill>
                <a:latin typeface="Tinkoff Sans"/>
              </a:rPr>
              <a:t>Заголовок вашей презентации</a:t>
            </a:r>
            <a:endParaRPr/>
          </a:p>
        </p:txBody>
      </p:sp>
      <p:sp>
        <p:nvSpPr>
          <p:cNvPr id="9" name="Текст 1"/>
          <p:cNvSpPr txBox="1"/>
          <p:nvPr/>
        </p:nvSpPr>
        <p:spPr bwMode="auto">
          <a:xfrm>
            <a:off x="735769" y="5847269"/>
            <a:ext cx="11134605" cy="685005"/>
          </a:xfrm>
          <a:prstGeom prst="rect">
            <a:avLst/>
          </a:prstGeom>
        </p:spPr>
        <p:txBody>
          <a:bodyPr lIns="36000" tIns="36000" rIns="36000" bIns="36000" anchor="ctr" anchorCtr="0">
            <a:normAutofit/>
          </a:bodyPr>
          <a:lstStyle>
            <a:lvl1pPr marL="12498" marR="0" indent="0" algn="l" defTabSz="449939">
              <a:lnSpc>
                <a:spcPts val="3937"/>
              </a:lnSpc>
              <a:spcBef>
                <a:spcPts val="109"/>
              </a:spcBef>
              <a:spcAft>
                <a:spcPts val="0"/>
              </a:spcAft>
              <a:buClrTx/>
              <a:buSzTx/>
              <a:buFontTx/>
              <a:buNone/>
              <a:defRPr sz="3050" b="0" i="0" u="none" strike="noStrike" cap="none" spc="0">
                <a:solidFill>
                  <a:srgbClr val="282828"/>
                </a:solidFill>
                <a:latin typeface="Tinkoff Sans"/>
                <a:ea typeface="Tinkoff Sans"/>
                <a:cs typeface="Tinkoff Sans"/>
              </a:defRPr>
            </a:lvl1pPr>
            <a:lvl2pPr marL="708566" marR="0" indent="-438064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417132" marR="0" indent="-517712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125697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560341" marR="0" indent="-589121" algn="l" defTabSz="1485609">
              <a:lnSpc>
                <a:spcPct val="118000"/>
              </a:lnSpc>
              <a:spcBef>
                <a:spcPts val="2363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3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03145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045952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788754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531561" marR="0" indent="-589121" algn="l" defTabSz="1485609">
              <a:lnSpc>
                <a:spcPct val="90000"/>
              </a:lnSpc>
              <a:spcBef>
                <a:spcPts val="1574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55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>
              <a:lnSpc>
                <a:spcPts val="4000"/>
              </a:lnSpc>
              <a:defRPr/>
            </a:pPr>
            <a:r>
              <a:rPr lang="ru-RU" sz="2800">
                <a:solidFill>
                  <a:schemeClr val="tx1"/>
                </a:solidFill>
              </a:rPr>
              <a:t>Место для дополнительной информации</a:t>
            </a:r>
          </a:p>
        </p:txBody>
      </p:sp>
      <p:pic>
        <p:nvPicPr>
          <p:cNvPr id="5" name="Рисунок 4" descr="Изображение выглядит как текст, Человеческое лицо, человек, одежд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271E6CC-3754-458E-AD31-CAD26CEC7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799300" cy="1113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84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Уровень текста 1…"/>
          <p:cNvSpPr txBox="1"/>
          <p:nvPr/>
        </p:nvSpPr>
        <p:spPr bwMode="auto">
          <a:xfrm>
            <a:off x="682382" y="4634515"/>
            <a:ext cx="8618962" cy="1891093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None/>
              <a:defRPr sz="5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54791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509583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863001" marR="0" indent="-598627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617794" marR="0" indent="-598628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72585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127377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882168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636960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 algn="ctr">
              <a:defRPr/>
            </a:pPr>
            <a:r>
              <a:rPr lang="en-US" sz="8000" b="1" dirty="0">
                <a:solidFill>
                  <a:schemeClr val="tx1"/>
                </a:solidFill>
              </a:rPr>
              <a:t>Economic News Bot</a:t>
            </a:r>
            <a:endParaRPr sz="8000" b="1" dirty="0">
              <a:solidFill>
                <a:schemeClr val="tx1"/>
              </a:solidFill>
            </a:endParaRPr>
          </a:p>
        </p:txBody>
      </p:sp>
      <p:sp>
        <p:nvSpPr>
          <p:cNvPr id="10" name="Текст 2"/>
          <p:cNvSpPr txBox="1"/>
          <p:nvPr/>
        </p:nvSpPr>
        <p:spPr bwMode="auto">
          <a:xfrm>
            <a:off x="735763" y="5983027"/>
            <a:ext cx="8512200" cy="674976"/>
          </a:xfrm>
          <a:prstGeom prst="rect">
            <a:avLst/>
          </a:prstGeom>
        </p:spPr>
        <p:txBody>
          <a:bodyPr lIns="36000" tIns="36000" rIns="36000" bIns="36000" anchor="ctr" anchorCtr="0">
            <a:noAutofit/>
          </a:bodyPr>
          <a:lstStyle>
            <a:lvl1pPr marL="0" marR="0" indent="12715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>
                <a:solidFill>
                  <a:srgbClr val="282828"/>
                </a:solidFill>
                <a:latin typeface="Tinkoff Sans"/>
                <a:ea typeface="Tinkoff Sans"/>
                <a:cs typeface="Tinkoff Sans"/>
              </a:defRPr>
            </a:lvl1pPr>
            <a:lvl2pPr marL="1199924" marR="0" indent="-445133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2035650" marR="0" indent="-52606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863001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617794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72585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127377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882168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636960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 algn="ctr"/>
            <a:r>
              <a:rPr lang="ru-RU" sz="3500" b="0" i="0" dirty="0">
                <a:solidFill>
                  <a:schemeClr val="tx1"/>
                </a:solidFill>
                <a:effectLst/>
              </a:rPr>
              <a:t>ИИ-ассистент для экономических новостей</a:t>
            </a:r>
          </a:p>
        </p:txBody>
      </p:sp>
      <p:sp>
        <p:nvSpPr>
          <p:cNvPr id="5" name="Уровень текста 1…">
            <a:extLst>
              <a:ext uri="{FF2B5EF4-FFF2-40B4-BE49-F238E27FC236}">
                <a16:creationId xmlns:a16="http://schemas.microsoft.com/office/drawing/2014/main" id="{2C2877F7-482D-4CB1-A848-33768FE708DB}"/>
              </a:ext>
            </a:extLst>
          </p:cNvPr>
          <p:cNvSpPr txBox="1"/>
          <p:nvPr/>
        </p:nvSpPr>
        <p:spPr bwMode="auto">
          <a:xfrm>
            <a:off x="42038" y="9957302"/>
            <a:ext cx="9899650" cy="979116"/>
          </a:xfrm>
          <a:prstGeom prst="rect">
            <a:avLst/>
          </a:prstGeom>
        </p:spPr>
        <p:txBody>
          <a:bodyPr lIns="36000" tIns="36000" rIns="36000" bIns="36000" anchor="ctr">
            <a:noAutofit/>
          </a:bodyPr>
          <a:lstStyle>
            <a:lvl1pPr marL="0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Wingdings"/>
              <a:buNone/>
              <a:defRPr sz="5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54791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509583" marR="0" indent="0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None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863001" marR="0" indent="-598627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617794" marR="0" indent="-598628" algn="l" defTabSz="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Pct val="100000"/>
              <a:buFontTx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72585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127377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882168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636960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 algn="ctr">
              <a:defRPr/>
            </a:pPr>
            <a:r>
              <a:rPr lang="ru-RU" sz="4800" b="1" dirty="0">
                <a:solidFill>
                  <a:schemeClr val="tx1"/>
                </a:solidFill>
              </a:rPr>
              <a:t>Команда разработчиков</a:t>
            </a:r>
            <a:r>
              <a:rPr lang="en-US" sz="4800" b="1" dirty="0">
                <a:solidFill>
                  <a:schemeClr val="tx1"/>
                </a:solidFill>
              </a:rPr>
              <a:t>: SWAGA</a:t>
            </a:r>
            <a:endParaRPr sz="4800" b="1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EBF4865-8929-499B-B56A-31BBABFC37C4}"/>
              </a:ext>
            </a:extLst>
          </p:cNvPr>
          <p:cNvSpPr/>
          <p:nvPr/>
        </p:nvSpPr>
        <p:spPr bwMode="auto">
          <a:xfrm>
            <a:off x="10497958" y="-2358264"/>
            <a:ext cx="10864873" cy="12309694"/>
          </a:xfrm>
          <a:prstGeom prst="roundRect">
            <a:avLst/>
          </a:prstGeom>
          <a:solidFill>
            <a:srgbClr val="FFDD2C">
              <a:alpha val="40000"/>
            </a:srgbClr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836DBA-4CD3-4D66-A3AE-390005A4F6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69" t="35222" r="1238" b="9592"/>
          <a:stretch/>
        </p:blipFill>
        <p:spPr bwMode="auto">
          <a:xfrm>
            <a:off x="10813546" y="877553"/>
            <a:ext cx="10549285" cy="75139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17"/>
          <p:cNvSpPr txBox="1"/>
          <p:nvPr/>
        </p:nvSpPr>
        <p:spPr bwMode="auto">
          <a:xfrm>
            <a:off x="2030700" y="316542"/>
            <a:ext cx="15737900" cy="1088366"/>
          </a:xfrm>
          <a:prstGeom prst="rect">
            <a:avLst/>
          </a:prstGeom>
        </p:spPr>
        <p:txBody>
          <a:bodyPr lIns="36000" tIns="36000" rIns="36000" bIns="36000" anchor="ctr">
            <a:spAutoFit/>
          </a:bodyPr>
          <a:lstStyle>
            <a:lvl1pPr marL="0" marR="0" indent="11443" algn="l" defTabSz="411479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None/>
              <a:defRPr sz="5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20000" marR="0" indent="-445133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440000" marR="0" indent="-526067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160000" marR="0" indent="-598627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617794" marR="0" indent="-598628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72585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127377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882168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636960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 algn="ctr">
              <a:defRPr/>
            </a:pPr>
            <a:r>
              <a:rPr lang="ru-RU" sz="6600" b="1" dirty="0">
                <a:solidFill>
                  <a:schemeClr val="tx1"/>
                </a:solidFill>
                <a:latin typeface="Tinkoff Sans"/>
              </a:rPr>
              <a:t>Проблема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DC2AC-F291-4C0B-80BD-0505545ED640}"/>
              </a:ext>
            </a:extLst>
          </p:cNvPr>
          <p:cNvSpPr txBox="1"/>
          <p:nvPr/>
        </p:nvSpPr>
        <p:spPr bwMode="auto">
          <a:xfrm>
            <a:off x="1243263" y="1404908"/>
            <a:ext cx="17312774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ru-RU" sz="4800" b="1" i="0" dirty="0">
                <a:solidFill>
                  <a:schemeClr val="tx1"/>
                </a:solidFill>
                <a:effectLst/>
              </a:rPr>
              <a:t>Информационная перегрузка в экономическом сегменте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213D3A4-1D1C-4545-BF01-7981E22B03A6}"/>
              </a:ext>
            </a:extLst>
          </p:cNvPr>
          <p:cNvSpPr/>
          <p:nvPr/>
        </p:nvSpPr>
        <p:spPr bwMode="auto">
          <a:xfrm>
            <a:off x="1371706" y="2764927"/>
            <a:ext cx="17055888" cy="1886221"/>
          </a:xfrm>
          <a:prstGeom prst="roundRect">
            <a:avLst>
              <a:gd name="adj" fmla="val 27723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C7A9AEA-9901-475F-AF5C-8380894865B0}"/>
              </a:ext>
            </a:extLst>
          </p:cNvPr>
          <p:cNvSpPr/>
          <p:nvPr/>
        </p:nvSpPr>
        <p:spPr bwMode="auto">
          <a:xfrm>
            <a:off x="1371706" y="5224350"/>
            <a:ext cx="17055888" cy="1886221"/>
          </a:xfrm>
          <a:prstGeom prst="roundRect">
            <a:avLst>
              <a:gd name="adj" fmla="val 27723"/>
            </a:avLst>
          </a:prstGeom>
          <a:solidFill>
            <a:schemeClr val="bg1">
              <a:lumMod val="40000"/>
              <a:lumOff val="60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E6F68A4-725E-4E7E-A0C2-BA90F7B82D38}"/>
              </a:ext>
            </a:extLst>
          </p:cNvPr>
          <p:cNvSpPr/>
          <p:nvPr/>
        </p:nvSpPr>
        <p:spPr bwMode="auto">
          <a:xfrm>
            <a:off x="1371706" y="7683773"/>
            <a:ext cx="17055888" cy="1886221"/>
          </a:xfrm>
          <a:prstGeom prst="roundRect">
            <a:avLst>
              <a:gd name="adj" fmla="val 27723"/>
            </a:avLst>
          </a:prstGeom>
          <a:solidFill>
            <a:schemeClr val="accent4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3C138-F1A4-4FE1-9EDB-118AFE1890F0}"/>
              </a:ext>
            </a:extLst>
          </p:cNvPr>
          <p:cNvSpPr txBox="1"/>
          <p:nvPr/>
        </p:nvSpPr>
        <p:spPr bwMode="auto">
          <a:xfrm>
            <a:off x="1565777" y="2915450"/>
            <a:ext cx="16667746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 anchor="ctr">
            <a:spAutoFit/>
          </a:bodyPr>
          <a:lstStyle/>
          <a:p>
            <a:pPr algn="ctr"/>
            <a:r>
              <a:rPr lang="ru-RU" sz="4800" b="1" i="0" dirty="0">
                <a:solidFill>
                  <a:srgbClr val="404040"/>
                </a:solidFill>
                <a:effectLst/>
              </a:rPr>
              <a:t>90% контента в экономических Telegram-каналах – дубли, </a:t>
            </a:r>
          </a:p>
          <a:p>
            <a:pPr algn="ctr"/>
            <a:r>
              <a:rPr lang="ru-RU" sz="4800" b="1" i="0" dirty="0">
                <a:solidFill>
                  <a:srgbClr val="404040"/>
                </a:solidFill>
                <a:effectLst/>
              </a:rPr>
              <a:t>спам или нерелевантные данные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90FBDE-F1D6-4D6D-B05F-C91A07453290}"/>
              </a:ext>
            </a:extLst>
          </p:cNvPr>
          <p:cNvSpPr txBox="1"/>
          <p:nvPr/>
        </p:nvSpPr>
        <p:spPr bwMode="auto">
          <a:xfrm>
            <a:off x="2105526" y="5382630"/>
            <a:ext cx="1558824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 anchor="ctr">
            <a:spAutoFit/>
          </a:bodyPr>
          <a:lstStyle/>
          <a:p>
            <a:pPr algn="ctr"/>
            <a:r>
              <a:rPr lang="ru-RU" sz="4800" b="1" i="0" dirty="0">
                <a:solidFill>
                  <a:srgbClr val="404040"/>
                </a:solidFill>
                <a:effectLst/>
              </a:rPr>
              <a:t>Средний профессионал тратит 3-5 часов ежедневно на анализ новостей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58CE8-D946-4471-96B1-1DF52966416F}"/>
              </a:ext>
            </a:extLst>
          </p:cNvPr>
          <p:cNvSpPr txBox="1"/>
          <p:nvPr/>
        </p:nvSpPr>
        <p:spPr bwMode="auto">
          <a:xfrm>
            <a:off x="2105526" y="7842053"/>
            <a:ext cx="15588248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 anchor="ctr">
            <a:spAutoFit/>
          </a:bodyPr>
          <a:lstStyle/>
          <a:p>
            <a:pPr algn="ctr"/>
            <a:r>
              <a:rPr lang="ru-RU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Риск пропустить критичные события из-за большого объема информации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rgbClr val="33333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50000"/>
          </a:blip>
          <a:srcRect l="103" r="102"/>
          <a:stretch/>
        </p:blipFill>
        <p:spPr bwMode="auto">
          <a:xfrm>
            <a:off x="0" y="0"/>
            <a:ext cx="19799300" cy="11160125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48AF15-E950-4D11-B3DC-2827772981C9}"/>
              </a:ext>
            </a:extLst>
          </p:cNvPr>
          <p:cNvSpPr/>
          <p:nvPr/>
        </p:nvSpPr>
        <p:spPr bwMode="auto">
          <a:xfrm>
            <a:off x="1076491" y="1618139"/>
            <a:ext cx="17646316" cy="7920575"/>
          </a:xfrm>
          <a:prstGeom prst="roundRect">
            <a:avLst/>
          </a:prstGeom>
          <a:solidFill>
            <a:schemeClr val="accent4">
              <a:lumMod val="50000"/>
              <a:alpha val="74000"/>
            </a:schemeClr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C8248-E144-42CF-B1FD-A6AC3FCA0104}"/>
              </a:ext>
            </a:extLst>
          </p:cNvPr>
          <p:cNvSpPr txBox="1"/>
          <p:nvPr/>
        </p:nvSpPr>
        <p:spPr bwMode="auto">
          <a:xfrm>
            <a:off x="2319754" y="2946938"/>
            <a:ext cx="15159789" cy="52629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Economic </a:t>
            </a:r>
            <a:r>
              <a:rPr lang="en-US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News</a:t>
            </a:r>
            <a:r>
              <a:rPr lang="ru-RU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ru-RU" sz="4800" b="1" i="0" dirty="0" err="1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Bot</a:t>
            </a:r>
            <a:r>
              <a:rPr lang="ru-RU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 – это интеллектуальное решение для профессионалов, которым необходимо оставаться в курсе экономических событий без погружения в информационный шум. </a:t>
            </a:r>
            <a:endParaRPr lang="en-US" sz="4800" b="1" i="0" dirty="0">
              <a:solidFill>
                <a:schemeClr val="bg1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r>
              <a:rPr lang="ru-RU" sz="48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Наш Telegram-бот сочетает мощь искусственного интеллекта с удобством мессенджера, предоставляя только релевантную информацию в сжатом виде.</a:t>
            </a:r>
            <a:endParaRPr lang="ru-RU" sz="48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Текст 17">
            <a:extLst>
              <a:ext uri="{FF2B5EF4-FFF2-40B4-BE49-F238E27FC236}">
                <a16:creationId xmlns:a16="http://schemas.microsoft.com/office/drawing/2014/main" id="{716FD79E-6140-48C5-9290-17917E16FCCC}"/>
              </a:ext>
            </a:extLst>
          </p:cNvPr>
          <p:cNvSpPr txBox="1"/>
          <p:nvPr/>
        </p:nvSpPr>
        <p:spPr bwMode="auto">
          <a:xfrm>
            <a:off x="2030698" y="264887"/>
            <a:ext cx="15737900" cy="1180699"/>
          </a:xfrm>
          <a:prstGeom prst="rect">
            <a:avLst/>
          </a:prstGeom>
        </p:spPr>
        <p:txBody>
          <a:bodyPr lIns="36000" tIns="36000" rIns="36000" bIns="36000">
            <a:spAutoFit/>
          </a:bodyPr>
          <a:lstStyle>
            <a:lvl1pPr marL="0" marR="0" indent="11443" algn="l" defTabSz="411479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None/>
              <a:defRPr sz="5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1pPr>
            <a:lvl2pPr marL="720000" marR="0" indent="-445133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2pPr>
            <a:lvl3pPr marL="1440000" marR="0" indent="-526067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3pPr>
            <a:lvl4pPr marL="2160000" marR="0" indent="-598627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4pPr>
            <a:lvl5pPr marL="3617794" marR="0" indent="-598628" algn="l" defTabSz="1509582">
              <a:lnSpc>
                <a:spcPct val="118000"/>
              </a:lnSpc>
              <a:spcBef>
                <a:spcPts val="2400"/>
              </a:spcBef>
              <a:spcAft>
                <a:spcPts val="0"/>
              </a:spcAft>
              <a:buClrTx/>
              <a:buSzPct val="100000"/>
              <a:buFont typeface="Wingdings"/>
              <a:buChar char="§"/>
              <a:defRPr sz="24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5pPr>
            <a:lvl6pPr marL="4372585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6pPr>
            <a:lvl7pPr marL="5127377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7pPr>
            <a:lvl8pPr marL="5882168" marR="0" indent="-598628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8pPr>
            <a:lvl9pPr marL="6636960" marR="0" indent="-598627" algn="l" defTabSz="1509582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defRPr sz="4600" b="0" i="0" u="none" strike="noStrike" cap="none" spc="0">
                <a:solidFill>
                  <a:srgbClr val="000000"/>
                </a:solidFill>
                <a:latin typeface="Tinkoff Sans"/>
                <a:ea typeface="Tinkoff Sans"/>
                <a:cs typeface="Tinkoff Sans"/>
              </a:defRPr>
            </a:lvl9pPr>
          </a:lstStyle>
          <a:p>
            <a:pPr algn="ctr">
              <a:defRPr/>
            </a:pPr>
            <a:r>
              <a:rPr lang="ru-RU" sz="7200" b="1" dirty="0">
                <a:solidFill>
                  <a:schemeClr val="tx1"/>
                </a:solidFill>
                <a:latin typeface="Tinkoff Sans"/>
              </a:rPr>
              <a:t>Решение</a:t>
            </a:r>
            <a:endParaRPr sz="6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2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 bwMode="auto">
          <a:xfrm>
            <a:off x="10787194" y="2368272"/>
            <a:ext cx="8502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400" b="1" i="0" dirty="0">
                <a:solidFill>
                  <a:schemeClr val="bg1">
                    <a:lumMod val="40000"/>
                    <a:lumOff val="60000"/>
                  </a:schemeClr>
                </a:solidFill>
                <a:effectLst/>
              </a:rPr>
              <a:t>Автоматизированный сборщик новостей из 10+ проверенных источников</a:t>
            </a:r>
            <a:endParaRPr lang="en-US" sz="4400" b="1" dirty="0">
              <a:solidFill>
                <a:schemeClr val="bg1">
                  <a:lumMod val="40000"/>
                  <a:lumOff val="60000"/>
                </a:schemeClr>
              </a:solidFill>
              <a:cs typeface="Arial"/>
            </a:endParaRPr>
          </a:p>
        </p:txBody>
      </p:sp>
      <p:sp>
        <p:nvSpPr>
          <p:cNvPr id="3" name="Freeform: Shape 25"/>
          <p:cNvSpPr/>
          <p:nvPr/>
        </p:nvSpPr>
        <p:spPr bwMode="auto">
          <a:xfrm>
            <a:off x="6226339" y="4253017"/>
            <a:ext cx="3519876" cy="3519876"/>
          </a:xfrm>
          <a:custGeom>
            <a:avLst/>
            <a:gdLst>
              <a:gd name="connsiteX0" fmla="*/ 1621800 w 2167466"/>
              <a:gd name="connsiteY0" fmla="*/ 548964 h 2167466"/>
              <a:gd name="connsiteX1" fmla="*/ 1941574 w 2167466"/>
              <a:gd name="connsiteY1" fmla="*/ 452590 h 2167466"/>
              <a:gd name="connsiteX2" fmla="*/ 2059240 w 2167466"/>
              <a:gd name="connsiteY2" fmla="*/ 656392 h 2167466"/>
              <a:gd name="connsiteX3" fmla="*/ 1815890 w 2167466"/>
              <a:gd name="connsiteY3" fmla="*/ 885138 h 2167466"/>
              <a:gd name="connsiteX4" fmla="*/ 1815890 w 2167466"/>
              <a:gd name="connsiteY4" fmla="*/ 1282328 h 2167466"/>
              <a:gd name="connsiteX5" fmla="*/ 2059240 w 2167466"/>
              <a:gd name="connsiteY5" fmla="*/ 1511074 h 2167466"/>
              <a:gd name="connsiteX6" fmla="*/ 1941574 w 2167466"/>
              <a:gd name="connsiteY6" fmla="*/ 1714876 h 2167466"/>
              <a:gd name="connsiteX7" fmla="*/ 1621800 w 2167466"/>
              <a:gd name="connsiteY7" fmla="*/ 1618502 h 2167466"/>
              <a:gd name="connsiteX8" fmla="*/ 1277823 w 2167466"/>
              <a:gd name="connsiteY8" fmla="*/ 1817097 h 2167466"/>
              <a:gd name="connsiteX9" fmla="*/ 1201398 w 2167466"/>
              <a:gd name="connsiteY9" fmla="*/ 2142217 h 2167466"/>
              <a:gd name="connsiteX10" fmla="*/ 966068 w 2167466"/>
              <a:gd name="connsiteY10" fmla="*/ 2142217 h 2167466"/>
              <a:gd name="connsiteX11" fmla="*/ 889643 w 2167466"/>
              <a:gd name="connsiteY11" fmla="*/ 1817097 h 2167466"/>
              <a:gd name="connsiteX12" fmla="*/ 545666 w 2167466"/>
              <a:gd name="connsiteY12" fmla="*/ 1618502 h 2167466"/>
              <a:gd name="connsiteX13" fmla="*/ 225892 w 2167466"/>
              <a:gd name="connsiteY13" fmla="*/ 1714876 h 2167466"/>
              <a:gd name="connsiteX14" fmla="*/ 108226 w 2167466"/>
              <a:gd name="connsiteY14" fmla="*/ 1511074 h 2167466"/>
              <a:gd name="connsiteX15" fmla="*/ 351576 w 2167466"/>
              <a:gd name="connsiteY15" fmla="*/ 1282328 h 2167466"/>
              <a:gd name="connsiteX16" fmla="*/ 351576 w 2167466"/>
              <a:gd name="connsiteY16" fmla="*/ 885138 h 2167466"/>
              <a:gd name="connsiteX17" fmla="*/ 108226 w 2167466"/>
              <a:gd name="connsiteY17" fmla="*/ 656392 h 2167466"/>
              <a:gd name="connsiteX18" fmla="*/ 225892 w 2167466"/>
              <a:gd name="connsiteY18" fmla="*/ 452590 h 2167466"/>
              <a:gd name="connsiteX19" fmla="*/ 545666 w 2167466"/>
              <a:gd name="connsiteY19" fmla="*/ 548964 h 2167466"/>
              <a:gd name="connsiteX20" fmla="*/ 889643 w 2167466"/>
              <a:gd name="connsiteY20" fmla="*/ 350369 h 2167466"/>
              <a:gd name="connsiteX21" fmla="*/ 966068 w 2167466"/>
              <a:gd name="connsiteY21" fmla="*/ 25249 h 2167466"/>
              <a:gd name="connsiteX22" fmla="*/ 1201398 w 2167466"/>
              <a:gd name="connsiteY22" fmla="*/ 25249 h 2167466"/>
              <a:gd name="connsiteX23" fmla="*/ 1277823 w 2167466"/>
              <a:gd name="connsiteY23" fmla="*/ 350369 h 2167466"/>
              <a:gd name="connsiteX24" fmla="*/ 1621800 w 2167466"/>
              <a:gd name="connsiteY24" fmla="*/ 548964 h 2167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67466" h="2167466" extrusionOk="0">
                <a:moveTo>
                  <a:pt x="1621800" y="548964"/>
                </a:moveTo>
                <a:lnTo>
                  <a:pt x="1941574" y="452590"/>
                </a:lnTo>
                <a:lnTo>
                  <a:pt x="2059240" y="656392"/>
                </a:lnTo>
                <a:lnTo>
                  <a:pt x="1815890" y="885138"/>
                </a:lnTo>
                <a:cubicBezTo>
                  <a:pt x="1851165" y="1015185"/>
                  <a:pt x="1851165" y="1152281"/>
                  <a:pt x="1815890" y="1282328"/>
                </a:cubicBezTo>
                <a:lnTo>
                  <a:pt x="2059240" y="1511074"/>
                </a:lnTo>
                <a:lnTo>
                  <a:pt x="1941574" y="1714876"/>
                </a:lnTo>
                <a:lnTo>
                  <a:pt x="1621800" y="1618502"/>
                </a:lnTo>
                <a:cubicBezTo>
                  <a:pt x="1526813" y="1714075"/>
                  <a:pt x="1408085" y="1782623"/>
                  <a:pt x="1277823" y="1817097"/>
                </a:cubicBezTo>
                <a:lnTo>
                  <a:pt x="1201398" y="2142217"/>
                </a:lnTo>
                <a:lnTo>
                  <a:pt x="966068" y="2142217"/>
                </a:lnTo>
                <a:lnTo>
                  <a:pt x="889643" y="1817097"/>
                </a:lnTo>
                <a:cubicBezTo>
                  <a:pt x="759381" y="1782622"/>
                  <a:pt x="640653" y="1714074"/>
                  <a:pt x="545666" y="1618502"/>
                </a:cubicBezTo>
                <a:lnTo>
                  <a:pt x="225892" y="1714876"/>
                </a:lnTo>
                <a:lnTo>
                  <a:pt x="108226" y="1511074"/>
                </a:lnTo>
                <a:lnTo>
                  <a:pt x="351576" y="1282328"/>
                </a:lnTo>
                <a:cubicBezTo>
                  <a:pt x="316301" y="1152281"/>
                  <a:pt x="316301" y="1015185"/>
                  <a:pt x="351576" y="885138"/>
                </a:cubicBezTo>
                <a:lnTo>
                  <a:pt x="108226" y="656392"/>
                </a:lnTo>
                <a:lnTo>
                  <a:pt x="225892" y="452590"/>
                </a:lnTo>
                <a:lnTo>
                  <a:pt x="545666" y="548964"/>
                </a:lnTo>
                <a:cubicBezTo>
                  <a:pt x="640653" y="453391"/>
                  <a:pt x="759381" y="384843"/>
                  <a:pt x="889643" y="350369"/>
                </a:cubicBezTo>
                <a:lnTo>
                  <a:pt x="966068" y="25249"/>
                </a:lnTo>
                <a:lnTo>
                  <a:pt x="1201398" y="25249"/>
                </a:lnTo>
                <a:lnTo>
                  <a:pt x="1277823" y="350369"/>
                </a:lnTo>
                <a:cubicBezTo>
                  <a:pt x="1408085" y="384844"/>
                  <a:pt x="1526813" y="453392"/>
                  <a:pt x="1621800" y="548964"/>
                </a:cubicBezTo>
                <a:close/>
              </a:path>
            </a:pathLst>
          </a:custGeom>
          <a:ln>
            <a:noFill/>
          </a:ln>
          <a:effectLst>
            <a:outerShdw blurRad="1066800" dist="3683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15014" tIns="920369" rIns="915014" bIns="920369" numCol="1" spcCol="1270" anchor="ctr" anchorCtr="0">
            <a:noAutofit/>
          </a:bodyPr>
          <a:lstStyle/>
          <a:p>
            <a:pPr algn="ctr" defTabSz="101048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80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Tinkoff Sans"/>
                <a:ea typeface="Lato"/>
                <a:cs typeface="Lato"/>
              </a:rPr>
            </a:br>
            <a:r>
              <a:rPr lang="ru-RU" sz="8000" b="1" dirty="0">
                <a:solidFill>
                  <a:schemeClr val="bg2"/>
                </a:solidFill>
                <a:latin typeface="Tinkoff Sans"/>
                <a:ea typeface="Lato"/>
                <a:cs typeface="Lato"/>
              </a:rPr>
              <a:t>2</a:t>
            </a:r>
            <a:br>
              <a:rPr lang="en-US" sz="8000" b="1" dirty="0">
                <a:solidFill>
                  <a:schemeClr val="bg1">
                    <a:lumMod val="40000"/>
                    <a:lumOff val="60000"/>
                  </a:schemeClr>
                </a:solidFill>
                <a:latin typeface="Tinkoff Sans"/>
                <a:ea typeface="Lato"/>
                <a:cs typeface="Lato"/>
              </a:rPr>
            </a:br>
            <a:endParaRPr sz="66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9156401" y="3020966"/>
            <a:ext cx="1410286" cy="79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4550">
                <a:solidFill>
                  <a:schemeClr val="bg1"/>
                </a:solidFill>
                <a:latin typeface="Tinkoff Sans"/>
                <a:cs typeface="Arial"/>
              </a:rPr>
              <a:t>01</a:t>
            </a:r>
            <a:endParaRPr/>
          </a:p>
        </p:txBody>
      </p:sp>
      <p:sp>
        <p:nvSpPr>
          <p:cNvPr id="4" name="Freeform: Shape 26"/>
          <p:cNvSpPr/>
          <p:nvPr/>
        </p:nvSpPr>
        <p:spPr bwMode="auto">
          <a:xfrm>
            <a:off x="7787724" y="1450175"/>
            <a:ext cx="4223852" cy="4223852"/>
          </a:xfrm>
          <a:custGeom>
            <a:avLst/>
            <a:gdLst>
              <a:gd name="connsiteX0" fmla="*/ 1589033 w 2123675"/>
              <a:gd name="connsiteY0" fmla="*/ 537873 h 2123675"/>
              <a:gd name="connsiteX1" fmla="*/ 1902347 w 2123675"/>
              <a:gd name="connsiteY1" fmla="*/ 443446 h 2123675"/>
              <a:gd name="connsiteX2" fmla="*/ 2017635 w 2123675"/>
              <a:gd name="connsiteY2" fmla="*/ 643130 h 2123675"/>
              <a:gd name="connsiteX3" fmla="*/ 1779202 w 2123675"/>
              <a:gd name="connsiteY3" fmla="*/ 867255 h 2123675"/>
              <a:gd name="connsiteX4" fmla="*/ 1779202 w 2123675"/>
              <a:gd name="connsiteY4" fmla="*/ 1256420 h 2123675"/>
              <a:gd name="connsiteX5" fmla="*/ 2017635 w 2123675"/>
              <a:gd name="connsiteY5" fmla="*/ 1480545 h 2123675"/>
              <a:gd name="connsiteX6" fmla="*/ 1902347 w 2123675"/>
              <a:gd name="connsiteY6" fmla="*/ 1680229 h 2123675"/>
              <a:gd name="connsiteX7" fmla="*/ 1589033 w 2123675"/>
              <a:gd name="connsiteY7" fmla="*/ 1585802 h 2123675"/>
              <a:gd name="connsiteX8" fmla="*/ 1252006 w 2123675"/>
              <a:gd name="connsiteY8" fmla="*/ 1780385 h 2123675"/>
              <a:gd name="connsiteX9" fmla="*/ 1177125 w 2123675"/>
              <a:gd name="connsiteY9" fmla="*/ 2098936 h 2123675"/>
              <a:gd name="connsiteX10" fmla="*/ 946550 w 2123675"/>
              <a:gd name="connsiteY10" fmla="*/ 2098936 h 2123675"/>
              <a:gd name="connsiteX11" fmla="*/ 871669 w 2123675"/>
              <a:gd name="connsiteY11" fmla="*/ 1780385 h 2123675"/>
              <a:gd name="connsiteX12" fmla="*/ 534642 w 2123675"/>
              <a:gd name="connsiteY12" fmla="*/ 1585802 h 2123675"/>
              <a:gd name="connsiteX13" fmla="*/ 221328 w 2123675"/>
              <a:gd name="connsiteY13" fmla="*/ 1680229 h 2123675"/>
              <a:gd name="connsiteX14" fmla="*/ 106040 w 2123675"/>
              <a:gd name="connsiteY14" fmla="*/ 1480545 h 2123675"/>
              <a:gd name="connsiteX15" fmla="*/ 344473 w 2123675"/>
              <a:gd name="connsiteY15" fmla="*/ 1256420 h 2123675"/>
              <a:gd name="connsiteX16" fmla="*/ 344473 w 2123675"/>
              <a:gd name="connsiteY16" fmla="*/ 867255 h 2123675"/>
              <a:gd name="connsiteX17" fmla="*/ 106040 w 2123675"/>
              <a:gd name="connsiteY17" fmla="*/ 643130 h 2123675"/>
              <a:gd name="connsiteX18" fmla="*/ 221328 w 2123675"/>
              <a:gd name="connsiteY18" fmla="*/ 443446 h 2123675"/>
              <a:gd name="connsiteX19" fmla="*/ 534642 w 2123675"/>
              <a:gd name="connsiteY19" fmla="*/ 537873 h 2123675"/>
              <a:gd name="connsiteX20" fmla="*/ 871669 w 2123675"/>
              <a:gd name="connsiteY20" fmla="*/ 343290 h 2123675"/>
              <a:gd name="connsiteX21" fmla="*/ 946550 w 2123675"/>
              <a:gd name="connsiteY21" fmla="*/ 24739 h 2123675"/>
              <a:gd name="connsiteX22" fmla="*/ 1177125 w 2123675"/>
              <a:gd name="connsiteY22" fmla="*/ 24739 h 2123675"/>
              <a:gd name="connsiteX23" fmla="*/ 1252006 w 2123675"/>
              <a:gd name="connsiteY23" fmla="*/ 343290 h 2123675"/>
              <a:gd name="connsiteX24" fmla="*/ 1589033 w 2123675"/>
              <a:gd name="connsiteY24" fmla="*/ 537873 h 212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123675" h="2123675" extrusionOk="0">
                <a:moveTo>
                  <a:pt x="1366897" y="537190"/>
                </a:moveTo>
                <a:lnTo>
                  <a:pt x="1594045" y="396507"/>
                </a:lnTo>
                <a:lnTo>
                  <a:pt x="1727168" y="529630"/>
                </a:lnTo>
                <a:lnTo>
                  <a:pt x="1586485" y="756778"/>
                </a:lnTo>
                <a:cubicBezTo>
                  <a:pt x="1640670" y="849967"/>
                  <a:pt x="1669056" y="955907"/>
                  <a:pt x="1668725" y="1063703"/>
                </a:cubicBezTo>
                <a:lnTo>
                  <a:pt x="1904134" y="1190078"/>
                </a:lnTo>
                <a:lnTo>
                  <a:pt x="1855408" y="1371927"/>
                </a:lnTo>
                <a:lnTo>
                  <a:pt x="1588350" y="1363666"/>
                </a:lnTo>
                <a:cubicBezTo>
                  <a:pt x="1534739" y="1457186"/>
                  <a:pt x="1457186" y="1534739"/>
                  <a:pt x="1363666" y="1588351"/>
                </a:cubicBezTo>
                <a:lnTo>
                  <a:pt x="1371926" y="1855408"/>
                </a:lnTo>
                <a:lnTo>
                  <a:pt x="1190078" y="1904134"/>
                </a:lnTo>
                <a:lnTo>
                  <a:pt x="1063703" y="1668725"/>
                </a:lnTo>
                <a:cubicBezTo>
                  <a:pt x="955907" y="1669057"/>
                  <a:pt x="849967" y="1640670"/>
                  <a:pt x="756778" y="1586485"/>
                </a:cubicBezTo>
                <a:lnTo>
                  <a:pt x="529630" y="1727168"/>
                </a:lnTo>
                <a:lnTo>
                  <a:pt x="396507" y="1594045"/>
                </a:lnTo>
                <a:lnTo>
                  <a:pt x="537190" y="1366897"/>
                </a:lnTo>
                <a:cubicBezTo>
                  <a:pt x="483005" y="1273708"/>
                  <a:pt x="454619" y="1167768"/>
                  <a:pt x="454950" y="1059972"/>
                </a:cubicBezTo>
                <a:lnTo>
                  <a:pt x="219541" y="933597"/>
                </a:lnTo>
                <a:lnTo>
                  <a:pt x="268267" y="751748"/>
                </a:lnTo>
                <a:lnTo>
                  <a:pt x="535325" y="760009"/>
                </a:lnTo>
                <a:cubicBezTo>
                  <a:pt x="588936" y="666489"/>
                  <a:pt x="666489" y="588936"/>
                  <a:pt x="760009" y="535324"/>
                </a:cubicBezTo>
                <a:lnTo>
                  <a:pt x="751749" y="268267"/>
                </a:lnTo>
                <a:lnTo>
                  <a:pt x="933597" y="219541"/>
                </a:lnTo>
                <a:lnTo>
                  <a:pt x="1059972" y="454950"/>
                </a:lnTo>
                <a:cubicBezTo>
                  <a:pt x="1167768" y="454618"/>
                  <a:pt x="1273708" y="483005"/>
                  <a:pt x="1366897" y="5371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066800" dist="3683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76959" tIns="1176959" rIns="1176961" bIns="1176961" numCol="1" spcCol="1270" anchor="ctr" anchorCtr="0">
            <a:noAutofit/>
          </a:bodyPr>
          <a:lstStyle/>
          <a:p>
            <a:pPr algn="ctr" defTabSz="115484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ru-RU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nkoff Sans"/>
                <a:ea typeface="Lato"/>
                <a:cs typeface="Lato"/>
              </a:rPr>
              <a:t>1</a:t>
            </a:r>
            <a:endParaRPr lang="en-US" sz="8000" b="1" dirty="0">
              <a:solidFill>
                <a:schemeClr val="tx1">
                  <a:lumMod val="85000"/>
                  <a:lumOff val="15000"/>
                </a:schemeClr>
              </a:solidFill>
              <a:latin typeface="Tinkoff Sans"/>
              <a:ea typeface="Lato"/>
              <a:cs typeface="Lato"/>
            </a:endParaRPr>
          </a:p>
        </p:txBody>
      </p:sp>
      <p:sp>
        <p:nvSpPr>
          <p:cNvPr id="2" name="Freeform: Shape 24"/>
          <p:cNvSpPr/>
          <p:nvPr/>
        </p:nvSpPr>
        <p:spPr bwMode="auto">
          <a:xfrm>
            <a:off x="8887685" y="5578081"/>
            <a:ext cx="4839829" cy="4839829"/>
          </a:xfrm>
          <a:custGeom>
            <a:avLst/>
            <a:gdLst>
              <a:gd name="connsiteX0" fmla="*/ 2115406 w 2980266"/>
              <a:gd name="connsiteY0" fmla="*/ 475169 h 2980266"/>
              <a:gd name="connsiteX1" fmla="*/ 2347223 w 2980266"/>
              <a:gd name="connsiteY1" fmla="*/ 280641 h 2980266"/>
              <a:gd name="connsiteX2" fmla="*/ 2532418 w 2980266"/>
              <a:gd name="connsiteY2" fmla="*/ 436038 h 2980266"/>
              <a:gd name="connsiteX3" fmla="*/ 2381100 w 2980266"/>
              <a:gd name="connsiteY3" fmla="*/ 698113 h 2980266"/>
              <a:gd name="connsiteX4" fmla="*/ 2621526 w 2980266"/>
              <a:gd name="connsiteY4" fmla="*/ 1114543 h 2980266"/>
              <a:gd name="connsiteX5" fmla="*/ 2924149 w 2980266"/>
              <a:gd name="connsiteY5" fmla="*/ 1114535 h 2980266"/>
              <a:gd name="connsiteX6" fmla="*/ 2966129 w 2980266"/>
              <a:gd name="connsiteY6" fmla="*/ 1352617 h 2980266"/>
              <a:gd name="connsiteX7" fmla="*/ 2681754 w 2980266"/>
              <a:gd name="connsiteY7" fmla="*/ 1456113 h 2980266"/>
              <a:gd name="connsiteX8" fmla="*/ 2598255 w 2980266"/>
              <a:gd name="connsiteY8" fmla="*/ 1929659 h 2980266"/>
              <a:gd name="connsiteX9" fmla="*/ 2830082 w 2980266"/>
              <a:gd name="connsiteY9" fmla="*/ 2124176 h 2980266"/>
              <a:gd name="connsiteX10" fmla="*/ 2709205 w 2980266"/>
              <a:gd name="connsiteY10" fmla="*/ 2333542 h 2980266"/>
              <a:gd name="connsiteX11" fmla="*/ 2424835 w 2980266"/>
              <a:gd name="connsiteY11" fmla="*/ 2230031 h 2980266"/>
              <a:gd name="connsiteX12" fmla="*/ 2056481 w 2980266"/>
              <a:gd name="connsiteY12" fmla="*/ 2539116 h 2980266"/>
              <a:gd name="connsiteX13" fmla="*/ 2109039 w 2980266"/>
              <a:gd name="connsiteY13" fmla="*/ 2837141 h 2980266"/>
              <a:gd name="connsiteX14" fmla="*/ 1881863 w 2980266"/>
              <a:gd name="connsiteY14" fmla="*/ 2919826 h 2980266"/>
              <a:gd name="connsiteX15" fmla="*/ 1730559 w 2980266"/>
              <a:gd name="connsiteY15" fmla="*/ 2657743 h 2980266"/>
              <a:gd name="connsiteX16" fmla="*/ 1249707 w 2980266"/>
              <a:gd name="connsiteY16" fmla="*/ 2657743 h 2980266"/>
              <a:gd name="connsiteX17" fmla="*/ 1098403 w 2980266"/>
              <a:gd name="connsiteY17" fmla="*/ 2919826 h 2980266"/>
              <a:gd name="connsiteX18" fmla="*/ 871227 w 2980266"/>
              <a:gd name="connsiteY18" fmla="*/ 2837141 h 2980266"/>
              <a:gd name="connsiteX19" fmla="*/ 923785 w 2980266"/>
              <a:gd name="connsiteY19" fmla="*/ 2539117 h 2980266"/>
              <a:gd name="connsiteX20" fmla="*/ 555431 w 2980266"/>
              <a:gd name="connsiteY20" fmla="*/ 2230032 h 2980266"/>
              <a:gd name="connsiteX21" fmla="*/ 271061 w 2980266"/>
              <a:gd name="connsiteY21" fmla="*/ 2333542 h 2980266"/>
              <a:gd name="connsiteX22" fmla="*/ 150184 w 2980266"/>
              <a:gd name="connsiteY22" fmla="*/ 2124176 h 2980266"/>
              <a:gd name="connsiteX23" fmla="*/ 382011 w 2980266"/>
              <a:gd name="connsiteY23" fmla="*/ 1929660 h 2980266"/>
              <a:gd name="connsiteX24" fmla="*/ 298512 w 2980266"/>
              <a:gd name="connsiteY24" fmla="*/ 1456114 h 2980266"/>
              <a:gd name="connsiteX25" fmla="*/ 14137 w 2980266"/>
              <a:gd name="connsiteY25" fmla="*/ 1352617 h 2980266"/>
              <a:gd name="connsiteX26" fmla="*/ 56117 w 2980266"/>
              <a:gd name="connsiteY26" fmla="*/ 1114535 h 2980266"/>
              <a:gd name="connsiteX27" fmla="*/ 358740 w 2980266"/>
              <a:gd name="connsiteY27" fmla="*/ 1114543 h 2980266"/>
              <a:gd name="connsiteX28" fmla="*/ 599166 w 2980266"/>
              <a:gd name="connsiteY28" fmla="*/ 698113 h 2980266"/>
              <a:gd name="connsiteX29" fmla="*/ 447848 w 2980266"/>
              <a:gd name="connsiteY29" fmla="*/ 436038 h 2980266"/>
              <a:gd name="connsiteX30" fmla="*/ 633043 w 2980266"/>
              <a:gd name="connsiteY30" fmla="*/ 280641 h 2980266"/>
              <a:gd name="connsiteX31" fmla="*/ 864860 w 2980266"/>
              <a:gd name="connsiteY31" fmla="*/ 475169 h 2980266"/>
              <a:gd name="connsiteX32" fmla="*/ 1316713 w 2980266"/>
              <a:gd name="connsiteY32" fmla="*/ 310708 h 2980266"/>
              <a:gd name="connsiteX33" fmla="*/ 1369255 w 2980266"/>
              <a:gd name="connsiteY33" fmla="*/ 12681 h 2980266"/>
              <a:gd name="connsiteX34" fmla="*/ 1611011 w 2980266"/>
              <a:gd name="connsiteY34" fmla="*/ 12681 h 2980266"/>
              <a:gd name="connsiteX35" fmla="*/ 1663553 w 2980266"/>
              <a:gd name="connsiteY35" fmla="*/ 310708 h 2980266"/>
              <a:gd name="connsiteX36" fmla="*/ 2115406 w 2980266"/>
              <a:gd name="connsiteY36" fmla="*/ 475169 h 2980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980266" h="2980266" extrusionOk="0">
                <a:moveTo>
                  <a:pt x="2115406" y="475169"/>
                </a:moveTo>
                <a:lnTo>
                  <a:pt x="2347223" y="280641"/>
                </a:lnTo>
                <a:lnTo>
                  <a:pt x="2532418" y="436038"/>
                </a:lnTo>
                <a:lnTo>
                  <a:pt x="2381100" y="698113"/>
                </a:lnTo>
                <a:cubicBezTo>
                  <a:pt x="2488696" y="819151"/>
                  <a:pt x="2570502" y="960843"/>
                  <a:pt x="2621526" y="1114543"/>
                </a:cubicBezTo>
                <a:lnTo>
                  <a:pt x="2924149" y="1114535"/>
                </a:lnTo>
                <a:lnTo>
                  <a:pt x="2966129" y="1352617"/>
                </a:lnTo>
                <a:lnTo>
                  <a:pt x="2681754" y="1456113"/>
                </a:lnTo>
                <a:cubicBezTo>
                  <a:pt x="2686376" y="1617995"/>
                  <a:pt x="2657965" y="1779121"/>
                  <a:pt x="2598255" y="1929659"/>
                </a:cubicBezTo>
                <a:lnTo>
                  <a:pt x="2830082" y="2124176"/>
                </a:lnTo>
                <a:lnTo>
                  <a:pt x="2709205" y="2333542"/>
                </a:lnTo>
                <a:lnTo>
                  <a:pt x="2424835" y="2230031"/>
                </a:lnTo>
                <a:cubicBezTo>
                  <a:pt x="2324320" y="2357010"/>
                  <a:pt x="2198986" y="2462178"/>
                  <a:pt x="2056481" y="2539116"/>
                </a:cubicBezTo>
                <a:lnTo>
                  <a:pt x="2109039" y="2837141"/>
                </a:lnTo>
                <a:lnTo>
                  <a:pt x="1881863" y="2919826"/>
                </a:lnTo>
                <a:lnTo>
                  <a:pt x="1730559" y="2657743"/>
                </a:lnTo>
                <a:cubicBezTo>
                  <a:pt x="1571939" y="2690405"/>
                  <a:pt x="1408327" y="2690405"/>
                  <a:pt x="1249707" y="2657743"/>
                </a:cubicBezTo>
                <a:lnTo>
                  <a:pt x="1098403" y="2919826"/>
                </a:lnTo>
                <a:lnTo>
                  <a:pt x="871227" y="2837141"/>
                </a:lnTo>
                <a:lnTo>
                  <a:pt x="923785" y="2539117"/>
                </a:lnTo>
                <a:cubicBezTo>
                  <a:pt x="781280" y="2462179"/>
                  <a:pt x="655947" y="2357011"/>
                  <a:pt x="555431" y="2230032"/>
                </a:cubicBezTo>
                <a:lnTo>
                  <a:pt x="271061" y="2333542"/>
                </a:lnTo>
                <a:lnTo>
                  <a:pt x="150184" y="2124176"/>
                </a:lnTo>
                <a:lnTo>
                  <a:pt x="382011" y="1929660"/>
                </a:lnTo>
                <a:cubicBezTo>
                  <a:pt x="322301" y="1779122"/>
                  <a:pt x="293890" y="1617995"/>
                  <a:pt x="298512" y="1456114"/>
                </a:cubicBezTo>
                <a:lnTo>
                  <a:pt x="14137" y="1352617"/>
                </a:lnTo>
                <a:lnTo>
                  <a:pt x="56117" y="1114535"/>
                </a:lnTo>
                <a:lnTo>
                  <a:pt x="358740" y="1114543"/>
                </a:lnTo>
                <a:cubicBezTo>
                  <a:pt x="409764" y="960843"/>
                  <a:pt x="491570" y="819151"/>
                  <a:pt x="599166" y="698113"/>
                </a:cubicBezTo>
                <a:lnTo>
                  <a:pt x="447848" y="436038"/>
                </a:lnTo>
                <a:lnTo>
                  <a:pt x="633043" y="280641"/>
                </a:lnTo>
                <a:lnTo>
                  <a:pt x="864860" y="475169"/>
                </a:lnTo>
                <a:cubicBezTo>
                  <a:pt x="1002743" y="390226"/>
                  <a:pt x="1156488" y="334267"/>
                  <a:pt x="1316713" y="310708"/>
                </a:cubicBezTo>
                <a:lnTo>
                  <a:pt x="1369255" y="12681"/>
                </a:lnTo>
                <a:lnTo>
                  <a:pt x="1611011" y="12681"/>
                </a:lnTo>
                <a:lnTo>
                  <a:pt x="1663553" y="310708"/>
                </a:lnTo>
                <a:cubicBezTo>
                  <a:pt x="1823778" y="334267"/>
                  <a:pt x="1977523" y="390226"/>
                  <a:pt x="2115406" y="475169"/>
                </a:cubicBezTo>
                <a:close/>
              </a:path>
            </a:pathLst>
          </a:custGeom>
          <a:solidFill>
            <a:srgbClr val="474747"/>
          </a:solidFill>
          <a:ln>
            <a:noFill/>
          </a:ln>
          <a:effectLst>
            <a:outerShdw blurRad="1066800" dist="368300" dir="5400000" algn="t" rotWithShape="0">
              <a:schemeClr val="tx1">
                <a:alpha val="5000"/>
              </a:scheme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rgbClr val="00000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22520" tIns="1183205" rIns="1022520" bIns="1267849" numCol="1" spcCol="1270" anchor="ctr" anchorCtr="0">
            <a:noAutofit/>
          </a:bodyPr>
          <a:lstStyle/>
          <a:p>
            <a:pPr algn="ctr" defTabSz="173226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3250" dirty="0">
                <a:latin typeface="Tinkoff Sans"/>
                <a:ea typeface="Lato"/>
                <a:cs typeface="Lato"/>
              </a:rPr>
            </a:br>
            <a:r>
              <a:rPr lang="ru-RU" sz="8000" b="1" dirty="0">
                <a:solidFill>
                  <a:schemeClr val="tx1"/>
                </a:solidFill>
                <a:latin typeface="Tinkoff Sans"/>
                <a:ea typeface="Lato"/>
                <a:cs typeface="Lato"/>
              </a:rPr>
              <a:t>3</a:t>
            </a:r>
            <a:br>
              <a:rPr lang="en-US" sz="8000" b="1" dirty="0">
                <a:latin typeface="Tinkoff Sans"/>
                <a:ea typeface="Lato"/>
                <a:cs typeface="Lato"/>
              </a:rPr>
            </a:br>
            <a:endParaRPr lang="en-US" sz="3250" b="1" dirty="0">
              <a:solidFill>
                <a:schemeClr val="tx1">
                  <a:lumMod val="85000"/>
                  <a:lumOff val="15000"/>
                </a:schemeClr>
              </a:solidFill>
              <a:latin typeface="Tinkoff Sans"/>
              <a:ea typeface="Lato"/>
              <a:cs typeface="Lat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450849-EA44-4B5E-B25C-476F1CA5A328}"/>
              </a:ext>
            </a:extLst>
          </p:cNvPr>
          <p:cNvSpPr txBox="1"/>
          <p:nvPr/>
        </p:nvSpPr>
        <p:spPr bwMode="auto">
          <a:xfrm>
            <a:off x="5586582" y="404347"/>
            <a:ext cx="8502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6000" b="1" dirty="0">
                <a:solidFill>
                  <a:schemeClr val="tx1"/>
                </a:solidFill>
                <a:latin typeface="Tinkoff Sans"/>
                <a:cs typeface="Arial"/>
              </a:rPr>
              <a:t>Economic News Bot –</a:t>
            </a:r>
            <a:r>
              <a:rPr lang="ru-RU" sz="6000" b="1" dirty="0">
                <a:solidFill>
                  <a:schemeClr val="tx1"/>
                </a:solidFill>
                <a:latin typeface="Tinkoff Sans"/>
                <a:cs typeface="Arial"/>
              </a:rPr>
              <a:t> это:</a:t>
            </a:r>
            <a:r>
              <a:rPr lang="en-US" sz="6000" b="1" dirty="0">
                <a:solidFill>
                  <a:schemeClr val="tx1"/>
                </a:solidFill>
                <a:latin typeface="Tinkoff Sans"/>
                <a:cs typeface="Arial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4A3740-DF91-4F21-B2E2-25ABA34795F5}"/>
              </a:ext>
            </a:extLst>
          </p:cNvPr>
          <p:cNvSpPr txBox="1"/>
          <p:nvPr/>
        </p:nvSpPr>
        <p:spPr bwMode="auto">
          <a:xfrm>
            <a:off x="105467" y="4871841"/>
            <a:ext cx="710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800" b="1" dirty="0">
                <a:solidFill>
                  <a:schemeClr val="tx1"/>
                </a:solidFill>
              </a:rPr>
              <a:t>Д</a:t>
            </a:r>
            <a:r>
              <a:rPr lang="ru-RU" sz="4800" b="1" i="0" dirty="0">
                <a:solidFill>
                  <a:schemeClr val="tx1"/>
                </a:solidFill>
                <a:effectLst/>
              </a:rPr>
              <a:t>айджесты с настраиваемой периодичностью</a:t>
            </a:r>
            <a:endParaRPr lang="en-US" sz="48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0A0C44-5298-4F74-8447-7F1932913493}"/>
              </a:ext>
            </a:extLst>
          </p:cNvPr>
          <p:cNvSpPr txBox="1"/>
          <p:nvPr/>
        </p:nvSpPr>
        <p:spPr bwMode="auto">
          <a:xfrm>
            <a:off x="12407561" y="7274720"/>
            <a:ext cx="85027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4400" b="1" i="0" dirty="0">
                <a:solidFill>
                  <a:schemeClr val="tx1"/>
                </a:solidFill>
                <a:effectLst/>
              </a:rPr>
              <a:t>Глубокая аналитика по ключевым показателям</a:t>
            </a:r>
            <a:endParaRPr lang="en-US" sz="4400" b="1" dirty="0">
              <a:solidFill>
                <a:schemeClr val="tx1"/>
              </a:solidFill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D218DC1-AE51-40E6-8611-13763C7D9E5A}"/>
              </a:ext>
            </a:extLst>
          </p:cNvPr>
          <p:cNvSpPr/>
          <p:nvPr/>
        </p:nvSpPr>
        <p:spPr bwMode="auto">
          <a:xfrm>
            <a:off x="0" y="-3744966"/>
            <a:ext cx="19799300" cy="6407955"/>
          </a:xfrm>
          <a:prstGeom prst="roundRect">
            <a:avLst/>
          </a:prstGeom>
          <a:solidFill>
            <a:srgbClr val="333333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 bwMode="auto">
          <a:xfrm>
            <a:off x="3744188" y="758007"/>
            <a:ext cx="1231092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ru-RU" sz="6600" b="1" dirty="0">
                <a:solidFill>
                  <a:schemeClr val="tx1"/>
                </a:solidFill>
                <a:latin typeface="Tinkoff Sans"/>
                <a:cs typeface="Arial"/>
              </a:rPr>
              <a:t>Целевая аудитория</a:t>
            </a:r>
            <a:endParaRPr lang="en-US" sz="6600" b="1" dirty="0">
              <a:solidFill>
                <a:schemeClr val="tx1"/>
              </a:solidFill>
              <a:latin typeface="Tinkoff Sans"/>
              <a:cs typeface="Arial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858192-DC44-4556-8900-E7AFE6F1D404}"/>
              </a:ext>
            </a:extLst>
          </p:cNvPr>
          <p:cNvSpPr txBox="1"/>
          <p:nvPr/>
        </p:nvSpPr>
        <p:spPr bwMode="auto">
          <a:xfrm>
            <a:off x="462214" y="4358169"/>
            <a:ext cx="14171530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Трейдеры: Быстрые оповещения о рыночных изменениях.</a:t>
            </a:r>
            <a:endParaRPr lang="ru-RU" sz="4800" b="1" dirty="0">
              <a:solidFill>
                <a:schemeClr val="tx1"/>
              </a:solidFill>
              <a:effectLst/>
              <a:ea typeface="Aptos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Аналитики: Автоматизация сбора данных.</a:t>
            </a:r>
            <a:endParaRPr lang="ru-RU" sz="4800" b="1" dirty="0">
              <a:solidFill>
                <a:schemeClr val="tx1"/>
              </a:solidFill>
              <a:effectLst/>
              <a:ea typeface="Aptos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Бизнес: Мониторинг регуляторных новостей.</a:t>
            </a:r>
            <a:endParaRPr lang="ru-RU" sz="4800" b="1" dirty="0">
              <a:solidFill>
                <a:schemeClr val="tx1"/>
              </a:solidFill>
              <a:ea typeface="system-ui"/>
              <a:cs typeface="system-u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СМИ: Готовые дайджесты для статей</a:t>
            </a:r>
            <a:endParaRPr lang="ru-RU" sz="11500" b="1" dirty="0">
              <a:solidFill>
                <a:schemeClr val="tx1"/>
              </a:solidFill>
            </a:endParaRP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3BCE35C-D41A-4896-A500-3E7C7D0CD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817643" y="3960578"/>
            <a:ext cx="7354276" cy="7354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32424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F0BD5B1-F51B-42BC-AE05-F140E2FB156A}"/>
              </a:ext>
            </a:extLst>
          </p:cNvPr>
          <p:cNvSpPr/>
          <p:nvPr/>
        </p:nvSpPr>
        <p:spPr bwMode="auto">
          <a:xfrm>
            <a:off x="370628" y="8691777"/>
            <a:ext cx="19058043" cy="1902845"/>
          </a:xfrm>
          <a:prstGeom prst="roundRect">
            <a:avLst/>
          </a:prstGeom>
          <a:solidFill>
            <a:srgbClr val="333333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491D5-D061-485B-823C-B0D8AA2C4D5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28" y="8691778"/>
            <a:ext cx="19058043" cy="1902845"/>
          </a:xfrm>
          <a:prstGeom prst="round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F9CF5-279D-4D33-9141-6859FF90E06A}"/>
              </a:ext>
            </a:extLst>
          </p:cNvPr>
          <p:cNvSpPr txBox="1"/>
          <p:nvPr/>
        </p:nvSpPr>
        <p:spPr bwMode="auto">
          <a:xfrm>
            <a:off x="3744187" y="565502"/>
            <a:ext cx="1231092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ru-RU" sz="6600" b="1" dirty="0">
                <a:solidFill>
                  <a:schemeClr val="tx1"/>
                </a:solidFill>
                <a:latin typeface="Tinkoff Sans"/>
                <a:cs typeface="Arial"/>
              </a:rPr>
              <a:t>Стек технологий</a:t>
            </a:r>
            <a:endParaRPr lang="en-US" sz="6600" b="1" dirty="0">
              <a:solidFill>
                <a:schemeClr val="tx1"/>
              </a:solidFill>
              <a:latin typeface="Tinkoff Sans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4AC6A-C203-400F-90EC-189FD6193746}"/>
              </a:ext>
            </a:extLst>
          </p:cNvPr>
          <p:cNvSpPr txBox="1"/>
          <p:nvPr/>
        </p:nvSpPr>
        <p:spPr bwMode="auto">
          <a:xfrm>
            <a:off x="2813883" y="3969485"/>
            <a:ext cx="14171530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Для бота: </a:t>
            </a:r>
            <a:r>
              <a:rPr lang="en-US" sz="4800" b="1" dirty="0">
                <a:solidFill>
                  <a:schemeClr val="tx1"/>
                </a:solidFill>
                <a:effectLst/>
                <a:ea typeface="system-ui"/>
                <a:cs typeface="system-ui"/>
              </a:rPr>
              <a:t>Telegram, Python</a:t>
            </a:r>
            <a:r>
              <a:rPr lang="en-GB" sz="4800" b="1" dirty="0">
                <a:solidFill>
                  <a:schemeClr val="tx1"/>
                </a:solidFill>
                <a:ea typeface="system-ui"/>
                <a:cs typeface="system-ui"/>
              </a:rPr>
              <a:t>, sqlite3, torch, </a:t>
            </a:r>
            <a:r>
              <a:rPr lang="en-US" sz="4800" b="1" dirty="0">
                <a:solidFill>
                  <a:schemeClr val="tx1"/>
                </a:solidFill>
                <a:ea typeface="system-ui"/>
                <a:cs typeface="system-ui"/>
              </a:rPr>
              <a:t>transformers</a:t>
            </a:r>
          </a:p>
          <a:p>
            <a:pPr algn="ctr"/>
            <a:r>
              <a:rPr lang="ru-RU" sz="4800" b="1" dirty="0">
                <a:solidFill>
                  <a:schemeClr val="tx1"/>
                </a:solidFill>
              </a:rPr>
              <a:t>Для сайта-визитки: </a:t>
            </a:r>
            <a:r>
              <a:rPr lang="en-US" sz="4800" b="1" dirty="0">
                <a:solidFill>
                  <a:schemeClr val="tx1"/>
                </a:solidFill>
              </a:rPr>
              <a:t>html, </a:t>
            </a:r>
            <a:r>
              <a:rPr lang="en-US" sz="4800" b="1" dirty="0" err="1">
                <a:solidFill>
                  <a:schemeClr val="tx1"/>
                </a:solidFill>
              </a:rPr>
              <a:t>css</a:t>
            </a:r>
            <a:r>
              <a:rPr lang="en-US" sz="4800" b="1" dirty="0">
                <a:solidFill>
                  <a:schemeClr val="tx1"/>
                </a:solidFill>
              </a:rPr>
              <a:t>, </a:t>
            </a:r>
            <a:r>
              <a:rPr lang="en-US" sz="4800" b="1" dirty="0" err="1">
                <a:solidFill>
                  <a:schemeClr val="tx1"/>
                </a:solidFill>
              </a:rPr>
              <a:t>js</a:t>
            </a:r>
            <a:endParaRPr lang="ru-RU" sz="115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324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9EFF9-0C65-9298-E99B-0443E0FA96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704A5BF-13F4-AB8D-A674-030B131CD70E}"/>
              </a:ext>
            </a:extLst>
          </p:cNvPr>
          <p:cNvSpPr/>
          <p:nvPr/>
        </p:nvSpPr>
        <p:spPr bwMode="auto">
          <a:xfrm>
            <a:off x="370628" y="1801505"/>
            <a:ext cx="19058043" cy="8793118"/>
          </a:xfrm>
          <a:prstGeom prst="roundRect">
            <a:avLst/>
          </a:prstGeom>
          <a:solidFill>
            <a:srgbClr val="333333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819EF-C8E0-8651-5820-3454E25075D7}"/>
              </a:ext>
            </a:extLst>
          </p:cNvPr>
          <p:cNvSpPr txBox="1"/>
          <p:nvPr/>
        </p:nvSpPr>
        <p:spPr bwMode="auto">
          <a:xfrm>
            <a:off x="3744187" y="565502"/>
            <a:ext cx="1231092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ru-RU" sz="6600" b="1" dirty="0">
                <a:solidFill>
                  <a:schemeClr val="tx1"/>
                </a:solidFill>
                <a:latin typeface="Tinkoff Sans"/>
                <a:cs typeface="Arial"/>
              </a:rPr>
              <a:t>Наша команда</a:t>
            </a:r>
            <a:endParaRPr lang="en-US" sz="6600" b="1" dirty="0">
              <a:solidFill>
                <a:schemeClr val="tx1"/>
              </a:solidFill>
              <a:latin typeface="Tinkoff Sans"/>
              <a:cs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6EC3F2-3566-F484-3190-4A2EFAEA9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3" r="20566"/>
          <a:stretch/>
        </p:blipFill>
        <p:spPr>
          <a:xfrm>
            <a:off x="10131193" y="2767156"/>
            <a:ext cx="3160211" cy="31095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1CD410-9BFC-1CAF-CB9B-A0EC809414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92"/>
          <a:stretch/>
        </p:blipFill>
        <p:spPr>
          <a:xfrm>
            <a:off x="4804057" y="6249100"/>
            <a:ext cx="3059135" cy="31095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10B7499-2B0C-CB39-90CC-7DF6F6874A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25" r="4931"/>
          <a:stretch/>
        </p:blipFill>
        <p:spPr>
          <a:xfrm>
            <a:off x="11823514" y="6249100"/>
            <a:ext cx="3171729" cy="31095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9C704A-0AC0-07F6-2FFF-068A1A467E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4" t="-1005" r="16502" b="1005"/>
          <a:stretch/>
        </p:blipFill>
        <p:spPr>
          <a:xfrm>
            <a:off x="13551964" y="2767156"/>
            <a:ext cx="3246430" cy="31095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56A45BF-7631-A264-AA21-06C995FCF8D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033" y="2767156"/>
            <a:ext cx="3109520" cy="31095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4C9BFD9-FE26-C53D-1085-3F7AABF81BD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113" y="2767156"/>
            <a:ext cx="3109520" cy="310952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ECC3BB8-1147-D1C5-B8E3-A23D2C8709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92"/>
          <a:stretch/>
        </p:blipFill>
        <p:spPr>
          <a:xfrm>
            <a:off x="8249040" y="6249100"/>
            <a:ext cx="3243186" cy="310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62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23242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5D6197-0318-1F1B-5476-6F853BF15E2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DE6468A-5259-8477-468C-8F75AED87FF9}"/>
              </a:ext>
            </a:extLst>
          </p:cNvPr>
          <p:cNvSpPr/>
          <p:nvPr/>
        </p:nvSpPr>
        <p:spPr bwMode="auto">
          <a:xfrm>
            <a:off x="370628" y="1801505"/>
            <a:ext cx="19058043" cy="8793118"/>
          </a:xfrm>
          <a:prstGeom prst="roundRect">
            <a:avLst/>
          </a:prstGeom>
          <a:solidFill>
            <a:srgbClr val="333333"/>
          </a:solidFill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BA4044-AC9F-AF3C-4F71-FED2D177A4EE}"/>
              </a:ext>
            </a:extLst>
          </p:cNvPr>
          <p:cNvSpPr txBox="1"/>
          <p:nvPr/>
        </p:nvSpPr>
        <p:spPr bwMode="auto">
          <a:xfrm>
            <a:off x="3744187" y="565502"/>
            <a:ext cx="12310923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ru-RU" sz="6600" b="1" dirty="0">
                <a:solidFill>
                  <a:schemeClr val="tx1"/>
                </a:solidFill>
                <a:latin typeface="Tinkoff Sans"/>
                <a:cs typeface="Arial"/>
              </a:rPr>
              <a:t>Переходите в нашего бота!</a:t>
            </a:r>
            <a:endParaRPr lang="en-US" sz="6600" b="1" dirty="0">
              <a:solidFill>
                <a:schemeClr val="tx1"/>
              </a:solidFill>
              <a:latin typeface="Tinkoff Sans"/>
              <a:cs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214239-45AF-719E-3C8E-AEC66788E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" t="6591" r="6591" b="5891"/>
          <a:stretch/>
        </p:blipFill>
        <p:spPr>
          <a:xfrm>
            <a:off x="12321060" y="3207770"/>
            <a:ext cx="5980587" cy="5980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A0665-1D26-45F3-E34B-BEC63FE71479}"/>
              </a:ext>
            </a:extLst>
          </p:cNvPr>
          <p:cNvSpPr txBox="1"/>
          <p:nvPr/>
        </p:nvSpPr>
        <p:spPr bwMode="auto">
          <a:xfrm>
            <a:off x="2268177" y="6198063"/>
            <a:ext cx="7481346" cy="125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defRPr/>
            </a:pPr>
            <a:r>
              <a:rPr lang="en-US" sz="14400" b="1" dirty="0">
                <a:solidFill>
                  <a:schemeClr val="tx1"/>
                </a:solidFill>
                <a:latin typeface="Tinkoff Sans"/>
                <a:cs typeface="Arial"/>
              </a:rPr>
              <a:t>SWAGA</a:t>
            </a:r>
          </a:p>
        </p:txBody>
      </p:sp>
    </p:spTree>
    <p:extLst>
      <p:ext uri="{BB962C8B-B14F-4D97-AF65-F5344CB8AC3E}">
        <p14:creationId xmlns:p14="http://schemas.microsoft.com/office/powerpoint/2010/main" val="4461586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14">
      <a:dk1>
        <a:srgbClr val="FFFFFF"/>
      </a:dk1>
      <a:lt1>
        <a:srgbClr val="C9C9C9"/>
      </a:lt1>
      <a:dk2>
        <a:srgbClr val="1E2024"/>
      </a:dk2>
      <a:lt2>
        <a:srgbClr val="2C3034"/>
      </a:lt2>
      <a:accent1>
        <a:srgbClr val="FFDD2C"/>
      </a:accent1>
      <a:accent2>
        <a:srgbClr val="43474F"/>
      </a:accent2>
      <a:accent3>
        <a:srgbClr val="418BF9"/>
      </a:accent3>
      <a:accent4>
        <a:srgbClr val="575B64"/>
      </a:accent4>
      <a:accent5>
        <a:srgbClr val="AFAFAF"/>
      </a:accent5>
      <a:accent6>
        <a:srgbClr val="FFFFFF"/>
      </a:accent6>
      <a:hlink>
        <a:srgbClr val="418BF9"/>
      </a:hlink>
      <a:folHlink>
        <a:srgbClr val="C9C9C9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2">
            <a:lumMod val="75000"/>
            <a:alpha val="19000"/>
          </a:schemeClr>
        </a:solidFill>
        <a:ln w="12700" cap="flat">
          <a:noFill/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CC520"/>
      </a:accent1>
      <a:accent2>
        <a:srgbClr val="DEDEDE"/>
      </a:accent2>
      <a:accent3>
        <a:srgbClr val="585858"/>
      </a:accent3>
      <a:accent4>
        <a:srgbClr val="BCBCBC"/>
      </a:accent4>
      <a:accent5>
        <a:srgbClr val="B1C5FA"/>
      </a:accent5>
      <a:accent6>
        <a:srgbClr val="6236FF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335</Words>
  <Application>Microsoft Office PowerPoint</Application>
  <DocSecurity>0</DocSecurity>
  <PresentationFormat>Произвольный</PresentationFormat>
  <Paragraphs>54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Wingdings</vt:lpstr>
      <vt:lpstr>Arial</vt:lpstr>
      <vt:lpstr>TINKOFFSANS-MEDIUM</vt:lpstr>
      <vt:lpstr>Tinkoff Sans</vt:lpstr>
      <vt:lpstr>Aptos</vt:lpstr>
      <vt:lpstr>system-ui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Ukine ...</cp:lastModifiedBy>
  <cp:revision>707</cp:revision>
  <dcterms:modified xsi:type="dcterms:W3CDTF">2025-05-24T01:12:29Z</dcterms:modified>
  <cp:category/>
  <dc:identifier/>
  <cp:contentStatus/>
  <dc:language/>
  <cp:version/>
</cp:coreProperties>
</file>