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4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43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03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77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07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62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44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8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74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79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6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91013-9D34-4977-ACFF-F42CBDF82DA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C825-DE9C-4B32-9326-883C5BC02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718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Телеграм бот: </a:t>
            </a:r>
            <a:r>
              <a:rPr lang="en-US" dirty="0" smtClean="0"/>
              <a:t>“</a:t>
            </a:r>
            <a:r>
              <a:rPr lang="ru-RU" dirty="0" smtClean="0"/>
              <a:t>Погода-бот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 Валерия Хохлова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84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688080" cy="4351338"/>
          </a:xfrm>
        </p:spPr>
        <p:txBody>
          <a:bodyPr/>
          <a:lstStyle/>
          <a:p>
            <a:r>
              <a:rPr lang="ru-RU" dirty="0" smtClean="0"/>
              <a:t>Задачей моего проекта было написать </a:t>
            </a:r>
            <a:r>
              <a:rPr lang="ru-RU" dirty="0" err="1" smtClean="0"/>
              <a:t>телеграм</a:t>
            </a:r>
            <a:r>
              <a:rPr lang="ru-RU" dirty="0" smtClean="0"/>
              <a:t> бот, который бы смог сообщать пользователю погоду в его городе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12280" y="1920240"/>
            <a:ext cx="3685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Сейчас очень много пользователей </a:t>
            </a:r>
            <a:r>
              <a:rPr lang="ru-RU" dirty="0" err="1" smtClean="0"/>
              <a:t>соцсетей</a:t>
            </a:r>
            <a:r>
              <a:rPr lang="ru-RU" dirty="0" smtClean="0"/>
              <a:t> перешли в </a:t>
            </a:r>
            <a:r>
              <a:rPr lang="ru-RU" dirty="0" err="1" smtClean="0"/>
              <a:t>телеграм</a:t>
            </a:r>
            <a:r>
              <a:rPr lang="ru-RU" dirty="0" smtClean="0"/>
              <a:t>. Почему бы не сделать его использование более многофункциональным и не сделать бот, способный прямо в приложении показывать людям актуальные данные о погоде?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42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0128" cy="262750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 своем проекте я использовала модули для создание </a:t>
            </a:r>
            <a:r>
              <a:rPr lang="ru-RU" dirty="0" err="1" smtClean="0"/>
              <a:t>телеграм</a:t>
            </a:r>
            <a:r>
              <a:rPr lang="ru-RU" dirty="0" smtClean="0"/>
              <a:t> бота(</a:t>
            </a:r>
            <a:r>
              <a:rPr lang="en-US" dirty="0" smtClean="0"/>
              <a:t>telegram </a:t>
            </a:r>
            <a:r>
              <a:rPr lang="ru-RU" dirty="0" smtClean="0"/>
              <a:t>и т.п.). Так же для реализации проекта, я использовала асинхронные функции. В том числе такие функции отвечают за кнопки.</a:t>
            </a:r>
          </a:p>
          <a:p>
            <a:r>
              <a:rPr lang="ru-RU" dirty="0" smtClean="0"/>
              <a:t>Кнопки являются основным способом взаимодействия пользователя и программы. С помощью них юзер вызывает функции, сообщающие ему погоду.</a:t>
            </a:r>
          </a:p>
          <a:p>
            <a:r>
              <a:rPr lang="ru-RU" dirty="0"/>
              <a:t> </a:t>
            </a:r>
            <a:r>
              <a:rPr lang="ru-RU" dirty="0" smtClean="0"/>
              <a:t>Из интересного в моем проекте хочу выделить то, что на просторах </a:t>
            </a:r>
            <a:r>
              <a:rPr lang="ru-RU" dirty="0" err="1" smtClean="0"/>
              <a:t>телеграма</a:t>
            </a:r>
            <a:r>
              <a:rPr lang="ru-RU" dirty="0" smtClean="0"/>
              <a:t> не наткнулась ни на одного похожего бота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60120" y="4663440"/>
            <a:ext cx="9381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своем проекте я использовала различные виды данных, </a:t>
            </a:r>
            <a:r>
              <a:rPr lang="en-US" dirty="0" err="1" smtClean="0"/>
              <a:t>api</a:t>
            </a:r>
            <a:r>
              <a:rPr lang="ru-RU" dirty="0" smtClean="0"/>
              <a:t> с сайта погоды, изображения и </a:t>
            </a:r>
            <a:r>
              <a:rPr lang="en-US" dirty="0" smtClean="0"/>
              <a:t>txt</a:t>
            </a:r>
            <a:r>
              <a:rPr lang="ru-RU" dirty="0"/>
              <a:t> </a:t>
            </a:r>
            <a:r>
              <a:rPr lang="ru-RU" dirty="0" smtClean="0"/>
              <a:t>файлы</a:t>
            </a:r>
          </a:p>
          <a:p>
            <a:r>
              <a:rPr lang="ru-RU" dirty="0" smtClean="0"/>
              <a:t>Так </a:t>
            </a:r>
            <a:r>
              <a:rPr lang="ru-RU" dirty="0" err="1" smtClean="0"/>
              <a:t>же,я</a:t>
            </a:r>
            <a:r>
              <a:rPr lang="ru-RU" dirty="0" smtClean="0"/>
              <a:t> использовала различные библиотеки: </a:t>
            </a:r>
            <a:r>
              <a:rPr lang="en-US" dirty="0" err="1" smtClean="0"/>
              <a:t>telegram.ext</a:t>
            </a:r>
            <a:r>
              <a:rPr lang="en-US" dirty="0" smtClean="0"/>
              <a:t>, requests, math </a:t>
            </a:r>
            <a:r>
              <a:rPr lang="ru-RU" dirty="0" smtClean="0"/>
              <a:t>и так далее</a:t>
            </a:r>
            <a:endParaRPr lang="ru-RU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15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Авторизация проходит через диалог с ботом. Он задает 2 вопроса: Как вас зовут и из какого вы города.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63044"/>
            <a:ext cx="6002867" cy="8888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941570"/>
            <a:ext cx="6257544" cy="4965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1" y="4727804"/>
            <a:ext cx="6257544" cy="892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90104" y="2935224"/>
            <a:ext cx="3127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Дальше эта информация понадобится нам для просмотра погоды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89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функции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93" y="179705"/>
            <a:ext cx="5106698" cy="3551047"/>
          </a:xfrm>
        </p:spPr>
      </p:pic>
      <p:sp>
        <p:nvSpPr>
          <p:cNvPr id="5" name="TextBox 4"/>
          <p:cNvSpPr txBox="1"/>
          <p:nvPr/>
        </p:nvSpPr>
        <p:spPr>
          <a:xfrm>
            <a:off x="768096" y="1955228"/>
            <a:ext cx="6185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Далее пользователю предлагаются 4 кнопки. Каждая из них отвечает за определенную функцию.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Кнопка погода отвечает за самое главное, то есть за прогноз.</a:t>
            </a:r>
          </a:p>
          <a:p>
            <a:r>
              <a:rPr lang="ru-RU" dirty="0" smtClean="0"/>
              <a:t>Кнопка дата отвечает за то, что бы показать пользователю в каком городе он смотрит погоду</a:t>
            </a:r>
          </a:p>
          <a:p>
            <a:r>
              <a:rPr lang="ru-RU" dirty="0" smtClean="0"/>
              <a:t>Кнопка </a:t>
            </a:r>
            <a:r>
              <a:rPr lang="ru-RU" dirty="0" err="1" smtClean="0"/>
              <a:t>хелп</a:t>
            </a:r>
            <a:r>
              <a:rPr lang="ru-RU" dirty="0" smtClean="0"/>
              <a:t> </a:t>
            </a:r>
            <a:r>
              <a:rPr lang="ru-RU" dirty="0" err="1" smtClean="0"/>
              <a:t>обьясняет</a:t>
            </a:r>
            <a:r>
              <a:rPr lang="ru-RU" dirty="0" smtClean="0"/>
              <a:t> как пользоваться ботом</a:t>
            </a:r>
          </a:p>
          <a:p>
            <a:r>
              <a:rPr lang="ru-RU" dirty="0" smtClean="0"/>
              <a:t>Кнопка картинка отвечает за тематическую картинку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857" y="4057079"/>
            <a:ext cx="4966970" cy="234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6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Моих друзей бот устроил, они подтвердили, что это очень удобно и практично. Конечно, есть небольшие недостатки которые в скором времени будут доработаны</a:t>
            </a:r>
          </a:p>
          <a:p>
            <a:r>
              <a:rPr lang="ru-RU" dirty="0" smtClean="0"/>
              <a:t>Эта работа стала для меня чем-то новым. Даже если мое приложение нуждается в доработках, я довольна тем, что получилось, ведь многое из того, что я планировала сделать мне </a:t>
            </a:r>
            <a:r>
              <a:rPr lang="ru-RU" smtClean="0"/>
              <a:t>удалось реализовать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32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319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Телеграм бот: “Погода-бот”</vt:lpstr>
      <vt:lpstr>Актуальность и задачи проекта</vt:lpstr>
      <vt:lpstr>Реализация</vt:lpstr>
      <vt:lpstr>Авторизация</vt:lpstr>
      <vt:lpstr>Основные функции</vt:lpstr>
      <vt:lpstr>Выводы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 бот: “Погода-бот”</dc:title>
  <dc:creator>User</dc:creator>
  <cp:lastModifiedBy>User</cp:lastModifiedBy>
  <cp:revision>6</cp:revision>
  <dcterms:created xsi:type="dcterms:W3CDTF">2024-04-25T15:43:40Z</dcterms:created>
  <dcterms:modified xsi:type="dcterms:W3CDTF">2024-04-25T16:59:29Z</dcterms:modified>
</cp:coreProperties>
</file>