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2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9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02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2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66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1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04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3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4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1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8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7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EC59D9-D10C-4925-A1B8-CC8F964C7E96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454E68-7C6C-477A-A742-F3C30F264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2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Поймай кота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Выполнено Хохловой Валерией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34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82880"/>
            <a:ext cx="3879205" cy="1415458"/>
          </a:xfrm>
        </p:spPr>
        <p:txBody>
          <a:bodyPr>
            <a:normAutofit/>
          </a:bodyPr>
          <a:lstStyle/>
          <a:p>
            <a:r>
              <a:rPr lang="ru-RU" dirty="0" smtClean="0"/>
              <a:t>Актуальность и задача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3879205" cy="2647527"/>
          </a:xfrm>
        </p:spPr>
        <p:txBody>
          <a:bodyPr/>
          <a:lstStyle/>
          <a:p>
            <a:r>
              <a:rPr lang="ru-RU" dirty="0" smtClean="0"/>
              <a:t>Задача моего проекта была написать свою версию игры </a:t>
            </a:r>
            <a:r>
              <a:rPr lang="en-US" dirty="0" smtClean="0"/>
              <a:t>“</a:t>
            </a:r>
            <a:r>
              <a:rPr lang="ru-RU" dirty="0" smtClean="0"/>
              <a:t>Поймай кота</a:t>
            </a:r>
            <a:r>
              <a:rPr lang="en-US" dirty="0" smtClean="0"/>
              <a:t>”</a:t>
            </a:r>
            <a:r>
              <a:rPr lang="ru-RU" dirty="0" smtClean="0"/>
              <a:t>, а так же полностью оформить стартовую страничку и конечную, презентацию и пояснительную записку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97880" y="1732449"/>
            <a:ext cx="497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Сейчас очень многие дети, подростки и взрослые играют в игры. Так почему бы не написать игру, которая будет не просто глупой </a:t>
            </a:r>
            <a:r>
              <a:rPr lang="ru-RU" sz="2400" dirty="0" err="1" smtClean="0"/>
              <a:t>стрелялкой</a:t>
            </a:r>
            <a:r>
              <a:rPr lang="ru-RU" sz="2400" dirty="0" smtClean="0"/>
              <a:t>, а интересной и своеобразной головоломкой.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56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027269" cy="97045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427" y="1394121"/>
            <a:ext cx="4938365" cy="4842087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В своем проекте я использовала модуль </a:t>
            </a:r>
            <a:r>
              <a:rPr lang="en-US" sz="1600" dirty="0" err="1" smtClean="0"/>
              <a:t>pygame</a:t>
            </a:r>
            <a:r>
              <a:rPr lang="ru-RU" sz="1600" dirty="0" smtClean="0"/>
              <a:t>, разные классы, например класс </a:t>
            </a:r>
            <a:r>
              <a:rPr lang="en-US" sz="1600" dirty="0" smtClean="0"/>
              <a:t>Board </a:t>
            </a:r>
            <a:r>
              <a:rPr lang="ru-RU" sz="1600" dirty="0" smtClean="0"/>
              <a:t>отвечает за реализацию поля. Так же есть и много отдельных функций, например для проверки положения самой кошки, функция для проверки занятости клеток вокруг и </a:t>
            </a:r>
            <a:r>
              <a:rPr lang="ru-RU" sz="1600" dirty="0" err="1" smtClean="0"/>
              <a:t>тп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Не менее важен в моей проекте и дизайн самой игры. Я постаралась максимально его оформить в тематической кошачьем стиле.</a:t>
            </a:r>
          </a:p>
          <a:p>
            <a:r>
              <a:rPr lang="ru-RU" sz="1600" dirty="0" smtClean="0"/>
              <a:t> Из интересного в моем проекте, хочу выделить то, что это не обычный </a:t>
            </a:r>
            <a:r>
              <a:rPr lang="ru-RU" sz="1600" dirty="0" err="1" smtClean="0"/>
              <a:t>платформер</a:t>
            </a:r>
            <a:r>
              <a:rPr lang="ru-RU" sz="1600" dirty="0" smtClean="0"/>
              <a:t> объяснение на который дается у нас в уроке. Так же я немного видоизменила правила изначальной игры, поэтому в моей версии можно не только ставить, но и убирать </a:t>
            </a:r>
            <a:r>
              <a:rPr lang="en-US" sz="1600" dirty="0" smtClean="0"/>
              <a:t>“</a:t>
            </a:r>
            <a:r>
              <a:rPr lang="ru-RU" sz="1600" dirty="0" smtClean="0"/>
              <a:t>заборы</a:t>
            </a:r>
            <a:r>
              <a:rPr lang="en-US" sz="1600" dirty="0" smtClean="0"/>
              <a:t>”</a:t>
            </a:r>
            <a:r>
              <a:rPr lang="ru-RU" sz="1600" dirty="0" smtClean="0"/>
              <a:t> для кошки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53912" y="1580050"/>
            <a:ext cx="4608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моем проекте есть работа с библиотекой </a:t>
            </a:r>
            <a:r>
              <a:rPr lang="en-US" dirty="0" err="1" smtClean="0"/>
              <a:t>pygame</a:t>
            </a:r>
            <a:r>
              <a:rPr lang="ru-RU" dirty="0" smtClean="0"/>
              <a:t>, например реакция на нажатие мышкой, так же работа с изображением(спрайтом) и с изображениями для начала и конца игры. Так же есть работа с большим количеством функций.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90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374741" cy="9704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14843"/>
            <a:ext cx="4239772" cy="4059237"/>
          </a:xfrm>
        </p:spPr>
      </p:pic>
      <p:sp>
        <p:nvSpPr>
          <p:cNvPr id="5" name="TextBox 4"/>
          <p:cNvSpPr txBox="1"/>
          <p:nvPr/>
        </p:nvSpPr>
        <p:spPr>
          <a:xfrm>
            <a:off x="5925312" y="2039112"/>
            <a:ext cx="4544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первое что видит пользователь когда открывает игру. Для того что бы начать саму игру достаточно нажать любую кнопку на клавиатуре или мышкой по экрану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38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7891" y="262128"/>
            <a:ext cx="3612485" cy="6614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Окна концовок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" y="2395728"/>
            <a:ext cx="3280028" cy="337718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68" y="1956816"/>
            <a:ext cx="3816096" cy="3816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59" y="1024128"/>
            <a:ext cx="315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Окно, которое включается при проигрыше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12152" y="1024128"/>
            <a:ext cx="38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Окно, которое включается при выигрыше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2981549" cy="970450"/>
          </a:xfrm>
        </p:spPr>
        <p:txBody>
          <a:bodyPr/>
          <a:lstStyle/>
          <a:p>
            <a:r>
              <a:rPr lang="ru-RU" dirty="0" smtClean="0"/>
              <a:t>Окно в игре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5" y="1969707"/>
            <a:ext cx="4017041" cy="4059237"/>
          </a:xfrm>
        </p:spPr>
      </p:pic>
      <p:sp>
        <p:nvSpPr>
          <p:cNvPr id="5" name="TextBox 4"/>
          <p:cNvSpPr txBox="1"/>
          <p:nvPr/>
        </p:nvSpPr>
        <p:spPr>
          <a:xfrm>
            <a:off x="6153912" y="1764792"/>
            <a:ext cx="510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в игре выглядит вот так. Черный фон с белыми клетками, которые при нажатии становятся зелеными.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1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 smtClean="0"/>
              <a:t>Меня устроила моя игра, но конечно нет предела совершенству, так что как по мне, в моей игра можно доработать:</a:t>
            </a:r>
          </a:p>
          <a:p>
            <a:pPr marL="36900" indent="0">
              <a:buNone/>
            </a:pPr>
            <a:r>
              <a:rPr lang="ru-RU" dirty="0" smtClean="0"/>
              <a:t>	Добавить анимацию спрайта при переходе с клетки на клетку</a:t>
            </a:r>
          </a:p>
          <a:p>
            <a:pPr marL="36900" indent="0">
              <a:buNone/>
            </a:pPr>
            <a:r>
              <a:rPr lang="ru-RU" dirty="0" smtClean="0"/>
              <a:t>	Добавить другие уровни</a:t>
            </a:r>
          </a:p>
          <a:p>
            <a:pPr marL="36900" indent="0">
              <a:buNone/>
            </a:pPr>
            <a:r>
              <a:rPr lang="ru-RU" dirty="0" smtClean="0"/>
              <a:t>	Усложнить алгоритм действия кошки</a:t>
            </a:r>
          </a:p>
          <a:p>
            <a:pPr marL="36900" indent="0">
              <a:buNone/>
            </a:pPr>
            <a:endParaRPr lang="ru-RU" dirty="0" smtClean="0"/>
          </a:p>
          <a:p>
            <a:pPr marL="36900" indent="0">
              <a:buNone/>
            </a:pPr>
            <a:r>
              <a:rPr lang="ru-RU" dirty="0" smtClean="0"/>
              <a:t>Эта работа стала для меня чем то новым. Я давно хотела бы иметь свою собственную </a:t>
            </a:r>
            <a:r>
              <a:rPr lang="ru-RU" dirty="0" smtClean="0"/>
              <a:t>игру, и можно сказать исполнила свою маленькую мечту. Да, мое приложение неидеально и может нуждаться в доработках, но я довольна тем, что получила, ведь многое из того , что я планировала сделать, мне </a:t>
            </a:r>
            <a:r>
              <a:rPr lang="ru-RU" smtClean="0"/>
              <a:t>удалось реализовать.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8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108</TotalTime>
  <Words>313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Грифель</vt:lpstr>
      <vt:lpstr>Игра “Поймай кота”</vt:lpstr>
      <vt:lpstr>Актуальность и задача </vt:lpstr>
      <vt:lpstr>Реализация</vt:lpstr>
      <vt:lpstr>Стартовое окно</vt:lpstr>
      <vt:lpstr>Окна концовок</vt:lpstr>
      <vt:lpstr>Окно в игре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“Поймай кота”</dc:title>
  <dc:creator>User</dc:creator>
  <cp:lastModifiedBy>User</cp:lastModifiedBy>
  <cp:revision>11</cp:revision>
  <dcterms:created xsi:type="dcterms:W3CDTF">2024-01-22T05:44:45Z</dcterms:created>
  <dcterms:modified xsi:type="dcterms:W3CDTF">2024-01-22T16:07:36Z</dcterms:modified>
</cp:coreProperties>
</file>