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3b46439e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3b46439e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3b46439e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3b46439e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3b46439e0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3b46439e0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3b46439e0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43b46439e0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3b46439e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3b46439e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3b46439e0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3b46439e0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b46439e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3b46439e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b46439e0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3b46439e0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3b46439e0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3b46439e0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3b46439e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3b46439e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b46439e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3b46439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3b46439e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3b46439e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2357375" y="1754375"/>
            <a:ext cx="4714200" cy="13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357375" y="1754375"/>
            <a:ext cx="4714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 DSI Project 3</a:t>
            </a:r>
            <a:endParaRPr sz="3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Web APIs and NLP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6407950" y="79700"/>
            <a:ext cx="2668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by: Lek Tiek Leong / 13 Aug 2022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Building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809625" y="1525050"/>
            <a:ext cx="583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Null accuracy = 0.5020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Train size = 75%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Test size = 25%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Hyperparameters tuning: Pipeline and Gridsearch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2687475"/>
            <a:ext cx="75247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Results Analysis</a:t>
            </a:r>
            <a:endParaRPr sz="2700"/>
          </a:p>
        </p:txBody>
      </p:sp>
      <p:sp>
        <p:nvSpPr>
          <p:cNvPr id="197" name="Google Shape;197;p23"/>
          <p:cNvSpPr txBox="1"/>
          <p:nvPr/>
        </p:nvSpPr>
        <p:spPr>
          <a:xfrm>
            <a:off x="5829300" y="1500200"/>
            <a:ext cx="36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94125" y="2743200"/>
            <a:ext cx="16110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Best parameters: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ngram_range : (1, 2),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max_df : 0.9,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min_df : 3,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max_features : 1000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819150" y="1500200"/>
            <a:ext cx="72819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Final Model: Multinomial Naive Bayes with CountVectorizer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Reason: Lowest generalisation of 0.98%, Highest accuracy of 85.89%, Test ROC AUC score of 0.91 and fast runtime of 17.4 seconds.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200" y="2549900"/>
            <a:ext cx="3160304" cy="228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729" y="2571750"/>
            <a:ext cx="2687045" cy="1853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Conclusion and </a:t>
            </a:r>
            <a:r>
              <a:rPr lang="en-GB" sz="2700"/>
              <a:t>Recommendations</a:t>
            </a:r>
            <a:endParaRPr sz="2700"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510900"/>
            <a:ext cx="7505700" cy="29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400"/>
              <a:t>Final model Multinomial Naive Bayes is performing fairly well in predicting subreddit posts with an accuracy of 85.89%.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Model is affected by the misclassification of posts already in the subreddits.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highlight>
                  <a:srgbClr val="FFFFFF"/>
                </a:highlight>
              </a:rPr>
              <a:t>To collect beyond 1000 posts so as to minimize the ratio of default misclassified posts, and  improve model’s performance.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highlight>
                  <a:srgbClr val="FFFFFF"/>
                </a:highlight>
              </a:rPr>
              <a:t>Use word similarities (e.g. word2vec) to classify posts.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highlight>
                  <a:srgbClr val="FFFFFF"/>
                </a:highlight>
              </a:rPr>
              <a:t>Use topic modelling to first extract topics from words before classifying e.g. LDA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highlight>
                  <a:srgbClr val="FFFFFF"/>
                </a:highlight>
              </a:rPr>
              <a:t>Explore other classification models e.g. SVM</a:t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highlight>
                  <a:srgbClr val="FFFFFF"/>
                </a:highlight>
              </a:rPr>
              <a:t>Explore relationship between post content, number of comments, and upvote ratio.</a:t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/>
          <p:nvPr/>
        </p:nvSpPr>
        <p:spPr>
          <a:xfrm>
            <a:off x="3557600" y="1754375"/>
            <a:ext cx="2486100" cy="11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3075375" y="1754375"/>
            <a:ext cx="342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 &amp; A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558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Problem Statement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Data used and Feature selection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Data cleaning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Preprocessing and EDA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Models Building and Evaluation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Results Analysis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Conclusion and Recommendations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 sz="1800">
                <a:solidFill>
                  <a:srgbClr val="000000"/>
                </a:solidFill>
              </a:rPr>
              <a:t>Q &amp; 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932250" y="1578150"/>
            <a:ext cx="7392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To create a text classification model  to determine whether a reddit post belongs to either one of these two subreddits: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1696700" y="1002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​​</a:t>
            </a:r>
            <a:endParaRPr/>
          </a:p>
        </p:txBody>
      </p:sp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50760"/>
          <a:stretch/>
        </p:blipFill>
        <p:spPr>
          <a:xfrm>
            <a:off x="2025099" y="2751425"/>
            <a:ext cx="1628230" cy="142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950" y="2751430"/>
            <a:ext cx="1900400" cy="142529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2025163" y="2283150"/>
            <a:ext cx="16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r/depression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5551088" y="2240275"/>
            <a:ext cx="16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r/bipolarreddit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used and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649750"/>
            <a:ext cx="7505700" cy="29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1,000 posts per subreddit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Joined selftext and title as Feature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subreddit as Target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0</a:t>
            </a:r>
            <a:r>
              <a:rPr lang="en-GB"/>
              <a:t> </a:t>
            </a:r>
            <a:r>
              <a:rPr lang="en-GB" sz="1800">
                <a:solidFill>
                  <a:srgbClr val="000000"/>
                </a:solidFill>
              </a:rPr>
              <a:t>⇒ depression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1 ⇒ bipolar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800200"/>
            <a:ext cx="41100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Remove duplicates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Replace missing values with 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empty string value('')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Replace “[removed]” tags </a:t>
            </a:r>
            <a:r>
              <a:rPr lang="en-GB" sz="1800"/>
              <a:t>with </a:t>
            </a: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</a:rPr>
              <a:t>empty string value('')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After cleaning, 1981 posts left.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900" y="1189400"/>
            <a:ext cx="3070475" cy="29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and 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575200"/>
            <a:ext cx="7505700" cy="29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Tokenize text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Change text to lowercase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Remove special characters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Remove stopwords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POS Tagging (Adj, Noun, Verb, Adv)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Lemmatizing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50" y="570313"/>
            <a:ext cx="7569576" cy="40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25" y="548550"/>
            <a:ext cx="7439101" cy="40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 15 most occurring words</a:t>
            </a:r>
            <a:endParaRPr sz="18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" y="1493000"/>
            <a:ext cx="3923125" cy="265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625" y="1481200"/>
            <a:ext cx="3923125" cy="26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