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013d5726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013d5726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013d5726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013d5726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013d57268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013d57268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013d5726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013d5726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013d57268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013d57268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013d57268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013d57268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013d5726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013d57268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013d5726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013d57268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013d57268_2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013d57268_2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013d57268_2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013d57268_2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013d5726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013d5726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013d57268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013d57268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013d57268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013d57268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013d57268_2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013d57268_2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013d57268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013d57268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013d5726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013d5726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013d57268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013d57268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013d5726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013d57268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013d5726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013d5726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013d57268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013d57268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013d57268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013d57268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35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endParaRPr sz="38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999"/>
              <a:buFont typeface="Arial"/>
              <a:buNone/>
            </a:pPr>
            <a:r>
              <a:rPr lang="en-GB" sz="3666" b="1">
                <a:highlight>
                  <a:srgbClr val="FFFFFF"/>
                </a:highlight>
              </a:rPr>
              <a:t>Classification of Singapore Road</a:t>
            </a:r>
            <a:endParaRPr sz="3666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999"/>
              <a:buFont typeface="Arial"/>
              <a:buNone/>
            </a:pPr>
            <a:r>
              <a:rPr lang="en-GB" sz="3666" b="1">
                <a:highlight>
                  <a:srgbClr val="FFFFFF"/>
                </a:highlight>
              </a:rPr>
              <a:t>Traffic Signs</a:t>
            </a:r>
            <a:endParaRPr sz="4000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935"/>
              <a:buFont typeface="Arial"/>
              <a:buNone/>
            </a:pPr>
            <a:r>
              <a:rPr lang="en-GB" sz="3444" b="1">
                <a:highlight>
                  <a:srgbClr val="FFFFFF"/>
                </a:highlight>
              </a:rPr>
              <a:t>with Neural Network</a:t>
            </a:r>
            <a:endParaRPr sz="3444" b="1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endParaRPr sz="3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34675" y="4170650"/>
            <a:ext cx="652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		22/10/2022</a:t>
            </a:r>
            <a:endParaRPr sz="1200"/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85675" y="4659219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2307450" y="3196475"/>
            <a:ext cx="45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Lek Tiek Leong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756000" y="532725"/>
            <a:ext cx="763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Models Building and Evaluation</a:t>
            </a:r>
            <a:endParaRPr sz="3000" b="1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56000" y="1297500"/>
            <a:ext cx="189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CNN Model 1</a:t>
            </a:r>
            <a:endParaRPr sz="1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0" y="1931150"/>
            <a:ext cx="5343525" cy="24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 rot="10800000" flipH="1">
            <a:off x="811275" y="1115050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subTitle" idx="1"/>
          </p:nvPr>
        </p:nvSpPr>
        <p:spPr>
          <a:xfrm>
            <a:off x="1126250" y="3694650"/>
            <a:ext cx="263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Training accuracy: 99.4%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Validation accuracy: 87.9%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Test accuracy: 60.8%</a:t>
            </a:r>
            <a:endParaRPr sz="14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0" y="902494"/>
            <a:ext cx="4084699" cy="257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88575"/>
            <a:ext cx="4084699" cy="260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814675" y="877025"/>
            <a:ext cx="16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CNN Model 2</a:t>
            </a:r>
            <a:endParaRPr sz="18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25" y="524225"/>
            <a:ext cx="3350250" cy="43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" y="871250"/>
            <a:ext cx="4015449" cy="256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871250"/>
            <a:ext cx="4060891" cy="25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049425" y="3686525"/>
            <a:ext cx="285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Train accuracy: 99.6%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Validation accuracy: 96.3%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Test accuracy: 90.1%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814675" y="877025"/>
            <a:ext cx="16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VGG19</a:t>
            </a:r>
            <a:endParaRPr sz="18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24" y="152400"/>
            <a:ext cx="2970199" cy="44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325" y="4644800"/>
            <a:ext cx="2904225" cy="3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50" y="1007175"/>
            <a:ext cx="3530775" cy="26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635" y="1007175"/>
            <a:ext cx="3429240" cy="25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106125" y="3794100"/>
            <a:ext cx="28554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Train accuracy: 100.0%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Validation accuracy: 90.4%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Test accuracy: 87.8%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885600" y="3233100"/>
            <a:ext cx="7372800" cy="12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Final model: CNN Model 2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Reasons:	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Highest validation accuracy of 96.3% and test accuracy of 90.1%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Faster runtime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925" y="1486325"/>
            <a:ext cx="6142150" cy="15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756000" y="420125"/>
            <a:ext cx="763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Results Analysis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4664350" y="2218050"/>
            <a:ext cx="2767200" cy="353700"/>
          </a:xfrm>
          <a:prstGeom prst="rect">
            <a:avLst/>
          </a:prstGeom>
          <a:noFill/>
          <a:ln w="19050" cap="flat" cmpd="sng">
            <a:solidFill>
              <a:srgbClr val="B84A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 rot="10800000" flipH="1">
            <a:off x="885600" y="1066625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7136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454" y="2802375"/>
            <a:ext cx="30956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175" y="709775"/>
            <a:ext cx="3958250" cy="1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8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15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19150" y="603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Contents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19150" y="15580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Models Building and 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Results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Conclusion and Recommendations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 flipH="1">
            <a:off x="885600" y="1079093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311725" y="679700"/>
            <a:ext cx="6787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3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976150" y="1745175"/>
            <a:ext cx="7216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CNN Model_2 has achieved an accuracy score of 90%. In the pre-processing phase, image data-generator features of Tensorflow was used to perform data augmentation, as well as train/validation split. A test set, containing more background clutter and other variances, was used to evaluate our trained model on unseen images.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Out of the 352 images of traffic signs, all of them have been successfully classified except for 35 images which has been miss-classified. This results substantiate that the model has successfully classified around 90% of all the images.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09" name="Google Shape;209;p32"/>
          <p:cNvCxnSpPr/>
          <p:nvPr/>
        </p:nvCxnSpPr>
        <p:spPr>
          <a:xfrm rot="10800000" flipH="1">
            <a:off x="885600" y="1102235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1064250" y="1876050"/>
            <a:ext cx="7015500" cy="1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To include more training images of traffic signs that are not so tightly cropped.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To expand the dataset further, as Singapore has a total of more than 80 classes of traffic signs.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To have the models run more epochs if time is not a constraint.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To consider using other transfer learning models such as ResNet50, EfficientNet, etc.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1"/>
          </p:nvPr>
        </p:nvSpPr>
        <p:spPr>
          <a:xfrm>
            <a:off x="346925" y="764550"/>
            <a:ext cx="399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Recommendations</a:t>
            </a:r>
            <a:endParaRPr sz="3000"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6" name="Google Shape;216;p33"/>
          <p:cNvCxnSpPr/>
          <p:nvPr/>
        </p:nvCxnSpPr>
        <p:spPr>
          <a:xfrm rot="10800000" flipH="1">
            <a:off x="885600" y="1198104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19150" y="610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Overview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19150" y="1620475"/>
            <a:ext cx="75057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Traffic sign classification is the process of automatically recognizing traffic signs along the road, such as speed limit signs, give-way signs, merge signs, etc. Being able to automatically recognize traffic signs enables us to build “smarter cars”.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885600" y="1221610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56000" y="562725"/>
            <a:ext cx="763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 Statement</a:t>
            </a: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19150" y="1620475"/>
            <a:ext cx="7505700" cy="2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This project is focused on the development of a multi-class, single-image classification model using Neural Network to recognise road traffic signs in Singapore.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rot="10800000" flipH="1">
            <a:off x="885600" y="1185029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756000" y="541525"/>
            <a:ext cx="763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Datasets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686375" y="1469775"/>
            <a:ext cx="1978200" cy="666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Training dataset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664575" y="1504150"/>
            <a:ext cx="1499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32 classes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2893 images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185950" y="2160850"/>
            <a:ext cx="1978200" cy="666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Test dataset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425350" y="2827150"/>
            <a:ext cx="1499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32 classes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352 images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3102750" y="2154450"/>
            <a:ext cx="841500" cy="9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7"/>
          <p:cNvSpPr/>
          <p:nvPr/>
        </p:nvSpPr>
        <p:spPr>
          <a:xfrm>
            <a:off x="756000" y="3128325"/>
            <a:ext cx="1978200" cy="666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Training dataset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081650" y="3122750"/>
            <a:ext cx="1978200" cy="666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Validation dataset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321050" y="3812925"/>
            <a:ext cx="1499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32 classes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939 images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 flipH="1">
            <a:off x="1582175" y="2154450"/>
            <a:ext cx="760500" cy="9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1064525" y="3812925"/>
            <a:ext cx="1499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32 classes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1954 images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rot="10800000" flipH="1">
            <a:off x="885600" y="1162126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38" y="205975"/>
            <a:ext cx="7670525" cy="3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0" y="3312625"/>
            <a:ext cx="7670501" cy="14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56000" y="371175"/>
            <a:ext cx="763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25" y="1188525"/>
            <a:ext cx="4459599" cy="373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944350" y="1188525"/>
            <a:ext cx="204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 &gt; 150 images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52" y="1516338"/>
            <a:ext cx="2414274" cy="8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638" y="3204825"/>
            <a:ext cx="1944225" cy="8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044850" y="2854300"/>
            <a:ext cx="18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&lt; 50 images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825" y="4044126"/>
            <a:ext cx="822007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1825" y="4044125"/>
            <a:ext cx="780600" cy="76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 rot="10800000" flipH="1">
            <a:off x="885600" y="945250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381688" y="132852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with largest width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0" y="663890"/>
            <a:ext cx="1978550" cy="20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29" y="663900"/>
            <a:ext cx="1904971" cy="20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696000" y="1328525"/>
            <a:ext cx="226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with smallest width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479" y="2891575"/>
            <a:ext cx="1880733" cy="20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959076" y="3722550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Brightest image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375" y="2895713"/>
            <a:ext cx="1904975" cy="2053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255476" y="3722550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Daekest image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756000" y="420125"/>
            <a:ext cx="763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819150" y="1266638"/>
            <a:ext cx="75057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22222"/>
                </a:solidFill>
                <a:highlight>
                  <a:srgbClr val="FFFFFF"/>
                </a:highlight>
              </a:rPr>
              <a:t>Keras ImageDataGenerator class </a:t>
            </a:r>
            <a:endParaRPr sz="18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provides a quick and easy way to augment the images.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provide real-time data augmentation.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ensures that the model receives new variations of the images at each epoch.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it requires lower memory usage.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75" y="2767300"/>
            <a:ext cx="3647400" cy="10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875" y="3946275"/>
            <a:ext cx="4742675" cy="78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rot="10800000" flipH="1">
            <a:off x="885600" y="1066625"/>
            <a:ext cx="73728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Macintosh PowerPoint</Application>
  <PresentationFormat>On-screen Show (16:9)</PresentationFormat>
  <Paragraphs>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Nunito</vt:lpstr>
      <vt:lpstr>Calibri</vt:lpstr>
      <vt:lpstr>Arial</vt:lpstr>
      <vt:lpstr>Simple Light</vt:lpstr>
      <vt:lpstr> Classification of Singapore Road Traffic Signs with Neural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Classification of Singapore Road Traffic Signs with Neural Network </dc:title>
  <cp:lastModifiedBy>4194</cp:lastModifiedBy>
  <cp:revision>1</cp:revision>
  <dcterms:modified xsi:type="dcterms:W3CDTF">2022-10-21T17:54:40Z</dcterms:modified>
</cp:coreProperties>
</file>