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0"/>
  </p:normalViewPr>
  <p:slideViewPr>
    <p:cSldViewPr snapToGrid="0" snapToObjects="1" showGuides="1">
      <p:cViewPr varScale="1">
        <p:scale>
          <a:sx n="173" d="100"/>
          <a:sy n="173" d="100"/>
        </p:scale>
        <p:origin x="200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093E-D58F-5F47-AAA3-F02F5AB3E3B3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920-0D4F-0949-A41D-6A023B2B9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3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093E-D58F-5F47-AAA3-F02F5AB3E3B3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920-0D4F-0949-A41D-6A023B2B9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5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093E-D58F-5F47-AAA3-F02F5AB3E3B3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920-0D4F-0949-A41D-6A023B2B9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4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093E-D58F-5F47-AAA3-F02F5AB3E3B3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920-0D4F-0949-A41D-6A023B2B9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7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093E-D58F-5F47-AAA3-F02F5AB3E3B3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920-0D4F-0949-A41D-6A023B2B9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8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093E-D58F-5F47-AAA3-F02F5AB3E3B3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920-0D4F-0949-A41D-6A023B2B9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093E-D58F-5F47-AAA3-F02F5AB3E3B3}" type="datetimeFigureOut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920-0D4F-0949-A41D-6A023B2B9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2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093E-D58F-5F47-AAA3-F02F5AB3E3B3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920-0D4F-0949-A41D-6A023B2B9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6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093E-D58F-5F47-AAA3-F02F5AB3E3B3}" type="datetimeFigureOut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920-0D4F-0949-A41D-6A023B2B9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8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093E-D58F-5F47-AAA3-F02F5AB3E3B3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920-0D4F-0949-A41D-6A023B2B9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093E-D58F-5F47-AAA3-F02F5AB3E3B3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D920-0D4F-0949-A41D-6A023B2B9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8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B093E-D58F-5F47-AAA3-F02F5AB3E3B3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D920-0D4F-0949-A41D-6A023B2B9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9" y="725617"/>
            <a:ext cx="5923935" cy="5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9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8" y="2337620"/>
            <a:ext cx="3913237" cy="2347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37620"/>
            <a:ext cx="3913237" cy="2347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902" y="2319921"/>
            <a:ext cx="3942735" cy="236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0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Trang Le</dc:creator>
  <cp:lastModifiedBy>Trang Le</cp:lastModifiedBy>
  <cp:revision>1</cp:revision>
  <dcterms:created xsi:type="dcterms:W3CDTF">2019-07-08T18:53:22Z</dcterms:created>
  <dcterms:modified xsi:type="dcterms:W3CDTF">2019-07-08T18:55:24Z</dcterms:modified>
</cp:coreProperties>
</file>