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Support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Diane Reynolds</a:t>
            </a:r>
          </a:p>
        </p:txBody>
      </p:sp>
    </p:spTree>
    <p:extLst>
      <p:ext uri="{BB962C8B-B14F-4D97-AF65-F5344CB8AC3E}">
        <p14:creationId xmlns:p14="http://schemas.microsoft.com/office/powerpoint/2010/main" val="9487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Everyone’s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 Environment:</a:t>
            </a:r>
          </a:p>
          <a:p>
            <a:pPr lvl="1"/>
            <a:r>
              <a:rPr lang="en-US" dirty="0" smtClean="0"/>
              <a:t>Support services are under pressure to produce faster resolutions </a:t>
            </a:r>
          </a:p>
          <a:p>
            <a:pPr lvl="1"/>
            <a:r>
              <a:rPr lang="en-US" dirty="0" smtClean="0"/>
              <a:t>“the world” is moving faster and demanding answers quickly</a:t>
            </a:r>
          </a:p>
          <a:p>
            <a:pPr lvl="1"/>
            <a:r>
              <a:rPr lang="en-US" dirty="0" smtClean="0"/>
              <a:t>Firms are very cost-conscious</a:t>
            </a:r>
          </a:p>
          <a:p>
            <a:pPr lvl="1"/>
            <a:r>
              <a:rPr lang="en-US" dirty="0" smtClean="0"/>
              <a:t>Support staff is drowning in data.</a:t>
            </a:r>
          </a:p>
          <a:p>
            <a:endParaRPr lang="en-US" sz="2400" dirty="0" smtClean="0"/>
          </a:p>
          <a:p>
            <a:r>
              <a:rPr lang="en-US" sz="2400" dirty="0" smtClean="0"/>
              <a:t>Key Question:  </a:t>
            </a:r>
          </a:p>
          <a:p>
            <a:pPr lvl="1"/>
            <a:r>
              <a:rPr lang="en-US" dirty="0" smtClean="0"/>
              <a:t>How can we use our data resources to reduce support response times?</a:t>
            </a:r>
          </a:p>
        </p:txBody>
      </p:sp>
    </p:spTree>
    <p:extLst>
      <p:ext uri="{BB962C8B-B14F-4D97-AF65-F5344CB8AC3E}">
        <p14:creationId xmlns:p14="http://schemas.microsoft.com/office/powerpoint/2010/main" val="262486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 focus is first on support ticket categorization</a:t>
            </a:r>
          </a:p>
          <a:p>
            <a:endParaRPr lang="en-US" dirty="0"/>
          </a:p>
          <a:p>
            <a:r>
              <a:rPr lang="en-US" dirty="0" smtClean="0"/>
              <a:t>Step 1: Categorization</a:t>
            </a:r>
          </a:p>
          <a:p>
            <a:pPr lvl="1"/>
            <a:r>
              <a:rPr lang="en-US" dirty="0" smtClean="0"/>
              <a:t>Used to “sort” queries – perhaps directing queries to the best qualified support tech available</a:t>
            </a:r>
          </a:p>
          <a:p>
            <a:pPr lvl="1"/>
            <a:endParaRPr lang="en-US" dirty="0"/>
          </a:p>
          <a:p>
            <a:r>
              <a:rPr lang="en-US" dirty="0" smtClean="0"/>
              <a:t>Step 2: Drill Down</a:t>
            </a:r>
          </a:p>
          <a:p>
            <a:pPr lvl="1"/>
            <a:r>
              <a:rPr lang="en-US" dirty="0" smtClean="0"/>
              <a:t>Used to help expert support staff locate interesting, related and relevant articles or (prior) service requests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1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8" y="2197100"/>
            <a:ext cx="11522071" cy="40768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483600" y="3670300"/>
            <a:ext cx="2260600" cy="901700"/>
          </a:xfrm>
          <a:prstGeom prst="roundRect">
            <a:avLst/>
          </a:prstGeom>
          <a:solidFill>
            <a:srgbClr val="C4220D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3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07" y="1300529"/>
            <a:ext cx="6155473" cy="5442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Drill Down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9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and done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Categorization</a:t>
            </a:r>
          </a:p>
          <a:p>
            <a:pPr lvl="1"/>
            <a:r>
              <a:rPr lang="en-US" dirty="0" smtClean="0"/>
              <a:t>Leverage information known to Cisco including:</a:t>
            </a:r>
          </a:p>
          <a:p>
            <a:pPr lvl="2"/>
            <a:r>
              <a:rPr lang="en-US" dirty="0" smtClean="0"/>
              <a:t>Department / Business Group list</a:t>
            </a:r>
          </a:p>
          <a:p>
            <a:pPr lvl="2"/>
            <a:r>
              <a:rPr lang="en-US" dirty="0" smtClean="0"/>
              <a:t>Products list</a:t>
            </a:r>
          </a:p>
          <a:p>
            <a:pPr lvl="1"/>
            <a:r>
              <a:rPr lang="en-US" dirty="0" smtClean="0"/>
              <a:t>Basic clustering &amp; correlation analysis for related terms</a:t>
            </a:r>
          </a:p>
          <a:p>
            <a:endParaRPr lang="en-US" dirty="0"/>
          </a:p>
          <a:p>
            <a:r>
              <a:rPr lang="en-US" dirty="0" smtClean="0"/>
              <a:t>Step 2: Drill down</a:t>
            </a:r>
          </a:p>
          <a:p>
            <a:pPr lvl="1"/>
            <a:r>
              <a:rPr lang="en-US" dirty="0" smtClean="0"/>
              <a:t>Subset the data before beginning</a:t>
            </a:r>
          </a:p>
          <a:p>
            <a:pPr lvl="1"/>
            <a:r>
              <a:rPr lang="en-US" dirty="0" smtClean="0"/>
              <a:t>Use medium-correlation terms (not just high </a:t>
            </a:r>
            <a:r>
              <a:rPr lang="en-US" smtClean="0"/>
              <a:t>correlation terms)</a:t>
            </a:r>
            <a:endParaRPr lang="en-US" dirty="0" smtClean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7192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</TotalTime>
  <Words>165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Faster Support</vt:lpstr>
      <vt:lpstr>Everyone’s problem</vt:lpstr>
      <vt:lpstr>Methodology</vt:lpstr>
      <vt:lpstr>Key Areas</vt:lpstr>
      <vt:lpstr>First Drill Down</vt:lpstr>
      <vt:lpstr>One and done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Facilitating Support</dc:title>
  <dc:creator>Diane Reynolds</dc:creator>
  <cp:lastModifiedBy>Diane Reynolds</cp:lastModifiedBy>
  <cp:revision>5</cp:revision>
  <dcterms:created xsi:type="dcterms:W3CDTF">2015-11-08T18:46:24Z</dcterms:created>
  <dcterms:modified xsi:type="dcterms:W3CDTF">2015-11-08T19:55:04Z</dcterms:modified>
</cp:coreProperties>
</file>