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8915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1257300"/>
                <a:gridCol w="800100"/>
                <a:gridCol w="1143000"/>
                <a:gridCol w="1143000"/>
                <a:gridCol w="457200"/>
                <a:gridCol w="685800"/>
                <a:gridCol w="1028700"/>
                <a:gridCol w="457200"/>
                <a:gridCol w="800100"/>
              </a:tblGrid>
              <a:tr h="0">
                <a:tc>
                  <a:txBody>
                    <a:bodyPr/>
                    <a:lstStyle/>
                    <a:p>
                      <a:r>
                        <a:rPr sz="1200"/>
                        <a:t>Desc1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Desc2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Txn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Period 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Week FY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 05324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2021-06-07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BR 09866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CV 06521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2021-09-21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 06040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FS 09940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8915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1257300"/>
                <a:gridCol w="800100"/>
                <a:gridCol w="1143000"/>
                <a:gridCol w="1143000"/>
                <a:gridCol w="457200"/>
                <a:gridCol w="685800"/>
                <a:gridCol w="1028700"/>
                <a:gridCol w="457200"/>
                <a:gridCol w="800100"/>
              </a:tblGrid>
              <a:tr h="0">
                <a:tc>
                  <a:txBody>
                    <a:bodyPr/>
                    <a:lstStyle/>
                    <a:p>
                      <a:r>
                        <a:rPr sz="1200"/>
                        <a:t>Desc1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Desc2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Txn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Period 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Week FY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 05324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2021-06-07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BR 09866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CV 06521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2021-09-21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 06040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FS 09940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2022-06-28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