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40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650C-A9E8-B04B-8A4B-F9EC33FD050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ABE4-0CCB-934C-B116-D84FCCF6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8700" y="1028700"/>
            <a:ext cx="5688552" cy="2783010"/>
            <a:chOff x="1028700" y="1028700"/>
            <a:chExt cx="5688552" cy="2783010"/>
          </a:xfrm>
        </p:grpSpPr>
        <p:pic>
          <p:nvPicPr>
            <p:cNvPr id="4" name="Picture 3" descr="outlier1.wm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292"/>
            <a:stretch/>
          </p:blipFill>
          <p:spPr>
            <a:xfrm>
              <a:off x="1028700" y="1028700"/>
              <a:ext cx="2809387" cy="2767537"/>
            </a:xfrm>
            <a:prstGeom prst="rect">
              <a:avLst/>
            </a:prstGeom>
          </p:spPr>
        </p:pic>
        <p:pic>
          <p:nvPicPr>
            <p:cNvPr id="7" name="Picture 6" descr="outlier1.wm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292"/>
            <a:stretch/>
          </p:blipFill>
          <p:spPr>
            <a:xfrm>
              <a:off x="3907865" y="1044173"/>
              <a:ext cx="2809387" cy="2767537"/>
            </a:xfrm>
            <a:prstGeom prst="rect">
              <a:avLst/>
            </a:prstGeom>
          </p:spPr>
        </p:pic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295507" y="2827901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7489" y="2838717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667840" y="2404352"/>
              <a:ext cx="36574" cy="3657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85694" y="1754112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841148" y="1926832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93672" y="2390636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556080" y="2485632"/>
              <a:ext cx="27432" cy="274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7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Wilkinson</dc:creator>
  <cp:lastModifiedBy>Leland Wilkinson</cp:lastModifiedBy>
  <cp:revision>9</cp:revision>
  <dcterms:created xsi:type="dcterms:W3CDTF">2016-02-08T23:30:51Z</dcterms:created>
  <dcterms:modified xsi:type="dcterms:W3CDTF">2016-03-15T20:47:25Z</dcterms:modified>
</cp:coreProperties>
</file>