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4E3E-FC5C-5D4D-B624-01F6A12330CA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F579-C8D1-DA41-AEDF-7D41502EA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2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4E3E-FC5C-5D4D-B624-01F6A12330CA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F579-C8D1-DA41-AEDF-7D41502EA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4E3E-FC5C-5D4D-B624-01F6A12330CA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F579-C8D1-DA41-AEDF-7D41502EA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1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4E3E-FC5C-5D4D-B624-01F6A12330CA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F579-C8D1-DA41-AEDF-7D41502EA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7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4E3E-FC5C-5D4D-B624-01F6A12330CA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F579-C8D1-DA41-AEDF-7D41502EA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3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4E3E-FC5C-5D4D-B624-01F6A12330CA}" type="datetimeFigureOut">
              <a:rPr lang="en-US" smtClean="0"/>
              <a:t>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F579-C8D1-DA41-AEDF-7D41502EA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8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4E3E-FC5C-5D4D-B624-01F6A12330CA}" type="datetimeFigureOut">
              <a:rPr lang="en-US" smtClean="0"/>
              <a:t>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F579-C8D1-DA41-AEDF-7D41502EA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1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4E3E-FC5C-5D4D-B624-01F6A12330CA}" type="datetimeFigureOut">
              <a:rPr lang="en-US" smtClean="0"/>
              <a:t>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F579-C8D1-DA41-AEDF-7D41502EA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3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4E3E-FC5C-5D4D-B624-01F6A12330CA}" type="datetimeFigureOut">
              <a:rPr lang="en-US" smtClean="0"/>
              <a:t>2/4/16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F579-C8D1-DA41-AEDF-7D41502EA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0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4E3E-FC5C-5D4D-B624-01F6A12330CA}" type="datetimeFigureOut">
              <a:rPr lang="en-US" smtClean="0"/>
              <a:t>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F579-C8D1-DA41-AEDF-7D41502EA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9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4E3E-FC5C-5D4D-B624-01F6A12330CA}" type="datetimeFigureOut">
              <a:rPr lang="en-US" smtClean="0"/>
              <a:t>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F579-C8D1-DA41-AEDF-7D41502EA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2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C4E3E-FC5C-5D4D-B624-01F6A12330CA}" type="datetimeFigureOut">
              <a:rPr lang="en-US" smtClean="0"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2F579-C8D1-DA41-AEDF-7D41502EA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8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5" Type="http://schemas.openxmlformats.org/officeDocument/2006/relationships/image" Target="../media/image14.emf"/><Relationship Id="rId16" Type="http://schemas.openxmlformats.org/officeDocument/2006/relationships/image" Target="../media/image15.emf"/><Relationship Id="rId17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460513" y="581091"/>
            <a:ext cx="7932878" cy="4499165"/>
            <a:chOff x="460513" y="581091"/>
            <a:chExt cx="7932878" cy="4499165"/>
          </a:xfrm>
        </p:grpSpPr>
        <p:pic>
          <p:nvPicPr>
            <p:cNvPr id="13" name="Picture 12" descr="001.eps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0" t="13349" r="18855" b="11672"/>
            <a:stretch/>
          </p:blipFill>
          <p:spPr>
            <a:xfrm>
              <a:off x="3469440" y="4315120"/>
              <a:ext cx="1792646" cy="765136"/>
            </a:xfrm>
            <a:prstGeom prst="rect">
              <a:avLst/>
            </a:prstGeom>
          </p:spPr>
        </p:pic>
        <p:pic>
          <p:nvPicPr>
            <p:cNvPr id="18" name="Picture 17" descr="m435.eps"/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58" t="9525" r="18547" b="9100"/>
            <a:stretch/>
          </p:blipFill>
          <p:spPr>
            <a:xfrm>
              <a:off x="6932282" y="722810"/>
              <a:ext cx="1388229" cy="865319"/>
            </a:xfrm>
            <a:prstGeom prst="rect">
              <a:avLst/>
            </a:prstGeom>
          </p:spPr>
        </p:pic>
        <p:pic>
          <p:nvPicPr>
            <p:cNvPr id="23" name="Picture 22" descr="m547.eps"/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40" t="13663" r="19471" b="9648"/>
            <a:stretch/>
          </p:blipFill>
          <p:spPr>
            <a:xfrm>
              <a:off x="6859402" y="1993563"/>
              <a:ext cx="1533989" cy="754811"/>
            </a:xfrm>
            <a:prstGeom prst="rect">
              <a:avLst/>
            </a:prstGeom>
          </p:spPr>
        </p:pic>
        <p:pic>
          <p:nvPicPr>
            <p:cNvPr id="2" name="Picture 1" descr="m235.eps"/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58" t="7766" r="19317" b="7203"/>
            <a:stretch/>
          </p:blipFill>
          <p:spPr>
            <a:xfrm>
              <a:off x="502378" y="655968"/>
              <a:ext cx="1288367" cy="999003"/>
            </a:xfrm>
            <a:prstGeom prst="rect">
              <a:avLst/>
            </a:prstGeom>
          </p:spPr>
        </p:pic>
        <p:pic>
          <p:nvPicPr>
            <p:cNvPr id="19" name="Picture 18" descr="m575.eps"/>
            <p:cNvPicPr>
              <a:picLocks noChangeAspect="1"/>
            </p:cNvPicPr>
            <p:nvPr/>
          </p:nvPicPr>
          <p:blipFill rotWithShape="1">
            <a:blip r:embed="rId6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8" t="5495" r="17621" b="6385"/>
            <a:stretch/>
          </p:blipFill>
          <p:spPr>
            <a:xfrm>
              <a:off x="544773" y="1833633"/>
              <a:ext cx="1203577" cy="1074670"/>
            </a:xfrm>
            <a:prstGeom prst="rect">
              <a:avLst/>
            </a:prstGeom>
          </p:spPr>
        </p:pic>
        <p:pic>
          <p:nvPicPr>
            <p:cNvPr id="24" name="Picture 23" descr="m613.eps"/>
            <p:cNvPicPr>
              <a:picLocks noChangeAspect="1"/>
            </p:cNvPicPr>
            <p:nvPr/>
          </p:nvPicPr>
          <p:blipFill rotWithShape="1">
            <a:blip r:embed="rId7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59" t="9035" r="19470" b="8427"/>
            <a:stretch/>
          </p:blipFill>
          <p:spPr>
            <a:xfrm>
              <a:off x="460513" y="3085329"/>
              <a:ext cx="1372097" cy="990930"/>
            </a:xfrm>
            <a:prstGeom prst="rect">
              <a:avLst/>
            </a:prstGeom>
          </p:spPr>
        </p:pic>
        <p:pic>
          <p:nvPicPr>
            <p:cNvPr id="3" name="Picture 2" descr="m113.eps"/>
            <p:cNvPicPr>
              <a:picLocks noChangeAspect="1"/>
            </p:cNvPicPr>
            <p:nvPr/>
          </p:nvPicPr>
          <p:blipFill rotWithShape="1">
            <a:blip r:embed="rId8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7" t="6899" r="19317" b="8695"/>
            <a:stretch/>
          </p:blipFill>
          <p:spPr>
            <a:xfrm>
              <a:off x="2178265" y="683881"/>
              <a:ext cx="1300398" cy="943177"/>
            </a:xfrm>
            <a:prstGeom prst="rect">
              <a:avLst/>
            </a:prstGeom>
          </p:spPr>
        </p:pic>
        <p:pic>
          <p:nvPicPr>
            <p:cNvPr id="20" name="Picture 19" descr="m233.eps"/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52" t="6513" r="38867" b="5367"/>
            <a:stretch/>
          </p:blipFill>
          <p:spPr>
            <a:xfrm>
              <a:off x="2386871" y="1780747"/>
              <a:ext cx="883186" cy="1180442"/>
            </a:xfrm>
            <a:prstGeom prst="rect">
              <a:avLst/>
            </a:prstGeom>
          </p:spPr>
        </p:pic>
        <p:pic>
          <p:nvPicPr>
            <p:cNvPr id="25" name="Picture 24" descr="m734.eps"/>
            <p:cNvPicPr>
              <a:picLocks noChangeAspect="1"/>
            </p:cNvPicPr>
            <p:nvPr/>
          </p:nvPicPr>
          <p:blipFill rotWithShape="1">
            <a:blip r:embed="rId10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56" t="5697" r="50805" b="5571"/>
            <a:stretch/>
          </p:blipFill>
          <p:spPr>
            <a:xfrm>
              <a:off x="2473573" y="2966697"/>
              <a:ext cx="709783" cy="1228194"/>
            </a:xfrm>
            <a:prstGeom prst="rect">
              <a:avLst/>
            </a:prstGeom>
          </p:spPr>
        </p:pic>
        <p:pic>
          <p:nvPicPr>
            <p:cNvPr id="16" name="Picture 15" descr="m335.eps"/>
            <p:cNvPicPr>
              <a:picLocks noChangeAspect="1"/>
            </p:cNvPicPr>
            <p:nvPr/>
          </p:nvPicPr>
          <p:blipFill rotWithShape="1">
            <a:blip r:embed="rId11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" t="6513" r="21662" b="6589"/>
            <a:stretch/>
          </p:blipFill>
          <p:spPr>
            <a:xfrm>
              <a:off x="3857596" y="581091"/>
              <a:ext cx="1119021" cy="1148757"/>
            </a:xfrm>
            <a:prstGeom prst="rect">
              <a:avLst/>
            </a:prstGeom>
          </p:spPr>
        </p:pic>
        <p:pic>
          <p:nvPicPr>
            <p:cNvPr id="21" name="Picture 20" descr="m314.eps"/>
            <p:cNvPicPr>
              <a:picLocks noChangeAspect="1"/>
            </p:cNvPicPr>
            <p:nvPr/>
          </p:nvPicPr>
          <p:blipFill rotWithShape="1">
            <a:blip r:embed="rId1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06" r="46416" b="5774"/>
            <a:stretch/>
          </p:blipFill>
          <p:spPr>
            <a:xfrm>
              <a:off x="3961757" y="1724919"/>
              <a:ext cx="910699" cy="1292098"/>
            </a:xfrm>
            <a:prstGeom prst="rect">
              <a:avLst/>
            </a:prstGeom>
          </p:spPr>
        </p:pic>
        <p:pic>
          <p:nvPicPr>
            <p:cNvPr id="26" name="Picture 25" descr="m711.eps"/>
            <p:cNvPicPr>
              <a:picLocks noChangeAspect="1"/>
            </p:cNvPicPr>
            <p:nvPr/>
          </p:nvPicPr>
          <p:blipFill rotWithShape="1">
            <a:blip r:embed="rId1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58" t="15396" r="19317" b="12947"/>
            <a:stretch/>
          </p:blipFill>
          <p:spPr>
            <a:xfrm>
              <a:off x="3673919" y="3299222"/>
              <a:ext cx="1486374" cy="563144"/>
            </a:xfrm>
            <a:prstGeom prst="rect">
              <a:avLst/>
            </a:prstGeom>
          </p:spPr>
        </p:pic>
        <p:pic>
          <p:nvPicPr>
            <p:cNvPr id="17" name="Picture 16" descr="m321.eps"/>
            <p:cNvPicPr>
              <a:picLocks noChangeAspect="1"/>
            </p:cNvPicPr>
            <p:nvPr/>
          </p:nvPicPr>
          <p:blipFill rotWithShape="1">
            <a:blip r:embed="rId14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87" r="37989" b="5571"/>
            <a:stretch/>
          </p:blipFill>
          <p:spPr>
            <a:xfrm>
              <a:off x="5504187" y="581091"/>
              <a:ext cx="924192" cy="1148757"/>
            </a:xfrm>
            <a:prstGeom prst="rect">
              <a:avLst/>
            </a:prstGeom>
          </p:spPr>
        </p:pic>
        <p:pic>
          <p:nvPicPr>
            <p:cNvPr id="22" name="Picture 21" descr="m123.eps"/>
            <p:cNvPicPr>
              <a:picLocks noChangeAspect="1"/>
            </p:cNvPicPr>
            <p:nvPr/>
          </p:nvPicPr>
          <p:blipFill rotWithShape="1">
            <a:blip r:embed="rId15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9" t="8729" r="19317" b="-755"/>
            <a:stretch/>
          </p:blipFill>
          <p:spPr>
            <a:xfrm>
              <a:off x="5262086" y="1778698"/>
              <a:ext cx="1408394" cy="1184541"/>
            </a:xfrm>
            <a:prstGeom prst="rect">
              <a:avLst/>
            </a:prstGeom>
          </p:spPr>
        </p:pic>
        <p:pic>
          <p:nvPicPr>
            <p:cNvPr id="27" name="Picture 26" descr="m733.eps"/>
            <p:cNvPicPr>
              <a:picLocks noChangeAspect="1"/>
            </p:cNvPicPr>
            <p:nvPr/>
          </p:nvPicPr>
          <p:blipFill rotWithShape="1">
            <a:blip r:embed="rId16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55" t="6310" r="34829" b="6385"/>
            <a:stretch/>
          </p:blipFill>
          <p:spPr>
            <a:xfrm>
              <a:off x="5504423" y="3003059"/>
              <a:ext cx="923720" cy="1155471"/>
            </a:xfrm>
            <a:prstGeom prst="rect">
              <a:avLst/>
            </a:prstGeom>
          </p:spPr>
        </p:pic>
        <p:pic>
          <p:nvPicPr>
            <p:cNvPr id="28" name="Picture 27" descr="m781.eps"/>
            <p:cNvPicPr>
              <a:picLocks noChangeAspect="1"/>
            </p:cNvPicPr>
            <p:nvPr/>
          </p:nvPicPr>
          <p:blipFill rotWithShape="1">
            <a:blip r:embed="rId17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7" t="5087" r="21838" b="6182"/>
            <a:stretch/>
          </p:blipFill>
          <p:spPr>
            <a:xfrm>
              <a:off x="7007926" y="2941725"/>
              <a:ext cx="1236940" cy="12781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564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SPSS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Leland Wilkinson</dc:creator>
  <cp:lastModifiedBy>Leland Wilkinson</cp:lastModifiedBy>
  <cp:revision>16</cp:revision>
  <dcterms:created xsi:type="dcterms:W3CDTF">2016-02-04T00:41:02Z</dcterms:created>
  <dcterms:modified xsi:type="dcterms:W3CDTF">2016-02-04T21:01:30Z</dcterms:modified>
</cp:coreProperties>
</file>