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302" r:id="rId6"/>
    <p:sldId id="301" r:id="rId7"/>
    <p:sldId id="275" r:id="rId8"/>
    <p:sldId id="276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D53C9-C25B-476D-9A3E-4FF5424A9FC8}" v="21" dt="2023-03-23T22:39:50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56" d="100"/>
          <a:sy n="56" d="100"/>
        </p:scale>
        <p:origin x="1068" y="4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Elborough" userId="ab47d1504c5bae9e" providerId="LiveId" clId="{5FCD53C9-C25B-476D-9A3E-4FF5424A9FC8}"/>
    <pc:docChg chg="undo redo custSel addSld delSld modSld sldOrd">
      <pc:chgData name="Lauren Elborough" userId="ab47d1504c5bae9e" providerId="LiveId" clId="{5FCD53C9-C25B-476D-9A3E-4FF5424A9FC8}" dt="2023-03-23T22:43:38.038" v="591" actId="14100"/>
      <pc:docMkLst>
        <pc:docMk/>
      </pc:docMkLst>
      <pc:sldChg chg="addSp delSp modSp mod ord modClrScheme chgLayout">
        <pc:chgData name="Lauren Elborough" userId="ab47d1504c5bae9e" providerId="LiveId" clId="{5FCD53C9-C25B-476D-9A3E-4FF5424A9FC8}" dt="2023-03-23T22:34:13.297" v="477" actId="1076"/>
        <pc:sldMkLst>
          <pc:docMk/>
          <pc:sldMk cId="2775535166" sldId="275"/>
        </pc:sldMkLst>
        <pc:spChg chg="add del mod ord">
          <ac:chgData name="Lauren Elborough" userId="ab47d1504c5bae9e" providerId="LiveId" clId="{5FCD53C9-C25B-476D-9A3E-4FF5424A9FC8}" dt="2023-03-23T22:33:13.428" v="467" actId="478"/>
          <ac:spMkLst>
            <pc:docMk/>
            <pc:sldMk cId="2775535166" sldId="275"/>
            <ac:spMk id="2" creationId="{CBDE0213-4511-B540-81FB-2FFDB8810912}"/>
          </ac:spMkLst>
        </pc:spChg>
        <pc:spChg chg="add del mod ord">
          <ac:chgData name="Lauren Elborough" userId="ab47d1504c5bae9e" providerId="LiveId" clId="{5FCD53C9-C25B-476D-9A3E-4FF5424A9FC8}" dt="2023-03-23T22:32:18.534" v="441" actId="700"/>
          <ac:spMkLst>
            <pc:docMk/>
            <pc:sldMk cId="2775535166" sldId="275"/>
            <ac:spMk id="3" creationId="{5C5B8B6C-C5E5-5706-3806-40425DA1B0E3}"/>
          </ac:spMkLst>
        </pc:spChg>
        <pc:spChg chg="add del mod ord">
          <ac:chgData name="Lauren Elborough" userId="ab47d1504c5bae9e" providerId="LiveId" clId="{5FCD53C9-C25B-476D-9A3E-4FF5424A9FC8}" dt="2023-03-23T22:32:32.584" v="443" actId="478"/>
          <ac:spMkLst>
            <pc:docMk/>
            <pc:sldMk cId="2775535166" sldId="275"/>
            <ac:spMk id="5" creationId="{7A08BDDD-660C-DCE0-7A7D-34175718FCCC}"/>
          </ac:spMkLst>
        </pc:spChg>
        <pc:spChg chg="add mod">
          <ac:chgData name="Lauren Elborough" userId="ab47d1504c5bae9e" providerId="LiveId" clId="{5FCD53C9-C25B-476D-9A3E-4FF5424A9FC8}" dt="2023-03-23T22:33:08.997" v="466" actId="20577"/>
          <ac:spMkLst>
            <pc:docMk/>
            <pc:sldMk cId="2775535166" sldId="275"/>
            <ac:spMk id="7" creationId="{E6A73DDE-5768-1728-8B6F-1B96848AFB3A}"/>
          </ac:spMkLst>
        </pc:spChg>
        <pc:spChg chg="add del mod">
          <ac:chgData name="Lauren Elborough" userId="ab47d1504c5bae9e" providerId="LiveId" clId="{5FCD53C9-C25B-476D-9A3E-4FF5424A9FC8}" dt="2023-03-23T22:33:15.667" v="468" actId="478"/>
          <ac:spMkLst>
            <pc:docMk/>
            <pc:sldMk cId="2775535166" sldId="275"/>
            <ac:spMk id="9" creationId="{54139A5E-D442-358D-CA91-1833A28A6AF2}"/>
          </ac:spMkLst>
        </pc:spChg>
        <pc:picChg chg="add del mod">
          <ac:chgData name="Lauren Elborough" userId="ab47d1504c5bae9e" providerId="LiveId" clId="{5FCD53C9-C25B-476D-9A3E-4FF5424A9FC8}" dt="2023-03-23T22:33:38.055" v="469" actId="478"/>
          <ac:picMkLst>
            <pc:docMk/>
            <pc:sldMk cId="2775535166" sldId="275"/>
            <ac:picMk id="4" creationId="{4C0B1288-FEC5-DEC4-A134-6ACA5D47E87B}"/>
          </ac:picMkLst>
        </pc:picChg>
        <pc:picChg chg="add del mod">
          <ac:chgData name="Lauren Elborough" userId="ab47d1504c5bae9e" providerId="LiveId" clId="{5FCD53C9-C25B-476D-9A3E-4FF5424A9FC8}" dt="2023-03-23T06:04:29.819" v="288" actId="478"/>
          <ac:picMkLst>
            <pc:docMk/>
            <pc:sldMk cId="2775535166" sldId="275"/>
            <ac:picMk id="4" creationId="{7E4109A0-3B1D-3609-6BC8-E7F9F0B0CDAB}"/>
          </ac:picMkLst>
        </pc:picChg>
        <pc:picChg chg="add mod">
          <ac:chgData name="Lauren Elborough" userId="ab47d1504c5bae9e" providerId="LiveId" clId="{5FCD53C9-C25B-476D-9A3E-4FF5424A9FC8}" dt="2023-03-23T22:34:13.297" v="477" actId="1076"/>
          <ac:picMkLst>
            <pc:docMk/>
            <pc:sldMk cId="2775535166" sldId="275"/>
            <ac:picMk id="6" creationId="{35D7E50A-B51A-C7B0-4B8D-2C1683FD0585}"/>
          </ac:picMkLst>
        </pc:picChg>
        <pc:picChg chg="add del mod">
          <ac:chgData name="Lauren Elborough" userId="ab47d1504c5bae9e" providerId="LiveId" clId="{5FCD53C9-C25B-476D-9A3E-4FF5424A9FC8}" dt="2023-03-23T06:04:35.328" v="291" actId="478"/>
          <ac:picMkLst>
            <pc:docMk/>
            <pc:sldMk cId="2775535166" sldId="275"/>
            <ac:picMk id="8" creationId="{4237F697-0694-7854-6F56-0432F9711BF6}"/>
          </ac:picMkLst>
        </pc:picChg>
        <pc:picChg chg="add del mod modCrop">
          <ac:chgData name="Lauren Elborough" userId="ab47d1504c5bae9e" providerId="LiveId" clId="{5FCD53C9-C25B-476D-9A3E-4FF5424A9FC8}" dt="2023-03-23T10:34:25.211" v="337" actId="478"/>
          <ac:picMkLst>
            <pc:docMk/>
            <pc:sldMk cId="2775535166" sldId="275"/>
            <ac:picMk id="10" creationId="{C016A1A4-E127-3E59-A40D-186295094DDA}"/>
          </ac:picMkLst>
        </pc:picChg>
        <pc:picChg chg="add mod">
          <ac:chgData name="Lauren Elborough" userId="ab47d1504c5bae9e" providerId="LiveId" clId="{5FCD53C9-C25B-476D-9A3E-4FF5424A9FC8}" dt="2023-03-23T22:33:53.009" v="473" actId="1076"/>
          <ac:picMkLst>
            <pc:docMk/>
            <pc:sldMk cId="2775535166" sldId="275"/>
            <ac:picMk id="11" creationId="{AED49F13-99D9-DB36-C395-BA9F748A51C5}"/>
          </ac:picMkLst>
        </pc:picChg>
        <pc:picChg chg="del mod">
          <ac:chgData name="Lauren Elborough" userId="ab47d1504c5bae9e" providerId="LiveId" clId="{5FCD53C9-C25B-476D-9A3E-4FF5424A9FC8}" dt="2023-03-23T05:58:08.609" v="272" actId="478"/>
          <ac:picMkLst>
            <pc:docMk/>
            <pc:sldMk cId="2775535166" sldId="275"/>
            <ac:picMk id="23" creationId="{EF86A5C5-24A7-2D8D-3CD7-07FBD91DB1C3}"/>
          </ac:picMkLst>
        </pc:picChg>
        <pc:picChg chg="add del mod">
          <ac:chgData name="Lauren Elborough" userId="ab47d1504c5bae9e" providerId="LiveId" clId="{5FCD53C9-C25B-476D-9A3E-4FF5424A9FC8}" dt="2023-03-23T05:57:29.790" v="269" actId="478"/>
          <ac:picMkLst>
            <pc:docMk/>
            <pc:sldMk cId="2775535166" sldId="275"/>
            <ac:picMk id="31" creationId="{F6C8991D-A181-5EB4-34F2-4C97A66710B1}"/>
          </ac:picMkLst>
        </pc:picChg>
      </pc:sldChg>
      <pc:sldChg chg="addSp delSp modSp mod modClrScheme chgLayout">
        <pc:chgData name="Lauren Elborough" userId="ab47d1504c5bae9e" providerId="LiveId" clId="{5FCD53C9-C25B-476D-9A3E-4FF5424A9FC8}" dt="2023-03-23T22:38:53.551" v="504" actId="1076"/>
        <pc:sldMkLst>
          <pc:docMk/>
          <pc:sldMk cId="77554804" sldId="276"/>
        </pc:sldMkLst>
        <pc:spChg chg="add del mod ord">
          <ac:chgData name="Lauren Elborough" userId="ab47d1504c5bae9e" providerId="LiveId" clId="{5FCD53C9-C25B-476D-9A3E-4FF5424A9FC8}" dt="2023-03-23T22:32:18.534" v="441" actId="700"/>
          <ac:spMkLst>
            <pc:docMk/>
            <pc:sldMk cId="77554804" sldId="276"/>
            <ac:spMk id="2" creationId="{B0BCB635-7A23-A7A2-20DD-3BA80CB99A7C}"/>
          </ac:spMkLst>
        </pc:spChg>
        <pc:spChg chg="add del mod ord">
          <ac:chgData name="Lauren Elborough" userId="ab47d1504c5bae9e" providerId="LiveId" clId="{5FCD53C9-C25B-476D-9A3E-4FF5424A9FC8}" dt="2023-03-23T22:36:44.649" v="479" actId="478"/>
          <ac:spMkLst>
            <pc:docMk/>
            <pc:sldMk cId="77554804" sldId="276"/>
            <ac:spMk id="4" creationId="{D794F897-F38D-D18D-844F-10AAA0769890}"/>
          </ac:spMkLst>
        </pc:spChg>
        <pc:spChg chg="del mod ord">
          <ac:chgData name="Lauren Elborough" userId="ab47d1504c5bae9e" providerId="LiveId" clId="{5FCD53C9-C25B-476D-9A3E-4FF5424A9FC8}" dt="2023-03-23T22:37:23.312" v="491" actId="478"/>
          <ac:spMkLst>
            <pc:docMk/>
            <pc:sldMk cId="77554804" sldId="276"/>
            <ac:spMk id="5" creationId="{81D18537-D028-9E9C-FB87-93F24955DFC7}"/>
          </ac:spMkLst>
        </pc:spChg>
        <pc:spChg chg="del mod">
          <ac:chgData name="Lauren Elborough" userId="ab47d1504c5bae9e" providerId="LiveId" clId="{5FCD53C9-C25B-476D-9A3E-4FF5424A9FC8}" dt="2023-03-23T22:36:53.088" v="480" actId="478"/>
          <ac:spMkLst>
            <pc:docMk/>
            <pc:sldMk cId="77554804" sldId="276"/>
            <ac:spMk id="6" creationId="{D91FB993-29E1-3DBD-8335-7970016F8DE7}"/>
          </ac:spMkLst>
        </pc:spChg>
        <pc:spChg chg="add mod">
          <ac:chgData name="Lauren Elborough" userId="ab47d1504c5bae9e" providerId="LiveId" clId="{5FCD53C9-C25B-476D-9A3E-4FF5424A9FC8}" dt="2023-03-23T22:37:18.885" v="490" actId="20577"/>
          <ac:spMkLst>
            <pc:docMk/>
            <pc:sldMk cId="77554804" sldId="276"/>
            <ac:spMk id="8" creationId="{621006B8-C231-B556-9A5B-EFD138471934}"/>
          </ac:spMkLst>
        </pc:spChg>
        <pc:spChg chg="mod ord">
          <ac:chgData name="Lauren Elborough" userId="ab47d1504c5bae9e" providerId="LiveId" clId="{5FCD53C9-C25B-476D-9A3E-4FF5424A9FC8}" dt="2023-03-23T22:38:53.551" v="504" actId="1076"/>
          <ac:spMkLst>
            <pc:docMk/>
            <pc:sldMk cId="77554804" sldId="276"/>
            <ac:spMk id="10" creationId="{7DB18779-EC49-4871-2227-60A6DCABD443}"/>
          </ac:spMkLst>
        </pc:spChg>
        <pc:spChg chg="mod">
          <ac:chgData name="Lauren Elborough" userId="ab47d1504c5bae9e" providerId="LiveId" clId="{5FCD53C9-C25B-476D-9A3E-4FF5424A9FC8}" dt="2023-03-23T22:38:44.518" v="503" actId="1076"/>
          <ac:spMkLst>
            <pc:docMk/>
            <pc:sldMk cId="77554804" sldId="276"/>
            <ac:spMk id="11" creationId="{5C30CA77-D31B-C523-900C-1DF401FAA5EE}"/>
          </ac:spMkLst>
        </pc:spChg>
        <pc:spChg chg="add del mod">
          <ac:chgData name="Lauren Elborough" userId="ab47d1504c5bae9e" providerId="LiveId" clId="{5FCD53C9-C25B-476D-9A3E-4FF5424A9FC8}" dt="2023-03-23T22:37:26.547" v="492" actId="478"/>
          <ac:spMkLst>
            <pc:docMk/>
            <pc:sldMk cId="77554804" sldId="276"/>
            <ac:spMk id="12" creationId="{3D95161C-29B1-395C-FEF3-0639B805C197}"/>
          </ac:spMkLst>
        </pc:spChg>
        <pc:picChg chg="add mod">
          <ac:chgData name="Lauren Elborough" userId="ab47d1504c5bae9e" providerId="LiveId" clId="{5FCD53C9-C25B-476D-9A3E-4FF5424A9FC8}" dt="2023-03-23T22:38:15.481" v="498" actId="14100"/>
          <ac:picMkLst>
            <pc:docMk/>
            <pc:sldMk cId="77554804" sldId="276"/>
            <ac:picMk id="3" creationId="{6FE48B7B-7FFF-1E04-922C-2CB2D659BC8C}"/>
          </ac:picMkLst>
        </pc:picChg>
        <pc:picChg chg="add mod">
          <ac:chgData name="Lauren Elborough" userId="ab47d1504c5bae9e" providerId="LiveId" clId="{5FCD53C9-C25B-476D-9A3E-4FF5424A9FC8}" dt="2023-03-23T22:38:34.768" v="502" actId="14100"/>
          <ac:picMkLst>
            <pc:docMk/>
            <pc:sldMk cId="77554804" sldId="276"/>
            <ac:picMk id="7" creationId="{310545EC-B7DE-7140-F667-EC46B626C003}"/>
          </ac:picMkLst>
        </pc:picChg>
        <pc:picChg chg="del mod">
          <ac:chgData name="Lauren Elborough" userId="ab47d1504c5bae9e" providerId="LiveId" clId="{5FCD53C9-C25B-476D-9A3E-4FF5424A9FC8}" dt="2023-03-23T06:00:10.172" v="277" actId="478"/>
          <ac:picMkLst>
            <pc:docMk/>
            <pc:sldMk cId="77554804" sldId="276"/>
            <ac:picMk id="14" creationId="{F811C0BB-8330-26CB-9426-E80283CDA291}"/>
          </ac:picMkLst>
        </pc:picChg>
        <pc:picChg chg="del mod">
          <ac:chgData name="Lauren Elborough" userId="ab47d1504c5bae9e" providerId="LiveId" clId="{5FCD53C9-C25B-476D-9A3E-4FF5424A9FC8}" dt="2023-03-23T06:01:25.128" v="280" actId="478"/>
          <ac:picMkLst>
            <pc:docMk/>
            <pc:sldMk cId="77554804" sldId="276"/>
            <ac:picMk id="16" creationId="{23899CC7-AF85-5D10-E269-BD2E45B90BF1}"/>
          </ac:picMkLst>
        </pc:picChg>
      </pc:sldChg>
      <pc:sldChg chg="del">
        <pc:chgData name="Lauren Elborough" userId="ab47d1504c5bae9e" providerId="LiveId" clId="{5FCD53C9-C25B-476D-9A3E-4FF5424A9FC8}" dt="2023-03-19T06:01:31.776" v="65" actId="47"/>
        <pc:sldMkLst>
          <pc:docMk/>
          <pc:sldMk cId="529279411" sldId="289"/>
        </pc:sldMkLst>
      </pc:sldChg>
      <pc:sldChg chg="modSp mod">
        <pc:chgData name="Lauren Elborough" userId="ab47d1504c5bae9e" providerId="LiveId" clId="{5FCD53C9-C25B-476D-9A3E-4FF5424A9FC8}" dt="2023-03-19T05:20:21.482" v="19" actId="20577"/>
        <pc:sldMkLst>
          <pc:docMk/>
          <pc:sldMk cId="3898447929" sldId="292"/>
        </pc:sldMkLst>
        <pc:spChg chg="mod">
          <ac:chgData name="Lauren Elborough" userId="ab47d1504c5bae9e" providerId="LiveId" clId="{5FCD53C9-C25B-476D-9A3E-4FF5424A9FC8}" dt="2023-03-19T05:20:21.482" v="19" actId="20577"/>
          <ac:spMkLst>
            <pc:docMk/>
            <pc:sldMk cId="3898447929" sldId="292"/>
            <ac:spMk id="5" creationId="{C90B4965-52E7-CEB8-8084-A9CC701C60FB}"/>
          </ac:spMkLst>
        </pc:spChg>
      </pc:sldChg>
      <pc:sldChg chg="del">
        <pc:chgData name="Lauren Elborough" userId="ab47d1504c5bae9e" providerId="LiveId" clId="{5FCD53C9-C25B-476D-9A3E-4FF5424A9FC8}" dt="2023-03-19T06:01:31.776" v="65" actId="47"/>
        <pc:sldMkLst>
          <pc:docMk/>
          <pc:sldMk cId="4182148033" sldId="293"/>
        </pc:sldMkLst>
      </pc:sldChg>
      <pc:sldChg chg="addSp delSp modSp del mod">
        <pc:chgData name="Lauren Elborough" userId="ab47d1504c5bae9e" providerId="LiveId" clId="{5FCD53C9-C25B-476D-9A3E-4FF5424A9FC8}" dt="2023-03-23T10:21:29.966" v="333" actId="47"/>
        <pc:sldMkLst>
          <pc:docMk/>
          <pc:sldMk cId="2519727083" sldId="295"/>
        </pc:sldMkLst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3" creationId="{6DCDB962-ED00-BF7A-36BF-AA8F760F1354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5" creationId="{FD96C503-BABC-632E-06CA-12C8474920EB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6" creationId="{6534F515-48CD-DCAE-D624-F5287F1A068C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8" creationId="{721E73BA-53B9-C0C1-476A-00736A64AB79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9" creationId="{FA96FE97-5E27-FC36-5E3A-511A31E6C789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10" creationId="{4CE5DE1C-24E7-3841-9376-89E91B4A4762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11" creationId="{DC774673-50D8-2D6F-C339-6E4B0A126B06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12" creationId="{D3E02E0C-26E8-8160-D35F-2398015C051B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13" creationId="{DEB5763E-8BC0-F6C3-3814-6649A828C000}"/>
          </ac:spMkLst>
        </pc:spChg>
        <pc:spChg chg="del">
          <ac:chgData name="Lauren Elborough" userId="ab47d1504c5bae9e" providerId="LiveId" clId="{5FCD53C9-C25B-476D-9A3E-4FF5424A9FC8}" dt="2023-03-21T21:48:08.208" v="66" actId="478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15" creationId="{F581915B-D53C-71FA-D553-065E8B8C9E1D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17" creationId="{2239E0EA-6409-8869-0CD0-1EA384EF88FF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19" creationId="{9640C991-8EA2-C330-4CD6-A1BA87CF2D87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21" creationId="{941906CF-22CF-8805-A4E5-02C00CEEA37D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23" creationId="{D57EA50E-FB9F-9BA5-C875-47BC34541483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25" creationId="{F595BE28-1C39-11D8-F950-F55E6803EF19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27" creationId="{DD5483C4-CDBE-7D82-767A-92BA607A1C5B}"/>
          </ac:spMkLst>
        </pc:spChg>
        <pc:spChg chg="add del mod">
          <ac:chgData name="Lauren Elborough" userId="ab47d1504c5bae9e" providerId="LiveId" clId="{5FCD53C9-C25B-476D-9A3E-4FF5424A9FC8}" dt="2023-03-21T21:48:12.316" v="67" actId="478"/>
          <ac:spMkLst>
            <pc:docMk/>
            <pc:sldMk cId="2519727083" sldId="295"/>
            <ac:spMk id="29" creationId="{7D0DBF6A-30D7-6755-6B87-DB44026869A5}"/>
          </ac:spMkLst>
        </pc:spChg>
        <pc:spChg chg="add mod">
          <ac:chgData name="Lauren Elborough" userId="ab47d1504c5bae9e" providerId="LiveId" clId="{5FCD53C9-C25B-476D-9A3E-4FF5424A9FC8}" dt="2023-03-21T21:49:43.042" v="165" actId="14100"/>
          <ac:spMkLst>
            <pc:docMk/>
            <pc:sldMk cId="2519727083" sldId="295"/>
            <ac:spMk id="30" creationId="{1E6EB89C-5396-BFD5-5C75-BEC9F2721F22}"/>
          </ac:spMkLst>
        </pc:spChg>
        <pc:spChg chg="add mod">
          <ac:chgData name="Lauren Elborough" userId="ab47d1504c5bae9e" providerId="LiveId" clId="{5FCD53C9-C25B-476D-9A3E-4FF5424A9FC8}" dt="2023-03-21T22:00:26.008" v="247" actId="20577"/>
          <ac:spMkLst>
            <pc:docMk/>
            <pc:sldMk cId="2519727083" sldId="295"/>
            <ac:spMk id="31" creationId="{6EFD4C3F-C106-96D1-51A5-55ACC85E3E96}"/>
          </ac:spMkLst>
        </pc:spChg>
        <pc:picChg chg="del">
          <ac:chgData name="Lauren Elborough" userId="ab47d1504c5bae9e" providerId="LiveId" clId="{5FCD53C9-C25B-476D-9A3E-4FF5424A9FC8}" dt="2023-03-21T21:48:08.208" v="66" actId="478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Lauren Elborough" userId="ab47d1504c5bae9e" providerId="LiveId" clId="{5FCD53C9-C25B-476D-9A3E-4FF5424A9FC8}" dt="2023-03-21T21:48:08.208" v="66" actId="478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Lauren Elborough" userId="ab47d1504c5bae9e" providerId="LiveId" clId="{5FCD53C9-C25B-476D-9A3E-4FF5424A9FC8}" dt="2023-03-21T21:48:08.208" v="66" actId="478"/>
          <ac:picMkLst>
            <pc:docMk/>
            <pc:sldMk cId="2519727083" sldId="295"/>
            <ac:picMk id="196" creationId="{B21D7164-3991-2960-0F80-CB302359CD8D}"/>
          </ac:picMkLst>
        </pc:picChg>
      </pc:sldChg>
      <pc:sldChg chg="addSp delSp modSp add del mod">
        <pc:chgData name="Lauren Elborough" userId="ab47d1504c5bae9e" providerId="LiveId" clId="{5FCD53C9-C25B-476D-9A3E-4FF5424A9FC8}" dt="2023-03-23T06:06:35.307" v="302" actId="47"/>
        <pc:sldMkLst>
          <pc:docMk/>
          <pc:sldMk cId="3580657732" sldId="296"/>
        </pc:sldMkLst>
        <pc:spChg chg="add del">
          <ac:chgData name="Lauren Elborough" userId="ab47d1504c5bae9e" providerId="LiveId" clId="{5FCD53C9-C25B-476D-9A3E-4FF5424A9FC8}" dt="2023-03-19T05:32:43.451" v="46"/>
          <ac:spMkLst>
            <pc:docMk/>
            <pc:sldMk cId="3580657732" sldId="296"/>
            <ac:spMk id="2" creationId="{617AFF1B-1671-9408-82B7-0B81FFFF9086}"/>
          </ac:spMkLst>
        </pc:spChg>
        <pc:spChg chg="del">
          <ac:chgData name="Lauren Elborough" userId="ab47d1504c5bae9e" providerId="LiveId" clId="{5FCD53C9-C25B-476D-9A3E-4FF5424A9FC8}" dt="2023-03-19T05:31:19.433" v="44" actId="478"/>
          <ac:spMkLst>
            <pc:docMk/>
            <pc:sldMk cId="3580657732" sldId="296"/>
            <ac:spMk id="11" creationId="{5C30CA77-D31B-C523-900C-1DF401FAA5EE}"/>
          </ac:spMkLst>
        </pc:spChg>
        <pc:picChg chg="add mod">
          <ac:chgData name="Lauren Elborough" userId="ab47d1504c5bae9e" providerId="LiveId" clId="{5FCD53C9-C25B-476D-9A3E-4FF5424A9FC8}" dt="2023-03-19T05:32:54.078" v="52" actId="1076"/>
          <ac:picMkLst>
            <pc:docMk/>
            <pc:sldMk cId="3580657732" sldId="296"/>
            <ac:picMk id="3" creationId="{2B19894B-1C76-1F98-2A62-96A7BB5F452C}"/>
          </ac:picMkLst>
        </pc:picChg>
        <pc:picChg chg="del">
          <ac:chgData name="Lauren Elborough" userId="ab47d1504c5bae9e" providerId="LiveId" clId="{5FCD53C9-C25B-476D-9A3E-4FF5424A9FC8}" dt="2023-03-19T05:31:19.433" v="44" actId="478"/>
          <ac:picMkLst>
            <pc:docMk/>
            <pc:sldMk cId="3580657732" sldId="296"/>
            <ac:picMk id="16" creationId="{23899CC7-AF85-5D10-E269-BD2E45B90BF1}"/>
          </ac:picMkLst>
        </pc:picChg>
      </pc:sldChg>
      <pc:sldChg chg="addSp delSp modSp add del mod ord">
        <pc:chgData name="Lauren Elborough" userId="ab47d1504c5bae9e" providerId="LiveId" clId="{5FCD53C9-C25B-476D-9A3E-4FF5424A9FC8}" dt="2023-03-23T06:06:36.389" v="303" actId="47"/>
        <pc:sldMkLst>
          <pc:docMk/>
          <pc:sldMk cId="4147402086" sldId="297"/>
        </pc:sldMkLst>
        <pc:spChg chg="add del">
          <ac:chgData name="Lauren Elborough" userId="ab47d1504c5bae9e" providerId="LiveId" clId="{5FCD53C9-C25B-476D-9A3E-4FF5424A9FC8}" dt="2023-03-21T22:12:22.614" v="257"/>
          <ac:spMkLst>
            <pc:docMk/>
            <pc:sldMk cId="4147402086" sldId="297"/>
            <ac:spMk id="2" creationId="{C6D5C934-70F5-B3AC-D186-708996FF3D23}"/>
          </ac:spMkLst>
        </pc:spChg>
        <pc:spChg chg="add del mod">
          <ac:chgData name="Lauren Elborough" userId="ab47d1504c5bae9e" providerId="LiveId" clId="{5FCD53C9-C25B-476D-9A3E-4FF5424A9FC8}" dt="2023-03-19T05:59:36.599" v="57" actId="478"/>
          <ac:spMkLst>
            <pc:docMk/>
            <pc:sldMk cId="4147402086" sldId="297"/>
            <ac:spMk id="3" creationId="{84FAA80E-1C53-0590-FF8F-ADB1C23B1D57}"/>
          </ac:spMkLst>
        </pc:spChg>
        <pc:spChg chg="add del">
          <ac:chgData name="Lauren Elborough" userId="ab47d1504c5bae9e" providerId="LiveId" clId="{5FCD53C9-C25B-476D-9A3E-4FF5424A9FC8}" dt="2023-03-19T05:59:39.154" v="59"/>
          <ac:spMkLst>
            <pc:docMk/>
            <pc:sldMk cId="4147402086" sldId="297"/>
            <ac:spMk id="4" creationId="{F0CEA969-0DDB-870C-3825-2BB60B221D23}"/>
          </ac:spMkLst>
        </pc:spChg>
        <pc:spChg chg="del">
          <ac:chgData name="Lauren Elborough" userId="ab47d1504c5bae9e" providerId="LiveId" clId="{5FCD53C9-C25B-476D-9A3E-4FF5424A9FC8}" dt="2023-03-19T05:59:33.474" v="56" actId="478"/>
          <ac:spMkLst>
            <pc:docMk/>
            <pc:sldMk cId="4147402086" sldId="297"/>
            <ac:spMk id="10" creationId="{7DB18779-EC49-4871-2227-60A6DCABD443}"/>
          </ac:spMkLst>
        </pc:spChg>
        <pc:picChg chg="add mod">
          <ac:chgData name="Lauren Elborough" userId="ab47d1504c5bae9e" providerId="LiveId" clId="{5FCD53C9-C25B-476D-9A3E-4FF5424A9FC8}" dt="2023-03-21T22:12:28.980" v="262" actId="1076"/>
          <ac:picMkLst>
            <pc:docMk/>
            <pc:sldMk cId="4147402086" sldId="297"/>
            <ac:picMk id="3" creationId="{1A4FA922-0BC7-E750-7C29-3F2803455929}"/>
          </ac:picMkLst>
        </pc:picChg>
        <pc:picChg chg="add del mod">
          <ac:chgData name="Lauren Elborough" userId="ab47d1504c5bae9e" providerId="LiveId" clId="{5FCD53C9-C25B-476D-9A3E-4FF5424A9FC8}" dt="2023-03-21T22:12:19.746" v="255" actId="478"/>
          <ac:picMkLst>
            <pc:docMk/>
            <pc:sldMk cId="4147402086" sldId="297"/>
            <ac:picMk id="7" creationId="{2957113C-2C31-BE17-1DBD-905105DE7B4A}"/>
          </ac:picMkLst>
        </pc:picChg>
        <pc:picChg chg="del">
          <ac:chgData name="Lauren Elborough" userId="ab47d1504c5bae9e" providerId="LiveId" clId="{5FCD53C9-C25B-476D-9A3E-4FF5424A9FC8}" dt="2023-03-19T05:59:33.474" v="56" actId="478"/>
          <ac:picMkLst>
            <pc:docMk/>
            <pc:sldMk cId="4147402086" sldId="297"/>
            <ac:picMk id="14" creationId="{F811C0BB-8330-26CB-9426-E80283CDA291}"/>
          </ac:picMkLst>
        </pc:picChg>
      </pc:sldChg>
      <pc:sldChg chg="addSp delSp modSp new del mod modClrScheme chgLayout">
        <pc:chgData name="Lauren Elborough" userId="ab47d1504c5bae9e" providerId="LiveId" clId="{5FCD53C9-C25B-476D-9A3E-4FF5424A9FC8}" dt="2023-03-23T22:42:26.391" v="536" actId="47"/>
        <pc:sldMkLst>
          <pc:docMk/>
          <pc:sldMk cId="2596970086" sldId="298"/>
        </pc:sldMkLst>
        <pc:spChg chg="add mod ord">
          <ac:chgData name="Lauren Elborough" userId="ab47d1504c5bae9e" providerId="LiveId" clId="{5FCD53C9-C25B-476D-9A3E-4FF5424A9FC8}" dt="2023-03-23T22:32:18.534" v="441" actId="700"/>
          <ac:spMkLst>
            <pc:docMk/>
            <pc:sldMk cId="2596970086" sldId="298"/>
            <ac:spMk id="2" creationId="{20555630-F0DF-5C99-A6F0-CE1D87BBDAE8}"/>
          </ac:spMkLst>
        </pc:spChg>
        <pc:spChg chg="del">
          <ac:chgData name="Lauren Elborough" userId="ab47d1504c5bae9e" providerId="LiveId" clId="{5FCD53C9-C25B-476D-9A3E-4FF5424A9FC8}" dt="2023-03-21T22:11:28.796" v="249" actId="478"/>
          <ac:spMkLst>
            <pc:docMk/>
            <pc:sldMk cId="2596970086" sldId="298"/>
            <ac:spMk id="2" creationId="{718180E1-8522-4461-A441-1F64D95EB5E8}"/>
          </ac:spMkLst>
        </pc:spChg>
        <pc:spChg chg="add del mod ord">
          <ac:chgData name="Lauren Elborough" userId="ab47d1504c5bae9e" providerId="LiveId" clId="{5FCD53C9-C25B-476D-9A3E-4FF5424A9FC8}" dt="2023-03-23T10:22:04.240" v="336" actId="478"/>
          <ac:spMkLst>
            <pc:docMk/>
            <pc:sldMk cId="2596970086" sldId="298"/>
            <ac:spMk id="2" creationId="{B02CB85E-97DF-EA03-1F07-F7903BE7E422}"/>
          </ac:spMkLst>
        </pc:spChg>
        <pc:spChg chg="add del mod ord">
          <ac:chgData name="Lauren Elborough" userId="ab47d1504c5bae9e" providerId="LiveId" clId="{5FCD53C9-C25B-476D-9A3E-4FF5424A9FC8}" dt="2023-03-23T10:22:01.255" v="335" actId="478"/>
          <ac:spMkLst>
            <pc:docMk/>
            <pc:sldMk cId="2596970086" sldId="298"/>
            <ac:spMk id="3" creationId="{8F4F9E33-E60F-1E09-5A09-854A14AFBFEB}"/>
          </ac:spMkLst>
        </pc:spChg>
        <pc:spChg chg="del">
          <ac:chgData name="Lauren Elborough" userId="ab47d1504c5bae9e" providerId="LiveId" clId="{5FCD53C9-C25B-476D-9A3E-4FF5424A9FC8}" dt="2023-03-21T22:11:28.796" v="249" actId="478"/>
          <ac:spMkLst>
            <pc:docMk/>
            <pc:sldMk cId="2596970086" sldId="298"/>
            <ac:spMk id="3" creationId="{A2F84206-80F4-2E4E-37A7-673AB9FC3951}"/>
          </ac:spMkLst>
        </pc:spChg>
        <pc:spChg chg="add del mod ord">
          <ac:chgData name="Lauren Elborough" userId="ab47d1504c5bae9e" providerId="LiveId" clId="{5FCD53C9-C25B-476D-9A3E-4FF5424A9FC8}" dt="2023-03-23T22:32:18.534" v="441" actId="700"/>
          <ac:spMkLst>
            <pc:docMk/>
            <pc:sldMk cId="2596970086" sldId="298"/>
            <ac:spMk id="3" creationId="{EED50001-912C-615D-D7CE-4DE351DC5613}"/>
          </ac:spMkLst>
        </pc:spChg>
        <pc:spChg chg="del">
          <ac:chgData name="Lauren Elborough" userId="ab47d1504c5bae9e" providerId="LiveId" clId="{5FCD53C9-C25B-476D-9A3E-4FF5424A9FC8}" dt="2023-03-21T22:11:28.796" v="249" actId="478"/>
          <ac:spMkLst>
            <pc:docMk/>
            <pc:sldMk cId="2596970086" sldId="298"/>
            <ac:spMk id="4" creationId="{0ED592F8-AAE5-1463-6138-BEA79B9D72DB}"/>
          </ac:spMkLst>
        </pc:spChg>
        <pc:spChg chg="del">
          <ac:chgData name="Lauren Elborough" userId="ab47d1504c5bae9e" providerId="LiveId" clId="{5FCD53C9-C25B-476D-9A3E-4FF5424A9FC8}" dt="2023-03-21T22:11:28.796" v="249" actId="478"/>
          <ac:spMkLst>
            <pc:docMk/>
            <pc:sldMk cId="2596970086" sldId="298"/>
            <ac:spMk id="5" creationId="{9C15EAFD-C122-7485-B257-2E3728B5469B}"/>
          </ac:spMkLst>
        </pc:spChg>
        <pc:spChg chg="del">
          <ac:chgData name="Lauren Elborough" userId="ab47d1504c5bae9e" providerId="LiveId" clId="{5FCD53C9-C25B-476D-9A3E-4FF5424A9FC8}" dt="2023-03-21T22:11:28.796" v="249" actId="478"/>
          <ac:spMkLst>
            <pc:docMk/>
            <pc:sldMk cId="2596970086" sldId="298"/>
            <ac:spMk id="6" creationId="{A368E8F8-6A62-4410-CCB4-392708F1EF14}"/>
          </ac:spMkLst>
        </pc:spChg>
        <pc:spChg chg="add del">
          <ac:chgData name="Lauren Elborough" userId="ab47d1504c5bae9e" providerId="LiveId" clId="{5FCD53C9-C25B-476D-9A3E-4FF5424A9FC8}" dt="2023-03-21T22:11:32.692" v="251"/>
          <ac:spMkLst>
            <pc:docMk/>
            <pc:sldMk cId="2596970086" sldId="298"/>
            <ac:spMk id="7" creationId="{1A9D05AC-E11D-1DEE-E0F1-252DF259597D}"/>
          </ac:spMkLst>
        </pc:spChg>
        <pc:picChg chg="add del mod">
          <ac:chgData name="Lauren Elborough" userId="ab47d1504c5bae9e" providerId="LiveId" clId="{5FCD53C9-C25B-476D-9A3E-4FF5424A9FC8}" dt="2023-03-23T22:26:24.990" v="355" actId="478"/>
          <ac:picMkLst>
            <pc:docMk/>
            <pc:sldMk cId="2596970086" sldId="298"/>
            <ac:picMk id="8" creationId="{99B7670E-0349-D03F-46B4-B36934C23BE1}"/>
          </ac:picMkLst>
        </pc:picChg>
      </pc:sldChg>
      <pc:sldChg chg="addSp delSp modSp add del mod modClrScheme chgLayout">
        <pc:chgData name="Lauren Elborough" userId="ab47d1504c5bae9e" providerId="LiveId" clId="{5FCD53C9-C25B-476D-9A3E-4FF5424A9FC8}" dt="2023-03-23T22:38:58.447" v="506" actId="47"/>
        <pc:sldMkLst>
          <pc:docMk/>
          <pc:sldMk cId="3026255865" sldId="299"/>
        </pc:sldMkLst>
        <pc:spChg chg="add del mod ord">
          <ac:chgData name="Lauren Elborough" userId="ab47d1504c5bae9e" providerId="LiveId" clId="{5FCD53C9-C25B-476D-9A3E-4FF5424A9FC8}" dt="2023-03-23T22:32:18.534" v="441" actId="700"/>
          <ac:spMkLst>
            <pc:docMk/>
            <pc:sldMk cId="3026255865" sldId="299"/>
            <ac:spMk id="2" creationId="{2D15CB3C-EBE6-3520-B1AC-6A399BFB92A1}"/>
          </ac:spMkLst>
        </pc:spChg>
        <pc:spChg chg="mod ord">
          <ac:chgData name="Lauren Elborough" userId="ab47d1504c5bae9e" providerId="LiveId" clId="{5FCD53C9-C25B-476D-9A3E-4FF5424A9FC8}" dt="2023-03-23T22:32:18.534" v="441" actId="700"/>
          <ac:spMkLst>
            <pc:docMk/>
            <pc:sldMk cId="3026255865" sldId="299"/>
            <ac:spMk id="5" creationId="{81D18537-D028-9E9C-FB87-93F24955DFC7}"/>
          </ac:spMkLst>
        </pc:spChg>
        <pc:spChg chg="mod ord">
          <ac:chgData name="Lauren Elborough" userId="ab47d1504c5bae9e" providerId="LiveId" clId="{5FCD53C9-C25B-476D-9A3E-4FF5424A9FC8}" dt="2023-03-23T22:32:18.534" v="441" actId="700"/>
          <ac:spMkLst>
            <pc:docMk/>
            <pc:sldMk cId="3026255865" sldId="299"/>
            <ac:spMk id="10" creationId="{7DB18779-EC49-4871-2227-60A6DCABD443}"/>
          </ac:spMkLst>
        </pc:spChg>
        <pc:spChg chg="del">
          <ac:chgData name="Lauren Elborough" userId="ab47d1504c5bae9e" providerId="LiveId" clId="{5FCD53C9-C25B-476D-9A3E-4FF5424A9FC8}" dt="2023-03-23T06:11:04.148" v="304" actId="478"/>
          <ac:spMkLst>
            <pc:docMk/>
            <pc:sldMk cId="3026255865" sldId="299"/>
            <ac:spMk id="11" creationId="{5C30CA77-D31B-C523-900C-1DF401FAA5EE}"/>
          </ac:spMkLst>
        </pc:spChg>
        <pc:picChg chg="add mod">
          <ac:chgData name="Lauren Elborough" userId="ab47d1504c5bae9e" providerId="LiveId" clId="{5FCD53C9-C25B-476D-9A3E-4FF5424A9FC8}" dt="2023-03-23T06:11:12.874" v="308" actId="1076"/>
          <ac:picMkLst>
            <pc:docMk/>
            <pc:sldMk cId="3026255865" sldId="299"/>
            <ac:picMk id="4" creationId="{F8B4B53B-6BE6-9239-3828-164506B16604}"/>
          </ac:picMkLst>
        </pc:picChg>
        <pc:picChg chg="del">
          <ac:chgData name="Lauren Elborough" userId="ab47d1504c5bae9e" providerId="LiveId" clId="{5FCD53C9-C25B-476D-9A3E-4FF5424A9FC8}" dt="2023-03-23T06:11:04.148" v="304" actId="478"/>
          <ac:picMkLst>
            <pc:docMk/>
            <pc:sldMk cId="3026255865" sldId="299"/>
            <ac:picMk id="7" creationId="{310545EC-B7DE-7140-F667-EC46B626C003}"/>
          </ac:picMkLst>
        </pc:picChg>
      </pc:sldChg>
      <pc:sldChg chg="addSp delSp modSp add del mod modClrScheme chgLayout">
        <pc:chgData name="Lauren Elborough" userId="ab47d1504c5bae9e" providerId="LiveId" clId="{5FCD53C9-C25B-476D-9A3E-4FF5424A9FC8}" dt="2023-03-23T22:39:31.571" v="512" actId="47"/>
        <pc:sldMkLst>
          <pc:docMk/>
          <pc:sldMk cId="4244665145" sldId="300"/>
        </pc:sldMkLst>
        <pc:spChg chg="add del mod ord">
          <ac:chgData name="Lauren Elborough" userId="ab47d1504c5bae9e" providerId="LiveId" clId="{5FCD53C9-C25B-476D-9A3E-4FF5424A9FC8}" dt="2023-03-23T22:32:18.534" v="441" actId="700"/>
          <ac:spMkLst>
            <pc:docMk/>
            <pc:sldMk cId="4244665145" sldId="300"/>
            <ac:spMk id="2" creationId="{63E27061-7E6E-EAF5-6A78-3ABB0669B009}"/>
          </ac:spMkLst>
        </pc:spChg>
        <pc:spChg chg="mod ord">
          <ac:chgData name="Lauren Elborough" userId="ab47d1504c5bae9e" providerId="LiveId" clId="{5FCD53C9-C25B-476D-9A3E-4FF5424A9FC8}" dt="2023-03-23T22:32:18.534" v="441" actId="700"/>
          <ac:spMkLst>
            <pc:docMk/>
            <pc:sldMk cId="4244665145" sldId="300"/>
            <ac:spMk id="5" creationId="{81D18537-D028-9E9C-FB87-93F24955DFC7}"/>
          </ac:spMkLst>
        </pc:spChg>
        <pc:spChg chg="mod ord">
          <ac:chgData name="Lauren Elborough" userId="ab47d1504c5bae9e" providerId="LiveId" clId="{5FCD53C9-C25B-476D-9A3E-4FF5424A9FC8}" dt="2023-03-23T22:32:18.534" v="441" actId="700"/>
          <ac:spMkLst>
            <pc:docMk/>
            <pc:sldMk cId="4244665145" sldId="300"/>
            <ac:spMk id="10" creationId="{7DB18779-EC49-4871-2227-60A6DCABD443}"/>
          </ac:spMkLst>
        </pc:spChg>
        <pc:spChg chg="del">
          <ac:chgData name="Lauren Elborough" userId="ab47d1504c5bae9e" providerId="LiveId" clId="{5FCD53C9-C25B-476D-9A3E-4FF5424A9FC8}" dt="2023-03-23T06:11:48.290" v="329" actId="478"/>
          <ac:spMkLst>
            <pc:docMk/>
            <pc:sldMk cId="4244665145" sldId="300"/>
            <ac:spMk id="11" creationId="{5C30CA77-D31B-C523-900C-1DF401FAA5EE}"/>
          </ac:spMkLst>
        </pc:spChg>
        <pc:picChg chg="del">
          <ac:chgData name="Lauren Elborough" userId="ab47d1504c5bae9e" providerId="LiveId" clId="{5FCD53C9-C25B-476D-9A3E-4FF5424A9FC8}" dt="2023-03-23T06:11:24.128" v="309" actId="478"/>
          <ac:picMkLst>
            <pc:docMk/>
            <pc:sldMk cId="4244665145" sldId="300"/>
            <ac:picMk id="3" creationId="{6FE48B7B-7FFF-1E04-922C-2CB2D659BC8C}"/>
          </ac:picMkLst>
        </pc:picChg>
        <pc:picChg chg="mod">
          <ac:chgData name="Lauren Elborough" userId="ab47d1504c5bae9e" providerId="LiveId" clId="{5FCD53C9-C25B-476D-9A3E-4FF5424A9FC8}" dt="2023-03-23T06:12:25.538" v="332" actId="14100"/>
          <ac:picMkLst>
            <pc:docMk/>
            <pc:sldMk cId="4244665145" sldId="300"/>
            <ac:picMk id="7" creationId="{310545EC-B7DE-7140-F667-EC46B626C003}"/>
          </ac:picMkLst>
        </pc:picChg>
      </pc:sldChg>
      <pc:sldChg chg="addSp delSp modSp new mod ord modClrScheme chgLayout">
        <pc:chgData name="Lauren Elborough" userId="ab47d1504c5bae9e" providerId="LiveId" clId="{5FCD53C9-C25B-476D-9A3E-4FF5424A9FC8}" dt="2023-03-23T22:31:38.655" v="436" actId="20577"/>
        <pc:sldMkLst>
          <pc:docMk/>
          <pc:sldMk cId="3878490624" sldId="301"/>
        </pc:sldMkLst>
        <pc:spChg chg="del mod ord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2" creationId="{DEAE9FC5-EB03-E0E4-4FD8-274307F7662B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3" creationId="{1A15D7B9-08C3-B394-3A2B-0EC7331B7D27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4" creationId="{2FCF2DFE-60CE-249B-5308-4F07284426E4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5" creationId="{46767FBB-C0C6-3924-8CD6-2604BBBA6430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6" creationId="{2AC4DD1A-388F-AC98-2401-67C6AA7F98C4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3878490624" sldId="301"/>
            <ac:spMk id="7" creationId="{87ABF425-F6D7-8D21-027C-4B2A8876410F}"/>
          </ac:spMkLst>
        </pc:spChg>
        <pc:spChg chg="del mod ord">
          <ac:chgData name="Lauren Elborough" userId="ab47d1504c5bae9e" providerId="LiveId" clId="{5FCD53C9-C25B-476D-9A3E-4FF5424A9FC8}" dt="2023-03-23T22:00:36.415" v="345" actId="478"/>
          <ac:spMkLst>
            <pc:docMk/>
            <pc:sldMk cId="3878490624" sldId="301"/>
            <ac:spMk id="8" creationId="{8FF644A5-A073-927A-2872-377B15AAF84E}"/>
          </ac:spMkLst>
        </pc:spChg>
        <pc:spChg chg="del mod ord">
          <ac:chgData name="Lauren Elborough" userId="ab47d1504c5bae9e" providerId="LiveId" clId="{5FCD53C9-C25B-476D-9A3E-4FF5424A9FC8}" dt="2023-03-23T22:00:36.415" v="345" actId="478"/>
          <ac:spMkLst>
            <pc:docMk/>
            <pc:sldMk cId="3878490624" sldId="301"/>
            <ac:spMk id="9" creationId="{C3278B9E-CED5-951D-137E-C0706EBED3ED}"/>
          </ac:spMkLst>
        </pc:spChg>
        <pc:spChg chg="add del mod ord">
          <ac:chgData name="Lauren Elborough" userId="ab47d1504c5bae9e" providerId="LiveId" clId="{5FCD53C9-C25B-476D-9A3E-4FF5424A9FC8}" dt="2023-03-23T22:00:36.415" v="345" actId="478"/>
          <ac:spMkLst>
            <pc:docMk/>
            <pc:sldMk cId="3878490624" sldId="301"/>
            <ac:spMk id="10" creationId="{74E8F2F5-CC56-9CB1-AD59-E7C07D26034C}"/>
          </ac:spMkLst>
        </pc:spChg>
        <pc:spChg chg="add del mod ord">
          <ac:chgData name="Lauren Elborough" userId="ab47d1504c5bae9e" providerId="LiveId" clId="{5FCD53C9-C25B-476D-9A3E-4FF5424A9FC8}" dt="2023-03-23T22:00:36.415" v="345" actId="478"/>
          <ac:spMkLst>
            <pc:docMk/>
            <pc:sldMk cId="3878490624" sldId="301"/>
            <ac:spMk id="11" creationId="{F350838B-FBEC-A507-C27A-4314CE827DB2}"/>
          </ac:spMkLst>
        </pc:spChg>
        <pc:spChg chg="add mod">
          <ac:chgData name="Lauren Elborough" userId="ab47d1504c5bae9e" providerId="LiveId" clId="{5FCD53C9-C25B-476D-9A3E-4FF5424A9FC8}" dt="2023-03-23T22:31:38.655" v="436" actId="20577"/>
          <ac:spMkLst>
            <pc:docMk/>
            <pc:sldMk cId="3878490624" sldId="301"/>
            <ac:spMk id="14" creationId="{C61397B2-AA50-4023-EA01-0B8F0C523FCC}"/>
          </ac:spMkLst>
        </pc:spChg>
        <pc:picChg chg="add del mod">
          <ac:chgData name="Lauren Elborough" userId="ab47d1504c5bae9e" providerId="LiveId" clId="{5FCD53C9-C25B-476D-9A3E-4FF5424A9FC8}" dt="2023-03-23T22:30:37.714" v="405" actId="478"/>
          <ac:picMkLst>
            <pc:docMk/>
            <pc:sldMk cId="3878490624" sldId="301"/>
            <ac:picMk id="13" creationId="{C39306BA-9398-0AB4-66D9-96D7D34FED5C}"/>
          </ac:picMkLst>
        </pc:picChg>
        <pc:picChg chg="add del mod">
          <ac:chgData name="Lauren Elborough" userId="ab47d1504c5bae9e" providerId="LiveId" clId="{5FCD53C9-C25B-476D-9A3E-4FF5424A9FC8}" dt="2023-03-23T22:31:21.440" v="424" actId="478"/>
          <ac:picMkLst>
            <pc:docMk/>
            <pc:sldMk cId="3878490624" sldId="301"/>
            <ac:picMk id="16" creationId="{214574B6-1B8F-9111-C06A-DB1BB0A7265F}"/>
          </ac:picMkLst>
        </pc:picChg>
        <pc:picChg chg="add mod">
          <ac:chgData name="Lauren Elborough" userId="ab47d1504c5bae9e" providerId="LiveId" clId="{5FCD53C9-C25B-476D-9A3E-4FF5424A9FC8}" dt="2023-03-23T22:31:24.324" v="426" actId="1076"/>
          <ac:picMkLst>
            <pc:docMk/>
            <pc:sldMk cId="3878490624" sldId="301"/>
            <ac:picMk id="18" creationId="{6E1C3BAB-639F-3B91-A20E-09B3A998AC30}"/>
          </ac:picMkLst>
        </pc:picChg>
      </pc:sldChg>
      <pc:sldChg chg="addSp delSp modSp new mod modClrScheme chgLayout">
        <pc:chgData name="Lauren Elborough" userId="ab47d1504c5bae9e" providerId="LiveId" clId="{5FCD53C9-C25B-476D-9A3E-4FF5424A9FC8}" dt="2023-03-23T22:30:34.159" v="404" actId="20577"/>
        <pc:sldMkLst>
          <pc:docMk/>
          <pc:sldMk cId="1324559815" sldId="302"/>
        </pc:sldMkLst>
        <pc:spChg chg="del mod ord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2" creationId="{A88A7DF5-4DC8-300A-09C3-2FBCCB2AC369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3" creationId="{F7C93E18-53EF-7E67-4B1F-4F279F0D04B1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4" creationId="{809503B9-CAF0-E1C3-0990-EBF6F940A87B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5" creationId="{792E94A4-5137-65C5-C1A8-1C8C4B4F68DB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6" creationId="{DF6754B3-BDDD-A9AF-287D-D42CB6DD22B8}"/>
          </ac:spMkLst>
        </pc:spChg>
        <pc:spChg chg="del">
          <ac:chgData name="Lauren Elborough" userId="ab47d1504c5bae9e" providerId="LiveId" clId="{5FCD53C9-C25B-476D-9A3E-4FF5424A9FC8}" dt="2023-03-23T22:00:29.986" v="344" actId="700"/>
          <ac:spMkLst>
            <pc:docMk/>
            <pc:sldMk cId="1324559815" sldId="302"/>
            <ac:spMk id="7" creationId="{6130FEBE-675D-FC5D-08C6-D47A0D070DD0}"/>
          </ac:spMkLst>
        </pc:spChg>
        <pc:spChg chg="del mod ord">
          <ac:chgData name="Lauren Elborough" userId="ab47d1504c5bae9e" providerId="LiveId" clId="{5FCD53C9-C25B-476D-9A3E-4FF5424A9FC8}" dt="2023-03-23T22:01:23.946" v="349" actId="478"/>
          <ac:spMkLst>
            <pc:docMk/>
            <pc:sldMk cId="1324559815" sldId="302"/>
            <ac:spMk id="8" creationId="{7DBFCAA2-F93E-7879-BA85-309E7C4F0A7D}"/>
          </ac:spMkLst>
        </pc:spChg>
        <pc:spChg chg="del mod ord">
          <ac:chgData name="Lauren Elborough" userId="ab47d1504c5bae9e" providerId="LiveId" clId="{5FCD53C9-C25B-476D-9A3E-4FF5424A9FC8}" dt="2023-03-23T22:01:23.946" v="349" actId="478"/>
          <ac:spMkLst>
            <pc:docMk/>
            <pc:sldMk cId="1324559815" sldId="302"/>
            <ac:spMk id="9" creationId="{820583BD-4BAC-CC33-5DFF-0C3194CB1475}"/>
          </ac:spMkLst>
        </pc:spChg>
        <pc:spChg chg="add del mod ord">
          <ac:chgData name="Lauren Elborough" userId="ab47d1504c5bae9e" providerId="LiveId" clId="{5FCD53C9-C25B-476D-9A3E-4FF5424A9FC8}" dt="2023-03-23T22:01:23.946" v="349" actId="478"/>
          <ac:spMkLst>
            <pc:docMk/>
            <pc:sldMk cId="1324559815" sldId="302"/>
            <ac:spMk id="10" creationId="{E7D5C3F5-2E91-E92E-2D5A-C39B86A4112F}"/>
          </ac:spMkLst>
        </pc:spChg>
        <pc:spChg chg="add del mod ord">
          <ac:chgData name="Lauren Elborough" userId="ab47d1504c5bae9e" providerId="LiveId" clId="{5FCD53C9-C25B-476D-9A3E-4FF5424A9FC8}" dt="2023-03-23T22:01:23.946" v="349" actId="478"/>
          <ac:spMkLst>
            <pc:docMk/>
            <pc:sldMk cId="1324559815" sldId="302"/>
            <ac:spMk id="11" creationId="{D4CAD0FC-6262-1F22-9700-AB3A5BEE6AF8}"/>
          </ac:spMkLst>
        </pc:spChg>
        <pc:spChg chg="add mod">
          <ac:chgData name="Lauren Elborough" userId="ab47d1504c5bae9e" providerId="LiveId" clId="{5FCD53C9-C25B-476D-9A3E-4FF5424A9FC8}" dt="2023-03-23T22:30:34.159" v="404" actId="20577"/>
          <ac:spMkLst>
            <pc:docMk/>
            <pc:sldMk cId="1324559815" sldId="302"/>
            <ac:spMk id="14" creationId="{754F38E0-733F-6D76-6BFD-6A573C28230B}"/>
          </ac:spMkLst>
        </pc:spChg>
        <pc:picChg chg="add del mod">
          <ac:chgData name="Lauren Elborough" userId="ab47d1504c5bae9e" providerId="LiveId" clId="{5FCD53C9-C25B-476D-9A3E-4FF5424A9FC8}" dt="2023-03-23T22:30:02.454" v="359" actId="478"/>
          <ac:picMkLst>
            <pc:docMk/>
            <pc:sldMk cId="1324559815" sldId="302"/>
            <ac:picMk id="13" creationId="{0189114D-5B3D-2CBF-A1C2-4B8DCD09BBD7}"/>
          </ac:picMkLst>
        </pc:picChg>
        <pc:picChg chg="add mod">
          <ac:chgData name="Lauren Elborough" userId="ab47d1504c5bae9e" providerId="LiveId" clId="{5FCD53C9-C25B-476D-9A3E-4FF5424A9FC8}" dt="2023-03-23T22:30:12.752" v="362" actId="1076"/>
          <ac:picMkLst>
            <pc:docMk/>
            <pc:sldMk cId="1324559815" sldId="302"/>
            <ac:picMk id="16" creationId="{93A70398-CA6A-A1DC-EB09-77ECE4A44D40}"/>
          </ac:picMkLst>
        </pc:picChg>
      </pc:sldChg>
      <pc:sldChg chg="addSp delSp modSp add mod">
        <pc:chgData name="Lauren Elborough" userId="ab47d1504c5bae9e" providerId="LiveId" clId="{5FCD53C9-C25B-476D-9A3E-4FF5424A9FC8}" dt="2023-03-23T22:39:24.007" v="511" actId="14100"/>
        <pc:sldMkLst>
          <pc:docMk/>
          <pc:sldMk cId="1493903177" sldId="303"/>
        </pc:sldMkLst>
        <pc:spChg chg="del">
          <ac:chgData name="Lauren Elborough" userId="ab47d1504c5bae9e" providerId="LiveId" clId="{5FCD53C9-C25B-476D-9A3E-4FF5424A9FC8}" dt="2023-03-23T22:39:03.294" v="508" actId="478"/>
          <ac:spMkLst>
            <pc:docMk/>
            <pc:sldMk cId="1493903177" sldId="303"/>
            <ac:spMk id="11" creationId="{5C30CA77-D31B-C523-900C-1DF401FAA5EE}"/>
          </ac:spMkLst>
        </pc:spChg>
        <pc:picChg chg="add mod">
          <ac:chgData name="Lauren Elborough" userId="ab47d1504c5bae9e" providerId="LiveId" clId="{5FCD53C9-C25B-476D-9A3E-4FF5424A9FC8}" dt="2023-03-23T22:39:24.007" v="511" actId="14100"/>
          <ac:picMkLst>
            <pc:docMk/>
            <pc:sldMk cId="1493903177" sldId="303"/>
            <ac:picMk id="4" creationId="{5B311521-B91E-FEBB-D617-77180F1041A6}"/>
          </ac:picMkLst>
        </pc:picChg>
        <pc:picChg chg="del">
          <ac:chgData name="Lauren Elborough" userId="ab47d1504c5bae9e" providerId="LiveId" clId="{5FCD53C9-C25B-476D-9A3E-4FF5424A9FC8}" dt="2023-03-23T22:39:01.137" v="507" actId="478"/>
          <ac:picMkLst>
            <pc:docMk/>
            <pc:sldMk cId="1493903177" sldId="303"/>
            <ac:picMk id="7" creationId="{310545EC-B7DE-7140-F667-EC46B626C003}"/>
          </ac:picMkLst>
        </pc:picChg>
      </pc:sldChg>
      <pc:sldChg chg="addSp delSp modSp add mod">
        <pc:chgData name="Lauren Elborough" userId="ab47d1504c5bae9e" providerId="LiveId" clId="{5FCD53C9-C25B-476D-9A3E-4FF5424A9FC8}" dt="2023-03-23T22:41:56.990" v="532" actId="1076"/>
        <pc:sldMkLst>
          <pc:docMk/>
          <pc:sldMk cId="1714019268" sldId="304"/>
        </pc:sldMkLst>
        <pc:spChg chg="mod">
          <ac:chgData name="Lauren Elborough" userId="ab47d1504c5bae9e" providerId="LiveId" clId="{5FCD53C9-C25B-476D-9A3E-4FF5424A9FC8}" dt="2023-03-23T22:39:41.508" v="522" actId="20577"/>
          <ac:spMkLst>
            <pc:docMk/>
            <pc:sldMk cId="1714019268" sldId="304"/>
            <ac:spMk id="10" creationId="{7DB18779-EC49-4871-2227-60A6DCABD443}"/>
          </ac:spMkLst>
        </pc:spChg>
        <pc:picChg chg="add mod modCrop">
          <ac:chgData name="Lauren Elborough" userId="ab47d1504c5bae9e" providerId="LiveId" clId="{5FCD53C9-C25B-476D-9A3E-4FF5424A9FC8}" dt="2023-03-23T22:41:56.990" v="532" actId="1076"/>
          <ac:picMkLst>
            <pc:docMk/>
            <pc:sldMk cId="1714019268" sldId="304"/>
            <ac:picMk id="2" creationId="{A2A3646B-E885-2F7A-FD72-F68E303244EB}"/>
          </ac:picMkLst>
        </pc:picChg>
        <pc:picChg chg="del">
          <ac:chgData name="Lauren Elborough" userId="ab47d1504c5bae9e" providerId="LiveId" clId="{5FCD53C9-C25B-476D-9A3E-4FF5424A9FC8}" dt="2023-03-23T22:39:50.346" v="523" actId="478"/>
          <ac:picMkLst>
            <pc:docMk/>
            <pc:sldMk cId="1714019268" sldId="304"/>
            <ac:picMk id="3" creationId="{6FE48B7B-7FFF-1E04-922C-2CB2D659BC8C}"/>
          </ac:picMkLst>
        </pc:picChg>
        <pc:picChg chg="del">
          <ac:chgData name="Lauren Elborough" userId="ab47d1504c5bae9e" providerId="LiveId" clId="{5FCD53C9-C25B-476D-9A3E-4FF5424A9FC8}" dt="2023-03-23T22:40:52.026" v="527" actId="478"/>
          <ac:picMkLst>
            <pc:docMk/>
            <pc:sldMk cId="1714019268" sldId="304"/>
            <ac:picMk id="4" creationId="{5B311521-B91E-FEBB-D617-77180F1041A6}"/>
          </ac:picMkLst>
        </pc:picChg>
        <pc:picChg chg="add mod">
          <ac:chgData name="Lauren Elborough" userId="ab47d1504c5bae9e" providerId="LiveId" clId="{5FCD53C9-C25B-476D-9A3E-4FF5424A9FC8}" dt="2023-03-23T22:41:15.633" v="530" actId="14100"/>
          <ac:picMkLst>
            <pc:docMk/>
            <pc:sldMk cId="1714019268" sldId="304"/>
            <ac:picMk id="6" creationId="{D618C185-56D2-B8FE-3BDB-F9D9A7CC92F2}"/>
          </ac:picMkLst>
        </pc:picChg>
      </pc:sldChg>
      <pc:sldChg chg="addSp delSp modSp add mod ord">
        <pc:chgData name="Lauren Elborough" userId="ab47d1504c5bae9e" providerId="LiveId" clId="{5FCD53C9-C25B-476D-9A3E-4FF5424A9FC8}" dt="2023-03-23T22:43:38.038" v="591" actId="14100"/>
        <pc:sldMkLst>
          <pc:docMk/>
          <pc:sldMk cId="163647600" sldId="305"/>
        </pc:sldMkLst>
        <pc:spChg chg="mod">
          <ac:chgData name="Lauren Elborough" userId="ab47d1504c5bae9e" providerId="LiveId" clId="{5FCD53C9-C25B-476D-9A3E-4FF5424A9FC8}" dt="2023-03-23T22:43:38.038" v="591" actId="14100"/>
          <ac:spMkLst>
            <pc:docMk/>
            <pc:sldMk cId="163647600" sldId="305"/>
            <ac:spMk id="14" creationId="{C61397B2-AA50-4023-EA01-0B8F0C523FCC}"/>
          </ac:spMkLst>
        </pc:spChg>
        <pc:picChg chg="add mod">
          <ac:chgData name="Lauren Elborough" userId="ab47d1504c5bae9e" providerId="LiveId" clId="{5FCD53C9-C25B-476D-9A3E-4FF5424A9FC8}" dt="2023-03-23T22:43:16.540" v="541" actId="1076"/>
          <ac:picMkLst>
            <pc:docMk/>
            <pc:sldMk cId="163647600" sldId="305"/>
            <ac:picMk id="3" creationId="{3034FAED-4DD9-EEBB-EF73-DC81C1EE56D4}"/>
          </ac:picMkLst>
        </pc:picChg>
        <pc:picChg chg="del">
          <ac:chgData name="Lauren Elborough" userId="ab47d1504c5bae9e" providerId="LiveId" clId="{5FCD53C9-C25B-476D-9A3E-4FF5424A9FC8}" dt="2023-03-23T22:43:02.921" v="537" actId="478"/>
          <ac:picMkLst>
            <pc:docMk/>
            <pc:sldMk cId="163647600" sldId="305"/>
            <ac:picMk id="18" creationId="{6E1C3BAB-639F-3B91-A20E-09B3A998AC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 of Activating Factor 42 on Gene Expression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B4965-52E7-CEB8-8084-A9CC701C60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AU" dirty="0"/>
              <a:t>Lauren Elborough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754F38E0-733F-6D76-6BFD-6A573C2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6" y="311581"/>
            <a:ext cx="10178555" cy="1325563"/>
          </a:xfrm>
        </p:spPr>
        <p:txBody>
          <a:bodyPr/>
          <a:lstStyle/>
          <a:p>
            <a:r>
              <a:rPr lang="en-US" altLang="zh-CN" dirty="0"/>
              <a:t>Distribution of gene expression recordings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A70398-CA6A-A1DC-EB09-77ECE4A4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06" y="1017643"/>
            <a:ext cx="6253387" cy="55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C61397B2-AA50-4023-EA01-0B8F0C52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6" y="311581"/>
            <a:ext cx="10178555" cy="1325563"/>
          </a:xfrm>
        </p:spPr>
        <p:txBody>
          <a:bodyPr/>
          <a:lstStyle/>
          <a:p>
            <a:r>
              <a:rPr lang="en-US" altLang="zh-CN" dirty="0"/>
              <a:t>Gene expression for each gene line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C3BAB-639F-3B91-A20E-09B3A998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84" y="974362"/>
            <a:ext cx="7410831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D7E50A-B51A-C7B0-4B8D-2C1683FD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66" y="1265205"/>
            <a:ext cx="6130078" cy="5216928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E6A73DDE-5768-1728-8B6F-1B96848AFB3A}"/>
              </a:ext>
            </a:extLst>
          </p:cNvPr>
          <p:cNvSpPr txBox="1">
            <a:spLocks/>
          </p:cNvSpPr>
          <p:nvPr/>
        </p:nvSpPr>
        <p:spPr>
          <a:xfrm>
            <a:off x="406056" y="311581"/>
            <a:ext cx="101785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Mean gene expression by treatment type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49F13-99D9-DB36-C395-BA9F748A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0" y="1265205"/>
            <a:ext cx="5050935" cy="52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DB18779-EC49-4871-2227-60A6DCABD4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7353" y="1018007"/>
            <a:ext cx="3395923" cy="6191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Cell type 101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5C30CA77-D31B-C523-900C-1DF401FAA5EE}"/>
              </a:ext>
            </a:extLst>
          </p:cNvPr>
          <p:cNvSpPr txBox="1">
            <a:spLocks/>
          </p:cNvSpPr>
          <p:nvPr/>
        </p:nvSpPr>
        <p:spPr>
          <a:xfrm>
            <a:off x="6192590" y="981716"/>
            <a:ext cx="1896941" cy="6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Wild type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48B7B-7FFF-1E04-922C-2CB2D659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3" y="1637144"/>
            <a:ext cx="5587390" cy="490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545EC-B7DE-7140-F667-EC46B626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90" y="1637144"/>
            <a:ext cx="5668367" cy="4909274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621006B8-C231-B556-9A5B-EFD138471934}"/>
              </a:ext>
            </a:extLst>
          </p:cNvPr>
          <p:cNvSpPr txBox="1">
            <a:spLocks/>
          </p:cNvSpPr>
          <p:nvPr/>
        </p:nvSpPr>
        <p:spPr>
          <a:xfrm>
            <a:off x="406056" y="311581"/>
            <a:ext cx="101785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Mean gene expression by cell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DB18779-EC49-4871-2227-60A6DCABD4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7353" y="1018007"/>
            <a:ext cx="3395923" cy="6191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Cell type 101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48B7B-7FFF-1E04-922C-2CB2D659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3" y="1637144"/>
            <a:ext cx="5587390" cy="490927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621006B8-C231-B556-9A5B-EFD138471934}"/>
              </a:ext>
            </a:extLst>
          </p:cNvPr>
          <p:cNvSpPr txBox="1">
            <a:spLocks/>
          </p:cNvSpPr>
          <p:nvPr/>
        </p:nvSpPr>
        <p:spPr>
          <a:xfrm>
            <a:off x="406056" y="311581"/>
            <a:ext cx="101785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Mean gene expression by cell line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11521-B91E-FEBB-D617-77180F10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59" y="1017734"/>
            <a:ext cx="5528685" cy="55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0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DB18779-EC49-4871-2227-60A6DCABD4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7353" y="1018007"/>
            <a:ext cx="3395923" cy="6191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Wild type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21006B8-C231-B556-9A5B-EFD138471934}"/>
              </a:ext>
            </a:extLst>
          </p:cNvPr>
          <p:cNvSpPr txBox="1">
            <a:spLocks/>
          </p:cNvSpPr>
          <p:nvPr/>
        </p:nvSpPr>
        <p:spPr>
          <a:xfrm>
            <a:off x="406056" y="311581"/>
            <a:ext cx="101785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Mean gene expression by cell line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A3646B-E885-2F7A-FD72-F68E30324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"/>
          <a:stretch/>
        </p:blipFill>
        <p:spPr>
          <a:xfrm>
            <a:off x="347353" y="1637144"/>
            <a:ext cx="5609664" cy="4909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8C185-56D2-B8FE-3BDB-F9D9A7CC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67" y="1395663"/>
            <a:ext cx="5874867" cy="51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C61397B2-AA50-4023-EA01-0B8F0C52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6" y="311581"/>
            <a:ext cx="11664024" cy="1325563"/>
          </a:xfrm>
        </p:spPr>
        <p:txBody>
          <a:bodyPr/>
          <a:lstStyle/>
          <a:p>
            <a:r>
              <a:rPr lang="en-US" altLang="zh-CN" dirty="0"/>
              <a:t>The effect of treatment type on gene expression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4FAED-4DD9-EEBB-EF73-DC81C1EE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19" y="974362"/>
            <a:ext cx="7050562" cy="58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288</TotalTime>
  <Words>64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The Effect of Activating Factor 42 on Gene Expression</vt:lpstr>
      <vt:lpstr>Distribution of gene expression recordings</vt:lpstr>
      <vt:lpstr>Gene expression for each gene line</vt:lpstr>
      <vt:lpstr>PowerPoint Presentation</vt:lpstr>
      <vt:lpstr>PowerPoint Presentation</vt:lpstr>
      <vt:lpstr>PowerPoint Presentation</vt:lpstr>
      <vt:lpstr>PowerPoint Presentation</vt:lpstr>
      <vt:lpstr>The effect of treatment type on gene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Activating Factor 42 on Gene Expression</dc:title>
  <dc:creator>Lauren Elborough</dc:creator>
  <cp:lastModifiedBy>Lauren Elborough</cp:lastModifiedBy>
  <cp:revision>1</cp:revision>
  <dcterms:created xsi:type="dcterms:W3CDTF">2023-03-08T22:13:39Z</dcterms:created>
  <dcterms:modified xsi:type="dcterms:W3CDTF">2023-03-23T22:43:38Z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