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F816D7-C5A9-47CF-BEE8-E26980AAA03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FDF13C-B719-4360-A1D5-3C1CC5A86B9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Valutare le performance di un sistema di conversione da aritmetica a virgola mobile a aritmetica a virgola fissa attraverso TAFFO di una mini-app della suite Mantevo.</a:t>
          </a:r>
          <a:endParaRPr lang="en-US"/>
        </a:p>
      </dgm:t>
    </dgm:pt>
    <dgm:pt modelId="{B1F7D966-25E5-4B12-8C56-681B1852C4F7}" type="parTrans" cxnId="{3176F430-61BE-408B-A955-40222A344D0D}">
      <dgm:prSet/>
      <dgm:spPr/>
      <dgm:t>
        <a:bodyPr/>
        <a:lstStyle/>
        <a:p>
          <a:endParaRPr lang="en-US"/>
        </a:p>
      </dgm:t>
    </dgm:pt>
    <dgm:pt modelId="{A861F9F3-46EA-4C3D-B875-2CDB355CFFBF}" type="sibTrans" cxnId="{3176F430-61BE-408B-A955-40222A344D0D}">
      <dgm:prSet/>
      <dgm:spPr/>
      <dgm:t>
        <a:bodyPr/>
        <a:lstStyle/>
        <a:p>
          <a:endParaRPr lang="en-US"/>
        </a:p>
      </dgm:t>
    </dgm:pt>
    <dgm:pt modelId="{9331C43A-0A5F-4720-AED5-4990745A4F1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Confrontare le prestazioni della versione a virgola fissa con l'originale.</a:t>
          </a:r>
          <a:endParaRPr lang="en-US"/>
        </a:p>
      </dgm:t>
    </dgm:pt>
    <dgm:pt modelId="{ADE4A26D-B413-4C05-9405-AA859AE65D9C}" type="parTrans" cxnId="{7E68A50F-99EB-4617-8D7A-36273256F52B}">
      <dgm:prSet/>
      <dgm:spPr/>
      <dgm:t>
        <a:bodyPr/>
        <a:lstStyle/>
        <a:p>
          <a:endParaRPr lang="en-US"/>
        </a:p>
      </dgm:t>
    </dgm:pt>
    <dgm:pt modelId="{E0B29539-F55F-454B-8009-B7B55B9EC932}" type="sibTrans" cxnId="{7E68A50F-99EB-4617-8D7A-36273256F52B}">
      <dgm:prSet/>
      <dgm:spPr/>
      <dgm:t>
        <a:bodyPr/>
        <a:lstStyle/>
        <a:p>
          <a:endParaRPr lang="en-US"/>
        </a:p>
      </dgm:t>
    </dgm:pt>
    <dgm:pt modelId="{69768F54-EF6A-4820-8F73-B512F0588D07}" type="pres">
      <dgm:prSet presAssocID="{B2F816D7-C5A9-47CF-BEE8-E26980AAA032}" presName="root" presStyleCnt="0">
        <dgm:presLayoutVars>
          <dgm:dir/>
          <dgm:resizeHandles val="exact"/>
        </dgm:presLayoutVars>
      </dgm:prSet>
      <dgm:spPr/>
    </dgm:pt>
    <dgm:pt modelId="{D80866A6-D14F-4FA8-A713-A72305590C7D}" type="pres">
      <dgm:prSet presAssocID="{1DFDF13C-B719-4360-A1D5-3C1CC5A86B99}" presName="compNode" presStyleCnt="0"/>
      <dgm:spPr/>
    </dgm:pt>
    <dgm:pt modelId="{0C66CE67-9651-4658-A79F-5BC2461065CE}" type="pres">
      <dgm:prSet presAssocID="{1DFDF13C-B719-4360-A1D5-3C1CC5A86B99}" presName="bgRect" presStyleLbl="bgShp" presStyleIdx="0" presStyleCnt="2"/>
      <dgm:spPr/>
    </dgm:pt>
    <dgm:pt modelId="{4DA8129A-DCE8-41D7-BE8C-1B896A209667}" type="pres">
      <dgm:prSet presAssocID="{1DFDF13C-B719-4360-A1D5-3C1CC5A86B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A5C32AFF-5329-476F-9BF3-05873EA5EEB1}" type="pres">
      <dgm:prSet presAssocID="{1DFDF13C-B719-4360-A1D5-3C1CC5A86B99}" presName="spaceRect" presStyleCnt="0"/>
      <dgm:spPr/>
    </dgm:pt>
    <dgm:pt modelId="{4A1DEA24-464C-4C81-80C1-91B53D5EE3DF}" type="pres">
      <dgm:prSet presAssocID="{1DFDF13C-B719-4360-A1D5-3C1CC5A86B99}" presName="parTx" presStyleLbl="revTx" presStyleIdx="0" presStyleCnt="2">
        <dgm:presLayoutVars>
          <dgm:chMax val="0"/>
          <dgm:chPref val="0"/>
        </dgm:presLayoutVars>
      </dgm:prSet>
      <dgm:spPr/>
    </dgm:pt>
    <dgm:pt modelId="{AD9F4AC7-4B64-41C5-A12D-F48ABFF58B03}" type="pres">
      <dgm:prSet presAssocID="{A861F9F3-46EA-4C3D-B875-2CDB355CFFBF}" presName="sibTrans" presStyleCnt="0"/>
      <dgm:spPr/>
    </dgm:pt>
    <dgm:pt modelId="{97266A7F-9C3B-4FDA-8E01-CBFA3ED29F55}" type="pres">
      <dgm:prSet presAssocID="{9331C43A-0A5F-4720-AED5-4990745A4F17}" presName="compNode" presStyleCnt="0"/>
      <dgm:spPr/>
    </dgm:pt>
    <dgm:pt modelId="{176906DE-F44A-4702-A462-D0E0569E8307}" type="pres">
      <dgm:prSet presAssocID="{9331C43A-0A5F-4720-AED5-4990745A4F17}" presName="bgRect" presStyleLbl="bgShp" presStyleIdx="1" presStyleCnt="2"/>
      <dgm:spPr/>
    </dgm:pt>
    <dgm:pt modelId="{8E15A04A-9E44-4D97-9E76-E45D8D83A046}" type="pres">
      <dgm:prSet presAssocID="{9331C43A-0A5F-4720-AED5-4990745A4F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suratore"/>
        </a:ext>
      </dgm:extLst>
    </dgm:pt>
    <dgm:pt modelId="{0A97255B-8DB6-4C82-9913-B5B950F3E7C3}" type="pres">
      <dgm:prSet presAssocID="{9331C43A-0A5F-4720-AED5-4990745A4F17}" presName="spaceRect" presStyleCnt="0"/>
      <dgm:spPr/>
    </dgm:pt>
    <dgm:pt modelId="{BC2F56BC-DBBB-414D-AE35-4F2B01BCBA44}" type="pres">
      <dgm:prSet presAssocID="{9331C43A-0A5F-4720-AED5-4990745A4F1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9558000-BB5D-420D-AE07-B811E7D2A5B3}" type="presOf" srcId="{B2F816D7-C5A9-47CF-BEE8-E26980AAA032}" destId="{69768F54-EF6A-4820-8F73-B512F0588D07}" srcOrd="0" destOrd="0" presId="urn:microsoft.com/office/officeart/2018/2/layout/IconVerticalSolidList"/>
    <dgm:cxn modelId="{7E68A50F-99EB-4617-8D7A-36273256F52B}" srcId="{B2F816D7-C5A9-47CF-BEE8-E26980AAA032}" destId="{9331C43A-0A5F-4720-AED5-4990745A4F17}" srcOrd="1" destOrd="0" parTransId="{ADE4A26D-B413-4C05-9405-AA859AE65D9C}" sibTransId="{E0B29539-F55F-454B-8009-B7B55B9EC932}"/>
    <dgm:cxn modelId="{7A86E62B-30CE-4570-B7CF-9D66D7B42A9C}" type="presOf" srcId="{1DFDF13C-B719-4360-A1D5-3C1CC5A86B99}" destId="{4A1DEA24-464C-4C81-80C1-91B53D5EE3DF}" srcOrd="0" destOrd="0" presId="urn:microsoft.com/office/officeart/2018/2/layout/IconVerticalSolidList"/>
    <dgm:cxn modelId="{3176F430-61BE-408B-A955-40222A344D0D}" srcId="{B2F816D7-C5A9-47CF-BEE8-E26980AAA032}" destId="{1DFDF13C-B719-4360-A1D5-3C1CC5A86B99}" srcOrd="0" destOrd="0" parTransId="{B1F7D966-25E5-4B12-8C56-681B1852C4F7}" sibTransId="{A861F9F3-46EA-4C3D-B875-2CDB355CFFBF}"/>
    <dgm:cxn modelId="{7E5665BE-EBCD-47A7-80A1-DD9687D8EF7A}" type="presOf" srcId="{9331C43A-0A5F-4720-AED5-4990745A4F17}" destId="{BC2F56BC-DBBB-414D-AE35-4F2B01BCBA44}" srcOrd="0" destOrd="0" presId="urn:microsoft.com/office/officeart/2018/2/layout/IconVerticalSolidList"/>
    <dgm:cxn modelId="{6FA03D96-E607-4EF1-903B-B294877E2AB6}" type="presParOf" srcId="{69768F54-EF6A-4820-8F73-B512F0588D07}" destId="{D80866A6-D14F-4FA8-A713-A72305590C7D}" srcOrd="0" destOrd="0" presId="urn:microsoft.com/office/officeart/2018/2/layout/IconVerticalSolidList"/>
    <dgm:cxn modelId="{33D5CF71-7D40-45F7-A4FA-CA501F1D252D}" type="presParOf" srcId="{D80866A6-D14F-4FA8-A713-A72305590C7D}" destId="{0C66CE67-9651-4658-A79F-5BC2461065CE}" srcOrd="0" destOrd="0" presId="urn:microsoft.com/office/officeart/2018/2/layout/IconVerticalSolidList"/>
    <dgm:cxn modelId="{8120557A-FA37-4433-852E-B9D09BEBE9B2}" type="presParOf" srcId="{D80866A6-D14F-4FA8-A713-A72305590C7D}" destId="{4DA8129A-DCE8-41D7-BE8C-1B896A209667}" srcOrd="1" destOrd="0" presId="urn:microsoft.com/office/officeart/2018/2/layout/IconVerticalSolidList"/>
    <dgm:cxn modelId="{10F7072D-79F4-4D33-A111-733F54BD2832}" type="presParOf" srcId="{D80866A6-D14F-4FA8-A713-A72305590C7D}" destId="{A5C32AFF-5329-476F-9BF3-05873EA5EEB1}" srcOrd="2" destOrd="0" presId="urn:microsoft.com/office/officeart/2018/2/layout/IconVerticalSolidList"/>
    <dgm:cxn modelId="{26E2F11C-B3C1-4DA1-A7F4-C76886308F3F}" type="presParOf" srcId="{D80866A6-D14F-4FA8-A713-A72305590C7D}" destId="{4A1DEA24-464C-4C81-80C1-91B53D5EE3DF}" srcOrd="3" destOrd="0" presId="urn:microsoft.com/office/officeart/2018/2/layout/IconVerticalSolidList"/>
    <dgm:cxn modelId="{BD87B7E0-C2F9-4AC1-ACC0-0AE0A6394F51}" type="presParOf" srcId="{69768F54-EF6A-4820-8F73-B512F0588D07}" destId="{AD9F4AC7-4B64-41C5-A12D-F48ABFF58B03}" srcOrd="1" destOrd="0" presId="urn:microsoft.com/office/officeart/2018/2/layout/IconVerticalSolidList"/>
    <dgm:cxn modelId="{F07FE05B-583A-49AC-ADDF-9747178229D6}" type="presParOf" srcId="{69768F54-EF6A-4820-8F73-B512F0588D07}" destId="{97266A7F-9C3B-4FDA-8E01-CBFA3ED29F55}" srcOrd="2" destOrd="0" presId="urn:microsoft.com/office/officeart/2018/2/layout/IconVerticalSolidList"/>
    <dgm:cxn modelId="{7C617A04-E483-4864-BE0D-5DAD0EE3245A}" type="presParOf" srcId="{97266A7F-9C3B-4FDA-8E01-CBFA3ED29F55}" destId="{176906DE-F44A-4702-A462-D0E0569E8307}" srcOrd="0" destOrd="0" presId="urn:microsoft.com/office/officeart/2018/2/layout/IconVerticalSolidList"/>
    <dgm:cxn modelId="{B717B576-194B-4BB3-AF07-E73E2344B0F3}" type="presParOf" srcId="{97266A7F-9C3B-4FDA-8E01-CBFA3ED29F55}" destId="{8E15A04A-9E44-4D97-9E76-E45D8D83A046}" srcOrd="1" destOrd="0" presId="urn:microsoft.com/office/officeart/2018/2/layout/IconVerticalSolidList"/>
    <dgm:cxn modelId="{D016D53B-1584-4558-A168-CC12FA1574E4}" type="presParOf" srcId="{97266A7F-9C3B-4FDA-8E01-CBFA3ED29F55}" destId="{0A97255B-8DB6-4C82-9913-B5B950F3E7C3}" srcOrd="2" destOrd="0" presId="urn:microsoft.com/office/officeart/2018/2/layout/IconVerticalSolidList"/>
    <dgm:cxn modelId="{DFCE90D6-C623-4AE1-8ABC-ABE909F74D1E}" type="presParOf" srcId="{97266A7F-9C3B-4FDA-8E01-CBFA3ED29F55}" destId="{BC2F56BC-DBBB-414D-AE35-4F2B01BCB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82F80A-E1CC-401F-BAD3-C34D83BF4AA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38BFA6-0B56-4C78-B19C-DB27A26CE67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Modifica della struttura dati.</a:t>
          </a:r>
          <a:endParaRPr lang="en-US"/>
        </a:p>
      </dgm:t>
    </dgm:pt>
    <dgm:pt modelId="{0C4BA1EE-B1DF-4B53-B55E-085950CB6852}" type="parTrans" cxnId="{C20AF580-E524-42BA-A8AF-997B896E95D4}">
      <dgm:prSet/>
      <dgm:spPr/>
      <dgm:t>
        <a:bodyPr/>
        <a:lstStyle/>
        <a:p>
          <a:endParaRPr lang="en-US"/>
        </a:p>
      </dgm:t>
    </dgm:pt>
    <dgm:pt modelId="{85E5AECC-1CBE-4DBD-B8D1-5D3CBFB79FFD}" type="sibTrans" cxnId="{C20AF580-E524-42BA-A8AF-997B896E95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0B4005A-6DCA-42AA-8DA8-951C663BEC4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Riadattamento degli algoritmi.</a:t>
          </a:r>
          <a:endParaRPr lang="en-US"/>
        </a:p>
      </dgm:t>
    </dgm:pt>
    <dgm:pt modelId="{2236E025-CD57-4295-B289-8C272B364F9E}" type="parTrans" cxnId="{E03BCF43-0836-4E64-AAE1-28572736E95A}">
      <dgm:prSet/>
      <dgm:spPr/>
      <dgm:t>
        <a:bodyPr/>
        <a:lstStyle/>
        <a:p>
          <a:endParaRPr lang="en-US"/>
        </a:p>
      </dgm:t>
    </dgm:pt>
    <dgm:pt modelId="{B2CB95E0-530E-4CDD-8358-ED0DF88329B0}" type="sibTrans" cxnId="{E03BCF43-0836-4E64-AAE1-28572736E95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AC0CF7-25D1-441B-8BCE-F24E8BDDEB2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Annotazioni  TAFFO sulle variabili double principali.</a:t>
          </a:r>
          <a:endParaRPr lang="en-US"/>
        </a:p>
      </dgm:t>
    </dgm:pt>
    <dgm:pt modelId="{7948B416-1934-4A43-A975-27DF0F604FAF}" type="parTrans" cxnId="{3CED851C-A7B4-49EA-936D-E3798F5BB7D9}">
      <dgm:prSet/>
      <dgm:spPr/>
      <dgm:t>
        <a:bodyPr/>
        <a:lstStyle/>
        <a:p>
          <a:endParaRPr lang="en-US"/>
        </a:p>
      </dgm:t>
    </dgm:pt>
    <dgm:pt modelId="{8ED66C21-B0B7-4242-84DB-3A20728F71F9}" type="sibTrans" cxnId="{3CED851C-A7B4-49EA-936D-E3798F5BB7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303E867-F105-4523-B529-8DA755CFFC9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Calcolo dei range ottimali.</a:t>
          </a:r>
          <a:endParaRPr lang="en-US"/>
        </a:p>
      </dgm:t>
    </dgm:pt>
    <dgm:pt modelId="{B38A0042-645D-48A1-8640-D9332989D0B7}" type="parTrans" cxnId="{FB44FD43-863A-48C8-8F11-E94F7C204520}">
      <dgm:prSet/>
      <dgm:spPr/>
      <dgm:t>
        <a:bodyPr/>
        <a:lstStyle/>
        <a:p>
          <a:endParaRPr lang="en-US"/>
        </a:p>
      </dgm:t>
    </dgm:pt>
    <dgm:pt modelId="{38A24FDC-1682-459E-AA7A-EF46A7F2ED5B}" type="sibTrans" cxnId="{FB44FD43-863A-48C8-8F11-E94F7C2045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0BD9C1-71F2-43A1-B414-EAC3C84259E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Adattamento del codice per migliorare i tempi esecuzioni.</a:t>
          </a:r>
          <a:endParaRPr lang="en-US"/>
        </a:p>
      </dgm:t>
    </dgm:pt>
    <dgm:pt modelId="{6B807222-4799-4F27-BE1F-BB62BC878215}" type="parTrans" cxnId="{A51110F5-A69F-4A4E-B0E2-83CE87672575}">
      <dgm:prSet/>
      <dgm:spPr/>
      <dgm:t>
        <a:bodyPr/>
        <a:lstStyle/>
        <a:p>
          <a:endParaRPr lang="en-US"/>
        </a:p>
      </dgm:t>
    </dgm:pt>
    <dgm:pt modelId="{50CB7FCB-CC46-4A65-BE6D-E6B9E7FB0E81}" type="sibTrans" cxnId="{A51110F5-A69F-4A4E-B0E2-83CE8767257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893572-1170-4542-BADA-634DC7602E0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Predisposizione del codice per test sul confronto</a:t>
          </a:r>
          <a:endParaRPr lang="en-US"/>
        </a:p>
      </dgm:t>
    </dgm:pt>
    <dgm:pt modelId="{1CE1E7A2-C0C4-42E8-9DBB-CE597BA4DDE8}" type="parTrans" cxnId="{E9F77DC1-C1CA-4434-8C5D-285FCEA930D9}">
      <dgm:prSet/>
      <dgm:spPr/>
      <dgm:t>
        <a:bodyPr/>
        <a:lstStyle/>
        <a:p>
          <a:endParaRPr lang="en-US"/>
        </a:p>
      </dgm:t>
    </dgm:pt>
    <dgm:pt modelId="{7E2D0CC5-1F74-426D-BA98-1CEFF926B51D}" type="sibTrans" cxnId="{E9F77DC1-C1CA-4434-8C5D-285FCEA930D9}">
      <dgm:prSet/>
      <dgm:spPr/>
      <dgm:t>
        <a:bodyPr/>
        <a:lstStyle/>
        <a:p>
          <a:endParaRPr lang="en-US"/>
        </a:p>
      </dgm:t>
    </dgm:pt>
    <dgm:pt modelId="{98699EF5-776A-482A-A629-79D3B4CD2198}" type="pres">
      <dgm:prSet presAssocID="{0C82F80A-E1CC-401F-BAD3-C34D83BF4AA2}" presName="root" presStyleCnt="0">
        <dgm:presLayoutVars>
          <dgm:dir/>
          <dgm:resizeHandles val="exact"/>
        </dgm:presLayoutVars>
      </dgm:prSet>
      <dgm:spPr/>
    </dgm:pt>
    <dgm:pt modelId="{13A65036-D6A7-489C-A698-B6BEB6AE8FAD}" type="pres">
      <dgm:prSet presAssocID="{0C82F80A-E1CC-401F-BAD3-C34D83BF4AA2}" presName="container" presStyleCnt="0">
        <dgm:presLayoutVars>
          <dgm:dir/>
          <dgm:resizeHandles val="exact"/>
        </dgm:presLayoutVars>
      </dgm:prSet>
      <dgm:spPr/>
    </dgm:pt>
    <dgm:pt modelId="{483E110F-24B4-40A0-B83E-F723EAC94373}" type="pres">
      <dgm:prSet presAssocID="{E138BFA6-0B56-4C78-B19C-DB27A26CE67F}" presName="compNode" presStyleCnt="0"/>
      <dgm:spPr/>
    </dgm:pt>
    <dgm:pt modelId="{D2D0DC3D-1009-4839-8CF8-9AD8C8E72CBB}" type="pres">
      <dgm:prSet presAssocID="{E138BFA6-0B56-4C78-B19C-DB27A26CE67F}" presName="iconBgRect" presStyleLbl="bgShp" presStyleIdx="0" presStyleCnt="6"/>
      <dgm:spPr/>
    </dgm:pt>
    <dgm:pt modelId="{08C0F3C6-7B72-48EC-BAF2-65B37A910396}" type="pres">
      <dgm:prSet presAssocID="{E138BFA6-0B56-4C78-B19C-DB27A26CE67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ella"/>
        </a:ext>
      </dgm:extLst>
    </dgm:pt>
    <dgm:pt modelId="{82AC6B5D-1D28-472D-B6E0-A23D9FA6B6E4}" type="pres">
      <dgm:prSet presAssocID="{E138BFA6-0B56-4C78-B19C-DB27A26CE67F}" presName="spaceRect" presStyleCnt="0"/>
      <dgm:spPr/>
    </dgm:pt>
    <dgm:pt modelId="{61FD43F8-4DAF-447A-920A-0CA8ED013808}" type="pres">
      <dgm:prSet presAssocID="{E138BFA6-0B56-4C78-B19C-DB27A26CE67F}" presName="textRect" presStyleLbl="revTx" presStyleIdx="0" presStyleCnt="6">
        <dgm:presLayoutVars>
          <dgm:chMax val="1"/>
          <dgm:chPref val="1"/>
        </dgm:presLayoutVars>
      </dgm:prSet>
      <dgm:spPr/>
    </dgm:pt>
    <dgm:pt modelId="{2701352A-13DD-44EA-B9AE-FC3C7502BBF9}" type="pres">
      <dgm:prSet presAssocID="{85E5AECC-1CBE-4DBD-B8D1-5D3CBFB79FFD}" presName="sibTrans" presStyleLbl="sibTrans2D1" presStyleIdx="0" presStyleCnt="0"/>
      <dgm:spPr/>
    </dgm:pt>
    <dgm:pt modelId="{39B5C600-CCDF-4BD8-862A-9E8CB34141A0}" type="pres">
      <dgm:prSet presAssocID="{10B4005A-6DCA-42AA-8DA8-951C663BEC47}" presName="compNode" presStyleCnt="0"/>
      <dgm:spPr/>
    </dgm:pt>
    <dgm:pt modelId="{7590A034-A0C6-40AA-8755-87EF6C578036}" type="pres">
      <dgm:prSet presAssocID="{10B4005A-6DCA-42AA-8DA8-951C663BEC47}" presName="iconBgRect" presStyleLbl="bgShp" presStyleIdx="1" presStyleCnt="6"/>
      <dgm:spPr/>
    </dgm:pt>
    <dgm:pt modelId="{A9040F61-0DD4-4F86-B7C5-E5537A5E13FD}" type="pres">
      <dgm:prSet presAssocID="{10B4005A-6DCA-42AA-8DA8-951C663BEC4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9B1706F0-8130-4B90-80A5-92F3D7EB2166}" type="pres">
      <dgm:prSet presAssocID="{10B4005A-6DCA-42AA-8DA8-951C663BEC47}" presName="spaceRect" presStyleCnt="0"/>
      <dgm:spPr/>
    </dgm:pt>
    <dgm:pt modelId="{B97F3D05-39A5-4FC2-8936-F336B429795F}" type="pres">
      <dgm:prSet presAssocID="{10B4005A-6DCA-42AA-8DA8-951C663BEC47}" presName="textRect" presStyleLbl="revTx" presStyleIdx="1" presStyleCnt="6">
        <dgm:presLayoutVars>
          <dgm:chMax val="1"/>
          <dgm:chPref val="1"/>
        </dgm:presLayoutVars>
      </dgm:prSet>
      <dgm:spPr/>
    </dgm:pt>
    <dgm:pt modelId="{DA740E67-532D-4851-900A-8F760248EAEA}" type="pres">
      <dgm:prSet presAssocID="{B2CB95E0-530E-4CDD-8358-ED0DF88329B0}" presName="sibTrans" presStyleLbl="sibTrans2D1" presStyleIdx="0" presStyleCnt="0"/>
      <dgm:spPr/>
    </dgm:pt>
    <dgm:pt modelId="{6F14797D-C385-4D48-AB40-FCC732BF61B2}" type="pres">
      <dgm:prSet presAssocID="{71AC0CF7-25D1-441B-8BCE-F24E8BDDEB2A}" presName="compNode" presStyleCnt="0"/>
      <dgm:spPr/>
    </dgm:pt>
    <dgm:pt modelId="{3C91B0A5-8A87-410E-9820-F04FEA9D0F3D}" type="pres">
      <dgm:prSet presAssocID="{71AC0CF7-25D1-441B-8BCE-F24E8BDDEB2A}" presName="iconBgRect" presStyleLbl="bgShp" presStyleIdx="2" presStyleCnt="6"/>
      <dgm:spPr/>
    </dgm:pt>
    <dgm:pt modelId="{498EDD0C-F1B3-41BB-800C-45511248447D}" type="pres">
      <dgm:prSet presAssocID="{71AC0CF7-25D1-441B-8BCE-F24E8BDDEB2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898C7AB6-F81E-47E8-8831-45325B8AA29B}" type="pres">
      <dgm:prSet presAssocID="{71AC0CF7-25D1-441B-8BCE-F24E8BDDEB2A}" presName="spaceRect" presStyleCnt="0"/>
      <dgm:spPr/>
    </dgm:pt>
    <dgm:pt modelId="{119FC8A6-09BB-4E4C-B87D-937E063F8937}" type="pres">
      <dgm:prSet presAssocID="{71AC0CF7-25D1-441B-8BCE-F24E8BDDEB2A}" presName="textRect" presStyleLbl="revTx" presStyleIdx="2" presStyleCnt="6">
        <dgm:presLayoutVars>
          <dgm:chMax val="1"/>
          <dgm:chPref val="1"/>
        </dgm:presLayoutVars>
      </dgm:prSet>
      <dgm:spPr/>
    </dgm:pt>
    <dgm:pt modelId="{C975A4FA-C321-413A-B18D-28A4DD31F937}" type="pres">
      <dgm:prSet presAssocID="{8ED66C21-B0B7-4242-84DB-3A20728F71F9}" presName="sibTrans" presStyleLbl="sibTrans2D1" presStyleIdx="0" presStyleCnt="0"/>
      <dgm:spPr/>
    </dgm:pt>
    <dgm:pt modelId="{E9F9C198-74A6-439E-AC65-62E0F456A5A8}" type="pres">
      <dgm:prSet presAssocID="{7303E867-F105-4523-B529-8DA755CFFC97}" presName="compNode" presStyleCnt="0"/>
      <dgm:spPr/>
    </dgm:pt>
    <dgm:pt modelId="{12792AE1-0D53-4BA0-A438-B19694311BC7}" type="pres">
      <dgm:prSet presAssocID="{7303E867-F105-4523-B529-8DA755CFFC97}" presName="iconBgRect" presStyleLbl="bgShp" presStyleIdx="3" presStyleCnt="6"/>
      <dgm:spPr/>
    </dgm:pt>
    <dgm:pt modelId="{BB3C717E-8EC4-4694-ACC9-BC4FAFA9C16F}" type="pres">
      <dgm:prSet presAssocID="{7303E867-F105-4523-B529-8DA755CFFC9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ematica"/>
        </a:ext>
      </dgm:extLst>
    </dgm:pt>
    <dgm:pt modelId="{01F6DF53-3292-43CE-BC4D-45184AD34705}" type="pres">
      <dgm:prSet presAssocID="{7303E867-F105-4523-B529-8DA755CFFC97}" presName="spaceRect" presStyleCnt="0"/>
      <dgm:spPr/>
    </dgm:pt>
    <dgm:pt modelId="{2367DD9D-8A9B-4019-945F-C4588731A652}" type="pres">
      <dgm:prSet presAssocID="{7303E867-F105-4523-B529-8DA755CFFC97}" presName="textRect" presStyleLbl="revTx" presStyleIdx="3" presStyleCnt="6">
        <dgm:presLayoutVars>
          <dgm:chMax val="1"/>
          <dgm:chPref val="1"/>
        </dgm:presLayoutVars>
      </dgm:prSet>
      <dgm:spPr/>
    </dgm:pt>
    <dgm:pt modelId="{BA62F56A-58E7-498A-94CE-9F3031B2189D}" type="pres">
      <dgm:prSet presAssocID="{38A24FDC-1682-459E-AA7A-EF46A7F2ED5B}" presName="sibTrans" presStyleLbl="sibTrans2D1" presStyleIdx="0" presStyleCnt="0"/>
      <dgm:spPr/>
    </dgm:pt>
    <dgm:pt modelId="{9FDFEE94-608E-4DC6-98D4-BBE27E9438A3}" type="pres">
      <dgm:prSet presAssocID="{330BD9C1-71F2-43A1-B414-EAC3C84259E9}" presName="compNode" presStyleCnt="0"/>
      <dgm:spPr/>
    </dgm:pt>
    <dgm:pt modelId="{CE5D5C77-C55E-4524-80AD-38FA64C60A10}" type="pres">
      <dgm:prSet presAssocID="{330BD9C1-71F2-43A1-B414-EAC3C84259E9}" presName="iconBgRect" presStyleLbl="bgShp" presStyleIdx="4" presStyleCnt="6"/>
      <dgm:spPr/>
    </dgm:pt>
    <dgm:pt modelId="{EA1637BA-1B23-4039-9B08-96AFA820F0AB}" type="pres">
      <dgm:prSet presAssocID="{330BD9C1-71F2-43A1-B414-EAC3C84259E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C9035D7-5958-4E56-8DBB-F88C9732B3D9}" type="pres">
      <dgm:prSet presAssocID="{330BD9C1-71F2-43A1-B414-EAC3C84259E9}" presName="spaceRect" presStyleCnt="0"/>
      <dgm:spPr/>
    </dgm:pt>
    <dgm:pt modelId="{1E047CC0-852F-427E-8608-982A317DC143}" type="pres">
      <dgm:prSet presAssocID="{330BD9C1-71F2-43A1-B414-EAC3C84259E9}" presName="textRect" presStyleLbl="revTx" presStyleIdx="4" presStyleCnt="6">
        <dgm:presLayoutVars>
          <dgm:chMax val="1"/>
          <dgm:chPref val="1"/>
        </dgm:presLayoutVars>
      </dgm:prSet>
      <dgm:spPr/>
    </dgm:pt>
    <dgm:pt modelId="{6FE91B47-87F6-46EC-91E0-B212B5FF5B16}" type="pres">
      <dgm:prSet presAssocID="{50CB7FCB-CC46-4A65-BE6D-E6B9E7FB0E81}" presName="sibTrans" presStyleLbl="sibTrans2D1" presStyleIdx="0" presStyleCnt="0"/>
      <dgm:spPr/>
    </dgm:pt>
    <dgm:pt modelId="{413BD319-12FA-4396-B0D6-A4A6E95048E2}" type="pres">
      <dgm:prSet presAssocID="{0F893572-1170-4542-BADA-634DC7602E01}" presName="compNode" presStyleCnt="0"/>
      <dgm:spPr/>
    </dgm:pt>
    <dgm:pt modelId="{4F4B0334-81C9-471D-9134-798BCAA0AEC6}" type="pres">
      <dgm:prSet presAssocID="{0F893572-1170-4542-BADA-634DC7602E01}" presName="iconBgRect" presStyleLbl="bgShp" presStyleIdx="5" presStyleCnt="6"/>
      <dgm:spPr/>
    </dgm:pt>
    <dgm:pt modelId="{FDE26195-BAC6-431E-9065-76F4E79649AD}" type="pres">
      <dgm:prSet presAssocID="{0F893572-1170-4542-BADA-634DC7602E0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io"/>
        </a:ext>
      </dgm:extLst>
    </dgm:pt>
    <dgm:pt modelId="{9DA98FF5-B396-4AD1-BA98-2BD4BA926325}" type="pres">
      <dgm:prSet presAssocID="{0F893572-1170-4542-BADA-634DC7602E01}" presName="spaceRect" presStyleCnt="0"/>
      <dgm:spPr/>
    </dgm:pt>
    <dgm:pt modelId="{AA51157D-5B79-42A9-88FC-1BFD1551505B}" type="pres">
      <dgm:prSet presAssocID="{0F893572-1170-4542-BADA-634DC7602E0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CED851C-A7B4-49EA-936D-E3798F5BB7D9}" srcId="{0C82F80A-E1CC-401F-BAD3-C34D83BF4AA2}" destId="{71AC0CF7-25D1-441B-8BCE-F24E8BDDEB2A}" srcOrd="2" destOrd="0" parTransId="{7948B416-1934-4A43-A975-27DF0F604FAF}" sibTransId="{8ED66C21-B0B7-4242-84DB-3A20728F71F9}"/>
    <dgm:cxn modelId="{8773E123-9CAD-426C-8E2F-C54A5533011F}" type="presOf" srcId="{10B4005A-6DCA-42AA-8DA8-951C663BEC47}" destId="{B97F3D05-39A5-4FC2-8936-F336B429795F}" srcOrd="0" destOrd="0" presId="urn:microsoft.com/office/officeart/2018/2/layout/IconCircleList"/>
    <dgm:cxn modelId="{62A43A24-B186-4F2A-B80F-5AD9A388C731}" type="presOf" srcId="{E138BFA6-0B56-4C78-B19C-DB27A26CE67F}" destId="{61FD43F8-4DAF-447A-920A-0CA8ED013808}" srcOrd="0" destOrd="0" presId="urn:microsoft.com/office/officeart/2018/2/layout/IconCircleList"/>
    <dgm:cxn modelId="{E03BCF43-0836-4E64-AAE1-28572736E95A}" srcId="{0C82F80A-E1CC-401F-BAD3-C34D83BF4AA2}" destId="{10B4005A-6DCA-42AA-8DA8-951C663BEC47}" srcOrd="1" destOrd="0" parTransId="{2236E025-CD57-4295-B289-8C272B364F9E}" sibTransId="{B2CB95E0-530E-4CDD-8358-ED0DF88329B0}"/>
    <dgm:cxn modelId="{FB44FD43-863A-48C8-8F11-E94F7C204520}" srcId="{0C82F80A-E1CC-401F-BAD3-C34D83BF4AA2}" destId="{7303E867-F105-4523-B529-8DA755CFFC97}" srcOrd="3" destOrd="0" parTransId="{B38A0042-645D-48A1-8640-D9332989D0B7}" sibTransId="{38A24FDC-1682-459E-AA7A-EF46A7F2ED5B}"/>
    <dgm:cxn modelId="{4DBF715D-3E4B-4A2D-B649-CD4B770169FC}" type="presOf" srcId="{330BD9C1-71F2-43A1-B414-EAC3C84259E9}" destId="{1E047CC0-852F-427E-8608-982A317DC143}" srcOrd="0" destOrd="0" presId="urn:microsoft.com/office/officeart/2018/2/layout/IconCircleList"/>
    <dgm:cxn modelId="{75009F60-6276-4DA5-B6A2-14D84D630883}" type="presOf" srcId="{0F893572-1170-4542-BADA-634DC7602E01}" destId="{AA51157D-5B79-42A9-88FC-1BFD1551505B}" srcOrd="0" destOrd="0" presId="urn:microsoft.com/office/officeart/2018/2/layout/IconCircleList"/>
    <dgm:cxn modelId="{4981DE69-A0CE-4AA2-AF5D-E59E0087D984}" type="presOf" srcId="{7303E867-F105-4523-B529-8DA755CFFC97}" destId="{2367DD9D-8A9B-4019-945F-C4588731A652}" srcOrd="0" destOrd="0" presId="urn:microsoft.com/office/officeart/2018/2/layout/IconCircleList"/>
    <dgm:cxn modelId="{790B1C70-EA8F-4E72-AECC-2D8C90678EFB}" type="presOf" srcId="{B2CB95E0-530E-4CDD-8358-ED0DF88329B0}" destId="{DA740E67-532D-4851-900A-8F760248EAEA}" srcOrd="0" destOrd="0" presId="urn:microsoft.com/office/officeart/2018/2/layout/IconCircleList"/>
    <dgm:cxn modelId="{FCFB4F7F-6D1B-47CC-9C30-508FFF43245F}" type="presOf" srcId="{71AC0CF7-25D1-441B-8BCE-F24E8BDDEB2A}" destId="{119FC8A6-09BB-4E4C-B87D-937E063F8937}" srcOrd="0" destOrd="0" presId="urn:microsoft.com/office/officeart/2018/2/layout/IconCircleList"/>
    <dgm:cxn modelId="{C20AF580-E524-42BA-A8AF-997B896E95D4}" srcId="{0C82F80A-E1CC-401F-BAD3-C34D83BF4AA2}" destId="{E138BFA6-0B56-4C78-B19C-DB27A26CE67F}" srcOrd="0" destOrd="0" parTransId="{0C4BA1EE-B1DF-4B53-B55E-085950CB6852}" sibTransId="{85E5AECC-1CBE-4DBD-B8D1-5D3CBFB79FFD}"/>
    <dgm:cxn modelId="{7AADDC95-1544-4288-95E0-E9466B065C24}" type="presOf" srcId="{85E5AECC-1CBE-4DBD-B8D1-5D3CBFB79FFD}" destId="{2701352A-13DD-44EA-B9AE-FC3C7502BBF9}" srcOrd="0" destOrd="0" presId="urn:microsoft.com/office/officeart/2018/2/layout/IconCircleList"/>
    <dgm:cxn modelId="{A12D4DAB-A5D8-43CC-9351-C63DE2C299BF}" type="presOf" srcId="{38A24FDC-1682-459E-AA7A-EF46A7F2ED5B}" destId="{BA62F56A-58E7-498A-94CE-9F3031B2189D}" srcOrd="0" destOrd="0" presId="urn:microsoft.com/office/officeart/2018/2/layout/IconCircleList"/>
    <dgm:cxn modelId="{9E3D2DAF-5581-4102-A834-D0FD9B6B28DC}" type="presOf" srcId="{50CB7FCB-CC46-4A65-BE6D-E6B9E7FB0E81}" destId="{6FE91B47-87F6-46EC-91E0-B212B5FF5B16}" srcOrd="0" destOrd="0" presId="urn:microsoft.com/office/officeart/2018/2/layout/IconCircleList"/>
    <dgm:cxn modelId="{E9F77DC1-C1CA-4434-8C5D-285FCEA930D9}" srcId="{0C82F80A-E1CC-401F-BAD3-C34D83BF4AA2}" destId="{0F893572-1170-4542-BADA-634DC7602E01}" srcOrd="5" destOrd="0" parTransId="{1CE1E7A2-C0C4-42E8-9DBB-CE597BA4DDE8}" sibTransId="{7E2D0CC5-1F74-426D-BA98-1CEFF926B51D}"/>
    <dgm:cxn modelId="{A51110F5-A69F-4A4E-B0E2-83CE87672575}" srcId="{0C82F80A-E1CC-401F-BAD3-C34D83BF4AA2}" destId="{330BD9C1-71F2-43A1-B414-EAC3C84259E9}" srcOrd="4" destOrd="0" parTransId="{6B807222-4799-4F27-BE1F-BB62BC878215}" sibTransId="{50CB7FCB-CC46-4A65-BE6D-E6B9E7FB0E81}"/>
    <dgm:cxn modelId="{BBFDF2FA-C8FA-436F-A4B1-EE7BB7F12873}" type="presOf" srcId="{0C82F80A-E1CC-401F-BAD3-C34D83BF4AA2}" destId="{98699EF5-776A-482A-A629-79D3B4CD2198}" srcOrd="0" destOrd="0" presId="urn:microsoft.com/office/officeart/2018/2/layout/IconCircleList"/>
    <dgm:cxn modelId="{925E3DFB-D499-4F30-956E-3E9D5012917F}" type="presOf" srcId="{8ED66C21-B0B7-4242-84DB-3A20728F71F9}" destId="{C975A4FA-C321-413A-B18D-28A4DD31F937}" srcOrd="0" destOrd="0" presId="urn:microsoft.com/office/officeart/2018/2/layout/IconCircleList"/>
    <dgm:cxn modelId="{C65CA5EE-1AD8-490B-955E-9E5D1EC1A310}" type="presParOf" srcId="{98699EF5-776A-482A-A629-79D3B4CD2198}" destId="{13A65036-D6A7-489C-A698-B6BEB6AE8FAD}" srcOrd="0" destOrd="0" presId="urn:microsoft.com/office/officeart/2018/2/layout/IconCircleList"/>
    <dgm:cxn modelId="{A58B91D0-54CA-4486-93EB-648702DED5D8}" type="presParOf" srcId="{13A65036-D6A7-489C-A698-B6BEB6AE8FAD}" destId="{483E110F-24B4-40A0-B83E-F723EAC94373}" srcOrd="0" destOrd="0" presId="urn:microsoft.com/office/officeart/2018/2/layout/IconCircleList"/>
    <dgm:cxn modelId="{EA6484D3-34A8-4D61-8908-92CFEF6A2CE5}" type="presParOf" srcId="{483E110F-24B4-40A0-B83E-F723EAC94373}" destId="{D2D0DC3D-1009-4839-8CF8-9AD8C8E72CBB}" srcOrd="0" destOrd="0" presId="urn:microsoft.com/office/officeart/2018/2/layout/IconCircleList"/>
    <dgm:cxn modelId="{ECA866CE-B397-43C6-879B-3746ABA00E58}" type="presParOf" srcId="{483E110F-24B4-40A0-B83E-F723EAC94373}" destId="{08C0F3C6-7B72-48EC-BAF2-65B37A910396}" srcOrd="1" destOrd="0" presId="urn:microsoft.com/office/officeart/2018/2/layout/IconCircleList"/>
    <dgm:cxn modelId="{987F0361-77DD-4D9E-A307-20C41E5E3214}" type="presParOf" srcId="{483E110F-24B4-40A0-B83E-F723EAC94373}" destId="{82AC6B5D-1D28-472D-B6E0-A23D9FA6B6E4}" srcOrd="2" destOrd="0" presId="urn:microsoft.com/office/officeart/2018/2/layout/IconCircleList"/>
    <dgm:cxn modelId="{95AD0BFB-8F71-496F-AAF9-EC2CF316C464}" type="presParOf" srcId="{483E110F-24B4-40A0-B83E-F723EAC94373}" destId="{61FD43F8-4DAF-447A-920A-0CA8ED013808}" srcOrd="3" destOrd="0" presId="urn:microsoft.com/office/officeart/2018/2/layout/IconCircleList"/>
    <dgm:cxn modelId="{F8BE4C44-5E0C-4F5A-8B1C-90CA497F236A}" type="presParOf" srcId="{13A65036-D6A7-489C-A698-B6BEB6AE8FAD}" destId="{2701352A-13DD-44EA-B9AE-FC3C7502BBF9}" srcOrd="1" destOrd="0" presId="urn:microsoft.com/office/officeart/2018/2/layout/IconCircleList"/>
    <dgm:cxn modelId="{94F0C72B-5168-4302-9750-68820A666CBA}" type="presParOf" srcId="{13A65036-D6A7-489C-A698-B6BEB6AE8FAD}" destId="{39B5C600-CCDF-4BD8-862A-9E8CB34141A0}" srcOrd="2" destOrd="0" presId="urn:microsoft.com/office/officeart/2018/2/layout/IconCircleList"/>
    <dgm:cxn modelId="{8884EF0A-3275-4812-A3C0-DAD463199308}" type="presParOf" srcId="{39B5C600-CCDF-4BD8-862A-9E8CB34141A0}" destId="{7590A034-A0C6-40AA-8755-87EF6C578036}" srcOrd="0" destOrd="0" presId="urn:microsoft.com/office/officeart/2018/2/layout/IconCircleList"/>
    <dgm:cxn modelId="{0770EAED-540A-4631-BD24-9C1D0C9348D2}" type="presParOf" srcId="{39B5C600-CCDF-4BD8-862A-9E8CB34141A0}" destId="{A9040F61-0DD4-4F86-B7C5-E5537A5E13FD}" srcOrd="1" destOrd="0" presId="urn:microsoft.com/office/officeart/2018/2/layout/IconCircleList"/>
    <dgm:cxn modelId="{58BD029C-F048-4615-A122-5ACF40EAA9D2}" type="presParOf" srcId="{39B5C600-CCDF-4BD8-862A-9E8CB34141A0}" destId="{9B1706F0-8130-4B90-80A5-92F3D7EB2166}" srcOrd="2" destOrd="0" presId="urn:microsoft.com/office/officeart/2018/2/layout/IconCircleList"/>
    <dgm:cxn modelId="{BFE9A954-3C3D-4D47-9BD2-ED446D740A8E}" type="presParOf" srcId="{39B5C600-CCDF-4BD8-862A-9E8CB34141A0}" destId="{B97F3D05-39A5-4FC2-8936-F336B429795F}" srcOrd="3" destOrd="0" presId="urn:microsoft.com/office/officeart/2018/2/layout/IconCircleList"/>
    <dgm:cxn modelId="{15EAB5E2-0760-42A5-A08D-BCF369EA30EC}" type="presParOf" srcId="{13A65036-D6A7-489C-A698-B6BEB6AE8FAD}" destId="{DA740E67-532D-4851-900A-8F760248EAEA}" srcOrd="3" destOrd="0" presId="urn:microsoft.com/office/officeart/2018/2/layout/IconCircleList"/>
    <dgm:cxn modelId="{3051BD49-7B0A-4DB4-AF47-6C4EAE289889}" type="presParOf" srcId="{13A65036-D6A7-489C-A698-B6BEB6AE8FAD}" destId="{6F14797D-C385-4D48-AB40-FCC732BF61B2}" srcOrd="4" destOrd="0" presId="urn:microsoft.com/office/officeart/2018/2/layout/IconCircleList"/>
    <dgm:cxn modelId="{83C5125D-9677-48CE-B53B-93B2AA534610}" type="presParOf" srcId="{6F14797D-C385-4D48-AB40-FCC732BF61B2}" destId="{3C91B0A5-8A87-410E-9820-F04FEA9D0F3D}" srcOrd="0" destOrd="0" presId="urn:microsoft.com/office/officeart/2018/2/layout/IconCircleList"/>
    <dgm:cxn modelId="{A442A389-79E5-4662-8B15-38BD08E02499}" type="presParOf" srcId="{6F14797D-C385-4D48-AB40-FCC732BF61B2}" destId="{498EDD0C-F1B3-41BB-800C-45511248447D}" srcOrd="1" destOrd="0" presId="urn:microsoft.com/office/officeart/2018/2/layout/IconCircleList"/>
    <dgm:cxn modelId="{F463FBF8-DC12-4AAE-A531-B3415796C2CD}" type="presParOf" srcId="{6F14797D-C385-4D48-AB40-FCC732BF61B2}" destId="{898C7AB6-F81E-47E8-8831-45325B8AA29B}" srcOrd="2" destOrd="0" presId="urn:microsoft.com/office/officeart/2018/2/layout/IconCircleList"/>
    <dgm:cxn modelId="{7E2ADEC3-EB55-49B1-9312-5C2C8C39912E}" type="presParOf" srcId="{6F14797D-C385-4D48-AB40-FCC732BF61B2}" destId="{119FC8A6-09BB-4E4C-B87D-937E063F8937}" srcOrd="3" destOrd="0" presId="urn:microsoft.com/office/officeart/2018/2/layout/IconCircleList"/>
    <dgm:cxn modelId="{C15525E3-01BF-45DB-8DC3-19B672A70F90}" type="presParOf" srcId="{13A65036-D6A7-489C-A698-B6BEB6AE8FAD}" destId="{C975A4FA-C321-413A-B18D-28A4DD31F937}" srcOrd="5" destOrd="0" presId="urn:microsoft.com/office/officeart/2018/2/layout/IconCircleList"/>
    <dgm:cxn modelId="{CAEBB023-4AA4-44D3-A9A4-D9DFD4627D06}" type="presParOf" srcId="{13A65036-D6A7-489C-A698-B6BEB6AE8FAD}" destId="{E9F9C198-74A6-439E-AC65-62E0F456A5A8}" srcOrd="6" destOrd="0" presId="urn:microsoft.com/office/officeart/2018/2/layout/IconCircleList"/>
    <dgm:cxn modelId="{42B28AC2-49F6-4D40-892E-04525CFBE924}" type="presParOf" srcId="{E9F9C198-74A6-439E-AC65-62E0F456A5A8}" destId="{12792AE1-0D53-4BA0-A438-B19694311BC7}" srcOrd="0" destOrd="0" presId="urn:microsoft.com/office/officeart/2018/2/layout/IconCircleList"/>
    <dgm:cxn modelId="{76ED5C73-E9B0-4448-93BC-9B089B7944F9}" type="presParOf" srcId="{E9F9C198-74A6-439E-AC65-62E0F456A5A8}" destId="{BB3C717E-8EC4-4694-ACC9-BC4FAFA9C16F}" srcOrd="1" destOrd="0" presId="urn:microsoft.com/office/officeart/2018/2/layout/IconCircleList"/>
    <dgm:cxn modelId="{3177A395-F0E8-4DB8-9589-94FB9F3D188F}" type="presParOf" srcId="{E9F9C198-74A6-439E-AC65-62E0F456A5A8}" destId="{01F6DF53-3292-43CE-BC4D-45184AD34705}" srcOrd="2" destOrd="0" presId="urn:microsoft.com/office/officeart/2018/2/layout/IconCircleList"/>
    <dgm:cxn modelId="{9C43BC94-F922-42C0-BF26-784AF297F807}" type="presParOf" srcId="{E9F9C198-74A6-439E-AC65-62E0F456A5A8}" destId="{2367DD9D-8A9B-4019-945F-C4588731A652}" srcOrd="3" destOrd="0" presId="urn:microsoft.com/office/officeart/2018/2/layout/IconCircleList"/>
    <dgm:cxn modelId="{0F2E61B9-0892-49A6-8BE2-E5C29CF0D423}" type="presParOf" srcId="{13A65036-D6A7-489C-A698-B6BEB6AE8FAD}" destId="{BA62F56A-58E7-498A-94CE-9F3031B2189D}" srcOrd="7" destOrd="0" presId="urn:microsoft.com/office/officeart/2018/2/layout/IconCircleList"/>
    <dgm:cxn modelId="{97CEEE47-72C1-4D31-9B9E-43C2B7C415A4}" type="presParOf" srcId="{13A65036-D6A7-489C-A698-B6BEB6AE8FAD}" destId="{9FDFEE94-608E-4DC6-98D4-BBE27E9438A3}" srcOrd="8" destOrd="0" presId="urn:microsoft.com/office/officeart/2018/2/layout/IconCircleList"/>
    <dgm:cxn modelId="{8F1AE3D1-C188-4C4C-989F-07B1E03B97DB}" type="presParOf" srcId="{9FDFEE94-608E-4DC6-98D4-BBE27E9438A3}" destId="{CE5D5C77-C55E-4524-80AD-38FA64C60A10}" srcOrd="0" destOrd="0" presId="urn:microsoft.com/office/officeart/2018/2/layout/IconCircleList"/>
    <dgm:cxn modelId="{35C0BA76-BA73-4CF5-849B-FEC1612AA20C}" type="presParOf" srcId="{9FDFEE94-608E-4DC6-98D4-BBE27E9438A3}" destId="{EA1637BA-1B23-4039-9B08-96AFA820F0AB}" srcOrd="1" destOrd="0" presId="urn:microsoft.com/office/officeart/2018/2/layout/IconCircleList"/>
    <dgm:cxn modelId="{B8FC634A-45AB-40E5-A1CF-D565E630DDB3}" type="presParOf" srcId="{9FDFEE94-608E-4DC6-98D4-BBE27E9438A3}" destId="{CC9035D7-5958-4E56-8DBB-F88C9732B3D9}" srcOrd="2" destOrd="0" presId="urn:microsoft.com/office/officeart/2018/2/layout/IconCircleList"/>
    <dgm:cxn modelId="{A4A36CDA-A9E8-42F1-B1DD-41F5DF1666FA}" type="presParOf" srcId="{9FDFEE94-608E-4DC6-98D4-BBE27E9438A3}" destId="{1E047CC0-852F-427E-8608-982A317DC143}" srcOrd="3" destOrd="0" presId="urn:microsoft.com/office/officeart/2018/2/layout/IconCircleList"/>
    <dgm:cxn modelId="{B8ACE123-0AB5-4D25-919B-F0C933EE55D9}" type="presParOf" srcId="{13A65036-D6A7-489C-A698-B6BEB6AE8FAD}" destId="{6FE91B47-87F6-46EC-91E0-B212B5FF5B16}" srcOrd="9" destOrd="0" presId="urn:microsoft.com/office/officeart/2018/2/layout/IconCircleList"/>
    <dgm:cxn modelId="{36129855-1C53-48D3-9435-BC3A5AC46C31}" type="presParOf" srcId="{13A65036-D6A7-489C-A698-B6BEB6AE8FAD}" destId="{413BD319-12FA-4396-B0D6-A4A6E95048E2}" srcOrd="10" destOrd="0" presId="urn:microsoft.com/office/officeart/2018/2/layout/IconCircleList"/>
    <dgm:cxn modelId="{15C8BF4E-CBA1-4C57-98B4-8C34B2017993}" type="presParOf" srcId="{413BD319-12FA-4396-B0D6-A4A6E95048E2}" destId="{4F4B0334-81C9-471D-9134-798BCAA0AEC6}" srcOrd="0" destOrd="0" presId="urn:microsoft.com/office/officeart/2018/2/layout/IconCircleList"/>
    <dgm:cxn modelId="{6B1D8C13-9918-46D7-872A-1566B6AAB682}" type="presParOf" srcId="{413BD319-12FA-4396-B0D6-A4A6E95048E2}" destId="{FDE26195-BAC6-431E-9065-76F4E79649AD}" srcOrd="1" destOrd="0" presId="urn:microsoft.com/office/officeart/2018/2/layout/IconCircleList"/>
    <dgm:cxn modelId="{D6365F8D-1385-444A-BDB8-6D6CBF10143A}" type="presParOf" srcId="{413BD319-12FA-4396-B0D6-A4A6E95048E2}" destId="{9DA98FF5-B396-4AD1-BA98-2BD4BA926325}" srcOrd="2" destOrd="0" presId="urn:microsoft.com/office/officeart/2018/2/layout/IconCircleList"/>
    <dgm:cxn modelId="{6199FC58-7EB0-4D8D-9409-71EB0695D703}" type="presParOf" srcId="{413BD319-12FA-4396-B0D6-A4A6E95048E2}" destId="{AA51157D-5B79-42A9-88FC-1BFD1551505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B7D70C-22EF-4221-918E-83F8F7B9A26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564B8F-981B-4E8D-869B-C1EC74E0321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 test eseguiti hanno dimostrato che le performance dell'applicazione con Taffo sono paragonabili a quelle della versione originale.</a:t>
          </a:r>
          <a:endParaRPr lang="en-US"/>
        </a:p>
      </dgm:t>
    </dgm:pt>
    <dgm:pt modelId="{F5B404D4-E6BB-4871-94AB-1718E9C7EF0B}" type="parTrans" cxnId="{F3DDD37D-D926-4328-B2CB-3F8A10B79BA5}">
      <dgm:prSet/>
      <dgm:spPr/>
      <dgm:t>
        <a:bodyPr/>
        <a:lstStyle/>
        <a:p>
          <a:endParaRPr lang="en-US"/>
        </a:p>
      </dgm:t>
    </dgm:pt>
    <dgm:pt modelId="{1348ACB7-D72D-4724-BCE2-7C1B51B352F4}" type="sibTrans" cxnId="{F3DDD37D-D926-4328-B2CB-3F8A10B79BA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A6354DF-929A-4D08-87D2-00344D2632A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L'analisi dell'errore assoluto ha evidenziato una buona precisione dei risultati ottenuti con Taffo.</a:t>
          </a:r>
          <a:endParaRPr lang="en-US"/>
        </a:p>
      </dgm:t>
    </dgm:pt>
    <dgm:pt modelId="{674D25DE-6486-4F7A-822C-69873521A080}" type="parTrans" cxnId="{09D45DB1-64E9-4446-B8F2-B087668B8796}">
      <dgm:prSet/>
      <dgm:spPr/>
      <dgm:t>
        <a:bodyPr/>
        <a:lstStyle/>
        <a:p>
          <a:endParaRPr lang="en-US"/>
        </a:p>
      </dgm:t>
    </dgm:pt>
    <dgm:pt modelId="{F316F439-75B5-460E-829D-4086E68D1549}" type="sibTrans" cxnId="{09D45DB1-64E9-4446-B8F2-B087668B879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6570CF-68C1-4989-9D3E-0CEDDDEE879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La collaborazione con il team di ricerca di Taffo è stata fondamentale per il successo del progetto.</a:t>
          </a:r>
          <a:endParaRPr lang="en-US"/>
        </a:p>
      </dgm:t>
    </dgm:pt>
    <dgm:pt modelId="{5DCC17C9-C366-46A5-BA82-120605B0CB38}" type="parTrans" cxnId="{A3A153F2-73CF-4E5E-87EF-3D3B2F633595}">
      <dgm:prSet/>
      <dgm:spPr/>
      <dgm:t>
        <a:bodyPr/>
        <a:lstStyle/>
        <a:p>
          <a:endParaRPr lang="en-US"/>
        </a:p>
      </dgm:t>
    </dgm:pt>
    <dgm:pt modelId="{8A51B492-D797-41F7-B8DD-3FD7548DA492}" type="sibTrans" cxnId="{A3A153F2-73CF-4E5E-87EF-3D3B2F6335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E2A247-8B41-4E82-9A7B-33BD0328F88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Quest'esperienza ha arricchito il mio bagaglio di conoscenze e ha consolidato il mio interesse nel campo del calcolo ad alte prestazioni.</a:t>
          </a:r>
          <a:endParaRPr lang="en-US"/>
        </a:p>
      </dgm:t>
    </dgm:pt>
    <dgm:pt modelId="{B9C4542E-8A6A-4D39-9C23-D08253794F5A}" type="parTrans" cxnId="{E68AA0A0-9DFD-445A-847A-A439E13850C9}">
      <dgm:prSet/>
      <dgm:spPr/>
      <dgm:t>
        <a:bodyPr/>
        <a:lstStyle/>
        <a:p>
          <a:endParaRPr lang="en-US"/>
        </a:p>
      </dgm:t>
    </dgm:pt>
    <dgm:pt modelId="{904C4EC7-D40E-400F-A8D7-6087D8F6131D}" type="sibTrans" cxnId="{E68AA0A0-9DFD-445A-847A-A439E13850C9}">
      <dgm:prSet/>
      <dgm:spPr/>
      <dgm:t>
        <a:bodyPr/>
        <a:lstStyle/>
        <a:p>
          <a:endParaRPr lang="en-US"/>
        </a:p>
      </dgm:t>
    </dgm:pt>
    <dgm:pt modelId="{67062E6C-4D57-4FF9-98CF-AD7F51770294}" type="pres">
      <dgm:prSet presAssocID="{D9B7D70C-22EF-4221-918E-83F8F7B9A264}" presName="root" presStyleCnt="0">
        <dgm:presLayoutVars>
          <dgm:dir/>
          <dgm:resizeHandles val="exact"/>
        </dgm:presLayoutVars>
      </dgm:prSet>
      <dgm:spPr/>
    </dgm:pt>
    <dgm:pt modelId="{F6DFEFFF-08CB-4020-BB43-5421CCEC898F}" type="pres">
      <dgm:prSet presAssocID="{D9B7D70C-22EF-4221-918E-83F8F7B9A264}" presName="container" presStyleCnt="0">
        <dgm:presLayoutVars>
          <dgm:dir/>
          <dgm:resizeHandles val="exact"/>
        </dgm:presLayoutVars>
      </dgm:prSet>
      <dgm:spPr/>
    </dgm:pt>
    <dgm:pt modelId="{DCF08053-0743-486E-AE4C-C1EC64AD3DE1}" type="pres">
      <dgm:prSet presAssocID="{FB564B8F-981B-4E8D-869B-C1EC74E03214}" presName="compNode" presStyleCnt="0"/>
      <dgm:spPr/>
    </dgm:pt>
    <dgm:pt modelId="{82CD5832-41ED-4140-B6AB-B42BE391AED1}" type="pres">
      <dgm:prSet presAssocID="{FB564B8F-981B-4E8D-869B-C1EC74E03214}" presName="iconBgRect" presStyleLbl="bgShp" presStyleIdx="0" presStyleCnt="4"/>
      <dgm:spPr/>
    </dgm:pt>
    <dgm:pt modelId="{6A28F29B-D218-4BEE-8F05-E33A6DA1B304}" type="pres">
      <dgm:prSet presAssocID="{FB564B8F-981B-4E8D-869B-C1EC74E032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A1767E3B-1252-4FEE-A0DE-7FD3670FF465}" type="pres">
      <dgm:prSet presAssocID="{FB564B8F-981B-4E8D-869B-C1EC74E03214}" presName="spaceRect" presStyleCnt="0"/>
      <dgm:spPr/>
    </dgm:pt>
    <dgm:pt modelId="{3024E1DE-8885-444D-8136-7AE8080C5547}" type="pres">
      <dgm:prSet presAssocID="{FB564B8F-981B-4E8D-869B-C1EC74E03214}" presName="textRect" presStyleLbl="revTx" presStyleIdx="0" presStyleCnt="4">
        <dgm:presLayoutVars>
          <dgm:chMax val="1"/>
          <dgm:chPref val="1"/>
        </dgm:presLayoutVars>
      </dgm:prSet>
      <dgm:spPr/>
    </dgm:pt>
    <dgm:pt modelId="{BDE65AE2-6846-480E-8DF8-246385932489}" type="pres">
      <dgm:prSet presAssocID="{1348ACB7-D72D-4724-BCE2-7C1B51B352F4}" presName="sibTrans" presStyleLbl="sibTrans2D1" presStyleIdx="0" presStyleCnt="0"/>
      <dgm:spPr/>
    </dgm:pt>
    <dgm:pt modelId="{9DFC9F39-0681-45ED-AFED-A6A2382937E4}" type="pres">
      <dgm:prSet presAssocID="{8A6354DF-929A-4D08-87D2-00344D2632A7}" presName="compNode" presStyleCnt="0"/>
      <dgm:spPr/>
    </dgm:pt>
    <dgm:pt modelId="{2AE3185E-9AEF-4F80-935D-9A95C5E4043E}" type="pres">
      <dgm:prSet presAssocID="{8A6354DF-929A-4D08-87D2-00344D2632A7}" presName="iconBgRect" presStyleLbl="bgShp" presStyleIdx="1" presStyleCnt="4"/>
      <dgm:spPr/>
    </dgm:pt>
    <dgm:pt modelId="{D6F8E93F-72CD-4445-8DEB-7B06B9E34F3E}" type="pres">
      <dgm:prSet presAssocID="{8A6354DF-929A-4D08-87D2-00344D2632A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ro a segno"/>
        </a:ext>
      </dgm:extLst>
    </dgm:pt>
    <dgm:pt modelId="{B1F465B8-890E-4255-8332-9D0243E67A6E}" type="pres">
      <dgm:prSet presAssocID="{8A6354DF-929A-4D08-87D2-00344D2632A7}" presName="spaceRect" presStyleCnt="0"/>
      <dgm:spPr/>
    </dgm:pt>
    <dgm:pt modelId="{022C0F73-2809-4F2C-898F-F6385079778B}" type="pres">
      <dgm:prSet presAssocID="{8A6354DF-929A-4D08-87D2-00344D2632A7}" presName="textRect" presStyleLbl="revTx" presStyleIdx="1" presStyleCnt="4">
        <dgm:presLayoutVars>
          <dgm:chMax val="1"/>
          <dgm:chPref val="1"/>
        </dgm:presLayoutVars>
      </dgm:prSet>
      <dgm:spPr/>
    </dgm:pt>
    <dgm:pt modelId="{CC22B1AA-A989-45F8-B635-CABC63D7F42D}" type="pres">
      <dgm:prSet presAssocID="{F316F439-75B5-460E-829D-4086E68D1549}" presName="sibTrans" presStyleLbl="sibTrans2D1" presStyleIdx="0" presStyleCnt="0"/>
      <dgm:spPr/>
    </dgm:pt>
    <dgm:pt modelId="{4DC67DD0-A344-4D21-9D15-69E443E032D8}" type="pres">
      <dgm:prSet presAssocID="{AA6570CF-68C1-4989-9D3E-0CEDDDEE8797}" presName="compNode" presStyleCnt="0"/>
      <dgm:spPr/>
    </dgm:pt>
    <dgm:pt modelId="{DED0A8B8-220D-4027-818F-1F8C2D93C4C4}" type="pres">
      <dgm:prSet presAssocID="{AA6570CF-68C1-4989-9D3E-0CEDDDEE8797}" presName="iconBgRect" presStyleLbl="bgShp" presStyleIdx="2" presStyleCnt="4"/>
      <dgm:spPr/>
    </dgm:pt>
    <dgm:pt modelId="{25C396FF-EC90-44EE-9A15-87959E6BE87E}" type="pres">
      <dgm:prSet presAssocID="{AA6570CF-68C1-4989-9D3E-0CEDDDEE879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405D176-2B44-4CAA-969A-94F087B50D17}" type="pres">
      <dgm:prSet presAssocID="{AA6570CF-68C1-4989-9D3E-0CEDDDEE8797}" presName="spaceRect" presStyleCnt="0"/>
      <dgm:spPr/>
    </dgm:pt>
    <dgm:pt modelId="{479789CE-EAFF-4806-A42F-B67014FCA5EE}" type="pres">
      <dgm:prSet presAssocID="{AA6570CF-68C1-4989-9D3E-0CEDDDEE8797}" presName="textRect" presStyleLbl="revTx" presStyleIdx="2" presStyleCnt="4">
        <dgm:presLayoutVars>
          <dgm:chMax val="1"/>
          <dgm:chPref val="1"/>
        </dgm:presLayoutVars>
      </dgm:prSet>
      <dgm:spPr/>
    </dgm:pt>
    <dgm:pt modelId="{D26E7453-D814-4AFE-8AF7-94B3857B45B2}" type="pres">
      <dgm:prSet presAssocID="{8A51B492-D797-41F7-B8DD-3FD7548DA492}" presName="sibTrans" presStyleLbl="sibTrans2D1" presStyleIdx="0" presStyleCnt="0"/>
      <dgm:spPr/>
    </dgm:pt>
    <dgm:pt modelId="{E54385E1-02D7-4865-A2A9-FC24DE4285B5}" type="pres">
      <dgm:prSet presAssocID="{56E2A247-8B41-4E82-9A7B-33BD0328F882}" presName="compNode" presStyleCnt="0"/>
      <dgm:spPr/>
    </dgm:pt>
    <dgm:pt modelId="{F57180C9-961B-4FE3-A791-3ABAF5B73B4F}" type="pres">
      <dgm:prSet presAssocID="{56E2A247-8B41-4E82-9A7B-33BD0328F882}" presName="iconBgRect" presStyleLbl="bgShp" presStyleIdx="3" presStyleCnt="4"/>
      <dgm:spPr/>
    </dgm:pt>
    <dgm:pt modelId="{42184F2A-2ACB-4D06-8EFE-888723902BB1}" type="pres">
      <dgm:prSet presAssocID="{56E2A247-8B41-4E82-9A7B-33BD0328F88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olatrice"/>
        </a:ext>
      </dgm:extLst>
    </dgm:pt>
    <dgm:pt modelId="{B537D5F9-3ED3-42AD-93C6-1D18A292AB80}" type="pres">
      <dgm:prSet presAssocID="{56E2A247-8B41-4E82-9A7B-33BD0328F882}" presName="spaceRect" presStyleCnt="0"/>
      <dgm:spPr/>
    </dgm:pt>
    <dgm:pt modelId="{CE8DCB6C-B369-4447-9D27-C461660CC156}" type="pres">
      <dgm:prSet presAssocID="{56E2A247-8B41-4E82-9A7B-33BD0328F88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7A67204-27EE-4824-9102-EB7337AA1A3D}" type="presOf" srcId="{AA6570CF-68C1-4989-9D3E-0CEDDDEE8797}" destId="{479789CE-EAFF-4806-A42F-B67014FCA5EE}" srcOrd="0" destOrd="0" presId="urn:microsoft.com/office/officeart/2018/2/layout/IconCircleList"/>
    <dgm:cxn modelId="{72F76024-3E0C-4D53-B1BA-FEA014AE5576}" type="presOf" srcId="{1348ACB7-D72D-4724-BCE2-7C1B51B352F4}" destId="{BDE65AE2-6846-480E-8DF8-246385932489}" srcOrd="0" destOrd="0" presId="urn:microsoft.com/office/officeart/2018/2/layout/IconCircleList"/>
    <dgm:cxn modelId="{9F21CB34-A049-41FE-B60D-B5E688E1335D}" type="presOf" srcId="{D9B7D70C-22EF-4221-918E-83F8F7B9A264}" destId="{67062E6C-4D57-4FF9-98CF-AD7F51770294}" srcOrd="0" destOrd="0" presId="urn:microsoft.com/office/officeart/2018/2/layout/IconCircleList"/>
    <dgm:cxn modelId="{0AF4F843-1689-4A6F-9C68-076A8696FA0A}" type="presOf" srcId="{8A51B492-D797-41F7-B8DD-3FD7548DA492}" destId="{D26E7453-D814-4AFE-8AF7-94B3857B45B2}" srcOrd="0" destOrd="0" presId="urn:microsoft.com/office/officeart/2018/2/layout/IconCircleList"/>
    <dgm:cxn modelId="{906EA66E-8E95-407A-A0DF-714433004A03}" type="presOf" srcId="{F316F439-75B5-460E-829D-4086E68D1549}" destId="{CC22B1AA-A989-45F8-B635-CABC63D7F42D}" srcOrd="0" destOrd="0" presId="urn:microsoft.com/office/officeart/2018/2/layout/IconCircleList"/>
    <dgm:cxn modelId="{4A64D377-5BF7-45C4-AB76-7F2D598CD7D0}" type="presOf" srcId="{8A6354DF-929A-4D08-87D2-00344D2632A7}" destId="{022C0F73-2809-4F2C-898F-F6385079778B}" srcOrd="0" destOrd="0" presId="urn:microsoft.com/office/officeart/2018/2/layout/IconCircleList"/>
    <dgm:cxn modelId="{F3DDD37D-D926-4328-B2CB-3F8A10B79BA5}" srcId="{D9B7D70C-22EF-4221-918E-83F8F7B9A264}" destId="{FB564B8F-981B-4E8D-869B-C1EC74E03214}" srcOrd="0" destOrd="0" parTransId="{F5B404D4-E6BB-4871-94AB-1718E9C7EF0B}" sibTransId="{1348ACB7-D72D-4724-BCE2-7C1B51B352F4}"/>
    <dgm:cxn modelId="{E68AA0A0-9DFD-445A-847A-A439E13850C9}" srcId="{D9B7D70C-22EF-4221-918E-83F8F7B9A264}" destId="{56E2A247-8B41-4E82-9A7B-33BD0328F882}" srcOrd="3" destOrd="0" parTransId="{B9C4542E-8A6A-4D39-9C23-D08253794F5A}" sibTransId="{904C4EC7-D40E-400F-A8D7-6087D8F6131D}"/>
    <dgm:cxn modelId="{09D45DB1-64E9-4446-B8F2-B087668B8796}" srcId="{D9B7D70C-22EF-4221-918E-83F8F7B9A264}" destId="{8A6354DF-929A-4D08-87D2-00344D2632A7}" srcOrd="1" destOrd="0" parTransId="{674D25DE-6486-4F7A-822C-69873521A080}" sibTransId="{F316F439-75B5-460E-829D-4086E68D1549}"/>
    <dgm:cxn modelId="{83877ADD-522F-4219-8B70-652941FB98EA}" type="presOf" srcId="{FB564B8F-981B-4E8D-869B-C1EC74E03214}" destId="{3024E1DE-8885-444D-8136-7AE8080C5547}" srcOrd="0" destOrd="0" presId="urn:microsoft.com/office/officeart/2018/2/layout/IconCircleList"/>
    <dgm:cxn modelId="{5FBC35EA-E9B7-42A1-B54D-711A3ABDD06E}" type="presOf" srcId="{56E2A247-8B41-4E82-9A7B-33BD0328F882}" destId="{CE8DCB6C-B369-4447-9D27-C461660CC156}" srcOrd="0" destOrd="0" presId="urn:microsoft.com/office/officeart/2018/2/layout/IconCircleList"/>
    <dgm:cxn modelId="{A3A153F2-73CF-4E5E-87EF-3D3B2F633595}" srcId="{D9B7D70C-22EF-4221-918E-83F8F7B9A264}" destId="{AA6570CF-68C1-4989-9D3E-0CEDDDEE8797}" srcOrd="2" destOrd="0" parTransId="{5DCC17C9-C366-46A5-BA82-120605B0CB38}" sibTransId="{8A51B492-D797-41F7-B8DD-3FD7548DA492}"/>
    <dgm:cxn modelId="{D34402DB-0805-409A-9B7B-6B4B6E431E60}" type="presParOf" srcId="{67062E6C-4D57-4FF9-98CF-AD7F51770294}" destId="{F6DFEFFF-08CB-4020-BB43-5421CCEC898F}" srcOrd="0" destOrd="0" presId="urn:microsoft.com/office/officeart/2018/2/layout/IconCircleList"/>
    <dgm:cxn modelId="{F561944F-7C47-413C-895E-2512F6100994}" type="presParOf" srcId="{F6DFEFFF-08CB-4020-BB43-5421CCEC898F}" destId="{DCF08053-0743-486E-AE4C-C1EC64AD3DE1}" srcOrd="0" destOrd="0" presId="urn:microsoft.com/office/officeart/2018/2/layout/IconCircleList"/>
    <dgm:cxn modelId="{055B5273-9926-4301-A9A1-D4B8DE9743AF}" type="presParOf" srcId="{DCF08053-0743-486E-AE4C-C1EC64AD3DE1}" destId="{82CD5832-41ED-4140-B6AB-B42BE391AED1}" srcOrd="0" destOrd="0" presId="urn:microsoft.com/office/officeart/2018/2/layout/IconCircleList"/>
    <dgm:cxn modelId="{8E15C74B-ACD7-48AA-8BA5-FAD6CE773EFF}" type="presParOf" srcId="{DCF08053-0743-486E-AE4C-C1EC64AD3DE1}" destId="{6A28F29B-D218-4BEE-8F05-E33A6DA1B304}" srcOrd="1" destOrd="0" presId="urn:microsoft.com/office/officeart/2018/2/layout/IconCircleList"/>
    <dgm:cxn modelId="{D0E335A7-D83F-485B-9258-8FE95417BA03}" type="presParOf" srcId="{DCF08053-0743-486E-AE4C-C1EC64AD3DE1}" destId="{A1767E3B-1252-4FEE-A0DE-7FD3670FF465}" srcOrd="2" destOrd="0" presId="urn:microsoft.com/office/officeart/2018/2/layout/IconCircleList"/>
    <dgm:cxn modelId="{46F18BFD-DDC6-4D5B-AEC4-7C7518AA7396}" type="presParOf" srcId="{DCF08053-0743-486E-AE4C-C1EC64AD3DE1}" destId="{3024E1DE-8885-444D-8136-7AE8080C5547}" srcOrd="3" destOrd="0" presId="urn:microsoft.com/office/officeart/2018/2/layout/IconCircleList"/>
    <dgm:cxn modelId="{363BCED5-3FDF-444A-9D0D-E52418A8EDDF}" type="presParOf" srcId="{F6DFEFFF-08CB-4020-BB43-5421CCEC898F}" destId="{BDE65AE2-6846-480E-8DF8-246385932489}" srcOrd="1" destOrd="0" presId="urn:microsoft.com/office/officeart/2018/2/layout/IconCircleList"/>
    <dgm:cxn modelId="{097AA3B4-3903-4098-968B-A445FC55BD96}" type="presParOf" srcId="{F6DFEFFF-08CB-4020-BB43-5421CCEC898F}" destId="{9DFC9F39-0681-45ED-AFED-A6A2382937E4}" srcOrd="2" destOrd="0" presId="urn:microsoft.com/office/officeart/2018/2/layout/IconCircleList"/>
    <dgm:cxn modelId="{2762F616-B9D7-40BB-A75D-0A48430F6684}" type="presParOf" srcId="{9DFC9F39-0681-45ED-AFED-A6A2382937E4}" destId="{2AE3185E-9AEF-4F80-935D-9A95C5E4043E}" srcOrd="0" destOrd="0" presId="urn:microsoft.com/office/officeart/2018/2/layout/IconCircleList"/>
    <dgm:cxn modelId="{7F004202-43B4-49FF-9B79-2FDBF9F4F445}" type="presParOf" srcId="{9DFC9F39-0681-45ED-AFED-A6A2382937E4}" destId="{D6F8E93F-72CD-4445-8DEB-7B06B9E34F3E}" srcOrd="1" destOrd="0" presId="urn:microsoft.com/office/officeart/2018/2/layout/IconCircleList"/>
    <dgm:cxn modelId="{58C1A7AE-523F-4BAD-AA6D-5F915A7EDFA9}" type="presParOf" srcId="{9DFC9F39-0681-45ED-AFED-A6A2382937E4}" destId="{B1F465B8-890E-4255-8332-9D0243E67A6E}" srcOrd="2" destOrd="0" presId="urn:microsoft.com/office/officeart/2018/2/layout/IconCircleList"/>
    <dgm:cxn modelId="{92F1EE40-248C-49E2-893F-19A782691F46}" type="presParOf" srcId="{9DFC9F39-0681-45ED-AFED-A6A2382937E4}" destId="{022C0F73-2809-4F2C-898F-F6385079778B}" srcOrd="3" destOrd="0" presId="urn:microsoft.com/office/officeart/2018/2/layout/IconCircleList"/>
    <dgm:cxn modelId="{DA07CAA9-D663-4868-8452-A81A1BACC3F2}" type="presParOf" srcId="{F6DFEFFF-08CB-4020-BB43-5421CCEC898F}" destId="{CC22B1AA-A989-45F8-B635-CABC63D7F42D}" srcOrd="3" destOrd="0" presId="urn:microsoft.com/office/officeart/2018/2/layout/IconCircleList"/>
    <dgm:cxn modelId="{2F223EE7-B65E-42C2-9903-14B9B9F0BB9A}" type="presParOf" srcId="{F6DFEFFF-08CB-4020-BB43-5421CCEC898F}" destId="{4DC67DD0-A344-4D21-9D15-69E443E032D8}" srcOrd="4" destOrd="0" presId="urn:microsoft.com/office/officeart/2018/2/layout/IconCircleList"/>
    <dgm:cxn modelId="{98D1F9A8-671B-4CF4-8844-A92716496FCF}" type="presParOf" srcId="{4DC67DD0-A344-4D21-9D15-69E443E032D8}" destId="{DED0A8B8-220D-4027-818F-1F8C2D93C4C4}" srcOrd="0" destOrd="0" presId="urn:microsoft.com/office/officeart/2018/2/layout/IconCircleList"/>
    <dgm:cxn modelId="{275378CC-56D1-436B-B4FE-C866B1776E2B}" type="presParOf" srcId="{4DC67DD0-A344-4D21-9D15-69E443E032D8}" destId="{25C396FF-EC90-44EE-9A15-87959E6BE87E}" srcOrd="1" destOrd="0" presId="urn:microsoft.com/office/officeart/2018/2/layout/IconCircleList"/>
    <dgm:cxn modelId="{9F49682D-5298-47DA-B109-4C3AE593E628}" type="presParOf" srcId="{4DC67DD0-A344-4D21-9D15-69E443E032D8}" destId="{4405D176-2B44-4CAA-969A-94F087B50D17}" srcOrd="2" destOrd="0" presId="urn:microsoft.com/office/officeart/2018/2/layout/IconCircleList"/>
    <dgm:cxn modelId="{55FB0765-CD84-4280-866F-C7E45E3D2AB8}" type="presParOf" srcId="{4DC67DD0-A344-4D21-9D15-69E443E032D8}" destId="{479789CE-EAFF-4806-A42F-B67014FCA5EE}" srcOrd="3" destOrd="0" presId="urn:microsoft.com/office/officeart/2018/2/layout/IconCircleList"/>
    <dgm:cxn modelId="{300F172B-49E6-4BBD-8EE1-2CCD9B5B3E14}" type="presParOf" srcId="{F6DFEFFF-08CB-4020-BB43-5421CCEC898F}" destId="{D26E7453-D814-4AFE-8AF7-94B3857B45B2}" srcOrd="5" destOrd="0" presId="urn:microsoft.com/office/officeart/2018/2/layout/IconCircleList"/>
    <dgm:cxn modelId="{1A44C4EB-8F5E-4B7A-AC13-97C36EDC59C3}" type="presParOf" srcId="{F6DFEFFF-08CB-4020-BB43-5421CCEC898F}" destId="{E54385E1-02D7-4865-A2A9-FC24DE4285B5}" srcOrd="6" destOrd="0" presId="urn:microsoft.com/office/officeart/2018/2/layout/IconCircleList"/>
    <dgm:cxn modelId="{6CFF4636-1C06-415B-9D3C-CBC72D85714D}" type="presParOf" srcId="{E54385E1-02D7-4865-A2A9-FC24DE4285B5}" destId="{F57180C9-961B-4FE3-A791-3ABAF5B73B4F}" srcOrd="0" destOrd="0" presId="urn:microsoft.com/office/officeart/2018/2/layout/IconCircleList"/>
    <dgm:cxn modelId="{D2F185E1-1B5B-460D-A953-5C2B307B16D0}" type="presParOf" srcId="{E54385E1-02D7-4865-A2A9-FC24DE4285B5}" destId="{42184F2A-2ACB-4D06-8EFE-888723902BB1}" srcOrd="1" destOrd="0" presId="urn:microsoft.com/office/officeart/2018/2/layout/IconCircleList"/>
    <dgm:cxn modelId="{78C4677D-6FE2-488A-9EE2-BAC4475B4C54}" type="presParOf" srcId="{E54385E1-02D7-4865-A2A9-FC24DE4285B5}" destId="{B537D5F9-3ED3-42AD-93C6-1D18A292AB80}" srcOrd="2" destOrd="0" presId="urn:microsoft.com/office/officeart/2018/2/layout/IconCircleList"/>
    <dgm:cxn modelId="{5D5A3606-A104-4CA7-990E-D43A64E4C139}" type="presParOf" srcId="{E54385E1-02D7-4865-A2A9-FC24DE4285B5}" destId="{CE8DCB6C-B369-4447-9D27-C461660CC15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6CE67-9651-4658-A79F-5BC2461065CE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8129A-DCE8-41D7-BE8C-1B896A209667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DEA24-464C-4C81-80C1-91B53D5EE3DF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Valutare le performance di un sistema di conversione da aritmetica a virgola mobile a aritmetica a virgola fissa attraverso TAFFO di una mini-app della suite Mantevo.</a:t>
          </a:r>
          <a:endParaRPr lang="en-US" sz="2200" kern="1200"/>
        </a:p>
      </dsp:txBody>
      <dsp:txXfrm>
        <a:off x="1507738" y="707092"/>
        <a:ext cx="9007861" cy="1305401"/>
      </dsp:txXfrm>
    </dsp:sp>
    <dsp:sp modelId="{176906DE-F44A-4702-A462-D0E0569E8307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5A04A-9E44-4D97-9E76-E45D8D83A046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F56BC-DBBB-414D-AE35-4F2B01BCBA44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Confrontare le prestazioni della versione a virgola fissa con l'originale.</a:t>
          </a:r>
          <a:endParaRPr lang="en-US" sz="2200" kern="1200"/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0DC3D-1009-4839-8CF8-9AD8C8E72CBB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0F3C6-7B72-48EC-BAF2-65B37A910396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D43F8-4DAF-447A-920A-0CA8ED013808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Modifica della struttura dati.</a:t>
          </a:r>
          <a:endParaRPr lang="en-US" sz="1800" kern="1200"/>
        </a:p>
      </dsp:txBody>
      <dsp:txXfrm>
        <a:off x="1172126" y="908559"/>
        <a:ext cx="2114937" cy="897246"/>
      </dsp:txXfrm>
    </dsp:sp>
    <dsp:sp modelId="{7590A034-A0C6-40AA-8755-87EF6C578036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40F61-0DD4-4F86-B7C5-E5537A5E13FD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F3D05-39A5-4FC2-8936-F336B429795F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Riadattamento degli algoritmi.</a:t>
          </a:r>
          <a:endParaRPr lang="en-US" sz="1800" kern="1200"/>
        </a:p>
      </dsp:txBody>
      <dsp:txXfrm>
        <a:off x="4745088" y="908559"/>
        <a:ext cx="2114937" cy="897246"/>
      </dsp:txXfrm>
    </dsp:sp>
    <dsp:sp modelId="{3C91B0A5-8A87-410E-9820-F04FEA9D0F3D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EDD0C-F1B3-41BB-800C-45511248447D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FC8A6-09BB-4E4C-B87D-937E063F8937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Annotazioni  TAFFO sulle variabili double principali.</a:t>
          </a:r>
          <a:endParaRPr lang="en-US" sz="1800" kern="1200"/>
        </a:p>
      </dsp:txBody>
      <dsp:txXfrm>
        <a:off x="8318049" y="908559"/>
        <a:ext cx="2114937" cy="897246"/>
      </dsp:txXfrm>
    </dsp:sp>
    <dsp:sp modelId="{12792AE1-0D53-4BA0-A438-B19694311BC7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C717E-8EC4-4694-ACC9-BC4FAFA9C16F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7DD9D-8A9B-4019-945F-C4588731A652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Calcolo dei range ottimali.</a:t>
          </a:r>
          <a:endParaRPr lang="en-US" sz="1800" kern="1200"/>
        </a:p>
      </dsp:txBody>
      <dsp:txXfrm>
        <a:off x="1172126" y="2545532"/>
        <a:ext cx="2114937" cy="897246"/>
      </dsp:txXfrm>
    </dsp:sp>
    <dsp:sp modelId="{CE5D5C77-C55E-4524-80AD-38FA64C60A10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637BA-1B23-4039-9B08-96AFA820F0AB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47CC0-852F-427E-8608-982A317DC143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Adattamento del codice per migliorare i tempi esecuzioni.</a:t>
          </a:r>
          <a:endParaRPr lang="en-US" sz="1800" kern="1200"/>
        </a:p>
      </dsp:txBody>
      <dsp:txXfrm>
        <a:off x="4745088" y="2545532"/>
        <a:ext cx="2114937" cy="897246"/>
      </dsp:txXfrm>
    </dsp:sp>
    <dsp:sp modelId="{4F4B0334-81C9-471D-9134-798BCAA0AEC6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E26195-BAC6-431E-9065-76F4E79649AD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1157D-5B79-42A9-88FC-1BFD1551505B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Predisposizione del codice per test sul confronto</a:t>
          </a:r>
          <a:endParaRPr lang="en-US" sz="1800" kern="1200"/>
        </a:p>
      </dsp:txBody>
      <dsp:txXfrm>
        <a:off x="8318049" y="2545532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D5832-41ED-4140-B6AB-B42BE391AED1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28F29B-D218-4BEE-8F05-E33A6DA1B304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4E1DE-8885-444D-8136-7AE8080C5547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I test eseguiti hanno dimostrato che le performance dell'applicazione con Taffo sono paragonabili a quelle della versione originale.</a:t>
          </a:r>
          <a:endParaRPr lang="en-US" sz="1700" kern="1200"/>
        </a:p>
      </dsp:txBody>
      <dsp:txXfrm>
        <a:off x="1834517" y="469890"/>
        <a:ext cx="3148942" cy="1335915"/>
      </dsp:txXfrm>
    </dsp:sp>
    <dsp:sp modelId="{2AE3185E-9AEF-4F80-935D-9A95C5E4043E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8E93F-72CD-4445-8DEB-7B06B9E34F3E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C0F73-2809-4F2C-898F-F6385079778B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L'analisi dell'errore assoluto ha evidenziato una buona precisione dei risultati ottenuti con Taffo.</a:t>
          </a:r>
          <a:endParaRPr lang="en-US" sz="1700" kern="1200"/>
        </a:p>
      </dsp:txBody>
      <dsp:txXfrm>
        <a:off x="7154322" y="469890"/>
        <a:ext cx="3148942" cy="1335915"/>
      </dsp:txXfrm>
    </dsp:sp>
    <dsp:sp modelId="{DED0A8B8-220D-4027-818F-1F8C2D93C4C4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396FF-EC90-44EE-9A15-87959E6BE87E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789CE-EAFF-4806-A42F-B67014FCA5EE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La collaborazione con il team di ricerca di Taffo è stata fondamentale per il successo del progetto.</a:t>
          </a:r>
          <a:endParaRPr lang="en-US" sz="1700" kern="1200"/>
        </a:p>
      </dsp:txBody>
      <dsp:txXfrm>
        <a:off x="1834517" y="2545532"/>
        <a:ext cx="3148942" cy="1335915"/>
      </dsp:txXfrm>
    </dsp:sp>
    <dsp:sp modelId="{F57180C9-961B-4FE3-A791-3ABAF5B73B4F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84F2A-2ACB-4D06-8EFE-888723902BB1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DCB6C-B369-4447-9D27-C461660CC156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/>
            <a:t>Quest'esperienza ha arricchito il mio bagaglio di conoscenze e ha consolidato il mio interesse nel campo del calcolo ad alte prestazioni.</a:t>
          </a:r>
          <a:endParaRPr lang="en-US" sz="1700" kern="1200"/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2D3FDB-87B2-633B-A258-00F3C005D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C3E6AD-F007-C70E-96A0-F33CCED9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E63D8E-609E-0F51-6CDF-1FDF414E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28C2-31D2-A54F-8544-D8F0F09EA48D}" type="datetimeFigureOut">
              <a:rPr lang="it-IT" smtClean="0"/>
              <a:t>29/04/24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58EA19-5C04-2155-50E7-4F836010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CBD0CB-3C90-D91A-58DA-92AB1AEB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7272-4932-D348-ACE2-A637A48C9B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495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786FA6-2B93-DAF6-850A-ABDC7AE4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F8CBE46-5646-EC8B-54E6-909E485CE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831E90-FB17-646C-D31A-C02B9AAA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28C2-31D2-A54F-8544-D8F0F09EA48D}" type="datetimeFigureOut">
              <a:rPr lang="it-IT" smtClean="0"/>
              <a:t>29/04/24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9B772D-DD95-6C30-FE88-B4215710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205C94-23F1-7EF6-060B-D9D0FEAC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7272-4932-D348-ACE2-A637A48C9B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251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CAB8820-5B0A-5BB8-180F-ACD52E3A0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11F8DA-A53D-F1F2-0782-C837F0286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0A1F3B-22FF-F605-F7E1-55498DB72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28C2-31D2-A54F-8544-D8F0F09EA48D}" type="datetimeFigureOut">
              <a:rPr lang="it-IT" smtClean="0"/>
              <a:t>29/04/24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07BCDA-BCD2-5F59-C2CD-7B849A9B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58CD2F-BCDB-7FA6-35FC-56BE9876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7272-4932-D348-ACE2-A637A48C9B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367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353ED-788B-006F-B85D-028AA3ED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55FC07-FCFA-42DB-4233-5FB60B0C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8DEE63-97B0-1798-40C8-AE70CEE0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28C2-31D2-A54F-8544-D8F0F09EA48D}" type="datetimeFigureOut">
              <a:rPr lang="it-IT" smtClean="0"/>
              <a:t>29/04/24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99BDB3-5CFC-8A64-3203-AF6CE5C8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C3BC00-D787-F5E4-DE5F-178507FE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7272-4932-D348-ACE2-A637A48C9B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767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690190-E0FE-9DDB-730A-4FC13EDB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60E006-DCED-8AC2-5D5D-2D8F183CB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7522A8-5D64-EC4A-A52A-F39D56AE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28C2-31D2-A54F-8544-D8F0F09EA48D}" type="datetimeFigureOut">
              <a:rPr lang="it-IT" smtClean="0"/>
              <a:t>29/04/24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13110E-26E0-51D4-687C-88ED3767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918803-AC3A-1085-4C62-8225331A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7272-4932-D348-ACE2-A637A48C9B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330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589312-53C0-F7B6-CF44-66F4B459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569A3E-912B-066E-4BC8-B1E56B6EE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38784B8-6E39-9688-D06F-E873DAEDC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375DEC-85B3-0BA7-8EB4-7A5A2CD7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28C2-31D2-A54F-8544-D8F0F09EA48D}" type="datetimeFigureOut">
              <a:rPr lang="it-IT" smtClean="0"/>
              <a:t>29/04/24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84C057E-AF22-940A-E14E-EBB7D7C7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2CCA0F4-3F35-5CCC-75F4-32C78921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7272-4932-D348-ACE2-A637A48C9B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907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503259-FBA7-13B2-7711-29EC7014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0834BB-0B95-3637-05E5-CAEDD914B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71C733F-E564-0E95-47DE-8804C939D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673656A-A031-9E84-9736-ADEF5BA90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A15786F-0AFD-7B0F-8ABC-C4075F01B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6DF6B28-6F3B-563A-EB56-92853C77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28C2-31D2-A54F-8544-D8F0F09EA48D}" type="datetimeFigureOut">
              <a:rPr lang="it-IT" smtClean="0"/>
              <a:t>29/04/24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36685B6-C76F-FA28-93F2-119A6EAF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D18B2EE-B1FA-16D8-9404-1B137D75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7272-4932-D348-ACE2-A637A48C9B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85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AD29A6-B717-3DE5-A8E8-954E4A5B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B08AA65-BCBE-CE99-CBD5-6636CB7D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28C2-31D2-A54F-8544-D8F0F09EA48D}" type="datetimeFigureOut">
              <a:rPr lang="it-IT" smtClean="0"/>
              <a:t>29/04/24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9351C3E-04A2-F9E9-A854-F03F97F3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4B00275-D885-3E83-B81E-F02B564B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7272-4932-D348-ACE2-A637A48C9B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182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51D2286-1F48-ACDE-804C-86A34A14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28C2-31D2-A54F-8544-D8F0F09EA48D}" type="datetimeFigureOut">
              <a:rPr lang="it-IT" smtClean="0"/>
              <a:t>29/04/24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FB92CEE-0D26-1B0E-FF9D-CE9E9A2B0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17E350B-B653-35B0-A26B-0A110DCB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7272-4932-D348-ACE2-A637A48C9B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026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734AB9-EC94-F647-651D-730544C4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3FD27F-C1D2-E136-8B9C-4AE006625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FB3C89F-EFDE-B0D2-5CE5-852EB9CE2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AC5E836-EB2C-F2D1-0C33-32C9181F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28C2-31D2-A54F-8544-D8F0F09EA48D}" type="datetimeFigureOut">
              <a:rPr lang="it-IT" smtClean="0"/>
              <a:t>29/04/24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681A5E-E1D4-3ED0-0B9A-8947F0A8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C27E39-306E-E041-4BE3-513C6DCF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7272-4932-D348-ACE2-A637A48C9B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146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B3071E-A16A-0C41-33A1-A2CB6E4F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830BF98-5DA1-BD82-FEA7-575699F20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9359F4-61F8-F960-1CE0-017BECDA1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1D4BBD-C927-3073-5355-35F1D9BF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B28C2-31D2-A54F-8544-D8F0F09EA48D}" type="datetimeFigureOut">
              <a:rPr lang="it-IT" smtClean="0"/>
              <a:t>29/04/24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15B481-F1F1-1B1A-6987-1B4C0F32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C81CA4-D62A-3979-AFF0-3C22C981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7272-4932-D348-ACE2-A637A48C9B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028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404D179-FFDB-4227-CB76-D502D490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841BE2-36D3-6E59-55ED-A75BE24F0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D9603F-FFF7-7C08-B164-523CD8863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3B28C2-31D2-A54F-8544-D8F0F09EA48D}" type="datetimeFigureOut">
              <a:rPr lang="it-IT" smtClean="0"/>
              <a:t>29/04/24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A478CA-51C5-3046-219A-DD835E2ED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15F1B1-BBCE-AB17-FEC6-11DEF980B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397272-4932-D348-ACE2-A637A48C9B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25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Mantevo/miniAMR/tree/master/re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73A2FD1-A151-68CB-7CEA-E70932A92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Floating-Point to Fixed-Point conversion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E34515D-B56C-81C7-BE8E-1B31020FB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it-IT"/>
              <a:t>‘’</a:t>
            </a:r>
            <a:r>
              <a:rPr lang="it-IT" err="1"/>
              <a:t>Taffo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autotuning</a:t>
            </a:r>
            <a:r>
              <a:rPr lang="it-IT"/>
              <a:t> framework </a:t>
            </a:r>
            <a:r>
              <a:rPr lang="it-IT" err="1"/>
              <a:t>which</a:t>
            </a:r>
            <a:r>
              <a:rPr lang="it-IT"/>
              <a:t> </a:t>
            </a:r>
            <a:r>
              <a:rPr lang="it-IT" err="1"/>
              <a:t>tries</a:t>
            </a:r>
            <a:r>
              <a:rPr lang="it-IT"/>
              <a:t> to </a:t>
            </a:r>
            <a:r>
              <a:rPr lang="it-IT" err="1"/>
              <a:t>replace</a:t>
            </a:r>
            <a:r>
              <a:rPr lang="it-IT"/>
              <a:t> </a:t>
            </a:r>
            <a:r>
              <a:rPr lang="it-IT" err="1"/>
              <a:t>floating</a:t>
            </a:r>
            <a:r>
              <a:rPr lang="it-IT"/>
              <a:t>-point </a:t>
            </a:r>
            <a:r>
              <a:rPr lang="it-IT" err="1"/>
              <a:t>operations</a:t>
            </a:r>
            <a:r>
              <a:rPr lang="it-IT"/>
              <a:t> with </a:t>
            </a:r>
            <a:r>
              <a:rPr lang="it-IT" err="1"/>
              <a:t>fixed</a:t>
            </a:r>
            <a:r>
              <a:rPr lang="it-IT"/>
              <a:t>-point </a:t>
            </a:r>
            <a:r>
              <a:rPr lang="it-IT" err="1"/>
              <a:t>operations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</a:t>
            </a:r>
            <a:r>
              <a:rPr lang="it-IT" err="1"/>
              <a:t>much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</a:t>
            </a:r>
            <a:r>
              <a:rPr lang="it-IT" err="1"/>
              <a:t>possible</a:t>
            </a:r>
            <a:r>
              <a:rPr lang="it-IT"/>
              <a:t>. ’’</a:t>
            </a:r>
          </a:p>
          <a:p>
            <a:pPr algn="l"/>
            <a:r>
              <a:rPr lang="it-IT"/>
              <a:t>https://</a:t>
            </a:r>
            <a:r>
              <a:rPr lang="it-IT" err="1"/>
              <a:t>github.com</a:t>
            </a:r>
            <a:r>
              <a:rPr lang="it-IT"/>
              <a:t>/TAFFO-</a:t>
            </a:r>
            <a:r>
              <a:rPr lang="it-IT" err="1"/>
              <a:t>org</a:t>
            </a:r>
            <a:r>
              <a:rPr lang="it-IT"/>
              <a:t>/TAFFO</a:t>
            </a:r>
          </a:p>
          <a:p>
            <a:pPr algn="l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213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DB2B45-6DB8-0C64-990D-A3228E78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 del progetto: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80E61071-00F9-2E09-FC7B-BE2F77979D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484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15557F-55F4-FDB4-574F-A90E4EF1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</a:t>
            </a:r>
            <a:r>
              <a:rPr lang="it-IT"/>
              <a:t>della specifica:</a:t>
            </a:r>
            <a:endParaRPr lang="it-IT" dirty="0"/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0D3D66B9-8F0A-DA54-D531-36CDA042FE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199" y="271627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043A58C6-8B96-8CDD-1E46-BBD176D83BD3}"/>
              </a:ext>
            </a:extLst>
          </p:cNvPr>
          <p:cNvSpPr txBox="1"/>
          <p:nvPr/>
        </p:nvSpPr>
        <p:spPr>
          <a:xfrm>
            <a:off x="838199" y="1690688"/>
            <a:ext cx="1025335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Trasformazioni principali della mini-app per adattarla a TAFFO: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2435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DEC84F-B9D2-DA8F-A66D-7B387E97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291328" cy="1773936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chemeClr val="tx2"/>
                </a:solidFill>
              </a:rPr>
              <a:t>Un Esempio di </a:t>
            </a:r>
            <a:r>
              <a:rPr lang="it-IT" sz="3600" dirty="0" err="1">
                <a:solidFill>
                  <a:schemeClr val="tx2"/>
                </a:solidFill>
              </a:rPr>
              <a:t>Old</a:t>
            </a:r>
            <a:r>
              <a:rPr lang="it-IT" sz="3600" dirty="0">
                <a:solidFill>
                  <a:schemeClr val="tx2"/>
                </a:solidFill>
              </a:rPr>
              <a:t> vs New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36" name="Freeform: Shape 29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0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1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9" name="Freeform: Shape 32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81B590-E173-65B5-713E-AFFA0671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 lnSpcReduction="10000"/>
          </a:bodyPr>
          <a:lstStyle/>
          <a:p>
            <a:r>
              <a:rPr lang="it-IT" sz="1800" dirty="0">
                <a:solidFill>
                  <a:schemeClr val="tx2"/>
                </a:solidFill>
                <a:hlinkClick r:id="rId2"/>
              </a:rPr>
              <a:t>https://github.com/Mantevo/miniAMR/tree/master/ref</a:t>
            </a:r>
            <a:endParaRPr lang="it-IT" sz="1800" dirty="0">
              <a:solidFill>
                <a:schemeClr val="tx2"/>
              </a:solidFill>
            </a:endParaRPr>
          </a:p>
          <a:p>
            <a:r>
              <a:rPr lang="it-IT" sz="1800" b="1" dirty="0" err="1">
                <a:solidFill>
                  <a:schemeClr val="tx2"/>
                </a:solidFill>
              </a:rPr>
              <a:t>miniAMR</a:t>
            </a:r>
            <a:r>
              <a:rPr lang="it-IT" sz="1800" b="1" dirty="0">
                <a:solidFill>
                  <a:schemeClr val="tx2"/>
                </a:solidFill>
              </a:rPr>
              <a:t> - </a:t>
            </a:r>
            <a:r>
              <a:rPr lang="it-IT" sz="1800" b="1" dirty="0" err="1">
                <a:solidFill>
                  <a:schemeClr val="tx2"/>
                </a:solidFill>
              </a:rPr>
              <a:t>Adaptive</a:t>
            </a:r>
            <a:r>
              <a:rPr lang="it-IT" sz="1800" b="1" dirty="0">
                <a:solidFill>
                  <a:schemeClr val="tx2"/>
                </a:solidFill>
              </a:rPr>
              <a:t> Mesh </a:t>
            </a:r>
            <a:r>
              <a:rPr lang="it-IT" sz="1800" b="1" dirty="0" err="1">
                <a:solidFill>
                  <a:schemeClr val="tx2"/>
                </a:solidFill>
              </a:rPr>
              <a:t>Refinement</a:t>
            </a:r>
            <a:r>
              <a:rPr lang="it-IT" sz="1800" b="1" dirty="0">
                <a:solidFill>
                  <a:schemeClr val="tx2"/>
                </a:solidFill>
              </a:rPr>
              <a:t> Mini-App </a:t>
            </a:r>
          </a:p>
          <a:p>
            <a:r>
              <a:rPr lang="it-IT" sz="1800" b="1" dirty="0" err="1">
                <a:solidFill>
                  <a:schemeClr val="tx2"/>
                </a:solidFill>
              </a:rPr>
              <a:t>miniAMR_TAFFO</a:t>
            </a:r>
            <a:r>
              <a:rPr lang="it-IT" sz="1800" b="1" dirty="0">
                <a:solidFill>
                  <a:schemeClr val="tx2"/>
                </a:solidFill>
              </a:rPr>
              <a:t> (zip col riadattamento del codice)</a:t>
            </a:r>
          </a:p>
          <a:p>
            <a:endParaRPr lang="it-IT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sz="1800" dirty="0">
              <a:solidFill>
                <a:schemeClr val="tx2"/>
              </a:solidFill>
            </a:endParaRPr>
          </a:p>
        </p:txBody>
      </p:sp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FE2CDF38-B7AE-03B6-6E31-940DF72A6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67" y="1709376"/>
            <a:ext cx="2483329" cy="4494715"/>
          </a:xfrm>
          <a:prstGeom prst="rect">
            <a:avLst/>
          </a:prstGeom>
        </p:spPr>
      </p:pic>
      <p:pic>
        <p:nvPicPr>
          <p:cNvPr id="5" name="Immagine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3DFB87F9-5F01-F714-86C7-97099DE4D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241" y="1709376"/>
            <a:ext cx="6412834" cy="458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0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A1058F-3008-C111-C06F-C4DF791D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57" y="-286937"/>
            <a:ext cx="5605463" cy="17739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TAFFO doesn’t like struct…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F1BF608-8693-5405-414D-92FFA5AAD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020" y="102196"/>
            <a:ext cx="5345822" cy="1773936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Di </a:t>
            </a:r>
            <a:r>
              <a:rPr lang="en-US" sz="1800" dirty="0" err="1">
                <a:solidFill>
                  <a:schemeClr val="tx2"/>
                </a:solidFill>
              </a:rPr>
              <a:t>seguito</a:t>
            </a:r>
            <a:r>
              <a:rPr lang="en-US" sz="1800" dirty="0">
                <a:solidFill>
                  <a:schemeClr val="tx2"/>
                </a:solidFill>
              </a:rPr>
              <a:t> un </a:t>
            </a:r>
            <a:r>
              <a:rPr lang="en-US" sz="1800" dirty="0" err="1">
                <a:solidFill>
                  <a:schemeClr val="tx2"/>
                </a:solidFill>
              </a:rPr>
              <a:t>esempio</a:t>
            </a:r>
            <a:r>
              <a:rPr lang="en-US" sz="1800" dirty="0">
                <a:solidFill>
                  <a:schemeClr val="tx2"/>
                </a:solidFill>
              </a:rPr>
              <a:t> di come  lo ‘’</a:t>
            </a:r>
            <a:r>
              <a:rPr lang="en-US" sz="1800" dirty="0" err="1">
                <a:solidFill>
                  <a:schemeClr val="tx2"/>
                </a:solidFill>
              </a:rPr>
              <a:t>smantellamento</a:t>
            </a:r>
            <a:r>
              <a:rPr lang="en-US" sz="1800" dirty="0">
                <a:solidFill>
                  <a:schemeClr val="tx2"/>
                </a:solidFill>
              </a:rPr>
              <a:t>” </a:t>
            </a:r>
            <a:r>
              <a:rPr lang="en-US" sz="1800" dirty="0" err="1">
                <a:solidFill>
                  <a:schemeClr val="tx2"/>
                </a:solidFill>
              </a:rPr>
              <a:t>della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struttura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dati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serva</a:t>
            </a:r>
            <a:r>
              <a:rPr lang="en-US" sz="1800" dirty="0">
                <a:solidFill>
                  <a:schemeClr val="tx2"/>
                </a:solidFill>
              </a:rPr>
              <a:t> per </a:t>
            </a:r>
            <a:r>
              <a:rPr lang="en-US" sz="1800" dirty="0" err="1">
                <a:solidFill>
                  <a:schemeClr val="tx2"/>
                </a:solidFill>
              </a:rPr>
              <a:t>lavorare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direttamente</a:t>
            </a:r>
            <a:r>
              <a:rPr lang="en-US" sz="1800" dirty="0">
                <a:solidFill>
                  <a:schemeClr val="tx2"/>
                </a:solidFill>
              </a:rPr>
              <a:t>  </a:t>
            </a:r>
            <a:r>
              <a:rPr lang="en-US" sz="1800" dirty="0" err="1">
                <a:solidFill>
                  <a:schemeClr val="tx2"/>
                </a:solidFill>
              </a:rPr>
              <a:t>sull’array</a:t>
            </a:r>
            <a:r>
              <a:rPr lang="en-US" sz="1800" dirty="0">
                <a:solidFill>
                  <a:schemeClr val="tx2"/>
                </a:solidFill>
              </a:rPr>
              <a:t> di double per </a:t>
            </a:r>
            <a:r>
              <a:rPr lang="en-US" sz="1800" dirty="0" err="1">
                <a:solidFill>
                  <a:schemeClr val="tx2"/>
                </a:solidFill>
              </a:rPr>
              <a:t>eseguire</a:t>
            </a:r>
            <a:r>
              <a:rPr lang="en-US" sz="1800" dirty="0">
                <a:solidFill>
                  <a:schemeClr val="tx2"/>
                </a:solidFill>
              </a:rPr>
              <a:t> le </a:t>
            </a:r>
            <a:r>
              <a:rPr lang="en-US" sz="1800" dirty="0" err="1">
                <a:solidFill>
                  <a:schemeClr val="tx2"/>
                </a:solidFill>
              </a:rPr>
              <a:t>operazioni</a:t>
            </a:r>
            <a:r>
              <a:rPr lang="en-US" sz="1800" dirty="0">
                <a:solidFill>
                  <a:schemeClr val="tx2"/>
                </a:solidFill>
              </a:rPr>
              <a:t> con </a:t>
            </a:r>
            <a:r>
              <a:rPr lang="en-US" sz="1800" dirty="0" err="1">
                <a:solidFill>
                  <a:schemeClr val="tx2"/>
                </a:solidFill>
              </a:rPr>
              <a:t>variabili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tradotte</a:t>
            </a:r>
            <a:r>
              <a:rPr lang="en-US" sz="1800" dirty="0">
                <a:solidFill>
                  <a:schemeClr val="tx2"/>
                </a:solidFill>
              </a:rPr>
              <a:t> in FIXED POINT.</a:t>
            </a:r>
          </a:p>
        </p:txBody>
      </p:sp>
      <p:pic>
        <p:nvPicPr>
          <p:cNvPr id="9" name="Immagine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F0EBB863-1389-C408-CDC2-3EE6694DB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924" y="3187307"/>
            <a:ext cx="3920013" cy="217560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B0095D-BA95-FF34-A1D8-2325CB4527F4}"/>
              </a:ext>
            </a:extLst>
          </p:cNvPr>
          <p:cNvSpPr txBox="1"/>
          <p:nvPr/>
        </p:nvSpPr>
        <p:spPr>
          <a:xfrm>
            <a:off x="964336" y="237427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Taffo</a:t>
            </a:r>
            <a:r>
              <a:rPr lang="it-IT" dirty="0"/>
              <a:t> way :</a:t>
            </a:r>
          </a:p>
        </p:txBody>
      </p:sp>
      <p:pic>
        <p:nvPicPr>
          <p:cNvPr id="5" name="Immagine 4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7DFCB61C-C89A-6496-4824-F27E9ED69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31" y="2932791"/>
            <a:ext cx="6216646" cy="268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4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D594F5-51EF-B8DF-A9EE-E37DEDF7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167167"/>
            <a:ext cx="4229100" cy="2255461"/>
          </a:xfrm>
        </p:spPr>
        <p:txBody>
          <a:bodyPr anchor="t">
            <a:normAutofit/>
          </a:bodyPr>
          <a:lstStyle/>
          <a:p>
            <a:r>
              <a:rPr lang="it-IT" sz="3200" dirty="0"/>
              <a:t>Benchmark for  </a:t>
            </a:r>
            <a:r>
              <a:rPr lang="it-IT" sz="3200" dirty="0" err="1"/>
              <a:t>Exection</a:t>
            </a:r>
            <a:r>
              <a:rPr lang="it-IT" sz="3200" dirty="0"/>
              <a:t> </a:t>
            </a:r>
            <a:r>
              <a:rPr lang="it-IT" sz="3200" dirty="0" err="1"/>
              <a:t>timeof</a:t>
            </a:r>
            <a:r>
              <a:rPr lang="it-IT" sz="3200" dirty="0"/>
              <a:t> 100 </a:t>
            </a:r>
            <a:r>
              <a:rPr lang="it-IT" sz="3200" dirty="0" err="1"/>
              <a:t>runs</a:t>
            </a:r>
            <a:r>
              <a:rPr lang="it-IT" sz="3200" dirty="0"/>
              <a:t> </a:t>
            </a:r>
          </a:p>
        </p:txBody>
      </p:sp>
      <p:pic>
        <p:nvPicPr>
          <p:cNvPr id="5" name="Segnaposto contenuto 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A4563B8C-BD0C-DE2C-819A-F49DE5D3A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22" y="996215"/>
            <a:ext cx="10459156" cy="214412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952C56-EE0E-C94A-9A44-E17DD73E8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6300" y="394327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64006A-2FEA-2444-0515-54ED85AA5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844" y="3854885"/>
            <a:ext cx="5365955" cy="2384552"/>
          </a:xfrm>
        </p:spPr>
        <p:txBody>
          <a:bodyPr>
            <a:normAutofit lnSpcReduction="10000"/>
          </a:bodyPr>
          <a:lstStyle/>
          <a:p>
            <a:r>
              <a:rPr lang="en-US" sz="1900" dirty="0"/>
              <a:t>IL primo </a:t>
            </a:r>
            <a:r>
              <a:rPr lang="en-US" sz="1900" dirty="0" err="1"/>
              <a:t>eseguibili</a:t>
            </a:r>
            <a:r>
              <a:rPr lang="en-US" sz="1900" dirty="0"/>
              <a:t> </a:t>
            </a:r>
            <a:r>
              <a:rPr lang="en-US" sz="1900" dirty="0" err="1"/>
              <a:t>miniAMR.base</a:t>
            </a:r>
            <a:r>
              <a:rPr lang="en-US" sz="1900" dirty="0"/>
              <a:t> </a:t>
            </a:r>
            <a:r>
              <a:rPr lang="en-US" sz="1900" dirty="0" err="1"/>
              <a:t>viene</a:t>
            </a:r>
            <a:r>
              <a:rPr lang="en-US" sz="1900" dirty="0"/>
              <a:t> </a:t>
            </a:r>
            <a:r>
              <a:rPr lang="en-US" sz="1900" dirty="0" err="1"/>
              <a:t>compilato</a:t>
            </a:r>
            <a:r>
              <a:rPr lang="en-US" sz="1900" dirty="0"/>
              <a:t> con clang</a:t>
            </a:r>
          </a:p>
          <a:p>
            <a:r>
              <a:rPr lang="en-US" sz="1900" dirty="0"/>
              <a:t>Il secondo </a:t>
            </a:r>
            <a:r>
              <a:rPr lang="en-US" sz="1900" dirty="0" err="1"/>
              <a:t>esegubile</a:t>
            </a:r>
            <a:r>
              <a:rPr lang="en-US" sz="1900" dirty="0"/>
              <a:t> </a:t>
            </a:r>
            <a:r>
              <a:rPr lang="en-US" sz="1900" dirty="0" err="1"/>
              <a:t>miniAMR.x</a:t>
            </a:r>
            <a:r>
              <a:rPr lang="en-US" sz="1900" dirty="0"/>
              <a:t> </a:t>
            </a:r>
            <a:r>
              <a:rPr lang="en-US" sz="1900" dirty="0" err="1"/>
              <a:t>viene</a:t>
            </a:r>
            <a:r>
              <a:rPr lang="en-US" sz="1900" dirty="0"/>
              <a:t> </a:t>
            </a:r>
            <a:r>
              <a:rPr lang="en-US" sz="1900" dirty="0" err="1"/>
              <a:t>compilato</a:t>
            </a:r>
            <a:r>
              <a:rPr lang="en-US" sz="1900" dirty="0"/>
              <a:t> con </a:t>
            </a:r>
            <a:r>
              <a:rPr lang="en-US" sz="1900" dirty="0" err="1"/>
              <a:t>Taffo</a:t>
            </a:r>
            <a:endParaRPr lang="en-US" sz="1900" dirty="0"/>
          </a:p>
          <a:p>
            <a:pPr marL="0" indent="0">
              <a:buNone/>
            </a:pPr>
            <a:r>
              <a:rPr lang="en-US" sz="1900" dirty="0" err="1"/>
              <a:t>Nonostante</a:t>
            </a:r>
            <a:r>
              <a:rPr lang="en-US" sz="1900" dirty="0"/>
              <a:t>, le FPU molto </a:t>
            </a:r>
            <a:r>
              <a:rPr lang="en-US" sz="1900" dirty="0" err="1"/>
              <a:t>efficienti</a:t>
            </a:r>
            <a:r>
              <a:rPr lang="en-US" sz="1900" dirty="0"/>
              <a:t> il tempo </a:t>
            </a:r>
            <a:r>
              <a:rPr lang="en-US" sz="1900" dirty="0" err="1"/>
              <a:t>totale</a:t>
            </a:r>
            <a:r>
              <a:rPr lang="en-US" sz="1900" dirty="0"/>
              <a:t> </a:t>
            </a:r>
            <a:r>
              <a:rPr lang="en-US" sz="1900" dirty="0" err="1"/>
              <a:t>è</a:t>
            </a:r>
            <a:r>
              <a:rPr lang="en-US" sz="1900" dirty="0"/>
              <a:t> </a:t>
            </a:r>
            <a:r>
              <a:rPr lang="en-US" sz="1900" dirty="0" err="1"/>
              <a:t>uguale</a:t>
            </a:r>
            <a:r>
              <a:rPr lang="en-US" sz="1900" dirty="0"/>
              <a:t> per </a:t>
            </a:r>
            <a:r>
              <a:rPr lang="en-US" sz="1900" dirty="0" err="1"/>
              <a:t>entrambe</a:t>
            </a:r>
            <a:r>
              <a:rPr lang="en-US" sz="1900" dirty="0"/>
              <a:t>.</a:t>
            </a:r>
          </a:p>
          <a:p>
            <a:pPr marL="0" indent="0">
              <a:buNone/>
            </a:pPr>
            <a:r>
              <a:rPr lang="it-IT" sz="1900" dirty="0">
                <a:effectLst/>
                <a:latin typeface="Menlo" panose="020B0609030804020204" pitchFamily="49" charset="0"/>
              </a:rPr>
              <a:t>Total </a:t>
            </a:r>
            <a:r>
              <a:rPr lang="it-IT" sz="1900" dirty="0" err="1">
                <a:effectLst/>
                <a:latin typeface="Menlo" panose="020B0609030804020204" pitchFamily="49" charset="0"/>
              </a:rPr>
              <a:t>floating</a:t>
            </a:r>
            <a:r>
              <a:rPr lang="it-IT" sz="1900" dirty="0">
                <a:effectLst/>
                <a:latin typeface="Menlo" panose="020B0609030804020204" pitchFamily="49" charset="0"/>
              </a:rPr>
              <a:t> point ops: 28672000.000000 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27361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C77404-D9F1-A15B-3AAA-F50D4A33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77" y="-59970"/>
            <a:ext cx="7245816" cy="13358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3000" dirty="0"/>
              <a:t>Valutare l'errore assoluto tra i valori di </a:t>
            </a:r>
            <a:r>
              <a:rPr lang="it-IT" sz="3000" dirty="0" err="1"/>
              <a:t>Taffo</a:t>
            </a:r>
            <a:r>
              <a:rPr lang="it-IT" sz="3000" dirty="0"/>
              <a:t> rispetto quelli della versione originale</a:t>
            </a:r>
            <a:endParaRPr lang="en-US" sz="3000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31" name="Straight Connector 26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BEE2DC-37AA-FAFF-4638-D705074FF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6140" y="1922239"/>
            <a:ext cx="6607044" cy="354006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Tramite uno script Python, viene calcolato l'errore assoluto tra le somme dei valori memorizzati sui blocchi.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La differenza è ottenuta come valore assoluto della differenza tra i dati di </a:t>
            </a:r>
            <a:r>
              <a:rPr lang="it-IT" sz="1600" dirty="0" err="1"/>
              <a:t>Taffo</a:t>
            </a:r>
            <a:r>
              <a:rPr lang="it-IT" sz="1600" dirty="0"/>
              <a:t> e i dati di base per ogni blocco.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L'equazione utilizzata nello script Python è: </a:t>
            </a:r>
          </a:p>
          <a:p>
            <a:pPr marL="0" indent="0">
              <a:buNone/>
            </a:pPr>
            <a:endParaRPr lang="it-IT" sz="1200" dirty="0"/>
          </a:p>
          <a:p>
            <a:pPr marL="0" indent="0">
              <a:buNone/>
            </a:pPr>
            <a:endParaRPr lang="it-IT" sz="1800" b="1" dirty="0">
              <a:effectLst/>
              <a:highlight>
                <a:srgbClr val="1F1F24"/>
              </a:highlight>
              <a:latin typeface="+mj-lt"/>
            </a:endParaRPr>
          </a:p>
        </p:txBody>
      </p:sp>
      <p:pic>
        <p:nvPicPr>
          <p:cNvPr id="5" name="Immagine 4" descr="Immagine che contiene testo, linea, Diagramma, Carattere&#10;&#10;Descrizione generata automaticamente">
            <a:extLst>
              <a:ext uri="{FF2B5EF4-FFF2-40B4-BE49-F238E27FC236}">
                <a16:creationId xmlns:a16="http://schemas.microsoft.com/office/drawing/2014/main" id="{40D6EB79-3C93-4AAD-8181-3ADF22CC0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068" y="1685865"/>
            <a:ext cx="5657932" cy="424344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7361F07-9FEE-1F14-32F3-35EE75D8BDC3}"/>
              </a:ext>
            </a:extLst>
          </p:cNvPr>
          <p:cNvSpPr txBox="1"/>
          <p:nvPr/>
        </p:nvSpPr>
        <p:spPr>
          <a:xfrm>
            <a:off x="7099510" y="1157721"/>
            <a:ext cx="479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Grafico dell'andamento dell'errore assoluto tra i valori </a:t>
            </a:r>
            <a:r>
              <a:rPr lang="it-IT" dirty="0" err="1"/>
              <a:t>Fixed</a:t>
            </a:r>
            <a:r>
              <a:rPr lang="it-IT" dirty="0"/>
              <a:t> e quelli </a:t>
            </a:r>
            <a:r>
              <a:rPr lang="it-IT" dirty="0" err="1"/>
              <a:t>Floating</a:t>
            </a:r>
            <a:r>
              <a:rPr lang="it-IT" dirty="0"/>
              <a:t> per 9000 blocchi.</a:t>
            </a:r>
          </a:p>
        </p:txBody>
      </p:sp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C94823BE-FB2E-CF54-9D34-93B98D11E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6287930" cy="124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6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CD1D41-C1AE-F7B8-5FB4-F8E7AC98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 conclusione…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FFBEAB2C-CD6B-3723-1A4D-0F847B6889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305DDB6A-5E2B-0F01-95F2-40B23FAEB0CC}"/>
              </a:ext>
            </a:extLst>
          </p:cNvPr>
          <p:cNvSpPr txBox="1"/>
          <p:nvPr/>
        </p:nvSpPr>
        <p:spPr>
          <a:xfrm>
            <a:off x="712381" y="6308209"/>
            <a:ext cx="1134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Ringrazio il Prof. Agosta e il Team di Ricerca per il loro supporto e la loro guida preziosa durante tutto il progetto.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15121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424</Words>
  <Application>Microsoft Macintosh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Menlo</vt:lpstr>
      <vt:lpstr>Times New Roman</vt:lpstr>
      <vt:lpstr>Tema di Office</vt:lpstr>
      <vt:lpstr>Floating-Point to Fixed-Point conversion</vt:lpstr>
      <vt:lpstr>Obiettivo del progetto:</vt:lpstr>
      <vt:lpstr>Analisi della specifica:</vt:lpstr>
      <vt:lpstr>Un Esempio di Old vs New</vt:lpstr>
      <vt:lpstr>TAFFO doesn’t like struct…</vt:lpstr>
      <vt:lpstr>Benchmark for  Exection timeof 100 runs </vt:lpstr>
      <vt:lpstr>Valutare l'errore assoluto tra i valori di Taffo rispetto quelli della versione originale</vt:lpstr>
      <vt:lpstr>In conclusione…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Floating-Point to Fixed-Point conversion</dc:title>
  <dc:creator>guy car</dc:creator>
  <cp:lastModifiedBy>emanuele caruso</cp:lastModifiedBy>
  <cp:revision>4</cp:revision>
  <dcterms:created xsi:type="dcterms:W3CDTF">2024-04-25T12:12:44Z</dcterms:created>
  <dcterms:modified xsi:type="dcterms:W3CDTF">2024-04-29T13:04:45Z</dcterms:modified>
</cp:coreProperties>
</file>