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7" r:id="rId5"/>
    <p:sldId id="293" r:id="rId6"/>
    <p:sldId id="275" r:id="rId7"/>
    <p:sldId id="298" r:id="rId8"/>
    <p:sldId id="305" r:id="rId9"/>
    <p:sldId id="294" r:id="rId10"/>
    <p:sldId id="297" r:id="rId11"/>
    <p:sldId id="303" r:id="rId12"/>
    <p:sldId id="300" r:id="rId13"/>
    <p:sldId id="299" r:id="rId14"/>
    <p:sldId id="301" r:id="rId15"/>
    <p:sldId id="306" r:id="rId16"/>
    <p:sldId id="302" r:id="rId17"/>
    <p:sldId id="307" r:id="rId18"/>
    <p:sldId id="295" r:id="rId19"/>
    <p:sldId id="292" r:id="rId20"/>
    <p:sldId id="304" r:id="rId21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ki Pialoglou" initials="AP" lastIdx="2" clrIdx="0">
    <p:extLst>
      <p:ext uri="{19B8F6BF-5375-455C-9EA6-DF929625EA0E}">
        <p15:presenceInfo xmlns:p15="http://schemas.microsoft.com/office/powerpoint/2012/main" xmlns="" userId="d8942dcf11724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477" autoAdjust="0"/>
    <p:restoredTop sz="68646" autoAdjust="0"/>
  </p:normalViewPr>
  <p:slideViewPr>
    <p:cSldViewPr snapToGrid="0">
      <p:cViewPr varScale="1">
        <p:scale>
          <a:sx n="49" d="100"/>
          <a:sy n="49" d="100"/>
        </p:scale>
        <p:origin x="-119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024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F4E652-BE05-4E61-92C7-6FCA5ED87FF5}" type="datetime1">
              <a:rPr lang="el-GR" smtClean="0"/>
              <a:pPr rtl="0"/>
              <a:t>17/6/2020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el-GR" smtClean="0"/>
              <a:pPr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44E1C-06AB-4226-856D-5C050CCF504A}" type="datetime1">
              <a:rPr lang="el-GR" noProof="0" smtClean="0"/>
              <a:pPr/>
              <a:t>17/6/2020</a:t>
            </a:fld>
            <a:endParaRPr lang="el-GR" noProof="0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sz="12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smtClean="0"/>
              <a:pPr rtl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3441305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noProof="0" smtClean="0"/>
              <a:pPr rtl="0"/>
              <a:t>10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2825824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noProof="0" smtClean="0"/>
              <a:pPr rtl="0"/>
              <a:t>11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3415921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noProof="0" smtClean="0"/>
              <a:pPr rtl="0"/>
              <a:t>12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279877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noProof="0" smtClean="0"/>
              <a:pPr rtl="0"/>
              <a:t>13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4127688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noProof="0" smtClean="0"/>
              <a:pPr rtl="0"/>
              <a:t>14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615639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noProof="0" smtClean="0"/>
              <a:pPr rtl="0"/>
              <a:t>15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3628744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noProof="0" smtClean="0"/>
              <a:pPr rtl="0"/>
              <a:t>17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296961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noProof="0" smtClean="0"/>
              <a:pPr rtl="0"/>
              <a:t>2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384065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smtClean="0"/>
              <a:pPr rtl="0"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393364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noProof="0" smtClean="0"/>
              <a:pPr rtl="0"/>
              <a:t>4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140187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noProof="0" smtClean="0"/>
              <a:pPr rtl="0"/>
              <a:t>5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57721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noProof="0" smtClean="0"/>
              <a:pPr rtl="0"/>
              <a:t>6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68215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noProof="0" smtClean="0"/>
              <a:pPr rtl="0"/>
              <a:t>7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353124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noProof="0" smtClean="0"/>
              <a:pPr rtl="0"/>
              <a:t>8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3245026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l-GR" noProof="0" smtClean="0"/>
              <a:pPr rtl="0"/>
              <a:t>9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249179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noProof="0"/>
              <a:t>Στυλ κύριου τίτλου</a:t>
            </a:r>
            <a:endParaRPr lang="el-GR" noProof="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 noProof="0"/>
              <a:t>Στυλ κύριου υπότιτλου</a:t>
            </a:r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Στυλ κύριου τίτλου</a:t>
            </a:r>
            <a:endParaRPr lang="el-GR" noProof="0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1E2128-2059-4703-8904-0F4CDC310971}" type="datetime1">
              <a:rPr lang="el-GR" noProof="0" smtClean="0"/>
              <a:pPr rtl="0"/>
              <a:t>17/6/2020</a:t>
            </a:fld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l-GR" noProof="0"/>
              <a:t>Στυλ κύριου τίτλου</a:t>
            </a:r>
            <a:endParaRPr lang="el-GR" noProof="0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500E4B-C92B-4425-BE98-C77809AA48A1}" type="datetime1">
              <a:rPr lang="el-GR" noProof="0" smtClean="0"/>
              <a:pPr rtl="0"/>
              <a:t>17/6/2020</a:t>
            </a:fld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Στυλ κύριου τίτλου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16FFC-2286-4B37-84BD-5257EBBABD89}" type="datetime1">
              <a:rPr lang="el-GR" noProof="0" smtClean="0"/>
              <a:pPr rtl="0"/>
              <a:t>17/6/2020</a:t>
            </a:fld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el-GR" noProof="0"/>
              <a:t>Στυλ κύριου τίτλου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938635-F71D-4554-AD67-B5C749D53E29}" type="datetime1">
              <a:rPr lang="el-GR" noProof="0" smtClean="0"/>
              <a:pPr rtl="0"/>
              <a:t>17/6/2020</a:t>
            </a:fld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noProof="0" dirty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DC092C-338F-44F6-858D-E24844845210}" type="datetime1">
              <a:rPr lang="el-GR" noProof="0" smtClean="0"/>
              <a:pPr rtl="0"/>
              <a:t>17/6/2020</a:t>
            </a:fld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noProof="0" dirty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51AFA-A585-4A7A-8A2C-229AC998EEB9}" type="datetime1">
              <a:rPr lang="el-GR" noProof="0" smtClean="0"/>
              <a:pPr rtl="0"/>
              <a:t>17/6/2020</a:t>
            </a:fld>
            <a:endParaRPr lang="el-GR" noProof="0" dirty="0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noProof="0" dirty="0"/>
              <a:t>Κάντε κλικ για να επεξεργαστείτε το Στυλ κύριου τίτλου</a:t>
            </a:r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075966-B86A-423F-AA34-506AAA53953D}" type="datetime1">
              <a:rPr lang="el-GR" noProof="0" smtClean="0"/>
              <a:pPr rtl="0"/>
              <a:t>17/6/2020</a:t>
            </a:fld>
            <a:endParaRPr lang="el-GR" noProof="0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2" name="Σύμβολο κράτησης θέσης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D2999F-E39D-4796-B1CF-D34DECAD3CBA}" type="datetime1">
              <a:rPr lang="el-GR" noProof="0" smtClean="0"/>
              <a:pPr rtl="0"/>
              <a:t>17/6/2020</a:t>
            </a:fld>
            <a:endParaRPr lang="el-GR" noProof="0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l-GR" noProof="0"/>
              <a:t>Στυλ κύριου τίτλου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E494CB-E332-410E-A145-3782FDD720D2}" type="datetime1">
              <a:rPr lang="el-GR" noProof="0" smtClean="0"/>
              <a:pPr rtl="0"/>
              <a:t>17/6/2020</a:t>
            </a:fld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l-GR" noProof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εικόνας 2" descr="Ένα κενό πλαίσιο κράτησης θέσης, για να προσθέσετε μια εικόνα. Κάντε κλικ στο πλαίσιο κράτησης θέσης και επιλέξτε την εικόνα που θέλετε να προσθέσετε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τίτλου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noProof="0" dirty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97583DC8-7F06-4FF8-9DC2-EFAF6E484A49}" type="datetime1">
              <a:rPr lang="el-GR" noProof="0" smtClean="0"/>
              <a:pPr rtl="0"/>
              <a:t>17/6/2020</a:t>
            </a:fld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el-GR" noProof="0" smtClean="0"/>
              <a:pPr rtl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305325" y="1997588"/>
            <a:ext cx="9581346" cy="1129069"/>
          </a:xfrm>
        </p:spPr>
        <p:txBody>
          <a:bodyPr rtlCol="0"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Future 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Decision Science</a:t>
            </a:r>
            <a:endParaRPr lang="el-G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0398" y="4060747"/>
            <a:ext cx="3995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Cohort III Team 1 Members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Aliki Pialoglou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Lefteris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Eleftheriou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Stavros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Sfyris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9646" y="6244000"/>
            <a:ext cx="255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June 2020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A3673D4E-B6C4-4783-9CF4-781BD7A4F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8" y="80181"/>
            <a:ext cx="1571625" cy="136207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89E84045-2789-43DF-8DEB-97E376997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4877" y="5361025"/>
            <a:ext cx="18478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187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3BEBDF45-8E85-423F-A104-AC797BCF0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2409" y="836579"/>
            <a:ext cx="6481184" cy="602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842461-BA80-4B1B-AD4E-EC857EC0B0C5}"/>
              </a:ext>
            </a:extLst>
          </p:cNvPr>
          <p:cNvSpPr txBox="1"/>
          <p:nvPr/>
        </p:nvSpPr>
        <p:spPr>
          <a:xfrm>
            <a:off x="4545576" y="272345"/>
            <a:ext cx="3100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characteristics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C33CAE-C0D4-47D8-851C-FE975211C14E}"/>
              </a:ext>
            </a:extLst>
          </p:cNvPr>
          <p:cNvSpPr txBox="1"/>
          <p:nvPr/>
        </p:nvSpPr>
        <p:spPr>
          <a:xfrm>
            <a:off x="2123060" y="2967335"/>
            <a:ext cx="1843315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User: 	15541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  	 42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Country:  UK</a:t>
            </a:r>
          </a:p>
        </p:txBody>
      </p:sp>
    </p:spTree>
    <p:extLst>
      <p:ext uri="{BB962C8B-B14F-4D97-AF65-F5344CB8AC3E}">
        <p14:creationId xmlns:p14="http://schemas.microsoft.com/office/powerpoint/2010/main" xmlns="" val="284421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>
            <a:extLst>
              <a:ext uri="{FF2B5EF4-FFF2-40B4-BE49-F238E27FC236}">
                <a16:creationId xmlns:a16="http://schemas.microsoft.com/office/drawing/2014/main" xmlns="" id="{9ED6C777-8C2F-4B9D-8BBC-79EDC799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88" y="1238992"/>
            <a:ext cx="5721624" cy="5346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2349D28-4475-4307-8E8B-10E16AAC2014}"/>
              </a:ext>
            </a:extLst>
          </p:cNvPr>
          <p:cNvSpPr txBox="1"/>
          <p:nvPr/>
        </p:nvSpPr>
        <p:spPr>
          <a:xfrm>
            <a:off x="4545576" y="272345"/>
            <a:ext cx="3100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characteristics</a:t>
            </a:r>
          </a:p>
        </p:txBody>
      </p:sp>
    </p:spTree>
    <p:extLst>
      <p:ext uri="{BB962C8B-B14F-4D97-AF65-F5344CB8AC3E}">
        <p14:creationId xmlns:p14="http://schemas.microsoft.com/office/powerpoint/2010/main" xmlns="" val="104618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280100-1717-46A6-B48C-1BBDD63D04A8}"/>
              </a:ext>
            </a:extLst>
          </p:cNvPr>
          <p:cNvSpPr txBox="1"/>
          <p:nvPr/>
        </p:nvSpPr>
        <p:spPr>
          <a:xfrm>
            <a:off x="3606800" y="367730"/>
            <a:ext cx="497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Engaged vs Unengaged Users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7CABB5-A5D4-4992-A8B5-6704AB63540A}"/>
                  </a:ext>
                </a:extLst>
              </p:cNvPr>
              <p:cNvSpPr txBox="1"/>
              <p:nvPr/>
            </p:nvSpPr>
            <p:spPr>
              <a:xfrm>
                <a:off x="342900" y="1663531"/>
                <a:ext cx="6527800" cy="3796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𝑇𝑖𝑚𝑒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𝑢𝑠𝑎𝑔𝑒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𝑝𝑒𝑟𝑐𝑒𝑛𝑡𝑎𝑔𝑒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𝑓𝑖𝑟𝑠𝑡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b="0" i="1" dirty="0">
                  <a:solidFill>
                    <a:schemeClr val="bg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𝐴𝑐𝑡𝑖𝑣𝑒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𝑜𝑣𝑒𝑟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𝑖𝑛𝑎𝑐𝑡𝑖𝑣𝑒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𝑙𝑎𝑠𝑡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𝑓𝑖𝑟𝑠𝑡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b="0" i="1" dirty="0">
                  <a:solidFill>
                    <a:schemeClr val="bg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𝑇𝑖𝑚𝑒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𝑎𝑐𝑡𝑖𝑣𝑒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𝑢𝑠𝑎𝑔𝑒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𝑝𝑒𝑟𝑐𝑒𝑛𝑡𝑎𝑔𝑒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𝑓𝑖𝑟𝑠𝑡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47CABB5-A5D4-4992-A8B5-6704AB63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663531"/>
                <a:ext cx="6527800" cy="379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C55C9-498D-4691-A953-E56ADE81BF3C}"/>
                  </a:ext>
                </a:extLst>
              </p:cNvPr>
              <p:cNvSpPr txBox="1"/>
              <p:nvPr/>
            </p:nvSpPr>
            <p:spPr>
              <a:xfrm>
                <a:off x="7162800" y="2812082"/>
                <a:ext cx="5422900" cy="149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→ current day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→ created day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𝑙𝑎𝑠𝑡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𝑓𝑖𝑟𝑠𝑡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transactions active period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– c → period in app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 → distinct days of transaction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CC55C9-498D-4691-A953-E56ADE81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812082"/>
                <a:ext cx="5422900" cy="1499578"/>
              </a:xfrm>
              <a:prstGeom prst="rect">
                <a:avLst/>
              </a:prstGeom>
              <a:blipFill>
                <a:blip r:embed="rId4"/>
                <a:stretch>
                  <a:fillRect l="-674" t="-2033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8609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8DFDA4-78D2-4234-8B1C-E8061BBDD3EF}"/>
              </a:ext>
            </a:extLst>
          </p:cNvPr>
          <p:cNvSpPr txBox="1"/>
          <p:nvPr/>
        </p:nvSpPr>
        <p:spPr>
          <a:xfrm>
            <a:off x="3606800" y="367730"/>
            <a:ext cx="497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Criteria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D9EA4B-3944-4690-9A68-960210562CBD}"/>
              </a:ext>
            </a:extLst>
          </p:cNvPr>
          <p:cNvSpPr txBox="1"/>
          <p:nvPr/>
        </p:nvSpPr>
        <p:spPr>
          <a:xfrm>
            <a:off x="1419968" y="2063884"/>
            <a:ext cx="488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Users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Users – Inactive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E1660D-AD04-400F-870F-14388D19C811}"/>
              </a:ext>
            </a:extLst>
          </p:cNvPr>
          <p:cNvSpPr txBox="1"/>
          <p:nvPr/>
        </p:nvSpPr>
        <p:spPr>
          <a:xfrm>
            <a:off x="7073902" y="2063883"/>
            <a:ext cx="488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 Users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Usage Period &lt; 0.6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over Inactive &lt;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active usage percentage &lt; 0.08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1BD0E50-38BD-4BA8-9EA9-8BE723684F2D}"/>
              </a:ext>
            </a:extLst>
          </p:cNvPr>
          <p:cNvSpPr txBox="1"/>
          <p:nvPr/>
        </p:nvSpPr>
        <p:spPr>
          <a:xfrm>
            <a:off x="4629152" y="4138536"/>
            <a:ext cx="488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Risk Users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Usage Period &lt;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over Inactive &lt;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active usage percentage &lt; 0.08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active usage percentage &gt; 0.05</a:t>
            </a:r>
          </a:p>
        </p:txBody>
      </p:sp>
    </p:spTree>
    <p:extLst>
      <p:ext uri="{BB962C8B-B14F-4D97-AF65-F5344CB8AC3E}">
        <p14:creationId xmlns:p14="http://schemas.microsoft.com/office/powerpoint/2010/main" xmlns="" val="20621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9ED342-2C1B-4C1C-9CDC-45072A406CB6}"/>
                  </a:ext>
                </a:extLst>
              </p:cNvPr>
              <p:cNvSpPr txBox="1"/>
              <p:nvPr/>
            </p:nvSpPr>
            <p:spPr>
              <a:xfrm>
                <a:off x="1206221" y="2687991"/>
                <a:ext cx="6527800" cy="1282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𝑇𝑖𝑚𝑒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𝑎𝑐𝑡𝑖𝑣𝑒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𝑢𝑠𝑎𝑔𝑒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𝑝𝑒𝑟𝑐𝑒𝑛𝑡𝑎𝑔𝑒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𝑛𝑒𝑤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E9ED342-2C1B-4C1C-9CDC-45072A406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21" y="2687991"/>
                <a:ext cx="6527800" cy="12826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74EE37-9779-4A64-AA5F-3F2013D98C65}"/>
                  </a:ext>
                </a:extLst>
              </p:cNvPr>
              <p:cNvSpPr txBox="1"/>
              <p:nvPr/>
            </p:nvSpPr>
            <p:spPr>
              <a:xfrm>
                <a:off x="1619250" y="4231576"/>
                <a:ext cx="5422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𝑙𝑎𝑠𝑡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new transactions active period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 → distinct days of transaction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874EE37-9779-4A64-AA5F-3F2013D98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0" y="4231576"/>
                <a:ext cx="5422900" cy="646331"/>
              </a:xfrm>
              <a:prstGeom prst="rect">
                <a:avLst/>
              </a:prstGeom>
              <a:blipFill>
                <a:blip r:embed="rId4"/>
                <a:stretch>
                  <a:fillRect l="-78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73C64D-0801-4978-A8C1-DF6FD350A88D}"/>
              </a:ext>
            </a:extLst>
          </p:cNvPr>
          <p:cNvSpPr txBox="1"/>
          <p:nvPr/>
        </p:nvSpPr>
        <p:spPr>
          <a:xfrm>
            <a:off x="3467100" y="669013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Reengaging Unengaged Users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xmlns="" id="{FF2899AF-3933-4E1F-90AB-AB051EA63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878" y="5177121"/>
            <a:ext cx="4001058" cy="828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7CC8EF-A695-4B23-8CA5-BA06B116C307}"/>
              </a:ext>
            </a:extLst>
          </p:cNvPr>
          <p:cNvSpPr txBox="1"/>
          <p:nvPr/>
        </p:nvSpPr>
        <p:spPr>
          <a:xfrm>
            <a:off x="1853921" y="2057733"/>
            <a:ext cx="247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we reduce churn?</a:t>
            </a:r>
          </a:p>
        </p:txBody>
      </p:sp>
    </p:spTree>
    <p:extLst>
      <p:ext uri="{BB962C8B-B14F-4D97-AF65-F5344CB8AC3E}">
        <p14:creationId xmlns:p14="http://schemas.microsoft.com/office/powerpoint/2010/main" xmlns="" val="179957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A44C44-529A-4D0C-8F55-C90E2234EF4C}"/>
              </a:ext>
            </a:extLst>
          </p:cNvPr>
          <p:cNvSpPr txBox="1"/>
          <p:nvPr/>
        </p:nvSpPr>
        <p:spPr>
          <a:xfrm>
            <a:off x="3724275" y="650240"/>
            <a:ext cx="4743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Business Actions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182C62-4C9B-404E-8711-1A6640998116}"/>
              </a:ext>
            </a:extLst>
          </p:cNvPr>
          <p:cNvSpPr txBox="1"/>
          <p:nvPr/>
        </p:nvSpPr>
        <p:spPr>
          <a:xfrm>
            <a:off x="1578988" y="1876425"/>
            <a:ext cx="6244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Reminders to the user by email or financial motives</a:t>
            </a:r>
            <a:endParaRPr lang="el-G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the app features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xmlns="" id="{FF9B4688-2C5D-4DA1-AFED-C044B9C8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848" y="3311054"/>
            <a:ext cx="4127752" cy="301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610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000" y="2828835"/>
            <a:ext cx="607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attention!!</a:t>
            </a:r>
            <a:endParaRPr lang="el-G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738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294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4852" y="367730"/>
            <a:ext cx="3382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396" y="1555808"/>
            <a:ext cx="9706008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chemeClr val="tx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Engaged and Unengaged Users</a:t>
            </a:r>
          </a:p>
          <a:p>
            <a:pPr marL="742950" lvl="1" indent="-285750">
              <a:lnSpc>
                <a:spcPct val="150000"/>
              </a:lnSpc>
              <a:buClr>
                <a:schemeClr val="tx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Results/ Conclusion</a:t>
            </a:r>
          </a:p>
          <a:p>
            <a:pPr marL="742950" lvl="1" indent="-285750">
              <a:lnSpc>
                <a:spcPct val="150000"/>
              </a:lnSpc>
              <a:buClr>
                <a:schemeClr val="tx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Proposals for future Business Actions</a:t>
            </a:r>
          </a:p>
          <a:p>
            <a:pPr marL="742950" lvl="1" indent="-285750">
              <a:lnSpc>
                <a:spcPct val="150000"/>
              </a:lnSpc>
              <a:buClr>
                <a:schemeClr val="tx2">
                  <a:lumMod val="25000"/>
                </a:schemeClr>
              </a:buClr>
              <a:buFont typeface="Arial" panose="020B0604020202020204" pitchFamily="34" charset="0"/>
              <a:buChar char="•"/>
            </a:pPr>
            <a:endParaRPr lang="el-G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507097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486" y="1443777"/>
            <a:ext cx="9173028" cy="3746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 value for the bank, through the analysis of the data.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Users Plan (Paid vs Standard)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descriptive characteristics</a:t>
            </a:r>
            <a:endParaRPr lang="en-US" sz="3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Engaged and Unengaged Users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to reduce Churn through business actions</a:t>
            </a:r>
            <a:endParaRPr lang="el-GR" sz="3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89F626-25C8-434F-9850-BE2CE9295A2C}"/>
              </a:ext>
            </a:extLst>
          </p:cNvPr>
          <p:cNvSpPr txBox="1"/>
          <p:nvPr/>
        </p:nvSpPr>
        <p:spPr>
          <a:xfrm>
            <a:off x="4404852" y="650240"/>
            <a:ext cx="3382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xmlns="" val="72616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>
            <a:extLst>
              <a:ext uri="{FF2B5EF4-FFF2-40B4-BE49-F238E27FC236}">
                <a16:creationId xmlns:a16="http://schemas.microsoft.com/office/drawing/2014/main" xmlns="" id="{CB843078-AB83-4A87-808B-1DADDC368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759" y="1632378"/>
            <a:ext cx="7315719" cy="407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F788C3-944B-469A-B78B-F9205E4329C5}"/>
              </a:ext>
            </a:extLst>
          </p:cNvPr>
          <p:cNvSpPr txBox="1"/>
          <p:nvPr/>
        </p:nvSpPr>
        <p:spPr>
          <a:xfrm>
            <a:off x="1979916" y="2211730"/>
            <a:ext cx="3265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 used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A1F923-748D-4BEE-B340-1F456F0E023C}"/>
              </a:ext>
            </a:extLst>
          </p:cNvPr>
          <p:cNvSpPr txBox="1"/>
          <p:nvPr/>
        </p:nvSpPr>
        <p:spPr>
          <a:xfrm>
            <a:off x="3340100" y="497840"/>
            <a:ext cx="551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</a:t>
            </a:r>
          </a:p>
        </p:txBody>
      </p:sp>
    </p:spTree>
    <p:extLst>
      <p:ext uri="{BB962C8B-B14F-4D97-AF65-F5344CB8AC3E}">
        <p14:creationId xmlns:p14="http://schemas.microsoft.com/office/powerpoint/2010/main" xmlns="" val="136345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xmlns="" id="{AF983352-73FE-42D4-99CF-06045CDF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2343" y="334448"/>
            <a:ext cx="3284375" cy="652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008A122A-8EA4-44D7-A686-296D5BAE8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4052" y="1202862"/>
            <a:ext cx="3668829" cy="445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Οβάλ 3">
            <a:extLst>
              <a:ext uri="{FF2B5EF4-FFF2-40B4-BE49-F238E27FC236}">
                <a16:creationId xmlns:a16="http://schemas.microsoft.com/office/drawing/2014/main" xmlns="" id="{5104BEA5-C7F4-4913-8377-0301C2887C55}"/>
              </a:ext>
            </a:extLst>
          </p:cNvPr>
          <p:cNvSpPr/>
          <p:nvPr/>
        </p:nvSpPr>
        <p:spPr>
          <a:xfrm>
            <a:off x="1872342" y="5803900"/>
            <a:ext cx="3284375" cy="4318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βάλ 4">
            <a:extLst>
              <a:ext uri="{FF2B5EF4-FFF2-40B4-BE49-F238E27FC236}">
                <a16:creationId xmlns:a16="http://schemas.microsoft.com/office/drawing/2014/main" xmlns="" id="{4B1F786B-3707-4FFA-B554-83476AC76DB5}"/>
              </a:ext>
            </a:extLst>
          </p:cNvPr>
          <p:cNvSpPr/>
          <p:nvPr/>
        </p:nvSpPr>
        <p:spPr>
          <a:xfrm>
            <a:off x="6723742" y="2057400"/>
            <a:ext cx="3969658" cy="635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615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E8C7C5D9-8D40-43CC-9DF8-7F5826768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r="12981" b="-4396"/>
          <a:stretch/>
        </p:blipFill>
        <p:spPr bwMode="auto">
          <a:xfrm>
            <a:off x="378950" y="0"/>
            <a:ext cx="6236642" cy="439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AA320F40-3FCC-46AC-B082-0CC8069BA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1420" y="3690992"/>
            <a:ext cx="5371630" cy="316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9F23DFD6-919F-405D-90F7-C6E339496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48" t="10445" r="8222" b="1652"/>
          <a:stretch/>
        </p:blipFill>
        <p:spPr bwMode="auto">
          <a:xfrm>
            <a:off x="7444485" y="-1"/>
            <a:ext cx="3365500" cy="3390901"/>
          </a:xfrm>
          <a:prstGeom prst="flowChartConnector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xmlns="" id="{E7FB1732-30FF-4796-9D2E-5AB6FA12C3D6}"/>
              </a:ext>
            </a:extLst>
          </p:cNvPr>
          <p:cNvCxnSpPr>
            <a:cxnSpLocks/>
          </p:cNvCxnSpPr>
          <p:nvPr/>
        </p:nvCxnSpPr>
        <p:spPr>
          <a:xfrm flipV="1">
            <a:off x="4445000" y="1695449"/>
            <a:ext cx="2794000" cy="38735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262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7EA230D6-A7A7-4C1F-AC54-F32121D65E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438" t="-1" b="-982"/>
          <a:stretch/>
        </p:blipFill>
        <p:spPr bwMode="auto">
          <a:xfrm>
            <a:off x="622570" y="1473127"/>
            <a:ext cx="4449389" cy="52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459537-A76A-4CCF-90C3-A9956CD82533}"/>
              </a:ext>
            </a:extLst>
          </p:cNvPr>
          <p:cNvSpPr txBox="1"/>
          <p:nvPr/>
        </p:nvSpPr>
        <p:spPr>
          <a:xfrm>
            <a:off x="3454400" y="1988447"/>
            <a:ext cx="337820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Imbalanced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6C5A72-AFB2-4631-B59C-E127B95000FA}"/>
              </a:ext>
            </a:extLst>
          </p:cNvPr>
          <p:cNvSpPr txBox="1"/>
          <p:nvPr/>
        </p:nvSpPr>
        <p:spPr>
          <a:xfrm>
            <a:off x="3975100" y="445730"/>
            <a:ext cx="424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Users Plan (Standard, Paid)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47F505-9836-4755-80D4-482E6C4A8B6E}"/>
              </a:ext>
            </a:extLst>
          </p:cNvPr>
          <p:cNvSpPr txBox="1"/>
          <p:nvPr/>
        </p:nvSpPr>
        <p:spPr>
          <a:xfrm>
            <a:off x="7558951" y="1448194"/>
            <a:ext cx="4210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Features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 Days of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spent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Spent amount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C9BE987A-4652-4A41-B6A5-95E605169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[9:00 PM] Leuteris Eleutheriou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dict_days_of_transactions,total_ammount,number_transactions,avg_ammount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214A0A3C-EA13-4A5C-87F5-11EB6979A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[9:00 PM] Leuteris Eleutheriou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dict_days_of_transactions,total_ammount,number_transactions,avg_ammount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80267E3F-D672-484F-90D6-D2FD16AA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919" y="3677077"/>
            <a:ext cx="3678340" cy="2836310"/>
          </a:xfrm>
          <a:prstGeom prst="rect">
            <a:avLst/>
          </a:prstGeom>
        </p:spPr>
      </p:pic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xmlns="" id="{8A656AF0-FCD0-4546-9A34-E8D8488DF450}"/>
              </a:ext>
            </a:extLst>
          </p:cNvPr>
          <p:cNvCxnSpPr>
            <a:cxnSpLocks/>
          </p:cNvCxnSpPr>
          <p:nvPr/>
        </p:nvCxnSpPr>
        <p:spPr>
          <a:xfrm flipV="1">
            <a:off x="5525311" y="1754722"/>
            <a:ext cx="2606778" cy="42791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421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CD2650-2D5C-4E74-B78C-D8EDA6D25384}"/>
              </a:ext>
            </a:extLst>
          </p:cNvPr>
          <p:cNvSpPr txBox="1"/>
          <p:nvPr/>
        </p:nvSpPr>
        <p:spPr>
          <a:xfrm>
            <a:off x="3289300" y="445730"/>
            <a:ext cx="561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 Classifier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1EC0D45-B3AC-42F8-979F-08DBBEA2883E}"/>
              </a:ext>
            </a:extLst>
          </p:cNvPr>
          <p:cNvSpPr txBox="1"/>
          <p:nvPr/>
        </p:nvSpPr>
        <p:spPr>
          <a:xfrm>
            <a:off x="2692400" y="2708917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DBFED22C-75AF-4AE1-AE26-058C6CBF1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0"/>
          <a:stretch/>
        </p:blipFill>
        <p:spPr>
          <a:xfrm>
            <a:off x="6096000" y="1722241"/>
            <a:ext cx="4927600" cy="3769553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xmlns="" id="{488F75CA-2B72-4C51-9F60-FF7583B8EC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46"/>
          <a:stretch/>
        </p:blipFill>
        <p:spPr>
          <a:xfrm>
            <a:off x="994028" y="3145720"/>
            <a:ext cx="3777743" cy="16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057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xmlns="" id="{8C5290A2-AEF1-4F8C-ABA6-1B9038646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7008" y="358228"/>
            <a:ext cx="9877984" cy="58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534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Ξυσμένο μέταλλο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3891930_TF03030981" id="{55E68189-8895-4C3E-B377-D6AFD5BE3E12}" vid="{95DBA6B7-DE97-44FB-B0AC-D457A36FFD7A}"/>
    </a:ext>
  </a:extLst>
</a:theme>
</file>

<file path=ppt/theme/theme2.xml><?xml version="1.0" encoding="utf-8"?>
<a:theme xmlns:a="http://schemas.openxmlformats.org/drawingml/2006/main" name="Θέμα του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A16170-AED4-43FB-90C7-1F1653EBFACC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a4f35948-e619-41b3-aa29-22878b09cfd2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Παρουσίαση σε ξυσμένο μέταλλο σε πράσινο χρώμα (ευρείας οθόνης)</Template>
  <TotalTime>3080</TotalTime>
  <Words>247</Words>
  <Application>Microsoft Office PowerPoint</Application>
  <PresentationFormat>Προσαρμογή</PresentationFormat>
  <Paragraphs>88</Paragraphs>
  <Slides>17</Slides>
  <Notes>16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18" baseType="lpstr">
      <vt:lpstr>Ξυσμένο μέταλλο 16x9</vt:lpstr>
      <vt:lpstr>Project Future  Data &amp; Decision Science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  <vt:lpstr>Διαφάνεια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ΕΦΑΡΜΟΓΗ ΙΣΤΟΥ ΓΙΑ ΤΗΝ ΚΑΤΑΓΡΑΦΗ ΜΑΘΗΣΙΑΚΩΝ ΑΠΟΤΕΛΕΣΜΑΤΩΝ</dc:title>
  <dc:creator>Aliki Pialoglou</dc:creator>
  <cp:lastModifiedBy>Λευτέρης Ελευθερίου</cp:lastModifiedBy>
  <cp:revision>204</cp:revision>
  <dcterms:created xsi:type="dcterms:W3CDTF">2018-11-08T13:58:07Z</dcterms:created>
  <dcterms:modified xsi:type="dcterms:W3CDTF">2020-06-17T13:23:27Z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