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6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3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0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1E52-7479-4653-BCFF-15CF467F18D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704F-C669-4800-8247-6093F3C4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6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Hangang</a:t>
            </a:r>
            <a:r>
              <a:rPr lang="en-US" altLang="ko-KR" dirty="0" smtClean="0"/>
              <a:t> - 4444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1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764704"/>
            <a:ext cx="6984776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980728"/>
            <a:ext cx="230425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07904" y="980728"/>
            <a:ext cx="4176464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7904" y="3861048"/>
            <a:ext cx="41764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1640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시그널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39729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조건식</a:t>
            </a:r>
            <a:r>
              <a:rPr lang="ko-KR" altLang="en-US" dirty="0" smtClean="0"/>
              <a:t> 탐지 창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11247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종목 그래프 및 시그널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59632" y="3861048"/>
            <a:ext cx="230425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31640" y="39729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거래 및 시그널 조건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20688"/>
            <a:ext cx="252028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1570" y="764704"/>
            <a:ext cx="219624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44750" y="4293096"/>
            <a:ext cx="484367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1570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보유 종목 현황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8367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 현황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47864" y="620688"/>
            <a:ext cx="5244994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99892" y="123589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매매정보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28159" y="1198086"/>
            <a:ext cx="1979945" cy="2950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24128" y="836712"/>
            <a:ext cx="2664296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68508" y="100744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</a:t>
            </a:r>
            <a:r>
              <a:rPr lang="ko-KR" altLang="en-US" dirty="0"/>
              <a:t>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01570" y="2121943"/>
            <a:ext cx="2196244" cy="200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07904" y="43651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매매 분석 </a:t>
            </a:r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4549770"/>
            <a:ext cx="2520280" cy="154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570" y="4653136"/>
            <a:ext cx="12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73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4837" y="681800"/>
            <a:ext cx="7416824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9087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시뮬레이션 및 과거 데이터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836712"/>
            <a:ext cx="5040560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4138184"/>
            <a:ext cx="7056784" cy="137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7624" y="422108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시뮬레이션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과거 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836712"/>
            <a:ext cx="187220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00192" y="91868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7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99592" y="548680"/>
            <a:ext cx="223224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7647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91880" y="548680"/>
            <a:ext cx="223224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35896" y="7647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940152" y="548680"/>
            <a:ext cx="223224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84168" y="7647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1340768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서버로 </a:t>
            </a:r>
            <a:r>
              <a:rPr lang="ko-KR" altLang="en-US" sz="1100" dirty="0" err="1" smtClean="0"/>
              <a:t>부터</a:t>
            </a:r>
            <a:r>
              <a:rPr lang="ko-KR" altLang="en-US" sz="1100" dirty="0" smtClean="0"/>
              <a:t> 주가 데이터 저장개인 설정 조건 저장</a:t>
            </a:r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71600" y="1277724"/>
            <a:ext cx="20882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증권사 </a:t>
            </a:r>
            <a:r>
              <a:rPr lang="en-US" altLang="ko-KR" sz="1100" dirty="0" smtClean="0"/>
              <a:t>API</a:t>
            </a:r>
            <a:r>
              <a:rPr lang="ko-KR" altLang="en-US" sz="1100" dirty="0" smtClean="0"/>
              <a:t>에 연결만 해줌</a:t>
            </a:r>
            <a:endParaRPr lang="en-US" altLang="ko-KR" sz="1100" dirty="0" smtClean="0"/>
          </a:p>
          <a:p>
            <a:r>
              <a:rPr lang="ko-KR" altLang="en-US" sz="1100" dirty="0" smtClean="0"/>
              <a:t>거래 수식 설정</a:t>
            </a:r>
            <a:endParaRPr lang="en-US" altLang="ko-KR" sz="1100" dirty="0" smtClean="0"/>
          </a:p>
          <a:p>
            <a:r>
              <a:rPr lang="ko-KR" altLang="en-US" sz="1100" dirty="0" smtClean="0"/>
              <a:t>계좌 잔고 확인</a:t>
            </a:r>
            <a:endParaRPr lang="en-US" altLang="ko-KR" sz="1100" dirty="0"/>
          </a:p>
          <a:p>
            <a:r>
              <a:rPr lang="ko-KR" altLang="en-US" sz="1100" dirty="0" smtClean="0"/>
              <a:t>거래 시그널 수신</a:t>
            </a:r>
            <a:endParaRPr lang="en-US" altLang="ko-KR" sz="1100" dirty="0" smtClean="0"/>
          </a:p>
          <a:p>
            <a:r>
              <a:rPr lang="ko-KR" altLang="en-US" sz="1100" dirty="0" smtClean="0"/>
              <a:t>사용자가 설정한 조건으로 거래</a:t>
            </a:r>
            <a:endParaRPr lang="en-US" altLang="ko-KR" sz="1100" dirty="0" smtClean="0"/>
          </a:p>
          <a:p>
            <a:r>
              <a:rPr lang="ko-KR" altLang="en-US" sz="1100" dirty="0" smtClean="0"/>
              <a:t>거래 현황 표시</a:t>
            </a:r>
            <a:endParaRPr lang="en-US" altLang="ko-KR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012160" y="1413356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주가 데이터 수신</a:t>
            </a:r>
            <a:endParaRPr lang="en-US" altLang="ko-KR" sz="1100" dirty="0" smtClean="0"/>
          </a:p>
          <a:p>
            <a:r>
              <a:rPr lang="ko-KR" altLang="en-US" sz="1100" dirty="0" smtClean="0"/>
              <a:t>시그널 계산 및 송출</a:t>
            </a:r>
            <a:endParaRPr lang="en-US" altLang="ko-KR" sz="11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899592" y="3284984"/>
            <a:ext cx="727280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43608" y="3429000"/>
            <a:ext cx="3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Simulator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5616" y="3861048"/>
            <a:ext cx="6840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사용자가 저장한 데이터를 기반으로 거래 복기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없으면 증권사 </a:t>
            </a:r>
            <a:r>
              <a:rPr lang="en-US" altLang="ko-KR" sz="1100" dirty="0" err="1" smtClean="0"/>
              <a:t>api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이용 사용자가 다운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100" dirty="0" smtClean="0"/>
              <a:t>간단한 과거 조회</a:t>
            </a:r>
            <a:endParaRPr lang="en-US" altLang="ko-KR" sz="1100" dirty="0" smtClean="0"/>
          </a:p>
          <a:p>
            <a:r>
              <a:rPr lang="ko-KR" altLang="en-US" sz="1100" dirty="0" smtClean="0"/>
              <a:t>간단한 거래 수식 검증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30282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100</Words>
  <Application>Microsoft Office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Hangang - 4444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Hangang - 4444</dc:title>
  <dc:creator>TJ</dc:creator>
  <cp:lastModifiedBy>TJ</cp:lastModifiedBy>
  <cp:revision>10</cp:revision>
  <dcterms:created xsi:type="dcterms:W3CDTF">2020-05-28T06:59:55Z</dcterms:created>
  <dcterms:modified xsi:type="dcterms:W3CDTF">2020-05-28T07:27:23Z</dcterms:modified>
</cp:coreProperties>
</file>