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9" r:id="rId3"/>
    <p:sldId id="302" r:id="rId4"/>
    <p:sldId id="330" r:id="rId5"/>
    <p:sldId id="354" r:id="rId6"/>
    <p:sldId id="342" r:id="rId7"/>
    <p:sldId id="355" r:id="rId8"/>
    <p:sldId id="300" r:id="rId9"/>
    <p:sldId id="357" r:id="rId10"/>
    <p:sldId id="358" r:id="rId11"/>
    <p:sldId id="353" r:id="rId12"/>
    <p:sldId id="346" r:id="rId13"/>
    <p:sldId id="351" r:id="rId14"/>
    <p:sldId id="352" r:id="rId15"/>
    <p:sldId id="338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731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333"/>
    <a:srgbClr val="C62131"/>
    <a:srgbClr val="C62335"/>
    <a:srgbClr val="C52133"/>
    <a:srgbClr val="C42133"/>
    <a:srgbClr val="C82333"/>
    <a:srgbClr val="C72235"/>
    <a:srgbClr val="C72332"/>
    <a:srgbClr val="C52032"/>
    <a:srgbClr val="C7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7" autoAdjust="0"/>
    <p:restoredTop sz="89290" autoAdjust="0"/>
  </p:normalViewPr>
  <p:slideViewPr>
    <p:cSldViewPr snapToGrid="0" showGuides="1">
      <p:cViewPr varScale="1">
        <p:scale>
          <a:sx n="107" d="100"/>
          <a:sy n="107" d="100"/>
        </p:scale>
        <p:origin x="240" y="78"/>
      </p:cViewPr>
      <p:guideLst>
        <p:guide orient="horz" pos="2119"/>
        <p:guide pos="2857"/>
        <p:guide orient="horz" pos="2436"/>
        <p:guide pos="90"/>
        <p:guide orient="horz" pos="2731"/>
        <p:guide pos="5670"/>
        <p:guide orient="horz" pos="1189"/>
        <p:guide orient="horz" pos="2641"/>
        <p:guide orient="horz" pos="1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49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9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B3851-BA4D-496F-886E-7C5A04C284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74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6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9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9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0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07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6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3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E4586814-FB02-430D-A9DB-30CD1CA784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530870"/>
            <a:ext cx="1445342" cy="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0" name="图片 99" descr="图片包含 游戏机&#10;&#10;描述已自动生成">
            <a:extLst>
              <a:ext uri="{FF2B5EF4-FFF2-40B4-BE49-F238E27FC236}">
                <a16:creationId xmlns:a16="http://schemas.microsoft.com/office/drawing/2014/main" id="{A03BA7CF-8DC2-4829-BB06-65D8F389AF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634630"/>
            <a:ext cx="1445342" cy="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08" name="图片 107" descr="图片包含 游戏机&#10;&#10;描述已自动生成">
            <a:extLst>
              <a:ext uri="{FF2B5EF4-FFF2-40B4-BE49-F238E27FC236}">
                <a16:creationId xmlns:a16="http://schemas.microsoft.com/office/drawing/2014/main" id="{C9DFC4A3-3CDC-410A-85AE-A6E1619DF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3" y="4643604"/>
            <a:ext cx="1445342" cy="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solidFill>
            <a:srgbClr val="CA1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2220" y="0"/>
            <a:ext cx="2751138" cy="2751138"/>
          </a:xfrm>
          <a:prstGeom prst="rtTriangle">
            <a:avLst/>
          </a:prstGeom>
          <a:solidFill>
            <a:srgbClr val="C7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5328" cy="3954389"/>
            <a:chOff x="149236" y="598468"/>
            <a:chExt cx="8837805" cy="394656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86" r="9556"/>
            <a:stretch/>
          </p:blipFill>
          <p:spPr>
            <a:xfrm>
              <a:off x="149236" y="612056"/>
              <a:ext cx="8837805" cy="3919389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191134" y="2141816"/>
            <a:ext cx="7283932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200" b="1" dirty="0">
                <a:latin typeface="+mj-ea"/>
                <a:ea typeface="+mj-ea"/>
                <a:sym typeface="Calibri" panose="020F0502020204030204" pitchFamily="34" charset="0"/>
              </a:rPr>
              <a:t>基于</a:t>
            </a:r>
            <a:r>
              <a:rPr lang="en-US" altLang="zh-CN" sz="3200" b="1" dirty="0">
                <a:latin typeface="+mj-ea"/>
                <a:ea typeface="+mj-ea"/>
                <a:sym typeface="Calibri" panose="020F0502020204030204" pitchFamily="34" charset="0"/>
              </a:rPr>
              <a:t>STM32</a:t>
            </a:r>
            <a:r>
              <a:rPr lang="zh-CN" altLang="en-US" sz="3200" b="1" dirty="0">
                <a:latin typeface="+mj-ea"/>
                <a:ea typeface="+mj-ea"/>
                <a:sym typeface="Calibri" panose="020F0502020204030204" pitchFamily="34" charset="0"/>
              </a:rPr>
              <a:t>环境下的</a:t>
            </a:r>
            <a:endParaRPr lang="en-US" altLang="zh-CN" sz="3200" b="1" dirty="0">
              <a:latin typeface="+mj-ea"/>
              <a:ea typeface="+mj-ea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200" b="1" dirty="0">
                <a:latin typeface="+mj-ea"/>
                <a:ea typeface="+mj-ea"/>
                <a:sym typeface="Calibri" panose="020F0502020204030204" pitchFamily="34" charset="0"/>
              </a:rPr>
              <a:t>驾校管理系统设计与实现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3857894" y="334999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6721888" y="3803851"/>
            <a:ext cx="351052" cy="351052"/>
          </a:xfrm>
          <a:prstGeom prst="ellipse">
            <a:avLst/>
          </a:prstGeom>
          <a:solidFill>
            <a:srgbClr val="C722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7059645" y="3801406"/>
            <a:ext cx="162029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指导老师：李芳芳</a:t>
            </a:r>
          </a:p>
        </p:txBody>
      </p:sp>
      <p:sp>
        <p:nvSpPr>
          <p:cNvPr id="69" name="椭圆 68"/>
          <p:cNvSpPr/>
          <p:nvPr/>
        </p:nvSpPr>
        <p:spPr>
          <a:xfrm>
            <a:off x="5111757" y="3800799"/>
            <a:ext cx="351052" cy="351052"/>
          </a:xfrm>
          <a:prstGeom prst="ellipse">
            <a:avLst/>
          </a:prstGeom>
          <a:solidFill>
            <a:srgbClr val="C722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41894" y="3813594"/>
            <a:ext cx="12754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学生：王富国</a:t>
            </a:r>
          </a:p>
        </p:txBody>
      </p: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5191240" y="387434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94CBA7A-A624-42C7-A465-27F9B50D3B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616" y="1009122"/>
            <a:ext cx="2652989" cy="85335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5106CD0-D4B4-4337-B3A2-EC0FFFD233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3642" y="3800799"/>
            <a:ext cx="388237" cy="388237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5B2D36CD-6E46-4CD5-8145-F432B84C3D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877" y="3792442"/>
            <a:ext cx="380002" cy="380002"/>
          </a:xfrm>
          <a:prstGeom prst="rect">
            <a:avLst/>
          </a:prstGeom>
        </p:spPr>
      </p:pic>
      <p:sp>
        <p:nvSpPr>
          <p:cNvPr id="100" name="文本框 9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A9F29640-BC36-4068-BC2E-A99B05FD2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57" y="3805973"/>
            <a:ext cx="222228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班级：</a:t>
            </a:r>
            <a:r>
              <a:rPr lang="en-US" altLang="zh-CN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2016</a:t>
            </a: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级物联网工程</a:t>
            </a:r>
          </a:p>
        </p:txBody>
      </p:sp>
      <p:sp>
        <p:nvSpPr>
          <p:cNvPr id="101" name="文本框 10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4E6E43C8-1403-4E73-9602-EB58A2EE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95" y="3802366"/>
            <a:ext cx="178114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学号：</a:t>
            </a:r>
            <a:r>
              <a:rPr lang="en-US" altLang="zh-CN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2016631124</a:t>
            </a:r>
            <a:endParaRPr lang="zh-CN" altLang="en-US" sz="1400" dirty="0"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94889539-2323-42C5-A005-78304CA09A7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9612" y="3849216"/>
            <a:ext cx="268412" cy="2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  <p:bldP spid="100" grpId="0"/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583716" y="309858"/>
            <a:ext cx="8136133" cy="4259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20910" y="1835289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388288" y="72753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" name="图片 6" descr="图片包含 标志, 蓝色, 小, 监控&#10;&#10;描述已自动生成">
            <a:extLst>
              <a:ext uri="{FF2B5EF4-FFF2-40B4-BE49-F238E27FC236}">
                <a16:creationId xmlns:a16="http://schemas.microsoft.com/office/drawing/2014/main" id="{07BB6112-640C-4FC8-8FAF-C1ADCE066F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1140" y="854062"/>
            <a:ext cx="2323426" cy="309790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AFCB49-613A-46A8-A59D-7BDCB1A18374}"/>
              </a:ext>
            </a:extLst>
          </p:cNvPr>
          <p:cNvCxnSpPr>
            <a:cxnSpLocks/>
          </p:cNvCxnSpPr>
          <p:nvPr/>
        </p:nvCxnSpPr>
        <p:spPr>
          <a:xfrm flipV="1">
            <a:off x="2664816" y="2722642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255E779-AA5B-4941-AADF-2D25A3EDBDF5}"/>
              </a:ext>
            </a:extLst>
          </p:cNvPr>
          <p:cNvSpPr/>
          <p:nvPr/>
        </p:nvSpPr>
        <p:spPr>
          <a:xfrm>
            <a:off x="3511552" y="2313148"/>
            <a:ext cx="876300" cy="65230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ECF81002-EEA7-4FEA-B0DD-50B8C1063EF2}"/>
              </a:ext>
            </a:extLst>
          </p:cNvPr>
          <p:cNvSpPr/>
          <p:nvPr/>
        </p:nvSpPr>
        <p:spPr>
          <a:xfrm>
            <a:off x="959748" y="2779259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感应区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BFCC79-E817-42FE-BE81-3C517436E14D}"/>
              </a:ext>
            </a:extLst>
          </p:cNvPr>
          <p:cNvCxnSpPr>
            <a:cxnSpLocks/>
          </p:cNvCxnSpPr>
          <p:nvPr/>
        </p:nvCxnSpPr>
        <p:spPr>
          <a:xfrm flipV="1">
            <a:off x="2587805" y="1560850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AE1E1A0A-17F1-4266-9BFF-80160283463C}"/>
              </a:ext>
            </a:extLst>
          </p:cNvPr>
          <p:cNvSpPr/>
          <p:nvPr/>
        </p:nvSpPr>
        <p:spPr>
          <a:xfrm>
            <a:off x="3434541" y="1151356"/>
            <a:ext cx="876300" cy="65230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F333AEFD-C378-49A7-A314-4E308F9EDD25}"/>
              </a:ext>
            </a:extLst>
          </p:cNvPr>
          <p:cNvSpPr/>
          <p:nvPr/>
        </p:nvSpPr>
        <p:spPr>
          <a:xfrm>
            <a:off x="882737" y="1617467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引脚排针</a:t>
            </a:r>
            <a:endParaRPr lang="zh-CN" altLang="en-US" b="1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9E7BFB-B5AD-48FB-B020-035B609EBC57}"/>
              </a:ext>
            </a:extLst>
          </p:cNvPr>
          <p:cNvCxnSpPr>
            <a:cxnSpLocks/>
          </p:cNvCxnSpPr>
          <p:nvPr/>
        </p:nvCxnSpPr>
        <p:spPr>
          <a:xfrm flipV="1">
            <a:off x="5155902" y="1477506"/>
            <a:ext cx="1205902" cy="111562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F9746F99-031E-40E7-B149-0B272A3908D7}"/>
              </a:ext>
            </a:extLst>
          </p:cNvPr>
          <p:cNvSpPr/>
          <p:nvPr/>
        </p:nvSpPr>
        <p:spPr>
          <a:xfrm>
            <a:off x="6320405" y="1370156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S50</a:t>
            </a:r>
            <a:r>
              <a:rPr lang="zh-CN" altLang="en-US" b="1" dirty="0"/>
              <a:t>异形卡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87DA0C8-0D3F-42C2-96C8-C43B24F80DF4}"/>
              </a:ext>
            </a:extLst>
          </p:cNvPr>
          <p:cNvCxnSpPr>
            <a:cxnSpLocks/>
          </p:cNvCxnSpPr>
          <p:nvPr/>
        </p:nvCxnSpPr>
        <p:spPr>
          <a:xfrm flipV="1">
            <a:off x="5532594" y="2779259"/>
            <a:ext cx="1024638" cy="398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87FC4058-AA7C-48E0-A8AB-2C20FA98A1B3}"/>
              </a:ext>
            </a:extLst>
          </p:cNvPr>
          <p:cNvSpPr/>
          <p:nvPr/>
        </p:nvSpPr>
        <p:spPr>
          <a:xfrm>
            <a:off x="6422796" y="2688403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IC</a:t>
            </a:r>
            <a:r>
              <a:rPr lang="zh-CN" altLang="en-US" b="1" dirty="0"/>
              <a:t>白卡</a:t>
            </a:r>
          </a:p>
        </p:txBody>
      </p:sp>
    </p:spTree>
    <p:extLst>
      <p:ext uri="{BB962C8B-B14F-4D97-AF65-F5344CB8AC3E}">
        <p14:creationId xmlns:p14="http://schemas.microsoft.com/office/powerpoint/2010/main" val="66808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3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024" y="1888069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</a:rPr>
              <a:t>遇到的问题及难点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2"/>
          <a:stretch/>
        </p:blipFill>
        <p:spPr>
          <a:xfrm flipH="1">
            <a:off x="0" y="1"/>
            <a:ext cx="9155876" cy="51478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9155876" cy="5143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365999" y="1225355"/>
            <a:ext cx="1876637" cy="3943350"/>
          </a:xfrm>
          <a:custGeom>
            <a:avLst/>
            <a:gdLst>
              <a:gd name="connsiteX0" fmla="*/ 1722120 w 2407920"/>
              <a:gd name="connsiteY0" fmla="*/ 5288280 h 5288280"/>
              <a:gd name="connsiteX1" fmla="*/ 2407920 w 2407920"/>
              <a:gd name="connsiteY1" fmla="*/ 4632960 h 5288280"/>
              <a:gd name="connsiteX2" fmla="*/ 2331720 w 2407920"/>
              <a:gd name="connsiteY2" fmla="*/ 3657600 h 5288280"/>
              <a:gd name="connsiteX3" fmla="*/ 1066800 w 2407920"/>
              <a:gd name="connsiteY3" fmla="*/ 3215640 h 5288280"/>
              <a:gd name="connsiteX4" fmla="*/ 0 w 2407920"/>
              <a:gd name="connsiteY4" fmla="*/ 2636520 h 5288280"/>
              <a:gd name="connsiteX5" fmla="*/ 0 w 2407920"/>
              <a:gd name="connsiteY5" fmla="*/ 2240280 h 5288280"/>
              <a:gd name="connsiteX6" fmla="*/ 243840 w 2407920"/>
              <a:gd name="connsiteY6" fmla="*/ 2072640 h 5288280"/>
              <a:gd name="connsiteX7" fmla="*/ 45720 w 2407920"/>
              <a:gd name="connsiteY7" fmla="*/ 1767840 h 5288280"/>
              <a:gd name="connsiteX8" fmla="*/ 259080 w 2407920"/>
              <a:gd name="connsiteY8" fmla="*/ 1234440 h 5288280"/>
              <a:gd name="connsiteX9" fmla="*/ 502920 w 2407920"/>
              <a:gd name="connsiteY9" fmla="*/ 914400 h 5288280"/>
              <a:gd name="connsiteX10" fmla="*/ 960120 w 2407920"/>
              <a:gd name="connsiteY10" fmla="*/ 838200 h 5288280"/>
              <a:gd name="connsiteX11" fmla="*/ 1036320 w 2407920"/>
              <a:gd name="connsiteY11" fmla="*/ 594360 h 5288280"/>
              <a:gd name="connsiteX12" fmla="*/ 853440 w 2407920"/>
              <a:gd name="connsiteY12" fmla="*/ 259080 h 5288280"/>
              <a:gd name="connsiteX13" fmla="*/ 1173480 w 2407920"/>
              <a:gd name="connsiteY13" fmla="*/ 45720 h 5288280"/>
              <a:gd name="connsiteX14" fmla="*/ 1539240 w 2407920"/>
              <a:gd name="connsiteY14" fmla="*/ 0 h 5288280"/>
              <a:gd name="connsiteX0" fmla="*/ 1722120 w 2492010"/>
              <a:gd name="connsiteY0" fmla="*/ 5288280 h 5288280"/>
              <a:gd name="connsiteX1" fmla="*/ 2407920 w 2492010"/>
              <a:gd name="connsiteY1" fmla="*/ 4632960 h 5288280"/>
              <a:gd name="connsiteX2" fmla="*/ 2331720 w 2492010"/>
              <a:gd name="connsiteY2" fmla="*/ 3657600 h 5288280"/>
              <a:gd name="connsiteX3" fmla="*/ 1066800 w 2492010"/>
              <a:gd name="connsiteY3" fmla="*/ 3215640 h 5288280"/>
              <a:gd name="connsiteX4" fmla="*/ 0 w 2492010"/>
              <a:gd name="connsiteY4" fmla="*/ 2636520 h 5288280"/>
              <a:gd name="connsiteX5" fmla="*/ 0 w 2492010"/>
              <a:gd name="connsiteY5" fmla="*/ 2240280 h 5288280"/>
              <a:gd name="connsiteX6" fmla="*/ 243840 w 2492010"/>
              <a:gd name="connsiteY6" fmla="*/ 2072640 h 5288280"/>
              <a:gd name="connsiteX7" fmla="*/ 45720 w 2492010"/>
              <a:gd name="connsiteY7" fmla="*/ 1767840 h 5288280"/>
              <a:gd name="connsiteX8" fmla="*/ 259080 w 2492010"/>
              <a:gd name="connsiteY8" fmla="*/ 1234440 h 5288280"/>
              <a:gd name="connsiteX9" fmla="*/ 502920 w 2492010"/>
              <a:gd name="connsiteY9" fmla="*/ 914400 h 5288280"/>
              <a:gd name="connsiteX10" fmla="*/ 960120 w 2492010"/>
              <a:gd name="connsiteY10" fmla="*/ 838200 h 5288280"/>
              <a:gd name="connsiteX11" fmla="*/ 1036320 w 2492010"/>
              <a:gd name="connsiteY11" fmla="*/ 594360 h 5288280"/>
              <a:gd name="connsiteX12" fmla="*/ 853440 w 2492010"/>
              <a:gd name="connsiteY12" fmla="*/ 259080 h 5288280"/>
              <a:gd name="connsiteX13" fmla="*/ 1173480 w 2492010"/>
              <a:gd name="connsiteY13" fmla="*/ 45720 h 5288280"/>
              <a:gd name="connsiteX14" fmla="*/ 1539240 w 2492010"/>
              <a:gd name="connsiteY14" fmla="*/ 0 h 5288280"/>
              <a:gd name="connsiteX0" fmla="*/ 1722120 w 2476764"/>
              <a:gd name="connsiteY0" fmla="*/ 5288280 h 5288280"/>
              <a:gd name="connsiteX1" fmla="*/ 2377440 w 2476764"/>
              <a:gd name="connsiteY1" fmla="*/ 4688840 h 5288280"/>
              <a:gd name="connsiteX2" fmla="*/ 2331720 w 2476764"/>
              <a:gd name="connsiteY2" fmla="*/ 3657600 h 5288280"/>
              <a:gd name="connsiteX3" fmla="*/ 1066800 w 2476764"/>
              <a:gd name="connsiteY3" fmla="*/ 3215640 h 5288280"/>
              <a:gd name="connsiteX4" fmla="*/ 0 w 2476764"/>
              <a:gd name="connsiteY4" fmla="*/ 2636520 h 5288280"/>
              <a:gd name="connsiteX5" fmla="*/ 0 w 2476764"/>
              <a:gd name="connsiteY5" fmla="*/ 2240280 h 5288280"/>
              <a:gd name="connsiteX6" fmla="*/ 243840 w 2476764"/>
              <a:gd name="connsiteY6" fmla="*/ 2072640 h 5288280"/>
              <a:gd name="connsiteX7" fmla="*/ 45720 w 2476764"/>
              <a:gd name="connsiteY7" fmla="*/ 1767840 h 5288280"/>
              <a:gd name="connsiteX8" fmla="*/ 259080 w 2476764"/>
              <a:gd name="connsiteY8" fmla="*/ 1234440 h 5288280"/>
              <a:gd name="connsiteX9" fmla="*/ 502920 w 2476764"/>
              <a:gd name="connsiteY9" fmla="*/ 914400 h 5288280"/>
              <a:gd name="connsiteX10" fmla="*/ 960120 w 2476764"/>
              <a:gd name="connsiteY10" fmla="*/ 838200 h 5288280"/>
              <a:gd name="connsiteX11" fmla="*/ 1036320 w 2476764"/>
              <a:gd name="connsiteY11" fmla="*/ 594360 h 5288280"/>
              <a:gd name="connsiteX12" fmla="*/ 853440 w 2476764"/>
              <a:gd name="connsiteY12" fmla="*/ 259080 h 5288280"/>
              <a:gd name="connsiteX13" fmla="*/ 1173480 w 2476764"/>
              <a:gd name="connsiteY13" fmla="*/ 45720 h 5288280"/>
              <a:gd name="connsiteX14" fmla="*/ 1539240 w 2476764"/>
              <a:gd name="connsiteY14" fmla="*/ 0 h 5288280"/>
              <a:gd name="connsiteX0" fmla="*/ 1722120 w 2559254"/>
              <a:gd name="connsiteY0" fmla="*/ 5288280 h 5288280"/>
              <a:gd name="connsiteX1" fmla="*/ 2377440 w 2559254"/>
              <a:gd name="connsiteY1" fmla="*/ 4688840 h 5288280"/>
              <a:gd name="connsiteX2" fmla="*/ 2331720 w 2559254"/>
              <a:gd name="connsiteY2" fmla="*/ 3657600 h 5288280"/>
              <a:gd name="connsiteX3" fmla="*/ 1066800 w 2559254"/>
              <a:gd name="connsiteY3" fmla="*/ 3215640 h 5288280"/>
              <a:gd name="connsiteX4" fmla="*/ 0 w 2559254"/>
              <a:gd name="connsiteY4" fmla="*/ 2636520 h 5288280"/>
              <a:gd name="connsiteX5" fmla="*/ 0 w 2559254"/>
              <a:gd name="connsiteY5" fmla="*/ 2240280 h 5288280"/>
              <a:gd name="connsiteX6" fmla="*/ 243840 w 2559254"/>
              <a:gd name="connsiteY6" fmla="*/ 2072640 h 5288280"/>
              <a:gd name="connsiteX7" fmla="*/ 45720 w 2559254"/>
              <a:gd name="connsiteY7" fmla="*/ 1767840 h 5288280"/>
              <a:gd name="connsiteX8" fmla="*/ 259080 w 2559254"/>
              <a:gd name="connsiteY8" fmla="*/ 1234440 h 5288280"/>
              <a:gd name="connsiteX9" fmla="*/ 502920 w 2559254"/>
              <a:gd name="connsiteY9" fmla="*/ 914400 h 5288280"/>
              <a:gd name="connsiteX10" fmla="*/ 960120 w 2559254"/>
              <a:gd name="connsiteY10" fmla="*/ 838200 h 5288280"/>
              <a:gd name="connsiteX11" fmla="*/ 1036320 w 2559254"/>
              <a:gd name="connsiteY11" fmla="*/ 594360 h 5288280"/>
              <a:gd name="connsiteX12" fmla="*/ 853440 w 2559254"/>
              <a:gd name="connsiteY12" fmla="*/ 259080 h 5288280"/>
              <a:gd name="connsiteX13" fmla="*/ 1173480 w 2559254"/>
              <a:gd name="connsiteY13" fmla="*/ 45720 h 5288280"/>
              <a:gd name="connsiteX14" fmla="*/ 1539240 w 2559254"/>
              <a:gd name="connsiteY14" fmla="*/ 0 h 5288280"/>
              <a:gd name="connsiteX0" fmla="*/ 1722120 w 2518199"/>
              <a:gd name="connsiteY0" fmla="*/ 5288280 h 5288280"/>
              <a:gd name="connsiteX1" fmla="*/ 2377440 w 2518199"/>
              <a:gd name="connsiteY1" fmla="*/ 4688840 h 5288280"/>
              <a:gd name="connsiteX2" fmla="*/ 2331720 w 2518199"/>
              <a:gd name="connsiteY2" fmla="*/ 3657600 h 5288280"/>
              <a:gd name="connsiteX3" fmla="*/ 1066800 w 2518199"/>
              <a:gd name="connsiteY3" fmla="*/ 3215640 h 5288280"/>
              <a:gd name="connsiteX4" fmla="*/ 0 w 2518199"/>
              <a:gd name="connsiteY4" fmla="*/ 2636520 h 5288280"/>
              <a:gd name="connsiteX5" fmla="*/ 0 w 2518199"/>
              <a:gd name="connsiteY5" fmla="*/ 2240280 h 5288280"/>
              <a:gd name="connsiteX6" fmla="*/ 243840 w 2518199"/>
              <a:gd name="connsiteY6" fmla="*/ 2072640 h 5288280"/>
              <a:gd name="connsiteX7" fmla="*/ 45720 w 2518199"/>
              <a:gd name="connsiteY7" fmla="*/ 1767840 h 5288280"/>
              <a:gd name="connsiteX8" fmla="*/ 259080 w 2518199"/>
              <a:gd name="connsiteY8" fmla="*/ 1234440 h 5288280"/>
              <a:gd name="connsiteX9" fmla="*/ 502920 w 2518199"/>
              <a:gd name="connsiteY9" fmla="*/ 914400 h 5288280"/>
              <a:gd name="connsiteX10" fmla="*/ 960120 w 2518199"/>
              <a:gd name="connsiteY10" fmla="*/ 838200 h 5288280"/>
              <a:gd name="connsiteX11" fmla="*/ 1036320 w 2518199"/>
              <a:gd name="connsiteY11" fmla="*/ 594360 h 5288280"/>
              <a:gd name="connsiteX12" fmla="*/ 853440 w 2518199"/>
              <a:gd name="connsiteY12" fmla="*/ 259080 h 5288280"/>
              <a:gd name="connsiteX13" fmla="*/ 1173480 w 2518199"/>
              <a:gd name="connsiteY13" fmla="*/ 45720 h 5288280"/>
              <a:gd name="connsiteX14" fmla="*/ 1539240 w 2518199"/>
              <a:gd name="connsiteY14" fmla="*/ 0 h 5288280"/>
              <a:gd name="connsiteX0" fmla="*/ 1722120 w 2518199"/>
              <a:gd name="connsiteY0" fmla="*/ 5288280 h 5288280"/>
              <a:gd name="connsiteX1" fmla="*/ 2377440 w 2518199"/>
              <a:gd name="connsiteY1" fmla="*/ 4688840 h 5288280"/>
              <a:gd name="connsiteX2" fmla="*/ 2331720 w 2518199"/>
              <a:gd name="connsiteY2" fmla="*/ 3657600 h 5288280"/>
              <a:gd name="connsiteX3" fmla="*/ 1066800 w 2518199"/>
              <a:gd name="connsiteY3" fmla="*/ 3215640 h 5288280"/>
              <a:gd name="connsiteX4" fmla="*/ 0 w 2518199"/>
              <a:gd name="connsiteY4" fmla="*/ 2636520 h 5288280"/>
              <a:gd name="connsiteX5" fmla="*/ 0 w 2518199"/>
              <a:gd name="connsiteY5" fmla="*/ 2240280 h 5288280"/>
              <a:gd name="connsiteX6" fmla="*/ 243840 w 2518199"/>
              <a:gd name="connsiteY6" fmla="*/ 2072640 h 5288280"/>
              <a:gd name="connsiteX7" fmla="*/ 45720 w 2518199"/>
              <a:gd name="connsiteY7" fmla="*/ 1767840 h 5288280"/>
              <a:gd name="connsiteX8" fmla="*/ 259080 w 2518199"/>
              <a:gd name="connsiteY8" fmla="*/ 1234440 h 5288280"/>
              <a:gd name="connsiteX9" fmla="*/ 502920 w 2518199"/>
              <a:gd name="connsiteY9" fmla="*/ 914400 h 5288280"/>
              <a:gd name="connsiteX10" fmla="*/ 960120 w 2518199"/>
              <a:gd name="connsiteY10" fmla="*/ 838200 h 5288280"/>
              <a:gd name="connsiteX11" fmla="*/ 1036320 w 2518199"/>
              <a:gd name="connsiteY11" fmla="*/ 594360 h 5288280"/>
              <a:gd name="connsiteX12" fmla="*/ 853440 w 2518199"/>
              <a:gd name="connsiteY12" fmla="*/ 259080 h 5288280"/>
              <a:gd name="connsiteX13" fmla="*/ 1173480 w 2518199"/>
              <a:gd name="connsiteY13" fmla="*/ 45720 h 5288280"/>
              <a:gd name="connsiteX14" fmla="*/ 1539240 w 2518199"/>
              <a:gd name="connsiteY14" fmla="*/ 0 h 5288280"/>
              <a:gd name="connsiteX0" fmla="*/ 1722120 w 2495061"/>
              <a:gd name="connsiteY0" fmla="*/ 5288280 h 5288280"/>
              <a:gd name="connsiteX1" fmla="*/ 2377440 w 2495061"/>
              <a:gd name="connsiteY1" fmla="*/ 4688840 h 5288280"/>
              <a:gd name="connsiteX2" fmla="*/ 2331720 w 2495061"/>
              <a:gd name="connsiteY2" fmla="*/ 3657600 h 5288280"/>
              <a:gd name="connsiteX3" fmla="*/ 1066800 w 2495061"/>
              <a:gd name="connsiteY3" fmla="*/ 3215640 h 5288280"/>
              <a:gd name="connsiteX4" fmla="*/ 0 w 2495061"/>
              <a:gd name="connsiteY4" fmla="*/ 2636520 h 5288280"/>
              <a:gd name="connsiteX5" fmla="*/ 0 w 2495061"/>
              <a:gd name="connsiteY5" fmla="*/ 2240280 h 5288280"/>
              <a:gd name="connsiteX6" fmla="*/ 243840 w 2495061"/>
              <a:gd name="connsiteY6" fmla="*/ 2072640 h 5288280"/>
              <a:gd name="connsiteX7" fmla="*/ 45720 w 2495061"/>
              <a:gd name="connsiteY7" fmla="*/ 1767840 h 5288280"/>
              <a:gd name="connsiteX8" fmla="*/ 259080 w 2495061"/>
              <a:gd name="connsiteY8" fmla="*/ 1234440 h 5288280"/>
              <a:gd name="connsiteX9" fmla="*/ 502920 w 2495061"/>
              <a:gd name="connsiteY9" fmla="*/ 914400 h 5288280"/>
              <a:gd name="connsiteX10" fmla="*/ 960120 w 2495061"/>
              <a:gd name="connsiteY10" fmla="*/ 838200 h 5288280"/>
              <a:gd name="connsiteX11" fmla="*/ 1036320 w 2495061"/>
              <a:gd name="connsiteY11" fmla="*/ 594360 h 5288280"/>
              <a:gd name="connsiteX12" fmla="*/ 853440 w 2495061"/>
              <a:gd name="connsiteY12" fmla="*/ 259080 h 5288280"/>
              <a:gd name="connsiteX13" fmla="*/ 1173480 w 2495061"/>
              <a:gd name="connsiteY13" fmla="*/ 45720 h 5288280"/>
              <a:gd name="connsiteX14" fmla="*/ 1539240 w 2495061"/>
              <a:gd name="connsiteY14" fmla="*/ 0 h 5288280"/>
              <a:gd name="connsiteX0" fmla="*/ 1722120 w 2485652"/>
              <a:gd name="connsiteY0" fmla="*/ 5288280 h 5288280"/>
              <a:gd name="connsiteX1" fmla="*/ 2377440 w 2485652"/>
              <a:gd name="connsiteY1" fmla="*/ 4688840 h 5288280"/>
              <a:gd name="connsiteX2" fmla="*/ 2316480 w 2485652"/>
              <a:gd name="connsiteY2" fmla="*/ 3662680 h 5288280"/>
              <a:gd name="connsiteX3" fmla="*/ 1066800 w 2485652"/>
              <a:gd name="connsiteY3" fmla="*/ 3215640 h 5288280"/>
              <a:gd name="connsiteX4" fmla="*/ 0 w 2485652"/>
              <a:gd name="connsiteY4" fmla="*/ 2636520 h 5288280"/>
              <a:gd name="connsiteX5" fmla="*/ 0 w 2485652"/>
              <a:gd name="connsiteY5" fmla="*/ 2240280 h 5288280"/>
              <a:gd name="connsiteX6" fmla="*/ 243840 w 2485652"/>
              <a:gd name="connsiteY6" fmla="*/ 2072640 h 5288280"/>
              <a:gd name="connsiteX7" fmla="*/ 45720 w 2485652"/>
              <a:gd name="connsiteY7" fmla="*/ 1767840 h 5288280"/>
              <a:gd name="connsiteX8" fmla="*/ 259080 w 2485652"/>
              <a:gd name="connsiteY8" fmla="*/ 1234440 h 5288280"/>
              <a:gd name="connsiteX9" fmla="*/ 502920 w 2485652"/>
              <a:gd name="connsiteY9" fmla="*/ 914400 h 5288280"/>
              <a:gd name="connsiteX10" fmla="*/ 960120 w 2485652"/>
              <a:gd name="connsiteY10" fmla="*/ 838200 h 5288280"/>
              <a:gd name="connsiteX11" fmla="*/ 1036320 w 2485652"/>
              <a:gd name="connsiteY11" fmla="*/ 594360 h 5288280"/>
              <a:gd name="connsiteX12" fmla="*/ 853440 w 2485652"/>
              <a:gd name="connsiteY12" fmla="*/ 259080 h 5288280"/>
              <a:gd name="connsiteX13" fmla="*/ 1173480 w 2485652"/>
              <a:gd name="connsiteY13" fmla="*/ 45720 h 5288280"/>
              <a:gd name="connsiteX14" fmla="*/ 1539240 w 2485652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22120 w 2447166"/>
              <a:gd name="connsiteY0" fmla="*/ 5288280 h 5288280"/>
              <a:gd name="connsiteX1" fmla="*/ 2341880 w 2447166"/>
              <a:gd name="connsiteY1" fmla="*/ 4704080 h 5288280"/>
              <a:gd name="connsiteX2" fmla="*/ 2316480 w 2447166"/>
              <a:gd name="connsiteY2" fmla="*/ 3662680 h 5288280"/>
              <a:gd name="connsiteX3" fmla="*/ 1066800 w 2447166"/>
              <a:gd name="connsiteY3" fmla="*/ 3215640 h 5288280"/>
              <a:gd name="connsiteX4" fmla="*/ 0 w 2447166"/>
              <a:gd name="connsiteY4" fmla="*/ 2636520 h 5288280"/>
              <a:gd name="connsiteX5" fmla="*/ 0 w 2447166"/>
              <a:gd name="connsiteY5" fmla="*/ 2240280 h 5288280"/>
              <a:gd name="connsiteX6" fmla="*/ 243840 w 2447166"/>
              <a:gd name="connsiteY6" fmla="*/ 2072640 h 5288280"/>
              <a:gd name="connsiteX7" fmla="*/ 45720 w 2447166"/>
              <a:gd name="connsiteY7" fmla="*/ 1767840 h 5288280"/>
              <a:gd name="connsiteX8" fmla="*/ 259080 w 2447166"/>
              <a:gd name="connsiteY8" fmla="*/ 1234440 h 5288280"/>
              <a:gd name="connsiteX9" fmla="*/ 502920 w 2447166"/>
              <a:gd name="connsiteY9" fmla="*/ 914400 h 5288280"/>
              <a:gd name="connsiteX10" fmla="*/ 960120 w 2447166"/>
              <a:gd name="connsiteY10" fmla="*/ 838200 h 5288280"/>
              <a:gd name="connsiteX11" fmla="*/ 1036320 w 2447166"/>
              <a:gd name="connsiteY11" fmla="*/ 594360 h 5288280"/>
              <a:gd name="connsiteX12" fmla="*/ 853440 w 2447166"/>
              <a:gd name="connsiteY12" fmla="*/ 259080 h 5288280"/>
              <a:gd name="connsiteX13" fmla="*/ 1173480 w 2447166"/>
              <a:gd name="connsiteY13" fmla="*/ 45720 h 5288280"/>
              <a:gd name="connsiteX14" fmla="*/ 1539240 w 2447166"/>
              <a:gd name="connsiteY14" fmla="*/ 0 h 528828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308"/>
              <a:gd name="connsiteY0" fmla="*/ 5344160 h 5344160"/>
              <a:gd name="connsiteX1" fmla="*/ 2341880 w 2448308"/>
              <a:gd name="connsiteY1" fmla="*/ 4704080 h 5344160"/>
              <a:gd name="connsiteX2" fmla="*/ 2316480 w 2448308"/>
              <a:gd name="connsiteY2" fmla="*/ 3662680 h 5344160"/>
              <a:gd name="connsiteX3" fmla="*/ 1066800 w 2448308"/>
              <a:gd name="connsiteY3" fmla="*/ 3215640 h 5344160"/>
              <a:gd name="connsiteX4" fmla="*/ 0 w 2448308"/>
              <a:gd name="connsiteY4" fmla="*/ 2636520 h 5344160"/>
              <a:gd name="connsiteX5" fmla="*/ 0 w 2448308"/>
              <a:gd name="connsiteY5" fmla="*/ 2240280 h 5344160"/>
              <a:gd name="connsiteX6" fmla="*/ 243840 w 2448308"/>
              <a:gd name="connsiteY6" fmla="*/ 2072640 h 5344160"/>
              <a:gd name="connsiteX7" fmla="*/ 45720 w 2448308"/>
              <a:gd name="connsiteY7" fmla="*/ 1767840 h 5344160"/>
              <a:gd name="connsiteX8" fmla="*/ 259080 w 2448308"/>
              <a:gd name="connsiteY8" fmla="*/ 1234440 h 5344160"/>
              <a:gd name="connsiteX9" fmla="*/ 502920 w 2448308"/>
              <a:gd name="connsiteY9" fmla="*/ 914400 h 5344160"/>
              <a:gd name="connsiteX10" fmla="*/ 960120 w 2448308"/>
              <a:gd name="connsiteY10" fmla="*/ 838200 h 5344160"/>
              <a:gd name="connsiteX11" fmla="*/ 1036320 w 2448308"/>
              <a:gd name="connsiteY11" fmla="*/ 594360 h 5344160"/>
              <a:gd name="connsiteX12" fmla="*/ 853440 w 2448308"/>
              <a:gd name="connsiteY12" fmla="*/ 259080 h 5344160"/>
              <a:gd name="connsiteX13" fmla="*/ 1173480 w 2448308"/>
              <a:gd name="connsiteY13" fmla="*/ 45720 h 5344160"/>
              <a:gd name="connsiteX14" fmla="*/ 1539240 w 2448308"/>
              <a:gd name="connsiteY14" fmla="*/ 0 h 5344160"/>
              <a:gd name="connsiteX0" fmla="*/ 1701800 w 2448995"/>
              <a:gd name="connsiteY0" fmla="*/ 5344160 h 5344160"/>
              <a:gd name="connsiteX1" fmla="*/ 2341880 w 2448995"/>
              <a:gd name="connsiteY1" fmla="*/ 4704080 h 5344160"/>
              <a:gd name="connsiteX2" fmla="*/ 2316480 w 2448995"/>
              <a:gd name="connsiteY2" fmla="*/ 3662680 h 5344160"/>
              <a:gd name="connsiteX3" fmla="*/ 1056640 w 2448995"/>
              <a:gd name="connsiteY3" fmla="*/ 3159760 h 5344160"/>
              <a:gd name="connsiteX4" fmla="*/ 0 w 2448995"/>
              <a:gd name="connsiteY4" fmla="*/ 2636520 h 5344160"/>
              <a:gd name="connsiteX5" fmla="*/ 0 w 2448995"/>
              <a:gd name="connsiteY5" fmla="*/ 2240280 h 5344160"/>
              <a:gd name="connsiteX6" fmla="*/ 243840 w 2448995"/>
              <a:gd name="connsiteY6" fmla="*/ 2072640 h 5344160"/>
              <a:gd name="connsiteX7" fmla="*/ 45720 w 2448995"/>
              <a:gd name="connsiteY7" fmla="*/ 1767840 h 5344160"/>
              <a:gd name="connsiteX8" fmla="*/ 259080 w 2448995"/>
              <a:gd name="connsiteY8" fmla="*/ 1234440 h 5344160"/>
              <a:gd name="connsiteX9" fmla="*/ 502920 w 2448995"/>
              <a:gd name="connsiteY9" fmla="*/ 914400 h 5344160"/>
              <a:gd name="connsiteX10" fmla="*/ 960120 w 2448995"/>
              <a:gd name="connsiteY10" fmla="*/ 838200 h 5344160"/>
              <a:gd name="connsiteX11" fmla="*/ 1036320 w 2448995"/>
              <a:gd name="connsiteY11" fmla="*/ 594360 h 5344160"/>
              <a:gd name="connsiteX12" fmla="*/ 853440 w 2448995"/>
              <a:gd name="connsiteY12" fmla="*/ 259080 h 5344160"/>
              <a:gd name="connsiteX13" fmla="*/ 1173480 w 2448995"/>
              <a:gd name="connsiteY13" fmla="*/ 45720 h 5344160"/>
              <a:gd name="connsiteX14" fmla="*/ 1539240 w 2448995"/>
              <a:gd name="connsiteY14" fmla="*/ 0 h 5344160"/>
              <a:gd name="connsiteX0" fmla="*/ 1701800 w 2448995"/>
              <a:gd name="connsiteY0" fmla="*/ 5344160 h 5344160"/>
              <a:gd name="connsiteX1" fmla="*/ 2341880 w 2448995"/>
              <a:gd name="connsiteY1" fmla="*/ 4704080 h 5344160"/>
              <a:gd name="connsiteX2" fmla="*/ 2316480 w 2448995"/>
              <a:gd name="connsiteY2" fmla="*/ 3662680 h 5344160"/>
              <a:gd name="connsiteX3" fmla="*/ 1056640 w 2448995"/>
              <a:gd name="connsiteY3" fmla="*/ 3159760 h 5344160"/>
              <a:gd name="connsiteX4" fmla="*/ 0 w 2448995"/>
              <a:gd name="connsiteY4" fmla="*/ 2636520 h 5344160"/>
              <a:gd name="connsiteX5" fmla="*/ 0 w 2448995"/>
              <a:gd name="connsiteY5" fmla="*/ 2240280 h 5344160"/>
              <a:gd name="connsiteX6" fmla="*/ 243840 w 2448995"/>
              <a:gd name="connsiteY6" fmla="*/ 2072640 h 5344160"/>
              <a:gd name="connsiteX7" fmla="*/ 45720 w 2448995"/>
              <a:gd name="connsiteY7" fmla="*/ 1767840 h 5344160"/>
              <a:gd name="connsiteX8" fmla="*/ 259080 w 2448995"/>
              <a:gd name="connsiteY8" fmla="*/ 1234440 h 5344160"/>
              <a:gd name="connsiteX9" fmla="*/ 502920 w 2448995"/>
              <a:gd name="connsiteY9" fmla="*/ 914400 h 5344160"/>
              <a:gd name="connsiteX10" fmla="*/ 960120 w 2448995"/>
              <a:gd name="connsiteY10" fmla="*/ 838200 h 5344160"/>
              <a:gd name="connsiteX11" fmla="*/ 1036320 w 2448995"/>
              <a:gd name="connsiteY11" fmla="*/ 594360 h 5344160"/>
              <a:gd name="connsiteX12" fmla="*/ 853440 w 2448995"/>
              <a:gd name="connsiteY12" fmla="*/ 259080 h 5344160"/>
              <a:gd name="connsiteX13" fmla="*/ 1173480 w 2448995"/>
              <a:gd name="connsiteY13" fmla="*/ 45720 h 5344160"/>
              <a:gd name="connsiteX14" fmla="*/ 1539240 w 2448995"/>
              <a:gd name="connsiteY14" fmla="*/ 0 h 5344160"/>
              <a:gd name="connsiteX0" fmla="*/ 1728893 w 2476088"/>
              <a:gd name="connsiteY0" fmla="*/ 5344160 h 5344160"/>
              <a:gd name="connsiteX1" fmla="*/ 2368973 w 2476088"/>
              <a:gd name="connsiteY1" fmla="*/ 4704080 h 5344160"/>
              <a:gd name="connsiteX2" fmla="*/ 2343573 w 2476088"/>
              <a:gd name="connsiteY2" fmla="*/ 3662680 h 5344160"/>
              <a:gd name="connsiteX3" fmla="*/ 1083733 w 2476088"/>
              <a:gd name="connsiteY3" fmla="*/ 3159760 h 5344160"/>
              <a:gd name="connsiteX4" fmla="*/ 27093 w 2476088"/>
              <a:gd name="connsiteY4" fmla="*/ 2636520 h 5344160"/>
              <a:gd name="connsiteX5" fmla="*/ 27093 w 2476088"/>
              <a:gd name="connsiteY5" fmla="*/ 2240280 h 5344160"/>
              <a:gd name="connsiteX6" fmla="*/ 270933 w 2476088"/>
              <a:gd name="connsiteY6" fmla="*/ 2072640 h 5344160"/>
              <a:gd name="connsiteX7" fmla="*/ 72813 w 2476088"/>
              <a:gd name="connsiteY7" fmla="*/ 1767840 h 5344160"/>
              <a:gd name="connsiteX8" fmla="*/ 286173 w 2476088"/>
              <a:gd name="connsiteY8" fmla="*/ 1234440 h 5344160"/>
              <a:gd name="connsiteX9" fmla="*/ 530013 w 2476088"/>
              <a:gd name="connsiteY9" fmla="*/ 914400 h 5344160"/>
              <a:gd name="connsiteX10" fmla="*/ 987213 w 2476088"/>
              <a:gd name="connsiteY10" fmla="*/ 838200 h 5344160"/>
              <a:gd name="connsiteX11" fmla="*/ 1063413 w 2476088"/>
              <a:gd name="connsiteY11" fmla="*/ 594360 h 5344160"/>
              <a:gd name="connsiteX12" fmla="*/ 880533 w 2476088"/>
              <a:gd name="connsiteY12" fmla="*/ 259080 h 5344160"/>
              <a:gd name="connsiteX13" fmla="*/ 1200573 w 2476088"/>
              <a:gd name="connsiteY13" fmla="*/ 45720 h 5344160"/>
              <a:gd name="connsiteX14" fmla="*/ 1566333 w 2476088"/>
              <a:gd name="connsiteY14" fmla="*/ 0 h 5344160"/>
              <a:gd name="connsiteX0" fmla="*/ 1755409 w 2502604"/>
              <a:gd name="connsiteY0" fmla="*/ 5344160 h 5344160"/>
              <a:gd name="connsiteX1" fmla="*/ 2395489 w 2502604"/>
              <a:gd name="connsiteY1" fmla="*/ 4704080 h 5344160"/>
              <a:gd name="connsiteX2" fmla="*/ 2370089 w 2502604"/>
              <a:gd name="connsiteY2" fmla="*/ 3662680 h 5344160"/>
              <a:gd name="connsiteX3" fmla="*/ 1110249 w 2502604"/>
              <a:gd name="connsiteY3" fmla="*/ 3159760 h 5344160"/>
              <a:gd name="connsiteX4" fmla="*/ 53609 w 2502604"/>
              <a:gd name="connsiteY4" fmla="*/ 2636520 h 5344160"/>
              <a:gd name="connsiteX5" fmla="*/ 53609 w 2502604"/>
              <a:gd name="connsiteY5" fmla="*/ 2240280 h 5344160"/>
              <a:gd name="connsiteX6" fmla="*/ 297449 w 2502604"/>
              <a:gd name="connsiteY6" fmla="*/ 2072640 h 5344160"/>
              <a:gd name="connsiteX7" fmla="*/ 99329 w 2502604"/>
              <a:gd name="connsiteY7" fmla="*/ 1767840 h 5344160"/>
              <a:gd name="connsiteX8" fmla="*/ 312689 w 2502604"/>
              <a:gd name="connsiteY8" fmla="*/ 1234440 h 5344160"/>
              <a:gd name="connsiteX9" fmla="*/ 556529 w 2502604"/>
              <a:gd name="connsiteY9" fmla="*/ 914400 h 5344160"/>
              <a:gd name="connsiteX10" fmla="*/ 1013729 w 2502604"/>
              <a:gd name="connsiteY10" fmla="*/ 838200 h 5344160"/>
              <a:gd name="connsiteX11" fmla="*/ 1089929 w 2502604"/>
              <a:gd name="connsiteY11" fmla="*/ 594360 h 5344160"/>
              <a:gd name="connsiteX12" fmla="*/ 907049 w 2502604"/>
              <a:gd name="connsiteY12" fmla="*/ 259080 h 5344160"/>
              <a:gd name="connsiteX13" fmla="*/ 1227089 w 2502604"/>
              <a:gd name="connsiteY13" fmla="*/ 45720 h 5344160"/>
              <a:gd name="connsiteX14" fmla="*/ 1592849 w 2502604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49445 w 2496640"/>
              <a:gd name="connsiteY0" fmla="*/ 5344160 h 5344160"/>
              <a:gd name="connsiteX1" fmla="*/ 2389525 w 2496640"/>
              <a:gd name="connsiteY1" fmla="*/ 4704080 h 5344160"/>
              <a:gd name="connsiteX2" fmla="*/ 2364125 w 2496640"/>
              <a:gd name="connsiteY2" fmla="*/ 3662680 h 5344160"/>
              <a:gd name="connsiteX3" fmla="*/ 1104285 w 2496640"/>
              <a:gd name="connsiteY3" fmla="*/ 3159760 h 5344160"/>
              <a:gd name="connsiteX4" fmla="*/ 47645 w 2496640"/>
              <a:gd name="connsiteY4" fmla="*/ 2636520 h 5344160"/>
              <a:gd name="connsiteX5" fmla="*/ 47645 w 2496640"/>
              <a:gd name="connsiteY5" fmla="*/ 2240280 h 5344160"/>
              <a:gd name="connsiteX6" fmla="*/ 291485 w 2496640"/>
              <a:gd name="connsiteY6" fmla="*/ 2072640 h 5344160"/>
              <a:gd name="connsiteX7" fmla="*/ 93365 w 2496640"/>
              <a:gd name="connsiteY7" fmla="*/ 1767840 h 5344160"/>
              <a:gd name="connsiteX8" fmla="*/ 306725 w 2496640"/>
              <a:gd name="connsiteY8" fmla="*/ 1234440 h 5344160"/>
              <a:gd name="connsiteX9" fmla="*/ 550565 w 2496640"/>
              <a:gd name="connsiteY9" fmla="*/ 914400 h 5344160"/>
              <a:gd name="connsiteX10" fmla="*/ 1007765 w 2496640"/>
              <a:gd name="connsiteY10" fmla="*/ 838200 h 5344160"/>
              <a:gd name="connsiteX11" fmla="*/ 1083965 w 2496640"/>
              <a:gd name="connsiteY11" fmla="*/ 594360 h 5344160"/>
              <a:gd name="connsiteX12" fmla="*/ 901085 w 2496640"/>
              <a:gd name="connsiteY12" fmla="*/ 259080 h 5344160"/>
              <a:gd name="connsiteX13" fmla="*/ 1221125 w 2496640"/>
              <a:gd name="connsiteY13" fmla="*/ 45720 h 5344160"/>
              <a:gd name="connsiteX14" fmla="*/ 1586885 w 2496640"/>
              <a:gd name="connsiteY14" fmla="*/ 0 h 5344160"/>
              <a:gd name="connsiteX0" fmla="*/ 1737523 w 2484718"/>
              <a:gd name="connsiteY0" fmla="*/ 5344160 h 5344160"/>
              <a:gd name="connsiteX1" fmla="*/ 2377603 w 2484718"/>
              <a:gd name="connsiteY1" fmla="*/ 4704080 h 5344160"/>
              <a:gd name="connsiteX2" fmla="*/ 2352203 w 2484718"/>
              <a:gd name="connsiteY2" fmla="*/ 3662680 h 5344160"/>
              <a:gd name="connsiteX3" fmla="*/ 1092363 w 2484718"/>
              <a:gd name="connsiteY3" fmla="*/ 3159760 h 5344160"/>
              <a:gd name="connsiteX4" fmla="*/ 35723 w 2484718"/>
              <a:gd name="connsiteY4" fmla="*/ 2636520 h 5344160"/>
              <a:gd name="connsiteX5" fmla="*/ 35723 w 2484718"/>
              <a:gd name="connsiteY5" fmla="*/ 2240280 h 5344160"/>
              <a:gd name="connsiteX6" fmla="*/ 228763 w 2484718"/>
              <a:gd name="connsiteY6" fmla="*/ 2052320 h 5344160"/>
              <a:gd name="connsiteX7" fmla="*/ 81443 w 2484718"/>
              <a:gd name="connsiteY7" fmla="*/ 1767840 h 5344160"/>
              <a:gd name="connsiteX8" fmla="*/ 294803 w 2484718"/>
              <a:gd name="connsiteY8" fmla="*/ 1234440 h 5344160"/>
              <a:gd name="connsiteX9" fmla="*/ 538643 w 2484718"/>
              <a:gd name="connsiteY9" fmla="*/ 914400 h 5344160"/>
              <a:gd name="connsiteX10" fmla="*/ 995843 w 2484718"/>
              <a:gd name="connsiteY10" fmla="*/ 838200 h 5344160"/>
              <a:gd name="connsiteX11" fmla="*/ 1072043 w 2484718"/>
              <a:gd name="connsiteY11" fmla="*/ 594360 h 5344160"/>
              <a:gd name="connsiteX12" fmla="*/ 889163 w 2484718"/>
              <a:gd name="connsiteY12" fmla="*/ 259080 h 5344160"/>
              <a:gd name="connsiteX13" fmla="*/ 1209203 w 2484718"/>
              <a:gd name="connsiteY13" fmla="*/ 45720 h 5344160"/>
              <a:gd name="connsiteX14" fmla="*/ 1574963 w 2484718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312267 w 2502182"/>
              <a:gd name="connsiteY8" fmla="*/ 123444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1440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1013307 w 2502182"/>
              <a:gd name="connsiteY10" fmla="*/ 83820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89507 w 2502182"/>
              <a:gd name="connsiteY11" fmla="*/ 59436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344160 h 5344160"/>
              <a:gd name="connsiteX1" fmla="*/ 2395067 w 2502182"/>
              <a:gd name="connsiteY1" fmla="*/ 4704080 h 5344160"/>
              <a:gd name="connsiteX2" fmla="*/ 2369667 w 2502182"/>
              <a:gd name="connsiteY2" fmla="*/ 3662680 h 5344160"/>
              <a:gd name="connsiteX3" fmla="*/ 1109827 w 2502182"/>
              <a:gd name="connsiteY3" fmla="*/ 3159760 h 5344160"/>
              <a:gd name="connsiteX4" fmla="*/ 53187 w 2502182"/>
              <a:gd name="connsiteY4" fmla="*/ 2636520 h 5344160"/>
              <a:gd name="connsiteX5" fmla="*/ 53187 w 2502182"/>
              <a:gd name="connsiteY5" fmla="*/ 2240280 h 5344160"/>
              <a:gd name="connsiteX6" fmla="*/ 246227 w 2502182"/>
              <a:gd name="connsiteY6" fmla="*/ 2052320 h 5344160"/>
              <a:gd name="connsiteX7" fmla="*/ 98907 w 2502182"/>
              <a:gd name="connsiteY7" fmla="*/ 1767840 h 5344160"/>
              <a:gd name="connsiteX8" fmla="*/ 281787 w 2502182"/>
              <a:gd name="connsiteY8" fmla="*/ 1214120 h 5344160"/>
              <a:gd name="connsiteX9" fmla="*/ 556107 w 2502182"/>
              <a:gd name="connsiteY9" fmla="*/ 944880 h 5344160"/>
              <a:gd name="connsiteX10" fmla="*/ 962507 w 2502182"/>
              <a:gd name="connsiteY10" fmla="*/ 848360 h 5344160"/>
              <a:gd name="connsiteX11" fmla="*/ 1028547 w 2502182"/>
              <a:gd name="connsiteY11" fmla="*/ 655320 h 5344160"/>
              <a:gd name="connsiteX12" fmla="*/ 906627 w 2502182"/>
              <a:gd name="connsiteY12" fmla="*/ 259080 h 5344160"/>
              <a:gd name="connsiteX13" fmla="*/ 1226667 w 2502182"/>
              <a:gd name="connsiteY13" fmla="*/ 45720 h 5344160"/>
              <a:gd name="connsiteX14" fmla="*/ 1592427 w 2502182"/>
              <a:gd name="connsiteY14" fmla="*/ 0 h 534416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98440 h 5298440"/>
              <a:gd name="connsiteX1" fmla="*/ 2395067 w 2502182"/>
              <a:gd name="connsiteY1" fmla="*/ 4658360 h 5298440"/>
              <a:gd name="connsiteX2" fmla="*/ 2369667 w 2502182"/>
              <a:gd name="connsiteY2" fmla="*/ 3616960 h 5298440"/>
              <a:gd name="connsiteX3" fmla="*/ 1109827 w 2502182"/>
              <a:gd name="connsiteY3" fmla="*/ 3114040 h 5298440"/>
              <a:gd name="connsiteX4" fmla="*/ 53187 w 2502182"/>
              <a:gd name="connsiteY4" fmla="*/ 2590800 h 5298440"/>
              <a:gd name="connsiteX5" fmla="*/ 53187 w 2502182"/>
              <a:gd name="connsiteY5" fmla="*/ 2194560 h 5298440"/>
              <a:gd name="connsiteX6" fmla="*/ 246227 w 2502182"/>
              <a:gd name="connsiteY6" fmla="*/ 2006600 h 5298440"/>
              <a:gd name="connsiteX7" fmla="*/ 98907 w 2502182"/>
              <a:gd name="connsiteY7" fmla="*/ 1722120 h 5298440"/>
              <a:gd name="connsiteX8" fmla="*/ 281787 w 2502182"/>
              <a:gd name="connsiteY8" fmla="*/ 1168400 h 5298440"/>
              <a:gd name="connsiteX9" fmla="*/ 556107 w 2502182"/>
              <a:gd name="connsiteY9" fmla="*/ 899160 h 5298440"/>
              <a:gd name="connsiteX10" fmla="*/ 962507 w 2502182"/>
              <a:gd name="connsiteY10" fmla="*/ 802640 h 5298440"/>
              <a:gd name="connsiteX11" fmla="*/ 1028547 w 2502182"/>
              <a:gd name="connsiteY11" fmla="*/ 609600 h 5298440"/>
              <a:gd name="connsiteX12" fmla="*/ 906627 w 2502182"/>
              <a:gd name="connsiteY12" fmla="*/ 213360 h 5298440"/>
              <a:gd name="connsiteX13" fmla="*/ 1226667 w 2502182"/>
              <a:gd name="connsiteY13" fmla="*/ 0 h 529844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28547 w 2502182"/>
              <a:gd name="connsiteY11" fmla="*/ 568960 h 5257800"/>
              <a:gd name="connsiteX12" fmla="*/ 906627 w 2502182"/>
              <a:gd name="connsiteY12" fmla="*/ 172720 h 5257800"/>
              <a:gd name="connsiteX13" fmla="*/ 1226667 w 2502182"/>
              <a:gd name="connsiteY13" fmla="*/ 0 h 525780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28547 w 2502182"/>
              <a:gd name="connsiteY11" fmla="*/ 568960 h 5257800"/>
              <a:gd name="connsiteX12" fmla="*/ 896467 w 2502182"/>
              <a:gd name="connsiteY12" fmla="*/ 233680 h 5257800"/>
              <a:gd name="connsiteX13" fmla="*/ 1226667 w 2502182"/>
              <a:gd name="connsiteY13" fmla="*/ 0 h 5257800"/>
              <a:gd name="connsiteX0" fmla="*/ 1754987 w 2502182"/>
              <a:gd name="connsiteY0" fmla="*/ 5257800 h 5257800"/>
              <a:gd name="connsiteX1" fmla="*/ 2395067 w 2502182"/>
              <a:gd name="connsiteY1" fmla="*/ 4617720 h 5257800"/>
              <a:gd name="connsiteX2" fmla="*/ 2369667 w 2502182"/>
              <a:gd name="connsiteY2" fmla="*/ 3576320 h 5257800"/>
              <a:gd name="connsiteX3" fmla="*/ 1109827 w 2502182"/>
              <a:gd name="connsiteY3" fmla="*/ 3073400 h 5257800"/>
              <a:gd name="connsiteX4" fmla="*/ 53187 w 2502182"/>
              <a:gd name="connsiteY4" fmla="*/ 2550160 h 5257800"/>
              <a:gd name="connsiteX5" fmla="*/ 53187 w 2502182"/>
              <a:gd name="connsiteY5" fmla="*/ 2153920 h 5257800"/>
              <a:gd name="connsiteX6" fmla="*/ 246227 w 2502182"/>
              <a:gd name="connsiteY6" fmla="*/ 1965960 h 5257800"/>
              <a:gd name="connsiteX7" fmla="*/ 98907 w 2502182"/>
              <a:gd name="connsiteY7" fmla="*/ 1681480 h 5257800"/>
              <a:gd name="connsiteX8" fmla="*/ 281787 w 2502182"/>
              <a:gd name="connsiteY8" fmla="*/ 1127760 h 5257800"/>
              <a:gd name="connsiteX9" fmla="*/ 556107 w 2502182"/>
              <a:gd name="connsiteY9" fmla="*/ 858520 h 5257800"/>
              <a:gd name="connsiteX10" fmla="*/ 962507 w 2502182"/>
              <a:gd name="connsiteY10" fmla="*/ 762000 h 5257800"/>
              <a:gd name="connsiteX11" fmla="*/ 1059027 w 2502182"/>
              <a:gd name="connsiteY11" fmla="*/ 563880 h 5257800"/>
              <a:gd name="connsiteX12" fmla="*/ 896467 w 2502182"/>
              <a:gd name="connsiteY12" fmla="*/ 233680 h 5257800"/>
              <a:gd name="connsiteX13" fmla="*/ 1226667 w 2502182"/>
              <a:gd name="connsiteY13" fmla="*/ 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2182" h="5257800">
                <a:moveTo>
                  <a:pt x="1754987" y="5257800"/>
                </a:moveTo>
                <a:cubicBezTo>
                  <a:pt x="1937867" y="5146040"/>
                  <a:pt x="2292620" y="4897967"/>
                  <a:pt x="2395067" y="4617720"/>
                </a:cubicBezTo>
                <a:cubicBezTo>
                  <a:pt x="2497514" y="4337473"/>
                  <a:pt x="2583874" y="3833707"/>
                  <a:pt x="2369667" y="3576320"/>
                </a:cubicBezTo>
                <a:cubicBezTo>
                  <a:pt x="2155460" y="3318933"/>
                  <a:pt x="1495907" y="3225800"/>
                  <a:pt x="1109827" y="3073400"/>
                </a:cubicBezTo>
                <a:cubicBezTo>
                  <a:pt x="723747" y="2921000"/>
                  <a:pt x="154787" y="2712720"/>
                  <a:pt x="53187" y="2550160"/>
                </a:cubicBezTo>
                <a:cubicBezTo>
                  <a:pt x="-48413" y="2387600"/>
                  <a:pt x="21014" y="2251287"/>
                  <a:pt x="53187" y="2153920"/>
                </a:cubicBezTo>
                <a:cubicBezTo>
                  <a:pt x="85360" y="2056553"/>
                  <a:pt x="236067" y="2072640"/>
                  <a:pt x="246227" y="1965960"/>
                </a:cubicBezTo>
                <a:cubicBezTo>
                  <a:pt x="256387" y="1859280"/>
                  <a:pt x="92980" y="1821180"/>
                  <a:pt x="98907" y="1681480"/>
                </a:cubicBezTo>
                <a:cubicBezTo>
                  <a:pt x="104834" y="1541780"/>
                  <a:pt x="205587" y="1264920"/>
                  <a:pt x="281787" y="1127760"/>
                </a:cubicBezTo>
                <a:cubicBezTo>
                  <a:pt x="357987" y="990600"/>
                  <a:pt x="442654" y="919480"/>
                  <a:pt x="556107" y="858520"/>
                </a:cubicBezTo>
                <a:cubicBezTo>
                  <a:pt x="669560" y="797560"/>
                  <a:pt x="878687" y="811107"/>
                  <a:pt x="962507" y="762000"/>
                </a:cubicBezTo>
                <a:cubicBezTo>
                  <a:pt x="1046327" y="712893"/>
                  <a:pt x="1070034" y="651933"/>
                  <a:pt x="1059027" y="563880"/>
                </a:cubicBezTo>
                <a:cubicBezTo>
                  <a:pt x="1048020" y="475827"/>
                  <a:pt x="868527" y="327660"/>
                  <a:pt x="896467" y="233680"/>
                </a:cubicBezTo>
                <a:cubicBezTo>
                  <a:pt x="924407" y="139700"/>
                  <a:pt x="1099667" y="5080"/>
                  <a:pt x="1226667" y="0"/>
                </a:cubicBez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lag-pole-with-black-flag_38306"/>
          <p:cNvSpPr>
            <a:spLocks noChangeAspect="1"/>
          </p:cNvSpPr>
          <p:nvPr/>
        </p:nvSpPr>
        <p:spPr bwMode="auto">
          <a:xfrm>
            <a:off x="3180210" y="3535156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flag-pole-with-black-flag_38306"/>
          <p:cNvSpPr>
            <a:spLocks noChangeAspect="1"/>
          </p:cNvSpPr>
          <p:nvPr/>
        </p:nvSpPr>
        <p:spPr bwMode="auto">
          <a:xfrm>
            <a:off x="1471160" y="2220282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lag-pole-with-black-flag_38306"/>
          <p:cNvSpPr>
            <a:spLocks noChangeAspect="1"/>
          </p:cNvSpPr>
          <p:nvPr/>
        </p:nvSpPr>
        <p:spPr bwMode="auto">
          <a:xfrm>
            <a:off x="2233474" y="695208"/>
            <a:ext cx="454953" cy="541577"/>
          </a:xfrm>
          <a:custGeom>
            <a:avLst/>
            <a:gdLst>
              <a:gd name="T0" fmla="*/ 401 w 401"/>
              <a:gd name="T1" fmla="*/ 89 h 478"/>
              <a:gd name="T2" fmla="*/ 401 w 401"/>
              <a:gd name="T3" fmla="*/ 293 h 478"/>
              <a:gd name="T4" fmla="*/ 73 w 401"/>
              <a:gd name="T5" fmla="*/ 293 h 478"/>
              <a:gd name="T6" fmla="*/ 73 w 401"/>
              <a:gd name="T7" fmla="*/ 89 h 478"/>
              <a:gd name="T8" fmla="*/ 401 w 401"/>
              <a:gd name="T9" fmla="*/ 89 h 478"/>
              <a:gd name="T10" fmla="*/ 39 w 401"/>
              <a:gd name="T11" fmla="*/ 0 h 478"/>
              <a:gd name="T12" fmla="*/ 0 w 401"/>
              <a:gd name="T13" fmla="*/ 39 h 478"/>
              <a:gd name="T14" fmla="*/ 23 w 401"/>
              <a:gd name="T15" fmla="*/ 74 h 478"/>
              <a:gd name="T16" fmla="*/ 23 w 401"/>
              <a:gd name="T17" fmla="*/ 478 h 478"/>
              <a:gd name="T18" fmla="*/ 56 w 401"/>
              <a:gd name="T19" fmla="*/ 478 h 478"/>
              <a:gd name="T20" fmla="*/ 56 w 401"/>
              <a:gd name="T21" fmla="*/ 74 h 478"/>
              <a:gd name="T22" fmla="*/ 78 w 401"/>
              <a:gd name="T23" fmla="*/ 39 h 478"/>
              <a:gd name="T24" fmla="*/ 39 w 401"/>
              <a:gd name="T25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78">
                <a:moveTo>
                  <a:pt x="401" y="89"/>
                </a:moveTo>
                <a:lnTo>
                  <a:pt x="401" y="293"/>
                </a:lnTo>
                <a:cubicBezTo>
                  <a:pt x="292" y="212"/>
                  <a:pt x="182" y="375"/>
                  <a:pt x="73" y="293"/>
                </a:cubicBezTo>
                <a:lnTo>
                  <a:pt x="73" y="89"/>
                </a:lnTo>
                <a:cubicBezTo>
                  <a:pt x="182" y="171"/>
                  <a:pt x="292" y="7"/>
                  <a:pt x="401" y="89"/>
                </a:cubicBezTo>
                <a:close/>
                <a:moveTo>
                  <a:pt x="39" y="0"/>
                </a:moveTo>
                <a:cubicBezTo>
                  <a:pt x="18" y="0"/>
                  <a:pt x="0" y="17"/>
                  <a:pt x="0" y="39"/>
                </a:cubicBezTo>
                <a:cubicBezTo>
                  <a:pt x="0" y="54"/>
                  <a:pt x="9" y="68"/>
                  <a:pt x="23" y="74"/>
                </a:cubicBezTo>
                <a:lnTo>
                  <a:pt x="23" y="478"/>
                </a:lnTo>
                <a:lnTo>
                  <a:pt x="56" y="478"/>
                </a:lnTo>
                <a:lnTo>
                  <a:pt x="56" y="74"/>
                </a:lnTo>
                <a:cubicBezTo>
                  <a:pt x="69" y="68"/>
                  <a:pt x="78" y="54"/>
                  <a:pt x="78" y="39"/>
                </a:cubicBezTo>
                <a:cubicBezTo>
                  <a:pt x="78" y="17"/>
                  <a:pt x="61" y="0"/>
                  <a:pt x="3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任意多边形 12"/>
          <p:cNvSpPr/>
          <p:nvPr/>
        </p:nvSpPr>
        <p:spPr>
          <a:xfrm>
            <a:off x="3405520" y="1106688"/>
            <a:ext cx="2896604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07638" y="1162930"/>
            <a:ext cx="2417939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MFRC522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</a:p>
        </p:txBody>
      </p:sp>
      <p:sp>
        <p:nvSpPr>
          <p:cNvPr id="31" name="任意多边形 30"/>
          <p:cNvSpPr/>
          <p:nvPr/>
        </p:nvSpPr>
        <p:spPr>
          <a:xfrm>
            <a:off x="2475307" y="2249661"/>
            <a:ext cx="3155818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77425" y="2305903"/>
            <a:ext cx="2573076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函数导致此程序假死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3956770" y="3577860"/>
            <a:ext cx="3056088" cy="388620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58887" y="3634102"/>
            <a:ext cx="2673752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en-US" altLang="zh-CN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15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跨域访问服务器</a:t>
            </a:r>
          </a:p>
        </p:txBody>
      </p:sp>
      <p:pic>
        <p:nvPicPr>
          <p:cNvPr id="24" name="图片 23" descr="图片包含 游戏机&#10;&#10;描述已自动生成">
            <a:extLst>
              <a:ext uri="{FF2B5EF4-FFF2-40B4-BE49-F238E27FC236}">
                <a16:creationId xmlns:a16="http://schemas.microsoft.com/office/drawing/2014/main" id="{B101A0B5-8380-4410-B2DF-220959055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" y="4492432"/>
            <a:ext cx="1684802" cy="5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506" y="1888069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总结与回顾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城市的建筑&#10;&#10;描述已自动生成">
            <a:extLst>
              <a:ext uri="{FF2B5EF4-FFF2-40B4-BE49-F238E27FC236}">
                <a16:creationId xmlns:a16="http://schemas.microsoft.com/office/drawing/2014/main" id="{A054067E-504F-4E0B-BF11-1DF2CD599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468219"/>
            <a:ext cx="8858256" cy="392616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7CDB32-CE46-43FE-865A-AD720066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8CFDA0B-E522-4388-8A3D-90E9627F2A18}"/>
              </a:ext>
            </a:extLst>
          </p:cNvPr>
          <p:cNvSpPr/>
          <p:nvPr/>
        </p:nvSpPr>
        <p:spPr>
          <a:xfrm>
            <a:off x="410816" y="590666"/>
            <a:ext cx="8335618" cy="369452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63DB7D-1931-4D8D-AB1E-38C96D1D135A}"/>
              </a:ext>
            </a:extLst>
          </p:cNvPr>
          <p:cNvSpPr txBox="1"/>
          <p:nvPr/>
        </p:nvSpPr>
        <p:spPr>
          <a:xfrm>
            <a:off x="576469" y="974401"/>
            <a:ext cx="8024192" cy="281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93200">
              <a:lnSpc>
                <a:spcPct val="125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Hack" panose="020B0609030202020204" pitchFamily="49" charset="0"/>
              </a:rPr>
              <a:t>我觉得毕业设计就是对我们即将走出校门的一次大考验，这应该是我目前自己独立做的第一个比较大的项目，涉及到的内容比较广泛，也是非常考验我自己的能力，真的是从中学习到了很多很多。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Hack" panose="020B0609030202020204" pitchFamily="49" charset="0"/>
            </a:endParaRPr>
          </a:p>
          <a:p>
            <a:pPr indent="493200">
              <a:lnSpc>
                <a:spcPct val="125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Hack" panose="020B0609030202020204" pitchFamily="49" charset="0"/>
              </a:rPr>
              <a:t>在完成系统开发以及论文写作的过程中，我也越来越认识到自己知识以及经验的缺乏程度，虽然我尽可能的通过查资料，上网爬博客，竭尽所能用自己目前所学到知识来完成毕业设计，但是仍然有很多不足，系统功能并不完备，有待改进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Hack" panose="020B0609030202020204" pitchFamily="49" charset="0"/>
            </a:endParaRPr>
          </a:p>
          <a:p>
            <a:pPr indent="493200">
              <a:lnSpc>
                <a:spcPct val="125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Hack" panose="020B0609030202020204" pitchFamily="49" charset="0"/>
              </a:rPr>
              <a:t>请各位老师批评指正，让我在今后的学习中能够少走点弯路。</a:t>
            </a:r>
          </a:p>
        </p:txBody>
      </p:sp>
    </p:spTree>
    <p:extLst>
      <p:ext uri="{BB962C8B-B14F-4D97-AF65-F5344CB8AC3E}">
        <p14:creationId xmlns:p14="http://schemas.microsoft.com/office/powerpoint/2010/main" val="31588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04036" y="2401267"/>
            <a:ext cx="2751138" cy="2751138"/>
          </a:xfrm>
          <a:prstGeom prst="rtTriangle">
            <a:avLst/>
          </a:prstGeom>
          <a:solidFill>
            <a:srgbClr val="C42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4815" y="-7815"/>
            <a:ext cx="2751138" cy="2751138"/>
          </a:xfrm>
          <a:prstGeom prst="rtTriangle">
            <a:avLst/>
          </a:prstGeom>
          <a:solidFill>
            <a:srgbClr val="C42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89"/>
            <a:chOff x="149236" y="598468"/>
            <a:chExt cx="8834372" cy="394656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9236" y="613961"/>
              <a:ext cx="8834372" cy="3915578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1323" y="1977291"/>
            <a:ext cx="539696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latin typeface="+mj-ea"/>
                <a:sym typeface="Calibri" panose="020F0502020204030204" pitchFamily="34" charset="0"/>
              </a:rPr>
              <a:t>感谢各位老师批评指正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92725" y="273441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Thank You !</a:t>
            </a:r>
          </a:p>
        </p:txBody>
      </p:sp>
      <p:cxnSp>
        <p:nvCxnSpPr>
          <p:cNvPr id="65" name="直接连接符 64" hidden="1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75962" y="3560011"/>
            <a:ext cx="351052" cy="351052"/>
          </a:xfrm>
          <a:prstGeom prst="ellipse">
            <a:avLst/>
          </a:prstGeom>
          <a:solidFill>
            <a:srgbClr val="C521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13719" y="36032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2020.4.25</a:t>
            </a:r>
            <a:endParaRPr lang="zh-CN" altLang="en-US" sz="1400" dirty="0"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34567" y="3556959"/>
            <a:ext cx="351052" cy="351052"/>
          </a:xfrm>
          <a:prstGeom prst="ellipse">
            <a:avLst/>
          </a:prstGeom>
          <a:solidFill>
            <a:srgbClr val="C521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72324" y="36002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答辩人：王富国</a:t>
            </a: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40091" y="36152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14050" y="36305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2157895C-D357-4ADE-BB98-19665A8CD5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81" y="991774"/>
            <a:ext cx="2717280" cy="874030"/>
          </a:xfrm>
          <a:prstGeom prst="rect">
            <a:avLst/>
          </a:prstGeom>
        </p:spPr>
      </p:pic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752D851-EB05-4781-8894-30061FDBB881}"/>
              </a:ext>
            </a:extLst>
          </p:cNvPr>
          <p:cNvCxnSpPr/>
          <p:nvPr/>
        </p:nvCxnSpPr>
        <p:spPr>
          <a:xfrm>
            <a:off x="3857894" y="311504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solidFill>
            <a:srgbClr val="C7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6996" y="-14176"/>
            <a:ext cx="2751138" cy="2751138"/>
          </a:xfrm>
          <a:prstGeom prst="rtTriangle">
            <a:avLst/>
          </a:prstGeom>
          <a:solidFill>
            <a:srgbClr val="C7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EE021A-E427-4579-8679-65A98A016725}"/>
              </a:ext>
            </a:extLst>
          </p:cNvPr>
          <p:cNvGrpSpPr/>
          <p:nvPr/>
        </p:nvGrpSpPr>
        <p:grpSpPr>
          <a:xfrm>
            <a:off x="149235" y="598468"/>
            <a:ext cx="8851889" cy="3954389"/>
            <a:chOff x="149236" y="598468"/>
            <a:chExt cx="8834372" cy="394656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054C4AE-57FA-4450-9218-53310CC8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9236" y="613961"/>
              <a:ext cx="8834372" cy="391557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3B40F3-9A05-4EB2-8831-183505756F87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6">
            <a:extLst>
              <a:ext uri="{FF2B5EF4-FFF2-40B4-BE49-F238E27FC236}">
                <a16:creationId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80" y="2023552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选题来源与背景</a:t>
            </a: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519742" y="1993857"/>
            <a:ext cx="379869" cy="379869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9" name="文本框 6">
            <a:extLst>
              <a:ext uri="{FF2B5EF4-FFF2-40B4-BE49-F238E27FC236}">
                <a16:creationId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11" y="2890858"/>
            <a:ext cx="24416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具体实现方法与研究思路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493173" y="2861163"/>
            <a:ext cx="379869" cy="379869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3" name="文本框 6">
            <a:extLst>
              <a:ext uri="{FF2B5EF4-FFF2-40B4-BE49-F238E27FC236}">
                <a16:creationId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80" y="375285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系统效果展示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519742" y="3704691"/>
            <a:ext cx="379869" cy="398338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214560CB-900B-47C6-BFDC-0F00114D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3924572" y="1498316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6">
            <a:extLst>
              <a:ext uri="{FF2B5EF4-FFF2-40B4-BE49-F238E27FC236}">
                <a16:creationId xmlns:a16="http://schemas.microsoft.com/office/drawing/2014/main" id="{498D478B-36B0-49C1-9CA6-244FF715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140" y="2409081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遇到的问题与难点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0D8F12B-37CB-45DD-B99D-CFFC83BA41FF}"/>
              </a:ext>
            </a:extLst>
          </p:cNvPr>
          <p:cNvSpPr/>
          <p:nvPr/>
        </p:nvSpPr>
        <p:spPr>
          <a:xfrm>
            <a:off x="4578702" y="2379386"/>
            <a:ext cx="379869" cy="379869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5" name="文本框 6">
            <a:extLst>
              <a:ext uri="{FF2B5EF4-FFF2-40B4-BE49-F238E27FC236}">
                <a16:creationId xmlns:a16="http://schemas.microsoft.com/office/drawing/2014/main" id="{3EE8B387-7889-4B6F-AC9E-7C5FF0079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398" y="3486566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latin typeface="+mj-ea"/>
                <a:ea typeface="+mj-ea"/>
              </a:rPr>
              <a:t>总结与回顾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07A0F2B-227D-4E1D-9019-EDB8CB8427D2}"/>
              </a:ext>
            </a:extLst>
          </p:cNvPr>
          <p:cNvSpPr/>
          <p:nvPr/>
        </p:nvSpPr>
        <p:spPr>
          <a:xfrm>
            <a:off x="4632960" y="3452579"/>
            <a:ext cx="379869" cy="398338"/>
          </a:xfrm>
          <a:prstGeom prst="ellipse">
            <a:avLst/>
          </a:prstGeom>
          <a:solidFill>
            <a:srgbClr val="C722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r>
            <a:endParaRPr lang="zh-CN" altLang="en-US" sz="1600" dirty="0">
              <a:latin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 animBg="1"/>
      <p:bldP spid="89" grpId="0"/>
      <p:bldP spid="91" grpId="0" animBg="1"/>
      <p:bldP spid="93" grpId="0"/>
      <p:bldP spid="95" grpId="0" animBg="1"/>
      <p:bldP spid="97" grpId="0"/>
      <p:bldP spid="156" grpId="0"/>
      <p:bldP spid="18" grpId="0"/>
      <p:bldP spid="24" grpId="0" animBg="1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41" y="188806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  <a:ea typeface="+mj-ea"/>
              </a:rPr>
              <a:t>选题来源与背景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latin typeface="+mj-ea"/>
                <a:ea typeface="+mj-ea"/>
              </a:rPr>
              <a:t>目前现状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262150" y="621316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80CEA-0A72-4B3A-BE2C-A1B010B6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0A9890-BB78-4D07-8D98-9A0BECA5274E}"/>
              </a:ext>
            </a:extLst>
          </p:cNvPr>
          <p:cNvSpPr/>
          <p:nvPr/>
        </p:nvSpPr>
        <p:spPr>
          <a:xfrm>
            <a:off x="486347" y="3455180"/>
            <a:ext cx="3946844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都是纯粹的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端应用程序，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B/S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架构，例如驾校中国。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5FDF37-7E8E-4F36-B77C-0A78F967BB3F}"/>
              </a:ext>
            </a:extLst>
          </p:cNvPr>
          <p:cNvSpPr/>
          <p:nvPr/>
        </p:nvSpPr>
        <p:spPr>
          <a:xfrm>
            <a:off x="486347" y="3796895"/>
            <a:ext cx="3946844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原始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服务端页面技术，服务器压力大，页面加载缓慢，维护成本高，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388042-DE57-415B-AEC6-3633E97C2F77}"/>
              </a:ext>
            </a:extLst>
          </p:cNvPr>
          <p:cNvSpPr/>
          <p:nvPr/>
        </p:nvSpPr>
        <p:spPr>
          <a:xfrm>
            <a:off x="4710810" y="3440987"/>
            <a:ext cx="3946844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驾校数据监控系统，例如安徽展瑞信息科技的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一种基于物联网的驾校综合监控管理系统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58F6C91-249C-4849-8558-C0DBEDD377F6}"/>
              </a:ext>
            </a:extLst>
          </p:cNvPr>
          <p:cNvSpPr/>
          <p:nvPr/>
        </p:nvSpPr>
        <p:spPr>
          <a:xfrm>
            <a:off x="4710810" y="4044437"/>
            <a:ext cx="3946844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驾校智能识别系统，例如苏州木兰电子科技的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驾校智能识别系统驾校考试管理有源电子标签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00C449-CF38-48F6-BCFE-986FB98A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1" y="965293"/>
            <a:ext cx="3902283" cy="197056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B3ED0CA-8060-4169-9E11-42F51506BF8A}"/>
              </a:ext>
            </a:extLst>
          </p:cNvPr>
          <p:cNvSpPr/>
          <p:nvPr/>
        </p:nvSpPr>
        <p:spPr>
          <a:xfrm>
            <a:off x="1340915" y="2686981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</a:rPr>
              <a:t>软件现状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D2F1EE-CEB0-48E9-A7FE-B94ED4EB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36" y="990669"/>
            <a:ext cx="3891297" cy="1919274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70CAB05-E2EC-48A0-B947-1394D274DDFC}"/>
              </a:ext>
            </a:extLst>
          </p:cNvPr>
          <p:cNvSpPr/>
          <p:nvPr/>
        </p:nvSpPr>
        <p:spPr>
          <a:xfrm>
            <a:off x="5650897" y="2703466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微软雅黑"/>
                <a:ea typeface="微软雅黑"/>
              </a:rPr>
              <a:t>硬件现状</a:t>
            </a:r>
          </a:p>
        </p:txBody>
      </p:sp>
    </p:spTree>
    <p:extLst>
      <p:ext uri="{BB962C8B-B14F-4D97-AF65-F5344CB8AC3E}">
        <p14:creationId xmlns:p14="http://schemas.microsoft.com/office/powerpoint/2010/main" val="3592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8" grpId="0"/>
      <p:bldP spid="30" grpId="0"/>
      <p:bldP spid="20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44" y="1888069"/>
            <a:ext cx="52629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</a:rPr>
              <a:t>具体实现方法与研究思路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93"/>
          <p:cNvSpPr txBox="1"/>
          <p:nvPr/>
        </p:nvSpPr>
        <p:spPr>
          <a:xfrm>
            <a:off x="487885" y="154060"/>
            <a:ext cx="27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</a:p>
        </p:txBody>
      </p:sp>
      <p:sp>
        <p:nvSpPr>
          <p:cNvPr id="159" name="椭圆 158"/>
          <p:cNvSpPr/>
          <p:nvPr/>
        </p:nvSpPr>
        <p:spPr>
          <a:xfrm>
            <a:off x="1460668" y="1852985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2734418" y="1574144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>
            <a:off x="2911753" y="1699462"/>
            <a:ext cx="263402" cy="390857"/>
            <a:chOff x="8825827" y="7672071"/>
            <a:chExt cx="997623" cy="1480355"/>
          </a:xfrm>
          <a:solidFill>
            <a:schemeClr val="bg1"/>
          </a:solidFill>
        </p:grpSpPr>
        <p:sp>
          <p:nvSpPr>
            <p:cNvPr id="162" name="Freeform 5"/>
            <p:cNvSpPr>
              <a:spLocks/>
            </p:cNvSpPr>
            <p:nvPr/>
          </p:nvSpPr>
          <p:spPr bwMode="auto">
            <a:xfrm>
              <a:off x="9076839" y="8782336"/>
              <a:ext cx="498814" cy="370090"/>
            </a:xfrm>
            <a:custGeom>
              <a:avLst/>
              <a:gdLst>
                <a:gd name="T0" fmla="*/ 0 w 64"/>
                <a:gd name="T1" fmla="*/ 4 h 48"/>
                <a:gd name="T2" fmla="*/ 0 w 64"/>
                <a:gd name="T3" fmla="*/ 28 h 48"/>
                <a:gd name="T4" fmla="*/ 4 w 64"/>
                <a:gd name="T5" fmla="*/ 32 h 48"/>
                <a:gd name="T6" fmla="*/ 8 w 64"/>
                <a:gd name="T7" fmla="*/ 32 h 48"/>
                <a:gd name="T8" fmla="*/ 8 w 64"/>
                <a:gd name="T9" fmla="*/ 36 h 48"/>
                <a:gd name="T10" fmla="*/ 20 w 64"/>
                <a:gd name="T11" fmla="*/ 48 h 48"/>
                <a:gd name="T12" fmla="*/ 44 w 64"/>
                <a:gd name="T13" fmla="*/ 48 h 48"/>
                <a:gd name="T14" fmla="*/ 56 w 64"/>
                <a:gd name="T15" fmla="*/ 36 h 48"/>
                <a:gd name="T16" fmla="*/ 56 w 64"/>
                <a:gd name="T17" fmla="*/ 32 h 48"/>
                <a:gd name="T18" fmla="*/ 60 w 64"/>
                <a:gd name="T19" fmla="*/ 32 h 48"/>
                <a:gd name="T20" fmla="*/ 64 w 64"/>
                <a:gd name="T21" fmla="*/ 28 h 48"/>
                <a:gd name="T22" fmla="*/ 64 w 64"/>
                <a:gd name="T23" fmla="*/ 4 h 48"/>
                <a:gd name="T24" fmla="*/ 64 w 64"/>
                <a:gd name="T25" fmla="*/ 0 h 48"/>
                <a:gd name="T26" fmla="*/ 0 w 64"/>
                <a:gd name="T27" fmla="*/ 0 h 48"/>
                <a:gd name="T28" fmla="*/ 0 w 64"/>
                <a:gd name="T2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48">
                  <a:moveTo>
                    <a:pt x="0" y="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43"/>
                    <a:pt x="13" y="48"/>
                    <a:pt x="2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51" y="48"/>
                    <a:pt x="56" y="43"/>
                    <a:pt x="56" y="36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2" y="32"/>
                    <a:pt x="64" y="30"/>
                    <a:pt x="64" y="2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4" y="1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6"/>
            <p:cNvSpPr>
              <a:spLocks noEditPoints="1"/>
            </p:cNvSpPr>
            <p:nvPr/>
          </p:nvSpPr>
          <p:spPr bwMode="auto">
            <a:xfrm>
              <a:off x="8825827" y="7672071"/>
              <a:ext cx="997623" cy="1045899"/>
            </a:xfrm>
            <a:custGeom>
              <a:avLst/>
              <a:gdLst>
                <a:gd name="T0" fmla="*/ 64 w 128"/>
                <a:gd name="T1" fmla="*/ 0 h 136"/>
                <a:gd name="T2" fmla="*/ 0 w 128"/>
                <a:gd name="T3" fmla="*/ 64 h 136"/>
                <a:gd name="T4" fmla="*/ 19 w 128"/>
                <a:gd name="T5" fmla="*/ 115 h 136"/>
                <a:gd name="T6" fmla="*/ 29 w 128"/>
                <a:gd name="T7" fmla="*/ 136 h 136"/>
                <a:gd name="T8" fmla="*/ 99 w 128"/>
                <a:gd name="T9" fmla="*/ 136 h 136"/>
                <a:gd name="T10" fmla="*/ 109 w 128"/>
                <a:gd name="T11" fmla="*/ 115 h 136"/>
                <a:gd name="T12" fmla="*/ 128 w 128"/>
                <a:gd name="T13" fmla="*/ 64 h 136"/>
                <a:gd name="T14" fmla="*/ 64 w 128"/>
                <a:gd name="T15" fmla="*/ 0 h 136"/>
                <a:gd name="T16" fmla="*/ 60 w 128"/>
                <a:gd name="T17" fmla="*/ 32 h 136"/>
                <a:gd name="T18" fmla="*/ 32 w 128"/>
                <a:gd name="T19" fmla="*/ 64 h 136"/>
                <a:gd name="T20" fmla="*/ 45 w 128"/>
                <a:gd name="T21" fmla="*/ 94 h 136"/>
                <a:gd name="T22" fmla="*/ 47 w 128"/>
                <a:gd name="T23" fmla="*/ 98 h 136"/>
                <a:gd name="T24" fmla="*/ 46 w 128"/>
                <a:gd name="T25" fmla="*/ 104 h 136"/>
                <a:gd name="T26" fmla="*/ 44 w 128"/>
                <a:gd name="T27" fmla="*/ 104 h 136"/>
                <a:gd name="T28" fmla="*/ 40 w 128"/>
                <a:gd name="T29" fmla="*/ 102 h 136"/>
                <a:gd name="T30" fmla="*/ 38 w 128"/>
                <a:gd name="T31" fmla="*/ 98 h 136"/>
                <a:gd name="T32" fmla="*/ 24 w 128"/>
                <a:gd name="T33" fmla="*/ 64 h 136"/>
                <a:gd name="T34" fmla="*/ 60 w 128"/>
                <a:gd name="T35" fmla="*/ 24 h 136"/>
                <a:gd name="T36" fmla="*/ 64 w 128"/>
                <a:gd name="T37" fmla="*/ 28 h 136"/>
                <a:gd name="T38" fmla="*/ 60 w 128"/>
                <a:gd name="T39" fmla="*/ 3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36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83"/>
                    <a:pt x="10" y="100"/>
                    <a:pt x="19" y="115"/>
                  </a:cubicBezTo>
                  <a:cubicBezTo>
                    <a:pt x="23" y="122"/>
                    <a:pt x="27" y="129"/>
                    <a:pt x="29" y="136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01" y="129"/>
                    <a:pt x="105" y="122"/>
                    <a:pt x="109" y="115"/>
                  </a:cubicBezTo>
                  <a:cubicBezTo>
                    <a:pt x="118" y="100"/>
                    <a:pt x="128" y="83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0" y="32"/>
                  </a:moveTo>
                  <a:cubicBezTo>
                    <a:pt x="44" y="34"/>
                    <a:pt x="32" y="47"/>
                    <a:pt x="32" y="64"/>
                  </a:cubicBezTo>
                  <a:cubicBezTo>
                    <a:pt x="32" y="72"/>
                    <a:pt x="39" y="84"/>
                    <a:pt x="45" y="94"/>
                  </a:cubicBezTo>
                  <a:cubicBezTo>
                    <a:pt x="46" y="95"/>
                    <a:pt x="47" y="97"/>
                    <a:pt x="47" y="98"/>
                  </a:cubicBezTo>
                  <a:cubicBezTo>
                    <a:pt x="49" y="100"/>
                    <a:pt x="48" y="103"/>
                    <a:pt x="46" y="104"/>
                  </a:cubicBezTo>
                  <a:cubicBezTo>
                    <a:pt x="45" y="104"/>
                    <a:pt x="45" y="104"/>
                    <a:pt x="44" y="104"/>
                  </a:cubicBezTo>
                  <a:cubicBezTo>
                    <a:pt x="43" y="104"/>
                    <a:pt x="41" y="103"/>
                    <a:pt x="40" y="102"/>
                  </a:cubicBezTo>
                  <a:cubicBezTo>
                    <a:pt x="40" y="101"/>
                    <a:pt x="39" y="99"/>
                    <a:pt x="38" y="98"/>
                  </a:cubicBezTo>
                  <a:cubicBezTo>
                    <a:pt x="31" y="87"/>
                    <a:pt x="24" y="74"/>
                    <a:pt x="24" y="64"/>
                  </a:cubicBezTo>
                  <a:cubicBezTo>
                    <a:pt x="24" y="43"/>
                    <a:pt x="39" y="26"/>
                    <a:pt x="60" y="24"/>
                  </a:cubicBezTo>
                  <a:cubicBezTo>
                    <a:pt x="62" y="24"/>
                    <a:pt x="64" y="26"/>
                    <a:pt x="64" y="28"/>
                  </a:cubicBezTo>
                  <a:cubicBezTo>
                    <a:pt x="64" y="30"/>
                    <a:pt x="63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4" name="椭圆 163"/>
          <p:cNvSpPr/>
          <p:nvPr/>
        </p:nvSpPr>
        <p:spPr>
          <a:xfrm>
            <a:off x="3919905" y="1278022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65" name="组合 164"/>
          <p:cNvGrpSpPr/>
          <p:nvPr/>
        </p:nvGrpSpPr>
        <p:grpSpPr>
          <a:xfrm>
            <a:off x="4064678" y="1383453"/>
            <a:ext cx="350565" cy="304914"/>
            <a:chOff x="-3107140" y="-910921"/>
            <a:chExt cx="2897188" cy="2651126"/>
          </a:xfrm>
          <a:solidFill>
            <a:schemeClr val="bg1"/>
          </a:solidFill>
        </p:grpSpPr>
        <p:sp>
          <p:nvSpPr>
            <p:cNvPr id="166" name="Oval 44"/>
            <p:cNvSpPr>
              <a:spLocks noChangeArrowheads="1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45"/>
            <p:cNvSpPr>
              <a:spLocks/>
            </p:cNvSpPr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46"/>
            <p:cNvSpPr>
              <a:spLocks/>
            </p:cNvSpPr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Oval 47"/>
            <p:cNvSpPr>
              <a:spLocks noChangeArrowheads="1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48"/>
            <p:cNvSpPr>
              <a:spLocks/>
            </p:cNvSpPr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Oval 50"/>
            <p:cNvSpPr>
              <a:spLocks noChangeArrowheads="1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51"/>
            <p:cNvSpPr>
              <a:spLocks/>
            </p:cNvSpPr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52"/>
            <p:cNvSpPr>
              <a:spLocks/>
            </p:cNvSpPr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53"/>
            <p:cNvSpPr>
              <a:spLocks/>
            </p:cNvSpPr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54"/>
            <p:cNvSpPr>
              <a:spLocks/>
            </p:cNvSpPr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55"/>
            <p:cNvSpPr>
              <a:spLocks/>
            </p:cNvSpPr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56"/>
            <p:cNvSpPr>
              <a:spLocks/>
            </p:cNvSpPr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57"/>
            <p:cNvSpPr>
              <a:spLocks/>
            </p:cNvSpPr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58"/>
            <p:cNvSpPr>
              <a:spLocks/>
            </p:cNvSpPr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59"/>
            <p:cNvSpPr>
              <a:spLocks/>
            </p:cNvSpPr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60"/>
            <p:cNvSpPr>
              <a:spLocks/>
            </p:cNvSpPr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61"/>
            <p:cNvSpPr>
              <a:spLocks/>
            </p:cNvSpPr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62"/>
            <p:cNvSpPr>
              <a:spLocks/>
            </p:cNvSpPr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63"/>
            <p:cNvSpPr>
              <a:spLocks/>
            </p:cNvSpPr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Oval 64"/>
            <p:cNvSpPr>
              <a:spLocks noChangeArrowheads="1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65"/>
            <p:cNvSpPr>
              <a:spLocks/>
            </p:cNvSpPr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66"/>
            <p:cNvSpPr>
              <a:spLocks/>
            </p:cNvSpPr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Oval 67"/>
            <p:cNvSpPr>
              <a:spLocks noChangeArrowheads="1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68"/>
            <p:cNvSpPr>
              <a:spLocks/>
            </p:cNvSpPr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69"/>
            <p:cNvSpPr>
              <a:spLocks/>
            </p:cNvSpPr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Oval 70"/>
            <p:cNvSpPr>
              <a:spLocks noChangeArrowheads="1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71"/>
            <p:cNvSpPr>
              <a:spLocks/>
            </p:cNvSpPr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72"/>
            <p:cNvSpPr>
              <a:spLocks/>
            </p:cNvSpPr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73"/>
            <p:cNvSpPr>
              <a:spLocks/>
            </p:cNvSpPr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Freeform 74"/>
            <p:cNvSpPr>
              <a:spLocks/>
            </p:cNvSpPr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Freeform 75"/>
            <p:cNvSpPr>
              <a:spLocks/>
            </p:cNvSpPr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Freeform 76"/>
            <p:cNvSpPr>
              <a:spLocks/>
            </p:cNvSpPr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Freeform 77"/>
            <p:cNvSpPr>
              <a:spLocks/>
            </p:cNvSpPr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Freeform 78"/>
            <p:cNvSpPr>
              <a:spLocks/>
            </p:cNvSpPr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79"/>
            <p:cNvSpPr>
              <a:spLocks/>
            </p:cNvSpPr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Freeform 80"/>
            <p:cNvSpPr>
              <a:spLocks/>
            </p:cNvSpPr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81"/>
            <p:cNvSpPr>
              <a:spLocks/>
            </p:cNvSpPr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Freeform 82"/>
            <p:cNvSpPr>
              <a:spLocks/>
            </p:cNvSpPr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83"/>
            <p:cNvSpPr>
              <a:spLocks/>
            </p:cNvSpPr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6" name="椭圆 205"/>
          <p:cNvSpPr/>
          <p:nvPr/>
        </p:nvSpPr>
        <p:spPr>
          <a:xfrm>
            <a:off x="4976361" y="1103659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207" name="组合 206"/>
          <p:cNvGrpSpPr/>
          <p:nvPr/>
        </p:nvGrpSpPr>
        <p:grpSpPr>
          <a:xfrm>
            <a:off x="5119711" y="1243456"/>
            <a:ext cx="314678" cy="264848"/>
            <a:chOff x="6370638" y="-49213"/>
            <a:chExt cx="731837" cy="615951"/>
          </a:xfrm>
          <a:solidFill>
            <a:schemeClr val="bg1"/>
          </a:solidFill>
        </p:grpSpPr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6413500" y="-49213"/>
              <a:ext cx="644525" cy="401638"/>
            </a:xfrm>
            <a:custGeom>
              <a:avLst/>
              <a:gdLst>
                <a:gd name="T0" fmla="*/ 13 w 169"/>
                <a:gd name="T1" fmla="*/ 105 h 105"/>
                <a:gd name="T2" fmla="*/ 21 w 169"/>
                <a:gd name="T3" fmla="*/ 101 h 105"/>
                <a:gd name="T4" fmla="*/ 25 w 169"/>
                <a:gd name="T5" fmla="*/ 93 h 105"/>
                <a:gd name="T6" fmla="*/ 24 w 169"/>
                <a:gd name="T7" fmla="*/ 88 h 105"/>
                <a:gd name="T8" fmla="*/ 24 w 169"/>
                <a:gd name="T9" fmla="*/ 88 h 105"/>
                <a:gd name="T10" fmla="*/ 56 w 169"/>
                <a:gd name="T11" fmla="*/ 56 h 105"/>
                <a:gd name="T12" fmla="*/ 56 w 169"/>
                <a:gd name="T13" fmla="*/ 56 h 105"/>
                <a:gd name="T14" fmla="*/ 61 w 169"/>
                <a:gd name="T15" fmla="*/ 57 h 105"/>
                <a:gd name="T16" fmla="*/ 69 w 169"/>
                <a:gd name="T17" fmla="*/ 54 h 105"/>
                <a:gd name="T18" fmla="*/ 97 w 169"/>
                <a:gd name="T19" fmla="*/ 67 h 105"/>
                <a:gd name="T20" fmla="*/ 97 w 169"/>
                <a:gd name="T21" fmla="*/ 69 h 105"/>
                <a:gd name="T22" fmla="*/ 101 w 169"/>
                <a:gd name="T23" fmla="*/ 77 h 105"/>
                <a:gd name="T24" fmla="*/ 109 w 169"/>
                <a:gd name="T25" fmla="*/ 81 h 105"/>
                <a:gd name="T26" fmla="*/ 117 w 169"/>
                <a:gd name="T27" fmla="*/ 77 h 105"/>
                <a:gd name="T28" fmla="*/ 121 w 169"/>
                <a:gd name="T29" fmla="*/ 69 h 105"/>
                <a:gd name="T30" fmla="*/ 120 w 169"/>
                <a:gd name="T31" fmla="*/ 64 h 105"/>
                <a:gd name="T32" fmla="*/ 120 w 169"/>
                <a:gd name="T33" fmla="*/ 63 h 105"/>
                <a:gd name="T34" fmla="*/ 152 w 169"/>
                <a:gd name="T35" fmla="*/ 24 h 105"/>
                <a:gd name="T36" fmla="*/ 157 w 169"/>
                <a:gd name="T37" fmla="*/ 25 h 105"/>
                <a:gd name="T38" fmla="*/ 165 w 169"/>
                <a:gd name="T39" fmla="*/ 21 h 105"/>
                <a:gd name="T40" fmla="*/ 169 w 169"/>
                <a:gd name="T41" fmla="*/ 13 h 105"/>
                <a:gd name="T42" fmla="*/ 165 w 169"/>
                <a:gd name="T43" fmla="*/ 4 h 105"/>
                <a:gd name="T44" fmla="*/ 149 w 169"/>
                <a:gd name="T45" fmla="*/ 4 h 105"/>
                <a:gd name="T46" fmla="*/ 145 w 169"/>
                <a:gd name="T47" fmla="*/ 13 h 105"/>
                <a:gd name="T48" fmla="*/ 146 w 169"/>
                <a:gd name="T49" fmla="*/ 18 h 105"/>
                <a:gd name="T50" fmla="*/ 146 w 169"/>
                <a:gd name="T51" fmla="*/ 18 h 105"/>
                <a:gd name="T52" fmla="*/ 114 w 169"/>
                <a:gd name="T53" fmla="*/ 58 h 105"/>
                <a:gd name="T54" fmla="*/ 101 w 169"/>
                <a:gd name="T55" fmla="*/ 60 h 105"/>
                <a:gd name="T56" fmla="*/ 73 w 169"/>
                <a:gd name="T57" fmla="*/ 46 h 105"/>
                <a:gd name="T58" fmla="*/ 73 w 169"/>
                <a:gd name="T59" fmla="*/ 45 h 105"/>
                <a:gd name="T60" fmla="*/ 69 w 169"/>
                <a:gd name="T61" fmla="*/ 36 h 105"/>
                <a:gd name="T62" fmla="*/ 53 w 169"/>
                <a:gd name="T63" fmla="*/ 36 h 105"/>
                <a:gd name="T64" fmla="*/ 49 w 169"/>
                <a:gd name="T65" fmla="*/ 45 h 105"/>
                <a:gd name="T66" fmla="*/ 50 w 169"/>
                <a:gd name="T67" fmla="*/ 50 h 105"/>
                <a:gd name="T68" fmla="*/ 50 w 169"/>
                <a:gd name="T69" fmla="*/ 50 h 105"/>
                <a:gd name="T70" fmla="*/ 18 w 169"/>
                <a:gd name="T71" fmla="*/ 82 h 105"/>
                <a:gd name="T72" fmla="*/ 18 w 169"/>
                <a:gd name="T73" fmla="*/ 82 h 105"/>
                <a:gd name="T74" fmla="*/ 5 w 169"/>
                <a:gd name="T75" fmla="*/ 84 h 105"/>
                <a:gd name="T76" fmla="*/ 5 w 169"/>
                <a:gd name="T77" fmla="*/ 101 h 105"/>
                <a:gd name="T78" fmla="*/ 13 w 169"/>
                <a:gd name="T7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9" h="105">
                  <a:moveTo>
                    <a:pt x="13" y="105"/>
                  </a:moveTo>
                  <a:cubicBezTo>
                    <a:pt x="16" y="105"/>
                    <a:pt x="19" y="104"/>
                    <a:pt x="21" y="101"/>
                  </a:cubicBezTo>
                  <a:cubicBezTo>
                    <a:pt x="24" y="99"/>
                    <a:pt x="25" y="96"/>
                    <a:pt x="25" y="93"/>
                  </a:cubicBezTo>
                  <a:cubicBezTo>
                    <a:pt x="25" y="91"/>
                    <a:pt x="25" y="89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7"/>
                    <a:pt x="59" y="57"/>
                    <a:pt x="61" y="57"/>
                  </a:cubicBezTo>
                  <a:cubicBezTo>
                    <a:pt x="64" y="57"/>
                    <a:pt x="67" y="56"/>
                    <a:pt x="69" y="54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8"/>
                    <a:pt x="97" y="68"/>
                    <a:pt x="97" y="69"/>
                  </a:cubicBezTo>
                  <a:cubicBezTo>
                    <a:pt x="97" y="72"/>
                    <a:pt x="98" y="75"/>
                    <a:pt x="101" y="77"/>
                  </a:cubicBezTo>
                  <a:cubicBezTo>
                    <a:pt x="103" y="80"/>
                    <a:pt x="106" y="81"/>
                    <a:pt x="109" y="81"/>
                  </a:cubicBezTo>
                  <a:cubicBezTo>
                    <a:pt x="112" y="81"/>
                    <a:pt x="115" y="80"/>
                    <a:pt x="117" y="77"/>
                  </a:cubicBezTo>
                  <a:cubicBezTo>
                    <a:pt x="120" y="75"/>
                    <a:pt x="121" y="72"/>
                    <a:pt x="121" y="69"/>
                  </a:cubicBezTo>
                  <a:cubicBezTo>
                    <a:pt x="121" y="67"/>
                    <a:pt x="121" y="65"/>
                    <a:pt x="120" y="64"/>
                  </a:cubicBezTo>
                  <a:cubicBezTo>
                    <a:pt x="120" y="64"/>
                    <a:pt x="120" y="64"/>
                    <a:pt x="120" y="63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3" y="25"/>
                    <a:pt x="155" y="25"/>
                    <a:pt x="157" y="25"/>
                  </a:cubicBezTo>
                  <a:cubicBezTo>
                    <a:pt x="160" y="25"/>
                    <a:pt x="163" y="24"/>
                    <a:pt x="165" y="21"/>
                  </a:cubicBezTo>
                  <a:cubicBezTo>
                    <a:pt x="168" y="19"/>
                    <a:pt x="169" y="16"/>
                    <a:pt x="169" y="13"/>
                  </a:cubicBezTo>
                  <a:cubicBezTo>
                    <a:pt x="169" y="10"/>
                    <a:pt x="168" y="7"/>
                    <a:pt x="165" y="4"/>
                  </a:cubicBezTo>
                  <a:cubicBezTo>
                    <a:pt x="161" y="0"/>
                    <a:pt x="153" y="0"/>
                    <a:pt x="149" y="4"/>
                  </a:cubicBezTo>
                  <a:cubicBezTo>
                    <a:pt x="146" y="7"/>
                    <a:pt x="145" y="10"/>
                    <a:pt x="145" y="13"/>
                  </a:cubicBezTo>
                  <a:cubicBezTo>
                    <a:pt x="145" y="15"/>
                    <a:pt x="145" y="17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0" y="56"/>
                    <a:pt x="104" y="57"/>
                    <a:pt x="101" y="60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5"/>
                    <a:pt x="73" y="45"/>
                  </a:cubicBezTo>
                  <a:cubicBezTo>
                    <a:pt x="73" y="42"/>
                    <a:pt x="72" y="39"/>
                    <a:pt x="69" y="36"/>
                  </a:cubicBezTo>
                  <a:cubicBezTo>
                    <a:pt x="65" y="32"/>
                    <a:pt x="57" y="32"/>
                    <a:pt x="53" y="36"/>
                  </a:cubicBezTo>
                  <a:cubicBezTo>
                    <a:pt x="50" y="39"/>
                    <a:pt x="49" y="42"/>
                    <a:pt x="49" y="45"/>
                  </a:cubicBezTo>
                  <a:cubicBezTo>
                    <a:pt x="49" y="47"/>
                    <a:pt x="49" y="49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4" y="80"/>
                    <a:pt x="8" y="81"/>
                    <a:pt x="5" y="84"/>
                  </a:cubicBezTo>
                  <a:cubicBezTo>
                    <a:pt x="0" y="89"/>
                    <a:pt x="0" y="97"/>
                    <a:pt x="5" y="101"/>
                  </a:cubicBezTo>
                  <a:cubicBezTo>
                    <a:pt x="7" y="104"/>
                    <a:pt x="10" y="105"/>
                    <a:pt x="1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6370638" y="107950"/>
              <a:ext cx="731837" cy="458788"/>
            </a:xfrm>
            <a:custGeom>
              <a:avLst/>
              <a:gdLst>
                <a:gd name="T0" fmla="*/ 188 w 192"/>
                <a:gd name="T1" fmla="*/ 112 h 120"/>
                <a:gd name="T2" fmla="*/ 184 w 192"/>
                <a:gd name="T3" fmla="*/ 112 h 120"/>
                <a:gd name="T4" fmla="*/ 184 w 192"/>
                <a:gd name="T5" fmla="*/ 4 h 120"/>
                <a:gd name="T6" fmla="*/ 180 w 192"/>
                <a:gd name="T7" fmla="*/ 0 h 120"/>
                <a:gd name="T8" fmla="*/ 156 w 192"/>
                <a:gd name="T9" fmla="*/ 0 h 120"/>
                <a:gd name="T10" fmla="*/ 152 w 192"/>
                <a:gd name="T11" fmla="*/ 4 h 120"/>
                <a:gd name="T12" fmla="*/ 152 w 192"/>
                <a:gd name="T13" fmla="*/ 112 h 120"/>
                <a:gd name="T14" fmla="*/ 136 w 192"/>
                <a:gd name="T15" fmla="*/ 112 h 120"/>
                <a:gd name="T16" fmla="*/ 136 w 192"/>
                <a:gd name="T17" fmla="*/ 60 h 120"/>
                <a:gd name="T18" fmla="*/ 132 w 192"/>
                <a:gd name="T19" fmla="*/ 56 h 120"/>
                <a:gd name="T20" fmla="*/ 108 w 192"/>
                <a:gd name="T21" fmla="*/ 56 h 120"/>
                <a:gd name="T22" fmla="*/ 104 w 192"/>
                <a:gd name="T23" fmla="*/ 60 h 120"/>
                <a:gd name="T24" fmla="*/ 104 w 192"/>
                <a:gd name="T25" fmla="*/ 112 h 120"/>
                <a:gd name="T26" fmla="*/ 88 w 192"/>
                <a:gd name="T27" fmla="*/ 112 h 120"/>
                <a:gd name="T28" fmla="*/ 88 w 192"/>
                <a:gd name="T29" fmla="*/ 36 h 120"/>
                <a:gd name="T30" fmla="*/ 84 w 192"/>
                <a:gd name="T31" fmla="*/ 32 h 120"/>
                <a:gd name="T32" fmla="*/ 60 w 192"/>
                <a:gd name="T33" fmla="*/ 32 h 120"/>
                <a:gd name="T34" fmla="*/ 56 w 192"/>
                <a:gd name="T35" fmla="*/ 36 h 120"/>
                <a:gd name="T36" fmla="*/ 56 w 192"/>
                <a:gd name="T37" fmla="*/ 112 h 120"/>
                <a:gd name="T38" fmla="*/ 40 w 192"/>
                <a:gd name="T39" fmla="*/ 112 h 120"/>
                <a:gd name="T40" fmla="*/ 40 w 192"/>
                <a:gd name="T41" fmla="*/ 84 h 120"/>
                <a:gd name="T42" fmla="*/ 36 w 192"/>
                <a:gd name="T43" fmla="*/ 80 h 120"/>
                <a:gd name="T44" fmla="*/ 12 w 192"/>
                <a:gd name="T45" fmla="*/ 80 h 120"/>
                <a:gd name="T46" fmla="*/ 8 w 192"/>
                <a:gd name="T47" fmla="*/ 84 h 120"/>
                <a:gd name="T48" fmla="*/ 8 w 192"/>
                <a:gd name="T49" fmla="*/ 112 h 120"/>
                <a:gd name="T50" fmla="*/ 4 w 192"/>
                <a:gd name="T51" fmla="*/ 112 h 120"/>
                <a:gd name="T52" fmla="*/ 0 w 192"/>
                <a:gd name="T53" fmla="*/ 116 h 120"/>
                <a:gd name="T54" fmla="*/ 4 w 192"/>
                <a:gd name="T55" fmla="*/ 120 h 120"/>
                <a:gd name="T56" fmla="*/ 12 w 192"/>
                <a:gd name="T57" fmla="*/ 120 h 120"/>
                <a:gd name="T58" fmla="*/ 36 w 192"/>
                <a:gd name="T59" fmla="*/ 120 h 120"/>
                <a:gd name="T60" fmla="*/ 60 w 192"/>
                <a:gd name="T61" fmla="*/ 120 h 120"/>
                <a:gd name="T62" fmla="*/ 84 w 192"/>
                <a:gd name="T63" fmla="*/ 120 h 120"/>
                <a:gd name="T64" fmla="*/ 108 w 192"/>
                <a:gd name="T65" fmla="*/ 120 h 120"/>
                <a:gd name="T66" fmla="*/ 132 w 192"/>
                <a:gd name="T67" fmla="*/ 120 h 120"/>
                <a:gd name="T68" fmla="*/ 156 w 192"/>
                <a:gd name="T69" fmla="*/ 120 h 120"/>
                <a:gd name="T70" fmla="*/ 180 w 192"/>
                <a:gd name="T71" fmla="*/ 120 h 120"/>
                <a:gd name="T72" fmla="*/ 188 w 192"/>
                <a:gd name="T73" fmla="*/ 120 h 120"/>
                <a:gd name="T74" fmla="*/ 192 w 192"/>
                <a:gd name="T75" fmla="*/ 116 h 120"/>
                <a:gd name="T76" fmla="*/ 188 w 192"/>
                <a:gd name="T7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2" h="120">
                  <a:moveTo>
                    <a:pt x="188" y="112"/>
                  </a:moveTo>
                  <a:cubicBezTo>
                    <a:pt x="184" y="112"/>
                    <a:pt x="184" y="112"/>
                    <a:pt x="184" y="112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2"/>
                    <a:pt x="182" y="0"/>
                    <a:pt x="18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4" y="0"/>
                    <a:pt x="152" y="2"/>
                    <a:pt x="152" y="4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6" y="58"/>
                    <a:pt x="134" y="56"/>
                    <a:pt x="132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6" y="56"/>
                    <a:pt x="104" y="58"/>
                    <a:pt x="104" y="60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4"/>
                    <a:pt x="86" y="32"/>
                    <a:pt x="84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8" y="32"/>
                    <a:pt x="56" y="34"/>
                    <a:pt x="56" y="36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2"/>
                    <a:pt x="38" y="80"/>
                    <a:pt x="36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0" y="80"/>
                    <a:pt x="8" y="82"/>
                    <a:pt x="8" y="8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2" y="112"/>
                    <a:pt x="0" y="114"/>
                    <a:pt x="0" y="116"/>
                  </a:cubicBezTo>
                  <a:cubicBezTo>
                    <a:pt x="0" y="118"/>
                    <a:pt x="2" y="120"/>
                    <a:pt x="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90" y="120"/>
                    <a:pt x="192" y="118"/>
                    <a:pt x="192" y="116"/>
                  </a:cubicBezTo>
                  <a:cubicBezTo>
                    <a:pt x="192" y="114"/>
                    <a:pt x="190" y="112"/>
                    <a:pt x="18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0" name="L 形 209"/>
          <p:cNvSpPr>
            <a:spLocks noChangeAspect="1"/>
          </p:cNvSpPr>
          <p:nvPr/>
        </p:nvSpPr>
        <p:spPr>
          <a:xfrm rot="13500000">
            <a:off x="2408779" y="4172578"/>
            <a:ext cx="81000" cy="81000"/>
          </a:xfrm>
          <a:prstGeom prst="corner">
            <a:avLst>
              <a:gd name="adj1" fmla="val 24351"/>
              <a:gd name="adj2" fmla="val 25109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1563337" y="1976858"/>
            <a:ext cx="410391" cy="392301"/>
            <a:chOff x="6016625" y="1054100"/>
            <a:chExt cx="444500" cy="446621"/>
          </a:xfrm>
          <a:solidFill>
            <a:schemeClr val="bg1"/>
          </a:solidFill>
        </p:grpSpPr>
        <p:sp>
          <p:nvSpPr>
            <p:cNvPr id="212" name="Freeform 30"/>
            <p:cNvSpPr>
              <a:spLocks noEditPoints="1"/>
            </p:cNvSpPr>
            <p:nvPr/>
          </p:nvSpPr>
          <p:spPr bwMode="auto">
            <a:xfrm>
              <a:off x="6016625" y="1054100"/>
              <a:ext cx="296862" cy="296863"/>
            </a:xfrm>
            <a:custGeom>
              <a:avLst/>
              <a:gdLst>
                <a:gd name="T0" fmla="*/ 99 w 128"/>
                <a:gd name="T1" fmla="*/ 117 h 128"/>
                <a:gd name="T2" fmla="*/ 95 w 128"/>
                <a:gd name="T3" fmla="*/ 101 h 128"/>
                <a:gd name="T4" fmla="*/ 101 w 128"/>
                <a:gd name="T5" fmla="*/ 95 h 128"/>
                <a:gd name="T6" fmla="*/ 117 w 128"/>
                <a:gd name="T7" fmla="*/ 99 h 128"/>
                <a:gd name="T8" fmla="*/ 121 w 128"/>
                <a:gd name="T9" fmla="*/ 97 h 128"/>
                <a:gd name="T10" fmla="*/ 128 w 128"/>
                <a:gd name="T11" fmla="*/ 82 h 128"/>
                <a:gd name="T12" fmla="*/ 126 w 128"/>
                <a:gd name="T13" fmla="*/ 77 h 128"/>
                <a:gd name="T14" fmla="*/ 112 w 128"/>
                <a:gd name="T15" fmla="*/ 69 h 128"/>
                <a:gd name="T16" fmla="*/ 112 w 128"/>
                <a:gd name="T17" fmla="*/ 64 h 128"/>
                <a:gd name="T18" fmla="*/ 112 w 128"/>
                <a:gd name="T19" fmla="*/ 60 h 128"/>
                <a:gd name="T20" fmla="*/ 126 w 128"/>
                <a:gd name="T21" fmla="*/ 52 h 128"/>
                <a:gd name="T22" fmla="*/ 128 w 128"/>
                <a:gd name="T23" fmla="*/ 47 h 128"/>
                <a:gd name="T24" fmla="*/ 122 w 128"/>
                <a:gd name="T25" fmla="*/ 32 h 128"/>
                <a:gd name="T26" fmla="*/ 117 w 128"/>
                <a:gd name="T27" fmla="*/ 29 h 128"/>
                <a:gd name="T28" fmla="*/ 101 w 128"/>
                <a:gd name="T29" fmla="*/ 33 h 128"/>
                <a:gd name="T30" fmla="*/ 95 w 128"/>
                <a:gd name="T31" fmla="*/ 27 h 128"/>
                <a:gd name="T32" fmla="*/ 99 w 128"/>
                <a:gd name="T33" fmla="*/ 11 h 128"/>
                <a:gd name="T34" fmla="*/ 97 w 128"/>
                <a:gd name="T35" fmla="*/ 7 h 128"/>
                <a:gd name="T36" fmla="*/ 82 w 128"/>
                <a:gd name="T37" fmla="*/ 0 h 128"/>
                <a:gd name="T38" fmla="*/ 77 w 128"/>
                <a:gd name="T39" fmla="*/ 2 h 128"/>
                <a:gd name="T40" fmla="*/ 69 w 128"/>
                <a:gd name="T41" fmla="*/ 16 h 128"/>
                <a:gd name="T42" fmla="*/ 60 w 128"/>
                <a:gd name="T43" fmla="*/ 16 h 128"/>
                <a:gd name="T44" fmla="*/ 52 w 128"/>
                <a:gd name="T45" fmla="*/ 2 h 128"/>
                <a:gd name="T46" fmla="*/ 47 w 128"/>
                <a:gd name="T47" fmla="*/ 0 h 128"/>
                <a:gd name="T48" fmla="*/ 32 w 128"/>
                <a:gd name="T49" fmla="*/ 6 h 128"/>
                <a:gd name="T50" fmla="*/ 29 w 128"/>
                <a:gd name="T51" fmla="*/ 11 h 128"/>
                <a:gd name="T52" fmla="*/ 33 w 128"/>
                <a:gd name="T53" fmla="*/ 27 h 128"/>
                <a:gd name="T54" fmla="*/ 27 w 128"/>
                <a:gd name="T55" fmla="*/ 33 h 128"/>
                <a:gd name="T56" fmla="*/ 11 w 128"/>
                <a:gd name="T57" fmla="*/ 29 h 128"/>
                <a:gd name="T58" fmla="*/ 7 w 128"/>
                <a:gd name="T59" fmla="*/ 31 h 128"/>
                <a:gd name="T60" fmla="*/ 0 w 128"/>
                <a:gd name="T61" fmla="*/ 46 h 128"/>
                <a:gd name="T62" fmla="*/ 2 w 128"/>
                <a:gd name="T63" fmla="*/ 51 h 128"/>
                <a:gd name="T64" fmla="*/ 16 w 128"/>
                <a:gd name="T65" fmla="*/ 59 h 128"/>
                <a:gd name="T66" fmla="*/ 16 w 128"/>
                <a:gd name="T67" fmla="*/ 64 h 128"/>
                <a:gd name="T68" fmla="*/ 16 w 128"/>
                <a:gd name="T69" fmla="*/ 68 h 128"/>
                <a:gd name="T70" fmla="*/ 2 w 128"/>
                <a:gd name="T71" fmla="*/ 76 h 128"/>
                <a:gd name="T72" fmla="*/ 0 w 128"/>
                <a:gd name="T73" fmla="*/ 81 h 128"/>
                <a:gd name="T74" fmla="*/ 6 w 128"/>
                <a:gd name="T75" fmla="*/ 96 h 128"/>
                <a:gd name="T76" fmla="*/ 11 w 128"/>
                <a:gd name="T77" fmla="*/ 99 h 128"/>
                <a:gd name="T78" fmla="*/ 26 w 128"/>
                <a:gd name="T79" fmla="*/ 94 h 128"/>
                <a:gd name="T80" fmla="*/ 33 w 128"/>
                <a:gd name="T81" fmla="*/ 101 h 128"/>
                <a:gd name="T82" fmla="*/ 29 w 128"/>
                <a:gd name="T83" fmla="*/ 117 h 128"/>
                <a:gd name="T84" fmla="*/ 31 w 128"/>
                <a:gd name="T85" fmla="*/ 121 h 128"/>
                <a:gd name="T86" fmla="*/ 46 w 128"/>
                <a:gd name="T87" fmla="*/ 128 h 128"/>
                <a:gd name="T88" fmla="*/ 51 w 128"/>
                <a:gd name="T89" fmla="*/ 126 h 128"/>
                <a:gd name="T90" fmla="*/ 59 w 128"/>
                <a:gd name="T91" fmla="*/ 112 h 128"/>
                <a:gd name="T92" fmla="*/ 68 w 128"/>
                <a:gd name="T93" fmla="*/ 112 h 128"/>
                <a:gd name="T94" fmla="*/ 76 w 128"/>
                <a:gd name="T95" fmla="*/ 126 h 128"/>
                <a:gd name="T96" fmla="*/ 80 w 128"/>
                <a:gd name="T97" fmla="*/ 128 h 128"/>
                <a:gd name="T98" fmla="*/ 81 w 128"/>
                <a:gd name="T99" fmla="*/ 128 h 128"/>
                <a:gd name="T100" fmla="*/ 96 w 128"/>
                <a:gd name="T101" fmla="*/ 122 h 128"/>
                <a:gd name="T102" fmla="*/ 99 w 128"/>
                <a:gd name="T103" fmla="*/ 117 h 128"/>
                <a:gd name="T104" fmla="*/ 75 w 128"/>
                <a:gd name="T105" fmla="*/ 75 h 128"/>
                <a:gd name="T106" fmla="*/ 53 w 128"/>
                <a:gd name="T107" fmla="*/ 75 h 128"/>
                <a:gd name="T108" fmla="*/ 48 w 128"/>
                <a:gd name="T109" fmla="*/ 64 h 128"/>
                <a:gd name="T110" fmla="*/ 53 w 128"/>
                <a:gd name="T111" fmla="*/ 53 h 128"/>
                <a:gd name="T112" fmla="*/ 64 w 128"/>
                <a:gd name="T113" fmla="*/ 48 h 128"/>
                <a:gd name="T114" fmla="*/ 75 w 128"/>
                <a:gd name="T115" fmla="*/ 53 h 128"/>
                <a:gd name="T116" fmla="*/ 80 w 128"/>
                <a:gd name="T117" fmla="*/ 64 h 128"/>
                <a:gd name="T118" fmla="*/ 75 w 128"/>
                <a:gd name="T119" fmla="*/ 7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28">
                  <a:moveTo>
                    <a:pt x="99" y="117"/>
                  </a:moveTo>
                  <a:cubicBezTo>
                    <a:pt x="95" y="101"/>
                    <a:pt x="95" y="101"/>
                    <a:pt x="95" y="101"/>
                  </a:cubicBezTo>
                  <a:cubicBezTo>
                    <a:pt x="97" y="100"/>
                    <a:pt x="99" y="97"/>
                    <a:pt x="101" y="95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9" y="100"/>
                    <a:pt x="121" y="99"/>
                    <a:pt x="121" y="97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80"/>
                    <a:pt x="128" y="78"/>
                    <a:pt x="126" y="77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7"/>
                    <a:pt x="112" y="66"/>
                    <a:pt x="112" y="64"/>
                  </a:cubicBezTo>
                  <a:cubicBezTo>
                    <a:pt x="112" y="63"/>
                    <a:pt x="112" y="61"/>
                    <a:pt x="112" y="60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8" y="51"/>
                    <a:pt x="128" y="48"/>
                    <a:pt x="128" y="47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0"/>
                    <a:pt x="119" y="29"/>
                    <a:pt x="117" y="29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0" y="31"/>
                    <a:pt x="97" y="29"/>
                    <a:pt x="95" y="2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9"/>
                    <a:pt x="99" y="7"/>
                    <a:pt x="97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8" y="0"/>
                    <a:pt x="77" y="2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6" y="16"/>
                    <a:pt x="63" y="16"/>
                    <a:pt x="60" y="16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0"/>
                    <a:pt x="48" y="0"/>
                    <a:pt x="47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7"/>
                    <a:pt x="29" y="9"/>
                    <a:pt x="29" y="1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9"/>
                    <a:pt x="29" y="31"/>
                    <a:pt x="27" y="33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9"/>
                    <a:pt x="7" y="3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50"/>
                    <a:pt x="2" y="51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61"/>
                    <a:pt x="16" y="62"/>
                    <a:pt x="16" y="64"/>
                  </a:cubicBezTo>
                  <a:cubicBezTo>
                    <a:pt x="16" y="65"/>
                    <a:pt x="16" y="67"/>
                    <a:pt x="16" y="68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7"/>
                    <a:pt x="0" y="80"/>
                    <a:pt x="0" y="81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7" y="98"/>
                    <a:pt x="9" y="99"/>
                    <a:pt x="11" y="99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8" y="97"/>
                    <a:pt x="31" y="99"/>
                    <a:pt x="33" y="101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8" y="119"/>
                    <a:pt x="29" y="121"/>
                    <a:pt x="31" y="121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8" y="128"/>
                    <a:pt x="50" y="128"/>
                    <a:pt x="51" y="126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62" y="112"/>
                    <a:pt x="65" y="112"/>
                    <a:pt x="68" y="112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7" y="127"/>
                    <a:pt x="79" y="128"/>
                    <a:pt x="80" y="128"/>
                  </a:cubicBezTo>
                  <a:cubicBezTo>
                    <a:pt x="80" y="128"/>
                    <a:pt x="81" y="128"/>
                    <a:pt x="81" y="128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8" y="121"/>
                    <a:pt x="99" y="119"/>
                    <a:pt x="99" y="117"/>
                  </a:cubicBezTo>
                  <a:close/>
                  <a:moveTo>
                    <a:pt x="75" y="75"/>
                  </a:moveTo>
                  <a:cubicBezTo>
                    <a:pt x="69" y="81"/>
                    <a:pt x="59" y="81"/>
                    <a:pt x="53" y="75"/>
                  </a:cubicBezTo>
                  <a:cubicBezTo>
                    <a:pt x="50" y="72"/>
                    <a:pt x="48" y="68"/>
                    <a:pt x="48" y="64"/>
                  </a:cubicBezTo>
                  <a:cubicBezTo>
                    <a:pt x="48" y="60"/>
                    <a:pt x="50" y="56"/>
                    <a:pt x="53" y="53"/>
                  </a:cubicBezTo>
                  <a:cubicBezTo>
                    <a:pt x="56" y="50"/>
                    <a:pt x="60" y="48"/>
                    <a:pt x="64" y="48"/>
                  </a:cubicBezTo>
                  <a:cubicBezTo>
                    <a:pt x="68" y="48"/>
                    <a:pt x="72" y="50"/>
                    <a:pt x="75" y="53"/>
                  </a:cubicBezTo>
                  <a:cubicBezTo>
                    <a:pt x="78" y="56"/>
                    <a:pt x="80" y="60"/>
                    <a:pt x="80" y="64"/>
                  </a:cubicBezTo>
                  <a:cubicBezTo>
                    <a:pt x="80" y="68"/>
                    <a:pt x="78" y="72"/>
                    <a:pt x="7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31"/>
            <p:cNvSpPr>
              <a:spLocks noEditPoints="1"/>
            </p:cNvSpPr>
            <p:nvPr/>
          </p:nvSpPr>
          <p:spPr bwMode="auto">
            <a:xfrm>
              <a:off x="6238875" y="1278471"/>
              <a:ext cx="222250" cy="222250"/>
            </a:xfrm>
            <a:custGeom>
              <a:avLst/>
              <a:gdLst>
                <a:gd name="T0" fmla="*/ 96 w 96"/>
                <a:gd name="T1" fmla="*/ 42 h 96"/>
                <a:gd name="T2" fmla="*/ 92 w 96"/>
                <a:gd name="T3" fmla="*/ 38 h 96"/>
                <a:gd name="T4" fmla="*/ 82 w 96"/>
                <a:gd name="T5" fmla="*/ 37 h 96"/>
                <a:gd name="T6" fmla="*/ 81 w 96"/>
                <a:gd name="T7" fmla="*/ 34 h 96"/>
                <a:gd name="T8" fmla="*/ 80 w 96"/>
                <a:gd name="T9" fmla="*/ 32 h 96"/>
                <a:gd name="T10" fmla="*/ 86 w 96"/>
                <a:gd name="T11" fmla="*/ 23 h 96"/>
                <a:gd name="T12" fmla="*/ 86 w 96"/>
                <a:gd name="T13" fmla="*/ 18 h 96"/>
                <a:gd name="T14" fmla="*/ 78 w 96"/>
                <a:gd name="T15" fmla="*/ 10 h 96"/>
                <a:gd name="T16" fmla="*/ 72 w 96"/>
                <a:gd name="T17" fmla="*/ 10 h 96"/>
                <a:gd name="T18" fmla="*/ 64 w 96"/>
                <a:gd name="T19" fmla="*/ 16 h 96"/>
                <a:gd name="T20" fmla="*/ 59 w 96"/>
                <a:gd name="T21" fmla="*/ 14 h 96"/>
                <a:gd name="T22" fmla="*/ 57 w 96"/>
                <a:gd name="T23" fmla="*/ 3 h 96"/>
                <a:gd name="T24" fmla="*/ 53 w 96"/>
                <a:gd name="T25" fmla="*/ 0 h 96"/>
                <a:gd name="T26" fmla="*/ 42 w 96"/>
                <a:gd name="T27" fmla="*/ 0 h 96"/>
                <a:gd name="T28" fmla="*/ 38 w 96"/>
                <a:gd name="T29" fmla="*/ 4 h 96"/>
                <a:gd name="T30" fmla="*/ 37 w 96"/>
                <a:gd name="T31" fmla="*/ 14 h 96"/>
                <a:gd name="T32" fmla="*/ 34 w 96"/>
                <a:gd name="T33" fmla="*/ 15 h 96"/>
                <a:gd name="T34" fmla="*/ 32 w 96"/>
                <a:gd name="T35" fmla="*/ 16 h 96"/>
                <a:gd name="T36" fmla="*/ 23 w 96"/>
                <a:gd name="T37" fmla="*/ 10 h 96"/>
                <a:gd name="T38" fmla="*/ 18 w 96"/>
                <a:gd name="T39" fmla="*/ 10 h 96"/>
                <a:gd name="T40" fmla="*/ 10 w 96"/>
                <a:gd name="T41" fmla="*/ 18 h 96"/>
                <a:gd name="T42" fmla="*/ 10 w 96"/>
                <a:gd name="T43" fmla="*/ 24 h 96"/>
                <a:gd name="T44" fmla="*/ 16 w 96"/>
                <a:gd name="T45" fmla="*/ 32 h 96"/>
                <a:gd name="T46" fmla="*/ 14 w 96"/>
                <a:gd name="T47" fmla="*/ 37 h 96"/>
                <a:gd name="T48" fmla="*/ 3 w 96"/>
                <a:gd name="T49" fmla="*/ 39 h 96"/>
                <a:gd name="T50" fmla="*/ 0 w 96"/>
                <a:gd name="T51" fmla="*/ 43 h 96"/>
                <a:gd name="T52" fmla="*/ 0 w 96"/>
                <a:gd name="T53" fmla="*/ 54 h 96"/>
                <a:gd name="T54" fmla="*/ 4 w 96"/>
                <a:gd name="T55" fmla="*/ 58 h 96"/>
                <a:gd name="T56" fmla="*/ 14 w 96"/>
                <a:gd name="T57" fmla="*/ 59 h 96"/>
                <a:gd name="T58" fmla="*/ 15 w 96"/>
                <a:gd name="T59" fmla="*/ 62 h 96"/>
                <a:gd name="T60" fmla="*/ 16 w 96"/>
                <a:gd name="T61" fmla="*/ 64 h 96"/>
                <a:gd name="T62" fmla="*/ 10 w 96"/>
                <a:gd name="T63" fmla="*/ 73 h 96"/>
                <a:gd name="T64" fmla="*/ 10 w 96"/>
                <a:gd name="T65" fmla="*/ 78 h 96"/>
                <a:gd name="T66" fmla="*/ 18 w 96"/>
                <a:gd name="T67" fmla="*/ 86 h 96"/>
                <a:gd name="T68" fmla="*/ 24 w 96"/>
                <a:gd name="T69" fmla="*/ 86 h 96"/>
                <a:gd name="T70" fmla="*/ 32 w 96"/>
                <a:gd name="T71" fmla="*/ 80 h 96"/>
                <a:gd name="T72" fmla="*/ 37 w 96"/>
                <a:gd name="T73" fmla="*/ 82 h 96"/>
                <a:gd name="T74" fmla="*/ 39 w 96"/>
                <a:gd name="T75" fmla="*/ 93 h 96"/>
                <a:gd name="T76" fmla="*/ 43 w 96"/>
                <a:gd name="T77" fmla="*/ 96 h 96"/>
                <a:gd name="T78" fmla="*/ 43 w 96"/>
                <a:gd name="T79" fmla="*/ 96 h 96"/>
                <a:gd name="T80" fmla="*/ 54 w 96"/>
                <a:gd name="T81" fmla="*/ 96 h 96"/>
                <a:gd name="T82" fmla="*/ 58 w 96"/>
                <a:gd name="T83" fmla="*/ 92 h 96"/>
                <a:gd name="T84" fmla="*/ 59 w 96"/>
                <a:gd name="T85" fmla="*/ 82 h 96"/>
                <a:gd name="T86" fmla="*/ 62 w 96"/>
                <a:gd name="T87" fmla="*/ 81 h 96"/>
                <a:gd name="T88" fmla="*/ 64 w 96"/>
                <a:gd name="T89" fmla="*/ 80 h 96"/>
                <a:gd name="T90" fmla="*/ 73 w 96"/>
                <a:gd name="T91" fmla="*/ 86 h 96"/>
                <a:gd name="T92" fmla="*/ 78 w 96"/>
                <a:gd name="T93" fmla="*/ 86 h 96"/>
                <a:gd name="T94" fmla="*/ 86 w 96"/>
                <a:gd name="T95" fmla="*/ 78 h 96"/>
                <a:gd name="T96" fmla="*/ 86 w 96"/>
                <a:gd name="T97" fmla="*/ 72 h 96"/>
                <a:gd name="T98" fmla="*/ 80 w 96"/>
                <a:gd name="T99" fmla="*/ 64 h 96"/>
                <a:gd name="T100" fmla="*/ 82 w 96"/>
                <a:gd name="T101" fmla="*/ 59 h 96"/>
                <a:gd name="T102" fmla="*/ 93 w 96"/>
                <a:gd name="T103" fmla="*/ 57 h 96"/>
                <a:gd name="T104" fmla="*/ 96 w 96"/>
                <a:gd name="T105" fmla="*/ 53 h 96"/>
                <a:gd name="T106" fmla="*/ 96 w 96"/>
                <a:gd name="T107" fmla="*/ 42 h 96"/>
                <a:gd name="T108" fmla="*/ 55 w 96"/>
                <a:gd name="T109" fmla="*/ 51 h 96"/>
                <a:gd name="T110" fmla="*/ 45 w 96"/>
                <a:gd name="T111" fmla="*/ 55 h 96"/>
                <a:gd name="T112" fmla="*/ 41 w 96"/>
                <a:gd name="T113" fmla="*/ 45 h 96"/>
                <a:gd name="T114" fmla="*/ 48 w 96"/>
                <a:gd name="T115" fmla="*/ 40 h 96"/>
                <a:gd name="T116" fmla="*/ 51 w 96"/>
                <a:gd name="T117" fmla="*/ 41 h 96"/>
                <a:gd name="T118" fmla="*/ 55 w 96"/>
                <a:gd name="T119" fmla="*/ 45 h 96"/>
                <a:gd name="T120" fmla="*/ 55 w 96"/>
                <a:gd name="T12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96">
                  <a:moveTo>
                    <a:pt x="96" y="42"/>
                  </a:moveTo>
                  <a:cubicBezTo>
                    <a:pt x="96" y="40"/>
                    <a:pt x="94" y="38"/>
                    <a:pt x="9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6"/>
                    <a:pt x="81" y="35"/>
                    <a:pt x="81" y="34"/>
                  </a:cubicBezTo>
                  <a:cubicBezTo>
                    <a:pt x="80" y="33"/>
                    <a:pt x="80" y="33"/>
                    <a:pt x="80" y="32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7" y="21"/>
                    <a:pt x="87" y="19"/>
                    <a:pt x="86" y="1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8"/>
                    <a:pt x="74" y="8"/>
                    <a:pt x="72" y="1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2" y="15"/>
                    <a:pt x="61" y="15"/>
                    <a:pt x="59" y="1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2"/>
                    <a:pt x="38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9"/>
                    <a:pt x="19" y="9"/>
                    <a:pt x="18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8" y="20"/>
                    <a:pt x="8" y="22"/>
                    <a:pt x="10" y="2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4"/>
                    <a:pt x="15" y="35"/>
                    <a:pt x="14" y="37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9"/>
                    <a:pt x="0" y="41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5" y="61"/>
                    <a:pt x="15" y="62"/>
                  </a:cubicBezTo>
                  <a:cubicBezTo>
                    <a:pt x="16" y="63"/>
                    <a:pt x="16" y="63"/>
                    <a:pt x="16" y="6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5"/>
                    <a:pt x="9" y="77"/>
                    <a:pt x="10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0" y="88"/>
                    <a:pt x="22" y="88"/>
                    <a:pt x="2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4" y="81"/>
                    <a:pt x="35" y="81"/>
                    <a:pt x="37" y="82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5"/>
                    <a:pt x="41" y="96"/>
                    <a:pt x="43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6"/>
                    <a:pt x="58" y="94"/>
                    <a:pt x="58" y="9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1"/>
                    <a:pt x="61" y="81"/>
                    <a:pt x="62" y="81"/>
                  </a:cubicBezTo>
                  <a:cubicBezTo>
                    <a:pt x="63" y="80"/>
                    <a:pt x="63" y="80"/>
                    <a:pt x="64" y="80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5" y="87"/>
                    <a:pt x="77" y="87"/>
                    <a:pt x="7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6"/>
                    <a:pt x="88" y="74"/>
                    <a:pt x="86" y="7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1"/>
                    <a:pt x="82" y="5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5" y="57"/>
                    <a:pt x="96" y="55"/>
                    <a:pt x="96" y="53"/>
                  </a:cubicBezTo>
                  <a:lnTo>
                    <a:pt x="96" y="42"/>
                  </a:lnTo>
                  <a:close/>
                  <a:moveTo>
                    <a:pt x="55" y="51"/>
                  </a:moveTo>
                  <a:cubicBezTo>
                    <a:pt x="54" y="55"/>
                    <a:pt x="49" y="57"/>
                    <a:pt x="45" y="55"/>
                  </a:cubicBezTo>
                  <a:cubicBezTo>
                    <a:pt x="41" y="54"/>
                    <a:pt x="39" y="49"/>
                    <a:pt x="41" y="45"/>
                  </a:cubicBezTo>
                  <a:cubicBezTo>
                    <a:pt x="42" y="42"/>
                    <a:pt x="45" y="40"/>
                    <a:pt x="48" y="40"/>
                  </a:cubicBezTo>
                  <a:cubicBezTo>
                    <a:pt x="49" y="40"/>
                    <a:pt x="50" y="40"/>
                    <a:pt x="51" y="41"/>
                  </a:cubicBezTo>
                  <a:cubicBezTo>
                    <a:pt x="53" y="41"/>
                    <a:pt x="55" y="43"/>
                    <a:pt x="55" y="45"/>
                  </a:cubicBezTo>
                  <a:cubicBezTo>
                    <a:pt x="56" y="47"/>
                    <a:pt x="5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4" name="任意多边形 213"/>
          <p:cNvSpPr/>
          <p:nvPr/>
        </p:nvSpPr>
        <p:spPr>
          <a:xfrm rot="466415">
            <a:off x="5828863" y="1504329"/>
            <a:ext cx="1435632" cy="971130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  <a:gd name="connsiteX0" fmla="*/ 7145 w 1295401"/>
              <a:gd name="connsiteY0" fmla="*/ 0 h 858837"/>
              <a:gd name="connsiteX1" fmla="*/ 0 w 1295401"/>
              <a:gd name="connsiteY1" fmla="*/ 27782 h 858837"/>
              <a:gd name="connsiteX2" fmla="*/ 1295401 w 1295401"/>
              <a:gd name="connsiteY2" fmla="*/ 858837 h 858837"/>
              <a:gd name="connsiteX3" fmla="*/ 1295401 w 1295401"/>
              <a:gd name="connsiteY3" fmla="*/ 799306 h 858837"/>
              <a:gd name="connsiteX4" fmla="*/ 7145 w 1295401"/>
              <a:gd name="connsiteY4" fmla="*/ 0 h 858837"/>
              <a:gd name="connsiteX0" fmla="*/ 2382 w 1290638"/>
              <a:gd name="connsiteY0" fmla="*/ 0 h 858837"/>
              <a:gd name="connsiteX1" fmla="*/ 0 w 1290638"/>
              <a:gd name="connsiteY1" fmla="*/ 39688 h 858837"/>
              <a:gd name="connsiteX2" fmla="*/ 1290638 w 1290638"/>
              <a:gd name="connsiteY2" fmla="*/ 858837 h 858837"/>
              <a:gd name="connsiteX3" fmla="*/ 1290638 w 1290638"/>
              <a:gd name="connsiteY3" fmla="*/ 799306 h 858837"/>
              <a:gd name="connsiteX4" fmla="*/ 2382 w 1290638"/>
              <a:gd name="connsiteY4" fmla="*/ 0 h 858837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90638 w 1290638"/>
              <a:gd name="connsiteY3" fmla="*/ 808831 h 868362"/>
              <a:gd name="connsiteX4" fmla="*/ 2382 w 1290638"/>
              <a:gd name="connsiteY4" fmla="*/ 0 h 868362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85875 w 1290638"/>
              <a:gd name="connsiteY3" fmla="*/ 801687 h 868362"/>
              <a:gd name="connsiteX4" fmla="*/ 2382 w 1290638"/>
              <a:gd name="connsiteY4" fmla="*/ 0 h 868362"/>
              <a:gd name="connsiteX0" fmla="*/ 2382 w 1285876"/>
              <a:gd name="connsiteY0" fmla="*/ 0 h 863600"/>
              <a:gd name="connsiteX1" fmla="*/ 0 w 1285876"/>
              <a:gd name="connsiteY1" fmla="*/ 49213 h 863600"/>
              <a:gd name="connsiteX2" fmla="*/ 1285876 w 1285876"/>
              <a:gd name="connsiteY2" fmla="*/ 863600 h 863600"/>
              <a:gd name="connsiteX3" fmla="*/ 1285875 w 1285876"/>
              <a:gd name="connsiteY3" fmla="*/ 801687 h 863600"/>
              <a:gd name="connsiteX4" fmla="*/ 2382 w 1285876"/>
              <a:gd name="connsiteY4" fmla="*/ 0 h 863600"/>
              <a:gd name="connsiteX0" fmla="*/ 4173 w 1287667"/>
              <a:gd name="connsiteY0" fmla="*/ 0 h 863600"/>
              <a:gd name="connsiteX1" fmla="*/ 0 w 1287667"/>
              <a:gd name="connsiteY1" fmla="*/ 57825 h 863600"/>
              <a:gd name="connsiteX2" fmla="*/ 1287667 w 1287667"/>
              <a:gd name="connsiteY2" fmla="*/ 863600 h 863600"/>
              <a:gd name="connsiteX3" fmla="*/ 1287666 w 1287667"/>
              <a:gd name="connsiteY3" fmla="*/ 801687 h 863600"/>
              <a:gd name="connsiteX4" fmla="*/ 4173 w 1287667"/>
              <a:gd name="connsiteY4" fmla="*/ 0 h 863600"/>
              <a:gd name="connsiteX0" fmla="*/ 0 w 1288866"/>
              <a:gd name="connsiteY0" fmla="*/ 0 h 836042"/>
              <a:gd name="connsiteX1" fmla="*/ 1199 w 1288866"/>
              <a:gd name="connsiteY1" fmla="*/ 30267 h 836042"/>
              <a:gd name="connsiteX2" fmla="*/ 1288866 w 1288866"/>
              <a:gd name="connsiteY2" fmla="*/ 836042 h 836042"/>
              <a:gd name="connsiteX3" fmla="*/ 1288865 w 1288866"/>
              <a:gd name="connsiteY3" fmla="*/ 774129 h 836042"/>
              <a:gd name="connsiteX4" fmla="*/ 0 w 1288866"/>
              <a:gd name="connsiteY4" fmla="*/ 0 h 836042"/>
              <a:gd name="connsiteX0" fmla="*/ 0 w 1288866"/>
              <a:gd name="connsiteY0" fmla="*/ 0 h 836042"/>
              <a:gd name="connsiteX1" fmla="*/ 1199 w 1288866"/>
              <a:gd name="connsiteY1" fmla="*/ 30267 h 836042"/>
              <a:gd name="connsiteX2" fmla="*/ 1288866 w 1288866"/>
              <a:gd name="connsiteY2" fmla="*/ 836042 h 836042"/>
              <a:gd name="connsiteX3" fmla="*/ 1287074 w 1288866"/>
              <a:gd name="connsiteY3" fmla="*/ 781019 h 836042"/>
              <a:gd name="connsiteX4" fmla="*/ 0 w 1288866"/>
              <a:gd name="connsiteY4" fmla="*/ 0 h 836042"/>
              <a:gd name="connsiteX0" fmla="*/ 592 w 1287667"/>
              <a:gd name="connsiteY0" fmla="*/ 0 h 837764"/>
              <a:gd name="connsiteX1" fmla="*/ 0 w 1287667"/>
              <a:gd name="connsiteY1" fmla="*/ 31989 h 837764"/>
              <a:gd name="connsiteX2" fmla="*/ 1287667 w 1287667"/>
              <a:gd name="connsiteY2" fmla="*/ 837764 h 837764"/>
              <a:gd name="connsiteX3" fmla="*/ 1285875 w 1287667"/>
              <a:gd name="connsiteY3" fmla="*/ 782741 h 837764"/>
              <a:gd name="connsiteX4" fmla="*/ 592 w 1287667"/>
              <a:gd name="connsiteY4" fmla="*/ 0 h 83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667" h="837764">
                <a:moveTo>
                  <a:pt x="592" y="0"/>
                </a:moveTo>
                <a:cubicBezTo>
                  <a:pt x="592" y="17198"/>
                  <a:pt x="0" y="14791"/>
                  <a:pt x="0" y="31989"/>
                </a:cubicBezTo>
                <a:lnTo>
                  <a:pt x="1287667" y="837764"/>
                </a:lnTo>
                <a:cubicBezTo>
                  <a:pt x="1287667" y="817126"/>
                  <a:pt x="1285875" y="803379"/>
                  <a:pt x="1285875" y="782741"/>
                </a:cubicBezTo>
                <a:lnTo>
                  <a:pt x="592" y="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5" name="任意多边形 214"/>
          <p:cNvSpPr/>
          <p:nvPr/>
        </p:nvSpPr>
        <p:spPr>
          <a:xfrm rot="466415">
            <a:off x="5047931" y="1451177"/>
            <a:ext cx="2191431" cy="1373637"/>
          </a:xfrm>
          <a:custGeom>
            <a:avLst/>
            <a:gdLst>
              <a:gd name="connsiteX0" fmla="*/ 1280160 w 2613660"/>
              <a:gd name="connsiteY0" fmla="*/ 1638300 h 1638300"/>
              <a:gd name="connsiteX1" fmla="*/ 2377440 w 2613660"/>
              <a:gd name="connsiteY1" fmla="*/ 952500 h 1638300"/>
              <a:gd name="connsiteX2" fmla="*/ 2613660 w 2613660"/>
              <a:gd name="connsiteY2" fmla="*/ 1097280 h 1638300"/>
              <a:gd name="connsiteX3" fmla="*/ 2575560 w 2613660"/>
              <a:gd name="connsiteY3" fmla="*/ 0 h 1638300"/>
              <a:gd name="connsiteX4" fmla="*/ 899160 w 2613660"/>
              <a:gd name="connsiteY4" fmla="*/ 0 h 1638300"/>
              <a:gd name="connsiteX5" fmla="*/ 1082040 w 2613660"/>
              <a:gd name="connsiteY5" fmla="*/ 114300 h 1638300"/>
              <a:gd name="connsiteX6" fmla="*/ 0 w 2613660"/>
              <a:gd name="connsiteY6" fmla="*/ 830580 h 1638300"/>
              <a:gd name="connsiteX7" fmla="*/ 1280160 w 2613660"/>
              <a:gd name="connsiteY7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3660" h="1638300">
                <a:moveTo>
                  <a:pt x="1280160" y="1638300"/>
                </a:moveTo>
                <a:lnTo>
                  <a:pt x="2377440" y="952500"/>
                </a:lnTo>
                <a:lnTo>
                  <a:pt x="2613660" y="1097280"/>
                </a:lnTo>
                <a:lnTo>
                  <a:pt x="2575560" y="0"/>
                </a:lnTo>
                <a:lnTo>
                  <a:pt x="899160" y="0"/>
                </a:lnTo>
                <a:lnTo>
                  <a:pt x="1082040" y="114300"/>
                </a:lnTo>
                <a:lnTo>
                  <a:pt x="0" y="830580"/>
                </a:lnTo>
                <a:lnTo>
                  <a:pt x="1280160" y="163830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16" name="任意多边形 215"/>
          <p:cNvSpPr/>
          <p:nvPr/>
        </p:nvSpPr>
        <p:spPr>
          <a:xfrm rot="466415">
            <a:off x="5001198" y="2067180"/>
            <a:ext cx="1078147" cy="724088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  <a:gd name="connsiteX0" fmla="*/ 7145 w 1295401"/>
              <a:gd name="connsiteY0" fmla="*/ 0 h 858837"/>
              <a:gd name="connsiteX1" fmla="*/ 0 w 1295401"/>
              <a:gd name="connsiteY1" fmla="*/ 27782 h 858837"/>
              <a:gd name="connsiteX2" fmla="*/ 1295401 w 1295401"/>
              <a:gd name="connsiteY2" fmla="*/ 858837 h 858837"/>
              <a:gd name="connsiteX3" fmla="*/ 1295401 w 1295401"/>
              <a:gd name="connsiteY3" fmla="*/ 799306 h 858837"/>
              <a:gd name="connsiteX4" fmla="*/ 7145 w 1295401"/>
              <a:gd name="connsiteY4" fmla="*/ 0 h 858837"/>
              <a:gd name="connsiteX0" fmla="*/ 2382 w 1290638"/>
              <a:gd name="connsiteY0" fmla="*/ 0 h 858837"/>
              <a:gd name="connsiteX1" fmla="*/ 0 w 1290638"/>
              <a:gd name="connsiteY1" fmla="*/ 39688 h 858837"/>
              <a:gd name="connsiteX2" fmla="*/ 1290638 w 1290638"/>
              <a:gd name="connsiteY2" fmla="*/ 858837 h 858837"/>
              <a:gd name="connsiteX3" fmla="*/ 1290638 w 1290638"/>
              <a:gd name="connsiteY3" fmla="*/ 799306 h 858837"/>
              <a:gd name="connsiteX4" fmla="*/ 2382 w 1290638"/>
              <a:gd name="connsiteY4" fmla="*/ 0 h 858837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90638 w 1290638"/>
              <a:gd name="connsiteY3" fmla="*/ 808831 h 868362"/>
              <a:gd name="connsiteX4" fmla="*/ 2382 w 1290638"/>
              <a:gd name="connsiteY4" fmla="*/ 0 h 868362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85875 w 1290638"/>
              <a:gd name="connsiteY3" fmla="*/ 801687 h 868362"/>
              <a:gd name="connsiteX4" fmla="*/ 2382 w 1290638"/>
              <a:gd name="connsiteY4" fmla="*/ 0 h 868362"/>
              <a:gd name="connsiteX0" fmla="*/ 2382 w 1285876"/>
              <a:gd name="connsiteY0" fmla="*/ 0 h 863600"/>
              <a:gd name="connsiteX1" fmla="*/ 0 w 1285876"/>
              <a:gd name="connsiteY1" fmla="*/ 49213 h 863600"/>
              <a:gd name="connsiteX2" fmla="*/ 1285876 w 1285876"/>
              <a:gd name="connsiteY2" fmla="*/ 863600 h 863600"/>
              <a:gd name="connsiteX3" fmla="*/ 1285875 w 1285876"/>
              <a:gd name="connsiteY3" fmla="*/ 801687 h 863600"/>
              <a:gd name="connsiteX4" fmla="*/ 2382 w 1285876"/>
              <a:gd name="connsiteY4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6" h="863600">
                <a:moveTo>
                  <a:pt x="2382" y="0"/>
                </a:moveTo>
                <a:cubicBezTo>
                  <a:pt x="2382" y="17198"/>
                  <a:pt x="0" y="32015"/>
                  <a:pt x="0" y="49213"/>
                </a:cubicBezTo>
                <a:lnTo>
                  <a:pt x="1285876" y="863600"/>
                </a:lnTo>
                <a:cubicBezTo>
                  <a:pt x="1285876" y="842962"/>
                  <a:pt x="1285875" y="822325"/>
                  <a:pt x="1285875" y="801687"/>
                </a:cubicBezTo>
                <a:lnTo>
                  <a:pt x="2382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7" name="任意多边形 216"/>
          <p:cNvSpPr/>
          <p:nvPr/>
        </p:nvSpPr>
        <p:spPr>
          <a:xfrm rot="466415">
            <a:off x="6062087" y="2303134"/>
            <a:ext cx="918422" cy="622928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  <a:gd name="connsiteX0" fmla="*/ 4762 w 1288256"/>
              <a:gd name="connsiteY0" fmla="*/ 814388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4762 w 1288256"/>
              <a:gd name="connsiteY4" fmla="*/ 814388 h 876300"/>
              <a:gd name="connsiteX0" fmla="*/ 0 w 1288256"/>
              <a:gd name="connsiteY0" fmla="*/ 812007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12007 h 876300"/>
              <a:gd name="connsiteX0" fmla="*/ 0 w 1281113"/>
              <a:gd name="connsiteY0" fmla="*/ 812007 h 876300"/>
              <a:gd name="connsiteX1" fmla="*/ 0 w 1281113"/>
              <a:gd name="connsiteY1" fmla="*/ 876300 h 876300"/>
              <a:gd name="connsiteX2" fmla="*/ 1088231 w 1281113"/>
              <a:gd name="connsiteY2" fmla="*/ 173831 h 876300"/>
              <a:gd name="connsiteX3" fmla="*/ 1281113 w 1281113"/>
              <a:gd name="connsiteY3" fmla="*/ 0 h 876300"/>
              <a:gd name="connsiteX4" fmla="*/ 0 w 1281113"/>
              <a:gd name="connsiteY4" fmla="*/ 812007 h 876300"/>
              <a:gd name="connsiteX0" fmla="*/ 0 w 1088232"/>
              <a:gd name="connsiteY0" fmla="*/ 685801 h 750094"/>
              <a:gd name="connsiteX1" fmla="*/ 0 w 1088232"/>
              <a:gd name="connsiteY1" fmla="*/ 750094 h 750094"/>
              <a:gd name="connsiteX2" fmla="*/ 1088231 w 1088232"/>
              <a:gd name="connsiteY2" fmla="*/ 47625 h 750094"/>
              <a:gd name="connsiteX3" fmla="*/ 1088232 w 1088232"/>
              <a:gd name="connsiteY3" fmla="*/ 0 h 750094"/>
              <a:gd name="connsiteX4" fmla="*/ 0 w 1088232"/>
              <a:gd name="connsiteY4" fmla="*/ 685801 h 750094"/>
              <a:gd name="connsiteX0" fmla="*/ 0 w 1095375"/>
              <a:gd name="connsiteY0" fmla="*/ 685801 h 750094"/>
              <a:gd name="connsiteX1" fmla="*/ 0 w 1095375"/>
              <a:gd name="connsiteY1" fmla="*/ 750094 h 750094"/>
              <a:gd name="connsiteX2" fmla="*/ 1095375 w 1095375"/>
              <a:gd name="connsiteY2" fmla="*/ 50006 h 750094"/>
              <a:gd name="connsiteX3" fmla="*/ 1088232 w 1095375"/>
              <a:gd name="connsiteY3" fmla="*/ 0 h 750094"/>
              <a:gd name="connsiteX4" fmla="*/ 0 w 1095375"/>
              <a:gd name="connsiteY4" fmla="*/ 685801 h 750094"/>
              <a:gd name="connsiteX0" fmla="*/ 0 w 1095376"/>
              <a:gd name="connsiteY0" fmla="*/ 678657 h 742950"/>
              <a:gd name="connsiteX1" fmla="*/ 0 w 1095376"/>
              <a:gd name="connsiteY1" fmla="*/ 742950 h 742950"/>
              <a:gd name="connsiteX2" fmla="*/ 1095375 w 1095376"/>
              <a:gd name="connsiteY2" fmla="*/ 42862 h 742950"/>
              <a:gd name="connsiteX3" fmla="*/ 1095376 w 1095376"/>
              <a:gd name="connsiteY3" fmla="*/ 0 h 742950"/>
              <a:gd name="connsiteX4" fmla="*/ 0 w 1095376"/>
              <a:gd name="connsiteY4" fmla="*/ 678657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6" h="742950">
                <a:moveTo>
                  <a:pt x="0" y="678657"/>
                </a:moveTo>
                <a:lnTo>
                  <a:pt x="0" y="742950"/>
                </a:lnTo>
                <a:lnTo>
                  <a:pt x="1095375" y="42862"/>
                </a:lnTo>
                <a:cubicBezTo>
                  <a:pt x="1095375" y="26987"/>
                  <a:pt x="1095376" y="15875"/>
                  <a:pt x="1095376" y="0"/>
                </a:cubicBezTo>
                <a:lnTo>
                  <a:pt x="0" y="678657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18" name="文本框 70"/>
          <p:cNvSpPr txBox="1"/>
          <p:nvPr/>
        </p:nvSpPr>
        <p:spPr>
          <a:xfrm rot="466415">
            <a:off x="5371647" y="1747972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4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19" name="任意多边形 218"/>
          <p:cNvSpPr/>
          <p:nvPr/>
        </p:nvSpPr>
        <p:spPr>
          <a:xfrm rot="452259">
            <a:off x="3719542" y="1754171"/>
            <a:ext cx="2250761" cy="1387637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0" name="任意多边形 219"/>
          <p:cNvSpPr/>
          <p:nvPr/>
        </p:nvSpPr>
        <p:spPr>
          <a:xfrm rot="452259">
            <a:off x="4799593" y="2493212"/>
            <a:ext cx="1122476" cy="763533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1" name="任意多边形 220"/>
          <p:cNvSpPr/>
          <p:nvPr/>
        </p:nvSpPr>
        <p:spPr>
          <a:xfrm rot="452259">
            <a:off x="3680565" y="2346385"/>
            <a:ext cx="1130775" cy="762841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2" name="文本框 77"/>
          <p:cNvSpPr txBox="1"/>
          <p:nvPr/>
        </p:nvSpPr>
        <p:spPr>
          <a:xfrm rot="452259">
            <a:off x="4063777" y="1976197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3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23" name="任意多边形 222"/>
          <p:cNvSpPr/>
          <p:nvPr/>
        </p:nvSpPr>
        <p:spPr>
          <a:xfrm rot="520032">
            <a:off x="2548520" y="2046795"/>
            <a:ext cx="2109727" cy="1351296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4" name="任意多边形 223"/>
          <p:cNvSpPr/>
          <p:nvPr/>
        </p:nvSpPr>
        <p:spPr>
          <a:xfrm rot="520032">
            <a:off x="3550957" y="2773186"/>
            <a:ext cx="1052141" cy="743536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5" name="任意多边形 224"/>
          <p:cNvSpPr/>
          <p:nvPr/>
        </p:nvSpPr>
        <p:spPr>
          <a:xfrm rot="520032">
            <a:off x="2504968" y="2615011"/>
            <a:ext cx="1059920" cy="742862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6" name="文本框 83"/>
          <p:cNvSpPr txBox="1"/>
          <p:nvPr/>
        </p:nvSpPr>
        <p:spPr>
          <a:xfrm rot="520032">
            <a:off x="2820866" y="2304756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2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 rot="551618">
            <a:off x="1208390" y="2292482"/>
            <a:ext cx="2236959" cy="1455192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228" name="任意多边形 227"/>
          <p:cNvSpPr/>
          <p:nvPr/>
        </p:nvSpPr>
        <p:spPr>
          <a:xfrm rot="551618">
            <a:off x="2266226" y="3077981"/>
            <a:ext cx="1115592" cy="800704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29" name="任意多边形 228"/>
          <p:cNvSpPr/>
          <p:nvPr/>
        </p:nvSpPr>
        <p:spPr>
          <a:xfrm rot="551618">
            <a:off x="1158747" y="2900131"/>
            <a:ext cx="1123841" cy="799979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230" name="文本框 89"/>
          <p:cNvSpPr txBox="1"/>
          <p:nvPr/>
        </p:nvSpPr>
        <p:spPr>
          <a:xfrm rot="551618">
            <a:off x="1475310" y="2555582"/>
            <a:ext cx="648267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1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231" name="0"/>
          <p:cNvSpPr txBox="1">
            <a:spLocks noChangeArrowheads="1"/>
          </p:cNvSpPr>
          <p:nvPr/>
        </p:nvSpPr>
        <p:spPr bwMode="auto">
          <a:xfrm>
            <a:off x="1706768" y="3955210"/>
            <a:ext cx="127126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数据建模</a:t>
            </a:r>
          </a:p>
        </p:txBody>
      </p:sp>
      <p:sp>
        <p:nvSpPr>
          <p:cNvPr id="232" name="0"/>
          <p:cNvSpPr txBox="1">
            <a:spLocks noChangeArrowheads="1"/>
          </p:cNvSpPr>
          <p:nvPr/>
        </p:nvSpPr>
        <p:spPr bwMode="auto">
          <a:xfrm>
            <a:off x="1709457" y="4201119"/>
            <a:ext cx="1321337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建立数据库模型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创建数据库结构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编写设计流程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3" name="0"/>
          <p:cNvSpPr txBox="1">
            <a:spLocks noChangeArrowheads="1"/>
          </p:cNvSpPr>
          <p:nvPr/>
        </p:nvSpPr>
        <p:spPr bwMode="auto">
          <a:xfrm>
            <a:off x="3327715" y="3566865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服务器程序</a:t>
            </a:r>
          </a:p>
        </p:txBody>
      </p:sp>
      <p:sp>
        <p:nvSpPr>
          <p:cNvPr id="234" name="0"/>
          <p:cNvSpPr txBox="1">
            <a:spLocks noChangeArrowheads="1"/>
          </p:cNvSpPr>
          <p:nvPr/>
        </p:nvSpPr>
        <p:spPr bwMode="auto">
          <a:xfrm>
            <a:off x="3330405" y="3812773"/>
            <a:ext cx="2075464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搭建服务器环境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提供数据访问接口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实现业务逻辑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" name="0"/>
          <p:cNvSpPr txBox="1">
            <a:spLocks noChangeArrowheads="1"/>
          </p:cNvSpPr>
          <p:nvPr/>
        </p:nvSpPr>
        <p:spPr bwMode="auto">
          <a:xfrm>
            <a:off x="4917675" y="3238582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硬件程序实现</a:t>
            </a:r>
          </a:p>
        </p:txBody>
      </p:sp>
      <p:sp>
        <p:nvSpPr>
          <p:cNvPr id="236" name="0"/>
          <p:cNvSpPr txBox="1">
            <a:spLocks noChangeArrowheads="1"/>
          </p:cNvSpPr>
          <p:nvPr/>
        </p:nvSpPr>
        <p:spPr bwMode="auto">
          <a:xfrm>
            <a:off x="4748019" y="3484490"/>
            <a:ext cx="1886152" cy="74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以</a:t>
            </a: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RC522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为例实现数据读取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通过网络模块向服务器发送</a:t>
            </a: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请求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3.HTTP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请求行中拼接参数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7" name="0"/>
          <p:cNvSpPr txBox="1">
            <a:spLocks noChangeArrowheads="1"/>
          </p:cNvSpPr>
          <p:nvPr/>
        </p:nvSpPr>
        <p:spPr bwMode="auto">
          <a:xfrm>
            <a:off x="6596198" y="2820734"/>
            <a:ext cx="188615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前端页面对接接口</a:t>
            </a:r>
          </a:p>
        </p:txBody>
      </p:sp>
      <p:sp>
        <p:nvSpPr>
          <p:cNvPr id="238" name="0"/>
          <p:cNvSpPr txBox="1">
            <a:spLocks noChangeArrowheads="1"/>
          </p:cNvSpPr>
          <p:nvPr/>
        </p:nvSpPr>
        <p:spPr bwMode="auto">
          <a:xfrm>
            <a:off x="6598889" y="3066642"/>
            <a:ext cx="2075464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</a:rPr>
              <a:t>前端项目脚手架创建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响应式单页面程序开发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数据服务对接</a:t>
            </a: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4" grpId="0" animBg="1"/>
      <p:bldP spid="206" grpId="0" animBg="1"/>
      <p:bldP spid="210" grpId="0" animBg="1"/>
      <p:bldP spid="214" grpId="0" animBg="1"/>
      <p:bldP spid="215" grpId="0" animBg="1"/>
      <p:bldP spid="216" grpId="0" animBg="1"/>
      <p:bldP spid="217" grpId="0" animBg="1"/>
      <p:bldP spid="218" grpId="0"/>
      <p:bldP spid="219" grpId="0" animBg="1"/>
      <p:bldP spid="220" grpId="0" animBg="1"/>
      <p:bldP spid="221" grpId="0" animBg="1"/>
      <p:bldP spid="222" grpId="0"/>
      <p:bldP spid="223" grpId="0" animBg="1"/>
      <p:bldP spid="224" grpId="0" animBg="1"/>
      <p:bldP spid="225" grpId="0" animBg="1"/>
      <p:bldP spid="226" grpId="0"/>
      <p:bldP spid="227" grpId="0" animBg="1"/>
      <p:bldP spid="228" grpId="0" animBg="1"/>
      <p:bldP spid="229" grpId="0" animBg="1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-6578"/>
            <a:ext cx="9144000" cy="2810194"/>
          </a:xfrm>
          <a:prstGeom prst="rect">
            <a:avLst/>
          </a:prstGeom>
          <a:solidFill>
            <a:srgbClr val="C8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688" y="188806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latin typeface="+mj-ea"/>
              </a:rPr>
              <a:t>系统效果演示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084F0BFA-A241-46F5-BD07-D967B08B3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0" y="3425259"/>
            <a:ext cx="1684802" cy="541926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A34ABFF-4094-4F67-BEBD-68989526BDA3}"/>
              </a:ext>
            </a:extLst>
          </p:cNvPr>
          <p:cNvCxnSpPr/>
          <p:nvPr/>
        </p:nvCxnSpPr>
        <p:spPr>
          <a:xfrm>
            <a:off x="4015075" y="2816044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552587" y="309858"/>
            <a:ext cx="8136133" cy="4259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20910" y="1835289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388288" y="72753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 descr="图片包含 游戏机, 电子, 电路&#10;&#10;描述已自动生成">
            <a:extLst>
              <a:ext uri="{FF2B5EF4-FFF2-40B4-BE49-F238E27FC236}">
                <a16:creationId xmlns:a16="http://schemas.microsoft.com/office/drawing/2014/main" id="{11C571AC-2325-47B9-AC72-936AB34694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11428" y="1233010"/>
            <a:ext cx="3477609" cy="2117111"/>
          </a:xfrm>
          <a:prstGeom prst="rect">
            <a:avLst/>
          </a:prstGeom>
        </p:spPr>
      </p:pic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64301604-44B1-42AD-97D7-B4D9EBA50EF1}"/>
              </a:ext>
            </a:extLst>
          </p:cNvPr>
          <p:cNvSpPr/>
          <p:nvPr/>
        </p:nvSpPr>
        <p:spPr>
          <a:xfrm>
            <a:off x="796080" y="3295786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ESP8266</a:t>
            </a:r>
            <a:r>
              <a:rPr lang="zh-CN" altLang="en-US" b="1" dirty="0"/>
              <a:t>直插引脚</a:t>
            </a: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9B5FBBDD-05F9-4A2C-93AC-D76553E3810A}"/>
              </a:ext>
            </a:extLst>
          </p:cNvPr>
          <p:cNvSpPr/>
          <p:nvPr/>
        </p:nvSpPr>
        <p:spPr>
          <a:xfrm>
            <a:off x="6173659" y="690733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下载及供电接口</a:t>
            </a:r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D77231E2-502B-4878-BEC5-084745AC036B}"/>
              </a:ext>
            </a:extLst>
          </p:cNvPr>
          <p:cNvSpPr/>
          <p:nvPr/>
        </p:nvSpPr>
        <p:spPr>
          <a:xfrm>
            <a:off x="6173659" y="1164661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电源开关</a:t>
            </a:r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1DBBCD41-3DB8-44BD-BBDC-54DEDBA0C298}"/>
              </a:ext>
            </a:extLst>
          </p:cNvPr>
          <p:cNvSpPr/>
          <p:nvPr/>
        </p:nvSpPr>
        <p:spPr>
          <a:xfrm>
            <a:off x="1039031" y="1721985"/>
            <a:ext cx="1481487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BOOT</a:t>
            </a:r>
            <a:r>
              <a:rPr lang="zh-CN" altLang="en-US" b="1" dirty="0"/>
              <a:t>端口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810687FD-F3B9-43CB-A76F-2533703ED35D}"/>
              </a:ext>
            </a:extLst>
          </p:cNvPr>
          <p:cNvSpPr/>
          <p:nvPr/>
        </p:nvSpPr>
        <p:spPr>
          <a:xfrm>
            <a:off x="6130981" y="3842970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板载按键</a:t>
            </a:r>
          </a:p>
        </p:txBody>
      </p:sp>
      <p:sp>
        <p:nvSpPr>
          <p:cNvPr id="29" name="矩形: 剪去单角 28">
            <a:extLst>
              <a:ext uri="{FF2B5EF4-FFF2-40B4-BE49-F238E27FC236}">
                <a16:creationId xmlns:a16="http://schemas.microsoft.com/office/drawing/2014/main" id="{E4E460F0-AA8A-4688-B070-BA01A453569E}"/>
              </a:ext>
            </a:extLst>
          </p:cNvPr>
          <p:cNvSpPr/>
          <p:nvPr/>
        </p:nvSpPr>
        <p:spPr>
          <a:xfrm>
            <a:off x="6130981" y="3414197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板载</a:t>
            </a:r>
            <a:r>
              <a:rPr lang="en-US" altLang="zh-CN" b="1" dirty="0"/>
              <a:t>LED</a:t>
            </a:r>
            <a:endParaRPr lang="zh-CN" altLang="en-US" b="1" dirty="0"/>
          </a:p>
        </p:txBody>
      </p:sp>
      <p:sp>
        <p:nvSpPr>
          <p:cNvPr id="30" name="矩形: 剪去单角 29">
            <a:extLst>
              <a:ext uri="{FF2B5EF4-FFF2-40B4-BE49-F238E27FC236}">
                <a16:creationId xmlns:a16="http://schemas.microsoft.com/office/drawing/2014/main" id="{7F2541E9-6A42-432E-8155-503686AEC458}"/>
              </a:ext>
            </a:extLst>
          </p:cNvPr>
          <p:cNvSpPr/>
          <p:nvPr/>
        </p:nvSpPr>
        <p:spPr>
          <a:xfrm>
            <a:off x="896860" y="613770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电源区</a:t>
            </a:r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9B2CB886-DCB9-4E5D-82CA-907DA69A739D}"/>
              </a:ext>
            </a:extLst>
          </p:cNvPr>
          <p:cNvSpPr/>
          <p:nvPr/>
        </p:nvSpPr>
        <p:spPr>
          <a:xfrm>
            <a:off x="6001439" y="2301486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STM32</a:t>
            </a:r>
            <a:r>
              <a:rPr lang="zh-CN" altLang="en-US" b="1" dirty="0"/>
              <a:t>核心</a:t>
            </a:r>
            <a:r>
              <a:rPr lang="en-US" altLang="zh-CN" b="1" dirty="0"/>
              <a:t>MCU</a:t>
            </a:r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450F3CF-9AFC-4582-8C4F-73C0E547756F}"/>
              </a:ext>
            </a:extLst>
          </p:cNvPr>
          <p:cNvSpPr/>
          <p:nvPr/>
        </p:nvSpPr>
        <p:spPr>
          <a:xfrm>
            <a:off x="4940391" y="690733"/>
            <a:ext cx="356233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159C4B-942B-4C04-BF21-F5A8BE085D45}"/>
              </a:ext>
            </a:extLst>
          </p:cNvPr>
          <p:cNvCxnSpPr>
            <a:cxnSpLocks/>
          </p:cNvCxnSpPr>
          <p:nvPr/>
        </p:nvCxnSpPr>
        <p:spPr>
          <a:xfrm>
            <a:off x="5640006" y="1088727"/>
            <a:ext cx="713902" cy="1943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C281C6C6-6FA1-41BB-9B38-D4F0577448CB}"/>
              </a:ext>
            </a:extLst>
          </p:cNvPr>
          <p:cNvSpPr/>
          <p:nvPr/>
        </p:nvSpPr>
        <p:spPr>
          <a:xfrm>
            <a:off x="5296624" y="927838"/>
            <a:ext cx="356233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6FEA837-6ACF-4869-955A-1051BDCBE289}"/>
              </a:ext>
            </a:extLst>
          </p:cNvPr>
          <p:cNvSpPr/>
          <p:nvPr/>
        </p:nvSpPr>
        <p:spPr>
          <a:xfrm>
            <a:off x="3882040" y="1501716"/>
            <a:ext cx="356233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793A4B2-4FBE-4BFE-BF60-2F13AB206A85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291571" y="809145"/>
            <a:ext cx="882088" cy="46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5860DB0-5AAD-4CF9-BD4D-AC1F51B49C49}"/>
              </a:ext>
            </a:extLst>
          </p:cNvPr>
          <p:cNvCxnSpPr>
            <a:cxnSpLocks/>
            <a:stCxn id="27" idx="0"/>
            <a:endCxn id="43" idx="2"/>
          </p:cNvCxnSpPr>
          <p:nvPr/>
        </p:nvCxnSpPr>
        <p:spPr>
          <a:xfrm flipV="1">
            <a:off x="2520518" y="1658447"/>
            <a:ext cx="1361522" cy="18195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DAF5BE16-E267-40DF-895E-A2FF08592090}"/>
              </a:ext>
            </a:extLst>
          </p:cNvPr>
          <p:cNvSpPr/>
          <p:nvPr/>
        </p:nvSpPr>
        <p:spPr>
          <a:xfrm>
            <a:off x="3825996" y="1126341"/>
            <a:ext cx="709492" cy="31346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5BF5844-9B62-4B19-8E6F-F30CB5A5CEDF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2275337" y="732763"/>
            <a:ext cx="1550659" cy="5503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A2B4520-5EB0-4858-B798-121C2F2B029A}"/>
              </a:ext>
            </a:extLst>
          </p:cNvPr>
          <p:cNvCxnSpPr>
            <a:cxnSpLocks/>
            <a:endCxn id="70" idx="3"/>
          </p:cNvCxnSpPr>
          <p:nvPr/>
        </p:nvCxnSpPr>
        <p:spPr>
          <a:xfrm flipV="1">
            <a:off x="2422198" y="3993802"/>
            <a:ext cx="1479144" cy="2805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AFA5644-C2C9-47E0-90BD-656228A16B4E}"/>
              </a:ext>
            </a:extLst>
          </p:cNvPr>
          <p:cNvSpPr/>
          <p:nvPr/>
        </p:nvSpPr>
        <p:spPr>
          <a:xfrm>
            <a:off x="3298227" y="3543403"/>
            <a:ext cx="356233" cy="42196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32F9D61-846D-4EC7-9D03-8EEBB9364647}"/>
              </a:ext>
            </a:extLst>
          </p:cNvPr>
          <p:cNvSpPr/>
          <p:nvPr/>
        </p:nvSpPr>
        <p:spPr>
          <a:xfrm>
            <a:off x="4060224" y="2419897"/>
            <a:ext cx="950528" cy="81158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17CB0A1-EEEC-4426-AAE5-661A91EA1FAA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4934620" y="2419898"/>
            <a:ext cx="1066819" cy="2404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162847B-F420-4513-A792-30E5B0518805}"/>
              </a:ext>
            </a:extLst>
          </p:cNvPr>
          <p:cNvSpPr/>
          <p:nvPr/>
        </p:nvSpPr>
        <p:spPr>
          <a:xfrm>
            <a:off x="3878609" y="3593207"/>
            <a:ext cx="664467" cy="12199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BCCE7F8-13D5-4169-B927-D53E53A5649D}"/>
              </a:ext>
            </a:extLst>
          </p:cNvPr>
          <p:cNvCxnSpPr>
            <a:cxnSpLocks/>
            <a:stCxn id="65" idx="6"/>
          </p:cNvCxnSpPr>
          <p:nvPr/>
        </p:nvCxnSpPr>
        <p:spPr>
          <a:xfrm flipV="1">
            <a:off x="4543076" y="3532608"/>
            <a:ext cx="1594241" cy="1215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B45E70C6-CFD5-402D-A456-FE4B2DB4F7D5}"/>
              </a:ext>
            </a:extLst>
          </p:cNvPr>
          <p:cNvSpPr/>
          <p:nvPr/>
        </p:nvSpPr>
        <p:spPr>
          <a:xfrm>
            <a:off x="4060224" y="3775799"/>
            <a:ext cx="551808" cy="21800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E539AEE-1DBA-4062-A600-4598069366C6}"/>
              </a:ext>
            </a:extLst>
          </p:cNvPr>
          <p:cNvCxnSpPr>
            <a:cxnSpLocks/>
            <a:stCxn id="67" idx="6"/>
            <a:endCxn id="28" idx="2"/>
          </p:cNvCxnSpPr>
          <p:nvPr/>
        </p:nvCxnSpPr>
        <p:spPr>
          <a:xfrm>
            <a:off x="4612032" y="3884801"/>
            <a:ext cx="1518949" cy="765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矩形: 剪去单角 68">
            <a:extLst>
              <a:ext uri="{FF2B5EF4-FFF2-40B4-BE49-F238E27FC236}">
                <a16:creationId xmlns:a16="http://schemas.microsoft.com/office/drawing/2014/main" id="{99687386-A2E9-4A26-B35C-B01182428C17}"/>
              </a:ext>
            </a:extLst>
          </p:cNvPr>
          <p:cNvSpPr/>
          <p:nvPr/>
        </p:nvSpPr>
        <p:spPr>
          <a:xfrm>
            <a:off x="882492" y="4079793"/>
            <a:ext cx="1638026" cy="236823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RESET</a:t>
            </a:r>
            <a:r>
              <a:rPr lang="zh-CN" altLang="en-US" b="1" dirty="0"/>
              <a:t>按键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108D5F6-8724-4A1A-9B32-D4830767C5C3}"/>
              </a:ext>
            </a:extLst>
          </p:cNvPr>
          <p:cNvSpPr/>
          <p:nvPr/>
        </p:nvSpPr>
        <p:spPr>
          <a:xfrm>
            <a:off x="3878609" y="3740420"/>
            <a:ext cx="155229" cy="2968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4D6BA79-B7E3-40E3-BE82-7E1A3C14CE82}"/>
              </a:ext>
            </a:extLst>
          </p:cNvPr>
          <p:cNvCxnSpPr>
            <a:cxnSpLocks/>
          </p:cNvCxnSpPr>
          <p:nvPr/>
        </p:nvCxnSpPr>
        <p:spPr>
          <a:xfrm>
            <a:off x="2311094" y="3410950"/>
            <a:ext cx="1011628" cy="28154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9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0" grpId="0" animBg="1"/>
      <p:bldP spid="41" grpId="0" animBg="1"/>
      <p:bldP spid="43" grpId="0" animBg="1"/>
      <p:bldP spid="57" grpId="0" animBg="1"/>
      <p:bldP spid="60" grpId="0" animBg="1"/>
      <p:bldP spid="61" grpId="0" animBg="1"/>
      <p:bldP spid="65" grpId="0" animBg="1"/>
      <p:bldP spid="67" grpId="0" animBg="1"/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552587" y="309858"/>
            <a:ext cx="8136133" cy="4259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20910" y="1835289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388288" y="72753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62335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 descr="电子器材&#10;&#10;描述已自动生成">
            <a:extLst>
              <a:ext uri="{FF2B5EF4-FFF2-40B4-BE49-F238E27FC236}">
                <a16:creationId xmlns:a16="http://schemas.microsoft.com/office/drawing/2014/main" id="{D824B7BE-7A1F-4261-8A61-1CD3C1AF0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86062" y="1566436"/>
            <a:ext cx="2498851" cy="1509569"/>
          </a:xfrm>
          <a:prstGeom prst="rect">
            <a:avLst/>
          </a:prstGeom>
        </p:spPr>
      </p:pic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FF98B50E-D760-4F8B-9E7F-9C9130C8258A}"/>
              </a:ext>
            </a:extLst>
          </p:cNvPr>
          <p:cNvSpPr/>
          <p:nvPr/>
        </p:nvSpPr>
        <p:spPr>
          <a:xfrm>
            <a:off x="5971723" y="1977809"/>
            <a:ext cx="1509569" cy="343412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ESP8266</a:t>
            </a:r>
            <a:r>
              <a:rPr lang="zh-CN" altLang="en-US" b="1" dirty="0"/>
              <a:t>核心</a:t>
            </a:r>
            <a:r>
              <a:rPr lang="en-US" altLang="zh-CN" b="1" dirty="0"/>
              <a:t>MCU</a:t>
            </a:r>
            <a:endParaRPr lang="zh-CN" altLang="en-US" b="1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EEE4D3-1315-425D-B13B-B73BD81830C1}"/>
              </a:ext>
            </a:extLst>
          </p:cNvPr>
          <p:cNvSpPr/>
          <p:nvPr/>
        </p:nvSpPr>
        <p:spPr>
          <a:xfrm>
            <a:off x="3949700" y="2133599"/>
            <a:ext cx="755650" cy="67310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DA97CA7-56EA-479A-967E-81EA97ED17C3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712370" y="2149515"/>
            <a:ext cx="1259353" cy="1717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70AED8FA-36D9-49BA-BFC9-18385B57D6D7}"/>
              </a:ext>
            </a:extLst>
          </p:cNvPr>
          <p:cNvSpPr/>
          <p:nvPr/>
        </p:nvSpPr>
        <p:spPr>
          <a:xfrm>
            <a:off x="6083300" y="1037945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天线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27F2461-5A5C-41A5-9D03-A3EACBAAD53F}"/>
              </a:ext>
            </a:extLst>
          </p:cNvPr>
          <p:cNvSpPr/>
          <p:nvPr/>
        </p:nvSpPr>
        <p:spPr>
          <a:xfrm>
            <a:off x="3853224" y="1032922"/>
            <a:ext cx="1353776" cy="80236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DE4FCED-74EA-4FDC-A5CA-A67FFC4AD66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207000" y="1145295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B7EAA978-21C6-4A5C-82B5-22440CC139DA}"/>
              </a:ext>
            </a:extLst>
          </p:cNvPr>
          <p:cNvSpPr/>
          <p:nvPr/>
        </p:nvSpPr>
        <p:spPr>
          <a:xfrm>
            <a:off x="6092566" y="2857696"/>
            <a:ext cx="1728385" cy="214699"/>
          </a:xfrm>
          <a:prstGeom prst="snip1Rect">
            <a:avLst/>
          </a:prstGeom>
          <a:solidFill>
            <a:srgbClr val="C6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引脚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A8A5DFA-86B5-4E99-A471-1AE97EE5CB12}"/>
              </a:ext>
            </a:extLst>
          </p:cNvPr>
          <p:cNvSpPr/>
          <p:nvPr/>
        </p:nvSpPr>
        <p:spPr>
          <a:xfrm>
            <a:off x="3996677" y="2925491"/>
            <a:ext cx="1196716" cy="67663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6FA021C-7C65-4607-8B47-4389AD5D2BE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216266" y="2965046"/>
            <a:ext cx="876300" cy="146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1345</TotalTime>
  <Words>490</Words>
  <Application>Microsoft Office PowerPoint</Application>
  <PresentationFormat>全屏显示(16:9)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方正准圆简体</vt:lpstr>
      <vt:lpstr>黑体</vt:lpstr>
      <vt:lpstr>微软雅黑</vt:lpstr>
      <vt:lpstr>Arial</vt:lpstr>
      <vt:lpstr>Calibri</vt:lpstr>
      <vt:lpstr>Calibri Light</vt:lpstr>
      <vt:lpstr>Hack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Fuguo</cp:lastModifiedBy>
  <cp:revision>464</cp:revision>
  <dcterms:created xsi:type="dcterms:W3CDTF">2017-06-30T01:20:51Z</dcterms:created>
  <dcterms:modified xsi:type="dcterms:W3CDTF">2020-04-28T04:43:54Z</dcterms:modified>
</cp:coreProperties>
</file>