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BD67-7658-4CB5-A3DE-E10C3E37DD68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4BD3-DC02-463F-B81E-459E879B7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85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BD67-7658-4CB5-A3DE-E10C3E37DD68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4BD3-DC02-463F-B81E-459E879B7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09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BD67-7658-4CB5-A3DE-E10C3E37DD68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4BD3-DC02-463F-B81E-459E879B7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66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BD67-7658-4CB5-A3DE-E10C3E37DD68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4BD3-DC02-463F-B81E-459E879B7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94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BD67-7658-4CB5-A3DE-E10C3E37DD68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4BD3-DC02-463F-B81E-459E879B7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84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BD67-7658-4CB5-A3DE-E10C3E37DD68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4BD3-DC02-463F-B81E-459E879B7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91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BD67-7658-4CB5-A3DE-E10C3E37DD68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4BD3-DC02-463F-B81E-459E879B7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37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BD67-7658-4CB5-A3DE-E10C3E37DD68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4BD3-DC02-463F-B81E-459E879B7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90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BD67-7658-4CB5-A3DE-E10C3E37DD68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4BD3-DC02-463F-B81E-459E879B7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91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BD67-7658-4CB5-A3DE-E10C3E37DD68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4BD3-DC02-463F-B81E-459E879B7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17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BD67-7658-4CB5-A3DE-E10C3E37DD68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74BD3-DC02-463F-B81E-459E879B7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87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BD67-7658-4CB5-A3DE-E10C3E37DD68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74BD3-DC02-463F-B81E-459E879B79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3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51520" y="2636912"/>
            <a:ext cx="7798618" cy="1584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2555776" y="2708920"/>
            <a:ext cx="5400600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323528" y="2708920"/>
            <a:ext cx="2088232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i="1" dirty="0" smtClean="0"/>
              <a:t>(Partition Key)</a:t>
            </a:r>
          </a:p>
        </p:txBody>
      </p:sp>
      <p:sp>
        <p:nvSpPr>
          <p:cNvPr id="9" name="Rectangle 8"/>
          <p:cNvSpPr/>
          <p:nvPr/>
        </p:nvSpPr>
        <p:spPr>
          <a:xfrm>
            <a:off x="2843808" y="2852936"/>
            <a:ext cx="151216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Column</a:t>
            </a:r>
            <a:r>
              <a:rPr lang="fr-FR" dirty="0" smtClean="0"/>
              <a:t> Name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843808" y="3369805"/>
            <a:ext cx="1512168" cy="5632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Column</a:t>
            </a:r>
            <a:r>
              <a:rPr lang="fr-FR" dirty="0" smtClean="0"/>
              <a:t> Value</a:t>
            </a:r>
            <a:endParaRPr lang="fr-FR" dirty="0"/>
          </a:p>
        </p:txBody>
      </p:sp>
      <p:cxnSp>
        <p:nvCxnSpPr>
          <p:cNvPr id="15" name="Connecteur droit 14"/>
          <p:cNvCxnSpPr>
            <a:stCxn id="9" idx="2"/>
            <a:endCxn id="12" idx="0"/>
          </p:cNvCxnSpPr>
          <p:nvPr/>
        </p:nvCxnSpPr>
        <p:spPr>
          <a:xfrm>
            <a:off x="3599892" y="3212976"/>
            <a:ext cx="0" cy="156829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572000" y="2858698"/>
            <a:ext cx="151216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Column</a:t>
            </a:r>
            <a:r>
              <a:rPr lang="fr-FR" dirty="0" smtClean="0"/>
              <a:t> Name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4572000" y="3375567"/>
            <a:ext cx="1512168" cy="5632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Column</a:t>
            </a:r>
            <a:r>
              <a:rPr lang="fr-FR" dirty="0" smtClean="0"/>
              <a:t> Value</a:t>
            </a:r>
            <a:endParaRPr lang="fr-FR" dirty="0"/>
          </a:p>
        </p:txBody>
      </p:sp>
      <p:cxnSp>
        <p:nvCxnSpPr>
          <p:cNvPr id="26" name="Connecteur droit 25"/>
          <p:cNvCxnSpPr>
            <a:stCxn id="24" idx="2"/>
            <a:endCxn id="25" idx="0"/>
          </p:cNvCxnSpPr>
          <p:nvPr/>
        </p:nvCxnSpPr>
        <p:spPr>
          <a:xfrm>
            <a:off x="5328084" y="3218738"/>
            <a:ext cx="0" cy="156829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300192" y="2873006"/>
            <a:ext cx="151216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Column</a:t>
            </a:r>
            <a:r>
              <a:rPr lang="fr-FR" dirty="0" smtClean="0"/>
              <a:t> Name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6300192" y="3389875"/>
            <a:ext cx="1512168" cy="5632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Column</a:t>
            </a:r>
            <a:r>
              <a:rPr lang="fr-FR" dirty="0" smtClean="0"/>
              <a:t> Value</a:t>
            </a:r>
            <a:endParaRPr lang="fr-FR" dirty="0"/>
          </a:p>
        </p:txBody>
      </p:sp>
      <p:cxnSp>
        <p:nvCxnSpPr>
          <p:cNvPr id="29" name="Connecteur droit 28"/>
          <p:cNvCxnSpPr>
            <a:stCxn id="27" idx="2"/>
            <a:endCxn id="28" idx="0"/>
          </p:cNvCxnSpPr>
          <p:nvPr/>
        </p:nvCxnSpPr>
        <p:spPr>
          <a:xfrm>
            <a:off x="7056276" y="3233046"/>
            <a:ext cx="0" cy="156829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843808" y="3284984"/>
            <a:ext cx="1512168" cy="18501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err="1" smtClean="0"/>
              <a:t>timestamp</a:t>
            </a:r>
            <a:endParaRPr lang="fr-FR" sz="800" dirty="0"/>
          </a:p>
        </p:txBody>
      </p:sp>
      <p:sp>
        <p:nvSpPr>
          <p:cNvPr id="31" name="Rectangle 30"/>
          <p:cNvSpPr/>
          <p:nvPr/>
        </p:nvSpPr>
        <p:spPr>
          <a:xfrm>
            <a:off x="4572000" y="3291390"/>
            <a:ext cx="1512168" cy="18501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err="1" smtClean="0"/>
              <a:t>timestamp</a:t>
            </a:r>
            <a:endParaRPr lang="fr-FR" sz="800" dirty="0"/>
          </a:p>
        </p:txBody>
      </p:sp>
      <p:sp>
        <p:nvSpPr>
          <p:cNvPr id="32" name="Rectangle 31"/>
          <p:cNvSpPr/>
          <p:nvPr/>
        </p:nvSpPr>
        <p:spPr>
          <a:xfrm>
            <a:off x="6300192" y="3311460"/>
            <a:ext cx="1512168" cy="18501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err="1" smtClean="0"/>
              <a:t>timestamp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04904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51520" y="2636912"/>
            <a:ext cx="8640960" cy="1584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2555776" y="2708920"/>
            <a:ext cx="6264696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323528" y="2708920"/>
            <a:ext cx="2088232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i="1" dirty="0" smtClean="0"/>
              <a:t>(Partition Key)</a:t>
            </a:r>
          </a:p>
          <a:p>
            <a:pPr algn="ctr"/>
            <a:r>
              <a:rPr lang="fr-FR" dirty="0" smtClean="0"/>
              <a:t>« user001 »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843808" y="2852936"/>
            <a:ext cx="151216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/>
              <a:t>email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860032" y="2852936"/>
            <a:ext cx="151216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Lastname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876256" y="2854726"/>
            <a:ext cx="151216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firstname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843808" y="3573016"/>
            <a:ext cx="151216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jdoe@gmail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4860032" y="3573016"/>
            <a:ext cx="151216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Doe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876256" y="3574806"/>
            <a:ext cx="151216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/>
              <a:t>John</a:t>
            </a:r>
            <a:endParaRPr lang="fr-FR" dirty="0"/>
          </a:p>
        </p:txBody>
      </p:sp>
      <p:cxnSp>
        <p:nvCxnSpPr>
          <p:cNvPr id="15" name="Connecteur droit 14"/>
          <p:cNvCxnSpPr>
            <a:stCxn id="9" idx="2"/>
            <a:endCxn id="12" idx="0"/>
          </p:cNvCxnSpPr>
          <p:nvPr/>
        </p:nvCxnSpPr>
        <p:spPr>
          <a:xfrm>
            <a:off x="3599892" y="3212976"/>
            <a:ext cx="0" cy="36004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endCxn id="13" idx="0"/>
          </p:cNvCxnSpPr>
          <p:nvPr/>
        </p:nvCxnSpPr>
        <p:spPr>
          <a:xfrm>
            <a:off x="5616116" y="3214766"/>
            <a:ext cx="0" cy="35825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1" idx="2"/>
            <a:endCxn id="14" idx="0"/>
          </p:cNvCxnSpPr>
          <p:nvPr/>
        </p:nvCxnSpPr>
        <p:spPr>
          <a:xfrm>
            <a:off x="7632340" y="3214766"/>
            <a:ext cx="0" cy="36004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843808" y="3392996"/>
            <a:ext cx="1512168" cy="18501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err="1" smtClean="0"/>
              <a:t>ts</a:t>
            </a:r>
            <a:r>
              <a:rPr lang="fr-FR" sz="1000" dirty="0"/>
              <a:t>: 1505372786 </a:t>
            </a:r>
            <a:endParaRPr lang="fr-FR" sz="800" dirty="0"/>
          </a:p>
        </p:txBody>
      </p:sp>
      <p:sp>
        <p:nvSpPr>
          <p:cNvPr id="19" name="Rectangle 18"/>
          <p:cNvSpPr/>
          <p:nvPr/>
        </p:nvSpPr>
        <p:spPr>
          <a:xfrm>
            <a:off x="4860032" y="3391887"/>
            <a:ext cx="1512168" cy="18501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err="1" smtClean="0"/>
              <a:t>ts</a:t>
            </a:r>
            <a:r>
              <a:rPr lang="fr-FR" sz="1000" dirty="0"/>
              <a:t>: 1505372786 </a:t>
            </a:r>
            <a:endParaRPr lang="fr-FR" sz="800" dirty="0"/>
          </a:p>
        </p:txBody>
      </p:sp>
      <p:sp>
        <p:nvSpPr>
          <p:cNvPr id="20" name="Rectangle 19"/>
          <p:cNvSpPr/>
          <p:nvPr/>
        </p:nvSpPr>
        <p:spPr>
          <a:xfrm>
            <a:off x="6876256" y="3369805"/>
            <a:ext cx="1512168" cy="18501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err="1" smtClean="0"/>
              <a:t>ts</a:t>
            </a:r>
            <a:r>
              <a:rPr lang="fr-FR" sz="1000" dirty="0"/>
              <a:t>: 1505372786 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32448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51274" y="2132856"/>
            <a:ext cx="8985221" cy="10455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1115616" y="2167378"/>
            <a:ext cx="3312368" cy="972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107504" y="2168860"/>
            <a:ext cx="918850" cy="972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i="1" dirty="0" smtClean="0"/>
              <a:t>(Partition Key)</a:t>
            </a:r>
          </a:p>
          <a:p>
            <a:pPr algn="ctr"/>
            <a:r>
              <a:rPr lang="fr-FR" sz="1000" dirty="0" smtClean="0"/>
              <a:t>object001</a:t>
            </a:r>
            <a:endParaRPr lang="fr-FR" sz="1000" dirty="0"/>
          </a:p>
        </p:txBody>
      </p:sp>
      <p:sp>
        <p:nvSpPr>
          <p:cNvPr id="8" name="Rectangle 7"/>
          <p:cNvSpPr/>
          <p:nvPr/>
        </p:nvSpPr>
        <p:spPr>
          <a:xfrm>
            <a:off x="2699792" y="2242350"/>
            <a:ext cx="1637927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/>
              <a:t>201809111600:pressure</a:t>
            </a:r>
            <a:endParaRPr lang="fr-FR" sz="1000" dirty="0"/>
          </a:p>
        </p:txBody>
      </p:sp>
      <p:sp>
        <p:nvSpPr>
          <p:cNvPr id="10" name="Rectangle 9"/>
          <p:cNvSpPr/>
          <p:nvPr/>
        </p:nvSpPr>
        <p:spPr>
          <a:xfrm>
            <a:off x="2699792" y="2707438"/>
            <a:ext cx="1637927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1022,5</a:t>
            </a:r>
            <a:endParaRPr lang="fr-FR" sz="1000" dirty="0"/>
          </a:p>
        </p:txBody>
      </p:sp>
      <p:cxnSp>
        <p:nvCxnSpPr>
          <p:cNvPr id="12" name="Connecteur droit 11"/>
          <p:cNvCxnSpPr>
            <a:stCxn id="8" idx="2"/>
            <a:endCxn id="10" idx="0"/>
          </p:cNvCxnSpPr>
          <p:nvPr/>
        </p:nvCxnSpPr>
        <p:spPr>
          <a:xfrm>
            <a:off x="3518756" y="2602390"/>
            <a:ext cx="0" cy="10504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214507" y="2242350"/>
            <a:ext cx="1413277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201809111600:temp</a:t>
            </a:r>
            <a:endParaRPr lang="fr-FR" sz="1000" dirty="0"/>
          </a:p>
        </p:txBody>
      </p:sp>
      <p:sp>
        <p:nvSpPr>
          <p:cNvPr id="14" name="Rectangle 13"/>
          <p:cNvSpPr/>
          <p:nvPr/>
        </p:nvSpPr>
        <p:spPr>
          <a:xfrm>
            <a:off x="1214507" y="2707438"/>
            <a:ext cx="1413277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22,6</a:t>
            </a:r>
            <a:endParaRPr lang="fr-FR" sz="1000" dirty="0"/>
          </a:p>
        </p:txBody>
      </p:sp>
      <p:cxnSp>
        <p:nvCxnSpPr>
          <p:cNvPr id="15" name="Connecteur droit 14"/>
          <p:cNvCxnSpPr>
            <a:stCxn id="13" idx="2"/>
            <a:endCxn id="14" idx="0"/>
          </p:cNvCxnSpPr>
          <p:nvPr/>
        </p:nvCxnSpPr>
        <p:spPr>
          <a:xfrm>
            <a:off x="1921146" y="2602390"/>
            <a:ext cx="0" cy="10504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à coins arrondis 76"/>
          <p:cNvSpPr/>
          <p:nvPr/>
        </p:nvSpPr>
        <p:spPr>
          <a:xfrm>
            <a:off x="7884368" y="2168860"/>
            <a:ext cx="1080120" cy="972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>
            <a:off x="7929500" y="2242350"/>
            <a:ext cx="31490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000" dirty="0"/>
          </a:p>
        </p:txBody>
      </p:sp>
      <p:sp>
        <p:nvSpPr>
          <p:cNvPr id="79" name="Rectangle 78"/>
          <p:cNvSpPr/>
          <p:nvPr/>
        </p:nvSpPr>
        <p:spPr>
          <a:xfrm>
            <a:off x="7929500" y="2707438"/>
            <a:ext cx="31490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000" dirty="0"/>
          </a:p>
        </p:txBody>
      </p:sp>
      <p:cxnSp>
        <p:nvCxnSpPr>
          <p:cNvPr id="80" name="Connecteur droit 79"/>
          <p:cNvCxnSpPr>
            <a:stCxn id="78" idx="2"/>
            <a:endCxn id="79" idx="0"/>
          </p:cNvCxnSpPr>
          <p:nvPr/>
        </p:nvCxnSpPr>
        <p:spPr>
          <a:xfrm>
            <a:off x="8086954" y="2602390"/>
            <a:ext cx="0" cy="10504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257820" y="2242350"/>
            <a:ext cx="31490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000" dirty="0"/>
          </a:p>
        </p:txBody>
      </p:sp>
      <p:sp>
        <p:nvSpPr>
          <p:cNvPr id="84" name="Rectangle 83"/>
          <p:cNvSpPr/>
          <p:nvPr/>
        </p:nvSpPr>
        <p:spPr>
          <a:xfrm>
            <a:off x="8257820" y="2707438"/>
            <a:ext cx="31490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000" dirty="0"/>
          </a:p>
        </p:txBody>
      </p:sp>
      <p:cxnSp>
        <p:nvCxnSpPr>
          <p:cNvPr id="85" name="Connecteur droit 84"/>
          <p:cNvCxnSpPr>
            <a:stCxn id="83" idx="2"/>
            <a:endCxn id="84" idx="0"/>
          </p:cNvCxnSpPr>
          <p:nvPr/>
        </p:nvCxnSpPr>
        <p:spPr>
          <a:xfrm>
            <a:off x="8415274" y="2602390"/>
            <a:ext cx="0" cy="10504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8590984" y="2242350"/>
            <a:ext cx="31490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000" dirty="0"/>
          </a:p>
        </p:txBody>
      </p:sp>
      <p:sp>
        <p:nvSpPr>
          <p:cNvPr id="87" name="Rectangle 86"/>
          <p:cNvSpPr/>
          <p:nvPr/>
        </p:nvSpPr>
        <p:spPr>
          <a:xfrm>
            <a:off x="8590984" y="2707438"/>
            <a:ext cx="31490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000" dirty="0"/>
          </a:p>
        </p:txBody>
      </p:sp>
      <p:cxnSp>
        <p:nvCxnSpPr>
          <p:cNvPr id="88" name="Connecteur droit 87"/>
          <p:cNvCxnSpPr>
            <a:stCxn id="86" idx="2"/>
            <a:endCxn id="87" idx="0"/>
          </p:cNvCxnSpPr>
          <p:nvPr/>
        </p:nvCxnSpPr>
        <p:spPr>
          <a:xfrm>
            <a:off x="8748438" y="2602390"/>
            <a:ext cx="0" cy="10504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à coins arrondis 53"/>
          <p:cNvSpPr/>
          <p:nvPr/>
        </p:nvSpPr>
        <p:spPr>
          <a:xfrm>
            <a:off x="4499992" y="2167378"/>
            <a:ext cx="3312368" cy="972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6084168" y="2242350"/>
            <a:ext cx="1637927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/>
              <a:t>201809111700:pressure</a:t>
            </a:r>
            <a:endParaRPr lang="fr-FR" sz="1000" dirty="0"/>
          </a:p>
        </p:txBody>
      </p:sp>
      <p:sp>
        <p:nvSpPr>
          <p:cNvPr id="56" name="Rectangle 55"/>
          <p:cNvSpPr/>
          <p:nvPr/>
        </p:nvSpPr>
        <p:spPr>
          <a:xfrm>
            <a:off x="6084168" y="2707438"/>
            <a:ext cx="1637927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smtClean="0"/>
              <a:t>1022,7</a:t>
            </a:r>
            <a:endParaRPr lang="fr-FR" sz="1000" dirty="0"/>
          </a:p>
        </p:txBody>
      </p:sp>
      <p:cxnSp>
        <p:nvCxnSpPr>
          <p:cNvPr id="57" name="Connecteur droit 56"/>
          <p:cNvCxnSpPr>
            <a:stCxn id="55" idx="2"/>
            <a:endCxn id="56" idx="0"/>
          </p:cNvCxnSpPr>
          <p:nvPr/>
        </p:nvCxnSpPr>
        <p:spPr>
          <a:xfrm>
            <a:off x="6903132" y="2602390"/>
            <a:ext cx="0" cy="10504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598883" y="2242350"/>
            <a:ext cx="1413277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/>
              <a:t>201809111700:temp</a:t>
            </a:r>
            <a:endParaRPr lang="fr-FR" sz="1000" dirty="0"/>
          </a:p>
        </p:txBody>
      </p:sp>
      <p:sp>
        <p:nvSpPr>
          <p:cNvPr id="59" name="Rectangle 58"/>
          <p:cNvSpPr/>
          <p:nvPr/>
        </p:nvSpPr>
        <p:spPr>
          <a:xfrm>
            <a:off x="4598883" y="2707438"/>
            <a:ext cx="1413277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smtClean="0"/>
              <a:t>22,2</a:t>
            </a:r>
            <a:endParaRPr lang="fr-FR" sz="1000" dirty="0"/>
          </a:p>
        </p:txBody>
      </p:sp>
      <p:cxnSp>
        <p:nvCxnSpPr>
          <p:cNvPr id="60" name="Connecteur droit 59"/>
          <p:cNvCxnSpPr>
            <a:stCxn id="58" idx="2"/>
            <a:endCxn id="59" idx="0"/>
          </p:cNvCxnSpPr>
          <p:nvPr/>
        </p:nvCxnSpPr>
        <p:spPr>
          <a:xfrm>
            <a:off x="5305522" y="2602390"/>
            <a:ext cx="0" cy="10504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2186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Affichage à l'écran 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Company>Atos Worldline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Leleu Eric</dc:creator>
  <cp:lastModifiedBy>Leleu Eric</cp:lastModifiedBy>
  <cp:revision>12</cp:revision>
  <dcterms:created xsi:type="dcterms:W3CDTF">2017-09-14T07:05:10Z</dcterms:created>
  <dcterms:modified xsi:type="dcterms:W3CDTF">2018-09-17T11:00:43Z</dcterms:modified>
</cp:coreProperties>
</file>