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85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09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66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4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1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14/09/2017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3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14/09/2017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90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14/09/2017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9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7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87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BD67-7658-4CB5-A3DE-E10C3E37DD68}" type="datetimeFigureOut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3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1520" y="2636912"/>
            <a:ext cx="864096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555776" y="2708920"/>
            <a:ext cx="626469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23528" y="2708920"/>
            <a:ext cx="208823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i="1" dirty="0" smtClean="0"/>
              <a:t>(</a:t>
            </a:r>
            <a:r>
              <a:rPr lang="fr-FR" i="1" dirty="0" err="1" smtClean="0"/>
              <a:t>Row</a:t>
            </a:r>
            <a:r>
              <a:rPr lang="fr-FR" i="1" dirty="0" smtClean="0"/>
              <a:t> Key)</a:t>
            </a:r>
          </a:p>
          <a:p>
            <a:pPr algn="ctr"/>
            <a:r>
              <a:rPr lang="fr-FR" dirty="0" smtClean="0"/>
              <a:t>« user001 »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43808" y="285293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email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860032" y="285293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Lastname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876256" y="285472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firstname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843808" y="357301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toto@gmail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860032" y="357301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Doe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876256" y="357480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John</a:t>
            </a:r>
            <a:endParaRPr lang="fr-FR" dirty="0"/>
          </a:p>
        </p:txBody>
      </p:sp>
      <p:cxnSp>
        <p:nvCxnSpPr>
          <p:cNvPr id="15" name="Connecteur droit 14"/>
          <p:cNvCxnSpPr>
            <a:stCxn id="9" idx="2"/>
            <a:endCxn id="12" idx="0"/>
          </p:cNvCxnSpPr>
          <p:nvPr/>
        </p:nvCxnSpPr>
        <p:spPr>
          <a:xfrm>
            <a:off x="3599892" y="3212976"/>
            <a:ext cx="0" cy="36004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13" idx="0"/>
          </p:cNvCxnSpPr>
          <p:nvPr/>
        </p:nvCxnSpPr>
        <p:spPr>
          <a:xfrm>
            <a:off x="5616116" y="3214766"/>
            <a:ext cx="0" cy="35825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1" idx="2"/>
            <a:endCxn id="14" idx="0"/>
          </p:cNvCxnSpPr>
          <p:nvPr/>
        </p:nvCxnSpPr>
        <p:spPr>
          <a:xfrm>
            <a:off x="7632340" y="3214766"/>
            <a:ext cx="0" cy="36004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43808" y="3392996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ts</a:t>
            </a:r>
            <a:r>
              <a:rPr lang="fr-FR" sz="1000" dirty="0"/>
              <a:t>: 1505372786 </a:t>
            </a:r>
            <a:endParaRPr lang="fr-FR" sz="800" dirty="0"/>
          </a:p>
        </p:txBody>
      </p:sp>
      <p:sp>
        <p:nvSpPr>
          <p:cNvPr id="19" name="Rectangle 18"/>
          <p:cNvSpPr/>
          <p:nvPr/>
        </p:nvSpPr>
        <p:spPr>
          <a:xfrm>
            <a:off x="4860032" y="3391887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ts</a:t>
            </a:r>
            <a:r>
              <a:rPr lang="fr-FR" sz="1000" dirty="0"/>
              <a:t>: 1505372786 </a:t>
            </a:r>
            <a:endParaRPr lang="fr-FR" sz="800" dirty="0"/>
          </a:p>
        </p:txBody>
      </p:sp>
      <p:sp>
        <p:nvSpPr>
          <p:cNvPr id="20" name="Rectangle 19"/>
          <p:cNvSpPr/>
          <p:nvPr/>
        </p:nvSpPr>
        <p:spPr>
          <a:xfrm>
            <a:off x="6876256" y="3369805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ts</a:t>
            </a:r>
            <a:r>
              <a:rPr lang="fr-FR" sz="1000" dirty="0"/>
              <a:t>: 1505372786 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20696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1274" y="2132856"/>
            <a:ext cx="8985221" cy="10455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115616" y="2167378"/>
            <a:ext cx="3312368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07504" y="2168860"/>
            <a:ext cx="918850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(</a:t>
            </a:r>
            <a:r>
              <a:rPr lang="fr-FR" sz="1000" i="1" dirty="0" err="1" smtClean="0"/>
              <a:t>Row</a:t>
            </a:r>
            <a:r>
              <a:rPr lang="fr-FR" sz="1000" i="1" dirty="0" smtClean="0"/>
              <a:t> Key)</a:t>
            </a:r>
          </a:p>
          <a:p>
            <a:pPr algn="ctr"/>
            <a:r>
              <a:rPr lang="fr-FR" sz="1000" dirty="0" smtClean="0"/>
              <a:t>img001</a:t>
            </a:r>
            <a:endParaRPr lang="fr-FR" sz="1000" dirty="0"/>
          </a:p>
        </p:txBody>
      </p:sp>
      <p:sp>
        <p:nvSpPr>
          <p:cNvPr id="7" name="Rectangle 6"/>
          <p:cNvSpPr/>
          <p:nvPr/>
        </p:nvSpPr>
        <p:spPr>
          <a:xfrm>
            <a:off x="2348379" y="2242350"/>
            <a:ext cx="1071493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128x128:format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3419872" y="2242350"/>
            <a:ext cx="91784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128x128:size</a:t>
            </a:r>
            <a:endParaRPr lang="fr-FR" sz="1000" dirty="0"/>
          </a:p>
        </p:txBody>
      </p:sp>
      <p:sp>
        <p:nvSpPr>
          <p:cNvPr id="9" name="Rectangle 8"/>
          <p:cNvSpPr/>
          <p:nvPr/>
        </p:nvSpPr>
        <p:spPr>
          <a:xfrm>
            <a:off x="2348379" y="2707438"/>
            <a:ext cx="1071493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PNG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3419872" y="2707438"/>
            <a:ext cx="91784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1024</a:t>
            </a:r>
            <a:endParaRPr lang="fr-FR" sz="1000" dirty="0"/>
          </a:p>
        </p:txBody>
      </p:sp>
      <p:cxnSp>
        <p:nvCxnSpPr>
          <p:cNvPr id="11" name="Connecteur droit 10"/>
          <p:cNvCxnSpPr>
            <a:stCxn id="7" idx="2"/>
            <a:endCxn id="9" idx="0"/>
          </p:cNvCxnSpPr>
          <p:nvPr/>
        </p:nvCxnSpPr>
        <p:spPr>
          <a:xfrm>
            <a:off x="2884126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2"/>
            <a:endCxn id="10" idx="0"/>
          </p:cNvCxnSpPr>
          <p:nvPr/>
        </p:nvCxnSpPr>
        <p:spPr>
          <a:xfrm>
            <a:off x="3878796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4507" y="2242350"/>
            <a:ext cx="1125245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128x128:creation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1214507" y="2707438"/>
            <a:ext cx="1125245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07/12/2015 15:11</a:t>
            </a:r>
            <a:endParaRPr lang="fr-FR" sz="1000" dirty="0"/>
          </a:p>
        </p:txBody>
      </p:sp>
      <p:cxnSp>
        <p:nvCxnSpPr>
          <p:cNvPr id="15" name="Connecteur droit 14"/>
          <p:cNvCxnSpPr>
            <a:stCxn id="13" idx="2"/>
            <a:endCxn id="14" idx="0"/>
          </p:cNvCxnSpPr>
          <p:nvPr/>
        </p:nvCxnSpPr>
        <p:spPr>
          <a:xfrm>
            <a:off x="1777130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4499992" y="2167378"/>
            <a:ext cx="3312368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724128" y="2242350"/>
            <a:ext cx="1080119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/>
              <a:t>800x600:format</a:t>
            </a:r>
            <a:endParaRPr lang="fr-FR" sz="1000" dirty="0"/>
          </a:p>
        </p:txBody>
      </p:sp>
      <p:sp>
        <p:nvSpPr>
          <p:cNvPr id="46" name="Rectangle 45"/>
          <p:cNvSpPr/>
          <p:nvPr/>
        </p:nvSpPr>
        <p:spPr>
          <a:xfrm>
            <a:off x="6804249" y="2242350"/>
            <a:ext cx="92647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/>
              <a:t>800x600:size</a:t>
            </a:r>
            <a:endParaRPr lang="fr-FR" sz="1000" dirty="0"/>
          </a:p>
        </p:txBody>
      </p:sp>
      <p:sp>
        <p:nvSpPr>
          <p:cNvPr id="47" name="Rectangle 46"/>
          <p:cNvSpPr/>
          <p:nvPr/>
        </p:nvSpPr>
        <p:spPr>
          <a:xfrm>
            <a:off x="5724128" y="2707438"/>
            <a:ext cx="108012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JPEG</a:t>
            </a:r>
            <a:endParaRPr lang="fr-FR" sz="1000" dirty="0"/>
          </a:p>
        </p:txBody>
      </p:sp>
      <p:sp>
        <p:nvSpPr>
          <p:cNvPr id="48" name="Rectangle 47"/>
          <p:cNvSpPr/>
          <p:nvPr/>
        </p:nvSpPr>
        <p:spPr>
          <a:xfrm>
            <a:off x="6804248" y="2707438"/>
            <a:ext cx="926475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20480</a:t>
            </a:r>
            <a:endParaRPr lang="fr-FR" sz="1000" dirty="0"/>
          </a:p>
        </p:txBody>
      </p:sp>
      <p:cxnSp>
        <p:nvCxnSpPr>
          <p:cNvPr id="49" name="Connecteur droit 48"/>
          <p:cNvCxnSpPr>
            <a:stCxn id="45" idx="2"/>
            <a:endCxn id="47" idx="0"/>
          </p:cNvCxnSpPr>
          <p:nvPr/>
        </p:nvCxnSpPr>
        <p:spPr>
          <a:xfrm>
            <a:off x="6264188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6" idx="2"/>
            <a:endCxn id="48" idx="0"/>
          </p:cNvCxnSpPr>
          <p:nvPr/>
        </p:nvCxnSpPr>
        <p:spPr>
          <a:xfrm>
            <a:off x="7267486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90256" y="2242350"/>
            <a:ext cx="1133872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800x600:creation</a:t>
            </a:r>
            <a:endParaRPr lang="fr-FR" sz="1000" dirty="0"/>
          </a:p>
        </p:txBody>
      </p:sp>
      <p:sp>
        <p:nvSpPr>
          <p:cNvPr id="52" name="Rectangle 51"/>
          <p:cNvSpPr/>
          <p:nvPr/>
        </p:nvSpPr>
        <p:spPr>
          <a:xfrm>
            <a:off x="4590256" y="2707438"/>
            <a:ext cx="1133872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08/12/2015 </a:t>
            </a:r>
            <a:r>
              <a:rPr lang="fr-FR" sz="1000" dirty="0" smtClean="0"/>
              <a:t>15:11</a:t>
            </a:r>
            <a:endParaRPr lang="fr-FR" sz="1000" dirty="0"/>
          </a:p>
        </p:txBody>
      </p:sp>
      <p:cxnSp>
        <p:nvCxnSpPr>
          <p:cNvPr id="53" name="Connecteur droit 52"/>
          <p:cNvCxnSpPr>
            <a:stCxn id="51" idx="2"/>
            <a:endCxn id="52" idx="0"/>
          </p:cNvCxnSpPr>
          <p:nvPr/>
        </p:nvCxnSpPr>
        <p:spPr>
          <a:xfrm>
            <a:off x="5157192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à coins arrondis 76"/>
          <p:cNvSpPr/>
          <p:nvPr/>
        </p:nvSpPr>
        <p:spPr>
          <a:xfrm>
            <a:off x="7884368" y="2168860"/>
            <a:ext cx="1080120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7929500" y="2242350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sp>
        <p:nvSpPr>
          <p:cNvPr id="79" name="Rectangle 78"/>
          <p:cNvSpPr/>
          <p:nvPr/>
        </p:nvSpPr>
        <p:spPr>
          <a:xfrm>
            <a:off x="7929500" y="2707438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cxnSp>
        <p:nvCxnSpPr>
          <p:cNvPr id="80" name="Connecteur droit 79"/>
          <p:cNvCxnSpPr>
            <a:stCxn id="78" idx="2"/>
            <a:endCxn id="79" idx="0"/>
          </p:cNvCxnSpPr>
          <p:nvPr/>
        </p:nvCxnSpPr>
        <p:spPr>
          <a:xfrm>
            <a:off x="8086954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257820" y="2242350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sp>
        <p:nvSpPr>
          <p:cNvPr id="84" name="Rectangle 83"/>
          <p:cNvSpPr/>
          <p:nvPr/>
        </p:nvSpPr>
        <p:spPr>
          <a:xfrm>
            <a:off x="8257820" y="2707438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cxnSp>
        <p:nvCxnSpPr>
          <p:cNvPr id="85" name="Connecteur droit 84"/>
          <p:cNvCxnSpPr>
            <a:stCxn id="83" idx="2"/>
            <a:endCxn id="84" idx="0"/>
          </p:cNvCxnSpPr>
          <p:nvPr/>
        </p:nvCxnSpPr>
        <p:spPr>
          <a:xfrm>
            <a:off x="8415274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8590984" y="2242350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sp>
        <p:nvSpPr>
          <p:cNvPr id="87" name="Rectangle 86"/>
          <p:cNvSpPr/>
          <p:nvPr/>
        </p:nvSpPr>
        <p:spPr>
          <a:xfrm>
            <a:off x="8590984" y="2707438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cxnSp>
        <p:nvCxnSpPr>
          <p:cNvPr id="88" name="Connecteur droit 87"/>
          <p:cNvCxnSpPr>
            <a:stCxn id="86" idx="2"/>
            <a:endCxn id="87" idx="0"/>
          </p:cNvCxnSpPr>
          <p:nvPr/>
        </p:nvCxnSpPr>
        <p:spPr>
          <a:xfrm>
            <a:off x="8748438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18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Affichage à l'écran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Leleu Eric</dc:creator>
  <cp:lastModifiedBy>Leleu Eric</cp:lastModifiedBy>
  <cp:revision>4</cp:revision>
  <dcterms:created xsi:type="dcterms:W3CDTF">2017-09-14T07:05:10Z</dcterms:created>
  <dcterms:modified xsi:type="dcterms:W3CDTF">2017-09-14T07:37:51Z</dcterms:modified>
</cp:coreProperties>
</file>