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0" r:id="rId3"/>
    <p:sldId id="257" r:id="rId5"/>
    <p:sldId id="271" r:id="rId6"/>
    <p:sldId id="272" r:id="rId7"/>
    <p:sldId id="276" r:id="rId8"/>
    <p:sldId id="273" r:id="rId9"/>
    <p:sldId id="275" r:id="rId10"/>
    <p:sldId id="274" r:id="rId11"/>
    <p:sldId id="258" r:id="rId12"/>
    <p:sldId id="261" r:id="rId13"/>
    <p:sldId id="269" r:id="rId14"/>
    <p:sldId id="270" r:id="rId15"/>
    <p:sldId id="264" r:id="rId16"/>
    <p:sldId id="277" r:id="rId17"/>
    <p:sldId id="262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8501" autoAdjust="0"/>
  </p:normalViewPr>
  <p:slideViewPr>
    <p:cSldViewPr snapToGrid="0">
      <p:cViewPr>
        <p:scale>
          <a:sx n="75" d="100"/>
          <a:sy n="75" d="100"/>
        </p:scale>
        <p:origin x="136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A860-FE97-4EE7-8B21-EAFCA1819B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7A40-97AA-4093-A1B9-C772CEFB57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37A40-97AA-4093-A1B9-C772CEFB5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37A40-97AA-4093-A1B9-C772CEFB5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37A40-97AA-4093-A1B9-C772CEFB5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没能留用的原因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这是一个非常尴尬，但是却又很好的问题，至少我参加校招时基本每家公司的面试官都会问到。那么如果是在面试过程中，被问到这个问题，应该怎么回答呢？我要告诉你，无论你是由于什么原因导致最终没有留下来，你最好的回答是告诉面试官是因为没有招聘名额导致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那么今天在各位学弟学妹面前，我想讲讲关于自己没有留用的真实原因，也希望大家能从我这个真实的例子中学到一些经验。我本科和研究生基本做的都是一些使用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开发的功能项目，在腾讯的实习做的是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终端开发，尽管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语言不是什么问题，但是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下面的那种复杂控件和高级特性的使用，都需要时间和经验的积累。实习的过程中，我圆满完成了导师分配的任务，最终在留用考核的时候也得到了导师的充分认可。但是，最终的留用权取决于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在校招内推面试过程中找到了长期从事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开发，相关经验更加丰富的同学，考虑到名额也是有限的，最终没有将我留下。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这里要说的就是从中需要总结的经验教训了：</a:t>
            </a:r>
            <a:endParaRPr lang="en-US" altLang="zh-CN" dirty="0" smtClean="0"/>
          </a:p>
          <a:p>
            <a:r>
              <a:rPr lang="en-US" altLang="zh-CN" dirty="0" smtClean="0"/>
              <a:t>offer</a:t>
            </a:r>
            <a:r>
              <a:rPr lang="zh-CN" altLang="en-US" dirty="0" smtClean="0"/>
              <a:t>的选择问题，选择对口的方向比从事完全没有做过的方向风险会小很多！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37A40-97AA-4093-A1B9-C772CEFB5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eetcode.com/" TargetMode="External"/><Relationship Id="rId1" Type="http://schemas.openxmlformats.org/officeDocument/2006/relationships/hyperlink" Target="http://www.nowcoder.com/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3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9.jpeg"/><Relationship Id="rId17" Type="http://schemas.openxmlformats.org/officeDocument/2006/relationships/image" Target="../media/image18.jpeg"/><Relationship Id="rId16" Type="http://schemas.openxmlformats.org/officeDocument/2006/relationships/image" Target="../media/image17.jpeg"/><Relationship Id="rId15" Type="http://schemas.openxmlformats.org/officeDocument/2006/relationships/image" Target="../media/image16.jpeg"/><Relationship Id="rId14" Type="http://schemas.openxmlformats.org/officeDocument/2006/relationships/image" Target="../media/image15.jpeg"/><Relationship Id="rId13" Type="http://schemas.openxmlformats.org/officeDocument/2006/relationships/image" Target="../media/image14.jpeg"/><Relationship Id="rId12" Type="http://schemas.openxmlformats.org/officeDocument/2006/relationships/image" Target="../media/image13.jpeg"/><Relationship Id="rId11" Type="http://schemas.openxmlformats.org/officeDocument/2006/relationships/image" Target="../media/image12.jpeg"/><Relationship Id="rId10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21163" y="2437543"/>
            <a:ext cx="405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明确目标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AutoShape 29"/>
          <p:cNvSpPr>
            <a:spLocks noChangeArrowheads="1"/>
          </p:cNvSpPr>
          <p:nvPr/>
        </p:nvSpPr>
        <p:spPr bwMode="auto">
          <a:xfrm>
            <a:off x="3349663" y="2420874"/>
            <a:ext cx="571500" cy="4572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50">
                <a:latin typeface="Verdana" panose="020B0604030504040204" pitchFamily="34" charset="0"/>
                <a:ea typeface="Gulim" panose="020B0600000101010101" pitchFamily="2" charset="-127"/>
                <a:sym typeface="Verdana" panose="020B0604030504040204" pitchFamily="34" charset="0"/>
              </a:rPr>
              <a:t>1</a:t>
            </a:r>
            <a:endParaRPr lang="en-US" altLang="zh-CN" sz="1350">
              <a:latin typeface="Lucida Sans Unicode" panose="020B0602030504020204" pitchFamily="34" charset="0"/>
              <a:ea typeface="Gulim" panose="020B0600000101010101" pitchFamily="2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3921163" y="3059049"/>
            <a:ext cx="405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做好准备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3349663" y="3042380"/>
            <a:ext cx="571500" cy="4572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50">
                <a:latin typeface="Verdana" panose="020B0604030504040204" pitchFamily="34" charset="0"/>
                <a:ea typeface="Gulim" panose="020B0600000101010101" pitchFamily="2" charset="-127"/>
                <a:sym typeface="Verdana" panose="020B0604030504040204" pitchFamily="34" charset="0"/>
              </a:rPr>
              <a:t>2</a:t>
            </a:r>
            <a:endParaRPr lang="en-US" altLang="zh-CN" sz="1350">
              <a:latin typeface="Lucida Sans Unicode" panose="020B0602030504020204" pitchFamily="34" charset="0"/>
              <a:ea typeface="Gulim" panose="020B0600000101010101" pitchFamily="2" charset="-127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3921163" y="3679365"/>
            <a:ext cx="405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笔试面试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3349663" y="3662696"/>
            <a:ext cx="571500" cy="4572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50">
                <a:latin typeface="Verdana" panose="020B0604030504040204" pitchFamily="34" charset="0"/>
                <a:ea typeface="Gulim" panose="020B0600000101010101" pitchFamily="2" charset="-127"/>
                <a:sym typeface="Verdana" panose="020B0604030504040204" pitchFamily="34" charset="0"/>
              </a:rPr>
              <a:t>3</a:t>
            </a:r>
            <a:endParaRPr lang="en-US" altLang="zh-CN" sz="1350">
              <a:latin typeface="Lucida Sans Unicode" panose="020B0602030504020204" pitchFamily="34" charset="0"/>
              <a:ea typeface="Gulim" panose="020B0600000101010101" pitchFamily="2" charset="-127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349663" y="4287774"/>
            <a:ext cx="571500" cy="4572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1650">
                <a:latin typeface="Verdana" panose="020B0604030504040204" pitchFamily="34" charset="0"/>
                <a:sym typeface="Verdana" panose="020B0604030504040204" pitchFamily="34" charset="0"/>
              </a:rPr>
              <a:t>4</a:t>
            </a:r>
            <a:endParaRPr lang="zh-CN" altLang="en-US" sz="165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3921163" y="4344924"/>
            <a:ext cx="405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经验总结</a:t>
            </a:r>
            <a:endParaRPr lang="zh-CN" altLang="zh-CN" sz="2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提纲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做好准备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5" y="1907032"/>
            <a:ext cx="7956805" cy="950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提前准备：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看书刷题！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noProof="1" smtClean="0">
                <a:sym typeface="微软雅黑" panose="020B0503020204020204" pitchFamily="34" charset="-122"/>
              </a:rPr>
              <a:t> </a:t>
            </a:r>
            <a:r>
              <a:rPr lang="zh-CN" altLang="en-US" sz="2400" b="1" noProof="1" smtClean="0">
                <a:sym typeface="微软雅黑" panose="020B0503020204020204" pitchFamily="34" charset="-122"/>
              </a:rPr>
              <a:t>刷</a:t>
            </a:r>
            <a:r>
              <a:rPr lang="zh-CN" altLang="en-US" sz="2400" b="1" noProof="1">
                <a:sym typeface="微软雅黑" panose="020B0503020204020204" pitchFamily="34" charset="-122"/>
              </a:rPr>
              <a:t>题</a:t>
            </a:r>
            <a:r>
              <a:rPr lang="zh-CN" altLang="en-US" sz="2400" b="1" noProof="1" smtClean="0">
                <a:sym typeface="微软雅黑" panose="020B0503020204020204" pitchFamily="34" charset="-122"/>
              </a:rPr>
              <a:t>：</a:t>
            </a:r>
            <a:r>
              <a:rPr lang="zh-CN" altLang="en-US" sz="18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牛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客网：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/>
              </a:rPr>
              <a:t>http://www.nowcoder.com</a:t>
            </a:r>
            <a:r>
              <a:rPr lang="zh-CN" altLang="en-US" sz="1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/>
              </a:rPr>
              <a:t>/</a:t>
            </a:r>
            <a:r>
              <a:rPr lang="en-US" altLang="zh-CN" sz="1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sz="18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leetcode</a:t>
            </a:r>
            <a:r>
              <a:rPr lang="zh-CN" altLang="en-US" sz="18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https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://leetcode.com</a:t>
            </a:r>
            <a:r>
              <a:rPr lang="en-US" altLang="zh-CN" sz="1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/</a:t>
            </a:r>
            <a:endParaRPr lang="en-US" altLang="zh-CN" sz="1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767952" y="2857500"/>
            <a:ext cx="7290055" cy="36042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看书：</a:t>
            </a:r>
            <a:endParaRPr lang="zh-CN" altLang="en-US" sz="2400" b="1" dirty="0" smtClean="0"/>
          </a:p>
          <a:p>
            <a:endParaRPr lang="zh-CN" altLang="en-US" sz="2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44010" y="3394596"/>
          <a:ext cx="7290197" cy="149352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19550"/>
                <a:gridCol w="5770647"/>
              </a:tblGrid>
              <a:tr h="1372916">
                <a:tc>
                  <a:txBody>
                    <a:bodyPr/>
                    <a:lstStyle/>
                    <a:p>
                      <a:pPr marL="0" lvl="0" indent="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</a:t>
                      </a:r>
                      <a:r>
                        <a:rPr lang="zh-CN" sz="14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产品</a:t>
                      </a:r>
                      <a:r>
                        <a:rPr lang="zh-CN" sz="14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sz="14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1461" marR="41461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【启示录：打造用户喜爱的产品】</a:t>
                      </a:r>
                      <a:endParaRPr lang="en-US" altLang="zh-CN" sz="1400" b="0" kern="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endParaRPr lang="zh-CN" sz="14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【至关重要的设计】</a:t>
                      </a:r>
                      <a:endParaRPr lang="en-US" altLang="zh-CN" sz="1400" b="0" kern="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endParaRPr lang="zh-CN" sz="14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【乔布斯传】看乔布斯对产品的</a:t>
                      </a:r>
                      <a:r>
                        <a:rPr lang="zh-CN" sz="14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执着</a:t>
                      </a:r>
                      <a:endParaRPr lang="en-US" altLang="zh-CN" sz="1400" b="0" kern="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endParaRPr lang="zh-CN" sz="14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【认识盈余】</a:t>
                      </a:r>
                      <a:endParaRPr lang="zh-CN" sz="14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1461" marR="41461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44153" y="5241457"/>
          <a:ext cx="7290197" cy="149352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19550"/>
                <a:gridCol w="5770647"/>
              </a:tblGrid>
              <a:tr h="1281341">
                <a:tc>
                  <a:txBody>
                    <a:bodyPr/>
                    <a:lstStyle/>
                    <a:p>
                      <a:pPr marL="0" lvl="0" indent="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sz="14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r>
                        <a:rPr lang="zh-CN" sz="14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zh-CN" sz="14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1461" marR="41461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【测试驱动开发的艺术】</a:t>
                      </a:r>
                      <a:endParaRPr lang="en-US" altLang="zh-CN" sz="1400" b="0" kern="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endParaRPr lang="zh-CN" sz="1400" b="0" kern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en-US" sz="14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TCP\IP</a:t>
                      </a:r>
                      <a:r>
                        <a:rPr lang="zh-CN" sz="14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协议详解</a:t>
                      </a:r>
                      <a:r>
                        <a:rPr lang="zh-CN" sz="14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  <a:endParaRPr lang="en-US" altLang="zh-CN" sz="1400" b="0" kern="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endParaRPr lang="zh-CN" sz="1400" b="0" kern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【软件测试与质量管理】</a:t>
                      </a:r>
                      <a:endParaRPr lang="en-US" altLang="zh-CN" sz="1400" b="0" kern="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endParaRPr lang="zh-CN" sz="1400" b="0" kern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【鸟哥的</a:t>
                      </a:r>
                      <a:r>
                        <a:rPr lang="en-US" sz="14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sz="14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私房菜】</a:t>
                      </a:r>
                      <a:endParaRPr lang="zh-CN" sz="14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1461" marR="41461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 idx="4294967295"/>
          </p:nvPr>
        </p:nvSpPr>
        <p:spPr>
          <a:xfrm>
            <a:off x="113906" y="136824"/>
            <a:ext cx="3530994" cy="532606"/>
          </a:xfrm>
        </p:spPr>
        <p:txBody>
          <a:bodyPr/>
          <a:lstStyle/>
          <a:p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后台开发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推荐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书籍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2" y="823540"/>
            <a:ext cx="2323312" cy="331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2" y="828079"/>
            <a:ext cx="2454588" cy="329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2" y="823964"/>
            <a:ext cx="2276253" cy="327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55" y="826488"/>
            <a:ext cx="2350557" cy="326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 descr="http://img3.douban.com/lpic/s468732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831025"/>
            <a:ext cx="2239099" cy="324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 descr="http://img5.douban.com/lpic/s703810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99" y="810261"/>
            <a:ext cx="2301021" cy="330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7" descr="http://img5.douban.com/lpic/s650041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99" y="1856278"/>
            <a:ext cx="2140022" cy="329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19" descr="http://img3.douban.com/lpic/s145793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2" y="1836541"/>
            <a:ext cx="2273775" cy="329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21" descr="http://img3.douban.com/lpic/s287023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37" y="1824632"/>
            <a:ext cx="2350559" cy="32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5" descr="http://img3.douban.com/lpic/s1638975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37" y="1836541"/>
            <a:ext cx="2301020" cy="329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1" name="Picture 23" descr="http://img3.douban.com/lpic/s1764864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1836541"/>
            <a:ext cx="2239099" cy="329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3" name="Picture 25" descr="http://img3.douban.com/lpic/s1483794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228" y="1831778"/>
            <a:ext cx="2348082" cy="329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27" descr="http://img3.douban.com/lpic/s889002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2" y="3103847"/>
            <a:ext cx="2323312" cy="349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Picture 29" descr="http://img5.douban.com/lpic/s1092076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49" y="3103849"/>
            <a:ext cx="2806305" cy="349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9" name="Picture 31" descr="http://img3.douban.com/lpic/s3724604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28" y="3096984"/>
            <a:ext cx="2843458" cy="340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Picture 33" descr="http://img3.douban.com/lpic/s4510534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553" y="3123017"/>
            <a:ext cx="2523940" cy="340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3" name="Picture 35" descr="http://img3.douban.com/lpic/s3296854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9" y="3130811"/>
            <a:ext cx="2355513" cy="339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5" name="Picture 37" descr="http://img5.douban.com/lpic/s4399937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59" y="3127561"/>
            <a:ext cx="2395141" cy="338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做好准备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2900" y="1869459"/>
            <a:ext cx="8225297" cy="101344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在线简历制作：乔布简历网站、实验室师兄师姐模版。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905" indent="-344805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8270" lvl="1" indent="0"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2376179"/>
            <a:ext cx="4289984" cy="406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5483276" y="3278520"/>
            <a:ext cx="3141133" cy="2259511"/>
          </a:xfrm>
        </p:spPr>
        <p:txBody>
          <a:bodyPr>
            <a:normAutofit/>
          </a:bodyPr>
          <a:lstStyle/>
          <a:p>
            <a:pPr marL="128270" lvl="1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点注意：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547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不要写精通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547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不知道的就不要写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547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了解，要确实是了解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547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项目要比较熟悉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547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重点要突出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笔试</a:t>
            </a:r>
            <a:r>
              <a:rPr lang="zh-CN" altLang="en-US" dirty="0" smtClean="0"/>
              <a:t>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" y="1959864"/>
            <a:ext cx="8382000" cy="41615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80000"/>
              </a:lnSpc>
              <a:buFont typeface="+mj-ea"/>
              <a:buAutoNum type="circleNumDbPlain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在线笔试：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注意分配好时间（选择题、编程题）；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80000"/>
              </a:lnSpc>
              <a:buFont typeface="+mj-ea"/>
              <a:buAutoNum type="circleNumDbPlain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重项目、挖坑；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80000"/>
              </a:lnSpc>
              <a:buFont typeface="+mj-ea"/>
              <a:buAutoNum type="circleNumDbPlain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深入讲解项目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（难点、方案）；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70000"/>
              </a:lnSpc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哪个项目对你而言印象最深，请简要介绍这个项目。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70000"/>
              </a:lnSpc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成员是怎样分工的，你做了什么工作？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70000"/>
              </a:lnSpc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中遇到的最大困难是什么，你如何解决的？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70000"/>
              </a:lnSpc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你的意见与项目团队中其他人意见不一致时，你会怎么做，如何说服别人？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笔试</a:t>
            </a:r>
            <a:r>
              <a:rPr lang="zh-CN" altLang="en-US" dirty="0" smtClean="0"/>
              <a:t>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947164"/>
            <a:ext cx="7931404" cy="442442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ea"/>
              <a:buAutoNum type="circleNumDbPlain" startAt="4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写代码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（沟通明确需求、注重边界条件、写测试用例）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+mj-ea"/>
              <a:buAutoNum type="circleNumDbPlain" startAt="4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技术探讨：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重思路，重沟通；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+mj-ea"/>
              <a:buAutoNum type="circleNumDbPlain" startAt="4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保持礼貌、保持自信！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/>
              <a:t>几点注意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879600"/>
            <a:ext cx="8375904" cy="4876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就业相关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提早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：看书刷题！准备内推！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信息获取：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大街网、牛客网、各公司官网（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BAT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、网易游戏、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、小米、</a:t>
            </a: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系、美团、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从容面试：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深度。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实习相关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积极主动：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导师分配的任务快速完成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主动找导师要任务做！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勤于思考：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完成任务不能停留在表面，应该实时深入理解里面的内容！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积极心态：始终保持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一颗积极而强大的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内心！</a:t>
            </a: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问自己想过什么样的生活？</a:t>
            </a: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选择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对口的方向比从事完全没有做过的方向风险会小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很多！</a:t>
            </a:r>
            <a:endPara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91485" y="1924116"/>
            <a:ext cx="6855619" cy="120848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7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r>
              <a:rPr lang="zh-CN" altLang="en-US" sz="37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375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br>
              <a:rPr lang="zh-CN" altLang="en-US" sz="37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zh-CN" altLang="en-US" sz="37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预祝学弟学妹们找到好工作！</a:t>
            </a:r>
            <a:endParaRPr lang="zh-CN" altLang="en-US" sz="375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61681" y="3466306"/>
            <a:ext cx="7515225" cy="124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Question</a:t>
            </a:r>
            <a:r>
              <a:rPr lang="zh-CN" altLang="en-US" sz="4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endParaRPr lang="zh-CN" altLang="en-US" sz="4800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明确目标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084832"/>
            <a:ext cx="8020304" cy="4239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明确自己申请的岗位：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前端开发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b="1" dirty="0"/>
              <a:t>后台开发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makefile</a:t>
            </a:r>
            <a:r>
              <a:rPr lang="zh-CN" altLang="en-US" sz="2400" dirty="0" smtClean="0"/>
              <a:t>）、数据库（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/oracle</a:t>
            </a:r>
            <a:r>
              <a:rPr lang="zh-CN" altLang="en-US" sz="2400" dirty="0" smtClean="0"/>
              <a:t>）、               </a:t>
            </a:r>
            <a:r>
              <a:rPr lang="en-US" altLang="zh-CN" sz="2400" dirty="0" smtClean="0"/>
              <a:t>    shell/python</a:t>
            </a:r>
            <a:r>
              <a:rPr lang="zh-CN" altLang="en-US" sz="2400" dirty="0" smtClean="0"/>
              <a:t>、网络编程、并发模型；</a:t>
            </a:r>
            <a:endParaRPr lang="en-US" altLang="zh-CN" sz="2400" dirty="0" smtClean="0"/>
          </a:p>
          <a:p>
            <a:r>
              <a:rPr lang="zh-CN" altLang="en-US" sz="2400" b="1" dirty="0"/>
              <a:t>测试开发</a:t>
            </a:r>
            <a:r>
              <a:rPr lang="zh-CN" altLang="en-US" sz="2400" dirty="0" smtClean="0"/>
              <a:t>：工具使用、性能测试、安全性、健壮性；</a:t>
            </a:r>
            <a:endParaRPr lang="en-US" altLang="zh-CN" sz="2400" dirty="0" smtClean="0"/>
          </a:p>
          <a:p>
            <a:r>
              <a:rPr lang="zh-CN" altLang="en-US" sz="2400" b="1" dirty="0"/>
              <a:t>产品经理</a:t>
            </a:r>
            <a:r>
              <a:rPr lang="zh-CN" altLang="en-US" sz="2400" dirty="0" smtClean="0"/>
              <a:t>：沟通能力、产品思维。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做好准备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68096" y="1995932"/>
            <a:ext cx="7715504" cy="3017520"/>
          </a:xfrm>
        </p:spPr>
        <p:txBody>
          <a:bodyPr>
            <a:no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zh-CN" altLang="en-US" sz="2400" b="1" dirty="0" smtClean="0"/>
              <a:t>复习基础知识：</a:t>
            </a:r>
            <a:endParaRPr lang="en-US" altLang="zh-CN" sz="2400" b="1" dirty="0"/>
          </a:p>
          <a:p>
            <a:pPr lvl="2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、操作系统、计算机网络、数据结构和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 数据结构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数组、链表、堆、栈、队列、优先级队列、二叉树、哈希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树、红黑树、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树、线段树、字典树、前缀树、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做好准备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700" y="1881632"/>
            <a:ext cx="8026400" cy="4814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 算法</a:t>
            </a:r>
            <a:endParaRPr lang="en-US" altLang="zh-CN" sz="28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、选择、冒泡、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、堆、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、桶排序、计数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字符串匹配算法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树的遍历算法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前序、中序、后序、非递归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图论算法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、最短路径、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贪心、动态规划、分治、递归、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做好准备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768096" y="1983232"/>
            <a:ext cx="7550404" cy="4188968"/>
          </a:xfrm>
        </p:spPr>
        <p:txBody>
          <a:bodyPr>
            <a:normAutofit lnSpcReduction="10000"/>
          </a:bodyPr>
          <a:lstStyle/>
          <a:p>
            <a:pPr marL="91440" lvl="1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语言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构造与析构、拷贝与赋值、操作符重载、继承、多继承、虚继承、虚函数、多态、模板、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等容器、底层实现、内存分配、迭代器类型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智能指针、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库、设计模式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做好准备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768096" y="1932432"/>
            <a:ext cx="7982204" cy="4493768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网络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三次握手与四次挥手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流量控制与拥塞控制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路由选择算法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网络编程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7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编程、网络服务器模型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7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做好准备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768096" y="1983232"/>
            <a:ext cx="7550404" cy="4188968"/>
          </a:xfrm>
        </p:spPr>
        <p:txBody>
          <a:bodyPr>
            <a:normAutofit/>
          </a:bodyPr>
          <a:lstStyle/>
          <a:p>
            <a:pPr marL="91440" lvl="1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操作系统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与线程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概念与区别、线程同步、进程间通信、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操作、多线程编程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内存管理与分配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页式管理、段式管理、段页式管理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资源分配与调度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分配策略、死锁检测与预防、处理机调度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做好准备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768096" y="1983232"/>
            <a:ext cx="7550404" cy="4188968"/>
          </a:xfrm>
        </p:spPr>
        <p:txBody>
          <a:bodyPr>
            <a:normAutofit/>
          </a:bodyPr>
          <a:lstStyle/>
          <a:p>
            <a:pPr marL="91440" lvl="1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Linux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基本命令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线程同步与进程通信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环境高级编程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做好准备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084832"/>
            <a:ext cx="7715504" cy="3017520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熟悉项目知识：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从项目背景到项目架构设计讲清楚；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能把自己的核心工作内容讲深入（要又技术难度）；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能提出项目中可以优化的点（要有相关思考）。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1605</Words>
  <Application>WPS 演示</Application>
  <PresentationFormat>全屏显示(4:3)</PresentationFormat>
  <Paragraphs>187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Tw Cen MT</vt:lpstr>
      <vt:lpstr>Wingdings 3</vt:lpstr>
      <vt:lpstr>微软雅黑</vt:lpstr>
      <vt:lpstr>Verdana</vt:lpstr>
      <vt:lpstr>Gulim</vt:lpstr>
      <vt:lpstr>Lucida Sans Unicode</vt:lpstr>
      <vt:lpstr>黑体</vt:lpstr>
      <vt:lpstr>Arial Unicode MS</vt:lpstr>
      <vt:lpstr>华文仿宋</vt:lpstr>
      <vt:lpstr>仿宋</vt:lpstr>
      <vt:lpstr>Tw Cen MT Condensed</vt:lpstr>
      <vt:lpstr>Segoe Print</vt:lpstr>
      <vt:lpstr>Calibri</vt:lpstr>
      <vt:lpstr>Symbol</vt:lpstr>
      <vt:lpstr>积分</vt:lpstr>
      <vt:lpstr>提纲</vt:lpstr>
      <vt:lpstr>1.明确目标</vt:lpstr>
      <vt:lpstr>2.做好准备</vt:lpstr>
      <vt:lpstr>2.做好准备</vt:lpstr>
      <vt:lpstr>2.做好准备</vt:lpstr>
      <vt:lpstr>2.做好准备</vt:lpstr>
      <vt:lpstr>2.做好准备</vt:lpstr>
      <vt:lpstr>2.做好准备</vt:lpstr>
      <vt:lpstr>2.做好准备</vt:lpstr>
      <vt:lpstr>2.做好准备</vt:lpstr>
      <vt:lpstr>后台开发--推荐书籍</vt:lpstr>
      <vt:lpstr>2.做好准备</vt:lpstr>
      <vt:lpstr>3.笔试面试</vt:lpstr>
      <vt:lpstr>3.笔试面试</vt:lpstr>
      <vt:lpstr>4.几点注意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就业经验分享</dc:title>
  <dc:creator>cugbin-pc</dc:creator>
  <cp:lastModifiedBy>liboming</cp:lastModifiedBy>
  <cp:revision>79</cp:revision>
  <dcterms:created xsi:type="dcterms:W3CDTF">2016-10-26T11:40:00Z</dcterms:created>
  <dcterms:modified xsi:type="dcterms:W3CDTF">2016-11-14T06:54:17Z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