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72" r:id="rId2"/>
    <p:sldId id="26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3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E6"/>
    <a:srgbClr val="0033CC"/>
    <a:srgbClr val="0000FF"/>
    <a:srgbClr val="0066FF"/>
    <a:srgbClr val="00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88" autoAdjust="0"/>
  </p:normalViewPr>
  <p:slideViewPr>
    <p:cSldViewPr>
      <p:cViewPr varScale="1">
        <p:scale>
          <a:sx n="91" d="100"/>
          <a:sy n="9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F03DB-6CC5-493A-A550-9938DBE087E3}" type="datetimeFigureOut">
              <a:rPr lang="fr-CH" smtClean="0"/>
              <a:t>24.05.2016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DEAB-0DF1-479C-A41C-BF679787C7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353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4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4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0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2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7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57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43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4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20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5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322B-756A-4973-B883-18376471660F}" type="datetimeFigureOut">
              <a:rPr lang="en-GB" smtClean="0"/>
              <a:t>24/05/2016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8CED-A1EB-4C82-877B-ADFF51058E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8291" y="2402596"/>
            <a:ext cx="842493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You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will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begin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the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game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with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CHF 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12.- 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you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will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play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with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units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CHF 0,20-</a:t>
            </a:r>
            <a:endParaRPr kumimoji="0" lang="fr-CH" altLang="en-US" sz="1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fr-CH" altLang="en-US" sz="1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171450" lvl="0" indent="-1714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You and the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other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participant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will</a:t>
            </a:r>
            <a:r>
              <a:rPr kumimoji="0" lang="fr-CH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decide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how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you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want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distribute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sum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CH" altLang="en-US" b="0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fr-CH" altLang="en-US" sz="1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171450" lvl="0" indent="-1714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You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will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allowed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 put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money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into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private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account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or a </a:t>
            </a:r>
            <a:r>
              <a:rPr kumimoji="0" lang="fr-CH" altLang="en-US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</a:t>
            </a:r>
            <a:r>
              <a:rPr kumimoji="0" lang="fr-CH" altLang="en-US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CH" altLang="en-US" b="0" i="0" u="none" strike="noStrike" cap="none" normalizeH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755" y="604219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/ changes with click on </a:t>
            </a:r>
            <a:r>
              <a:rPr lang="fr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suivant"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8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fr-CH" b="1" dirty="0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b="1" dirty="0" err="1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b="1" dirty="0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b="1" dirty="0" err="1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fr-CH" b="1" dirty="0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b="1" dirty="0" err="1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fr-CH" b="1" dirty="0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CH" b="1" dirty="0" err="1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r-CH" b="1" dirty="0" smtClean="0">
                <a:solidFill>
                  <a:srgbClr val="0037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participation!</a:t>
            </a:r>
            <a:endParaRPr lang="fr-CH" b="1" dirty="0">
              <a:solidFill>
                <a:srgbClr val="0037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6" y="5229200"/>
            <a:ext cx="2376264" cy="158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are the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 money in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money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CH" sz="2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CH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CH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total CHF </a:t>
            </a:r>
            <a:r>
              <a:rPr lang="fr-CH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12.-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514755" y="604219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/ changes with click on </a:t>
            </a:r>
            <a:r>
              <a:rPr lang="fr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suivant"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11560" y="6165304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5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 money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At the end of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multiplied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1.6 and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 by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CH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CH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CHF 6.-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CHF 12.-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in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CHF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9.60.- ((12 x 1.6) /2).</a:t>
            </a:r>
          </a:p>
          <a:p>
            <a:pPr marL="0" indent="0" algn="just">
              <a:buNone/>
            </a:pPr>
            <a:endParaRPr lang="fr-CH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hand, if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 CHF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6.-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CHF 6.-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in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the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CHF </a:t>
            </a:r>
            <a:r>
              <a:rPr lang="fr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4.80.- ((6 x 1.6) /2).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514755" y="604219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/ changes with click on </a:t>
            </a:r>
            <a:r>
              <a:rPr lang="fr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suivant"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9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507288" cy="45693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the </a:t>
            </a:r>
            <a:r>
              <a:rPr lang="fr-CH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fr-CH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REWARD = </a:t>
            </a:r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(total in project and end of game x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1.6) / 2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514755" y="604219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/ changes with click on </a:t>
            </a:r>
            <a:r>
              <a:rPr lang="fr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suivant"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1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81369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your decision, answer the following questions to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you understand the reward schedule.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let you start the game only after you have answered the questions correctly.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everyone starts with CHF 12 and nobody contributes to the project, what is your total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reward?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what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other participant’s total reward?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 CHF 12.-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CHF 12.-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 CHF 15.20.-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11.20.-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 CHF 14.40.-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14.40.-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 CHF 8.-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12.-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267744" y="603841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limit, </a:t>
            </a:r>
            <a:r>
              <a:rPr lang="fr-CH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must get the correct answer (A) to continue to next question.</a:t>
            </a:r>
          </a:p>
          <a:p>
            <a:pPr algn="just"/>
            <a:r>
              <a:rPr lang="fr-CH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eroute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this page in case of incorrect answer.</a:t>
            </a:r>
            <a:endParaRPr lang="en-GB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11560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fr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and the other participant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contribute CHF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what is your total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reward?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what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participant’s total reward?</a:t>
            </a:r>
          </a:p>
          <a:p>
            <a:pPr algn="just"/>
            <a:endParaRPr lang="fr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CHF 12.-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CHF 12.-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CHF 15.20.-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11.20.-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CHF 14.40.-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14.40.-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CHF 8.-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12.-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267744" y="603841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limit, </a:t>
            </a:r>
            <a:r>
              <a:rPr lang="fr-CH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must get the correct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(C) to continue to next question.</a:t>
            </a:r>
          </a:p>
          <a:p>
            <a:pPr algn="just"/>
            <a:r>
              <a:rPr lang="fr-CH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eroute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this page in case of incorrect answer.</a:t>
            </a:r>
            <a:endParaRPr lang="en-GB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fr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3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contribute to the project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participant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CHF 4.-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what is your total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reward?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what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other participant’s total reward?</a:t>
            </a:r>
          </a:p>
          <a:p>
            <a:pPr algn="just"/>
            <a:endParaRPr lang="fr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CHF 12.-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CHF 12.-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CHF 15.20.-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11.20.-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CHF 14.40.-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14.40.-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CHF 8.- for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CHF 12.- for the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267744" y="603841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limit, </a:t>
            </a:r>
            <a:r>
              <a:rPr lang="fr-CH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must get the correct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(B) to continue to next question.</a:t>
            </a:r>
          </a:p>
          <a:p>
            <a:pPr algn="just"/>
            <a:r>
              <a:rPr lang="fr-CH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eroute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this page in case of incorrect answer.</a:t>
            </a:r>
            <a:endParaRPr lang="en-GB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9532" y="980728"/>
            <a:ext cx="84249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begin soon.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you click on the &lt;&lt;space bar &gt;&gt; you will transfer 20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of 20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put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(either by you 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participant) will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on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contribution will be shown in blue, while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participant’s contribution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red.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minutes for this game.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2267744" y="5068922"/>
            <a:ext cx="6624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/clic = 20 centimes (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blocks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"20 centimes" on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60 clicks possible.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 minutes.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graph of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participant’s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donation to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 3 minutes: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in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participant’s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participant’s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fr-CH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</a:t>
            </a:r>
            <a:r>
              <a:rPr lang="fr-CH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fr-C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question!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game, if you want to maximize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at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turn,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you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amount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puts into the project?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14755" y="604219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time:</a:t>
            </a:r>
          </a:p>
          <a:p>
            <a:pPr algn="just"/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limit / changes with click on </a:t>
            </a:r>
            <a:r>
              <a:rPr lang="fr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C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suivant"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39552" y="6146140"/>
            <a:ext cx="147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C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fr-C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CH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continue)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862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Private Account</vt:lpstr>
      <vt:lpstr>Project</vt:lpstr>
      <vt:lpstr>Total Reward</vt:lpstr>
      <vt:lpstr>Comprehension Question 1</vt:lpstr>
      <vt:lpstr>Comprehension Question 2</vt:lpstr>
      <vt:lpstr>Comprehension Question 3</vt:lpstr>
      <vt:lpstr>PowerPoint Presentation</vt:lpstr>
      <vt:lpstr>Last question!</vt:lpstr>
      <vt:lpstr>Thank you very much for your participation!</vt:lpstr>
    </vt:vector>
  </TitlesOfParts>
  <Company>UniNe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Install</dc:creator>
  <cp:lastModifiedBy>Install</cp:lastModifiedBy>
  <cp:revision>78</cp:revision>
  <cp:lastPrinted>2016-04-15T09:06:45Z</cp:lastPrinted>
  <dcterms:created xsi:type="dcterms:W3CDTF">2015-09-24T11:39:57Z</dcterms:created>
  <dcterms:modified xsi:type="dcterms:W3CDTF">2016-05-24T08:02:22Z</dcterms:modified>
</cp:coreProperties>
</file>