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6"/>
  </p:notesMasterIdLst>
  <p:handoutMasterIdLst>
    <p:handoutMasterId r:id="rId37"/>
  </p:handoutMasterIdLst>
  <p:sldIdLst>
    <p:sldId id="411" r:id="rId5"/>
    <p:sldId id="412" r:id="rId6"/>
    <p:sldId id="413" r:id="rId7"/>
    <p:sldId id="421" r:id="rId8"/>
    <p:sldId id="414" r:id="rId9"/>
    <p:sldId id="422" r:id="rId10"/>
    <p:sldId id="415" r:id="rId11"/>
    <p:sldId id="423" r:id="rId12"/>
    <p:sldId id="416" r:id="rId13"/>
    <p:sldId id="424" r:id="rId14"/>
    <p:sldId id="417" r:id="rId15"/>
    <p:sldId id="425" r:id="rId16"/>
    <p:sldId id="418" r:id="rId17"/>
    <p:sldId id="426" r:id="rId18"/>
    <p:sldId id="419" r:id="rId19"/>
    <p:sldId id="427" r:id="rId20"/>
    <p:sldId id="420" r:id="rId21"/>
    <p:sldId id="428" r:id="rId22"/>
    <p:sldId id="398" r:id="rId23"/>
    <p:sldId id="410" r:id="rId24"/>
    <p:sldId id="383" r:id="rId25"/>
    <p:sldId id="409" r:id="rId26"/>
    <p:sldId id="389" r:id="rId27"/>
    <p:sldId id="391" r:id="rId28"/>
    <p:sldId id="397" r:id="rId29"/>
    <p:sldId id="408" r:id="rId30"/>
    <p:sldId id="407" r:id="rId31"/>
    <p:sldId id="406" r:id="rId32"/>
    <p:sldId id="405" r:id="rId33"/>
    <p:sldId id="404" r:id="rId34"/>
    <p:sldId id="4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EBD3C-A4BB-4555-BB24-E05BD1558C0A}" v="57" dt="2025-05-27T09:06:14.727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Linardi" userId="20ca8769a8cbb13b" providerId="LiveId" clId="{AC2EBD3C-A4BB-4555-BB24-E05BD1558C0A}"/>
    <pc:docChg chg="undo custSel addSld delSld modSld sldOrd">
      <pc:chgData name="Leandro Linardi" userId="20ca8769a8cbb13b" providerId="LiveId" clId="{AC2EBD3C-A4BB-4555-BB24-E05BD1558C0A}" dt="2025-05-27T09:06:14.727" v="1519"/>
      <pc:docMkLst>
        <pc:docMk/>
      </pc:docMkLst>
      <pc:sldChg chg="mod modTransition modShow">
        <pc:chgData name="Leandro Linardi" userId="20ca8769a8cbb13b" providerId="LiveId" clId="{AC2EBD3C-A4BB-4555-BB24-E05BD1558C0A}" dt="2025-05-27T09:06:14.727" v="1519"/>
        <pc:sldMkLst>
          <pc:docMk/>
          <pc:sldMk cId="3346685798" sldId="383"/>
        </pc:sldMkLst>
      </pc:sldChg>
      <pc:sldChg chg="mod modShow">
        <pc:chgData name="Leandro Linardi" userId="20ca8769a8cbb13b" providerId="LiveId" clId="{AC2EBD3C-A4BB-4555-BB24-E05BD1558C0A}" dt="2025-05-27T08:54:05.895" v="1352" actId="729"/>
        <pc:sldMkLst>
          <pc:docMk/>
          <pc:sldMk cId="1440871986" sldId="389"/>
        </pc:sldMkLst>
      </pc:sldChg>
      <pc:sldChg chg="mod modShow">
        <pc:chgData name="Leandro Linardi" userId="20ca8769a8cbb13b" providerId="LiveId" clId="{AC2EBD3C-A4BB-4555-BB24-E05BD1558C0A}" dt="2025-05-27T08:54:13.255" v="1353" actId="729"/>
        <pc:sldMkLst>
          <pc:docMk/>
          <pc:sldMk cId="3200312026" sldId="391"/>
        </pc:sldMkLst>
      </pc:sldChg>
      <pc:sldChg chg="mod modShow">
        <pc:chgData name="Leandro Linardi" userId="20ca8769a8cbb13b" providerId="LiveId" clId="{AC2EBD3C-A4BB-4555-BB24-E05BD1558C0A}" dt="2025-05-27T08:54:17.872" v="1354" actId="729"/>
        <pc:sldMkLst>
          <pc:docMk/>
          <pc:sldMk cId="2039059756" sldId="397"/>
        </pc:sldMkLst>
      </pc:sldChg>
      <pc:sldChg chg="modSp mod ord modTransition modShow">
        <pc:chgData name="Leandro Linardi" userId="20ca8769a8cbb13b" providerId="LiveId" clId="{AC2EBD3C-A4BB-4555-BB24-E05BD1558C0A}" dt="2025-05-27T09:06:01.490" v="1516"/>
        <pc:sldMkLst>
          <pc:docMk/>
          <pc:sldMk cId="4261132419" sldId="398"/>
        </pc:sldMkLst>
        <pc:spChg chg="mod">
          <ac:chgData name="Leandro Linardi" userId="20ca8769a8cbb13b" providerId="LiveId" clId="{AC2EBD3C-A4BB-4555-BB24-E05BD1558C0A}" dt="2025-05-27T08:55:45.275" v="1389" actId="20577"/>
          <ac:spMkLst>
            <pc:docMk/>
            <pc:sldMk cId="4261132419" sldId="398"/>
            <ac:spMk id="2" creationId="{F810C1B7-6E4E-3DEE-50C0-1CA3B14303EE}"/>
          </ac:spMkLst>
        </pc:spChg>
        <pc:spChg chg="mod">
          <ac:chgData name="Leandro Linardi" userId="20ca8769a8cbb13b" providerId="LiveId" clId="{AC2EBD3C-A4BB-4555-BB24-E05BD1558C0A}" dt="2025-05-27T08:57:35.776" v="1476"/>
          <ac:spMkLst>
            <pc:docMk/>
            <pc:sldMk cId="4261132419" sldId="398"/>
            <ac:spMk id="3" creationId="{8BE734F0-2DDD-AF70-F13D-F9E4C1929411}"/>
          </ac:spMkLst>
        </pc:spChg>
      </pc:sldChg>
      <pc:sldChg chg="mod modShow">
        <pc:chgData name="Leandro Linardi" userId="20ca8769a8cbb13b" providerId="LiveId" clId="{AC2EBD3C-A4BB-4555-BB24-E05BD1558C0A}" dt="2025-05-27T08:54:39.698" v="1360" actId="729"/>
        <pc:sldMkLst>
          <pc:docMk/>
          <pc:sldMk cId="752428618" sldId="403"/>
        </pc:sldMkLst>
      </pc:sldChg>
      <pc:sldChg chg="mod modShow">
        <pc:chgData name="Leandro Linardi" userId="20ca8769a8cbb13b" providerId="LiveId" clId="{AC2EBD3C-A4BB-4555-BB24-E05BD1558C0A}" dt="2025-05-27T08:54:34.140" v="1359" actId="729"/>
        <pc:sldMkLst>
          <pc:docMk/>
          <pc:sldMk cId="1850768898" sldId="404"/>
        </pc:sldMkLst>
      </pc:sldChg>
      <pc:sldChg chg="mod modShow">
        <pc:chgData name="Leandro Linardi" userId="20ca8769a8cbb13b" providerId="LiveId" clId="{AC2EBD3C-A4BB-4555-BB24-E05BD1558C0A}" dt="2025-05-27T08:54:30.564" v="1358" actId="729"/>
        <pc:sldMkLst>
          <pc:docMk/>
          <pc:sldMk cId="4127695141" sldId="405"/>
        </pc:sldMkLst>
      </pc:sldChg>
      <pc:sldChg chg="mod modShow">
        <pc:chgData name="Leandro Linardi" userId="20ca8769a8cbb13b" providerId="LiveId" clId="{AC2EBD3C-A4BB-4555-BB24-E05BD1558C0A}" dt="2025-05-27T08:54:28.104" v="1357" actId="729"/>
        <pc:sldMkLst>
          <pc:docMk/>
          <pc:sldMk cId="298364507" sldId="406"/>
        </pc:sldMkLst>
      </pc:sldChg>
      <pc:sldChg chg="mod modShow">
        <pc:chgData name="Leandro Linardi" userId="20ca8769a8cbb13b" providerId="LiveId" clId="{AC2EBD3C-A4BB-4555-BB24-E05BD1558C0A}" dt="2025-05-27T08:54:23.582" v="1356" actId="729"/>
        <pc:sldMkLst>
          <pc:docMk/>
          <pc:sldMk cId="3088225330" sldId="407"/>
        </pc:sldMkLst>
      </pc:sldChg>
      <pc:sldChg chg="mod modShow">
        <pc:chgData name="Leandro Linardi" userId="20ca8769a8cbb13b" providerId="LiveId" clId="{AC2EBD3C-A4BB-4555-BB24-E05BD1558C0A}" dt="2025-05-27T08:54:21.263" v="1355" actId="729"/>
        <pc:sldMkLst>
          <pc:docMk/>
          <pc:sldMk cId="888484295" sldId="408"/>
        </pc:sldMkLst>
      </pc:sldChg>
      <pc:sldChg chg="mod modShow">
        <pc:chgData name="Leandro Linardi" userId="20ca8769a8cbb13b" providerId="LiveId" clId="{AC2EBD3C-A4BB-4555-BB24-E05BD1558C0A}" dt="2025-05-27T08:53:59.913" v="1351" actId="729"/>
        <pc:sldMkLst>
          <pc:docMk/>
          <pc:sldMk cId="2249372667" sldId="409"/>
        </pc:sldMkLst>
      </pc:sldChg>
      <pc:sldChg chg="addSp delSp modSp mod ord modTransition modShow">
        <pc:chgData name="Leandro Linardi" userId="20ca8769a8cbb13b" providerId="LiveId" clId="{AC2EBD3C-A4BB-4555-BB24-E05BD1558C0A}" dt="2025-05-27T09:06:04.004" v="1517"/>
        <pc:sldMkLst>
          <pc:docMk/>
          <pc:sldMk cId="3390304222" sldId="410"/>
        </pc:sldMkLst>
        <pc:spChg chg="mod">
          <ac:chgData name="Leandro Linardi" userId="20ca8769a8cbb13b" providerId="LiveId" clId="{AC2EBD3C-A4BB-4555-BB24-E05BD1558C0A}" dt="2025-05-27T07:25:31.170" v="400" actId="1076"/>
          <ac:spMkLst>
            <pc:docMk/>
            <pc:sldMk cId="3390304222" sldId="410"/>
            <ac:spMk id="2" creationId="{7AB1D9D6-2977-ABCD-FDF8-51AFA5064E54}"/>
          </ac:spMkLst>
        </pc:spChg>
        <pc:spChg chg="mod">
          <ac:chgData name="Leandro Linardi" userId="20ca8769a8cbb13b" providerId="LiveId" clId="{AC2EBD3C-A4BB-4555-BB24-E05BD1558C0A}" dt="2025-05-27T07:22:10.571" v="342" actId="1038"/>
          <ac:spMkLst>
            <pc:docMk/>
            <pc:sldMk cId="3390304222" sldId="410"/>
            <ac:spMk id="9" creationId="{5795532C-85E1-344A-072E-BCDD9A0F3758}"/>
          </ac:spMkLst>
        </pc:spChg>
        <pc:spChg chg="del mod">
          <ac:chgData name="Leandro Linardi" userId="20ca8769a8cbb13b" providerId="LiveId" clId="{AC2EBD3C-A4BB-4555-BB24-E05BD1558C0A}" dt="2025-05-27T07:00:13.294" v="127" actId="478"/>
          <ac:spMkLst>
            <pc:docMk/>
            <pc:sldMk cId="3390304222" sldId="410"/>
            <ac:spMk id="10" creationId="{7520C8AC-7B93-9006-C1A6-236CC7542EF6}"/>
          </ac:spMkLst>
        </pc:spChg>
        <pc:spChg chg="add del mod">
          <ac:chgData name="Leandro Linardi" userId="20ca8769a8cbb13b" providerId="LiveId" clId="{AC2EBD3C-A4BB-4555-BB24-E05BD1558C0A}" dt="2025-05-27T07:10:24.910" v="167" actId="931"/>
          <ac:spMkLst>
            <pc:docMk/>
            <pc:sldMk cId="3390304222" sldId="410"/>
            <ac:spMk id="15" creationId="{EDE9766A-0121-E71D-E9F6-17B83B32762C}"/>
          </ac:spMkLst>
        </pc:spChg>
        <pc:picChg chg="add mod">
          <ac:chgData name="Leandro Linardi" userId="20ca8769a8cbb13b" providerId="LiveId" clId="{AC2EBD3C-A4BB-4555-BB24-E05BD1558C0A}" dt="2025-05-27T07:24:38.784" v="379" actId="1076"/>
          <ac:picMkLst>
            <pc:docMk/>
            <pc:sldMk cId="3390304222" sldId="410"/>
            <ac:picMk id="13" creationId="{EE7126A8-8AFE-6146-4323-DA5BFF82DB24}"/>
          </ac:picMkLst>
        </pc:picChg>
        <pc:picChg chg="add mod">
          <ac:chgData name="Leandro Linardi" userId="20ca8769a8cbb13b" providerId="LiveId" clId="{AC2EBD3C-A4BB-4555-BB24-E05BD1558C0A}" dt="2025-05-27T07:23:47.737" v="363" actId="1076"/>
          <ac:picMkLst>
            <pc:docMk/>
            <pc:sldMk cId="3390304222" sldId="410"/>
            <ac:picMk id="17" creationId="{EA0A10FF-E15C-36BD-C601-C426DEE667E5}"/>
          </ac:picMkLst>
        </pc:picChg>
        <pc:picChg chg="add mod">
          <ac:chgData name="Leandro Linardi" userId="20ca8769a8cbb13b" providerId="LiveId" clId="{AC2EBD3C-A4BB-4555-BB24-E05BD1558C0A}" dt="2025-05-27T07:23:32.357" v="362" actId="1076"/>
          <ac:picMkLst>
            <pc:docMk/>
            <pc:sldMk cId="3390304222" sldId="410"/>
            <ac:picMk id="19" creationId="{5AC96392-4810-8348-EDDF-41E2C56ACA9E}"/>
          </ac:picMkLst>
        </pc:picChg>
      </pc:sldChg>
      <pc:sldChg chg="addSp delSp modSp add mod modTransition">
        <pc:chgData name="Leandro Linardi" userId="20ca8769a8cbb13b" providerId="LiveId" clId="{AC2EBD3C-A4BB-4555-BB24-E05BD1558C0A}" dt="2025-05-27T09:04:37.288" v="1498"/>
        <pc:sldMkLst>
          <pc:docMk/>
          <pc:sldMk cId="491885874" sldId="411"/>
        </pc:sldMkLst>
        <pc:spChg chg="add del mod">
          <ac:chgData name="Leandro Linardi" userId="20ca8769a8cbb13b" providerId="LiveId" clId="{AC2EBD3C-A4BB-4555-BB24-E05BD1558C0A}" dt="2025-05-27T07:28:07.024" v="406" actId="478"/>
          <ac:spMkLst>
            <pc:docMk/>
            <pc:sldMk cId="491885874" sldId="411"/>
            <ac:spMk id="3" creationId="{FE07DF2B-719C-0430-7CB2-E6FD0154167F}"/>
          </ac:spMkLst>
        </pc:spChg>
        <pc:spChg chg="del mod">
          <ac:chgData name="Leandro Linardi" userId="20ca8769a8cbb13b" providerId="LiveId" clId="{AC2EBD3C-A4BB-4555-BB24-E05BD1558C0A}" dt="2025-05-27T07:28:04.836" v="405" actId="478"/>
          <ac:spMkLst>
            <pc:docMk/>
            <pc:sldMk cId="491885874" sldId="411"/>
            <ac:spMk id="4" creationId="{220F371D-E310-2A70-F7B1-7E0D30148913}"/>
          </ac:spMkLst>
        </pc:spChg>
        <pc:spChg chg="del">
          <ac:chgData name="Leandro Linardi" userId="20ca8769a8cbb13b" providerId="LiveId" clId="{AC2EBD3C-A4BB-4555-BB24-E05BD1558C0A}" dt="2025-05-27T07:28:18.267" v="409" actId="478"/>
          <ac:spMkLst>
            <pc:docMk/>
            <pc:sldMk cId="491885874" sldId="411"/>
            <ac:spMk id="6" creationId="{7BAA46B9-C7A9-CF26-AA6D-F75D4F006472}"/>
          </ac:spMkLst>
        </pc:spChg>
        <pc:spChg chg="add del mod">
          <ac:chgData name="Leandro Linardi" userId="20ca8769a8cbb13b" providerId="LiveId" clId="{AC2EBD3C-A4BB-4555-BB24-E05BD1558C0A}" dt="2025-05-27T07:28:14.865" v="408" actId="478"/>
          <ac:spMkLst>
            <pc:docMk/>
            <pc:sldMk cId="491885874" sldId="411"/>
            <ac:spMk id="7" creationId="{DAA3A26C-05D8-9408-66C8-6A3747E5F733}"/>
          </ac:spMkLst>
        </pc:spChg>
        <pc:spChg chg="add del mod">
          <ac:chgData name="Leandro Linardi" userId="20ca8769a8cbb13b" providerId="LiveId" clId="{AC2EBD3C-A4BB-4555-BB24-E05BD1558C0A}" dt="2025-05-27T07:28:20.377" v="410" actId="478"/>
          <ac:spMkLst>
            <pc:docMk/>
            <pc:sldMk cId="491885874" sldId="411"/>
            <ac:spMk id="10" creationId="{ED2E650A-CB4A-05AD-05DC-D4775818334F}"/>
          </ac:spMkLst>
        </pc:spChg>
        <pc:spChg chg="add mod">
          <ac:chgData name="Leandro Linardi" userId="20ca8769a8cbb13b" providerId="LiveId" clId="{AC2EBD3C-A4BB-4555-BB24-E05BD1558C0A}" dt="2025-05-27T07:42:46.599" v="603" actId="207"/>
          <ac:spMkLst>
            <pc:docMk/>
            <pc:sldMk cId="491885874" sldId="411"/>
            <ac:spMk id="11" creationId="{3E98E20F-4823-0A95-F439-5C4E1F20DADD}"/>
          </ac:spMkLst>
        </pc:spChg>
        <pc:spChg chg="add mod">
          <ac:chgData name="Leandro Linardi" userId="20ca8769a8cbb13b" providerId="LiveId" clId="{AC2EBD3C-A4BB-4555-BB24-E05BD1558C0A}" dt="2025-05-27T07:38:29.084" v="511" actId="20577"/>
          <ac:spMkLst>
            <pc:docMk/>
            <pc:sldMk cId="491885874" sldId="411"/>
            <ac:spMk id="12" creationId="{BF87C0F4-56AD-0F2D-781C-2411E7A2C302}"/>
          </ac:spMkLst>
        </pc:spChg>
        <pc:graphicFrameChg chg="del">
          <ac:chgData name="Leandro Linardi" userId="20ca8769a8cbb13b" providerId="LiveId" clId="{AC2EBD3C-A4BB-4555-BB24-E05BD1558C0A}" dt="2025-05-27T07:28:11.830" v="407" actId="478"/>
          <ac:graphicFrameMkLst>
            <pc:docMk/>
            <pc:sldMk cId="491885874" sldId="411"/>
            <ac:graphicFrameMk id="8" creationId="{4B372BF8-2757-CDF8-B124-85E2130F6949}"/>
          </ac:graphicFrameMkLst>
        </pc:graphicFrameChg>
        <pc:picChg chg="add mod">
          <ac:chgData name="Leandro Linardi" userId="20ca8769a8cbb13b" providerId="LiveId" clId="{AC2EBD3C-A4BB-4555-BB24-E05BD1558C0A}" dt="2025-05-27T07:35:51.744" v="504" actId="692"/>
          <ac:picMkLst>
            <pc:docMk/>
            <pc:sldMk cId="491885874" sldId="411"/>
            <ac:picMk id="13" creationId="{B6AF8A2A-1D87-FC6E-A8BF-886D5F755DE4}"/>
          </ac:picMkLst>
        </pc:picChg>
        <pc:picChg chg="add mod">
          <ac:chgData name="Leandro Linardi" userId="20ca8769a8cbb13b" providerId="LiveId" clId="{AC2EBD3C-A4BB-4555-BB24-E05BD1558C0A}" dt="2025-05-27T07:33:37.457" v="473" actId="1076"/>
          <ac:picMkLst>
            <pc:docMk/>
            <pc:sldMk cId="491885874" sldId="411"/>
            <ac:picMk id="14" creationId="{B5D864E5-680A-48ED-4315-41E24242BCDB}"/>
          </ac:picMkLst>
        </pc:picChg>
        <pc:picChg chg="add mod">
          <ac:chgData name="Leandro Linardi" userId="20ca8769a8cbb13b" providerId="LiveId" clId="{AC2EBD3C-A4BB-4555-BB24-E05BD1558C0A}" dt="2025-05-27T07:33:49.852" v="475" actId="1076"/>
          <ac:picMkLst>
            <pc:docMk/>
            <pc:sldMk cId="491885874" sldId="411"/>
            <ac:picMk id="15" creationId="{BFB32037-63BF-DCF7-509A-EE9AE4DAD007}"/>
          </ac:picMkLst>
        </pc:picChg>
      </pc:sldChg>
      <pc:sldChg chg="new del">
        <pc:chgData name="Leandro Linardi" userId="20ca8769a8cbb13b" providerId="LiveId" clId="{AC2EBD3C-A4BB-4555-BB24-E05BD1558C0A}" dt="2025-05-27T07:27:42.066" v="402" actId="680"/>
        <pc:sldMkLst>
          <pc:docMk/>
          <pc:sldMk cId="1953765438" sldId="411"/>
        </pc:sldMkLst>
      </pc:sldChg>
      <pc:sldChg chg="addSp delSp modSp add mod modTransition modClrScheme modShow chgLayout">
        <pc:chgData name="Leandro Linardi" userId="20ca8769a8cbb13b" providerId="LiveId" clId="{AC2EBD3C-A4BB-4555-BB24-E05BD1558C0A}" dt="2025-05-27T09:04:42.238" v="1499"/>
        <pc:sldMkLst>
          <pc:docMk/>
          <pc:sldMk cId="828745694" sldId="412"/>
        </pc:sldMkLst>
        <pc:spChg chg="add del mod">
          <ac:chgData name="Leandro Linardi" userId="20ca8769a8cbb13b" providerId="LiveId" clId="{AC2EBD3C-A4BB-4555-BB24-E05BD1558C0A}" dt="2025-05-27T07:39:54.386" v="517" actId="478"/>
          <ac:spMkLst>
            <pc:docMk/>
            <pc:sldMk cId="828745694" sldId="412"/>
            <ac:spMk id="3" creationId="{9FC4AF75-00E8-295F-C01E-DF46F7F419A6}"/>
          </ac:spMkLst>
        </pc:spChg>
        <pc:spChg chg="add mod">
          <ac:chgData name="Leandro Linardi" userId="20ca8769a8cbb13b" providerId="LiveId" clId="{AC2EBD3C-A4BB-4555-BB24-E05BD1558C0A}" dt="2025-05-27T07:53:18.912" v="894" actId="1076"/>
          <ac:spMkLst>
            <pc:docMk/>
            <pc:sldMk cId="828745694" sldId="412"/>
            <ac:spMk id="4" creationId="{9445C320-12C6-9AE9-DA34-30FA24748546}"/>
          </ac:spMkLst>
        </pc:spChg>
        <pc:spChg chg="add mod">
          <ac:chgData name="Leandro Linardi" userId="20ca8769a8cbb13b" providerId="LiveId" clId="{AC2EBD3C-A4BB-4555-BB24-E05BD1558C0A}" dt="2025-05-27T07:52:21.406" v="891" actId="1076"/>
          <ac:spMkLst>
            <pc:docMk/>
            <pc:sldMk cId="828745694" sldId="412"/>
            <ac:spMk id="5" creationId="{B5DEF17E-5881-3E3F-8B2F-AC09866EA1D0}"/>
          </ac:spMkLst>
        </pc:spChg>
        <pc:spChg chg="add del mod ord">
          <ac:chgData name="Leandro Linardi" userId="20ca8769a8cbb13b" providerId="LiveId" clId="{AC2EBD3C-A4BB-4555-BB24-E05BD1558C0A}" dt="2025-05-27T07:51:02.915" v="881" actId="700"/>
          <ac:spMkLst>
            <pc:docMk/>
            <pc:sldMk cId="828745694" sldId="412"/>
            <ac:spMk id="6" creationId="{229C748C-4726-C3D7-D82F-6CB0DB654D42}"/>
          </ac:spMkLst>
        </pc:spChg>
        <pc:spChg chg="add del mod ord">
          <ac:chgData name="Leandro Linardi" userId="20ca8769a8cbb13b" providerId="LiveId" clId="{AC2EBD3C-A4BB-4555-BB24-E05BD1558C0A}" dt="2025-05-27T07:51:02.915" v="881" actId="700"/>
          <ac:spMkLst>
            <pc:docMk/>
            <pc:sldMk cId="828745694" sldId="412"/>
            <ac:spMk id="7" creationId="{FA95563E-FF11-5548-1E27-7D9C45308976}"/>
          </ac:spMkLst>
        </pc:spChg>
        <pc:spChg chg="mod ord">
          <ac:chgData name="Leandro Linardi" userId="20ca8769a8cbb13b" providerId="LiveId" clId="{AC2EBD3C-A4BB-4555-BB24-E05BD1558C0A}" dt="2025-05-27T07:51:02.915" v="881" actId="700"/>
          <ac:spMkLst>
            <pc:docMk/>
            <pc:sldMk cId="828745694" sldId="412"/>
            <ac:spMk id="11" creationId="{5FB65DA6-200F-39BA-955D-4ACFB58AACE8}"/>
          </ac:spMkLst>
        </pc:spChg>
        <pc:spChg chg="del mod">
          <ac:chgData name="Leandro Linardi" userId="20ca8769a8cbb13b" providerId="LiveId" clId="{AC2EBD3C-A4BB-4555-BB24-E05BD1558C0A}" dt="2025-05-27T07:39:45.876" v="514" actId="478"/>
          <ac:spMkLst>
            <pc:docMk/>
            <pc:sldMk cId="828745694" sldId="412"/>
            <ac:spMk id="12" creationId="{246429AC-1E90-57A0-DFA5-B36D9FE19096}"/>
          </ac:spMkLst>
        </pc:spChg>
        <pc:picChg chg="mod">
          <ac:chgData name="Leandro Linardi" userId="20ca8769a8cbb13b" providerId="LiveId" clId="{AC2EBD3C-A4BB-4555-BB24-E05BD1558C0A}" dt="2025-05-27T07:53:42.028" v="896" actId="1076"/>
          <ac:picMkLst>
            <pc:docMk/>
            <pc:sldMk cId="828745694" sldId="412"/>
            <ac:picMk id="13" creationId="{62562A4E-89C9-8FFE-A68B-7BACA0E7DFCD}"/>
          </ac:picMkLst>
        </pc:picChg>
        <pc:picChg chg="del">
          <ac:chgData name="Leandro Linardi" userId="20ca8769a8cbb13b" providerId="LiveId" clId="{AC2EBD3C-A4BB-4555-BB24-E05BD1558C0A}" dt="2025-05-27T07:39:50.001" v="516" actId="478"/>
          <ac:picMkLst>
            <pc:docMk/>
            <pc:sldMk cId="828745694" sldId="412"/>
            <ac:picMk id="14" creationId="{7C89AFCB-A0FD-B0D7-9CAA-0EDB597C093F}"/>
          </ac:picMkLst>
        </pc:picChg>
        <pc:picChg chg="del">
          <ac:chgData name="Leandro Linardi" userId="20ca8769a8cbb13b" providerId="LiveId" clId="{AC2EBD3C-A4BB-4555-BB24-E05BD1558C0A}" dt="2025-05-27T07:39:49.058" v="515" actId="478"/>
          <ac:picMkLst>
            <pc:docMk/>
            <pc:sldMk cId="828745694" sldId="412"/>
            <ac:picMk id="15" creationId="{0133EA5A-A5EC-AE88-251F-C0CF859C3B2D}"/>
          </ac:picMkLst>
        </pc:picChg>
      </pc:sldChg>
      <pc:sldChg chg="modSp add mod modTransition">
        <pc:chgData name="Leandro Linardi" userId="20ca8769a8cbb13b" providerId="LiveId" clId="{AC2EBD3C-A4BB-4555-BB24-E05BD1558C0A}" dt="2025-05-27T09:04:44.236" v="1500"/>
        <pc:sldMkLst>
          <pc:docMk/>
          <pc:sldMk cId="70737015" sldId="413"/>
        </pc:sldMkLst>
        <pc:spChg chg="mod">
          <ac:chgData name="Leandro Linardi" userId="20ca8769a8cbb13b" providerId="LiveId" clId="{AC2EBD3C-A4BB-4555-BB24-E05BD1558C0A}" dt="2025-05-27T07:55:58.803" v="899" actId="255"/>
          <ac:spMkLst>
            <pc:docMk/>
            <pc:sldMk cId="70737015" sldId="413"/>
            <ac:spMk id="5" creationId="{D8042CC0-B88E-07ED-B320-43945A0E62CD}"/>
          </ac:spMkLst>
        </pc:spChg>
      </pc:sldChg>
      <pc:sldChg chg="modSp add mod modTransition">
        <pc:chgData name="Leandro Linardi" userId="20ca8769a8cbb13b" providerId="LiveId" clId="{AC2EBD3C-A4BB-4555-BB24-E05BD1558C0A}" dt="2025-05-27T09:05:18.139" v="1502"/>
        <pc:sldMkLst>
          <pc:docMk/>
          <pc:sldMk cId="2140580087" sldId="414"/>
        </pc:sldMkLst>
        <pc:spChg chg="mod">
          <ac:chgData name="Leandro Linardi" userId="20ca8769a8cbb13b" providerId="LiveId" clId="{AC2EBD3C-A4BB-4555-BB24-E05BD1558C0A}" dt="2025-05-27T07:57:21.389" v="902" actId="255"/>
          <ac:spMkLst>
            <pc:docMk/>
            <pc:sldMk cId="2140580087" sldId="414"/>
            <ac:spMk id="5" creationId="{67BDD340-5A83-202D-DC3F-5FCD5DD4F597}"/>
          </ac:spMkLst>
        </pc:spChg>
      </pc:sldChg>
      <pc:sldChg chg="modSp add mod modTransition">
        <pc:chgData name="Leandro Linardi" userId="20ca8769a8cbb13b" providerId="LiveId" clId="{AC2EBD3C-A4BB-4555-BB24-E05BD1558C0A}" dt="2025-05-27T09:05:24.684" v="1504"/>
        <pc:sldMkLst>
          <pc:docMk/>
          <pc:sldMk cId="2175127162" sldId="415"/>
        </pc:sldMkLst>
        <pc:spChg chg="mod">
          <ac:chgData name="Leandro Linardi" userId="20ca8769a8cbb13b" providerId="LiveId" clId="{AC2EBD3C-A4BB-4555-BB24-E05BD1558C0A}" dt="2025-05-27T07:58:26.909" v="905" actId="255"/>
          <ac:spMkLst>
            <pc:docMk/>
            <pc:sldMk cId="2175127162" sldId="415"/>
            <ac:spMk id="5" creationId="{161B0281-7EDA-EAFA-4E91-2090A42DD05A}"/>
          </ac:spMkLst>
        </pc:spChg>
      </pc:sldChg>
      <pc:sldChg chg="modSp add mod modTransition">
        <pc:chgData name="Leandro Linardi" userId="20ca8769a8cbb13b" providerId="LiveId" clId="{AC2EBD3C-A4BB-4555-BB24-E05BD1558C0A}" dt="2025-05-27T09:05:28.502" v="1506"/>
        <pc:sldMkLst>
          <pc:docMk/>
          <pc:sldMk cId="4090304227" sldId="416"/>
        </pc:sldMkLst>
        <pc:spChg chg="mod">
          <ac:chgData name="Leandro Linardi" userId="20ca8769a8cbb13b" providerId="LiveId" clId="{AC2EBD3C-A4BB-4555-BB24-E05BD1558C0A}" dt="2025-05-27T07:59:49.765" v="909" actId="14100"/>
          <ac:spMkLst>
            <pc:docMk/>
            <pc:sldMk cId="4090304227" sldId="416"/>
            <ac:spMk id="5" creationId="{009522CB-08BB-0578-1CF5-FD3432D7EA91}"/>
          </ac:spMkLst>
        </pc:spChg>
      </pc:sldChg>
      <pc:sldChg chg="modSp add mod modTransition">
        <pc:chgData name="Leandro Linardi" userId="20ca8769a8cbb13b" providerId="LiveId" clId="{AC2EBD3C-A4BB-4555-BB24-E05BD1558C0A}" dt="2025-05-27T09:05:35.116" v="1508"/>
        <pc:sldMkLst>
          <pc:docMk/>
          <pc:sldMk cId="1834392088" sldId="417"/>
        </pc:sldMkLst>
        <pc:spChg chg="mod">
          <ac:chgData name="Leandro Linardi" userId="20ca8769a8cbb13b" providerId="LiveId" clId="{AC2EBD3C-A4BB-4555-BB24-E05BD1558C0A}" dt="2025-05-27T08:00:48.135" v="913" actId="14100"/>
          <ac:spMkLst>
            <pc:docMk/>
            <pc:sldMk cId="1834392088" sldId="417"/>
            <ac:spMk id="5" creationId="{D3271D96-E106-C117-C51F-365A11008B66}"/>
          </ac:spMkLst>
        </pc:spChg>
      </pc:sldChg>
      <pc:sldChg chg="modSp add mod modTransition">
        <pc:chgData name="Leandro Linardi" userId="20ca8769a8cbb13b" providerId="LiveId" clId="{AC2EBD3C-A4BB-4555-BB24-E05BD1558C0A}" dt="2025-05-27T09:05:39.476" v="1510"/>
        <pc:sldMkLst>
          <pc:docMk/>
          <pc:sldMk cId="3798967966" sldId="418"/>
        </pc:sldMkLst>
        <pc:spChg chg="mod">
          <ac:chgData name="Leandro Linardi" userId="20ca8769a8cbb13b" providerId="LiveId" clId="{AC2EBD3C-A4BB-4555-BB24-E05BD1558C0A}" dt="2025-05-27T08:01:21.612" v="916" actId="255"/>
          <ac:spMkLst>
            <pc:docMk/>
            <pc:sldMk cId="3798967966" sldId="418"/>
            <ac:spMk id="5" creationId="{CC630555-F2D5-3BE6-208B-C8CD7777C075}"/>
          </ac:spMkLst>
        </pc:spChg>
      </pc:sldChg>
      <pc:sldChg chg="modSp add mod modTransition">
        <pc:chgData name="Leandro Linardi" userId="20ca8769a8cbb13b" providerId="LiveId" clId="{AC2EBD3C-A4BB-4555-BB24-E05BD1558C0A}" dt="2025-05-27T09:05:44.649" v="1512"/>
        <pc:sldMkLst>
          <pc:docMk/>
          <pc:sldMk cId="1888197457" sldId="419"/>
        </pc:sldMkLst>
        <pc:spChg chg="mod">
          <ac:chgData name="Leandro Linardi" userId="20ca8769a8cbb13b" providerId="LiveId" clId="{AC2EBD3C-A4BB-4555-BB24-E05BD1558C0A}" dt="2025-05-27T08:01:52.739" v="919" actId="255"/>
          <ac:spMkLst>
            <pc:docMk/>
            <pc:sldMk cId="1888197457" sldId="419"/>
            <ac:spMk id="5" creationId="{E0A4D924-EF78-3DC5-FB0F-BEE604C9F3BB}"/>
          </ac:spMkLst>
        </pc:spChg>
      </pc:sldChg>
      <pc:sldChg chg="modSp add mod modTransition">
        <pc:chgData name="Leandro Linardi" userId="20ca8769a8cbb13b" providerId="LiveId" clId="{AC2EBD3C-A4BB-4555-BB24-E05BD1558C0A}" dt="2025-05-27T09:05:51.745" v="1514"/>
        <pc:sldMkLst>
          <pc:docMk/>
          <pc:sldMk cId="56646685" sldId="420"/>
        </pc:sldMkLst>
        <pc:spChg chg="mod">
          <ac:chgData name="Leandro Linardi" userId="20ca8769a8cbb13b" providerId="LiveId" clId="{AC2EBD3C-A4BB-4555-BB24-E05BD1558C0A}" dt="2025-05-27T08:02:16.221" v="922" actId="255"/>
          <ac:spMkLst>
            <pc:docMk/>
            <pc:sldMk cId="56646685" sldId="420"/>
            <ac:spMk id="5" creationId="{8394BD1B-48AB-9805-F554-7FB8CEF67AB6}"/>
          </ac:spMkLst>
        </pc:spChg>
      </pc:sldChg>
      <pc:sldChg chg="modSp add mod modTransition">
        <pc:chgData name="Leandro Linardi" userId="20ca8769a8cbb13b" providerId="LiveId" clId="{AC2EBD3C-A4BB-4555-BB24-E05BD1558C0A}" dt="2025-05-27T09:04:46.959" v="1501"/>
        <pc:sldMkLst>
          <pc:docMk/>
          <pc:sldMk cId="1865024574" sldId="421"/>
        </pc:sldMkLst>
        <pc:spChg chg="mod">
          <ac:chgData name="Leandro Linardi" userId="20ca8769a8cbb13b" providerId="LiveId" clId="{AC2EBD3C-A4BB-4555-BB24-E05BD1558C0A}" dt="2025-05-27T08:04:05.839" v="941" actId="20577"/>
          <ac:spMkLst>
            <pc:docMk/>
            <pc:sldMk cId="1865024574" sldId="421"/>
            <ac:spMk id="4" creationId="{A522BFBB-DEAF-F7AB-C593-6C9D4C5D3727}"/>
          </ac:spMkLst>
        </pc:spChg>
        <pc:spChg chg="mod">
          <ac:chgData name="Leandro Linardi" userId="20ca8769a8cbb13b" providerId="LiveId" clId="{AC2EBD3C-A4BB-4555-BB24-E05BD1558C0A}" dt="2025-05-27T08:22:00.142" v="1001" actId="20577"/>
          <ac:spMkLst>
            <pc:docMk/>
            <pc:sldMk cId="1865024574" sldId="421"/>
            <ac:spMk id="5" creationId="{0C774299-0B24-D264-278E-1357233E9B47}"/>
          </ac:spMkLst>
        </pc:spChg>
      </pc:sldChg>
      <pc:sldChg chg="addSp modSp add mod ord modTransition">
        <pc:chgData name="Leandro Linardi" userId="20ca8769a8cbb13b" providerId="LiveId" clId="{AC2EBD3C-A4BB-4555-BB24-E05BD1558C0A}" dt="2025-05-27T09:05:22.740" v="1503"/>
        <pc:sldMkLst>
          <pc:docMk/>
          <pc:sldMk cId="200914174" sldId="422"/>
        </pc:sldMkLst>
        <pc:spChg chg="mod">
          <ac:chgData name="Leandro Linardi" userId="20ca8769a8cbb13b" providerId="LiveId" clId="{AC2EBD3C-A4BB-4555-BB24-E05BD1558C0A}" dt="2025-05-27T08:24:10.014" v="1027" actId="20577"/>
          <ac:spMkLst>
            <pc:docMk/>
            <pc:sldMk cId="200914174" sldId="422"/>
            <ac:spMk id="4" creationId="{EA1F7385-1F45-89A6-981E-7A8D39D36525}"/>
          </ac:spMkLst>
        </pc:spChg>
        <pc:spChg chg="mod">
          <ac:chgData name="Leandro Linardi" userId="20ca8769a8cbb13b" providerId="LiveId" clId="{AC2EBD3C-A4BB-4555-BB24-E05BD1558C0A}" dt="2025-05-27T08:25:44.302" v="1033" actId="255"/>
          <ac:spMkLst>
            <pc:docMk/>
            <pc:sldMk cId="200914174" sldId="422"/>
            <ac:spMk id="5" creationId="{D28269D9-5A51-BEB1-F264-27C5F374C5E8}"/>
          </ac:spMkLst>
        </pc:spChg>
        <pc:picChg chg="add mod">
          <ac:chgData name="Leandro Linardi" userId="20ca8769a8cbb13b" providerId="LiveId" clId="{AC2EBD3C-A4BB-4555-BB24-E05BD1558C0A}" dt="2025-05-27T08:28:18.949" v="1037" actId="1076"/>
          <ac:picMkLst>
            <pc:docMk/>
            <pc:sldMk cId="200914174" sldId="422"/>
            <ac:picMk id="3" creationId="{392300DE-E33E-A4E4-219B-4E4F513C3903}"/>
          </ac:picMkLst>
        </pc:picChg>
      </pc:sldChg>
      <pc:sldChg chg="delSp modSp add mod ord modTransition">
        <pc:chgData name="Leandro Linardi" userId="20ca8769a8cbb13b" providerId="LiveId" clId="{AC2EBD3C-A4BB-4555-BB24-E05BD1558C0A}" dt="2025-05-27T09:05:26.350" v="1505"/>
        <pc:sldMkLst>
          <pc:docMk/>
          <pc:sldMk cId="410249874" sldId="423"/>
        </pc:sldMkLst>
        <pc:spChg chg="mod">
          <ac:chgData name="Leandro Linardi" userId="20ca8769a8cbb13b" providerId="LiveId" clId="{AC2EBD3C-A4BB-4555-BB24-E05BD1558C0A}" dt="2025-05-27T08:30:01.097" v="1073" actId="20577"/>
          <ac:spMkLst>
            <pc:docMk/>
            <pc:sldMk cId="410249874" sldId="423"/>
            <ac:spMk id="4" creationId="{B0137578-F87E-81F3-F240-B4E77626F063}"/>
          </ac:spMkLst>
        </pc:spChg>
        <pc:spChg chg="mod">
          <ac:chgData name="Leandro Linardi" userId="20ca8769a8cbb13b" providerId="LiveId" clId="{AC2EBD3C-A4BB-4555-BB24-E05BD1558C0A}" dt="2025-05-27T08:32:31.901" v="1088" actId="255"/>
          <ac:spMkLst>
            <pc:docMk/>
            <pc:sldMk cId="410249874" sldId="423"/>
            <ac:spMk id="5" creationId="{D634CFCE-23CD-AEF6-6200-73357E385FAF}"/>
          </ac:spMkLst>
        </pc:spChg>
        <pc:picChg chg="del">
          <ac:chgData name="Leandro Linardi" userId="20ca8769a8cbb13b" providerId="LiveId" clId="{AC2EBD3C-A4BB-4555-BB24-E05BD1558C0A}" dt="2025-05-27T08:30:08.731" v="1074" actId="478"/>
          <ac:picMkLst>
            <pc:docMk/>
            <pc:sldMk cId="410249874" sldId="423"/>
            <ac:picMk id="3" creationId="{880AFF42-BDEB-83DF-235B-DD9024352B6F}"/>
          </ac:picMkLst>
        </pc:picChg>
      </pc:sldChg>
      <pc:sldChg chg="modSp add mod ord modTransition">
        <pc:chgData name="Leandro Linardi" userId="20ca8769a8cbb13b" providerId="LiveId" clId="{AC2EBD3C-A4BB-4555-BB24-E05BD1558C0A}" dt="2025-05-27T09:05:33.110" v="1507"/>
        <pc:sldMkLst>
          <pc:docMk/>
          <pc:sldMk cId="628822716" sldId="424"/>
        </pc:sldMkLst>
        <pc:spChg chg="mod">
          <ac:chgData name="Leandro Linardi" userId="20ca8769a8cbb13b" providerId="LiveId" clId="{AC2EBD3C-A4BB-4555-BB24-E05BD1558C0A}" dt="2025-05-27T08:34:27.902" v="1110" actId="20577"/>
          <ac:spMkLst>
            <pc:docMk/>
            <pc:sldMk cId="628822716" sldId="424"/>
            <ac:spMk id="4" creationId="{C137CF11-1436-BAA3-D221-0953B00570E9}"/>
          </ac:spMkLst>
        </pc:spChg>
        <pc:spChg chg="mod">
          <ac:chgData name="Leandro Linardi" userId="20ca8769a8cbb13b" providerId="LiveId" clId="{AC2EBD3C-A4BB-4555-BB24-E05BD1558C0A}" dt="2025-05-27T08:38:10.528" v="1126" actId="20577"/>
          <ac:spMkLst>
            <pc:docMk/>
            <pc:sldMk cId="628822716" sldId="424"/>
            <ac:spMk id="5" creationId="{DBBB4038-21CF-C31F-B302-2ACBEEE0DEEA}"/>
          </ac:spMkLst>
        </pc:spChg>
      </pc:sldChg>
      <pc:sldChg chg="modSp add mod ord modTransition">
        <pc:chgData name="Leandro Linardi" userId="20ca8769a8cbb13b" providerId="LiveId" clId="{AC2EBD3C-A4BB-4555-BB24-E05BD1558C0A}" dt="2025-05-27T09:05:37.329" v="1509"/>
        <pc:sldMkLst>
          <pc:docMk/>
          <pc:sldMk cId="60033597" sldId="425"/>
        </pc:sldMkLst>
        <pc:spChg chg="mod">
          <ac:chgData name="Leandro Linardi" userId="20ca8769a8cbb13b" providerId="LiveId" clId="{AC2EBD3C-A4BB-4555-BB24-E05BD1558C0A}" dt="2025-05-27T08:39:54.836" v="1174" actId="20577"/>
          <ac:spMkLst>
            <pc:docMk/>
            <pc:sldMk cId="60033597" sldId="425"/>
            <ac:spMk id="4" creationId="{CDD93380-CF0B-00D5-B3FC-E44FA2EFE7DA}"/>
          </ac:spMkLst>
        </pc:spChg>
        <pc:spChg chg="mod">
          <ac:chgData name="Leandro Linardi" userId="20ca8769a8cbb13b" providerId="LiveId" clId="{AC2EBD3C-A4BB-4555-BB24-E05BD1558C0A}" dt="2025-05-27T08:40:50.351" v="1178" actId="255"/>
          <ac:spMkLst>
            <pc:docMk/>
            <pc:sldMk cId="60033597" sldId="425"/>
            <ac:spMk id="5" creationId="{6AE5D468-FA56-1F58-9E2B-B74BD0CC5FAD}"/>
          </ac:spMkLst>
        </pc:spChg>
      </pc:sldChg>
      <pc:sldChg chg="modSp add mod ord modTransition">
        <pc:chgData name="Leandro Linardi" userId="20ca8769a8cbb13b" providerId="LiveId" clId="{AC2EBD3C-A4BB-4555-BB24-E05BD1558C0A}" dt="2025-05-27T09:05:42.548" v="1511"/>
        <pc:sldMkLst>
          <pc:docMk/>
          <pc:sldMk cId="1505099950" sldId="426"/>
        </pc:sldMkLst>
        <pc:spChg chg="mod">
          <ac:chgData name="Leandro Linardi" userId="20ca8769a8cbb13b" providerId="LiveId" clId="{AC2EBD3C-A4BB-4555-BB24-E05BD1558C0A}" dt="2025-05-27T08:41:57.221" v="1217" actId="20577"/>
          <ac:spMkLst>
            <pc:docMk/>
            <pc:sldMk cId="1505099950" sldId="426"/>
            <ac:spMk id="4" creationId="{79F61583-2B1B-59E9-B5FD-82B7973268A3}"/>
          </ac:spMkLst>
        </pc:spChg>
        <pc:spChg chg="mod">
          <ac:chgData name="Leandro Linardi" userId="20ca8769a8cbb13b" providerId="LiveId" clId="{AC2EBD3C-A4BB-4555-BB24-E05BD1558C0A}" dt="2025-05-27T08:43:21.779" v="1234" actId="20577"/>
          <ac:spMkLst>
            <pc:docMk/>
            <pc:sldMk cId="1505099950" sldId="426"/>
            <ac:spMk id="5" creationId="{59BF929E-B5A0-B62B-8DB7-87554AD2A1BD}"/>
          </ac:spMkLst>
        </pc:spChg>
      </pc:sldChg>
      <pc:sldChg chg="modSp add mod ord modTransition">
        <pc:chgData name="Leandro Linardi" userId="20ca8769a8cbb13b" providerId="LiveId" clId="{AC2EBD3C-A4BB-4555-BB24-E05BD1558C0A}" dt="2025-05-27T09:05:47.461" v="1513"/>
        <pc:sldMkLst>
          <pc:docMk/>
          <pc:sldMk cId="1328936175" sldId="427"/>
        </pc:sldMkLst>
        <pc:spChg chg="mod">
          <ac:chgData name="Leandro Linardi" userId="20ca8769a8cbb13b" providerId="LiveId" clId="{AC2EBD3C-A4BB-4555-BB24-E05BD1558C0A}" dt="2025-05-27T08:44:40.339" v="1273" actId="20577"/>
          <ac:spMkLst>
            <pc:docMk/>
            <pc:sldMk cId="1328936175" sldId="427"/>
            <ac:spMk id="4" creationId="{37769AF1-0DCB-C4C0-8908-09DA54BD5A40}"/>
          </ac:spMkLst>
        </pc:spChg>
        <pc:spChg chg="mod">
          <ac:chgData name="Leandro Linardi" userId="20ca8769a8cbb13b" providerId="LiveId" clId="{AC2EBD3C-A4BB-4555-BB24-E05BD1558C0A}" dt="2025-05-27T08:45:30.168" v="1282"/>
          <ac:spMkLst>
            <pc:docMk/>
            <pc:sldMk cId="1328936175" sldId="427"/>
            <ac:spMk id="5" creationId="{45A05EEF-D599-630C-A85E-2C0E75AE3C14}"/>
          </ac:spMkLst>
        </pc:spChg>
      </pc:sldChg>
      <pc:sldChg chg="modSp add mod ord modTransition">
        <pc:chgData name="Leandro Linardi" userId="20ca8769a8cbb13b" providerId="LiveId" clId="{AC2EBD3C-A4BB-4555-BB24-E05BD1558C0A}" dt="2025-05-27T09:05:56.913" v="1515"/>
        <pc:sldMkLst>
          <pc:docMk/>
          <pc:sldMk cId="126089419" sldId="428"/>
        </pc:sldMkLst>
        <pc:spChg chg="mod">
          <ac:chgData name="Leandro Linardi" userId="20ca8769a8cbb13b" providerId="LiveId" clId="{AC2EBD3C-A4BB-4555-BB24-E05BD1558C0A}" dt="2025-05-27T08:46:44.586" v="1329" actId="20577"/>
          <ac:spMkLst>
            <pc:docMk/>
            <pc:sldMk cId="126089419" sldId="428"/>
            <ac:spMk id="4" creationId="{BF2D3310-D0E5-6093-EF49-4FCAD9157519}"/>
          </ac:spMkLst>
        </pc:spChg>
        <pc:spChg chg="mod">
          <ac:chgData name="Leandro Linardi" userId="20ca8769a8cbb13b" providerId="LiveId" clId="{AC2EBD3C-A4BB-4555-BB24-E05BD1558C0A}" dt="2025-05-27T08:48:12.836" v="1335" actId="255"/>
          <ac:spMkLst>
            <pc:docMk/>
            <pc:sldMk cId="126089419" sldId="428"/>
            <ac:spMk id="5" creationId="{D5687659-03C2-6864-C69F-724E3A1C15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27-May-25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27-May-25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960F-DB58-4FA5-EB2B-FB4A64D4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0DAD7-5B5D-C858-7997-F61195ED5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1827A-3846-0838-4C3A-64AA23788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55107-E41C-37D2-C86F-6D3A0CDED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591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0872-C780-1130-B3E4-0172EB49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84A05-A0BF-002D-23AE-8CDC4D03E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051C2-2933-6723-0404-7A864079C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8C4A1-2D70-917F-EF44-B0A379271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01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083CB-536B-DC29-6FA0-B234940B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5A9DC-2F58-32DB-6C99-6667AB9C9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5F56C9-D9C2-457C-724E-56DC932E0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EF3E8-5802-D6C4-5D34-B02717441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00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76A6-3949-8B56-1726-576D62C4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1E9E9C-F44C-F03E-2DBB-15250AFBA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9B48C-5E5C-F25A-6FE6-7DE385947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CACF0-440D-F755-63F9-3B67D3BE9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72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7F0DF-CC89-5768-5E0C-3BC12E79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8FA55-856C-38C2-E4FD-AB6CCE29E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97327-7B41-9ECE-0BC0-175AAFFFC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92B06-9C4E-4605-036C-787752F8A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281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518D2-2F88-A960-AA6D-C849EA16C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208A9-C12E-5292-054A-36159C066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B7CCEA-05E0-96A3-3AB6-483DB6324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B664-06B9-3694-DED3-3D93B5F1F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792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D0707-1148-7C52-88D4-8E9095CED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E4C7C4-2129-82DE-2D5D-56155AC0A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C25480-98CD-1408-D5D0-B3E969ECE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C8D88-825A-5729-FDC4-E33D0BC58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690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F95A9-9F2D-B35C-BE37-77F2CC7DB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691B2-476C-80EC-989B-5C4DD86D0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BD671-A472-1E43-3DA0-96905759E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486F-FE34-02DF-1FE6-757D64FCF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692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71272-27F1-C13A-8CBC-01CC6F610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57249-520B-9867-85EF-ABA9CC7E3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F4EFF-E868-A531-ED54-952B910F7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121E5-7E73-A09D-7A99-4B1668D94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43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ACCF5-042C-F80E-8CBF-E2FF59173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2AC61-C4D7-B097-799D-073291A10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C7ADAA-693D-11BC-CE52-7F3DF897F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9F8A-BE5B-CB23-F627-3A57A51B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460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EF4A-2911-7605-276F-F2242CDE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0EEC26-EE4A-A4A3-337E-1DC2976CD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67507-ED98-62EA-3959-BAC8F06E9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79718-76C8-233D-6652-742F8D8EE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338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5F037-D704-26D2-4CA7-7E3666466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E4F8A5-6C31-93F4-4520-6E18C7AD6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8E8935-CAE9-1C12-D9C1-AFA263F09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6D16A-24AE-6381-45F7-2FE800465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792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51B9-F3EF-6550-C83B-B74D35566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B5706-622F-713C-6B02-571281C48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95CF14-1EB0-A027-368B-CA3EFB60E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E3522-EEBA-340A-D5B5-B067F7D2A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11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515E2-5ACA-DC6A-0636-FA2B5C5F5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D640DA-8EFB-5855-64F2-6B28F7274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28DEF0-4B41-65A1-0F8B-68073E30C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9BDEF-10C6-45B8-ABA3-9711662DB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9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3F833-8319-FC23-A378-F303724AE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900EF-6006-A759-7458-24253147B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4251B-F692-D248-561C-E7A52199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B4A9C-BC8A-5CEF-CF99-F2251AB10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73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0DC5-2097-9FDE-97FF-4A37433B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A3D24-CEDD-65BE-D5F6-0A448DA2A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693BE-C20A-9589-B4A5-F101F258A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6AC84-0310-F04F-38D7-662903F76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25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5AA91-6733-714F-C932-17F4346B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776BA4-377F-F815-9D35-A118FF2B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75924-42D1-EC24-2E21-49252E8EB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12350-6067-5E4E-A760-3847591A0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0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7AF07-BD17-CF4E-EE19-753C0B391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21BF19-5989-CF79-0905-148872A7E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EDDD96-097F-8782-51CF-89EA56479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5CE28-78BC-F10C-D201-6CD1CACEF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50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monitoria-digital1-0.vercel.app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xxxxx@xxxxxxxxxxx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onitoria-digital1-0.vercel.ap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monitoria-digital1-0.vercel.app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81C9-166F-E37B-A8C7-572A55D60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E98E20F-4823-0A95-F439-5C4E1F20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BF87C0F4-56AD-0F2D-781C-2411E7A2C302}"/>
              </a:ext>
            </a:extLst>
          </p:cNvPr>
          <p:cNvSpPr txBox="1">
            <a:spLocks/>
          </p:cNvSpPr>
          <p:nvPr/>
        </p:nvSpPr>
        <p:spPr>
          <a:xfrm>
            <a:off x="137160" y="1419367"/>
            <a:ext cx="11917680" cy="491465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	</a:t>
            </a:r>
            <a:r>
              <a:rPr lang="en-US" sz="1800" b="1" dirty="0" err="1"/>
              <a:t>Trabalho</a:t>
            </a:r>
            <a:r>
              <a:rPr lang="en-US" sz="1800" b="1" dirty="0"/>
              <a:t> de </a:t>
            </a:r>
            <a:r>
              <a:rPr lang="en-US" sz="1800" b="1" dirty="0" err="1"/>
              <a:t>Conclusão</a:t>
            </a:r>
            <a:r>
              <a:rPr lang="en-US" sz="1800" b="1" dirty="0"/>
              <a:t> de </a:t>
            </a:r>
            <a:r>
              <a:rPr lang="en-US" sz="1800" b="1" dirty="0" err="1">
                <a:solidFill>
                  <a:sysClr val="windowText" lastClr="000000"/>
                </a:solidFill>
              </a:rPr>
              <a:t>Curso</a:t>
            </a:r>
            <a:r>
              <a:rPr lang="en-US" sz="1800" b="1" dirty="0">
                <a:solidFill>
                  <a:sysClr val="windowText" lastClr="000000"/>
                </a:solidFill>
              </a:rPr>
              <a:t> (TCC)</a:t>
            </a:r>
          </a:p>
          <a:p>
            <a:r>
              <a:rPr lang="en-US" sz="1600" dirty="0"/>
              <a:t>	</a:t>
            </a:r>
            <a:r>
              <a:rPr lang="en-US" sz="1800" b="1" dirty="0" err="1"/>
              <a:t>Alunos</a:t>
            </a:r>
            <a:r>
              <a:rPr lang="en-US" sz="1800" b="1" dirty="0"/>
              <a:t> do </a:t>
            </a:r>
            <a:r>
              <a:rPr lang="en-US" sz="1800" b="1" dirty="0" err="1"/>
              <a:t>Curso</a:t>
            </a:r>
            <a:r>
              <a:rPr lang="en-US" sz="1800" b="1" dirty="0"/>
              <a:t> Técnico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Desenvolvimento</a:t>
            </a:r>
            <a:r>
              <a:rPr lang="en-US" sz="1800" b="1" dirty="0"/>
              <a:t> de Sistemas (</a:t>
            </a:r>
            <a:r>
              <a:rPr lang="en-US" sz="1800" b="1" dirty="0" err="1"/>
              <a:t>Turma</a:t>
            </a:r>
            <a:r>
              <a:rPr lang="en-US" sz="1800" b="1" dirty="0"/>
              <a:t> Jul/2025)</a:t>
            </a:r>
          </a:p>
          <a:p>
            <a:endParaRPr lang="en-US" sz="1600" u="sng" dirty="0"/>
          </a:p>
          <a:p>
            <a:r>
              <a:rPr lang="en-US" sz="1600" b="1" u="sng" dirty="0"/>
              <a:t>Integrantes:</a:t>
            </a:r>
          </a:p>
          <a:p>
            <a:r>
              <a:rPr lang="en-US" sz="1600" dirty="0"/>
              <a:t>Álvaro José Martins Câmara </a:t>
            </a:r>
          </a:p>
          <a:p>
            <a:r>
              <a:rPr lang="en-US" sz="1600" dirty="0"/>
              <a:t>	Daniel Henrique </a:t>
            </a:r>
          </a:p>
          <a:p>
            <a:r>
              <a:rPr lang="en-US" sz="1600" dirty="0"/>
              <a:t>		Fabio Carlos Marques </a:t>
            </a:r>
          </a:p>
          <a:p>
            <a:r>
              <a:rPr lang="en-US" sz="1600" dirty="0"/>
              <a:t>			Guilherme De Souza Bazilio </a:t>
            </a:r>
          </a:p>
          <a:p>
            <a:r>
              <a:rPr lang="en-US" sz="1600" dirty="0"/>
              <a:t>				Leandro Linardi </a:t>
            </a:r>
          </a:p>
          <a:p>
            <a:r>
              <a:rPr lang="en-US" sz="1600" dirty="0"/>
              <a:t>					Nikolas Cavalcante Landim </a:t>
            </a:r>
          </a:p>
          <a:p>
            <a:r>
              <a:rPr lang="en-US" sz="1600" dirty="0"/>
              <a:t>						Vinicius Santos Penedo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B6AF8A2A-1D87-FC6E-A8BF-886D5F755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pic>
        <p:nvPicPr>
          <p:cNvPr id="14" name="Content Placeholder 16" descr="Graduation cap with solid fill">
            <a:extLst>
              <a:ext uri="{FF2B5EF4-FFF2-40B4-BE49-F238E27FC236}">
                <a16:creationId xmlns:a16="http://schemas.microsoft.com/office/drawing/2014/main" id="{B5D864E5-680A-48ED-4315-41E24242BCD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160" y="1316426"/>
            <a:ext cx="513679" cy="513679"/>
          </a:xfr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BFB32037-63BF-DCF7-509A-EE9AE4DAD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399" y="181943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8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EB99D-A58E-A11B-DF61-89197299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123532D-C983-56E9-2499-2EDE911B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1C7A81EE-327A-48D8-2ACE-B0A999033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37CF11-1436-BAA3-D221-0953B00570E9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4. Objetivos Específicos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BB4038-21CF-C31F-B302-2ACBEEE0DEEA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</p:spPr>
        <p:txBody>
          <a:bodyPr vert="horz" lIns="18288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/>
              <a:t>☺ O sistema permite o agendamento de monitorias, o esclarecimento de dúvidas e a organização de conteúdos didáticos.</a:t>
            </a:r>
          </a:p>
          <a:p>
            <a:r>
              <a:rPr lang="pt-BR" sz="1400" dirty="0"/>
              <a:t>☻ Home</a:t>
            </a:r>
          </a:p>
          <a:p>
            <a:r>
              <a:rPr lang="pt-BR" sz="1400" dirty="0"/>
              <a:t>☻ Páginas Administrativas </a:t>
            </a:r>
          </a:p>
          <a:p>
            <a:r>
              <a:rPr lang="pt-BR" sz="1400" dirty="0"/>
              <a:t>. Cadastro: Permite o cadastro de novos usuários (Administradores, monitores e alunos).</a:t>
            </a:r>
          </a:p>
          <a:p>
            <a:r>
              <a:rPr lang="pt-BR" sz="1400" dirty="0"/>
              <a:t>. Dashboard: Exibe informações gerais sobre o desempenho dos monitores.</a:t>
            </a:r>
          </a:p>
          <a:p>
            <a:r>
              <a:rPr lang="pt-BR" sz="1400" dirty="0"/>
              <a:t>. Feedbacks:Exibe os feedbacks recebidos dos alunos após as aulas de monitoria.</a:t>
            </a:r>
          </a:p>
          <a:p>
            <a:r>
              <a:rPr lang="pt-BR" sz="1400" dirty="0"/>
              <a:t>. Filtragem por matéria: Exibe avaliações e comentários. </a:t>
            </a:r>
          </a:p>
          <a:p>
            <a:r>
              <a:rPr lang="pt-BR" sz="1400" dirty="0"/>
              <a:t>. Gerenciamento de Monitoria: Permite a criação, edição e exclusão de monitorias e Lista os monitores cadastrados e suas respectivas sessões.</a:t>
            </a:r>
          </a:p>
          <a:p>
            <a:r>
              <a:rPr lang="pt-BR" sz="1400" dirty="0"/>
              <a:t>☻ Páginas de Login e Recuperação de Senha</a:t>
            </a:r>
          </a:p>
          <a:p>
            <a:r>
              <a:rPr lang="pt-BR" sz="1400" dirty="0"/>
              <a:t>☻ Páginas para Monitores </a:t>
            </a:r>
          </a:p>
          <a:p>
            <a:r>
              <a:rPr lang="pt-BR" sz="1400" dirty="0"/>
              <a:t>. Agenda: Exibe a lista de atividades e aulas agendadas e Opção para editar ou cancelar aulas.</a:t>
            </a:r>
          </a:p>
          <a:p>
            <a:r>
              <a:rPr lang="pt-BR" sz="1400" dirty="0"/>
              <a:t>. Dashboard: Mostra um painel com informações sobre o monitoramento dos alunos e Exibe gráficos de desempenho e relatórios.</a:t>
            </a:r>
          </a:p>
          <a:p>
            <a:r>
              <a:rPr lang="pt-BR" sz="1400" dirty="0"/>
              <a:t>. Monitoria: Permite o gerenciamento de monitorias e Mostra lista de alunos inscritos e detalhes das sessões.</a:t>
            </a:r>
          </a:p>
          <a:p>
            <a:r>
              <a:rPr lang="pt-BR" sz="1400" dirty="0"/>
              <a:t>☻ Páginas para Usuários (Estudantes)</a:t>
            </a:r>
          </a:p>
          <a:p>
            <a:r>
              <a:rPr lang="pt-BR" sz="1400" dirty="0"/>
              <a:t>. Agenda: Lista as sessões de monitoria agendadas.</a:t>
            </a:r>
          </a:p>
          <a:p>
            <a:r>
              <a:rPr lang="pt-BR" sz="1400" dirty="0"/>
              <a:t>. Dashboard: Exibe o desempenho acadêmico do aluno e Mostra feedbacks e progresso em gráficos.</a:t>
            </a:r>
          </a:p>
          <a:p>
            <a:r>
              <a:rPr lang="pt-BR" sz="1400" dirty="0"/>
              <a:t>. Monitoria: Permite acesso às sessões de monitoria ao vivo e Chat para interação com o monitor.</a:t>
            </a:r>
          </a:p>
          <a:p>
            <a:r>
              <a:rPr lang="pt-BR" sz="1400" dirty="0"/>
              <a:t>♣ Objetivos Específicos: Monitorar o desempenho acadêmico dos alunos Proporcionar mentorias online com agendamento flexível.</a:t>
            </a:r>
          </a:p>
          <a:p>
            <a:endParaRPr lang="pt-BR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882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DF4A8-51E4-DD6D-B69A-837F2C9E0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6E05E2-977A-423A-C5CA-87974195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B09F6A2D-2BC2-AE3C-071E-728992562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9A44A4-0D33-614A-8F26-464F41F5A86B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 err="1"/>
              <a:t>ópicos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271D96-E106-C117-C51F-365A11008B66}"/>
              </a:ext>
            </a:extLst>
          </p:cNvPr>
          <p:cNvSpPr txBox="1">
            <a:spLocks/>
          </p:cNvSpPr>
          <p:nvPr/>
        </p:nvSpPr>
        <p:spPr>
          <a:xfrm>
            <a:off x="2477117" y="1438525"/>
            <a:ext cx="7540339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Problema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Justificativa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</a:t>
            </a:r>
            <a:r>
              <a:rPr lang="en-US" sz="1400" dirty="0" err="1"/>
              <a:t>Específicos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Ferramentas </a:t>
            </a:r>
            <a:r>
              <a:rPr lang="en-US" sz="5400" dirty="0" err="1"/>
              <a:t>Utilizadas</a:t>
            </a: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Demonstração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Referências</a:t>
            </a:r>
            <a:r>
              <a:rPr lang="en-US" sz="1400" dirty="0"/>
              <a:t> </a:t>
            </a:r>
            <a:r>
              <a:rPr lang="en-US" sz="1400" dirty="0" err="1"/>
              <a:t>Literárias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Considerações</a:t>
            </a:r>
            <a:r>
              <a:rPr lang="en-US" sz="1400" dirty="0"/>
              <a:t> </a:t>
            </a:r>
            <a:r>
              <a:rPr lang="en-US" sz="1400" dirty="0" err="1"/>
              <a:t>Finais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439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0A4AA-C6B1-172E-4BDF-5C0847609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662A156-F39C-B348-D37B-EAE7079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9CAC3921-D96D-BD69-F852-B24A04CD2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D93380-CF0B-00D5-B3FC-E44FA2EFE7DA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5. Ferramentas Utilizadas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AE5D468-FA56-1F58-9E2B-B74BD0CC5FAD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</p:spPr>
        <p:txBody>
          <a:bodyPr vert="horz" lIns="18288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►Tech Stack</a:t>
            </a:r>
          </a:p>
          <a:p>
            <a:r>
              <a:rPr lang="en-US" sz="1200" dirty="0"/>
              <a:t>☺ </a:t>
            </a:r>
            <a:r>
              <a:rPr lang="en-US" sz="1200" dirty="0" err="1"/>
              <a:t>Aplicativo</a:t>
            </a:r>
            <a:r>
              <a:rPr lang="en-US" sz="1200" dirty="0"/>
              <a:t> web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móvel</a:t>
            </a:r>
            <a:r>
              <a:rPr lang="en-US" sz="1200" dirty="0"/>
              <a:t>.</a:t>
            </a:r>
          </a:p>
          <a:p>
            <a:r>
              <a:rPr lang="en-US" sz="1200" dirty="0"/>
              <a:t>☻ </a:t>
            </a:r>
            <a:r>
              <a:rPr lang="en-US" sz="1200" u="sng" dirty="0" err="1"/>
              <a:t>Linguagens</a:t>
            </a:r>
            <a:r>
              <a:rPr lang="en-US" sz="1200" u="sng" dirty="0"/>
              <a:t> </a:t>
            </a:r>
            <a:r>
              <a:rPr lang="en-US" sz="1200" u="sng" dirty="0" err="1"/>
              <a:t>Utilizadas</a:t>
            </a:r>
            <a:r>
              <a:rPr lang="en-US" sz="1200" dirty="0"/>
              <a:t>:</a:t>
            </a:r>
          </a:p>
          <a:p>
            <a:r>
              <a:rPr lang="en-US" sz="1200" u="sng" dirty="0"/>
              <a:t>Next.js </a:t>
            </a:r>
            <a:r>
              <a:rPr lang="en-US" sz="1200" dirty="0"/>
              <a:t>- Framework para </a:t>
            </a:r>
            <a:r>
              <a:rPr lang="en-US" sz="1200" dirty="0" err="1"/>
              <a:t>desenvolver</a:t>
            </a:r>
            <a:r>
              <a:rPr lang="en-US" sz="1200" dirty="0"/>
              <a:t> o frontend e a API do </a:t>
            </a:r>
            <a:r>
              <a:rPr lang="en-US" sz="1200" dirty="0" err="1"/>
              <a:t>sistema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um </a:t>
            </a:r>
            <a:r>
              <a:rPr lang="en-US" sz="1200" dirty="0" err="1"/>
              <a:t>ambiente</a:t>
            </a:r>
            <a:r>
              <a:rPr lang="en-US" sz="1200" dirty="0"/>
              <a:t> </a:t>
            </a:r>
            <a:r>
              <a:rPr lang="en-US" sz="1200" dirty="0" err="1"/>
              <a:t>integrado</a:t>
            </a:r>
            <a:r>
              <a:rPr lang="en-US" sz="1200" dirty="0"/>
              <a:t>, </a:t>
            </a:r>
            <a:r>
              <a:rPr lang="en-US" sz="1200" dirty="0" err="1"/>
              <a:t>usando</a:t>
            </a:r>
            <a:r>
              <a:rPr lang="en-US" sz="1200" dirty="0"/>
              <a:t> JavaScript e React. Isso </a:t>
            </a:r>
            <a:r>
              <a:rPr lang="en-US" sz="1200" dirty="0" err="1"/>
              <a:t>melhora</a:t>
            </a:r>
            <a:r>
              <a:rPr lang="en-US" sz="1200" dirty="0"/>
              <a:t> a </a:t>
            </a:r>
            <a:r>
              <a:rPr lang="en-US" sz="1200" dirty="0" err="1"/>
              <a:t>organização</a:t>
            </a:r>
            <a:r>
              <a:rPr lang="en-US" sz="1200" dirty="0"/>
              <a:t> e performance do </a:t>
            </a:r>
            <a:r>
              <a:rPr lang="en-US" sz="1200" dirty="0" err="1"/>
              <a:t>sistema</a:t>
            </a:r>
            <a:r>
              <a:rPr lang="en-US" sz="1200" dirty="0"/>
              <a:t>.</a:t>
            </a:r>
          </a:p>
          <a:p>
            <a:r>
              <a:rPr lang="en-US" sz="1200" u="sng" dirty="0"/>
              <a:t>JavaScript</a:t>
            </a:r>
            <a:r>
              <a:rPr lang="en-US" sz="1200" dirty="0"/>
              <a:t> - </a:t>
            </a:r>
            <a:r>
              <a:rPr lang="en-US" sz="1200" dirty="0" err="1"/>
              <a:t>linguagem</a:t>
            </a:r>
            <a:r>
              <a:rPr lang="en-US" sz="1200" dirty="0"/>
              <a:t> de </a:t>
            </a:r>
            <a:r>
              <a:rPr lang="en-US" sz="1200" dirty="0" err="1"/>
              <a:t>programação</a:t>
            </a:r>
            <a:r>
              <a:rPr lang="en-US" sz="1200" dirty="0"/>
              <a:t> </a:t>
            </a:r>
            <a:r>
              <a:rPr lang="en-US" sz="1200" dirty="0" err="1"/>
              <a:t>usada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desenvolvedores</a:t>
            </a:r>
            <a:r>
              <a:rPr lang="en-US" sz="1200" dirty="0"/>
              <a:t> para </a:t>
            </a:r>
            <a:r>
              <a:rPr lang="en-US" sz="1200" dirty="0" err="1"/>
              <a:t>fazer</a:t>
            </a:r>
            <a:r>
              <a:rPr lang="en-US" sz="1200" dirty="0"/>
              <a:t> </a:t>
            </a:r>
            <a:r>
              <a:rPr lang="en-US" sz="1200" dirty="0" err="1"/>
              <a:t>páginas</a:t>
            </a:r>
            <a:r>
              <a:rPr lang="en-US" sz="1200" dirty="0"/>
              <a:t> </a:t>
            </a:r>
            <a:r>
              <a:rPr lang="en-US" sz="1200" dirty="0" err="1"/>
              <a:t>interativas</a:t>
            </a:r>
            <a:r>
              <a:rPr lang="en-US" sz="1200" dirty="0"/>
              <a:t> da Internet.</a:t>
            </a:r>
          </a:p>
          <a:p>
            <a:r>
              <a:rPr lang="en-US" sz="1200" u="sng" dirty="0"/>
              <a:t>Node.js</a:t>
            </a:r>
            <a:r>
              <a:rPr lang="en-US" sz="1200" baseline="0" dirty="0"/>
              <a:t> - </a:t>
            </a:r>
            <a:r>
              <a:rPr lang="en-US" sz="1200" dirty="0"/>
              <a:t> </a:t>
            </a:r>
          </a:p>
          <a:p>
            <a:r>
              <a:rPr lang="en-US" sz="1200" u="sng" dirty="0"/>
              <a:t>SQL</a:t>
            </a:r>
            <a:r>
              <a:rPr lang="en-US" sz="1200" u="none" dirty="0"/>
              <a:t>- </a:t>
            </a:r>
            <a:r>
              <a:rPr lang="en-US" sz="1200" dirty="0"/>
              <a:t>A </a:t>
            </a:r>
            <a:r>
              <a:rPr lang="en-US" sz="1200" dirty="0" err="1"/>
              <a:t>Linguagem</a:t>
            </a:r>
            <a:r>
              <a:rPr lang="en-US" sz="1200" dirty="0"/>
              <a:t> de consulta </a:t>
            </a:r>
            <a:r>
              <a:rPr lang="en-US" sz="1200" dirty="0" err="1"/>
              <a:t>estruturada</a:t>
            </a:r>
            <a:r>
              <a:rPr lang="en-US" sz="1200" dirty="0"/>
              <a:t> (SQL) é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linguagem</a:t>
            </a:r>
            <a:r>
              <a:rPr lang="en-US" sz="1200" dirty="0"/>
              <a:t> de </a:t>
            </a:r>
            <a:r>
              <a:rPr lang="en-US" sz="1200" dirty="0" err="1"/>
              <a:t>programação</a:t>
            </a:r>
            <a:r>
              <a:rPr lang="en-US" sz="1200" dirty="0"/>
              <a:t> para </a:t>
            </a:r>
            <a:r>
              <a:rPr lang="en-US" sz="1200" dirty="0" err="1"/>
              <a:t>armazenar</a:t>
            </a:r>
            <a:r>
              <a:rPr lang="en-US" sz="1200" dirty="0"/>
              <a:t> e </a:t>
            </a:r>
            <a:r>
              <a:rPr lang="en-US" sz="1200" dirty="0" err="1"/>
              <a:t>processar</a:t>
            </a:r>
            <a:r>
              <a:rPr lang="en-US" sz="1200" dirty="0"/>
              <a:t> </a:t>
            </a:r>
            <a:r>
              <a:rPr lang="en-US" sz="1200" dirty="0" err="1"/>
              <a:t>informações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um banco de dados </a:t>
            </a:r>
            <a:r>
              <a:rPr lang="en-US" sz="1200" dirty="0" err="1"/>
              <a:t>relacional</a:t>
            </a:r>
            <a:r>
              <a:rPr lang="en-US" sz="1200" dirty="0"/>
              <a:t>.</a:t>
            </a:r>
          </a:p>
          <a:p>
            <a:r>
              <a:rPr lang="en-US" sz="1200" u="none" dirty="0"/>
              <a:t>☻ </a:t>
            </a:r>
            <a:r>
              <a:rPr lang="en-US" sz="1200" u="sng" dirty="0"/>
              <a:t>Banco de Dados:</a:t>
            </a:r>
            <a:r>
              <a:rPr lang="en-US" sz="1200" u="none" dirty="0"/>
              <a:t> </a:t>
            </a:r>
          </a:p>
          <a:p>
            <a:r>
              <a:rPr lang="en-US" sz="1200" u="sng" dirty="0"/>
              <a:t>MySQL</a:t>
            </a:r>
            <a:r>
              <a:rPr lang="en-US" sz="1200" u="none" dirty="0"/>
              <a:t> - </a:t>
            </a:r>
            <a:r>
              <a:rPr lang="en-US" sz="1200" dirty="0"/>
              <a:t>banco de dados de </a:t>
            </a:r>
            <a:r>
              <a:rPr lang="en-US" sz="1200" dirty="0" err="1"/>
              <a:t>código</a:t>
            </a:r>
            <a:r>
              <a:rPr lang="en-US" sz="1200" dirty="0"/>
              <a:t> </a:t>
            </a:r>
            <a:r>
              <a:rPr lang="en-US" sz="1200" dirty="0" err="1"/>
              <a:t>aberto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conhecido</a:t>
            </a:r>
            <a:r>
              <a:rPr lang="en-US" sz="1200" dirty="0"/>
              <a:t> no </a:t>
            </a:r>
            <a:r>
              <a:rPr lang="en-US" sz="1200" dirty="0" err="1"/>
              <a:t>mundo</a:t>
            </a:r>
            <a:r>
              <a:rPr lang="en-US" sz="1200" dirty="0"/>
              <a:t>.</a:t>
            </a:r>
          </a:p>
          <a:p>
            <a:r>
              <a:rPr lang="en-US" sz="1200" u="none" dirty="0"/>
              <a:t>☻ </a:t>
            </a:r>
            <a:r>
              <a:rPr lang="en-US" sz="1200" u="sng" dirty="0" err="1"/>
              <a:t>Suporte</a:t>
            </a:r>
            <a:r>
              <a:rPr lang="en-US" sz="1200" u="none" dirty="0"/>
              <a:t>:</a:t>
            </a:r>
          </a:p>
          <a:p>
            <a:r>
              <a:rPr lang="en-US" sz="1200" u="sng" dirty="0"/>
              <a:t>Trello </a:t>
            </a:r>
            <a:r>
              <a:rPr lang="en-US" sz="1200" u="none" dirty="0"/>
              <a:t>-</a:t>
            </a:r>
            <a:r>
              <a:rPr lang="en-US" sz="1200" u="none" baseline="0" dirty="0"/>
              <a:t> </a:t>
            </a:r>
            <a:r>
              <a:rPr lang="en-US" sz="1200" dirty="0" err="1"/>
              <a:t>aplicativo</a:t>
            </a:r>
            <a:r>
              <a:rPr lang="en-US" sz="1200" dirty="0"/>
              <a:t> de </a:t>
            </a:r>
            <a:r>
              <a:rPr lang="en-US" sz="1200" dirty="0" err="1"/>
              <a:t>gerenciamento</a:t>
            </a:r>
            <a:r>
              <a:rPr lang="en-US" sz="1200" dirty="0"/>
              <a:t> de </a:t>
            </a:r>
            <a:r>
              <a:rPr lang="en-US" sz="1200" dirty="0" err="1"/>
              <a:t>projeto</a:t>
            </a:r>
            <a:r>
              <a:rPr lang="en-US" sz="1200" dirty="0"/>
              <a:t> </a:t>
            </a:r>
            <a:r>
              <a:rPr lang="en-US" sz="1200" dirty="0" err="1"/>
              <a:t>baseado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web.</a:t>
            </a:r>
          </a:p>
          <a:p>
            <a:r>
              <a:rPr lang="en-US" sz="1200" u="sng" dirty="0"/>
              <a:t>GitHub</a:t>
            </a:r>
            <a:r>
              <a:rPr lang="en-US" sz="1200" u="none" dirty="0"/>
              <a:t> - .......</a:t>
            </a:r>
            <a:endParaRPr lang="en-US" sz="1200" u="sng" dirty="0"/>
          </a:p>
          <a:p>
            <a:r>
              <a:rPr lang="en-US" sz="1200" dirty="0"/>
              <a:t>☺ </a:t>
            </a:r>
            <a:r>
              <a:rPr lang="en-US" sz="1200" dirty="0" err="1"/>
              <a:t>Servidor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nuvem</a:t>
            </a:r>
            <a:r>
              <a:rPr lang="en-US" sz="1200" dirty="0"/>
              <a:t>.</a:t>
            </a:r>
          </a:p>
          <a:p>
            <a:r>
              <a:rPr lang="en-US" sz="1200" dirty="0"/>
              <a:t>☺ Scrum e o Kanban </a:t>
            </a:r>
            <a:r>
              <a:rPr lang="en-US" sz="1200" dirty="0" err="1"/>
              <a:t>utilizando</a:t>
            </a:r>
            <a:r>
              <a:rPr lang="en-US" sz="1200" dirty="0"/>
              <a:t> o Trello </a:t>
            </a:r>
            <a:r>
              <a:rPr lang="en-US" sz="1200" dirty="0" err="1"/>
              <a:t>como</a:t>
            </a:r>
            <a:r>
              <a:rPr lang="en-US" sz="1200" dirty="0"/>
              <a:t> ferramenta de </a:t>
            </a:r>
            <a:r>
              <a:rPr lang="en-US" sz="1200" dirty="0" err="1"/>
              <a:t>apoio</a:t>
            </a:r>
            <a:r>
              <a:rPr lang="en-US" sz="1200" dirty="0"/>
              <a:t>. O Trello </a:t>
            </a:r>
            <a:r>
              <a:rPr lang="en-US" sz="1200" dirty="0" err="1"/>
              <a:t>ajudará</a:t>
            </a:r>
            <a:r>
              <a:rPr lang="en-US" sz="1200" dirty="0"/>
              <a:t> a </a:t>
            </a:r>
            <a:r>
              <a:rPr lang="en-US" sz="1200" dirty="0" err="1"/>
              <a:t>organizar</a:t>
            </a:r>
            <a:r>
              <a:rPr lang="en-US" sz="1200" dirty="0"/>
              <a:t> as </a:t>
            </a:r>
            <a:r>
              <a:rPr lang="en-US" sz="1200" dirty="0" err="1"/>
              <a:t>tarefas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colunas</a:t>
            </a:r>
            <a:r>
              <a:rPr lang="en-US" sz="1200" dirty="0"/>
              <a:t>, </a:t>
            </a:r>
            <a:r>
              <a:rPr lang="en-US" sz="1200" dirty="0" err="1"/>
              <a:t>como</a:t>
            </a:r>
            <a:r>
              <a:rPr lang="en-US" sz="1200" dirty="0"/>
              <a:t> "A Fazer", "Em Progresso" e "</a:t>
            </a:r>
            <a:r>
              <a:rPr lang="en-US" sz="1200" dirty="0" err="1"/>
              <a:t>Concluído</a:t>
            </a:r>
            <a:r>
              <a:rPr lang="en-US" sz="1200" dirty="0"/>
              <a:t>"</a:t>
            </a:r>
          </a:p>
          <a:p>
            <a:r>
              <a:rPr lang="en-US" sz="1200" dirty="0"/>
              <a:t>☺ </a:t>
            </a:r>
            <a:r>
              <a:rPr lang="en-US" sz="1200" dirty="0" err="1"/>
              <a:t>Metodologia</a:t>
            </a:r>
            <a:r>
              <a:rPr lang="en-US" sz="1200" dirty="0"/>
              <a:t> </a:t>
            </a:r>
            <a:r>
              <a:rPr lang="en-US" sz="1200" dirty="0" err="1"/>
              <a:t>Ágil</a:t>
            </a:r>
            <a:r>
              <a:rPr lang="en-US" sz="1200" dirty="0"/>
              <a:t>.</a:t>
            </a:r>
          </a:p>
          <a:p>
            <a:r>
              <a:rPr lang="en-US" sz="1200" dirty="0"/>
              <a:t>☺ Testes e </a:t>
            </a:r>
            <a:r>
              <a:rPr lang="en-US" sz="1200" dirty="0" err="1"/>
              <a:t>Validação</a:t>
            </a:r>
            <a:r>
              <a:rPr lang="en-US" sz="1200" dirty="0"/>
              <a:t>: ........</a:t>
            </a:r>
            <a:endParaRPr lang="pt-BR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03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83324-1A8E-4DEE-CA5F-BE014DCAE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EDE7FF1-16C1-6379-29EA-EB72B77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AEA37637-C77E-D966-AB15-DCE4961A7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2671C35-613C-78A3-BD65-D8A808C931EF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 err="1"/>
              <a:t>ópicos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C630555-F2D5-3BE6-208B-C8CD7777C075}"/>
              </a:ext>
            </a:extLst>
          </p:cNvPr>
          <p:cNvSpPr txBox="1">
            <a:spLocks/>
          </p:cNvSpPr>
          <p:nvPr/>
        </p:nvSpPr>
        <p:spPr>
          <a:xfrm>
            <a:off x="2477117" y="1438525"/>
            <a:ext cx="7540339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Problema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Justificativa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</a:t>
            </a:r>
            <a:r>
              <a:rPr lang="en-US" sz="1400" dirty="0" err="1"/>
              <a:t>Específicos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</a:t>
            </a:r>
            <a:r>
              <a:rPr lang="en-US" sz="1400" dirty="0" err="1"/>
              <a:t>Utilizadas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Demonstração</a:t>
            </a: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Referências</a:t>
            </a:r>
            <a:r>
              <a:rPr lang="en-US" sz="1400" dirty="0"/>
              <a:t> </a:t>
            </a:r>
            <a:r>
              <a:rPr lang="en-US" sz="1400" dirty="0" err="1"/>
              <a:t>Literárias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Considerações</a:t>
            </a:r>
            <a:r>
              <a:rPr lang="en-US" sz="1400" dirty="0"/>
              <a:t> </a:t>
            </a:r>
            <a:r>
              <a:rPr lang="en-US" sz="1400" dirty="0" err="1"/>
              <a:t>Finais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896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F09-CCFE-2EE5-331E-C896DC21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7D8548-AD09-7BA8-C19E-13ABBACA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7DAE20A1-9B9D-4B99-A27D-78A72B761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F61583-2B1B-59E9-B5FD-82B7973268A3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6. Demonstração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9BF929E-B5A0-B62B-8DB7-87554AD2A1BD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</p:spPr>
        <p:txBody>
          <a:bodyPr vert="horz" lIns="18288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/>
              <a:t>XXXXXXXX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509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AE4E-36CF-5D42-233B-9B5B043E8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08552EA-8CC2-574F-6145-0D5060ED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235B6BC0-F6DE-B963-871A-A6568910C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85B4686-7B85-3404-A205-22BE19A42E83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 err="1"/>
              <a:t>ópicos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0A4D924-EF78-3DC5-FB0F-BEE604C9F3BB}"/>
              </a:ext>
            </a:extLst>
          </p:cNvPr>
          <p:cNvSpPr txBox="1">
            <a:spLocks/>
          </p:cNvSpPr>
          <p:nvPr/>
        </p:nvSpPr>
        <p:spPr>
          <a:xfrm>
            <a:off x="2477117" y="1438525"/>
            <a:ext cx="7540339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Problema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Justificativa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</a:t>
            </a:r>
            <a:r>
              <a:rPr lang="en-US" sz="1400" dirty="0" err="1"/>
              <a:t>Específicos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</a:t>
            </a:r>
            <a:r>
              <a:rPr lang="en-US" sz="1400" dirty="0" err="1"/>
              <a:t>Utilizadas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Demonstração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Referências</a:t>
            </a:r>
            <a:r>
              <a:rPr lang="en-US" sz="5400" dirty="0"/>
              <a:t> </a:t>
            </a:r>
            <a:r>
              <a:rPr lang="en-US" sz="5400" dirty="0" err="1"/>
              <a:t>Literárias</a:t>
            </a: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Considerações</a:t>
            </a:r>
            <a:r>
              <a:rPr lang="en-US" sz="1400" dirty="0"/>
              <a:t> </a:t>
            </a:r>
            <a:r>
              <a:rPr lang="en-US" sz="1400" dirty="0" err="1"/>
              <a:t>Finais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819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A031C-3DBE-050A-CB2C-50501DD7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690F98-EA17-4CE3-9B9E-0EF1997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ACB31DE7-BAE7-A323-C518-56DA19D27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7769AF1-0DCB-C4C0-8908-09DA54BD5A40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7. Referências Literárias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A05EEF-D599-630C-A85E-2C0E75AE3C14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</p:spPr>
        <p:txBody>
          <a:bodyPr vert="horz" lIns="18288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/>
              <a:t>☻ revisão bibliográfica, utilizando a obra de J. C. Johnson (2016)</a:t>
            </a:r>
          </a:p>
          <a:p>
            <a:r>
              <a:rPr lang="pt-BR" sz="1200" dirty="0"/>
              <a:t>☻ realizamos um levantamento de requisitos. Esta etapa envolveu a identificação das principais necessidades dos usuários e das funcionalidades que o 17 sistema de mentoria deveria apresentar.</a:t>
            </a:r>
          </a:p>
          <a:p>
            <a:r>
              <a:rPr lang="pt-BR" sz="1200" dirty="0"/>
              <a:t>☻ diretrizes da ABNT NBR para a elaboração das referências bibliográficas.</a:t>
            </a:r>
          </a:p>
          <a:p>
            <a:r>
              <a:rPr lang="pt-BR" sz="1200" dirty="0"/>
              <a:t>☻ 1. JOHNSON, J. C. Eficácia da mentoria acadêmica no desempenho dos estudantes. Revista Educacional, v. 68, n. 4, p. 481-495, 2016. </a:t>
            </a:r>
          </a:p>
          <a:p>
            <a:r>
              <a:rPr lang="pt-BR" sz="1200" dirty="0"/>
              <a:t>☻ 2. Google Classroom ● GOOGLE FOR EDUCATION. Classroom. Disponível em: https://edu.google.com/products/classroom/. Acesso em: 20 nov. 2024. ● GOOGLE FOR EDUCATION. Classroom. Disponível em: https://edu.google.com/intl/ALL_br/workspace-for education/editions/overview/. Acesso em: 20 nov. 2024. </a:t>
            </a:r>
          </a:p>
          <a:p>
            <a:r>
              <a:rPr lang="pt-BR" sz="1200" dirty="0"/>
              <a:t>☻ 3. Alura ● ALURA CURSOS ONLINE. Transforme sua carreira com tecnologia, design e negócios. Disponível em: https://www.alura.com.br. Acesso em: 20 nov. 2024. ● BLOG B2B STACK. Entenda como funciona a Alura: ferramenta de cursos online. Disponível em: https://blog.b2bstack.com.br. Acesso em: 20 nov. 2024. </a:t>
            </a:r>
          </a:p>
          <a:p>
            <a:r>
              <a:rPr lang="pt-BR" sz="1200" dirty="0"/>
              <a:t>☻ 4. Moodle ● MOODLE DOCUMENTATION. Sobre o Moodle. Disponível em: https://moodle.org. Acesso em: 20 nov. 2024. ● UNIVERSIDADE FEDERAL DO RECÔNCAVO DA BAHIA (UFRB). O que é a plataforma virtual Moodle?. Disponível https://ufrb.edu.br/portal/component/chronoforms5/?chronoform=ver pergunta&amp;id=98. Acesso em: 20 nov. 2024.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893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90433-697F-C5C2-B392-F031999B4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4CAEBCB-F39B-6840-B827-19E27724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192F0E19-7A71-D412-6334-FDDF3E0EF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7C2811-5E57-3BB7-8111-AFAB58947A66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 err="1"/>
              <a:t>ópicos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394BD1B-48AB-9805-F554-7FB8CEF67AB6}"/>
              </a:ext>
            </a:extLst>
          </p:cNvPr>
          <p:cNvSpPr txBox="1">
            <a:spLocks/>
          </p:cNvSpPr>
          <p:nvPr/>
        </p:nvSpPr>
        <p:spPr>
          <a:xfrm>
            <a:off x="2477117" y="1438525"/>
            <a:ext cx="7540339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Problema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Justificativa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</a:t>
            </a:r>
            <a:r>
              <a:rPr lang="en-US" sz="1400" dirty="0" err="1"/>
              <a:t>Específicos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</a:t>
            </a:r>
            <a:r>
              <a:rPr lang="en-US" sz="1400" dirty="0" err="1"/>
              <a:t>Utilizadas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Demonstração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Referências</a:t>
            </a:r>
            <a:r>
              <a:rPr lang="en-US" sz="1400" dirty="0"/>
              <a:t> </a:t>
            </a:r>
            <a:r>
              <a:rPr lang="en-US" sz="1400" dirty="0" err="1"/>
              <a:t>Literárias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Considerações</a:t>
            </a:r>
            <a:r>
              <a:rPr lang="en-US" sz="5400" dirty="0"/>
              <a:t> </a:t>
            </a:r>
            <a:r>
              <a:rPr lang="en-US" sz="5400" dirty="0" err="1"/>
              <a:t>Finais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664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BCFC8-1626-E545-8E34-80D7ABC34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2B69848-2016-5B63-E30A-E1646C7C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33263D12-70A7-6364-BB8A-81ECA086C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2D3310-D0E5-6093-EF49-4FCAD9157519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8. Considerações Finais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687659-03C2-6864-C69F-724E3A1C157F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</p:spPr>
        <p:txBody>
          <a:bodyPr vert="horz" lIns="18288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☻ Através da plataforma, foi possível integrar alunos, monitores e administradores em um sistema intuitivo, eficiente e adaptado à realidade escolar.</a:t>
            </a:r>
          </a:p>
          <a:p>
            <a:r>
              <a:rPr lang="pt-BR" sz="2400" dirty="0"/>
              <a:t>☻ Durante a construção do sistema, foram aplicados diversos conhecimentos adquiridos ao longo do curso técnico, como lógica de programação, desenvolvimento web, modelagem de banco de dados e boas práticas de UX/UI.</a:t>
            </a:r>
          </a:p>
          <a:p>
            <a:r>
              <a:rPr lang="pt-BR" sz="2400" dirty="0"/>
              <a:t>☻ Por fim, o projeto reforça a importância da tecnologia como aliada da educação, promovendo um ambiente mais colaborativo e organizado para o aprendizado.</a:t>
            </a:r>
          </a:p>
          <a:p>
            <a:r>
              <a:rPr lang="en-US" sz="2400" dirty="0"/>
              <a:t>♣ </a:t>
            </a:r>
            <a:r>
              <a:rPr lang="pt-BR" sz="2400" dirty="0"/>
              <a:t>O 'Monitoria Digital Educacional' é uma ferramenta essencial para promover uma educação inclusiva, acessível e personalizada."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8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pt-BR" dirty="0"/>
              <a:t>O</a:t>
            </a:r>
            <a:r>
              <a:rPr lang="en-US" dirty="0" err="1"/>
              <a:t>brigado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 err="1"/>
              <a:t>Xxxxx</a:t>
            </a:r>
            <a:r>
              <a:rPr lang="en-US" dirty="0"/>
              <a:t> </a:t>
            </a:r>
            <a:r>
              <a:rPr lang="en-US" dirty="0" err="1"/>
              <a:t>Xxxxxx</a:t>
            </a:r>
            <a:endParaRPr lang="en-US" dirty="0"/>
          </a:p>
          <a:p>
            <a:r>
              <a:rPr lang="en-US" dirty="0"/>
              <a:t>502-555-0152</a:t>
            </a:r>
          </a:p>
          <a:p>
            <a:r>
              <a:rPr lang="en-US" dirty="0">
                <a:hlinkClick r:id="rId3"/>
              </a:rPr>
              <a:t>xxxxx@xxxxxxxxxxx.com</a:t>
            </a:r>
            <a:endParaRPr lang="en-US" dirty="0"/>
          </a:p>
          <a:p>
            <a:r>
              <a:rPr lang="en-US" sz="2400" b="0" dirty="0">
                <a:hlinkClick r:id="rId4"/>
              </a:rPr>
              <a:t>https://monitoria-digital1-0.vercel.app/</a:t>
            </a:r>
            <a:br>
              <a:rPr lang="en-US" sz="2400" b="0" dirty="0">
                <a:hlinkClick r:id="rId4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2F7738-EBEC-DC7C-18D0-AE76ACB45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B65DA6-200F-39BA-955D-4ACFB58A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62562A4E-89C9-8FFE-A68B-7BACA0E7D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45C320-12C6-9AE9-DA34-30FA24748546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 err="1"/>
              <a:t>ópicos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DEF17E-5881-3E3F-8B2F-AC09866EA1D0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Problema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Justificativa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Objetivos</a:t>
            </a:r>
            <a:r>
              <a:rPr lang="en-US" sz="2400" dirty="0"/>
              <a:t>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Objetivos</a:t>
            </a:r>
            <a:r>
              <a:rPr lang="en-US" sz="2400" dirty="0"/>
              <a:t> </a:t>
            </a:r>
            <a:r>
              <a:rPr lang="en-US" sz="2400" dirty="0" err="1"/>
              <a:t>Específicos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Ferramentas </a:t>
            </a:r>
            <a:r>
              <a:rPr lang="en-US" sz="2400" dirty="0" err="1"/>
              <a:t>Utilizadas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Demonstração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Referências</a:t>
            </a:r>
            <a:r>
              <a:rPr lang="en-US" sz="2400" dirty="0"/>
              <a:t> </a:t>
            </a:r>
            <a:r>
              <a:rPr lang="en-US" sz="2400" dirty="0" err="1"/>
              <a:t>Literárias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Considerações</a:t>
            </a:r>
            <a:r>
              <a:rPr lang="en-US" sz="2400" dirty="0"/>
              <a:t> </a:t>
            </a:r>
            <a:r>
              <a:rPr lang="en-US" sz="2400" dirty="0" err="1"/>
              <a:t>Finais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74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2284"/>
            <a:ext cx="10972800" cy="1228299"/>
          </a:xfrm>
        </p:spPr>
        <p:txBody>
          <a:bodyPr/>
          <a:lstStyle/>
          <a:p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95532C-85E1-344A-072E-BCDD9A0F37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6560" y="2538484"/>
            <a:ext cx="7471467" cy="3795534"/>
          </a:xfrm>
        </p:spPr>
        <p:txBody>
          <a:bodyPr wrap="square" lIns="91440" anchor="t" anchorCtr="0">
            <a:normAutofit fontScale="77500" lnSpcReduction="20000"/>
          </a:bodyPr>
          <a:lstStyle/>
          <a:p>
            <a:r>
              <a:rPr lang="en-US" sz="1800" dirty="0" err="1"/>
              <a:t>Trabalho</a:t>
            </a:r>
            <a:r>
              <a:rPr lang="en-US" sz="1800" dirty="0"/>
              <a:t> de </a:t>
            </a:r>
            <a:r>
              <a:rPr lang="en-US" sz="1800" dirty="0" err="1"/>
              <a:t>Conclusão</a:t>
            </a:r>
            <a:r>
              <a:rPr lang="en-US" sz="1800" dirty="0"/>
              <a:t> de </a:t>
            </a:r>
            <a:r>
              <a:rPr lang="en-US" sz="1800" dirty="0" err="1">
                <a:solidFill>
                  <a:sysClr val="windowText" lastClr="000000"/>
                </a:solidFill>
              </a:rPr>
              <a:t>Curso</a:t>
            </a:r>
            <a:r>
              <a:rPr lang="en-US" sz="1800" dirty="0">
                <a:solidFill>
                  <a:sysClr val="windowText" lastClr="000000"/>
                </a:solidFill>
              </a:rPr>
              <a:t> (TCC)</a:t>
            </a:r>
          </a:p>
          <a:p>
            <a:r>
              <a:rPr lang="en-US" sz="1800" dirty="0" err="1"/>
              <a:t>Alunos</a:t>
            </a:r>
            <a:r>
              <a:rPr lang="en-US" sz="1800" dirty="0"/>
              <a:t> do </a:t>
            </a:r>
            <a:r>
              <a:rPr lang="en-US" sz="1800" dirty="0" err="1"/>
              <a:t>Curso</a:t>
            </a:r>
            <a:r>
              <a:rPr lang="en-US" sz="1800" dirty="0"/>
              <a:t> Técnico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Desenvolvimento</a:t>
            </a:r>
            <a:r>
              <a:rPr lang="en-US" sz="1800" dirty="0"/>
              <a:t> de Sistemas (Jul/2025)</a:t>
            </a:r>
          </a:p>
          <a:p>
            <a:r>
              <a:rPr lang="en-US" sz="1800" u="sng" dirty="0"/>
              <a:t>Integrantes:</a:t>
            </a:r>
          </a:p>
          <a:p>
            <a:r>
              <a:rPr lang="en-US" sz="1800" dirty="0"/>
              <a:t>Álvaro José Martins Câmara </a:t>
            </a:r>
          </a:p>
          <a:p>
            <a:r>
              <a:rPr lang="en-US" sz="1800" dirty="0"/>
              <a:t>	Daniel Henrique </a:t>
            </a:r>
          </a:p>
          <a:p>
            <a:r>
              <a:rPr lang="en-US" sz="1800" dirty="0"/>
              <a:t>		Fabio Carlos Marques </a:t>
            </a:r>
          </a:p>
          <a:p>
            <a:r>
              <a:rPr lang="en-US" sz="1800" dirty="0"/>
              <a:t>			Guilherme De Souza Bazilio </a:t>
            </a:r>
          </a:p>
          <a:p>
            <a:r>
              <a:rPr lang="en-US" sz="1800" dirty="0"/>
              <a:t>				Leandro Linardi </a:t>
            </a:r>
          </a:p>
          <a:p>
            <a:r>
              <a:rPr lang="en-US" sz="1800" dirty="0"/>
              <a:t>					Nikolas Cavalcante Landim </a:t>
            </a:r>
          </a:p>
          <a:p>
            <a:r>
              <a:rPr lang="en-US" sz="1800" dirty="0"/>
              <a:t>						Vinicius Santos Penedo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EE7126A8-8AFE-6146-4323-DA5BFF82D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73" y="3980810"/>
            <a:ext cx="1597163" cy="455441"/>
          </a:xfrm>
          <a:prstGeom prst="rect">
            <a:avLst/>
          </a:prstGeom>
        </p:spPr>
      </p:pic>
      <p:pic>
        <p:nvPicPr>
          <p:cNvPr id="17" name="Content Placeholder 16" descr="Graduation cap with solid fill">
            <a:extLst>
              <a:ext uri="{FF2B5EF4-FFF2-40B4-BE49-F238E27FC236}">
                <a16:creationId xmlns:a16="http://schemas.microsoft.com/office/drawing/2014/main" id="{EA0A10FF-E15C-36BD-C601-C426DEE667E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3486" y="2294717"/>
            <a:ext cx="513679" cy="513679"/>
          </a:xfr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5AC96392-4810-8348-EDDF-41E2C56AC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3486" y="27947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8B392-635C-1DAC-5B17-6D8A5D08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95A78B4-29E0-CDC4-2BA0-9E081581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5702A276-C4F8-8EBA-984A-03975DC5E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7A10B9-F084-ABDA-E598-8CA92D07095D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 err="1"/>
              <a:t>ópicos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8042CC0-B88E-07ED-B320-43945A0E62CD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Problema</a:t>
            </a: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Justificativa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</a:t>
            </a:r>
            <a:r>
              <a:rPr lang="en-US" sz="1400" dirty="0" err="1"/>
              <a:t>Específicos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</a:t>
            </a:r>
            <a:r>
              <a:rPr lang="en-US" sz="1400" dirty="0" err="1"/>
              <a:t>Utilizadas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Demonstração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Referências</a:t>
            </a:r>
            <a:r>
              <a:rPr lang="en-US" sz="1400" dirty="0"/>
              <a:t> </a:t>
            </a:r>
            <a:r>
              <a:rPr lang="en-US" sz="1400" dirty="0" err="1"/>
              <a:t>Literárias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Considerações</a:t>
            </a:r>
            <a:r>
              <a:rPr lang="en-US" sz="1400" dirty="0"/>
              <a:t> </a:t>
            </a:r>
            <a:r>
              <a:rPr lang="en-US" sz="1400" dirty="0" err="1"/>
              <a:t>Finais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73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798F8-B65B-9E2D-9AD1-EB19B100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A149999-EC70-65A2-5FD5-C5E7C0F7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833E0B1A-25B1-99E5-3024-AC72FC085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22BFBB-DEAF-F7AB-C593-6C9D4C5D3727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1. Problema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C774299-0B24-D264-278E-1357233E9B47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</p:spPr>
        <p:txBody>
          <a:bodyPr vert="horz" lIns="18288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☻</a:t>
            </a:r>
            <a:r>
              <a:rPr lang="en-US" sz="2400" baseline="0" dirty="0"/>
              <a:t> </a:t>
            </a:r>
            <a:r>
              <a:rPr lang="en-US" sz="2400" dirty="0"/>
              <a:t>Como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desenvolver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solução</a:t>
            </a:r>
            <a:r>
              <a:rPr lang="en-US" sz="2400" dirty="0"/>
              <a:t> que </a:t>
            </a:r>
            <a:r>
              <a:rPr lang="en-US" sz="2400" dirty="0" err="1"/>
              <a:t>ajude</a:t>
            </a:r>
            <a:r>
              <a:rPr lang="en-US" sz="2400" dirty="0"/>
              <a:t> as </a:t>
            </a:r>
            <a:r>
              <a:rPr lang="en-US" sz="2400" dirty="0" err="1"/>
              <a:t>escolas</a:t>
            </a:r>
            <a:r>
              <a:rPr lang="en-US" sz="2400" dirty="0"/>
              <a:t> a </a:t>
            </a:r>
            <a:r>
              <a:rPr lang="en-US" sz="2400" dirty="0" err="1"/>
              <a:t>oferecer-lhes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monitoria</a:t>
            </a:r>
            <a:r>
              <a:rPr lang="en-US" sz="2400" dirty="0"/>
              <a:t> </a:t>
            </a:r>
            <a:r>
              <a:rPr lang="en-US" sz="2400" dirty="0" err="1"/>
              <a:t>flexível</a:t>
            </a:r>
            <a:r>
              <a:rPr lang="en-US" sz="2400" dirty="0"/>
              <a:t>? </a:t>
            </a:r>
          </a:p>
          <a:p>
            <a:r>
              <a:rPr lang="en-US" sz="2400" dirty="0"/>
              <a:t>☺ O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solucionar</a:t>
            </a:r>
            <a:r>
              <a:rPr lang="en-US" sz="2400" dirty="0"/>
              <a:t> </a:t>
            </a:r>
            <a:r>
              <a:rPr lang="en-US" sz="2400" dirty="0" err="1"/>
              <a:t>problemas</a:t>
            </a:r>
            <a:r>
              <a:rPr lang="en-US" sz="2400" dirty="0"/>
              <a:t> </a:t>
            </a:r>
            <a:r>
              <a:rPr lang="en-US" sz="2400" dirty="0" err="1"/>
              <a:t>comuns</a:t>
            </a:r>
            <a:r>
              <a:rPr lang="en-US" sz="2400" dirty="0"/>
              <a:t> no </a:t>
            </a:r>
            <a:r>
              <a:rPr lang="en-US" sz="2400" dirty="0" err="1"/>
              <a:t>ambiente</a:t>
            </a:r>
            <a:r>
              <a:rPr lang="en-US" sz="2400" dirty="0"/>
              <a:t> escolar </a:t>
            </a:r>
            <a:r>
              <a:rPr lang="en-US" sz="2400" dirty="0" err="1"/>
              <a:t>relacionados</a:t>
            </a:r>
            <a:r>
              <a:rPr lang="en-US" sz="2400" dirty="0"/>
              <a:t> à </a:t>
            </a:r>
            <a:r>
              <a:rPr lang="en-US" sz="2400" dirty="0" err="1"/>
              <a:t>dificuldade</a:t>
            </a:r>
            <a:r>
              <a:rPr lang="en-US" sz="2400" dirty="0"/>
              <a:t> de </a:t>
            </a:r>
            <a:r>
              <a:rPr lang="en-US" sz="2400" dirty="0" err="1"/>
              <a:t>acesso</a:t>
            </a:r>
            <a:r>
              <a:rPr lang="en-US" sz="2400" dirty="0"/>
              <a:t> a </a:t>
            </a:r>
            <a:r>
              <a:rPr lang="en-US" sz="2400" dirty="0" err="1"/>
              <a:t>monitores</a:t>
            </a:r>
            <a:r>
              <a:rPr lang="en-US" sz="2400" dirty="0"/>
              <a:t>, </a:t>
            </a:r>
            <a:r>
              <a:rPr lang="en-US" sz="2400" dirty="0" err="1"/>
              <a:t>promovendo</a:t>
            </a:r>
            <a:r>
              <a:rPr lang="en-US" sz="2400" dirty="0"/>
              <a:t> </a:t>
            </a:r>
            <a:r>
              <a:rPr lang="en-US" sz="2400" dirty="0" err="1"/>
              <a:t>maior</a:t>
            </a:r>
            <a:r>
              <a:rPr lang="en-US" sz="2400" dirty="0"/>
              <a:t> </a:t>
            </a:r>
            <a:r>
              <a:rPr lang="en-US" sz="2400" dirty="0" err="1"/>
              <a:t>integração</a:t>
            </a:r>
            <a:r>
              <a:rPr lang="en-US" sz="2400" dirty="0"/>
              <a:t> e </a:t>
            </a:r>
            <a:r>
              <a:rPr lang="en-US" sz="2400" dirty="0" err="1"/>
              <a:t>apoio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aprendizado</a:t>
            </a:r>
            <a:r>
              <a:rPr lang="en-US" sz="2400" dirty="0"/>
              <a:t>.</a:t>
            </a:r>
          </a:p>
          <a:p>
            <a:r>
              <a:rPr lang="en-US" sz="2400" dirty="0"/>
              <a:t>♣ </a:t>
            </a:r>
            <a:r>
              <a:rPr lang="pt-BR" sz="2400" dirty="0"/>
              <a:t>Identificar e apoiar alunos com dificuldades acadêmicas.</a:t>
            </a:r>
          </a:p>
          <a:p>
            <a:r>
              <a:rPr lang="pt-BR" sz="2400" dirty="0"/>
              <a:t>♣ Tornar possível a mentoria para alunos que enfrentam barreiras de tempo ou de deslocamento.</a:t>
            </a:r>
          </a:p>
          <a:p>
            <a:r>
              <a:rPr lang="pt-BR" sz="2400" dirty="0"/>
              <a:t>♣ Melhorar o desempenho acadêmico com suporte flexível e contínuo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02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8D305-95FC-16EA-D10B-414A97576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C2A8E4D-C923-9176-4302-B2E862FC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B609FAE8-FBD4-0CA8-9384-6B36561FC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F59A58-9C0E-D8EE-B7B1-C0FFD59D8E69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 err="1"/>
              <a:t>ópicos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BDD340-5A83-202D-DC3F-5FCD5DD4F597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Problema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Justificativa</a:t>
            </a: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</a:t>
            </a:r>
            <a:r>
              <a:rPr lang="en-US" sz="1400" dirty="0" err="1"/>
              <a:t>Específicos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</a:t>
            </a:r>
            <a:r>
              <a:rPr lang="en-US" sz="1400" dirty="0" err="1"/>
              <a:t>Utilizadas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Demonstração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Referências</a:t>
            </a:r>
            <a:r>
              <a:rPr lang="en-US" sz="1400" dirty="0"/>
              <a:t> </a:t>
            </a:r>
            <a:r>
              <a:rPr lang="en-US" sz="1400" dirty="0" err="1"/>
              <a:t>Literárias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Considerações</a:t>
            </a:r>
            <a:r>
              <a:rPr lang="en-US" sz="1400" dirty="0"/>
              <a:t> </a:t>
            </a:r>
            <a:r>
              <a:rPr lang="en-US" sz="1400" dirty="0" err="1"/>
              <a:t>Finais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058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E7039-C079-C959-29AD-139165F0C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0100DBA-7F44-650F-91C2-99B7A955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49CC1706-0D21-D874-C7DA-9AC38E320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A1F7385-1F45-89A6-981E-7A8D39D36525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2. Justificativa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28269D9-5A51-BEB1-F264-27C5F374C5E8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</p:spPr>
        <p:txBody>
          <a:bodyPr vert="horz" lIns="18288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☻ Ao </a:t>
            </a:r>
            <a:r>
              <a:rPr lang="en-US" sz="2800" dirty="0" err="1"/>
              <a:t>permitir</a:t>
            </a:r>
            <a:r>
              <a:rPr lang="en-US" sz="2800" dirty="0"/>
              <a:t> que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professores</a:t>
            </a:r>
            <a:r>
              <a:rPr lang="en-US" sz="2800" dirty="0"/>
              <a:t> </a:t>
            </a:r>
            <a:r>
              <a:rPr lang="en-US" sz="2800" dirty="0" err="1"/>
              <a:t>identifiquem</a:t>
            </a:r>
            <a:r>
              <a:rPr lang="en-US" sz="2800" dirty="0"/>
              <a:t> e </a:t>
            </a:r>
            <a:r>
              <a:rPr lang="en-US" sz="2800" dirty="0" err="1"/>
              <a:t>acompanhem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alunos</a:t>
            </a:r>
            <a:r>
              <a:rPr lang="en-US" sz="2800" dirty="0"/>
              <a:t> que </a:t>
            </a:r>
            <a:r>
              <a:rPr lang="en-US" sz="2800" dirty="0" err="1"/>
              <a:t>necessitam</a:t>
            </a:r>
            <a:r>
              <a:rPr lang="en-US" sz="2800" dirty="0"/>
              <a:t> de </a:t>
            </a:r>
            <a:r>
              <a:rPr lang="en-US" sz="2800" dirty="0" err="1"/>
              <a:t>apoio</a:t>
            </a:r>
            <a:r>
              <a:rPr lang="en-US" sz="2800" dirty="0"/>
              <a:t> </a:t>
            </a:r>
            <a:r>
              <a:rPr lang="en-US" sz="2800" dirty="0" err="1"/>
              <a:t>adicional</a:t>
            </a:r>
            <a:r>
              <a:rPr lang="en-US" sz="2800" dirty="0"/>
              <a:t>, </a:t>
            </a:r>
            <a:r>
              <a:rPr lang="en-US" sz="2800" dirty="0" err="1"/>
              <a:t>segundo</a:t>
            </a:r>
            <a:r>
              <a:rPr lang="en-US" sz="2800" dirty="0"/>
              <a:t> J. C. Johnson (2016) </a:t>
            </a:r>
            <a:r>
              <a:rPr lang="en-US" sz="2800" dirty="0" err="1"/>
              <a:t>demonstrou</a:t>
            </a:r>
            <a:r>
              <a:rPr lang="en-US" sz="2800" dirty="0"/>
              <a:t> que </a:t>
            </a:r>
            <a:r>
              <a:rPr lang="en-US" sz="2800" dirty="0" err="1"/>
              <a:t>estudantes</a:t>
            </a:r>
            <a:r>
              <a:rPr lang="en-US" sz="2800" dirty="0"/>
              <a:t> que </a:t>
            </a:r>
            <a:r>
              <a:rPr lang="en-US" sz="2800" dirty="0" err="1"/>
              <a:t>participaram</a:t>
            </a:r>
            <a:r>
              <a:rPr lang="en-US" sz="2800" dirty="0"/>
              <a:t> de </a:t>
            </a:r>
            <a:r>
              <a:rPr lang="en-US" sz="2800" dirty="0" err="1"/>
              <a:t>programas</a:t>
            </a:r>
            <a:r>
              <a:rPr lang="en-US" sz="2800" dirty="0"/>
              <a:t> de </a:t>
            </a:r>
            <a:r>
              <a:rPr lang="en-US" sz="2800" dirty="0" err="1"/>
              <a:t>mentoria</a:t>
            </a:r>
            <a:r>
              <a:rPr lang="en-US" sz="2800" dirty="0"/>
              <a:t> </a:t>
            </a:r>
            <a:r>
              <a:rPr lang="en-US" sz="2800" dirty="0" err="1"/>
              <a:t>mostraram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melhoria</a:t>
            </a:r>
            <a:r>
              <a:rPr lang="en-US" sz="2800" dirty="0"/>
              <a:t> </a:t>
            </a:r>
            <a:r>
              <a:rPr lang="en-US" sz="2800" dirty="0" err="1"/>
              <a:t>média</a:t>
            </a:r>
            <a:r>
              <a:rPr lang="en-US" sz="2800" dirty="0"/>
              <a:t> de 15%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suas</a:t>
            </a:r>
            <a:r>
              <a:rPr lang="en-US" sz="2800" dirty="0"/>
              <a:t> </a:t>
            </a:r>
            <a:r>
              <a:rPr lang="en-US" sz="2800" dirty="0" err="1"/>
              <a:t>notas</a:t>
            </a:r>
            <a:r>
              <a:rPr lang="en-US" sz="2800" dirty="0"/>
              <a:t> </a:t>
            </a:r>
            <a:r>
              <a:rPr lang="en-US" sz="2800" dirty="0" err="1"/>
              <a:t>finais</a:t>
            </a:r>
            <a:r>
              <a:rPr lang="en-US" sz="2800" dirty="0"/>
              <a:t> </a:t>
            </a:r>
            <a:r>
              <a:rPr lang="en-US" sz="2800" dirty="0" err="1"/>
              <a:t>comparados</a:t>
            </a:r>
            <a:r>
              <a:rPr lang="en-US" sz="2800" dirty="0"/>
              <a:t> </a:t>
            </a:r>
            <a:r>
              <a:rPr lang="en-US" sz="2800" dirty="0" err="1"/>
              <a:t>aos</a:t>
            </a:r>
            <a:r>
              <a:rPr lang="en-US" sz="2800" dirty="0"/>
              <a:t> que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participaram</a:t>
            </a:r>
            <a:r>
              <a:rPr lang="en-US" sz="2800" dirty="0"/>
              <a:t> (</a:t>
            </a:r>
            <a:r>
              <a:rPr lang="en-US" sz="2800" dirty="0" err="1"/>
              <a:t>melhoria</a:t>
            </a:r>
            <a:r>
              <a:rPr lang="en-US" sz="2800" dirty="0"/>
              <a:t> </a:t>
            </a:r>
            <a:r>
              <a:rPr lang="en-US" sz="2800" dirty="0" err="1"/>
              <a:t>significativa</a:t>
            </a:r>
            <a:r>
              <a:rPr lang="en-US" sz="2800" dirty="0"/>
              <a:t> no </a:t>
            </a:r>
            <a:r>
              <a:rPr lang="en-US" sz="2800" dirty="0" err="1"/>
              <a:t>desempenho</a:t>
            </a:r>
            <a:r>
              <a:rPr lang="en-US" sz="2800" dirty="0"/>
              <a:t> </a:t>
            </a:r>
            <a:r>
              <a:rPr lang="en-US" sz="2800" dirty="0" err="1"/>
              <a:t>acadêmico</a:t>
            </a:r>
            <a:r>
              <a:rPr lang="en-US" sz="2800" dirty="0"/>
              <a:t>). </a:t>
            </a:r>
          </a:p>
          <a:p>
            <a:r>
              <a:rPr lang="en-US" sz="2800" dirty="0"/>
              <a:t>☻ ODS ??????</a:t>
            </a:r>
          </a:p>
          <a:p>
            <a:r>
              <a:rPr lang="en-US" sz="2800" dirty="0"/>
              <a:t>♣ </a:t>
            </a:r>
            <a:r>
              <a:rPr lang="pt-BR" sz="2800" dirty="0"/>
              <a:t>Tornar a educação mais acessível e inclusiva, promovendo suporte contínuo e personalizado.</a:t>
            </a:r>
          </a:p>
          <a:p>
            <a:endParaRPr lang="en-US" sz="2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2300DE-E33E-A4E4-219B-4E4F513C3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9970" y="3657600"/>
            <a:ext cx="1113430" cy="11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755DE-7FB6-2A01-E5FD-BE4CF9AA7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4D3E40-43AF-F5AC-469E-4E3BE920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5A4BB9E2-1E87-A065-C31F-861488B8A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1F0BD9-7A13-6DDA-B1D3-3D940BB323FB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 err="1"/>
              <a:t>ópicos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61B0281-7EDA-EAFA-4E91-2090A42DD05A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Problema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Justificativa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Objetivos</a:t>
            </a:r>
            <a:r>
              <a:rPr lang="en-US" sz="5400" dirty="0"/>
              <a:t>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</a:t>
            </a:r>
            <a:r>
              <a:rPr lang="en-US" sz="1400" dirty="0" err="1"/>
              <a:t>Específicos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</a:t>
            </a:r>
            <a:r>
              <a:rPr lang="en-US" sz="1400" dirty="0" err="1"/>
              <a:t>Utilizadas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Demonstração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Referências</a:t>
            </a:r>
            <a:r>
              <a:rPr lang="en-US" sz="1400" dirty="0"/>
              <a:t> </a:t>
            </a:r>
            <a:r>
              <a:rPr lang="en-US" sz="1400" dirty="0" err="1"/>
              <a:t>Literárias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Considerações</a:t>
            </a:r>
            <a:r>
              <a:rPr lang="en-US" sz="1400" dirty="0"/>
              <a:t> </a:t>
            </a:r>
            <a:r>
              <a:rPr lang="en-US" sz="1400" dirty="0" err="1"/>
              <a:t>Finais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512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0A7CC-86F8-BC3E-8C99-C04E6529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6A3137D-D112-885E-D152-CDF355DB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545122CD-365D-C31B-D3D9-35390F91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137578-F87E-81F3-F240-B4E77626F063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3. Objetivos Gerais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634CFCE-23CD-AEF6-6200-73357E385FAF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</p:spPr>
        <p:txBody>
          <a:bodyPr vert="horz" lIns="18288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►</a:t>
            </a:r>
            <a:r>
              <a:rPr lang="en-US" sz="1400" dirty="0" err="1"/>
              <a:t>Objetivo</a:t>
            </a:r>
            <a:r>
              <a:rPr lang="en-US" sz="1400" dirty="0"/>
              <a:t> Principal</a:t>
            </a:r>
          </a:p>
          <a:p>
            <a:r>
              <a:rPr lang="en-US" sz="1400" dirty="0"/>
              <a:t>☺ </a:t>
            </a:r>
            <a:r>
              <a:rPr lang="en-US" sz="1400" dirty="0" err="1"/>
              <a:t>Acompanhamento</a:t>
            </a:r>
            <a:r>
              <a:rPr lang="en-US" sz="1400" dirty="0"/>
              <a:t> </a:t>
            </a:r>
            <a:r>
              <a:rPr lang="en-US" sz="1400" dirty="0" err="1"/>
              <a:t>contínuo</a:t>
            </a:r>
            <a:r>
              <a:rPr lang="en-US" sz="1400" dirty="0"/>
              <a:t> do </a:t>
            </a:r>
            <a:r>
              <a:rPr lang="en-US" sz="1400" dirty="0" err="1"/>
              <a:t>desempenho</a:t>
            </a:r>
            <a:r>
              <a:rPr lang="en-US" sz="1400" dirty="0"/>
              <a:t> </a:t>
            </a:r>
            <a:r>
              <a:rPr lang="en-US" sz="1400" dirty="0" err="1"/>
              <a:t>acadêmico</a:t>
            </a:r>
            <a:endParaRPr lang="en-US" sz="1400" dirty="0"/>
          </a:p>
          <a:p>
            <a:r>
              <a:rPr lang="en-US" sz="1400" dirty="0"/>
              <a:t>☺</a:t>
            </a:r>
            <a:r>
              <a:rPr lang="en-US" sz="1400" baseline="0" dirty="0"/>
              <a:t> O</a:t>
            </a:r>
            <a:r>
              <a:rPr lang="en-US" sz="1400" dirty="0"/>
              <a:t> </a:t>
            </a:r>
            <a:r>
              <a:rPr lang="en-US" sz="1400" dirty="0" err="1"/>
              <a:t>desenvolvimento</a:t>
            </a:r>
            <a:r>
              <a:rPr lang="en-US" sz="1400" dirty="0"/>
              <a:t> de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plataforma</a:t>
            </a:r>
            <a:r>
              <a:rPr lang="en-US" sz="1400" dirty="0"/>
              <a:t> web </a:t>
            </a:r>
            <a:r>
              <a:rPr lang="en-US" sz="1400" dirty="0" err="1"/>
              <a:t>voltada</a:t>
            </a:r>
            <a:r>
              <a:rPr lang="en-US" sz="1400" dirty="0"/>
              <a:t> para </a:t>
            </a:r>
            <a:r>
              <a:rPr lang="en-US" sz="1400" dirty="0" err="1"/>
              <a:t>facilitar</a:t>
            </a:r>
            <a:r>
              <a:rPr lang="en-US" sz="1400" dirty="0"/>
              <a:t> a </a:t>
            </a:r>
            <a:r>
              <a:rPr lang="en-US" sz="1400" dirty="0" err="1"/>
              <a:t>comunicação</a:t>
            </a:r>
            <a:r>
              <a:rPr lang="en-US" sz="1400" dirty="0"/>
              <a:t> entre </a:t>
            </a:r>
            <a:r>
              <a:rPr lang="en-US" sz="1400" dirty="0" err="1"/>
              <a:t>alunos</a:t>
            </a:r>
            <a:r>
              <a:rPr lang="en-US" sz="1400" dirty="0"/>
              <a:t> e </a:t>
            </a:r>
            <a:r>
              <a:rPr lang="en-US" sz="1400" dirty="0" err="1"/>
              <a:t>monitores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instituições</a:t>
            </a:r>
            <a:r>
              <a:rPr lang="en-US" sz="1400" dirty="0"/>
              <a:t> de </a:t>
            </a:r>
            <a:r>
              <a:rPr lang="en-US" sz="1400" dirty="0" err="1"/>
              <a:t>ensino</a:t>
            </a:r>
            <a:r>
              <a:rPr lang="en-US" sz="1400" dirty="0"/>
              <a:t>.</a:t>
            </a:r>
          </a:p>
          <a:p>
            <a:r>
              <a:rPr lang="en-US" sz="1400" dirty="0"/>
              <a:t>☺ </a:t>
            </a:r>
            <a:r>
              <a:rPr lang="en-US" sz="1400" dirty="0" err="1"/>
              <a:t>Promove</a:t>
            </a:r>
            <a:r>
              <a:rPr lang="en-US" sz="1400" dirty="0"/>
              <a:t> a </a:t>
            </a:r>
            <a:r>
              <a:rPr lang="en-US" sz="1400" dirty="0" err="1"/>
              <a:t>equidade</a:t>
            </a:r>
            <a:r>
              <a:rPr lang="en-US" sz="1400" dirty="0"/>
              <a:t> </a:t>
            </a:r>
            <a:r>
              <a:rPr lang="en-US" sz="1400" dirty="0" err="1"/>
              <a:t>educacional</a:t>
            </a:r>
            <a:endParaRPr lang="en-US" sz="1400" dirty="0"/>
          </a:p>
          <a:p>
            <a:r>
              <a:rPr lang="en-US" sz="1400" dirty="0"/>
              <a:t>☺ Progresso dos Estudantes.</a:t>
            </a:r>
          </a:p>
          <a:p>
            <a:r>
              <a:rPr lang="en-US" sz="1400" dirty="0"/>
              <a:t>☺ </a:t>
            </a:r>
            <a:r>
              <a:rPr lang="en-US" sz="1400" dirty="0" err="1"/>
              <a:t>Promove</a:t>
            </a:r>
            <a:r>
              <a:rPr lang="en-US" sz="1400" dirty="0"/>
              <a:t> </a:t>
            </a:r>
            <a:r>
              <a:rPr lang="en-US" sz="1400" dirty="0" err="1"/>
              <a:t>mentorias</a:t>
            </a:r>
            <a:r>
              <a:rPr lang="en-US" sz="1400" dirty="0"/>
              <a:t> online que </a:t>
            </a:r>
            <a:r>
              <a:rPr lang="en-US" sz="1400" dirty="0" err="1"/>
              <a:t>podem</a:t>
            </a:r>
            <a:r>
              <a:rPr lang="en-US" sz="1400" dirty="0"/>
              <a:t> ser </a:t>
            </a:r>
            <a:r>
              <a:rPr lang="en-US" sz="1400" dirty="0" err="1"/>
              <a:t>realizadas</a:t>
            </a:r>
            <a:r>
              <a:rPr lang="en-US" sz="1400" dirty="0"/>
              <a:t> tanto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professores</a:t>
            </a:r>
            <a:r>
              <a:rPr lang="en-US" sz="1400" dirty="0"/>
              <a:t> </a:t>
            </a:r>
            <a:r>
              <a:rPr lang="en-US" sz="1400" dirty="0" err="1"/>
              <a:t>quanto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alunos</a:t>
            </a:r>
            <a:r>
              <a:rPr lang="en-US" sz="1400" dirty="0"/>
              <a:t>, </a:t>
            </a:r>
            <a:r>
              <a:rPr lang="en-US" sz="1400" dirty="0" err="1"/>
              <a:t>proporcionando</a:t>
            </a:r>
            <a:r>
              <a:rPr lang="en-US" sz="1400" dirty="0"/>
              <a:t> </a:t>
            </a:r>
            <a:r>
              <a:rPr lang="en-US" sz="1400" dirty="0" err="1"/>
              <a:t>flexibilidade</a:t>
            </a:r>
            <a:r>
              <a:rPr lang="en-US" sz="1400" dirty="0"/>
              <a:t> e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às</a:t>
            </a:r>
            <a:r>
              <a:rPr lang="en-US" sz="1400" dirty="0"/>
              <a:t> </a:t>
            </a:r>
            <a:r>
              <a:rPr lang="en-US" sz="1400" dirty="0" err="1"/>
              <a:t>informações</a:t>
            </a:r>
            <a:r>
              <a:rPr lang="en-US" sz="1400" dirty="0"/>
              <a:t>.</a:t>
            </a:r>
          </a:p>
          <a:p>
            <a:r>
              <a:rPr lang="en-US" sz="1400" dirty="0"/>
              <a:t>☺ </a:t>
            </a:r>
            <a:r>
              <a:rPr lang="en-US" sz="1400" dirty="0" err="1"/>
              <a:t>Apoio</a:t>
            </a:r>
            <a:r>
              <a:rPr lang="en-US" sz="1400" dirty="0"/>
              <a:t> </a:t>
            </a:r>
            <a:r>
              <a:rPr lang="en-US" sz="1400" dirty="0" err="1"/>
              <a:t>aos</a:t>
            </a:r>
            <a:r>
              <a:rPr lang="en-US" sz="1400" dirty="0"/>
              <a:t> </a:t>
            </a:r>
            <a:r>
              <a:rPr lang="en-US" sz="1400" dirty="0" err="1"/>
              <a:t>alunos</a:t>
            </a:r>
            <a:r>
              <a:rPr lang="en-US" sz="1400" dirty="0"/>
              <a:t> que </a:t>
            </a:r>
            <a:r>
              <a:rPr lang="en-US" sz="1400" dirty="0" err="1"/>
              <a:t>apresentam</a:t>
            </a:r>
            <a:r>
              <a:rPr lang="en-US" sz="1400" dirty="0"/>
              <a:t> </a:t>
            </a:r>
            <a:r>
              <a:rPr lang="en-US" sz="1400" dirty="0" err="1"/>
              <a:t>dificuldades</a:t>
            </a:r>
            <a:r>
              <a:rPr lang="en-US" sz="1400" dirty="0"/>
              <a:t> de </a:t>
            </a:r>
            <a:r>
              <a:rPr lang="en-US" sz="1400" dirty="0" err="1"/>
              <a:t>aprendizado</a:t>
            </a:r>
            <a:r>
              <a:rPr lang="en-US" sz="1400" dirty="0"/>
              <a:t>.</a:t>
            </a:r>
          </a:p>
          <a:p>
            <a:r>
              <a:rPr lang="en-US" sz="1400" dirty="0"/>
              <a:t>☺ </a:t>
            </a:r>
            <a:r>
              <a:rPr lang="en-US" sz="1400" dirty="0" err="1"/>
              <a:t>Há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necessidade</a:t>
            </a:r>
            <a:r>
              <a:rPr lang="en-US" sz="1400" dirty="0"/>
              <a:t> de </a:t>
            </a:r>
            <a:r>
              <a:rPr lang="en-US" sz="1400" dirty="0" err="1"/>
              <a:t>oferecer</a:t>
            </a:r>
            <a:r>
              <a:rPr lang="en-US" sz="1400" dirty="0"/>
              <a:t> </a:t>
            </a:r>
            <a:r>
              <a:rPr lang="en-US" sz="1400" dirty="0" err="1"/>
              <a:t>suporte</a:t>
            </a:r>
            <a:r>
              <a:rPr lang="en-US" sz="1400" dirty="0"/>
              <a:t> a </a:t>
            </a:r>
            <a:r>
              <a:rPr lang="en-US" sz="1400" dirty="0" err="1"/>
              <a:t>estudantes</a:t>
            </a:r>
            <a:r>
              <a:rPr lang="en-US" sz="1400" dirty="0"/>
              <a:t> que, </a:t>
            </a:r>
            <a:r>
              <a:rPr lang="en-US" sz="1400" dirty="0" err="1"/>
              <a:t>devido</a:t>
            </a:r>
            <a:r>
              <a:rPr lang="en-US" sz="1400" dirty="0"/>
              <a:t> </a:t>
            </a:r>
            <a:r>
              <a:rPr lang="en-US" sz="1400" dirty="0" err="1"/>
              <a:t>às</a:t>
            </a:r>
            <a:r>
              <a:rPr lang="en-US" sz="1400" dirty="0"/>
              <a:t> </a:t>
            </a:r>
            <a:r>
              <a:rPr lang="en-US" sz="1400" dirty="0" err="1"/>
              <a:t>limitações</a:t>
            </a:r>
            <a:r>
              <a:rPr lang="en-US" sz="1400" dirty="0"/>
              <a:t> de tempo </a:t>
            </a:r>
            <a:r>
              <a:rPr lang="en-US" sz="1400" dirty="0" err="1"/>
              <a:t>ou</a:t>
            </a:r>
            <a:r>
              <a:rPr lang="en-US" sz="1400" dirty="0"/>
              <a:t> </a:t>
            </a:r>
            <a:r>
              <a:rPr lang="en-US" sz="1400" dirty="0" err="1"/>
              <a:t>distância</a:t>
            </a:r>
            <a:r>
              <a:rPr lang="en-US" sz="1400" dirty="0"/>
              <a:t>,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conseguem</a:t>
            </a:r>
            <a:r>
              <a:rPr lang="en-US" sz="1400" dirty="0"/>
              <a:t> </a:t>
            </a:r>
            <a:r>
              <a:rPr lang="en-US" sz="1400" dirty="0" err="1"/>
              <a:t>participar</a:t>
            </a:r>
            <a:r>
              <a:rPr lang="en-US" sz="1400" dirty="0"/>
              <a:t> de </a:t>
            </a:r>
            <a:r>
              <a:rPr lang="en-US" sz="1400" dirty="0" err="1"/>
              <a:t>sessões</a:t>
            </a:r>
            <a:r>
              <a:rPr lang="en-US" sz="1400" dirty="0"/>
              <a:t> de </a:t>
            </a:r>
            <a:r>
              <a:rPr lang="en-US" sz="1400" dirty="0" err="1"/>
              <a:t>mentoria</a:t>
            </a:r>
            <a:r>
              <a:rPr lang="en-US" sz="1400" dirty="0"/>
              <a:t> fora do </a:t>
            </a:r>
            <a:r>
              <a:rPr lang="en-US" sz="1400" dirty="0" err="1"/>
              <a:t>horário</a:t>
            </a:r>
            <a:r>
              <a:rPr lang="en-US" sz="1400" dirty="0"/>
              <a:t> regular de aulas.</a:t>
            </a:r>
          </a:p>
          <a:p>
            <a:r>
              <a:rPr lang="en-US" sz="1400" dirty="0"/>
              <a:t>☺ </a:t>
            </a:r>
            <a:r>
              <a:rPr lang="en-US" sz="1400" dirty="0" err="1"/>
              <a:t>Suporte</a:t>
            </a:r>
            <a:r>
              <a:rPr lang="en-US" sz="1400" dirty="0"/>
              <a:t> </a:t>
            </a:r>
            <a:r>
              <a:rPr lang="en-US" sz="1400" dirty="0" err="1"/>
              <a:t>personalizado</a:t>
            </a:r>
            <a:r>
              <a:rPr lang="en-US" sz="1400" dirty="0"/>
              <a:t>: o </a:t>
            </a:r>
            <a:r>
              <a:rPr lang="en-US" sz="1400" dirty="0" err="1"/>
              <a:t>projeto</a:t>
            </a:r>
            <a:r>
              <a:rPr lang="en-US" sz="1400" dirty="0"/>
              <a:t> </a:t>
            </a:r>
            <a:r>
              <a:rPr lang="en-US" sz="1400" dirty="0" err="1"/>
              <a:t>foca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oferecer</a:t>
            </a:r>
            <a:r>
              <a:rPr lang="en-US" sz="1400" dirty="0"/>
              <a:t> </a:t>
            </a:r>
            <a:r>
              <a:rPr lang="en-US" sz="1400" dirty="0" err="1"/>
              <a:t>ajuda</a:t>
            </a:r>
            <a:r>
              <a:rPr lang="en-US" sz="1400" dirty="0"/>
              <a:t> </a:t>
            </a:r>
            <a:r>
              <a:rPr lang="en-US" sz="1400" dirty="0" err="1"/>
              <a:t>específica</a:t>
            </a:r>
            <a:r>
              <a:rPr lang="en-US" sz="1400" dirty="0"/>
              <a:t> para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aluno</a:t>
            </a:r>
            <a:r>
              <a:rPr lang="en-US" sz="1400" dirty="0"/>
              <a:t>. </a:t>
            </a:r>
          </a:p>
          <a:p>
            <a:r>
              <a:rPr lang="en-US" sz="1400" dirty="0"/>
              <a:t>☻ O </a:t>
            </a:r>
            <a:r>
              <a:rPr lang="en-US" sz="1400" dirty="0" err="1"/>
              <a:t>projeto</a:t>
            </a:r>
            <a:r>
              <a:rPr lang="en-US" sz="1400" dirty="0"/>
              <a:t> "</a:t>
            </a:r>
            <a:r>
              <a:rPr lang="en-US" sz="1400" dirty="0" err="1"/>
              <a:t>Monitoria</a:t>
            </a:r>
            <a:r>
              <a:rPr lang="en-US" sz="1400" dirty="0"/>
              <a:t> Digital </a:t>
            </a:r>
            <a:r>
              <a:rPr lang="en-US" sz="1400" dirty="0" err="1"/>
              <a:t>Educacional</a:t>
            </a:r>
            <a:r>
              <a:rPr lang="en-US" sz="1400" dirty="0"/>
              <a:t>" </a:t>
            </a:r>
            <a:r>
              <a:rPr lang="en-US" sz="1400" dirty="0" err="1"/>
              <a:t>tem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objetivo</a:t>
            </a:r>
            <a:r>
              <a:rPr lang="en-US" sz="1400" dirty="0"/>
              <a:t> principal o </a:t>
            </a:r>
            <a:r>
              <a:rPr lang="en-US" sz="1400" dirty="0" err="1"/>
              <a:t>desenvolvimento</a:t>
            </a:r>
            <a:r>
              <a:rPr lang="en-US" sz="1400" dirty="0"/>
              <a:t> de um </a:t>
            </a:r>
            <a:r>
              <a:rPr lang="en-US" sz="1400" dirty="0" err="1"/>
              <a:t>sistema</a:t>
            </a:r>
            <a:r>
              <a:rPr lang="en-US" sz="1400" dirty="0"/>
              <a:t> de </a:t>
            </a:r>
            <a:r>
              <a:rPr lang="en-US" sz="1400" dirty="0" err="1"/>
              <a:t>videoconferência</a:t>
            </a:r>
            <a:r>
              <a:rPr lang="en-US" sz="1400" dirty="0"/>
              <a:t> para </a:t>
            </a:r>
            <a:r>
              <a:rPr lang="en-US" sz="1400" dirty="0" err="1"/>
              <a:t>monitoria</a:t>
            </a:r>
            <a:r>
              <a:rPr lang="en-US" sz="1400" dirty="0"/>
              <a:t> online, voltado a </a:t>
            </a:r>
            <a:r>
              <a:rPr lang="en-US" sz="1400" dirty="0" err="1"/>
              <a:t>otimizar</a:t>
            </a:r>
            <a:r>
              <a:rPr lang="en-US" sz="1400" dirty="0"/>
              <a:t> o </a:t>
            </a:r>
            <a:r>
              <a:rPr lang="en-US" sz="1400" dirty="0" err="1"/>
              <a:t>suporte</a:t>
            </a:r>
            <a:r>
              <a:rPr lang="en-US" sz="1400" dirty="0"/>
              <a:t> </a:t>
            </a:r>
            <a:r>
              <a:rPr lang="en-US" sz="1400" dirty="0" err="1"/>
              <a:t>acadêmico</a:t>
            </a:r>
            <a:r>
              <a:rPr lang="en-US" sz="1400" dirty="0"/>
              <a:t> e </a:t>
            </a:r>
            <a:r>
              <a:rPr lang="en-US" sz="1400" dirty="0" err="1"/>
              <a:t>fomentar</a:t>
            </a:r>
            <a:r>
              <a:rPr lang="en-US" sz="1400" dirty="0"/>
              <a:t> a </a:t>
            </a:r>
            <a:r>
              <a:rPr lang="en-US" sz="1400" dirty="0" err="1"/>
              <a:t>colaboração</a:t>
            </a:r>
            <a:r>
              <a:rPr lang="en-US" sz="1400" dirty="0"/>
              <a:t> entre </a:t>
            </a:r>
            <a:r>
              <a:rPr lang="en-US" sz="1400" dirty="0" err="1"/>
              <a:t>alunos</a:t>
            </a:r>
            <a:r>
              <a:rPr lang="en-US" sz="1400" dirty="0"/>
              <a:t> e </a:t>
            </a:r>
            <a:r>
              <a:rPr lang="en-US" sz="1400" dirty="0" err="1"/>
              <a:t>professores</a:t>
            </a:r>
            <a:r>
              <a:rPr lang="en-US" sz="1400" dirty="0"/>
              <a:t>.</a:t>
            </a:r>
          </a:p>
          <a:p>
            <a:r>
              <a:rPr lang="en-US" sz="1400" dirty="0"/>
              <a:t>♣ </a:t>
            </a:r>
            <a:r>
              <a:rPr lang="pt-BR" sz="1400" dirty="0"/>
              <a:t>Objetivo Geral:Desenvolver uma plataforma digital que facilita mentorias online e acompanhamento acadêmico 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24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38F7E-E875-C301-C88F-82857939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9F8CD7-1947-52C1-5D78-C5A9E7BE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617D9E5C-DBA5-09F2-70EC-4EE8ED175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4778E4E-7B67-2EAC-91B2-5A19412576F1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 err="1"/>
              <a:t>ópicos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09522CB-08BB-0578-1CF5-FD3432D7EA91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7008076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Problema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Justificativa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Objetivos</a:t>
            </a:r>
            <a:r>
              <a:rPr lang="en-US" sz="1400" dirty="0"/>
              <a:t>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 err="1"/>
              <a:t>Objetivos</a:t>
            </a:r>
            <a:r>
              <a:rPr lang="en-US" sz="5400" dirty="0"/>
              <a:t> </a:t>
            </a:r>
            <a:r>
              <a:rPr lang="en-US" sz="5400" dirty="0" err="1"/>
              <a:t>Específicos</a:t>
            </a: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</a:t>
            </a:r>
            <a:r>
              <a:rPr lang="en-US" sz="1400" dirty="0" err="1"/>
              <a:t>Utilizadas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Demonstração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Referências</a:t>
            </a:r>
            <a:r>
              <a:rPr lang="en-US" sz="1400" dirty="0"/>
              <a:t> </a:t>
            </a:r>
            <a:r>
              <a:rPr lang="en-US" sz="1400" dirty="0" err="1"/>
              <a:t>Literárias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err="1"/>
              <a:t>Considerações</a:t>
            </a:r>
            <a:r>
              <a:rPr lang="en-US" sz="1400" dirty="0"/>
              <a:t> </a:t>
            </a:r>
            <a:r>
              <a:rPr lang="en-US" sz="1400" dirty="0" err="1"/>
              <a:t>Finais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03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{5DD87296-0B68-4BD3-989E-AD6104A6E4AB}tf78853419_win32</Template>
  <TotalTime>187</TotalTime>
  <Words>2320</Words>
  <Application>Microsoft Office PowerPoint</Application>
  <PresentationFormat>Widescreen</PresentationFormat>
  <Paragraphs>334</Paragraphs>
  <Slides>31</Slides>
  <Notes>31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Franklin Gothic Book</vt:lpstr>
      <vt:lpstr>Franklin Gothic Demi</vt:lpstr>
      <vt:lpstr>Custom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Obrigado</vt:lpstr>
      <vt:lpstr>MONITORIA DIGITAL EDUCACIONAL https://monitoria-digital1-0.vercel.app/  Um Software voltado para a educação.</vt:lpstr>
      <vt:lpstr>Agenda</vt:lpstr>
      <vt:lpstr>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Linardi</dc:creator>
  <cp:lastModifiedBy>Leandro Linardi</cp:lastModifiedBy>
  <cp:revision>1</cp:revision>
  <dcterms:created xsi:type="dcterms:W3CDTF">2025-05-27T05:58:35Z</dcterms:created>
  <dcterms:modified xsi:type="dcterms:W3CDTF">2025-05-27T09:06:17Z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