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7"/>
  </p:notesMasterIdLst>
  <p:sldIdLst>
    <p:sldId id="279" r:id="rId5"/>
    <p:sldId id="278" r:id="rId6"/>
    <p:sldId id="277" r:id="rId7"/>
    <p:sldId id="261" r:id="rId8"/>
    <p:sldId id="272" r:id="rId9"/>
    <p:sldId id="283" r:id="rId10"/>
    <p:sldId id="271" r:id="rId11"/>
    <p:sldId id="284" r:id="rId12"/>
    <p:sldId id="280" r:id="rId13"/>
    <p:sldId id="281" r:id="rId14"/>
    <p:sldId id="282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u ." initials="a.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592"/>
    <a:srgbClr val="5B9BD5"/>
    <a:srgbClr val="FF4B4B"/>
    <a:srgbClr val="5EBEBA"/>
    <a:srgbClr val="8CD0CD"/>
    <a:srgbClr val="F6B148"/>
    <a:srgbClr val="EC66AA"/>
    <a:srgbClr val="8A9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452F5-2DDF-4A89-94A2-A9E3C4305450}" v="468" dt="2020-05-26T16:54:53.295"/>
    <p1510:client id="{02C0C260-8C28-4273-BE6D-8F98F9370A08}" v="20" dt="2020-05-18T15:49:56.582"/>
    <p1510:client id="{43C2D7D9-AC01-40E6-8286-38AAC137321C}" v="18" dt="2020-05-27T07:45:17.165"/>
    <p1510:client id="{775F1BD5-9B90-4D9E-AC2B-6E4C1939E204}" v="219" dt="2020-05-26T16:42:54.346"/>
    <p1510:client id="{9B4A06D4-CE79-4A80-99BA-7E0EDFFA3A01}" v="37" dt="2020-05-27T07:39:4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398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novembre" userId="S::manuel.novembre@lacombedulionvert.fr::80cdf66d-be01-4593-b068-e3d4a4271766" providerId="AD" clId="Web-{01E452F5-2DDF-4A89-94A2-A9E3C4305450}"/>
    <pc:docChg chg="addSld modSld">
      <pc:chgData name="manuel novembre" userId="S::manuel.novembre@lacombedulionvert.fr::80cdf66d-be01-4593-b068-e3d4a4271766" providerId="AD" clId="Web-{01E452F5-2DDF-4A89-94A2-A9E3C4305450}" dt="2020-05-26T16:54:50.935" v="463" actId="20577"/>
      <pc:docMkLst>
        <pc:docMk/>
      </pc:docMkLst>
      <pc:sldChg chg="modSp">
        <pc:chgData name="manuel novembre" userId="S::manuel.novembre@lacombedulionvert.fr::80cdf66d-be01-4593-b068-e3d4a4271766" providerId="AD" clId="Web-{01E452F5-2DDF-4A89-94A2-A9E3C4305450}" dt="2020-05-26T16:54:39.842" v="449" actId="20577"/>
        <pc:sldMkLst>
          <pc:docMk/>
          <pc:sldMk cId="1507087945" sldId="273"/>
        </pc:sldMkLst>
        <pc:spChg chg="mod">
          <ac:chgData name="manuel novembre" userId="S::manuel.novembre@lacombedulionvert.fr::80cdf66d-be01-4593-b068-e3d4a4271766" providerId="AD" clId="Web-{01E452F5-2DDF-4A89-94A2-A9E3C4305450}" dt="2020-05-26T16:54:39.842" v="449" actId="20577"/>
          <ac:spMkLst>
            <pc:docMk/>
            <pc:sldMk cId="1507087945" sldId="273"/>
            <ac:spMk id="2" creationId="{26B53945-B0C8-4964-8851-8C97C0880527}"/>
          </ac:spMkLst>
        </pc:spChg>
      </pc:sldChg>
      <pc:sldChg chg="modSp">
        <pc:chgData name="manuel novembre" userId="S::manuel.novembre@lacombedulionvert.fr::80cdf66d-be01-4593-b068-e3d4a4271766" providerId="AD" clId="Web-{01E452F5-2DDF-4A89-94A2-A9E3C4305450}" dt="2020-05-26T16:46:49.024" v="233" actId="1076"/>
        <pc:sldMkLst>
          <pc:docMk/>
          <pc:sldMk cId="562516922" sldId="274"/>
        </pc:sldMkLst>
        <pc:spChg chg="mod">
          <ac:chgData name="manuel novembre" userId="S::manuel.novembre@lacombedulionvert.fr::80cdf66d-be01-4593-b068-e3d4a4271766" providerId="AD" clId="Web-{01E452F5-2DDF-4A89-94A2-A9E3C4305450}" dt="2020-05-26T16:46:49.024" v="233" actId="1076"/>
          <ac:spMkLst>
            <pc:docMk/>
            <pc:sldMk cId="562516922" sldId="274"/>
            <ac:spMk id="3" creationId="{9328CD36-6645-4168-9568-8DE85E8244D3}"/>
          </ac:spMkLst>
        </pc:spChg>
      </pc:sldChg>
      <pc:sldChg chg="modSp new">
        <pc:chgData name="manuel novembre" userId="S::manuel.novembre@lacombedulionvert.fr::80cdf66d-be01-4593-b068-e3d4a4271766" providerId="AD" clId="Web-{01E452F5-2DDF-4A89-94A2-A9E3C4305450}" dt="2020-05-26T16:50:55.481" v="447" actId="20577"/>
        <pc:sldMkLst>
          <pc:docMk/>
          <pc:sldMk cId="3470433402" sldId="275"/>
        </pc:sldMkLst>
        <pc:spChg chg="mod">
          <ac:chgData name="manuel novembre" userId="S::manuel.novembre@lacombedulionvert.fr::80cdf66d-be01-4593-b068-e3d4a4271766" providerId="AD" clId="Web-{01E452F5-2DDF-4A89-94A2-A9E3C4305450}" dt="2020-05-26T16:48:36.105" v="274" actId="20577"/>
          <ac:spMkLst>
            <pc:docMk/>
            <pc:sldMk cId="3470433402" sldId="275"/>
            <ac:spMk id="2" creationId="{49A2B628-286B-49BA-BF2D-DCAD0F5A0872}"/>
          </ac:spMkLst>
        </pc:spChg>
        <pc:spChg chg="mod">
          <ac:chgData name="manuel novembre" userId="S::manuel.novembre@lacombedulionvert.fr::80cdf66d-be01-4593-b068-e3d4a4271766" providerId="AD" clId="Web-{01E452F5-2DDF-4A89-94A2-A9E3C4305450}" dt="2020-05-26T16:50:55.481" v="447" actId="20577"/>
          <ac:spMkLst>
            <pc:docMk/>
            <pc:sldMk cId="3470433402" sldId="275"/>
            <ac:spMk id="3" creationId="{ACFD5E6F-6879-407B-A75F-C6302072875C}"/>
          </ac:spMkLst>
        </pc:spChg>
      </pc:sldChg>
      <pc:sldChg chg="modSp new">
        <pc:chgData name="manuel novembre" userId="S::manuel.novembre@lacombedulionvert.fr::80cdf66d-be01-4593-b068-e3d4a4271766" providerId="AD" clId="Web-{01E452F5-2DDF-4A89-94A2-A9E3C4305450}" dt="2020-05-26T16:54:48.748" v="461" actId="20577"/>
        <pc:sldMkLst>
          <pc:docMk/>
          <pc:sldMk cId="294603841" sldId="276"/>
        </pc:sldMkLst>
        <pc:spChg chg="mod">
          <ac:chgData name="manuel novembre" userId="S::manuel.novembre@lacombedulionvert.fr::80cdf66d-be01-4593-b068-e3d4a4271766" providerId="AD" clId="Web-{01E452F5-2DDF-4A89-94A2-A9E3C4305450}" dt="2020-05-26T16:54:48.748" v="461" actId="20577"/>
          <ac:spMkLst>
            <pc:docMk/>
            <pc:sldMk cId="294603841" sldId="276"/>
            <ac:spMk id="2" creationId="{DE0816A3-DD47-40B2-81CD-FB4708521FD9}"/>
          </ac:spMkLst>
        </pc:spChg>
      </pc:sldChg>
    </pc:docChg>
  </pc:docChgLst>
  <pc:docChgLst>
    <pc:chgData name="manuel novembre" userId="S::manuel.novembre@lacombedulionvert.fr::80cdf66d-be01-4593-b068-e3d4a4271766" providerId="AD" clId="Web-{9B4A06D4-CE79-4A80-99BA-7E0EDFFA3A01}"/>
    <pc:docChg chg="modSld">
      <pc:chgData name="manuel novembre" userId="S::manuel.novembre@lacombedulionvert.fr::80cdf66d-be01-4593-b068-e3d4a4271766" providerId="AD" clId="Web-{9B4A06D4-CE79-4A80-99BA-7E0EDFFA3A01}" dt="2020-05-27T07:39:42.749" v="34" actId="1076"/>
      <pc:docMkLst>
        <pc:docMk/>
      </pc:docMkLst>
      <pc:sldChg chg="modSp">
        <pc:chgData name="manuel novembre" userId="S::manuel.novembre@lacombedulionvert.fr::80cdf66d-be01-4593-b068-e3d4a4271766" providerId="AD" clId="Web-{9B4A06D4-CE79-4A80-99BA-7E0EDFFA3A01}" dt="2020-05-27T07:36:58.470" v="15" actId="20577"/>
        <pc:sldMkLst>
          <pc:docMk/>
          <pc:sldMk cId="3180217289" sldId="261"/>
        </pc:sldMkLst>
        <pc:spChg chg="mod">
          <ac:chgData name="manuel novembre" userId="S::manuel.novembre@lacombedulionvert.fr::80cdf66d-be01-4593-b068-e3d4a4271766" providerId="AD" clId="Web-{9B4A06D4-CE79-4A80-99BA-7E0EDFFA3A01}" dt="2020-05-27T07:36:52.283" v="12" actId="20577"/>
          <ac:spMkLst>
            <pc:docMk/>
            <pc:sldMk cId="3180217289" sldId="261"/>
            <ac:spMk id="4" creationId="{00000000-0000-0000-0000-000000000000}"/>
          </ac:spMkLst>
        </pc:spChg>
        <pc:spChg chg="mod">
          <ac:chgData name="manuel novembre" userId="S::manuel.novembre@lacombedulionvert.fr::80cdf66d-be01-4593-b068-e3d4a4271766" providerId="AD" clId="Web-{9B4A06D4-CE79-4A80-99BA-7E0EDFFA3A01}" dt="2020-05-27T07:36:58.470" v="15" actId="20577"/>
          <ac:spMkLst>
            <pc:docMk/>
            <pc:sldMk cId="3180217289" sldId="261"/>
            <ac:spMk id="5" creationId="{00000000-0000-0000-0000-000000000000}"/>
          </ac:spMkLst>
        </pc:spChg>
      </pc:sldChg>
      <pc:sldChg chg="modSp">
        <pc:chgData name="manuel novembre" userId="S::manuel.novembre@lacombedulionvert.fr::80cdf66d-be01-4593-b068-e3d4a4271766" providerId="AD" clId="Web-{9B4A06D4-CE79-4A80-99BA-7E0EDFFA3A01}" dt="2020-05-27T07:39:42.749" v="34" actId="1076"/>
        <pc:sldMkLst>
          <pc:docMk/>
          <pc:sldMk cId="4035802605" sldId="280"/>
        </pc:sldMkLst>
        <pc:spChg chg="mod">
          <ac:chgData name="manuel novembre" userId="S::manuel.novembre@lacombedulionvert.fr::80cdf66d-be01-4593-b068-e3d4a4271766" providerId="AD" clId="Web-{9B4A06D4-CE79-4A80-99BA-7E0EDFFA3A01}" dt="2020-05-27T07:39:42.749" v="34" actId="1076"/>
          <ac:spMkLst>
            <pc:docMk/>
            <pc:sldMk cId="4035802605" sldId="280"/>
            <ac:spMk id="10" creationId="{00000000-0000-0000-0000-000000000000}"/>
          </ac:spMkLst>
        </pc:spChg>
      </pc:sldChg>
      <pc:sldChg chg="modSp">
        <pc:chgData name="manuel novembre" userId="S::manuel.novembre@lacombedulionvert.fr::80cdf66d-be01-4593-b068-e3d4a4271766" providerId="AD" clId="Web-{9B4A06D4-CE79-4A80-99BA-7E0EDFFA3A01}" dt="2020-05-27T07:39:25.312" v="32" actId="1076"/>
        <pc:sldMkLst>
          <pc:docMk/>
          <pc:sldMk cId="142613952" sldId="281"/>
        </pc:sldMkLst>
        <pc:spChg chg="mod">
          <ac:chgData name="manuel novembre" userId="S::manuel.novembre@lacombedulionvert.fr::80cdf66d-be01-4593-b068-e3d4a4271766" providerId="AD" clId="Web-{9B4A06D4-CE79-4A80-99BA-7E0EDFFA3A01}" dt="2020-05-27T07:39:25.312" v="32" actId="1076"/>
          <ac:spMkLst>
            <pc:docMk/>
            <pc:sldMk cId="142613952" sldId="281"/>
            <ac:spMk id="7" creationId="{00000000-0000-0000-0000-000000000000}"/>
          </ac:spMkLst>
        </pc:spChg>
      </pc:sldChg>
      <pc:sldChg chg="modSp">
        <pc:chgData name="manuel novembre" userId="S::manuel.novembre@lacombedulionvert.fr::80cdf66d-be01-4593-b068-e3d4a4271766" providerId="AD" clId="Web-{9B4A06D4-CE79-4A80-99BA-7E0EDFFA3A01}" dt="2020-05-27T07:39:18.015" v="31" actId="1076"/>
        <pc:sldMkLst>
          <pc:docMk/>
          <pc:sldMk cId="1381150767" sldId="282"/>
        </pc:sldMkLst>
        <pc:spChg chg="mod">
          <ac:chgData name="manuel novembre" userId="S::manuel.novembre@lacombedulionvert.fr::80cdf66d-be01-4593-b068-e3d4a4271766" providerId="AD" clId="Web-{9B4A06D4-CE79-4A80-99BA-7E0EDFFA3A01}" dt="2020-05-27T07:39:18.015" v="31" actId="1076"/>
          <ac:spMkLst>
            <pc:docMk/>
            <pc:sldMk cId="1381150767" sldId="282"/>
            <ac:spMk id="4" creationId="{00000000-0000-0000-0000-000000000000}"/>
          </ac:spMkLst>
        </pc:spChg>
      </pc:sldChg>
      <pc:sldChg chg="addSp modSp addAnim">
        <pc:chgData name="manuel novembre" userId="S::manuel.novembre@lacombedulionvert.fr::80cdf66d-be01-4593-b068-e3d4a4271766" providerId="AD" clId="Web-{9B4A06D4-CE79-4A80-99BA-7E0EDFFA3A01}" dt="2020-05-27T07:37:50.188" v="21" actId="14100"/>
        <pc:sldMkLst>
          <pc:docMk/>
          <pc:sldMk cId="271309209" sldId="283"/>
        </pc:sldMkLst>
        <pc:spChg chg="add mod">
          <ac:chgData name="manuel novembre" userId="S::manuel.novembre@lacombedulionvert.fr::80cdf66d-be01-4593-b068-e3d4a4271766" providerId="AD" clId="Web-{9B4A06D4-CE79-4A80-99BA-7E0EDFFA3A01}" dt="2020-05-27T07:37:50.188" v="21" actId="14100"/>
          <ac:spMkLst>
            <pc:docMk/>
            <pc:sldMk cId="271309209" sldId="283"/>
            <ac:spMk id="3" creationId="{D50450C3-CCE0-450C-8BEA-46968F6B71BE}"/>
          </ac:spMkLst>
        </pc:spChg>
      </pc:sldChg>
    </pc:docChg>
  </pc:docChgLst>
  <pc:docChgLst>
    <pc:chgData name="manuel novembre" userId="S::manuel.novembre@lacombedulionvert.fr::80cdf66d-be01-4593-b068-e3d4a4271766" providerId="AD" clId="Web-{43C2D7D9-AC01-40E6-8286-38AAC137321C}"/>
    <pc:docChg chg="modSld">
      <pc:chgData name="manuel novembre" userId="S::manuel.novembre@lacombedulionvert.fr::80cdf66d-be01-4593-b068-e3d4a4271766" providerId="AD" clId="Web-{43C2D7D9-AC01-40E6-8286-38AAC137321C}" dt="2020-05-27T07:45:16.665" v="15" actId="20577"/>
      <pc:docMkLst>
        <pc:docMk/>
      </pc:docMkLst>
      <pc:sldChg chg="modSp">
        <pc:chgData name="manuel novembre" userId="S::manuel.novembre@lacombedulionvert.fr::80cdf66d-be01-4593-b068-e3d4a4271766" providerId="AD" clId="Web-{43C2D7D9-AC01-40E6-8286-38AAC137321C}" dt="2020-05-27T07:45:07.837" v="4" actId="20577"/>
        <pc:sldMkLst>
          <pc:docMk/>
          <pc:sldMk cId="4035802605" sldId="280"/>
        </pc:sldMkLst>
        <pc:spChg chg="mod">
          <ac:chgData name="manuel novembre" userId="S::manuel.novembre@lacombedulionvert.fr::80cdf66d-be01-4593-b068-e3d4a4271766" providerId="AD" clId="Web-{43C2D7D9-AC01-40E6-8286-38AAC137321C}" dt="2020-05-27T07:45:07.837" v="4" actId="20577"/>
          <ac:spMkLst>
            <pc:docMk/>
            <pc:sldMk cId="4035802605" sldId="280"/>
            <ac:spMk id="12" creationId="{00000000-0000-0000-0000-000000000000}"/>
          </ac:spMkLst>
        </pc:spChg>
      </pc:sldChg>
      <pc:sldChg chg="modSp">
        <pc:chgData name="manuel novembre" userId="S::manuel.novembre@lacombedulionvert.fr::80cdf66d-be01-4593-b068-e3d4a4271766" providerId="AD" clId="Web-{43C2D7D9-AC01-40E6-8286-38AAC137321C}" dt="2020-05-27T07:45:16.384" v="13" actId="20577"/>
        <pc:sldMkLst>
          <pc:docMk/>
          <pc:sldMk cId="142613952" sldId="281"/>
        </pc:sldMkLst>
        <pc:spChg chg="mod">
          <ac:chgData name="manuel novembre" userId="S::manuel.novembre@lacombedulionvert.fr::80cdf66d-be01-4593-b068-e3d4a4271766" providerId="AD" clId="Web-{43C2D7D9-AC01-40E6-8286-38AAC137321C}" dt="2020-05-27T07:45:16.384" v="13" actId="20577"/>
          <ac:spMkLst>
            <pc:docMk/>
            <pc:sldMk cId="142613952" sldId="281"/>
            <ac:spMk id="7" creationId="{00000000-0000-0000-0000-000000000000}"/>
          </ac:spMkLst>
        </pc:spChg>
      </pc:sldChg>
    </pc:docChg>
  </pc:docChgLst>
  <pc:docChgLst>
    <pc:chgData name="manuel novembre" userId="S::manuel.novembre@lacombedulionvert.fr::80cdf66d-be01-4593-b068-e3d4a4271766" providerId="AD" clId="Web-{775F1BD5-9B90-4D9E-AC2B-6E4C1939E204}"/>
    <pc:docChg chg="addSld modSld sldOrd">
      <pc:chgData name="manuel novembre" userId="S::manuel.novembre@lacombedulionvert.fr::80cdf66d-be01-4593-b068-e3d4a4271766" providerId="AD" clId="Web-{775F1BD5-9B90-4D9E-AC2B-6E4C1939E204}" dt="2020-05-26T16:42:54.346" v="217" actId="20577"/>
      <pc:docMkLst>
        <pc:docMk/>
      </pc:docMkLst>
      <pc:sldChg chg="ord">
        <pc:chgData name="manuel novembre" userId="S::manuel.novembre@lacombedulionvert.fr::80cdf66d-be01-4593-b068-e3d4a4271766" providerId="AD" clId="Web-{775F1BD5-9B90-4D9E-AC2B-6E4C1939E204}" dt="2020-05-26T16:41:20.455" v="1"/>
        <pc:sldMkLst>
          <pc:docMk/>
          <pc:sldMk cId="3180217289" sldId="261"/>
        </pc:sldMkLst>
      </pc:sldChg>
      <pc:sldChg chg="modSp new">
        <pc:chgData name="manuel novembre" userId="S::manuel.novembre@lacombedulionvert.fr::80cdf66d-be01-4593-b068-e3d4a4271766" providerId="AD" clId="Web-{775F1BD5-9B90-4D9E-AC2B-6E4C1939E204}" dt="2020-05-26T16:42:54.346" v="216" actId="20577"/>
        <pc:sldMkLst>
          <pc:docMk/>
          <pc:sldMk cId="562516922" sldId="274"/>
        </pc:sldMkLst>
        <pc:spChg chg="mod">
          <ac:chgData name="manuel novembre" userId="S::manuel.novembre@lacombedulionvert.fr::80cdf66d-be01-4593-b068-e3d4a4271766" providerId="AD" clId="Web-{775F1BD5-9B90-4D9E-AC2B-6E4C1939E204}" dt="2020-05-26T16:41:30.846" v="10" actId="20577"/>
          <ac:spMkLst>
            <pc:docMk/>
            <pc:sldMk cId="562516922" sldId="274"/>
            <ac:spMk id="2" creationId="{85591A9C-53BE-4704-858D-53EF7B05D1AD}"/>
          </ac:spMkLst>
        </pc:spChg>
        <pc:spChg chg="mod">
          <ac:chgData name="manuel novembre" userId="S::manuel.novembre@lacombedulionvert.fr::80cdf66d-be01-4593-b068-e3d4a4271766" providerId="AD" clId="Web-{775F1BD5-9B90-4D9E-AC2B-6E4C1939E204}" dt="2020-05-26T16:42:54.346" v="216" actId="20577"/>
          <ac:spMkLst>
            <pc:docMk/>
            <pc:sldMk cId="562516922" sldId="274"/>
            <ac:spMk id="3" creationId="{9328CD36-6645-4168-9568-8DE85E8244D3}"/>
          </ac:spMkLst>
        </pc:spChg>
      </pc:sldChg>
    </pc:docChg>
  </pc:docChgLst>
  <pc:docChgLst>
    <pc:chgData name="manuel novembre" userId="S::manuel.novembre@lacombedulionvert.fr::80cdf66d-be01-4593-b068-e3d4a4271766" providerId="AD" clId="Web-{02C0C260-8C28-4273-BE6D-8F98F9370A08}"/>
    <pc:docChg chg="addSld modSld sldOrd">
      <pc:chgData name="manuel novembre" userId="S::manuel.novembre@lacombedulionvert.fr::80cdf66d-be01-4593-b068-e3d4a4271766" providerId="AD" clId="Web-{02C0C260-8C28-4273-BE6D-8F98F9370A08}" dt="2020-05-18T15:49:56.426" v="17" actId="20577"/>
      <pc:docMkLst>
        <pc:docMk/>
      </pc:docMkLst>
      <pc:sldChg chg="modSp new ord">
        <pc:chgData name="manuel novembre" userId="S::manuel.novembre@lacombedulionvert.fr::80cdf66d-be01-4593-b068-e3d4a4271766" providerId="AD" clId="Web-{02C0C260-8C28-4273-BE6D-8F98F9370A08}" dt="2020-05-18T15:49:56.426" v="16" actId="20577"/>
        <pc:sldMkLst>
          <pc:docMk/>
          <pc:sldMk cId="1507087945" sldId="273"/>
        </pc:sldMkLst>
        <pc:spChg chg="mod">
          <ac:chgData name="manuel novembre" userId="S::manuel.novembre@lacombedulionvert.fr::80cdf66d-be01-4593-b068-e3d4a4271766" providerId="AD" clId="Web-{02C0C260-8C28-4273-BE6D-8F98F9370A08}" dt="2020-05-18T15:49:54.988" v="12" actId="20577"/>
          <ac:spMkLst>
            <pc:docMk/>
            <pc:sldMk cId="1507087945" sldId="273"/>
            <ac:spMk id="2" creationId="{26B53945-B0C8-4964-8851-8C97C0880527}"/>
          </ac:spMkLst>
        </pc:spChg>
        <pc:spChg chg="mod">
          <ac:chgData name="manuel novembre" userId="S::manuel.novembre@lacombedulionvert.fr::80cdf66d-be01-4593-b068-e3d4a4271766" providerId="AD" clId="Web-{02C0C260-8C28-4273-BE6D-8F98F9370A08}" dt="2020-05-18T15:49:56.426" v="16" actId="20577"/>
          <ac:spMkLst>
            <pc:docMk/>
            <pc:sldMk cId="1507087945" sldId="273"/>
            <ac:spMk id="3" creationId="{2303BFA0-FED4-4035-ACD4-D5ABB60862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4B9E9-CB4F-48F3-B5BD-2279CE2F076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70A1-CC2B-4BBC-B946-67D2E42FD6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7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0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A240-7EA5-4EFE-8001-CB0AEB4F5EA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D7A2-B4FC-4B40-9359-F9E79EA7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808892"/>
            <a:ext cx="12254848" cy="2585248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fr-FR" sz="6600" b="1" err="1"/>
              <a:t>Crafter</a:t>
            </a:r>
            <a:r>
              <a:rPr lang="fr-FR" sz="6600" b="1"/>
              <a:t> en herbe 8 </a:t>
            </a:r>
          </a:p>
          <a:p>
            <a:endParaRPr lang="fr-FR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052" y="3807086"/>
            <a:ext cx="6992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400">
                <a:solidFill>
                  <a:schemeClr val="accent1"/>
                </a:solidFill>
              </a:rPr>
              <a:t> </a:t>
            </a:r>
          </a:p>
          <a:p>
            <a:pPr lvl="0" algn="ctr"/>
            <a:r>
              <a:rPr lang="fr-FR" sz="4000">
                <a:solidFill>
                  <a:srgbClr val="7C8592"/>
                </a:solidFill>
              </a:rPr>
              <a:t>A la découverte du BDD </a:t>
            </a:r>
          </a:p>
        </p:txBody>
      </p:sp>
    </p:spTree>
    <p:extLst>
      <p:ext uri="{BB962C8B-B14F-4D97-AF65-F5344CB8AC3E}">
        <p14:creationId xmlns:p14="http://schemas.microsoft.com/office/powerpoint/2010/main" val="226653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657" y="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/>
              <a:t>Pratique : Démo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8360" y="1225970"/>
            <a:ext cx="8831136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algn="ctr"/>
            <a:r>
              <a:rPr lang="fr-FR" sz="140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fr-FR" sz="4400">
                <a:solidFill>
                  <a:srgbClr val="5B9BD5"/>
                </a:solidFill>
              </a:rPr>
              <a:t>Ajouter un livre dans le panier</a:t>
            </a:r>
            <a:endParaRPr lang="fr-FR" sz="4400">
              <a:solidFill>
                <a:srgbClr val="5B9BD5"/>
              </a:solidFill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7" y="2441636"/>
            <a:ext cx="2118213" cy="2118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8" y="3113063"/>
            <a:ext cx="3560884" cy="916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8" y="4710671"/>
            <a:ext cx="3411414" cy="955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70" y="4710671"/>
            <a:ext cx="2084145" cy="11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655" y="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/>
              <a:t>Pratique: kata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3325" y="1227617"/>
            <a:ext cx="8430585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algn="ctr"/>
            <a:r>
              <a:rPr lang="fr-FR" sz="1400">
                <a:solidFill>
                  <a:schemeClr val="accent1"/>
                </a:solidFill>
              </a:rPr>
              <a:t> </a:t>
            </a:r>
          </a:p>
          <a:p>
            <a:pPr lvl="0" algn="ctr"/>
            <a:r>
              <a:rPr lang="fr-FR" sz="4400">
                <a:solidFill>
                  <a:srgbClr val="5B9BD5"/>
                </a:solidFill>
              </a:rPr>
              <a:t>Calculer le prix du panier d’un client</a:t>
            </a:r>
            <a:endParaRPr lang="fr-FR" sz="4400">
              <a:solidFill>
                <a:srgbClr val="5B9BD5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98757" y="2115275"/>
            <a:ext cx="79733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1400">
              <a:solidFill>
                <a:schemeClr val="accent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029" sz="2000">
                <a:solidFill>
                  <a:schemeClr val="tx2">
                    <a:lumMod val="60000"/>
                    <a:lumOff val="40000"/>
                  </a:schemeClr>
                </a:solidFill>
              </a:rPr>
              <a:t>Tout les livres coûtent 10 €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Il y a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une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réduction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de 5%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le client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achète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2 livres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différents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Il y a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une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réduction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de 10%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le client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achète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3 livres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différents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Il y a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une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réduction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de 20%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le client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achète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 4 livres </a:t>
            </a:r>
            <a:r>
              <a:rPr lang="en-US" sz="2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différents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18" y="4894361"/>
            <a:ext cx="2084145" cy="11723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61" y="4818626"/>
            <a:ext cx="2386013" cy="13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5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655" y="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Pratique: kata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3325" y="1227617"/>
            <a:ext cx="8430585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algn="ctr"/>
            <a:r>
              <a:rPr lang="fr-FR" sz="1400" dirty="0">
                <a:solidFill>
                  <a:schemeClr val="accent1"/>
                </a:solidFill>
              </a:rPr>
              <a:t> </a:t>
            </a:r>
          </a:p>
          <a:p>
            <a:pPr lvl="0" algn="ctr"/>
            <a:r>
              <a:rPr lang="fr-FR" sz="4400" dirty="0" smtClean="0">
                <a:solidFill>
                  <a:srgbClr val="5B9BD5"/>
                </a:solidFill>
              </a:rPr>
              <a:t>Déroulement</a:t>
            </a:r>
            <a:endParaRPr lang="fr-FR" sz="4400" dirty="0">
              <a:solidFill>
                <a:srgbClr val="5B9BD5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98757" y="2115275"/>
            <a:ext cx="79733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4000" dirty="0">
              <a:solidFill>
                <a:schemeClr val="accent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fr-029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Découpage du ticket</a:t>
            </a:r>
          </a:p>
          <a:p>
            <a:pPr marL="457200" lvl="0" indent="-457200">
              <a:buFont typeface="+mj-lt"/>
              <a:buAutoNum type="arabicPeriod"/>
            </a:pPr>
            <a:endParaRPr lang="fr-029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fr-029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Itération de 5 minutes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314" y="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/>
              <a:t>TDD et BDD </a:t>
            </a:r>
          </a:p>
          <a:p>
            <a:endParaRPr lang="fr-FR" sz="3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97" y="1481138"/>
            <a:ext cx="5438775" cy="3438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3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0298" y="1642075"/>
            <a:ext cx="6992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400">
                <a:solidFill>
                  <a:schemeClr val="accent1"/>
                </a:solidFill>
              </a:rPr>
              <a:t> </a:t>
            </a:r>
          </a:p>
          <a:p>
            <a:pPr lvl="0" algn="ctr"/>
            <a:r>
              <a:rPr lang="fr-FR" sz="4000" err="1">
                <a:solidFill>
                  <a:srgbClr val="7C8592"/>
                </a:solidFill>
              </a:rPr>
              <a:t>Behaviour</a:t>
            </a:r>
            <a:r>
              <a:rPr lang="fr-FR" sz="4000">
                <a:solidFill>
                  <a:srgbClr val="7C8592"/>
                </a:solidFill>
              </a:rPr>
              <a:t> </a:t>
            </a:r>
            <a:r>
              <a:rPr lang="fr-FR" sz="4000" err="1">
                <a:solidFill>
                  <a:srgbClr val="7C8592"/>
                </a:solidFill>
              </a:rPr>
              <a:t>Driven</a:t>
            </a:r>
            <a:r>
              <a:rPr lang="fr-FR" sz="4000">
                <a:solidFill>
                  <a:srgbClr val="7C8592"/>
                </a:solidFill>
              </a:rPr>
              <a:t> </a:t>
            </a:r>
            <a:r>
              <a:rPr lang="fr-FR" sz="4000" err="1">
                <a:solidFill>
                  <a:srgbClr val="7C8592"/>
                </a:solidFill>
              </a:rPr>
              <a:t>Development</a:t>
            </a:r>
            <a:endParaRPr lang="fr-FR" sz="4000">
              <a:solidFill>
                <a:srgbClr val="7C859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314" y="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/>
              <a:t>Qu'est-ce que le BDD? </a:t>
            </a:r>
          </a:p>
          <a:p>
            <a:endParaRPr lang="fr-FR" sz="3600"/>
          </a:p>
        </p:txBody>
      </p:sp>
      <p:sp>
        <p:nvSpPr>
          <p:cNvPr id="3" name="TextBox 2"/>
          <p:cNvSpPr txBox="1"/>
          <p:nvPr/>
        </p:nvSpPr>
        <p:spPr>
          <a:xfrm>
            <a:off x="4283962" y="5117124"/>
            <a:ext cx="4062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029" sz="4400">
                <a:solidFill>
                  <a:srgbClr val="7C8592"/>
                </a:solidFill>
              </a:rPr>
              <a:t>Principe Agile</a:t>
            </a:r>
            <a:endParaRPr lang="en-US" sz="4400">
              <a:solidFill>
                <a:srgbClr val="7C859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0298" y="2831124"/>
            <a:ext cx="702454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400">
                <a:solidFill>
                  <a:schemeClr val="accent1"/>
                </a:solidFill>
              </a:rPr>
              <a:t> </a:t>
            </a:r>
          </a:p>
          <a:p>
            <a:pPr lvl="0" algn="ctr"/>
            <a:r>
              <a:rPr lang="fr-FR" sz="4000">
                <a:solidFill>
                  <a:srgbClr val="5B9BD5"/>
                </a:solidFill>
              </a:rPr>
              <a:t>Communication business/Technique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3" grpId="0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5443" y="1397977"/>
            <a:ext cx="104208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4400" err="1">
                <a:solidFill>
                  <a:srgbClr val="5B9BD5"/>
                </a:solidFill>
              </a:rPr>
              <a:t>Given</a:t>
            </a:r>
            <a:r>
              <a:rPr lang="fr-FR" sz="4400">
                <a:solidFill>
                  <a:srgbClr val="7C8592"/>
                </a:solidFill>
              </a:rPr>
              <a:t> </a:t>
            </a:r>
            <a:r>
              <a:rPr lang="fr-FR" sz="4400">
                <a:solidFill>
                  <a:srgbClr val="FF4B4B"/>
                </a:solidFill>
              </a:rPr>
              <a:t>-&gt;</a:t>
            </a:r>
            <a:r>
              <a:rPr lang="fr-FR" sz="4400">
                <a:solidFill>
                  <a:srgbClr val="7C8592"/>
                </a:solidFill>
              </a:rPr>
              <a:t> </a:t>
            </a:r>
            <a:r>
              <a:rPr lang="fr-FR" sz="4400" err="1">
                <a:solidFill>
                  <a:srgbClr val="5B9BD5"/>
                </a:solidFill>
              </a:rPr>
              <a:t>When</a:t>
            </a:r>
            <a:r>
              <a:rPr lang="fr-FR" sz="4400">
                <a:solidFill>
                  <a:srgbClr val="5B9BD5"/>
                </a:solidFill>
              </a:rPr>
              <a:t> </a:t>
            </a:r>
            <a:r>
              <a:rPr lang="fr-FR" sz="4400">
                <a:solidFill>
                  <a:srgbClr val="FF4B4B"/>
                </a:solidFill>
              </a:rPr>
              <a:t>-&gt;</a:t>
            </a:r>
            <a:r>
              <a:rPr lang="fr-FR" sz="4400">
                <a:solidFill>
                  <a:srgbClr val="5B9BD5"/>
                </a:solidFill>
              </a:rPr>
              <a:t> </a:t>
            </a:r>
            <a:r>
              <a:rPr lang="fr-FR" sz="4400" err="1">
                <a:solidFill>
                  <a:srgbClr val="5B9BD5"/>
                </a:solidFill>
              </a:rPr>
              <a:t>Then</a:t>
            </a:r>
            <a:r>
              <a:rPr lang="fr-FR" sz="4400">
                <a:solidFill>
                  <a:srgbClr val="7C8592"/>
                </a:solidFill>
              </a:rPr>
              <a:t> </a:t>
            </a:r>
          </a:p>
          <a:p>
            <a:pPr lvl="0" algn="ctr"/>
            <a:endParaRPr lang="en-US" sz="2800">
              <a:solidFill>
                <a:srgbClr val="5EBEBA"/>
              </a:solidFill>
            </a:endParaRPr>
          </a:p>
          <a:p>
            <a:pPr lvl="0" algn="ctr"/>
            <a:r>
              <a:rPr lang="en-US" sz="2800" err="1">
                <a:solidFill>
                  <a:srgbClr val="5B9BD5"/>
                </a:solidFill>
              </a:rPr>
              <a:t>Differents</a:t>
            </a:r>
            <a:r>
              <a:rPr lang="en-US" sz="2800">
                <a:solidFill>
                  <a:srgbClr val="5B9BD5"/>
                </a:solidFill>
              </a:rPr>
              <a:t> type de step d’un </a:t>
            </a:r>
            <a:r>
              <a:rPr lang="en-US" sz="2800" err="1">
                <a:solidFill>
                  <a:srgbClr val="5B9BD5"/>
                </a:solidFill>
              </a:rPr>
              <a:t>scénario</a:t>
            </a:r>
            <a:r>
              <a:rPr lang="en-US" sz="2800">
                <a:solidFill>
                  <a:srgbClr val="5B9BD5"/>
                </a:solidFill>
              </a:rPr>
              <a:t>,  </a:t>
            </a:r>
            <a:r>
              <a:rPr lang="en-US" sz="2800" err="1">
                <a:solidFill>
                  <a:srgbClr val="5B9BD5"/>
                </a:solidFill>
              </a:rPr>
              <a:t>équivaut</a:t>
            </a:r>
            <a:r>
              <a:rPr lang="en-US" sz="2800">
                <a:solidFill>
                  <a:srgbClr val="5B9BD5"/>
                </a:solidFill>
              </a:rPr>
              <a:t> à : 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314" y="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/>
              <a:t>Les tests d’</a:t>
            </a:r>
            <a:r>
              <a:rPr lang="fr-FR" sz="3600" err="1"/>
              <a:t>acceptance</a:t>
            </a:r>
            <a:endParaRPr lang="fr-FR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618392" y="47037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endParaRPr lang="en-US">
              <a:solidFill>
                <a:schemeClr val="accent1"/>
              </a:solidFill>
            </a:endParaRPr>
          </a:p>
          <a:p>
            <a:pPr lvl="0"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10439" y="3244334"/>
            <a:ext cx="597112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lvl="0" algn="ctr"/>
            <a:r>
              <a:rPr lang="en-US" sz="2400" err="1">
                <a:solidFill>
                  <a:schemeClr val="accent1"/>
                </a:solidFill>
              </a:rPr>
              <a:t>Etant</a:t>
            </a:r>
            <a:r>
              <a:rPr lang="en-US" sz="2400">
                <a:solidFill>
                  <a:schemeClr val="accent1"/>
                </a:solidFill>
              </a:rPr>
              <a:t> </a:t>
            </a:r>
            <a:r>
              <a:rPr lang="en-US" sz="2400" err="1">
                <a:solidFill>
                  <a:schemeClr val="accent1"/>
                </a:solidFill>
              </a:rPr>
              <a:t>donnée</a:t>
            </a:r>
            <a:r>
              <a:rPr lang="en-US" sz="2400">
                <a:solidFill>
                  <a:schemeClr val="accent1"/>
                </a:solidFill>
              </a:rPr>
              <a:t> [</a:t>
            </a:r>
            <a:r>
              <a:rPr lang="en-US" sz="2400">
                <a:solidFill>
                  <a:srgbClr val="FF4B4B"/>
                </a:solidFill>
              </a:rPr>
              <a:t>Une </a:t>
            </a:r>
            <a:r>
              <a:rPr lang="en-US" sz="2400" err="1">
                <a:solidFill>
                  <a:srgbClr val="FF4B4B"/>
                </a:solidFill>
              </a:rPr>
              <a:t>liste</a:t>
            </a:r>
            <a:r>
              <a:rPr lang="en-US" sz="2400">
                <a:solidFill>
                  <a:srgbClr val="FF4B4B"/>
                </a:solidFill>
              </a:rPr>
              <a:t> de conditions </a:t>
            </a:r>
            <a:r>
              <a:rPr lang="en-US" sz="2400" err="1">
                <a:solidFill>
                  <a:srgbClr val="FF4B4B"/>
                </a:solidFill>
              </a:rPr>
              <a:t>initiales</a:t>
            </a:r>
            <a:r>
              <a:rPr lang="en-US" sz="24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2502" y="4026363"/>
            <a:ext cx="505317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lvl="0" algn="ctr"/>
            <a:r>
              <a:rPr lang="en-US" sz="2400" err="1">
                <a:solidFill>
                  <a:schemeClr val="accent1"/>
                </a:solidFill>
              </a:rPr>
              <a:t>Lorsque</a:t>
            </a:r>
            <a:r>
              <a:rPr lang="en-US" sz="2400">
                <a:solidFill>
                  <a:schemeClr val="accent1"/>
                </a:solidFill>
              </a:rPr>
              <a:t> [</a:t>
            </a:r>
            <a:r>
              <a:rPr lang="en-US" sz="2400">
                <a:solidFill>
                  <a:srgbClr val="FF4B4B"/>
                </a:solidFill>
              </a:rPr>
              <a:t>Une action </a:t>
            </a:r>
            <a:r>
              <a:rPr lang="en-US" sz="2400" err="1">
                <a:solidFill>
                  <a:srgbClr val="FF4B4B"/>
                </a:solidFill>
              </a:rPr>
              <a:t>précise</a:t>
            </a:r>
            <a:r>
              <a:rPr lang="en-US" sz="2400">
                <a:solidFill>
                  <a:srgbClr val="FF4B4B"/>
                </a:solidFill>
              </a:rPr>
              <a:t> se </a:t>
            </a:r>
            <a:r>
              <a:rPr lang="en-US" sz="2400" err="1">
                <a:solidFill>
                  <a:srgbClr val="FF4B4B"/>
                </a:solidFill>
              </a:rPr>
              <a:t>produit</a:t>
            </a:r>
            <a:r>
              <a:rPr lang="en-US" sz="24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0271" y="4717220"/>
            <a:ext cx="5197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err="1">
                <a:solidFill>
                  <a:schemeClr val="accent1"/>
                </a:solidFill>
              </a:rPr>
              <a:t>Alors</a:t>
            </a:r>
            <a:r>
              <a:rPr lang="en-US" sz="2400">
                <a:solidFill>
                  <a:schemeClr val="accent1"/>
                </a:solidFill>
              </a:rPr>
              <a:t> [</a:t>
            </a:r>
            <a:r>
              <a:rPr lang="en-US" sz="2400" err="1">
                <a:solidFill>
                  <a:srgbClr val="FF4B4B"/>
                </a:solidFill>
              </a:rPr>
              <a:t>Une</a:t>
            </a:r>
            <a:r>
              <a:rPr lang="en-US" sz="2400">
                <a:solidFill>
                  <a:srgbClr val="FF4B4B"/>
                </a:solidFill>
              </a:rPr>
              <a:t> </a:t>
            </a:r>
            <a:r>
              <a:rPr lang="en-US" sz="2400" err="1">
                <a:solidFill>
                  <a:srgbClr val="FF4B4B"/>
                </a:solidFill>
              </a:rPr>
              <a:t>liste</a:t>
            </a:r>
            <a:r>
              <a:rPr lang="en-US" sz="2400">
                <a:solidFill>
                  <a:srgbClr val="FF4B4B"/>
                </a:solidFill>
              </a:rPr>
              <a:t> de </a:t>
            </a:r>
            <a:r>
              <a:rPr lang="en-US" sz="2400" err="1">
                <a:solidFill>
                  <a:srgbClr val="FF4B4B"/>
                </a:solidFill>
              </a:rPr>
              <a:t>résultats</a:t>
            </a:r>
            <a:r>
              <a:rPr lang="en-US" sz="2400">
                <a:solidFill>
                  <a:srgbClr val="FF4B4B"/>
                </a:solidFill>
              </a:rPr>
              <a:t> </a:t>
            </a:r>
            <a:r>
              <a:rPr lang="en-US" sz="2400" err="1">
                <a:solidFill>
                  <a:srgbClr val="FF4B4B"/>
                </a:solidFill>
              </a:rPr>
              <a:t>est</a:t>
            </a:r>
            <a:r>
              <a:rPr lang="en-US" sz="2400">
                <a:solidFill>
                  <a:srgbClr val="FF4B4B"/>
                </a:solidFill>
              </a:rPr>
              <a:t> </a:t>
            </a:r>
            <a:r>
              <a:rPr lang="en-US" sz="2400" err="1">
                <a:solidFill>
                  <a:srgbClr val="FF4B4B"/>
                </a:solidFill>
              </a:rPr>
              <a:t>attentu</a:t>
            </a:r>
            <a:r>
              <a:rPr lang="en-US" sz="2400">
                <a:solidFill>
                  <a:schemeClr val="accent1"/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18021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657" y="6987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/>
              <a:t>Le langage </a:t>
            </a:r>
            <a:r>
              <a:rPr lang="fr-FR" sz="3600" err="1"/>
              <a:t>Gherkins</a:t>
            </a:r>
            <a:endParaRPr lang="fr-FR" sz="3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59" y="2394440"/>
            <a:ext cx="8013587" cy="25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3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657" y="6987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/>
              <a:t>Le langage </a:t>
            </a:r>
            <a:r>
              <a:rPr lang="fr-FR" sz="3600" err="1"/>
              <a:t>Gherkins</a:t>
            </a:r>
            <a:endParaRPr lang="fr-FR" sz="360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56" y="1404205"/>
            <a:ext cx="94583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0200" y="2065867"/>
            <a:ext cx="6688667" cy="41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14134" y="2819401"/>
            <a:ext cx="1041400" cy="3471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38656" y="4478868"/>
            <a:ext cx="1041400" cy="5841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45067" y="3217332"/>
            <a:ext cx="3386666" cy="351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45067" y="5731932"/>
            <a:ext cx="3386666" cy="351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0450C3-CCE0-450C-8BEA-46968F6B71BE}"/>
              </a:ext>
            </a:extLst>
          </p:cNvPr>
          <p:cNvSpPr/>
          <p:nvPr/>
        </p:nvSpPr>
        <p:spPr>
          <a:xfrm>
            <a:off x="1239762" y="2481943"/>
            <a:ext cx="769258" cy="3471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66087" y="5334576"/>
            <a:ext cx="116579" cy="20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9863" y="0"/>
            <a:ext cx="11753343" cy="1037802"/>
          </a:xfrm>
          <a:prstGeom prst="rect">
            <a:avLst/>
          </a:prstGeom>
          <a:solidFill>
            <a:srgbClr val="5B9BD5"/>
          </a:solidFill>
          <a:ln>
            <a:solidFill>
              <a:srgbClr val="5EB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err="1"/>
              <a:t>Cucumber</a:t>
            </a:r>
            <a:endParaRPr lang="fr-FR" sz="3600"/>
          </a:p>
        </p:txBody>
      </p:sp>
      <p:sp>
        <p:nvSpPr>
          <p:cNvPr id="5" name="Rectangle 4"/>
          <p:cNvSpPr/>
          <p:nvPr/>
        </p:nvSpPr>
        <p:spPr>
          <a:xfrm>
            <a:off x="2991354" y="3332596"/>
            <a:ext cx="6630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800">
                <a:solidFill>
                  <a:srgbClr val="7C8592"/>
                </a:solidFill>
              </a:rPr>
              <a:t> Framework de formalisation des tests d’</a:t>
            </a:r>
            <a:r>
              <a:rPr lang="fr-FR" sz="2800" err="1">
                <a:solidFill>
                  <a:srgbClr val="7C8592"/>
                </a:solidFill>
              </a:rPr>
              <a:t>acceptance</a:t>
            </a:r>
            <a:r>
              <a:rPr lang="fr-FR" sz="2800">
                <a:solidFill>
                  <a:srgbClr val="7C8592"/>
                </a:solidFill>
              </a:rPr>
              <a:t> basé sur le langage </a:t>
            </a:r>
            <a:r>
              <a:rPr lang="fr-FR" sz="2800" err="1">
                <a:solidFill>
                  <a:srgbClr val="7C8592"/>
                </a:solidFill>
              </a:rPr>
              <a:t>Gherkins</a:t>
            </a:r>
            <a:endParaRPr lang="en-US" sz="2800">
              <a:solidFill>
                <a:srgbClr val="7C859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48" y="991517"/>
            <a:ext cx="3064372" cy="30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655" y="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err="1"/>
              <a:t>Cucumber</a:t>
            </a:r>
            <a:endParaRPr lang="fr-FR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55" y="2701744"/>
            <a:ext cx="4467736" cy="1444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823" y="1237826"/>
            <a:ext cx="7083668" cy="46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0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655" y="0"/>
            <a:ext cx="11753343" cy="103780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/>
              <a:t>Pratique : Le besoin métier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94" y="6066693"/>
            <a:ext cx="676497" cy="6751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032" y="3722009"/>
            <a:ext cx="76005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400">
                <a:solidFill>
                  <a:schemeClr val="accent1"/>
                </a:solidFill>
              </a:rPr>
              <a:t> </a:t>
            </a:r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7C8592"/>
                </a:solidFill>
              </a:rPr>
              <a:t>Calculer le prix du panier d’un client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1442" y="1221349"/>
            <a:ext cx="766565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400">
                <a:solidFill>
                  <a:schemeClr val="accent1"/>
                </a:solidFill>
              </a:rPr>
              <a:t> </a:t>
            </a:r>
          </a:p>
          <a:p>
            <a:pPr lvl="0" algn="ctr"/>
            <a:r>
              <a:rPr lang="fr-FR" sz="4400">
                <a:solidFill>
                  <a:srgbClr val="5B9BD5"/>
                </a:solidFill>
              </a:rPr>
              <a:t>Gestion d’une librairie en ligne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48528" y="2652157"/>
            <a:ext cx="72184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algn="ctr"/>
            <a:r>
              <a:rPr lang="fr-FR" sz="1400">
                <a:solidFill>
                  <a:schemeClr val="accent1"/>
                </a:solidFill>
              </a:rPr>
              <a:t>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>
                <a:solidFill>
                  <a:srgbClr val="7C8592"/>
                </a:solidFill>
              </a:rPr>
              <a:t>Ajouter un livre dans le panier</a:t>
            </a:r>
            <a:endParaRPr lang="fr-FR" sz="3600">
              <a:solidFill>
                <a:srgbClr val="7C859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8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288CFA1FB60418FE2ED09A7EA2DA7" ma:contentTypeVersion="7" ma:contentTypeDescription="Crée un document." ma:contentTypeScope="" ma:versionID="c92c7fe41b2d9ced01ea9dd9df7b26e5">
  <xsd:schema xmlns:xsd="http://www.w3.org/2001/XMLSchema" xmlns:xs="http://www.w3.org/2001/XMLSchema" xmlns:p="http://schemas.microsoft.com/office/2006/metadata/properties" xmlns:ns2="711b4956-cd1c-42e7-82e1-fb4f038f492c" targetNamespace="http://schemas.microsoft.com/office/2006/metadata/properties" ma:root="true" ma:fieldsID="e4a44b4f3b5a660db4a50c27fff3919f" ns2:_="">
    <xsd:import namespace="711b4956-cd1c-42e7-82e1-fb4f038f49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1b4956-cd1c-42e7-82e1-fb4f038f4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127A76-264A-4EF3-9FA1-EC42C7B25AE1}">
  <ds:schemaRefs>
    <ds:schemaRef ds:uri="711b4956-cd1c-42e7-82e1-fb4f038f49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37EAED-DB02-45BC-8572-AD0281E168CF}">
  <ds:schemaRefs>
    <ds:schemaRef ds:uri="711b4956-cd1c-42e7-82e1-fb4f038f49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9324FC-E42D-40CC-B8D1-46E919C990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204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Vocabulaire du dev’</dc:title>
  <dc:creator>amaru .</dc:creator>
  <cp:lastModifiedBy>amaru .</cp:lastModifiedBy>
  <cp:revision>3</cp:revision>
  <dcterms:created xsi:type="dcterms:W3CDTF">2018-12-04T06:54:13Z</dcterms:created>
  <dcterms:modified xsi:type="dcterms:W3CDTF">2020-05-27T16:06:22Z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0x010100277288CFA1FB60418FE2ED09A7EA2DA7</vt:lpwstr>
  </property>
</Properties>
</file>