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等线 Light"/>
              </a:rPr>
              <a:t>Assignment1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48120" y="43387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第一次答疑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11.02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092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观察与分析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532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当只有一个节点时,该节点即为局部最小值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当树不止一个节点时,首先观察根节点: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当子节点都比根节点要大时,根节点即为局部最小值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当存在子节点比根节点小时,该子节点满足小于父节点的值.将以此节点为根节点的子树作为子问题,问题规模缩小一半.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76160" y="320760"/>
            <a:ext cx="10258200" cy="110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等线 Light"/>
              </a:rPr>
              <a:t>Problem 4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97" name="内容占位符 3"/>
          <p:cNvPicPr/>
          <p:nvPr/>
        </p:nvPicPr>
        <p:blipFill>
          <a:blip r:embed="rId2"/>
          <a:stretch/>
        </p:blipFill>
        <p:spPr>
          <a:xfrm>
            <a:off x="776160" y="1598040"/>
            <a:ext cx="10067040" cy="332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形式化问题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532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输入：二维数组n*n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输出：一个局部最小值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分析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该图的局部最小值: 该节点的上下左右节点数值都比该节点大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观察与分析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532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当n=1时,唯一的元素即为局部最小值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当n&gt;1,考虑可以将数组平分的横线A[n/2,:],和竖线A[:,n/2],寻找其中的最小值,该最小值一定比位于两条平分线的它的两个邻居要小.所以只需要考虑它的另外两个邻居即可.	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当两个邻居都比该最小值要大,则该两平分线最小值点就是局部最小值点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当存在一个邻居比该最小值点要小时,两条平分线将整体数组分成了4部分,该邻居所在的那一部分会存在一个局部最小值点(直观上想,两条平分线相当于构建的堤坝,有一部分是有一个小水坑的). 从而问题的n缩小为原来的1/2.</a:t>
            </a:r>
            <a:endParaRPr lang="en-US" sz="28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50680" y="2408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等线 Light"/>
              </a:rPr>
              <a:t>Problem 5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03" name="内容占位符 3"/>
          <p:cNvPicPr/>
          <p:nvPr/>
        </p:nvPicPr>
        <p:blipFill>
          <a:blip r:embed="rId2"/>
          <a:stretch/>
        </p:blipFill>
        <p:spPr>
          <a:xfrm>
            <a:off x="850680" y="1500840"/>
            <a:ext cx="10209960" cy="343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形式化问题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532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输入：一个一维数组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输出：数组中significant inversion的总数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8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观察与分析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532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该问题思路可以参考课上的逆序数的统计方法.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整体思路为利用归并排序算法,在每次数组中发生元素位置交换时,正确的统计significant inversion的减少数.</a:t>
            </a:r>
            <a:endParaRPr lang="en-US" sz="2800" b="0" strike="noStrike" spc="-1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  <a:ea typeface="Microsoft YaHei"/>
              </a:rPr>
              <a:t>当数组变为彻底有序时,减少的significant inversion的总数极为原数组的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significant inversion总数.</a:t>
            </a:r>
            <a:endParaRPr lang="en-US" sz="28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78240" y="644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等线 Light"/>
              </a:rPr>
              <a:t>Problem 6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09" name="内容占位符 3"/>
          <p:cNvPicPr/>
          <p:nvPr/>
        </p:nvPicPr>
        <p:blipFill>
          <a:blip r:embed="rId2"/>
          <a:stretch/>
        </p:blipFill>
        <p:spPr>
          <a:xfrm>
            <a:off x="900360" y="1390320"/>
            <a:ext cx="8838000" cy="1234440"/>
          </a:xfrm>
          <a:prstGeom prst="rect">
            <a:avLst/>
          </a:prstGeom>
          <a:ln>
            <a:noFill/>
          </a:ln>
        </p:spPr>
      </p:pic>
      <p:pic>
        <p:nvPicPr>
          <p:cNvPr id="110" name="图片 4"/>
          <p:cNvPicPr/>
          <p:nvPr/>
        </p:nvPicPr>
        <p:blipFill>
          <a:blip r:embed="rId3"/>
          <a:stretch/>
        </p:blipFill>
        <p:spPr>
          <a:xfrm>
            <a:off x="900360" y="2544120"/>
            <a:ext cx="7905600" cy="410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形式化问题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532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输入：一个2^n*2^n的数组,使用L-shaped block去填充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输出：给出一种填充方法使得数组最后一个元素为空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8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观察与分析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532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当数组为2*2时,直接填充左上角三个元素即可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当数组为4*4时,将数组分成4个2*2,都可以填充,然后将三个2*2的缺口组合到一起发现,正好可以组成一个L-shaped的空缺,使用一个L-shaped block填充即可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  <a:ea typeface="Microsoft YaHei"/>
              </a:rPr>
              <a:t>当数组为2^n*2^n时,分解为4个</a:t>
            </a: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2^(n-1)*2^(n-1),然后递归解决即可.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9530280" cy="9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等线 Light"/>
              </a:rPr>
              <a:t>Problem 1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79" name="内容占位符 3"/>
          <p:cNvPicPr/>
          <p:nvPr/>
        </p:nvPicPr>
        <p:blipFill>
          <a:blip r:embed="rId2"/>
          <a:stretch/>
        </p:blipFill>
        <p:spPr>
          <a:xfrm>
            <a:off x="1035360" y="1534320"/>
            <a:ext cx="9900720" cy="409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9530280" cy="9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等线 Light"/>
              </a:rPr>
              <a:t>形式化问题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52388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给定两个长度为n的有序数组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求两个数组的中位数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355760" cy="9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观察与分析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53640" y="150588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等线"/>
              </a:rPr>
              <a:t>当n</a:t>
            </a:r>
            <a:r>
              <a:rPr lang="en-US" sz="2800" b="0" strike="noStrike" spc="-1" dirty="0">
                <a:solidFill>
                  <a:srgbClr val="000000"/>
                </a:solidFill>
                <a:latin typeface="等线"/>
              </a:rPr>
              <a:t>=1时，只需要返回两者中最小值即可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等线"/>
              </a:rPr>
              <a:t>当n</a:t>
            </a:r>
            <a:r>
              <a:rPr lang="en-US" sz="2800" b="0" strike="noStrike" spc="-1" dirty="0">
                <a:solidFill>
                  <a:srgbClr val="000000"/>
                </a:solidFill>
                <a:latin typeface="等线"/>
              </a:rPr>
              <a:t>=k(n&gt;2)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等线"/>
              </a:rPr>
              <a:t>时，首先考虑将两个数组分别分成两部分，则中间元素便为中位数</a:t>
            </a:r>
            <a:endParaRPr lang="en-US" sz="28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首先，比较两个中位数的大小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中位数一定位于：较小中位数所在数组的后半部分，或者较大中位数所在数组的前半部分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取出这两部分，重新构成两个数组。此时，问题规模缩小为原来一半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对于奇偶性，可以在数组缩小一半时，通过选择是否包含中位数，从而保持两个数组的元素数目相等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等线 Light"/>
              </a:rPr>
              <a:t>Problem 2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85" name="内容占位符 3"/>
          <p:cNvPicPr/>
          <p:nvPr/>
        </p:nvPicPr>
        <p:blipFill>
          <a:blip r:embed="rId2"/>
          <a:stretch/>
        </p:blipFill>
        <p:spPr>
          <a:xfrm>
            <a:off x="838080" y="1852200"/>
            <a:ext cx="10172160" cy="14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形式化问题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532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输入：一颗树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输出：任意两点的最大距离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注意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给定树上两个点，只有一条路，距离确定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观察与分析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532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当树只有一个节点时，距离为0.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当树只有1个叶子节点时，距离为1.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当树不止一个叶子节点时：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该树必定有子树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等线"/>
              </a:rPr>
              <a:t>则任意两点最大距离是以下三种情况中的最大值</a:t>
            </a:r>
            <a:endParaRPr lang="en-US" sz="24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经过根节点的两个节点的最大距离</a:t>
            </a:r>
            <a:endParaRPr lang="en-US" sz="2000" b="0" strike="noStrike" spc="-1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该距离实际为该树的左子树高度和右子树高度之和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 左子树中任意两点的最大距离</a:t>
            </a:r>
            <a:endParaRPr lang="en-US" sz="2000" b="0" strike="noStrike" spc="-1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变为原问题规模一半的子问题	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等线"/>
              </a:rPr>
              <a:t> 右子树中任意两点的最大距离</a:t>
            </a:r>
            <a:endParaRPr lang="en-US" sz="2000" b="0" strike="noStrike" spc="-1">
              <a:latin typeface="Arial"/>
            </a:endParaRPr>
          </a:p>
          <a:p>
            <a:pPr marL="1600200" lvl="3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等线"/>
              </a:rPr>
              <a:t>变为原问题规模一半的子问题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等线"/>
              </a:rPr>
              <a:t>从思路中可以看出，需要求任意子树的高度，可以提前计算.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267200" cy="106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等线 Light"/>
              </a:rPr>
              <a:t>Problem 3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91" name="内容占位符 3"/>
          <p:cNvPicPr/>
          <p:nvPr/>
        </p:nvPicPr>
        <p:blipFill>
          <a:blip r:embed="rId2"/>
          <a:stretch/>
        </p:blipFill>
        <p:spPr>
          <a:xfrm>
            <a:off x="752040" y="1582560"/>
            <a:ext cx="10172160" cy="325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56400"/>
            <a:ext cx="10338120" cy="10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等线 Light"/>
              </a:rPr>
              <a:t>形式化问题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532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等线"/>
              </a:rPr>
              <a:t>输入：一颗树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等线"/>
              </a:rPr>
              <a:t>输出：一个局部最小值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等线"/>
              </a:rPr>
              <a:t>分析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树上的局部最小值</a:t>
            </a:r>
            <a:r>
              <a:rPr lang="en-US" sz="2400" b="0" strike="noStrike" spc="-1" dirty="0">
                <a:solidFill>
                  <a:srgbClr val="000000"/>
                </a:solidFill>
                <a:latin typeface="等线"/>
              </a:rPr>
              <a:t>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等线"/>
              </a:rPr>
              <a:t>父节点和子节点都比此节点的数值大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283</Words>
  <Application>Microsoft Office PowerPoint</Application>
  <PresentationFormat>宽屏</PresentationFormat>
  <Paragraphs>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DejaVu Sans</vt:lpstr>
      <vt:lpstr>等线</vt:lpstr>
      <vt:lpstr>等线 Light</vt:lpstr>
      <vt:lpstr>Microsoft YaHei</vt:lpstr>
      <vt:lpstr>Arial</vt:lpstr>
      <vt:lpstr>Symbol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subject/>
  <dc:creator>0817</dc:creator>
  <dc:description/>
  <cp:lastModifiedBy>dong junchuan</cp:lastModifiedBy>
  <cp:revision>32</cp:revision>
  <dcterms:created xsi:type="dcterms:W3CDTF">2018-10-31T12:15:21Z</dcterms:created>
  <dcterms:modified xsi:type="dcterms:W3CDTF">2018-11-02T03:49:09Z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