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308" r:id="rId4"/>
    <p:sldId id="317" r:id="rId5"/>
    <p:sldId id="311" r:id="rId6"/>
    <p:sldId id="312" r:id="rId7"/>
    <p:sldId id="313" r:id="rId8"/>
    <p:sldId id="294" r:id="rId9"/>
    <p:sldId id="288" r:id="rId10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42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174AB"/>
    <a:srgbClr val="92D14F"/>
    <a:srgbClr val="666666"/>
    <a:srgbClr val="BFC0C0"/>
    <a:srgbClr val="9F9D9A"/>
    <a:srgbClr val="0A377B"/>
    <a:srgbClr val="000000"/>
    <a:srgbClr val="083F8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453BE-7299-4522-94A8-37F3662717C7}" v="3" dt="2018-12-13T06:17:59.363"/>
    <p1510:client id="{31A1CB62-592C-4C15-B608-C3DC78827737}" v="1" dt="2018-12-13T09:58:41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776" y="108"/>
      </p:cViewPr>
      <p:guideLst>
        <p:guide orient="horz" pos="2409"/>
        <p:guide pos="5125"/>
        <p:guide pos="1542"/>
        <p:guide orient="horz" pos="1185"/>
        <p:guide orient="horz" pos="2228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斌 黄" userId="82a37af3e048f0f6" providerId="Windows Live" clId="Web-{D41A2B58-A613-466A-92CE-A3B1BF6E94F4}"/>
    <pc:docChg chg="modSld">
      <pc:chgData name="斌 黄" userId="82a37af3e048f0f6" providerId="Windows Live" clId="Web-{D41A2B58-A613-466A-92CE-A3B1BF6E94F4}" dt="2018-12-13T05:57:36.856" v="1020" actId="1076"/>
      <pc:docMkLst>
        <pc:docMk/>
      </pc:docMkLst>
      <pc:sldChg chg="addSp delSp modSp addAnim delAnim">
        <pc:chgData name="斌 黄" userId="82a37af3e048f0f6" providerId="Windows Live" clId="Web-{D41A2B58-A613-466A-92CE-A3B1BF6E94F4}" dt="2018-12-13T04:41:32.619" v="783" actId="1076"/>
        <pc:sldMkLst>
          <pc:docMk/>
          <pc:sldMk cId="2216798600" sldId="294"/>
        </pc:sldMkLst>
        <pc:spChg chg="add mod">
          <ac:chgData name="斌 黄" userId="82a37af3e048f0f6" providerId="Windows Live" clId="Web-{D41A2B58-A613-466A-92CE-A3B1BF6E94F4}" dt="2018-12-13T04:41:32.556" v="780" actId="1076"/>
          <ac:spMkLst>
            <pc:docMk/>
            <pc:sldMk cId="2216798600" sldId="294"/>
            <ac:spMk id="2" creationId="{EB176A04-93BF-492B-9F53-5F288EF38254}"/>
          </ac:spMkLst>
        </pc:spChg>
        <pc:spChg chg="add mod">
          <ac:chgData name="斌 黄" userId="82a37af3e048f0f6" providerId="Windows Live" clId="Web-{D41A2B58-A613-466A-92CE-A3B1BF6E94F4}" dt="2018-12-13T04:41:32.588" v="781" actId="1076"/>
          <ac:spMkLst>
            <pc:docMk/>
            <pc:sldMk cId="2216798600" sldId="294"/>
            <ac:spMk id="3" creationId="{690948AA-85A9-4225-81BB-91879AD91E75}"/>
          </ac:spMkLst>
        </pc:spChg>
        <pc:spChg chg="add mod">
          <ac:chgData name="斌 黄" userId="82a37af3e048f0f6" providerId="Windows Live" clId="Web-{D41A2B58-A613-466A-92CE-A3B1BF6E94F4}" dt="2018-12-13T04:41:32.603" v="782" actId="1076"/>
          <ac:spMkLst>
            <pc:docMk/>
            <pc:sldMk cId="2216798600" sldId="294"/>
            <ac:spMk id="4" creationId="{AFE63C03-D964-4BCD-875C-9E2AD510216F}"/>
          </ac:spMkLst>
        </pc:spChg>
        <pc:spChg chg="add mod">
          <ac:chgData name="斌 黄" userId="82a37af3e048f0f6" providerId="Windows Live" clId="Web-{D41A2B58-A613-466A-92CE-A3B1BF6E94F4}" dt="2018-12-13T04:41:32.619" v="783" actId="1076"/>
          <ac:spMkLst>
            <pc:docMk/>
            <pc:sldMk cId="2216798600" sldId="294"/>
            <ac:spMk id="5" creationId="{AA1A7FF4-E131-4F1E-B80B-51E12E994EB0}"/>
          </ac:spMkLst>
        </pc:spChg>
        <pc:spChg chg="add del">
          <ac:chgData name="斌 黄" userId="82a37af3e048f0f6" providerId="Windows Live" clId="Web-{D41A2B58-A613-466A-92CE-A3B1BF6E94F4}" dt="2018-12-13T04:31:53.622" v="566"/>
          <ac:spMkLst>
            <pc:docMk/>
            <pc:sldMk cId="2216798600" sldId="294"/>
            <ac:spMk id="6" creationId="{3DBCE7B6-2982-4B39-80C8-59623BF50ACE}"/>
          </ac:spMkLst>
        </pc:spChg>
        <pc:spChg chg="add del">
          <ac:chgData name="斌 黄" userId="82a37af3e048f0f6" providerId="Windows Live" clId="Web-{D41A2B58-A613-466A-92CE-A3B1BF6E94F4}" dt="2018-12-13T04:31:53.622" v="565"/>
          <ac:spMkLst>
            <pc:docMk/>
            <pc:sldMk cId="2216798600" sldId="294"/>
            <ac:spMk id="7" creationId="{54845FB0-174E-4EDE-BEA6-A3B2A252E0E5}"/>
          </ac:spMkLst>
        </pc:spChg>
        <pc:spChg chg="mod">
          <ac:chgData name="斌 黄" userId="82a37af3e048f0f6" providerId="Windows Live" clId="Web-{D41A2B58-A613-466A-92CE-A3B1BF6E94F4}" dt="2018-12-13T04:41:23.947" v="779" actId="1076"/>
          <ac:spMkLst>
            <pc:docMk/>
            <pc:sldMk cId="2216798600" sldId="294"/>
            <ac:spMk id="17" creationId="{00000000-0000-0000-0000-000000000000}"/>
          </ac:spMkLst>
        </pc:spChg>
        <pc:spChg chg="del">
          <ac:chgData name="斌 黄" userId="82a37af3e048f0f6" providerId="Windows Live" clId="Web-{D41A2B58-A613-466A-92CE-A3B1BF6E94F4}" dt="2018-12-13T04:25:05.763" v="332"/>
          <ac:spMkLst>
            <pc:docMk/>
            <pc:sldMk cId="2216798600" sldId="294"/>
            <ac:spMk id="20" creationId="{00000000-0000-0000-0000-000000000000}"/>
          </ac:spMkLst>
        </pc:spChg>
        <pc:spChg chg="del">
          <ac:chgData name="斌 黄" userId="82a37af3e048f0f6" providerId="Windows Live" clId="Web-{D41A2B58-A613-466A-92CE-A3B1BF6E94F4}" dt="2018-12-13T04:25:07.419" v="333"/>
          <ac:spMkLst>
            <pc:docMk/>
            <pc:sldMk cId="2216798600" sldId="294"/>
            <ac:spMk id="21" creationId="{00000000-0000-0000-0000-000000000000}"/>
          </ac:spMkLst>
        </pc:spChg>
        <pc:graphicFrameChg chg="del">
          <ac:chgData name="斌 黄" userId="82a37af3e048f0f6" providerId="Windows Live" clId="Web-{D41A2B58-A613-466A-92CE-A3B1BF6E94F4}" dt="2018-12-13T04:24:53.013" v="331"/>
          <ac:graphicFrameMkLst>
            <pc:docMk/>
            <pc:sldMk cId="2216798600" sldId="294"/>
            <ac:graphicFrameMk id="18" creationId="{00000000-0000-0000-0000-000000000000}"/>
          </ac:graphicFrameMkLst>
        </pc:graphicFrameChg>
      </pc:sldChg>
      <pc:sldChg chg="addAnim delAnim modAnim">
        <pc:chgData name="斌 黄" userId="82a37af3e048f0f6" providerId="Windows Live" clId="Web-{D41A2B58-A613-466A-92CE-A3B1BF6E94F4}" dt="2018-12-13T04:12:27.470" v="8"/>
        <pc:sldMkLst>
          <pc:docMk/>
          <pc:sldMk cId="348705228" sldId="308"/>
        </pc:sldMkLst>
      </pc:sldChg>
      <pc:sldChg chg="addSp delSp modSp addAnim delAnim">
        <pc:chgData name="斌 黄" userId="82a37af3e048f0f6" providerId="Windows Live" clId="Web-{D41A2B58-A613-466A-92CE-A3B1BF6E94F4}" dt="2018-12-13T05:57:36.856" v="1020" actId="1076"/>
        <pc:sldMkLst>
          <pc:docMk/>
          <pc:sldMk cId="4139932646" sldId="311"/>
        </pc:sldMkLst>
        <pc:spChg chg="add mod">
          <ac:chgData name="斌 黄" userId="82a37af3e048f0f6" providerId="Windows Live" clId="Web-{D41A2B58-A613-466A-92CE-A3B1BF6E94F4}" dt="2018-12-13T05:57:36.856" v="1020" actId="1076"/>
          <ac:spMkLst>
            <pc:docMk/>
            <pc:sldMk cId="4139932646" sldId="311"/>
            <ac:spMk id="3" creationId="{4BFB78D8-063F-45C4-8500-5AAF2AF07475}"/>
          </ac:spMkLst>
        </pc:spChg>
        <pc:spChg chg="del mod">
          <ac:chgData name="斌 黄" userId="82a37af3e048f0f6" providerId="Windows Live" clId="Web-{D41A2B58-A613-466A-92CE-A3B1BF6E94F4}" dt="2018-12-13T05:57:31.716" v="1019"/>
          <ac:spMkLst>
            <pc:docMk/>
            <pc:sldMk cId="4139932646" sldId="311"/>
            <ac:spMk id="37" creationId="{00000000-0000-0000-0000-000000000000}"/>
          </ac:spMkLst>
        </pc:spChg>
      </pc:sldChg>
      <pc:sldChg chg="modSp">
        <pc:chgData name="斌 黄" userId="82a37af3e048f0f6" providerId="Windows Live" clId="Web-{D41A2B58-A613-466A-92CE-A3B1BF6E94F4}" dt="2018-12-13T05:17:54.119" v="831" actId="20577"/>
        <pc:sldMkLst>
          <pc:docMk/>
          <pc:sldMk cId="1978984327" sldId="313"/>
        </pc:sldMkLst>
        <pc:spChg chg="mod">
          <ac:chgData name="斌 黄" userId="82a37af3e048f0f6" providerId="Windows Live" clId="Web-{D41A2B58-A613-466A-92CE-A3B1BF6E94F4}" dt="2018-12-13T05:17:54.119" v="831" actId="20577"/>
          <ac:spMkLst>
            <pc:docMk/>
            <pc:sldMk cId="1978984327" sldId="313"/>
            <ac:spMk id="37" creationId="{00000000-0000-0000-0000-000000000000}"/>
          </ac:spMkLst>
        </pc:spChg>
      </pc:sldChg>
      <pc:sldChg chg="modSp">
        <pc:chgData name="斌 黄" userId="82a37af3e048f0f6" providerId="Windows Live" clId="Web-{D41A2B58-A613-466A-92CE-A3B1BF6E94F4}" dt="2018-12-13T05:36:34.644" v="834" actId="20577"/>
        <pc:sldMkLst>
          <pc:docMk/>
          <pc:sldMk cId="41264055" sldId="317"/>
        </pc:sldMkLst>
        <pc:spChg chg="mod">
          <ac:chgData name="斌 黄" userId="82a37af3e048f0f6" providerId="Windows Live" clId="Web-{D41A2B58-A613-466A-92CE-A3B1BF6E94F4}" dt="2018-12-13T05:36:34.644" v="834" actId="20577"/>
          <ac:spMkLst>
            <pc:docMk/>
            <pc:sldMk cId="41264055" sldId="317"/>
            <ac:spMk id="20" creationId="{00000000-0000-0000-0000-000000000000}"/>
          </ac:spMkLst>
        </pc:spChg>
      </pc:sldChg>
    </pc:docChg>
  </pc:docChgLst>
  <pc:docChgLst>
    <pc:chgData name="斌 黄" userId="82a37af3e048f0f6" providerId="Windows Live" clId="Web-{31A1CB62-592C-4C15-B608-C3DC78827737}"/>
    <pc:docChg chg="modSld">
      <pc:chgData name="斌 黄" userId="82a37af3e048f0f6" providerId="Windows Live" clId="Web-{31A1CB62-592C-4C15-B608-C3DC78827737}" dt="2018-12-13T10:02:10.320" v="4" actId="20577"/>
      <pc:docMkLst>
        <pc:docMk/>
      </pc:docMkLst>
      <pc:sldChg chg="modSp">
        <pc:chgData name="斌 黄" userId="82a37af3e048f0f6" providerId="Windows Live" clId="Web-{31A1CB62-592C-4C15-B608-C3DC78827737}" dt="2018-12-13T09:58:41.812" v="0" actId="1076"/>
        <pc:sldMkLst>
          <pc:docMk/>
          <pc:sldMk cId="2605218448" sldId="260"/>
        </pc:sldMkLst>
        <pc:picChg chg="mod">
          <ac:chgData name="斌 黄" userId="82a37af3e048f0f6" providerId="Windows Live" clId="Web-{31A1CB62-592C-4C15-B608-C3DC78827737}" dt="2018-12-13T09:58:41.812" v="0" actId="1076"/>
          <ac:picMkLst>
            <pc:docMk/>
            <pc:sldMk cId="2605218448" sldId="260"/>
            <ac:picMk id="11" creationId="{00000000-0000-0000-0000-000000000000}"/>
          </ac:picMkLst>
        </pc:picChg>
      </pc:sldChg>
      <pc:sldChg chg="delSp modSp">
        <pc:chgData name="斌 黄" userId="82a37af3e048f0f6" providerId="Windows Live" clId="Web-{31A1CB62-592C-4C15-B608-C3DC78827737}" dt="2018-12-13T09:59:32.469" v="2"/>
        <pc:sldMkLst>
          <pc:docMk/>
          <pc:sldMk cId="348705228" sldId="308"/>
        </pc:sldMkLst>
        <pc:picChg chg="del mod">
          <ac:chgData name="斌 黄" userId="82a37af3e048f0f6" providerId="Windows Live" clId="Web-{31A1CB62-592C-4C15-B608-C3DC78827737}" dt="2018-12-13T09:59:32.469" v="2"/>
          <ac:picMkLst>
            <pc:docMk/>
            <pc:sldMk cId="348705228" sldId="308"/>
            <ac:picMk id="3" creationId="{2F9AFE3A-AFEF-4DFF-A889-0C04BBA75C26}"/>
          </ac:picMkLst>
        </pc:picChg>
      </pc:sldChg>
      <pc:sldChg chg="modSp">
        <pc:chgData name="斌 黄" userId="82a37af3e048f0f6" providerId="Windows Live" clId="Web-{31A1CB62-592C-4C15-B608-C3DC78827737}" dt="2018-12-13T10:02:10.304" v="3" actId="20577"/>
        <pc:sldMkLst>
          <pc:docMk/>
          <pc:sldMk cId="4139932646" sldId="311"/>
        </pc:sldMkLst>
        <pc:spChg chg="mod">
          <ac:chgData name="斌 黄" userId="82a37af3e048f0f6" providerId="Windows Live" clId="Web-{31A1CB62-592C-4C15-B608-C3DC78827737}" dt="2018-12-13T10:02:10.304" v="3" actId="20577"/>
          <ac:spMkLst>
            <pc:docMk/>
            <pc:sldMk cId="4139932646" sldId="311"/>
            <ac:spMk id="36" creationId="{00000000-0000-0000-0000-000000000000}"/>
          </ac:spMkLst>
        </pc:spChg>
      </pc:sldChg>
    </pc:docChg>
  </pc:docChgLst>
  <pc:docChgLst>
    <pc:chgData clId="Web-{31A1CB62-592C-4C15-B608-C3DC78827737}"/>
    <pc:docChg chg="modSld">
      <pc:chgData name="" userId="" providerId="" clId="Web-{31A1CB62-592C-4C15-B608-C3DC78827737}" dt="2018-12-13T09:58:32.560" v="0" actId="1076"/>
      <pc:docMkLst>
        <pc:docMk/>
      </pc:docMkLst>
      <pc:sldChg chg="modSp">
        <pc:chgData name="" userId="" providerId="" clId="Web-{31A1CB62-592C-4C15-B608-C3DC78827737}" dt="2018-12-13T09:58:32.560" v="0" actId="1076"/>
        <pc:sldMkLst>
          <pc:docMk/>
          <pc:sldMk cId="2605218448" sldId="260"/>
        </pc:sldMkLst>
        <pc:picChg chg="mod">
          <ac:chgData name="" userId="" providerId="" clId="Web-{31A1CB62-592C-4C15-B608-C3DC78827737}" dt="2018-12-13T09:58:32.560" v="0" actId="1076"/>
          <ac:picMkLst>
            <pc:docMk/>
            <pc:sldMk cId="2605218448" sldId="260"/>
            <ac:picMk id="11" creationId="{00000000-0000-0000-0000-000000000000}"/>
          </ac:picMkLst>
        </pc:picChg>
      </pc:sldChg>
    </pc:docChg>
  </pc:docChgLst>
  <pc:docChgLst>
    <pc:chgData name="斌 黄" userId="82a37af3e048f0f6" providerId="Windows Live" clId="Web-{212AF85F-2622-42B9-87EC-71313A03DECE}"/>
    <pc:docChg chg="addSld delSld modSld sldOrd">
      <pc:chgData name="斌 黄" userId="82a37af3e048f0f6" providerId="Windows Live" clId="Web-{212AF85F-2622-42B9-87EC-71313A03DECE}" dt="2018-12-12T17:15:28.703" v="982" actId="20577"/>
      <pc:docMkLst>
        <pc:docMk/>
      </pc:docMkLst>
      <pc:sldChg chg="add del">
        <pc:chgData name="斌 黄" userId="82a37af3e048f0f6" providerId="Windows Live" clId="Web-{212AF85F-2622-42B9-87EC-71313A03DECE}" dt="2018-12-12T16:30:53.020" v="9"/>
        <pc:sldMkLst>
          <pc:docMk/>
          <pc:sldMk cId="2216798600" sldId="294"/>
        </pc:sldMkLst>
      </pc:sldChg>
      <pc:sldChg chg="add del">
        <pc:chgData name="斌 黄" userId="82a37af3e048f0f6" providerId="Windows Live" clId="Web-{212AF85F-2622-42B9-87EC-71313A03DECE}" dt="2018-12-12T16:31:13.942" v="15"/>
        <pc:sldMkLst>
          <pc:docMk/>
          <pc:sldMk cId="2505499645" sldId="306"/>
        </pc:sldMkLst>
      </pc:sldChg>
      <pc:sldChg chg="add del">
        <pc:chgData name="斌 黄" userId="82a37af3e048f0f6" providerId="Windows Live" clId="Web-{212AF85F-2622-42B9-87EC-71313A03DECE}" dt="2018-12-12T16:31:13.738" v="14"/>
        <pc:sldMkLst>
          <pc:docMk/>
          <pc:sldMk cId="1642655237" sldId="307"/>
        </pc:sldMkLst>
      </pc:sldChg>
      <pc:sldChg chg="addSp delSp modSp delAnim">
        <pc:chgData name="斌 黄" userId="82a37af3e048f0f6" providerId="Windows Live" clId="Web-{212AF85F-2622-42B9-87EC-71313A03DECE}" dt="2018-12-12T17:05:10.504" v="648" actId="20577"/>
        <pc:sldMkLst>
          <pc:docMk/>
          <pc:sldMk cId="348705228" sldId="308"/>
        </pc:sldMkLst>
        <pc:spChg chg="mod">
          <ac:chgData name="斌 黄" userId="82a37af3e048f0f6" providerId="Windows Live" clId="Web-{212AF85F-2622-42B9-87EC-71313A03DECE}" dt="2018-12-12T17:05:08.004" v="642" actId="20577"/>
          <ac:spMkLst>
            <pc:docMk/>
            <pc:sldMk cId="348705228" sldId="308"/>
            <ac:spMk id="17" creationId="{00000000-0000-0000-0000-000000000000}"/>
          </ac:spMkLst>
        </pc:spChg>
        <pc:spChg chg="mod">
          <ac:chgData name="斌 黄" userId="82a37af3e048f0f6" providerId="Windows Live" clId="Web-{212AF85F-2622-42B9-87EC-71313A03DECE}" dt="2018-12-12T17:05:08.926" v="645" actId="20577"/>
          <ac:spMkLst>
            <pc:docMk/>
            <pc:sldMk cId="348705228" sldId="308"/>
            <ac:spMk id="18" creationId="{00000000-0000-0000-0000-000000000000}"/>
          </ac:spMkLst>
        </pc:spChg>
        <pc:spChg chg="mod">
          <ac:chgData name="斌 黄" userId="82a37af3e048f0f6" providerId="Windows Live" clId="Web-{212AF85F-2622-42B9-87EC-71313A03DECE}" dt="2018-12-12T17:05:10.504" v="648" actId="20577"/>
          <ac:spMkLst>
            <pc:docMk/>
            <pc:sldMk cId="348705228" sldId="308"/>
            <ac:spMk id="20" creationId="{00000000-0000-0000-0000-000000000000}"/>
          </ac:spMkLst>
        </pc:spChg>
        <pc:spChg chg="del">
          <ac:chgData name="斌 黄" userId="82a37af3e048f0f6" providerId="Windows Live" clId="Web-{212AF85F-2622-42B9-87EC-71313A03DECE}" dt="2018-12-12T16:36:12.471" v="191"/>
          <ac:spMkLst>
            <pc:docMk/>
            <pc:sldMk cId="348705228" sldId="308"/>
            <ac:spMk id="21" creationId="{00000000-0000-0000-0000-000000000000}"/>
          </ac:spMkLst>
        </pc:spChg>
        <pc:spChg chg="del">
          <ac:chgData name="斌 黄" userId="82a37af3e048f0f6" providerId="Windows Live" clId="Web-{212AF85F-2622-42B9-87EC-71313A03DECE}" dt="2018-12-12T16:37:32.189" v="210"/>
          <ac:spMkLst>
            <pc:docMk/>
            <pc:sldMk cId="348705228" sldId="308"/>
            <ac:spMk id="35" creationId="{00000000-0000-0000-0000-000000000000}"/>
          </ac:spMkLst>
        </pc:spChg>
        <pc:spChg chg="mod">
          <ac:chgData name="斌 黄" userId="82a37af3e048f0f6" providerId="Windows Live" clId="Web-{212AF85F-2622-42B9-87EC-71313A03DECE}" dt="2018-12-12T17:02:16.459" v="561" actId="20577"/>
          <ac:spMkLst>
            <pc:docMk/>
            <pc:sldMk cId="348705228" sldId="308"/>
            <ac:spMk id="36" creationId="{00000000-0000-0000-0000-000000000000}"/>
          </ac:spMkLst>
        </pc:spChg>
        <pc:spChg chg="mod">
          <ac:chgData name="斌 黄" userId="82a37af3e048f0f6" providerId="Windows Live" clId="Web-{212AF85F-2622-42B9-87EC-71313A03DECE}" dt="2018-12-12T16:50:51.683" v="267" actId="20577"/>
          <ac:spMkLst>
            <pc:docMk/>
            <pc:sldMk cId="348705228" sldId="308"/>
            <ac:spMk id="37" creationId="{00000000-0000-0000-0000-000000000000}"/>
          </ac:spMkLst>
        </pc:spChg>
        <pc:spChg chg="del">
          <ac:chgData name="斌 黄" userId="82a37af3e048f0f6" providerId="Windows Live" clId="Web-{212AF85F-2622-42B9-87EC-71313A03DECE}" dt="2018-12-12T16:36:30.377" v="192"/>
          <ac:spMkLst>
            <pc:docMk/>
            <pc:sldMk cId="348705228" sldId="308"/>
            <ac:spMk id="38" creationId="{00000000-0000-0000-0000-000000000000}"/>
          </ac:spMkLst>
        </pc:spChg>
        <pc:picChg chg="add mod">
          <ac:chgData name="斌 黄" userId="82a37af3e048f0f6" providerId="Windows Live" clId="Web-{212AF85F-2622-42B9-87EC-71313A03DECE}" dt="2018-12-12T16:52:38.104" v="275" actId="14100"/>
          <ac:picMkLst>
            <pc:docMk/>
            <pc:sldMk cId="348705228" sldId="308"/>
            <ac:picMk id="2" creationId="{08E28B31-09FA-42DA-AD1B-8235EC799F44}"/>
          </ac:picMkLst>
        </pc:picChg>
      </pc:sldChg>
      <pc:sldChg chg="modSp">
        <pc:chgData name="斌 黄" userId="82a37af3e048f0f6" providerId="Windows Live" clId="Web-{212AF85F-2622-42B9-87EC-71313A03DECE}" dt="2018-12-12T16:33:34.003" v="63" actId="20577"/>
        <pc:sldMkLst>
          <pc:docMk/>
          <pc:sldMk cId="4139932646" sldId="311"/>
        </pc:sldMkLst>
        <pc:spChg chg="mod">
          <ac:chgData name="斌 黄" userId="82a37af3e048f0f6" providerId="Windows Live" clId="Web-{212AF85F-2622-42B9-87EC-71313A03DECE}" dt="2018-12-12T16:33:34.003" v="63" actId="20577"/>
          <ac:spMkLst>
            <pc:docMk/>
            <pc:sldMk cId="4139932646" sldId="311"/>
            <ac:spMk id="21" creationId="{00000000-0000-0000-0000-000000000000}"/>
          </ac:spMkLst>
        </pc:spChg>
      </pc:sldChg>
      <pc:sldChg chg="addSp modSp addAnim">
        <pc:chgData name="斌 黄" userId="82a37af3e048f0f6" providerId="Windows Live" clId="Web-{212AF85F-2622-42B9-87EC-71313A03DECE}" dt="2018-12-12T17:11:59.002" v="924" actId="20577"/>
        <pc:sldMkLst>
          <pc:docMk/>
          <pc:sldMk cId="424272330" sldId="312"/>
        </pc:sldMkLst>
        <pc:spChg chg="add mod">
          <ac:chgData name="斌 黄" userId="82a37af3e048f0f6" providerId="Windows Live" clId="Web-{212AF85F-2622-42B9-87EC-71313A03DECE}" dt="2018-12-12T17:11:59.002" v="924" actId="20577"/>
          <ac:spMkLst>
            <pc:docMk/>
            <pc:sldMk cId="424272330" sldId="312"/>
            <ac:spMk id="2" creationId="{A5C4551B-2897-4403-9CB8-818E29E25BF6}"/>
          </ac:spMkLst>
        </pc:spChg>
      </pc:sldChg>
      <pc:sldChg chg="add del ord">
        <pc:chgData name="斌 黄" userId="82a37af3e048f0f6" providerId="Windows Live" clId="Web-{212AF85F-2622-42B9-87EC-71313A03DECE}" dt="2018-12-12T16:31:07.176" v="12"/>
        <pc:sldMkLst>
          <pc:docMk/>
          <pc:sldMk cId="2775408102" sldId="315"/>
        </pc:sldMkLst>
      </pc:sldChg>
      <pc:sldChg chg="add del">
        <pc:chgData name="斌 黄" userId="82a37af3e048f0f6" providerId="Windows Live" clId="Web-{212AF85F-2622-42B9-87EC-71313A03DECE}" dt="2018-12-12T16:31:07.176" v="13"/>
        <pc:sldMkLst>
          <pc:docMk/>
          <pc:sldMk cId="1013119678" sldId="316"/>
        </pc:sldMkLst>
      </pc:sldChg>
      <pc:sldChg chg="addSp delSp modSp addAnim delAnim">
        <pc:chgData name="斌 黄" userId="82a37af3e048f0f6" providerId="Windows Live" clId="Web-{212AF85F-2622-42B9-87EC-71313A03DECE}" dt="2018-12-12T17:15:28.203" v="980" actId="20577"/>
        <pc:sldMkLst>
          <pc:docMk/>
          <pc:sldMk cId="41264055" sldId="317"/>
        </pc:sldMkLst>
        <pc:spChg chg="add mod">
          <ac:chgData name="斌 黄" userId="82a37af3e048f0f6" providerId="Windows Live" clId="Web-{212AF85F-2622-42B9-87EC-71313A03DECE}" dt="2018-12-12T17:15:28.203" v="980" actId="20577"/>
          <ac:spMkLst>
            <pc:docMk/>
            <pc:sldMk cId="41264055" sldId="317"/>
            <ac:spMk id="2" creationId="{5BBA3BDE-041A-4357-85AC-069EA49B96DF}"/>
          </ac:spMkLst>
        </pc:spChg>
        <pc:spChg chg="mod">
          <ac:chgData name="斌 黄" userId="82a37af3e048f0f6" providerId="Windows Live" clId="Web-{212AF85F-2622-42B9-87EC-71313A03DECE}" dt="2018-12-12T17:04:56.286" v="626" actId="20577"/>
          <ac:spMkLst>
            <pc:docMk/>
            <pc:sldMk cId="41264055" sldId="317"/>
            <ac:spMk id="17" creationId="{00000000-0000-0000-0000-000000000000}"/>
          </ac:spMkLst>
        </pc:spChg>
        <pc:spChg chg="mod">
          <ac:chgData name="斌 黄" userId="82a37af3e048f0f6" providerId="Windows Live" clId="Web-{212AF85F-2622-42B9-87EC-71313A03DECE}" dt="2018-12-12T17:04:59.473" v="631" actId="20577"/>
          <ac:spMkLst>
            <pc:docMk/>
            <pc:sldMk cId="41264055" sldId="317"/>
            <ac:spMk id="18" creationId="{00000000-0000-0000-0000-000000000000}"/>
          </ac:spMkLst>
        </pc:spChg>
        <pc:spChg chg="mod">
          <ac:chgData name="斌 黄" userId="82a37af3e048f0f6" providerId="Windows Live" clId="Web-{212AF85F-2622-42B9-87EC-71313A03DECE}" dt="2018-12-12T17:12:10.048" v="928" actId="1076"/>
          <ac:spMkLst>
            <pc:docMk/>
            <pc:sldMk cId="41264055" sldId="317"/>
            <ac:spMk id="20" creationId="{00000000-0000-0000-0000-000000000000}"/>
          </ac:spMkLst>
        </pc:spChg>
        <pc:spChg chg="del">
          <ac:chgData name="斌 黄" userId="82a37af3e048f0f6" providerId="Windows Live" clId="Web-{212AF85F-2622-42B9-87EC-71313A03DECE}" dt="2018-12-12T16:57:53.945" v="439"/>
          <ac:spMkLst>
            <pc:docMk/>
            <pc:sldMk cId="41264055" sldId="317"/>
            <ac:spMk id="21" creationId="{00000000-0000-0000-0000-000000000000}"/>
          </ac:spMkLst>
        </pc:spChg>
        <pc:spChg chg="del">
          <ac:chgData name="斌 黄" userId="82a37af3e048f0f6" providerId="Windows Live" clId="Web-{212AF85F-2622-42B9-87EC-71313A03DECE}" dt="2018-12-12T17:04:32.098" v="617"/>
          <ac:spMkLst>
            <pc:docMk/>
            <pc:sldMk cId="41264055" sldId="317"/>
            <ac:spMk id="35" creationId="{00000000-0000-0000-0000-000000000000}"/>
          </ac:spMkLst>
        </pc:spChg>
        <pc:spChg chg="mod">
          <ac:chgData name="斌 黄" userId="82a37af3e048f0f6" providerId="Windows Live" clId="Web-{212AF85F-2622-42B9-87EC-71313A03DECE}" dt="2018-12-12T17:12:07.064" v="927" actId="1076"/>
          <ac:spMkLst>
            <pc:docMk/>
            <pc:sldMk cId="41264055" sldId="317"/>
            <ac:spMk id="36" creationId="{00000000-0000-0000-0000-000000000000}"/>
          </ac:spMkLst>
        </pc:spChg>
        <pc:spChg chg="mod">
          <ac:chgData name="斌 黄" userId="82a37af3e048f0f6" providerId="Windows Live" clId="Web-{212AF85F-2622-42B9-87EC-71313A03DECE}" dt="2018-12-12T17:11:38.720" v="917" actId="1076"/>
          <ac:spMkLst>
            <pc:docMk/>
            <pc:sldMk cId="41264055" sldId="317"/>
            <ac:spMk id="37" creationId="{00000000-0000-0000-0000-000000000000}"/>
          </ac:spMkLst>
        </pc:spChg>
        <pc:spChg chg="del">
          <ac:chgData name="斌 黄" userId="82a37af3e048f0f6" providerId="Windows Live" clId="Web-{212AF85F-2622-42B9-87EC-71313A03DECE}" dt="2018-12-12T16:46:36.247" v="247"/>
          <ac:spMkLst>
            <pc:docMk/>
            <pc:sldMk cId="41264055" sldId="317"/>
            <ac:spMk id="38" creationId="{00000000-0000-0000-0000-000000000000}"/>
          </ac:spMkLst>
        </pc:spChg>
        <pc:picChg chg="add del mod">
          <ac:chgData name="斌 黄" userId="82a37af3e048f0f6" providerId="Windows Live" clId="Web-{212AF85F-2622-42B9-87EC-71313A03DECE}" dt="2018-12-12T17:14:46.031" v="976"/>
          <ac:picMkLst>
            <pc:docMk/>
            <pc:sldMk cId="41264055" sldId="317"/>
            <ac:picMk id="3" creationId="{BBAABBC3-8D1D-4A8A-900E-FBD8C122B532}"/>
          </ac:picMkLst>
        </pc:picChg>
        <pc:picChg chg="add mod">
          <ac:chgData name="斌 黄" userId="82a37af3e048f0f6" providerId="Windows Live" clId="Web-{212AF85F-2622-42B9-87EC-71313A03DECE}" dt="2018-12-12T17:15:23.234" v="979" actId="1076"/>
          <ac:picMkLst>
            <pc:docMk/>
            <pc:sldMk cId="41264055" sldId="317"/>
            <ac:picMk id="5" creationId="{E41CEC5B-3650-46AD-B513-4D1DBD1FD1B0}"/>
          </ac:picMkLst>
        </pc:picChg>
      </pc:sldChg>
      <pc:sldChg chg="del">
        <pc:chgData name="斌 黄" userId="82a37af3e048f0f6" providerId="Windows Live" clId="Web-{212AF85F-2622-42B9-87EC-71313A03DECE}" dt="2018-12-12T16:30:19.020" v="0"/>
        <pc:sldMkLst>
          <pc:docMk/>
          <pc:sldMk cId="417955723" sldId="318"/>
        </pc:sldMkLst>
      </pc:sldChg>
    </pc:docChg>
  </pc:docChgLst>
  <pc:docChgLst>
    <pc:chgData name="斌 黄" userId="82a37af3e048f0f6" providerId="Windows Live" clId="Web-{81C453BE-7299-4522-94A8-37F3662717C7}"/>
    <pc:docChg chg="modSld">
      <pc:chgData name="斌 黄" userId="82a37af3e048f0f6" providerId="Windows Live" clId="Web-{81C453BE-7299-4522-94A8-37F3662717C7}" dt="2018-12-13T06:55:58.472" v="1005" actId="1076"/>
      <pc:docMkLst>
        <pc:docMk/>
      </pc:docMkLst>
      <pc:sldChg chg="addSp modSp">
        <pc:chgData name="斌 黄" userId="82a37af3e048f0f6" providerId="Windows Live" clId="Web-{81C453BE-7299-4522-94A8-37F3662717C7}" dt="2018-12-13T06:55:58.472" v="1005" actId="1076"/>
        <pc:sldMkLst>
          <pc:docMk/>
          <pc:sldMk cId="348705228" sldId="308"/>
        </pc:sldMkLst>
        <pc:spChg chg="mod">
          <ac:chgData name="斌 黄" userId="82a37af3e048f0f6" providerId="Windows Live" clId="Web-{81C453BE-7299-4522-94A8-37F3662717C7}" dt="2018-12-13T06:55:30.166" v="999" actId="1076"/>
          <ac:spMkLst>
            <pc:docMk/>
            <pc:sldMk cId="348705228" sldId="308"/>
            <ac:spMk id="36" creationId="{00000000-0000-0000-0000-000000000000}"/>
          </ac:spMkLst>
        </pc:spChg>
        <pc:spChg chg="mod">
          <ac:chgData name="斌 黄" userId="82a37af3e048f0f6" providerId="Windows Live" clId="Web-{81C453BE-7299-4522-94A8-37F3662717C7}" dt="2018-12-13T06:55:37.487" v="1000" actId="1076"/>
          <ac:spMkLst>
            <pc:docMk/>
            <pc:sldMk cId="348705228" sldId="308"/>
            <ac:spMk id="37" creationId="{00000000-0000-0000-0000-000000000000}"/>
          </ac:spMkLst>
        </pc:spChg>
        <pc:picChg chg="mod">
          <ac:chgData name="斌 黄" userId="82a37af3e048f0f6" providerId="Windows Live" clId="Web-{81C453BE-7299-4522-94A8-37F3662717C7}" dt="2018-12-13T06:55:37.503" v="1001" actId="1076"/>
          <ac:picMkLst>
            <pc:docMk/>
            <pc:sldMk cId="348705228" sldId="308"/>
            <ac:picMk id="2" creationId="{08E28B31-09FA-42DA-AD1B-8235EC799F44}"/>
          </ac:picMkLst>
        </pc:picChg>
        <pc:picChg chg="add mod">
          <ac:chgData name="斌 黄" userId="82a37af3e048f0f6" providerId="Windows Live" clId="Web-{81C453BE-7299-4522-94A8-37F3662717C7}" dt="2018-12-13T06:55:58.472" v="1005" actId="1076"/>
          <ac:picMkLst>
            <pc:docMk/>
            <pc:sldMk cId="348705228" sldId="308"/>
            <ac:picMk id="3" creationId="{2F9AFE3A-AFEF-4DFF-A889-0C04BBA75C26}"/>
          </ac:picMkLst>
        </pc:picChg>
      </pc:sldChg>
      <pc:sldChg chg="addSp delSp modSp addAnim">
        <pc:chgData name="斌 黄" userId="82a37af3e048f0f6" providerId="Windows Live" clId="Web-{81C453BE-7299-4522-94A8-37F3662717C7}" dt="2018-12-13T06:45:05.002" v="914" actId="20577"/>
        <pc:sldMkLst>
          <pc:docMk/>
          <pc:sldMk cId="4139932646" sldId="311"/>
        </pc:sldMkLst>
        <pc:spChg chg="del mod">
          <ac:chgData name="斌 黄" userId="82a37af3e048f0f6" providerId="Windows Live" clId="Web-{81C453BE-7299-4522-94A8-37F3662717C7}" dt="2018-12-13T06:24:56.835" v="237"/>
          <ac:spMkLst>
            <pc:docMk/>
            <pc:sldMk cId="4139932646" sldId="311"/>
            <ac:spMk id="2" creationId="{00000000-0000-0000-0000-000000000000}"/>
          </ac:spMkLst>
        </pc:spChg>
        <pc:spChg chg="mod">
          <ac:chgData name="斌 黄" userId="82a37af3e048f0f6" providerId="Windows Live" clId="Web-{81C453BE-7299-4522-94A8-37F3662717C7}" dt="2018-12-13T06:06:09.267" v="2" actId="1076"/>
          <ac:spMkLst>
            <pc:docMk/>
            <pc:sldMk cId="4139932646" sldId="311"/>
            <ac:spMk id="3" creationId="{4BFB78D8-063F-45C4-8500-5AAF2AF07475}"/>
          </ac:spMkLst>
        </pc:spChg>
        <pc:spChg chg="add mod">
          <ac:chgData name="斌 黄" userId="82a37af3e048f0f6" providerId="Windows Live" clId="Web-{81C453BE-7299-4522-94A8-37F3662717C7}" dt="2018-12-13T06:18:06.754" v="26" actId="20577"/>
          <ac:spMkLst>
            <pc:docMk/>
            <pc:sldMk cId="4139932646" sldId="311"/>
            <ac:spMk id="4" creationId="{C1BD40A1-9265-4C54-BD56-B760DC18F3F6}"/>
          </ac:spMkLst>
        </pc:spChg>
        <pc:spChg chg="add mod">
          <ac:chgData name="斌 黄" userId="82a37af3e048f0f6" providerId="Windows Live" clId="Web-{81C453BE-7299-4522-94A8-37F3662717C7}" dt="2018-12-13T06:45:05.002" v="914" actId="20577"/>
          <ac:spMkLst>
            <pc:docMk/>
            <pc:sldMk cId="4139932646" sldId="311"/>
            <ac:spMk id="5" creationId="{E73965C8-0163-4E3B-8EA3-A57150F5C9E1}"/>
          </ac:spMkLst>
        </pc:spChg>
        <pc:spChg chg="mod">
          <ac:chgData name="斌 黄" userId="82a37af3e048f0f6" providerId="Windows Live" clId="Web-{81C453BE-7299-4522-94A8-37F3662717C7}" dt="2018-12-13T06:43:18.189" v="828" actId="1076"/>
          <ac:spMkLst>
            <pc:docMk/>
            <pc:sldMk cId="4139932646" sldId="311"/>
            <ac:spMk id="35" creationId="{00000000-0000-0000-0000-000000000000}"/>
          </ac:spMkLst>
        </pc:spChg>
        <pc:spChg chg="mod">
          <ac:chgData name="斌 黄" userId="82a37af3e048f0f6" providerId="Windows Live" clId="Web-{81C453BE-7299-4522-94A8-37F3662717C7}" dt="2018-12-13T06:43:43.971" v="829" actId="1076"/>
          <ac:spMkLst>
            <pc:docMk/>
            <pc:sldMk cId="4139932646" sldId="311"/>
            <ac:spMk id="36" creationId="{00000000-0000-0000-0000-000000000000}"/>
          </ac:spMkLst>
        </pc:spChg>
      </pc:sldChg>
      <pc:sldChg chg="addSp delSp modSp addAnim delAnim">
        <pc:chgData name="斌 黄" userId="82a37af3e048f0f6" providerId="Windows Live" clId="Web-{81C453BE-7299-4522-94A8-37F3662717C7}" dt="2018-12-13T06:46:21.627" v="923" actId="20577"/>
        <pc:sldMkLst>
          <pc:docMk/>
          <pc:sldMk cId="424272330" sldId="312"/>
        </pc:sldMkLst>
        <pc:spChg chg="add del mod">
          <ac:chgData name="斌 黄" userId="82a37af3e048f0f6" providerId="Windows Live" clId="Web-{81C453BE-7299-4522-94A8-37F3662717C7}" dt="2018-12-13T06:19:42.569" v="100" actId="20577"/>
          <ac:spMkLst>
            <pc:docMk/>
            <pc:sldMk cId="424272330" sldId="312"/>
            <ac:spMk id="2" creationId="{A5C4551B-2897-4403-9CB8-818E29E25BF6}"/>
          </ac:spMkLst>
        </pc:spChg>
        <pc:spChg chg="add del mod">
          <ac:chgData name="斌 黄" userId="82a37af3e048f0f6" providerId="Windows Live" clId="Web-{81C453BE-7299-4522-94A8-37F3662717C7}" dt="2018-12-13T06:17:52.972" v="20" actId="1076"/>
          <ac:spMkLst>
            <pc:docMk/>
            <pc:sldMk cId="424272330" sldId="312"/>
            <ac:spMk id="35" creationId="{00000000-0000-0000-0000-000000000000}"/>
          </ac:spMkLst>
        </pc:spChg>
        <pc:spChg chg="mod">
          <ac:chgData name="斌 黄" userId="82a37af3e048f0f6" providerId="Windows Live" clId="Web-{81C453BE-7299-4522-94A8-37F3662717C7}" dt="2018-12-13T06:46:21.627" v="923" actId="20577"/>
          <ac:spMkLst>
            <pc:docMk/>
            <pc:sldMk cId="424272330" sldId="312"/>
            <ac:spMk id="37" creationId="{00000000-0000-0000-0000-000000000000}"/>
          </ac:spMkLst>
        </pc:spChg>
      </pc:sldChg>
      <pc:sldChg chg="addSp modSp addAnim">
        <pc:chgData name="斌 黄" userId="82a37af3e048f0f6" providerId="Windows Live" clId="Web-{81C453BE-7299-4522-94A8-37F3662717C7}" dt="2018-12-13T06:46:51.502" v="936" actId="20577"/>
        <pc:sldMkLst>
          <pc:docMk/>
          <pc:sldMk cId="1978984327" sldId="313"/>
        </pc:sldMkLst>
        <pc:spChg chg="add mod">
          <ac:chgData name="斌 黄" userId="82a37af3e048f0f6" providerId="Windows Live" clId="Web-{81C453BE-7299-4522-94A8-37F3662717C7}" dt="2018-12-13T06:35:34.386" v="577" actId="20577"/>
          <ac:spMkLst>
            <pc:docMk/>
            <pc:sldMk cId="1978984327" sldId="313"/>
            <ac:spMk id="2" creationId="{96557684-20DF-49CF-BECC-0614F1D4A132}"/>
          </ac:spMkLst>
        </pc:spChg>
        <pc:spChg chg="mod">
          <ac:chgData name="斌 黄" userId="82a37af3e048f0f6" providerId="Windows Live" clId="Web-{81C453BE-7299-4522-94A8-37F3662717C7}" dt="2018-12-13T06:46:51.502" v="936" actId="20577"/>
          <ac:spMkLst>
            <pc:docMk/>
            <pc:sldMk cId="1978984327" sldId="313"/>
            <ac:spMk id="37" creationId="{00000000-0000-0000-0000-000000000000}"/>
          </ac:spMkLst>
        </pc:spChg>
      </pc:sldChg>
      <pc:sldChg chg="modSp">
        <pc:chgData name="斌 黄" userId="82a37af3e048f0f6" providerId="Windows Live" clId="Web-{81C453BE-7299-4522-94A8-37F3662717C7}" dt="2018-12-13T06:49:39.752" v="996" actId="20577"/>
        <pc:sldMkLst>
          <pc:docMk/>
          <pc:sldMk cId="41264055" sldId="317"/>
        </pc:sldMkLst>
        <pc:spChg chg="mod">
          <ac:chgData name="斌 黄" userId="82a37af3e048f0f6" providerId="Windows Live" clId="Web-{81C453BE-7299-4522-94A8-37F3662717C7}" dt="2018-12-13T06:49:07.455" v="977" actId="20577"/>
          <ac:spMkLst>
            <pc:docMk/>
            <pc:sldMk cId="41264055" sldId="317"/>
            <ac:spMk id="17" creationId="{00000000-0000-0000-0000-000000000000}"/>
          </ac:spMkLst>
        </pc:spChg>
        <pc:spChg chg="mod">
          <ac:chgData name="斌 黄" userId="82a37af3e048f0f6" providerId="Windows Live" clId="Web-{81C453BE-7299-4522-94A8-37F3662717C7}" dt="2018-12-13T06:49:39.752" v="996" actId="20577"/>
          <ac:spMkLst>
            <pc:docMk/>
            <pc:sldMk cId="41264055" sldId="317"/>
            <ac:spMk id="18" creationId="{00000000-0000-0000-0000-000000000000}"/>
          </ac:spMkLst>
        </pc:spChg>
        <pc:spChg chg="mod">
          <ac:chgData name="斌 黄" userId="82a37af3e048f0f6" providerId="Windows Live" clId="Web-{81C453BE-7299-4522-94A8-37F3662717C7}" dt="2018-12-13T06:47:53.752" v="958" actId="20577"/>
          <ac:spMkLst>
            <pc:docMk/>
            <pc:sldMk cId="41264055" sldId="317"/>
            <ac:spMk id="3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13/12/2018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13/12/2018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13/12/2018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13/12/2018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13/12/2018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13/12/2018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13/12/2018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13/12/2018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13/12/2018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13/12/2018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13/12/2018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13/12/2018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13/12/2018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13/12/2018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13/12/2018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13/12/2018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13/12/2018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13/12/2018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13/12/2018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13/12/2018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13/12/2018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13/12/2018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13/12/2018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13/12/2018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0113" y="2598231"/>
            <a:ext cx="79620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算法设计作业答疑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贪心策略部分</a:t>
            </a:r>
            <a:endParaRPr lang="en-US" altLang="zh-CN" sz="4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63944" y="576382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授课老师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84335" y="576382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卜东波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国科大横式cuti"/>
          <p:cNvPicPr/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4288"/>
            <a:ext cx="4610100" cy="78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一个自然数数列是否能作为一个简单无向图的节点的度。</a:t>
            </a:r>
            <a:endParaRPr lang="en-US" altLang="zh-CN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2" y="1360271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入：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一个自然数数组</a:t>
            </a:r>
            <a:endParaRPr lang="zh-CN" altLang="en-US" sz="160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是/否</a:t>
            </a:r>
            <a:endParaRPr lang="en-US" altLang="zh-CN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500" y="1931388"/>
            <a:ext cx="8854851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       察：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去掉一个节点是，图中节点度的变化。在保持图中节点度不变的情况下，改变图的结构。</a:t>
            </a:r>
          </a:p>
          <a:p>
            <a:endParaRPr lang="zh-CN" altLang="en-US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505" y="2594773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n^2，n为数列的长度。(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+ n^2)</a:t>
            </a:r>
          </a:p>
        </p:txBody>
      </p:sp>
      <p:sp>
        <p:nvSpPr>
          <p:cNvPr id="37" name="矩形 36"/>
          <p:cNvSpPr/>
          <p:nvPr/>
        </p:nvSpPr>
        <p:spPr>
          <a:xfrm>
            <a:off x="121627" y="3031301"/>
            <a:ext cx="7008794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  确  性：</a:t>
            </a:r>
            <a:r>
              <a:rPr lang="en-US" dirty="0">
                <a:solidFill>
                  <a:srgbClr val="000000"/>
                </a:solidFill>
              </a:rPr>
              <a:t>Havel-Hakimi </a:t>
            </a:r>
            <a:r>
              <a:rPr lang="zh-CN" altLang="en-US">
                <a:solidFill>
                  <a:srgbClr val="000000"/>
                </a:solidFill>
                <a:latin typeface="Calibri"/>
                <a:cs typeface="Calibri"/>
              </a:rPr>
              <a:t>定理</a:t>
            </a:r>
            <a:endParaRPr lang="zh-CN" altLang="en-US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08E28B31-09FA-42DA-AD1B-8235EC799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8" y="3399795"/>
            <a:ext cx="8467646" cy="7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  <a:r>
              <a:rPr lang="zh-CN" altLang="en-US">
                <a:solidFill>
                  <a:srgbClr val="666666"/>
                </a:solidFill>
                <a:latin typeface="微软雅黑"/>
                <a:ea typeface="微软雅黑"/>
              </a:rPr>
              <a:t>n个任务J1,J2,…,Jn的顺序。一台服务器和n台PC上能最快的处理完这些任务。任务首先由服务器预处理，之后由PC处理。每个任务互不相关。一台服务器或一台PC同时只能处理一个任务。</a:t>
            </a:r>
          </a:p>
        </p:txBody>
      </p:sp>
      <p:sp>
        <p:nvSpPr>
          <p:cNvPr id="18" name="矩形 17"/>
          <p:cNvSpPr/>
          <p:nvPr/>
        </p:nvSpPr>
        <p:spPr>
          <a:xfrm>
            <a:off x="142502" y="1681445"/>
            <a:ext cx="9001495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入：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两个长度为n的浮点数数列，p和f。分别为n个任务在服务器和PC上需要的处理时间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J1,J2,…,Jn的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一个数列</a:t>
            </a:r>
            <a:endParaRPr lang="zh-CN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500" y="2743769"/>
            <a:ext cx="885485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       察：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总体时间的组成。服务器的工作时间（恒定的）+ 服务器工作完毕后PC所用的时间。若在PC上需要的时间越短，越排在后面。</a:t>
            </a:r>
            <a:endParaRPr lang="en-US" altLang="zh-CN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1398" y="4101272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</a:p>
        </p:txBody>
      </p:sp>
      <p:sp>
        <p:nvSpPr>
          <p:cNvPr id="37" name="矩形 36"/>
          <p:cNvSpPr/>
          <p:nvPr/>
        </p:nvSpPr>
        <p:spPr>
          <a:xfrm>
            <a:off x="142504" y="5004841"/>
            <a:ext cx="8671339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  确  性：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若最后一个任务A的PC处理时间不为最短，将其与之前的一个PC处理时间更短的B排在A后。</a:t>
            </a:r>
            <a:endParaRPr lang="en-US" altLang="zh-CN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BA3BDE-041A-4357-85AC-069EA49B96DF}"/>
              </a:ext>
            </a:extLst>
          </p:cNvPr>
          <p:cNvSpPr/>
          <p:nvPr/>
        </p:nvSpPr>
        <p:spPr>
          <a:xfrm>
            <a:off x="161398" y="3638404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       意：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总时间</a:t>
            </a:r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5" descr="图片包含 物体&#10;&#10;已生成高可信度的说明">
            <a:extLst>
              <a:ext uri="{FF2B5EF4-FFF2-40B4-BE49-F238E27FC236}">
                <a16:creationId xmlns:a16="http://schemas.microsoft.com/office/drawing/2014/main" id="{E41CEC5B-3650-46AD-B513-4D1DBD1F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62" y="3236286"/>
            <a:ext cx="2733754" cy="11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判断一个字符串是否是另一个字符串的子序列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497" y="1110010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s=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和字符串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t=“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abcdce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20" name="矩形 19"/>
          <p:cNvSpPr/>
          <p:nvPr/>
        </p:nvSpPr>
        <p:spPr>
          <a:xfrm>
            <a:off x="142500" y="2205710"/>
            <a:ext cx="8854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       察：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中每个字符，优先贪心地匹配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中最先出现的字符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2496" y="2672166"/>
            <a:ext cx="9001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       法：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使用两个指针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sPtr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tPtr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分别指向两个字符串，当前字符匹配上，两个指针同时后移一位，否则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tPtr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后移一位，最后判断是否将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匹配完成。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497" y="3832081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m+n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的长度。</a:t>
            </a:r>
            <a:endParaRPr lang="en-US" altLang="zh-CN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505" y="1452604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的子序列</a:t>
            </a:r>
            <a:endParaRPr lang="en-US" altLang="zh-CN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BFB78D8-063F-45C4-8500-5AAF2AF07475}"/>
                  </a:ext>
                </a:extLst>
              </p:cNvPr>
              <p:cNvSpPr/>
              <p:nvPr/>
            </p:nvSpPr>
            <p:spPr>
              <a:xfrm>
                <a:off x="142497" y="4398381"/>
                <a:ext cx="8966582" cy="987193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  确  性：S(s[i:], t[i:]) = S(s[i + 1:], t[i + 1:]) if s[i] == t[i] else S(s[i:], t[i + 1])</a:t>
                </a:r>
                <a:endParaRPr lang="en-US" altLang="zh-CN" b="1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solidFill>
                      <a:srgbClr val="666666"/>
                    </a:solidFill>
                    <a:ea typeface="微软雅黑" panose="020B0503020204020204" pitchFamily="34" charset="-122"/>
                  </a:rPr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: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:]</m:t>
                        </m:r>
                      </m:e>
                    </m:d>
                    <m:r>
                      <a:rPr lang="en-US" altLang="zh-CN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+1: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+1: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  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]</m:t>
                            </m:r>
                          </m:e>
                          <m:e>
                            <m:r>
                              <a:rPr lang="en-US" altLang="zh-CN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&amp;</m:t>
                            </m:r>
                            <m:r>
                              <a:rPr lang="en-US" altLang="zh-CN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: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 </m:t>
                                </m:r>
                                <m:r>
                                  <a:rPr lang="en-US" altLang="zh-CN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+1: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  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≠</m:t>
                            </m:r>
                            <m:r>
                              <a:rPr lang="en-US" altLang="zh-CN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[</m:t>
                            </m:r>
                            <m:r>
                              <a:rPr lang="en-US" altLang="zh-CN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BFB78D8-063F-45C4-8500-5AAF2AF07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7" y="4398381"/>
                <a:ext cx="8966582" cy="987193"/>
              </a:xfrm>
              <a:prstGeom prst="rect">
                <a:avLst/>
              </a:prstGeom>
              <a:blipFill>
                <a:blip r:embed="rId2"/>
                <a:stretch>
                  <a:fillRect l="-544" t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1BD40A1-9265-4C54-BD56-B760DC18F3F6}"/>
              </a:ext>
            </a:extLst>
          </p:cNvPr>
          <p:cNvSpPr txBox="1"/>
          <p:nvPr/>
        </p:nvSpPr>
        <p:spPr>
          <a:xfrm>
            <a:off x="1375525" y="4402266"/>
            <a:ext cx="758010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altLang="en-US" dirty="0">
              <a:latin typeface="宋体"/>
              <a:ea typeface="宋体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3965C8-0163-4E3B-8EA3-A57150F5C9E1}"/>
              </a:ext>
            </a:extLst>
          </p:cNvPr>
          <p:cNvSpPr/>
          <p:nvPr/>
        </p:nvSpPr>
        <p:spPr>
          <a:xfrm>
            <a:off x="142505" y="3356413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       意：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复杂度中的字符若非题中出现或很直观，需要说明其含义。</a:t>
            </a:r>
          </a:p>
        </p:txBody>
      </p:sp>
    </p:spTree>
    <p:extLst>
      <p:ext uri="{BB962C8B-B14F-4D97-AF65-F5344CB8AC3E}">
        <p14:creationId xmlns:p14="http://schemas.microsoft.com/office/powerpoint/2010/main" val="413993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将绳子剪成不定数量不定长度的小段，使得所有绳子的长度乘积最大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2" y="1360271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绳子长度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20" name="矩形 19"/>
          <p:cNvSpPr/>
          <p:nvPr/>
        </p:nvSpPr>
        <p:spPr>
          <a:xfrm>
            <a:off x="144574" y="2515570"/>
            <a:ext cx="8854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       察：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尽量剪成很多长度为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的小段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2505" y="2882639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       法：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n=1,2,3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不用剪，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n=4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剪成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段或不剪，当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n&gt;=5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时，尽量剪为长度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的小段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505" y="3732867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  杂  度：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，计算快速幂的时间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2503" y="4116890"/>
            <a:ext cx="8856921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  确  性：</a:t>
            </a:r>
            <a:endParaRPr lang="zh-CN">
              <a:solidFill>
                <a:srgbClr val="000000"/>
              </a:solidFill>
              <a:latin typeface="宋体"/>
              <a:ea typeface="宋体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首先排除长度为1，以及长度大于3的绳子。</a:t>
            </a:r>
            <a:endParaRPr lang="zh-CN">
              <a:latin typeface="宋体"/>
              <a:ea typeface="宋体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尽可能将三个2合并成两个3。（2 x 2 x 2 &lt; 3 x 3)。</a:t>
            </a:r>
            <a:endParaRPr lang="zh-CN">
              <a:latin typeface="宋体"/>
              <a:ea typeface="宋体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2505" y="1655253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最大的乘积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C4551B-2897-4403-9CB8-818E29E25BF6}"/>
              </a:ext>
            </a:extLst>
          </p:cNvPr>
          <p:cNvSpPr/>
          <p:nvPr/>
        </p:nvSpPr>
        <p:spPr>
          <a:xfrm>
            <a:off x="142505" y="3317168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       意：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绳子的数量不作为输入。复杂度不是O(1)。</a:t>
            </a:r>
          </a:p>
        </p:txBody>
      </p:sp>
    </p:spTree>
    <p:extLst>
      <p:ext uri="{BB962C8B-B14F-4D97-AF65-F5344CB8AC3E}">
        <p14:creationId xmlns:p14="http://schemas.microsoft.com/office/powerpoint/2010/main" val="4242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一群人乘船渡河，单个人的体重不会超过船的载重，每条船最多载两人并且不能超出船的载重，最少使用多少条船才能让所有人过河。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2" y="1487867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，船的载重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，以及人的体重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 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=1, 2, …, n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4574" y="2259517"/>
            <a:ext cx="8854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       察：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让体重大的人尽量和体重小的人凑成对坐船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505" y="3732867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  杂  度：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为人数，排序复杂度。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2503" y="4116890"/>
            <a:ext cx="8856921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  确  性</a:t>
            </a:r>
            <a:r>
              <a:rPr lang="zh-CN" altLang="en-US" b="1">
                <a:solidFill>
                  <a:srgbClr val="666666"/>
                </a:solidFill>
                <a:latin typeface="微软雅黑"/>
                <a:ea typeface="微软雅黑"/>
              </a:rPr>
              <a:t>：</a:t>
            </a:r>
            <a:endParaRPr lang="zh-CN"/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666666"/>
                </a:solidFill>
                <a:latin typeface="微软雅黑"/>
                <a:ea typeface="微软雅黑"/>
              </a:rPr>
              <a:t>先按照直观的贪心做法来做：将人按体重从大到小排列后p1,p2,...pn，若第一个人的体重足够重，只能单独做船。则Opt(p1, p2,...p_n) = Opt(p2, …, p_n) + 1。</a:t>
            </a:r>
            <a:endParaRPr lang="zh-CN">
              <a:solidFill>
                <a:srgbClr val="000000"/>
              </a:solidFill>
              <a:latin typeface="宋体"/>
              <a:ea typeface="宋体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666666"/>
                </a:solidFill>
                <a:latin typeface="微软雅黑"/>
                <a:ea typeface="微软雅黑"/>
              </a:rPr>
              <a:t>否则，从剩下的人重挑出最重的那个人p_m与第一个人共坐一条船，此时</a:t>
            </a:r>
            <a:r>
              <a:rPr lang="zh-CN">
                <a:solidFill>
                  <a:srgbClr val="666666"/>
                </a:solidFill>
                <a:latin typeface="微软雅黑"/>
                <a:ea typeface="微软雅黑"/>
              </a:rPr>
              <a:t>Opt(p1, p2,...p_n) = Opt(p2,</a:t>
            </a:r>
            <a:r>
              <a:rPr lang="en-US" altLang="zh-CN" dirty="0">
                <a:solidFill>
                  <a:srgbClr val="666666"/>
                </a:solidFill>
                <a:latin typeface="微软雅黑"/>
                <a:ea typeface="微软雅黑"/>
              </a:rPr>
              <a:t>…</a:t>
            </a:r>
            <a:r>
              <a:rPr lang="zh-CN">
                <a:solidFill>
                  <a:srgbClr val="666666"/>
                </a:solidFill>
                <a:latin typeface="微软雅黑"/>
                <a:ea typeface="微软雅黑"/>
              </a:rPr>
              <a:t>, p</a:t>
            </a:r>
            <a:r>
              <a:rPr lang="en-US" altLang="zh-CN" dirty="0">
                <a:solidFill>
                  <a:srgbClr val="666666"/>
                </a:solidFill>
                <a:latin typeface="微软雅黑"/>
                <a:ea typeface="微软雅黑"/>
              </a:rPr>
              <a:t>_i-1, p_i+1, …, p</a:t>
            </a:r>
            <a:r>
              <a:rPr lang="zh-CN" dirty="0">
                <a:solidFill>
                  <a:srgbClr val="666666"/>
                </a:solidFill>
                <a:latin typeface="微软雅黑"/>
                <a:ea typeface="微软雅黑"/>
              </a:rPr>
              <a:t>_n) + 1。</a:t>
            </a:r>
            <a:endParaRPr lang="zh-CN" dirty="0">
              <a:latin typeface="宋体"/>
              <a:ea typeface="宋体"/>
            </a:endParaRPr>
          </a:p>
          <a:p>
            <a:pPr marL="342900" indent="-342900">
              <a:buAutoNum type="arabicPeriod"/>
            </a:pPr>
            <a:r>
              <a:rPr lang="zh-CN">
                <a:solidFill>
                  <a:srgbClr val="666666"/>
                </a:solidFill>
                <a:latin typeface="微软雅黑"/>
                <a:ea typeface="微软雅黑"/>
              </a:rPr>
              <a:t>然后，</a:t>
            </a:r>
            <a:r>
              <a:rPr lang="zh-CN" altLang="en-US">
                <a:solidFill>
                  <a:srgbClr val="666666"/>
                </a:solidFill>
                <a:latin typeface="微软雅黑"/>
                <a:ea typeface="微软雅黑"/>
              </a:rPr>
              <a:t>证明标准贪心做法可以转换成此贪心做法。若有两条小船，分别为(p1, p2), (p3, p4)，其中p1 &gt; p2 &gt; p3 &gt; p4，则可证明可以交换p2与p4，成为(p1, p4), (p3, p2)。</a:t>
            </a:r>
            <a:endParaRPr lang="zh-CN" altLang="en-US" dirty="0">
              <a:solidFill>
                <a:srgbClr val="666666"/>
              </a:solidFill>
              <a:latin typeface="微软雅黑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2505" y="1772995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需要船的数目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2501" y="2628849"/>
            <a:ext cx="9001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       法：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将人按照体重排序，两指针分别从头和尾遍历直到相遇，两个人能一起坐船，指针同时移动，两人坐不下，体重大的人单独坐船，指针移动一位。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557684-20DF-49CF-BECC-0614F1D4A132}"/>
              </a:ext>
            </a:extLst>
          </p:cNvPr>
          <p:cNvSpPr/>
          <p:nvPr/>
        </p:nvSpPr>
        <p:spPr>
          <a:xfrm>
            <a:off x="144574" y="3240633"/>
            <a:ext cx="88548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       意：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还有另外一种更直观的贪心做法，但复杂度高。</a:t>
            </a:r>
            <a:endParaRPr lang="en-US" altLang="zh-CN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98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8202763" y="87610"/>
            <a:ext cx="854974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94694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53462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425" y="743158"/>
            <a:ext cx="7789026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问题描述：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/>
                <a:ea typeface="宋体"/>
              </a:rPr>
              <a:t>一条直线上有N只猴子，N根香蕉。猴子每一步可以向左或向右移动一步。每只猴子只拿一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宋体"/>
                <a:ea typeface="宋体"/>
              </a:rPr>
              <a:t>根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/>
                <a:ea typeface="宋体"/>
              </a:rPr>
              <a:t>香蕉，每条香蕉只能给一只猴子。求猴子与香蕉的匹配，使得尽快使得所有猴子都有香蕉。</a:t>
            </a:r>
          </a:p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输      入：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两个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/>
                <a:ea typeface="宋体"/>
              </a:rPr>
              <a:t>整数数组，长度均为N。代表猴子与香蕉的位置。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输      出：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整数，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/>
                <a:ea typeface="宋体"/>
              </a:rPr>
              <a:t>最小时间。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176A04-93BF-492B-9F53-5F288EF38254}"/>
              </a:ext>
            </a:extLst>
          </p:cNvPr>
          <p:cNvSpPr/>
          <p:nvPr/>
        </p:nvSpPr>
        <p:spPr>
          <a:xfrm>
            <a:off x="135430" y="2579557"/>
            <a:ext cx="88548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       察：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从两只猴子开始。猴子的路径最好不要有交叉。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0948AA-85A9-4225-81BB-91879AD91E75}"/>
              </a:ext>
            </a:extLst>
          </p:cNvPr>
          <p:cNvSpPr/>
          <p:nvPr/>
        </p:nvSpPr>
        <p:spPr>
          <a:xfrm>
            <a:off x="133357" y="2948889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       法：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将猴子和香蕉分别按位置排序。第一个猴子拿第一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香蕉，第二个猴子拿第二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香蕉，依此类推。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E63C03-D964-4BCD-875C-9E2AD510216F}"/>
              </a:ext>
            </a:extLst>
          </p:cNvPr>
          <p:cNvSpPr/>
          <p:nvPr/>
        </p:nvSpPr>
        <p:spPr>
          <a:xfrm>
            <a:off x="115073" y="3732867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n为猴子的个数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1A7FF4-E131-4F1E-B80B-51E12E994EB0}"/>
              </a:ext>
            </a:extLst>
          </p:cNvPr>
          <p:cNvSpPr/>
          <p:nvPr/>
        </p:nvSpPr>
        <p:spPr>
          <a:xfrm>
            <a:off x="115071" y="4116890"/>
            <a:ext cx="885692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  确  性：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若不是按照贪心规则分配香蕉，则定会有两只猴子的路径交叉。可以证明这两只猴子交换香蕉后，两只猴子的用时一定小于等于之前的用时。</a:t>
            </a:r>
          </a:p>
        </p:txBody>
      </p:sp>
    </p:spTree>
    <p:extLst>
      <p:ext uri="{BB962C8B-B14F-4D97-AF65-F5344CB8AC3E}">
        <p14:creationId xmlns:p14="http://schemas.microsoft.com/office/powerpoint/2010/main" val="22167986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8937" y="2062626"/>
            <a:ext cx="3567742" cy="1474324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zh-HK" altLang="en-US" sz="9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721</Words>
  <Application>Microsoft Office PowerPoint</Application>
  <PresentationFormat>全屏显示(4:3)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weiguozheng</cp:lastModifiedBy>
  <cp:revision>878</cp:revision>
  <dcterms:created xsi:type="dcterms:W3CDTF">2015-02-19T23:46:49Z</dcterms:created>
  <dcterms:modified xsi:type="dcterms:W3CDTF">2018-12-13T10:02:39Z</dcterms:modified>
</cp:coreProperties>
</file>