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3" r:id="rId1"/>
  </p:sldMasterIdLst>
  <p:notesMasterIdLst>
    <p:notesMasterId r:id="rId49"/>
  </p:notesMasterIdLst>
  <p:sldIdLst>
    <p:sldId id="332" r:id="rId2"/>
    <p:sldId id="258" r:id="rId3"/>
    <p:sldId id="302" r:id="rId4"/>
    <p:sldId id="333" r:id="rId5"/>
    <p:sldId id="334" r:id="rId6"/>
    <p:sldId id="335" r:id="rId7"/>
    <p:sldId id="303" r:id="rId8"/>
    <p:sldId id="304" r:id="rId9"/>
    <p:sldId id="305" r:id="rId10"/>
    <p:sldId id="301" r:id="rId11"/>
    <p:sldId id="1497" r:id="rId12"/>
    <p:sldId id="336" r:id="rId13"/>
    <p:sldId id="287" r:id="rId14"/>
    <p:sldId id="306" r:id="rId15"/>
    <p:sldId id="307" r:id="rId16"/>
    <p:sldId id="308" r:id="rId17"/>
    <p:sldId id="290" r:id="rId18"/>
    <p:sldId id="291" r:id="rId19"/>
    <p:sldId id="292" r:id="rId20"/>
    <p:sldId id="337" r:id="rId21"/>
    <p:sldId id="338" r:id="rId22"/>
    <p:sldId id="293" r:id="rId23"/>
    <p:sldId id="325" r:id="rId24"/>
    <p:sldId id="326" r:id="rId25"/>
    <p:sldId id="327" r:id="rId26"/>
    <p:sldId id="312" r:id="rId27"/>
    <p:sldId id="313" r:id="rId28"/>
    <p:sldId id="314" r:id="rId29"/>
    <p:sldId id="331" r:id="rId30"/>
    <p:sldId id="315" r:id="rId31"/>
    <p:sldId id="316" r:id="rId32"/>
    <p:sldId id="294" r:id="rId33"/>
    <p:sldId id="263" r:id="rId34"/>
    <p:sldId id="268" r:id="rId35"/>
    <p:sldId id="288" r:id="rId36"/>
    <p:sldId id="270" r:id="rId37"/>
    <p:sldId id="317" r:id="rId38"/>
    <p:sldId id="318" r:id="rId39"/>
    <p:sldId id="319" r:id="rId40"/>
    <p:sldId id="320" r:id="rId41"/>
    <p:sldId id="321" r:id="rId42"/>
    <p:sldId id="328" r:id="rId43"/>
    <p:sldId id="1495" r:id="rId44"/>
    <p:sldId id="1496" r:id="rId45"/>
    <p:sldId id="297" r:id="rId46"/>
    <p:sldId id="298" r:id="rId47"/>
    <p:sldId id="277" r:id="rId48"/>
  </p:sldIdLst>
  <p:sldSz cx="9144000" cy="6858000" type="screen4x3"/>
  <p:notesSz cx="7099300" cy="10234613"/>
  <p:defaultTextStyle>
    <a:defPPr>
      <a:defRPr lang="zh-CN"/>
    </a:defPPr>
    <a:lvl1pPr algn="l" rtl="0" fontAlgn="base">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38" autoAdjust="0"/>
    <p:restoredTop sz="87842" autoAdjust="0"/>
  </p:normalViewPr>
  <p:slideViewPr>
    <p:cSldViewPr>
      <p:cViewPr varScale="1">
        <p:scale>
          <a:sx n="64" d="100"/>
          <a:sy n="64" d="100"/>
        </p:scale>
        <p:origin x="1608"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D60C7C47-C824-42BA-9A2D-7FEFF59F62DC}"/>
              </a:ext>
            </a:extLst>
          </p:cNvPr>
          <p:cNvSpPr>
            <a:spLocks noGrp="1" noChangeArrowheads="1"/>
          </p:cNvSpPr>
          <p:nvPr>
            <p:ph type="hdr" sz="quarter"/>
          </p:nvPr>
        </p:nvSpPr>
        <p:spPr bwMode="auto">
          <a:xfrm>
            <a:off x="0" y="0"/>
            <a:ext cx="3076363" cy="511731"/>
          </a:xfrm>
          <a:prstGeom prst="rect">
            <a:avLst/>
          </a:prstGeom>
          <a:noFill/>
          <a:ln>
            <a:noFill/>
          </a:ln>
          <a:effectLst/>
          <a:extLst/>
        </p:spPr>
        <p:txBody>
          <a:bodyPr vert="horz" wrap="square" lIns="99048" tIns="49524" rIns="99048" bIns="49524" numCol="1" anchor="t" anchorCtr="0" compatLnSpc="1">
            <a:prstTxWarp prst="textNoShape">
              <a:avLst/>
            </a:prstTxWarp>
          </a:bodyPr>
          <a:lstStyle>
            <a:lvl1pPr>
              <a:defRPr sz="1300" b="0">
                <a:latin typeface="Arial" charset="0"/>
              </a:defRPr>
            </a:lvl1pPr>
          </a:lstStyle>
          <a:p>
            <a:pPr>
              <a:defRPr/>
            </a:pPr>
            <a:endParaRPr lang="en-US" altLang="zh-CN"/>
          </a:p>
        </p:txBody>
      </p:sp>
      <p:sp>
        <p:nvSpPr>
          <p:cNvPr id="109571" name="Rectangle 3">
            <a:extLst>
              <a:ext uri="{FF2B5EF4-FFF2-40B4-BE49-F238E27FC236}">
                <a16:creationId xmlns:a16="http://schemas.microsoft.com/office/drawing/2014/main" id="{BE32A70C-DD4B-4F6F-9481-F3707E203BDA}"/>
              </a:ext>
            </a:extLst>
          </p:cNvPr>
          <p:cNvSpPr>
            <a:spLocks noGrp="1" noChangeArrowheads="1"/>
          </p:cNvSpPr>
          <p:nvPr>
            <p:ph type="dt" idx="1"/>
          </p:nvPr>
        </p:nvSpPr>
        <p:spPr bwMode="auto">
          <a:xfrm>
            <a:off x="4021294" y="0"/>
            <a:ext cx="3076363" cy="511731"/>
          </a:xfrm>
          <a:prstGeom prst="rect">
            <a:avLst/>
          </a:prstGeom>
          <a:noFill/>
          <a:ln>
            <a:noFill/>
          </a:ln>
          <a:effectLst/>
          <a:extLst/>
        </p:spPr>
        <p:txBody>
          <a:bodyPr vert="horz" wrap="square" lIns="99048" tIns="49524" rIns="99048" bIns="49524" numCol="1" anchor="t" anchorCtr="0" compatLnSpc="1">
            <a:prstTxWarp prst="textNoShape">
              <a:avLst/>
            </a:prstTxWarp>
          </a:bodyPr>
          <a:lstStyle>
            <a:lvl1pPr algn="r">
              <a:defRPr sz="1300" b="0">
                <a:latin typeface="Arial" charset="0"/>
              </a:defRPr>
            </a:lvl1pPr>
          </a:lstStyle>
          <a:p>
            <a:pPr>
              <a:defRPr/>
            </a:pPr>
            <a:endParaRPr lang="en-US" altLang="zh-CN"/>
          </a:p>
        </p:txBody>
      </p:sp>
      <p:sp>
        <p:nvSpPr>
          <p:cNvPr id="46084" name="Rectangle 4">
            <a:extLst>
              <a:ext uri="{FF2B5EF4-FFF2-40B4-BE49-F238E27FC236}">
                <a16:creationId xmlns:a16="http://schemas.microsoft.com/office/drawing/2014/main" id="{55BFFBF1-F84C-4ADB-9D4F-02C1D680F8B8}"/>
              </a:ext>
            </a:extLst>
          </p:cNvPr>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3" name="Rectangle 5">
            <a:extLst>
              <a:ext uri="{FF2B5EF4-FFF2-40B4-BE49-F238E27FC236}">
                <a16:creationId xmlns:a16="http://schemas.microsoft.com/office/drawing/2014/main" id="{EF670674-6793-43C0-B640-12BFD3334E20}"/>
              </a:ext>
            </a:extLst>
          </p:cNvPr>
          <p:cNvSpPr>
            <a:spLocks noGrp="1" noChangeArrowheads="1"/>
          </p:cNvSpPr>
          <p:nvPr>
            <p:ph type="body" sz="quarter" idx="3"/>
          </p:nvPr>
        </p:nvSpPr>
        <p:spPr bwMode="auto">
          <a:xfrm>
            <a:off x="709930" y="4861441"/>
            <a:ext cx="5679440" cy="4605576"/>
          </a:xfrm>
          <a:prstGeom prst="rect">
            <a:avLst/>
          </a:prstGeom>
          <a:noFill/>
          <a:ln>
            <a:noFill/>
          </a:ln>
          <a:effectLst/>
          <a:ex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09574" name="Rectangle 6">
            <a:extLst>
              <a:ext uri="{FF2B5EF4-FFF2-40B4-BE49-F238E27FC236}">
                <a16:creationId xmlns:a16="http://schemas.microsoft.com/office/drawing/2014/main" id="{9868BEFF-B09F-45E9-86A6-2CA4DEFE0DC4}"/>
              </a:ext>
            </a:extLst>
          </p:cNvPr>
          <p:cNvSpPr>
            <a:spLocks noGrp="1" noChangeArrowheads="1"/>
          </p:cNvSpPr>
          <p:nvPr>
            <p:ph type="ftr" sz="quarter" idx="4"/>
          </p:nvPr>
        </p:nvSpPr>
        <p:spPr bwMode="auto">
          <a:xfrm>
            <a:off x="0" y="9721106"/>
            <a:ext cx="3076363" cy="511731"/>
          </a:xfrm>
          <a:prstGeom prst="rect">
            <a:avLst/>
          </a:prstGeom>
          <a:noFill/>
          <a:ln>
            <a:noFill/>
          </a:ln>
          <a:effectLst/>
          <a:extLst/>
        </p:spPr>
        <p:txBody>
          <a:bodyPr vert="horz" wrap="square" lIns="99048" tIns="49524" rIns="99048" bIns="49524" numCol="1" anchor="b" anchorCtr="0" compatLnSpc="1">
            <a:prstTxWarp prst="textNoShape">
              <a:avLst/>
            </a:prstTxWarp>
          </a:bodyPr>
          <a:lstStyle>
            <a:lvl1pPr>
              <a:defRPr sz="1300" b="0">
                <a:latin typeface="Arial" charset="0"/>
              </a:defRPr>
            </a:lvl1pPr>
          </a:lstStyle>
          <a:p>
            <a:pPr>
              <a:defRPr/>
            </a:pPr>
            <a:endParaRPr lang="en-US" altLang="zh-CN"/>
          </a:p>
        </p:txBody>
      </p:sp>
      <p:sp>
        <p:nvSpPr>
          <p:cNvPr id="109575" name="Rectangle 7">
            <a:extLst>
              <a:ext uri="{FF2B5EF4-FFF2-40B4-BE49-F238E27FC236}">
                <a16:creationId xmlns:a16="http://schemas.microsoft.com/office/drawing/2014/main" id="{FC507CBA-506A-4AF2-8B11-6BAE7B03588D}"/>
              </a:ext>
            </a:extLst>
          </p:cNvPr>
          <p:cNvSpPr>
            <a:spLocks noGrp="1" noChangeArrowheads="1"/>
          </p:cNvSpPr>
          <p:nvPr>
            <p:ph type="sldNum" sz="quarter" idx="5"/>
          </p:nvPr>
        </p:nvSpPr>
        <p:spPr bwMode="auto">
          <a:xfrm>
            <a:off x="4021294" y="9721106"/>
            <a:ext cx="3076363" cy="511731"/>
          </a:xfrm>
          <a:prstGeom prst="rect">
            <a:avLst/>
          </a:prstGeom>
          <a:noFill/>
          <a:ln>
            <a:noFill/>
          </a:ln>
          <a:effectLst/>
          <a:extLst/>
        </p:spPr>
        <p:txBody>
          <a:bodyPr vert="horz" wrap="square" lIns="99048" tIns="49524" rIns="99048" bIns="49524" numCol="1" anchor="b" anchorCtr="0" compatLnSpc="1">
            <a:prstTxWarp prst="textNoShape">
              <a:avLst/>
            </a:prstTxWarp>
          </a:bodyPr>
          <a:lstStyle>
            <a:lvl1pPr algn="r">
              <a:defRPr sz="1300" b="0"/>
            </a:lvl1pPr>
          </a:lstStyle>
          <a:p>
            <a:fld id="{EB04978A-4754-46C2-B6F9-7CF9A35DC5E4}"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579D9DD9-BEA7-4955-BF8C-AD0CEECE227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Arial" panose="020B0604020202020204" pitchFamily="34" charset="0"/>
                <a:ea typeface="宋体" panose="02010600030101010101" pitchFamily="2" charset="-122"/>
              </a:defRPr>
            </a:lvl1pPr>
            <a:lvl2pPr marL="804763" indent="-309524">
              <a:spcBef>
                <a:spcPct val="30000"/>
              </a:spcBef>
              <a:defRPr sz="1300">
                <a:solidFill>
                  <a:schemeClr val="tx1"/>
                </a:solidFill>
                <a:latin typeface="Arial" panose="020B0604020202020204" pitchFamily="34" charset="0"/>
                <a:ea typeface="宋体" panose="02010600030101010101" pitchFamily="2" charset="-122"/>
              </a:defRPr>
            </a:lvl2pPr>
            <a:lvl3pPr marL="1238098" indent="-247620">
              <a:spcBef>
                <a:spcPct val="30000"/>
              </a:spcBef>
              <a:defRPr sz="1300">
                <a:solidFill>
                  <a:schemeClr val="tx1"/>
                </a:solidFill>
                <a:latin typeface="Arial" panose="020B0604020202020204" pitchFamily="34" charset="0"/>
                <a:ea typeface="宋体" panose="02010600030101010101" pitchFamily="2" charset="-122"/>
              </a:defRPr>
            </a:lvl3pPr>
            <a:lvl4pPr marL="1733337" indent="-247620">
              <a:spcBef>
                <a:spcPct val="30000"/>
              </a:spcBef>
              <a:defRPr sz="1300">
                <a:solidFill>
                  <a:schemeClr val="tx1"/>
                </a:solidFill>
                <a:latin typeface="Arial" panose="020B0604020202020204" pitchFamily="34" charset="0"/>
                <a:ea typeface="宋体" panose="02010600030101010101" pitchFamily="2" charset="-122"/>
              </a:defRPr>
            </a:lvl4pPr>
            <a:lvl5pPr marL="2228576" indent="-247620">
              <a:spcBef>
                <a:spcPct val="30000"/>
              </a:spcBef>
              <a:defRPr sz="1300">
                <a:solidFill>
                  <a:schemeClr val="tx1"/>
                </a:solidFill>
                <a:latin typeface="Arial" panose="020B0604020202020204" pitchFamily="34" charset="0"/>
                <a:ea typeface="宋体" panose="02010600030101010101" pitchFamily="2" charset="-122"/>
              </a:defRPr>
            </a:lvl5pPr>
            <a:lvl6pPr marL="2723815" indent="-247620" eaLnBrk="0" fontAlgn="base" hangingPunct="0">
              <a:spcBef>
                <a:spcPct val="30000"/>
              </a:spcBef>
              <a:spcAft>
                <a:spcPct val="0"/>
              </a:spcAft>
              <a:defRPr sz="1300">
                <a:solidFill>
                  <a:schemeClr val="tx1"/>
                </a:solidFill>
                <a:latin typeface="Arial" panose="020B0604020202020204" pitchFamily="34" charset="0"/>
                <a:ea typeface="宋体" panose="02010600030101010101" pitchFamily="2" charset="-122"/>
              </a:defRPr>
            </a:lvl6pPr>
            <a:lvl7pPr marL="3219054" indent="-247620" eaLnBrk="0" fontAlgn="base" hangingPunct="0">
              <a:spcBef>
                <a:spcPct val="30000"/>
              </a:spcBef>
              <a:spcAft>
                <a:spcPct val="0"/>
              </a:spcAft>
              <a:defRPr sz="1300">
                <a:solidFill>
                  <a:schemeClr val="tx1"/>
                </a:solidFill>
                <a:latin typeface="Arial" panose="020B0604020202020204" pitchFamily="34" charset="0"/>
                <a:ea typeface="宋体" panose="02010600030101010101" pitchFamily="2" charset="-122"/>
              </a:defRPr>
            </a:lvl7pPr>
            <a:lvl8pPr marL="3714293" indent="-247620" eaLnBrk="0" fontAlgn="base" hangingPunct="0">
              <a:spcBef>
                <a:spcPct val="30000"/>
              </a:spcBef>
              <a:spcAft>
                <a:spcPct val="0"/>
              </a:spcAft>
              <a:defRPr sz="1300">
                <a:solidFill>
                  <a:schemeClr val="tx1"/>
                </a:solidFill>
                <a:latin typeface="Arial" panose="020B0604020202020204" pitchFamily="34" charset="0"/>
                <a:ea typeface="宋体" panose="02010600030101010101" pitchFamily="2" charset="-122"/>
              </a:defRPr>
            </a:lvl8pPr>
            <a:lvl9pPr marL="4209532" indent="-247620" eaLnBrk="0" fontAlgn="base" hangingPunct="0">
              <a:spcBef>
                <a:spcPct val="30000"/>
              </a:spcBef>
              <a:spcAft>
                <a:spcPct val="0"/>
              </a:spcAft>
              <a:defRPr sz="1300">
                <a:solidFill>
                  <a:schemeClr val="tx1"/>
                </a:solidFill>
                <a:latin typeface="Arial" panose="020B0604020202020204" pitchFamily="34" charset="0"/>
                <a:ea typeface="宋体" panose="02010600030101010101" pitchFamily="2" charset="-122"/>
              </a:defRPr>
            </a:lvl9pPr>
          </a:lstStyle>
          <a:p>
            <a:pPr>
              <a:spcBef>
                <a:spcPct val="0"/>
              </a:spcBef>
            </a:pPr>
            <a:fld id="{A0EE3766-B284-426D-B1A8-6D300EDF5847}" type="slidenum">
              <a:rPr lang="en-US" altLang="zh-CN" smtClean="0"/>
              <a:pPr>
                <a:spcBef>
                  <a:spcPct val="0"/>
                </a:spcBef>
              </a:pPr>
              <a:t>1</a:t>
            </a:fld>
            <a:endParaRPr lang="en-US" altLang="zh-CN"/>
          </a:p>
        </p:txBody>
      </p:sp>
      <p:sp>
        <p:nvSpPr>
          <p:cNvPr id="5123" name="Rectangle 2">
            <a:extLst>
              <a:ext uri="{FF2B5EF4-FFF2-40B4-BE49-F238E27FC236}">
                <a16:creationId xmlns:a16="http://schemas.microsoft.com/office/drawing/2014/main" id="{F6F5E19C-A1D0-4054-8B5F-EE1ADCFE8AF9}"/>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E6E8AE45-59AE-4AE9-B8AE-DF85C630AC6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2E656456-E447-478D-90FB-B94E8970A85C}"/>
              </a:ext>
            </a:extLst>
          </p:cNvPr>
          <p:cNvSpPr>
            <a:spLocks noGrp="1" noRot="1" noChangeAspect="1" noChangeArrowheads="1" noTextEdit="1"/>
          </p:cNvSpPr>
          <p:nvPr>
            <p:ph type="sldImg"/>
          </p:nvPr>
        </p:nvSpPr>
        <p:spPr>
          <a:ln/>
        </p:spPr>
      </p:sp>
      <p:sp>
        <p:nvSpPr>
          <p:cNvPr id="9219" name="备注占位符 2">
            <a:extLst>
              <a:ext uri="{FF2B5EF4-FFF2-40B4-BE49-F238E27FC236}">
                <a16:creationId xmlns:a16="http://schemas.microsoft.com/office/drawing/2014/main" id="{74246E58-80DE-4A43-A10C-895D2E1A163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9220" name="灯片编号占位符 3">
            <a:extLst>
              <a:ext uri="{FF2B5EF4-FFF2-40B4-BE49-F238E27FC236}">
                <a16:creationId xmlns:a16="http://schemas.microsoft.com/office/drawing/2014/main" id="{73719CBD-2979-4CEB-8017-8BE9417C11C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ea typeface="宋体" panose="02010600030101010101" pitchFamily="2" charset="-122"/>
              </a:defRPr>
            </a:lvl1pPr>
            <a:lvl2pPr marL="804763" indent="-309524">
              <a:defRPr b="1">
                <a:solidFill>
                  <a:schemeClr val="tx1"/>
                </a:solidFill>
                <a:latin typeface="Arial" panose="020B0604020202020204" pitchFamily="34" charset="0"/>
                <a:ea typeface="宋体" panose="02010600030101010101" pitchFamily="2" charset="-122"/>
              </a:defRPr>
            </a:lvl2pPr>
            <a:lvl3pPr marL="1238098" indent="-247620">
              <a:defRPr b="1">
                <a:solidFill>
                  <a:schemeClr val="tx1"/>
                </a:solidFill>
                <a:latin typeface="Arial" panose="020B0604020202020204" pitchFamily="34" charset="0"/>
                <a:ea typeface="宋体" panose="02010600030101010101" pitchFamily="2" charset="-122"/>
              </a:defRPr>
            </a:lvl3pPr>
            <a:lvl4pPr marL="1733337" indent="-247620">
              <a:defRPr b="1">
                <a:solidFill>
                  <a:schemeClr val="tx1"/>
                </a:solidFill>
                <a:latin typeface="Arial" panose="020B0604020202020204" pitchFamily="34" charset="0"/>
                <a:ea typeface="宋体" panose="02010600030101010101" pitchFamily="2" charset="-122"/>
              </a:defRPr>
            </a:lvl4pPr>
            <a:lvl5pPr marL="2228576" indent="-247620">
              <a:defRPr b="1">
                <a:solidFill>
                  <a:schemeClr val="tx1"/>
                </a:solidFill>
                <a:latin typeface="Arial" panose="020B0604020202020204" pitchFamily="34" charset="0"/>
                <a:ea typeface="宋体" panose="02010600030101010101" pitchFamily="2" charset="-122"/>
              </a:defRPr>
            </a:lvl5pPr>
            <a:lvl6pPr marL="2723815" indent="-24762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3219054" indent="-24762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714293" indent="-24762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4209532" indent="-24762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fld id="{6A036A60-E939-469F-B29C-5C6F6EB2F50F}" type="slidenum">
              <a:rPr lang="en-US" altLang="zh-CN" b="0" smtClean="0"/>
              <a:pPr/>
              <a:t>4</a:t>
            </a:fld>
            <a:endParaRPr lang="en-US" altLang="zh-CN" b="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a:extLst>
              <a:ext uri="{FF2B5EF4-FFF2-40B4-BE49-F238E27FC236}">
                <a16:creationId xmlns:a16="http://schemas.microsoft.com/office/drawing/2014/main" id="{33877DAB-F215-43E9-AC3B-2214F2D4E7C4}"/>
              </a:ext>
            </a:extLst>
          </p:cNvPr>
          <p:cNvSpPr>
            <a:spLocks noGrp="1" noRot="1" noChangeAspect="1" noChangeArrowheads="1" noTextEdit="1"/>
          </p:cNvSpPr>
          <p:nvPr>
            <p:ph type="sldImg"/>
          </p:nvPr>
        </p:nvSpPr>
        <p:spPr>
          <a:ln/>
        </p:spPr>
      </p:sp>
      <p:sp>
        <p:nvSpPr>
          <p:cNvPr id="11267" name="备注占位符 2">
            <a:extLst>
              <a:ext uri="{FF2B5EF4-FFF2-40B4-BE49-F238E27FC236}">
                <a16:creationId xmlns:a16="http://schemas.microsoft.com/office/drawing/2014/main" id="{D8C4E476-B8EE-4083-AFFC-D0A3A2AAB60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1268" name="灯片编号占位符 3">
            <a:extLst>
              <a:ext uri="{FF2B5EF4-FFF2-40B4-BE49-F238E27FC236}">
                <a16:creationId xmlns:a16="http://schemas.microsoft.com/office/drawing/2014/main" id="{B63E7575-AC48-4314-969E-86CB2AFE7CF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ea typeface="宋体" panose="02010600030101010101" pitchFamily="2" charset="-122"/>
              </a:defRPr>
            </a:lvl1pPr>
            <a:lvl2pPr marL="804763" indent="-309524">
              <a:defRPr b="1">
                <a:solidFill>
                  <a:schemeClr val="tx1"/>
                </a:solidFill>
                <a:latin typeface="Arial" panose="020B0604020202020204" pitchFamily="34" charset="0"/>
                <a:ea typeface="宋体" panose="02010600030101010101" pitchFamily="2" charset="-122"/>
              </a:defRPr>
            </a:lvl2pPr>
            <a:lvl3pPr marL="1238098" indent="-247620">
              <a:defRPr b="1">
                <a:solidFill>
                  <a:schemeClr val="tx1"/>
                </a:solidFill>
                <a:latin typeface="Arial" panose="020B0604020202020204" pitchFamily="34" charset="0"/>
                <a:ea typeface="宋体" panose="02010600030101010101" pitchFamily="2" charset="-122"/>
              </a:defRPr>
            </a:lvl3pPr>
            <a:lvl4pPr marL="1733337" indent="-247620">
              <a:defRPr b="1">
                <a:solidFill>
                  <a:schemeClr val="tx1"/>
                </a:solidFill>
                <a:latin typeface="Arial" panose="020B0604020202020204" pitchFamily="34" charset="0"/>
                <a:ea typeface="宋体" panose="02010600030101010101" pitchFamily="2" charset="-122"/>
              </a:defRPr>
            </a:lvl4pPr>
            <a:lvl5pPr marL="2228576" indent="-247620">
              <a:defRPr b="1">
                <a:solidFill>
                  <a:schemeClr val="tx1"/>
                </a:solidFill>
                <a:latin typeface="Arial" panose="020B0604020202020204" pitchFamily="34" charset="0"/>
                <a:ea typeface="宋体" panose="02010600030101010101" pitchFamily="2" charset="-122"/>
              </a:defRPr>
            </a:lvl5pPr>
            <a:lvl6pPr marL="2723815" indent="-24762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3219054" indent="-24762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714293" indent="-24762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4209532" indent="-24762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fld id="{47573F82-AD1A-4D7F-9F42-4C4F7A018E90}" type="slidenum">
              <a:rPr lang="en-US" altLang="zh-CN" b="0" smtClean="0"/>
              <a:pPr/>
              <a:t>5</a:t>
            </a:fld>
            <a:endParaRPr lang="en-US" altLang="zh-CN" b="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a:extLst>
              <a:ext uri="{FF2B5EF4-FFF2-40B4-BE49-F238E27FC236}">
                <a16:creationId xmlns:a16="http://schemas.microsoft.com/office/drawing/2014/main" id="{C6844331-1136-41B2-B36D-9F5FE92AC850}"/>
              </a:ext>
            </a:extLst>
          </p:cNvPr>
          <p:cNvSpPr>
            <a:spLocks noGrp="1" noRot="1" noChangeAspect="1" noChangeArrowheads="1" noTextEdit="1"/>
          </p:cNvSpPr>
          <p:nvPr>
            <p:ph type="sldImg"/>
          </p:nvPr>
        </p:nvSpPr>
        <p:spPr>
          <a:ln/>
        </p:spPr>
      </p:sp>
      <p:sp>
        <p:nvSpPr>
          <p:cNvPr id="13315" name="备注占位符 2">
            <a:extLst>
              <a:ext uri="{FF2B5EF4-FFF2-40B4-BE49-F238E27FC236}">
                <a16:creationId xmlns:a16="http://schemas.microsoft.com/office/drawing/2014/main" id="{C167ABFA-7991-4EFC-95B3-5ED4D44D0B6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Arial" panose="020B0604020202020204" pitchFamily="34" charset="0"/>
              </a:rPr>
              <a:t>https://</a:t>
            </a:r>
            <a:r>
              <a:rPr lang="en-US" altLang="zh-CN" dirty="0" smtClean="0">
                <a:latin typeface="Arial" panose="020B0604020202020204" pitchFamily="34" charset="0"/>
              </a:rPr>
              <a:t>research.cs.wisc.edu/dmi/svm/psvm/</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kern="1200" dirty="0" smtClean="0">
                <a:solidFill>
                  <a:schemeClr val="tx1"/>
                </a:solidFill>
                <a:effectLst/>
                <a:latin typeface="Arial" charset="0"/>
                <a:ea typeface="宋体" pitchFamily="2" charset="-122"/>
                <a:cs typeface="+mn-cs"/>
              </a:rPr>
              <a:t>PSVM</a:t>
            </a:r>
            <a:r>
              <a:rPr lang="zh-CN" altLang="zh-CN" sz="1200" kern="1200" dirty="0" smtClean="0">
                <a:solidFill>
                  <a:schemeClr val="tx1"/>
                </a:solidFill>
                <a:effectLst/>
                <a:latin typeface="Arial" charset="0"/>
                <a:ea typeface="宋体" pitchFamily="2" charset="-122"/>
                <a:cs typeface="+mn-cs"/>
              </a:rPr>
              <a:t>的关键在于将不等式约束变为等式约束</a:t>
            </a:r>
            <a:endParaRPr lang="en-US" altLang="zh-CN" sz="1200" kern="1200" dirty="0" smtClean="0">
              <a:solidFill>
                <a:schemeClr val="tx1"/>
              </a:solidFill>
              <a:effectLst/>
              <a:latin typeface="Arial" charset="0"/>
              <a:ea typeface="宋体"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smtClean="0">
              <a:solidFill>
                <a:schemeClr val="tx1"/>
              </a:solidFill>
              <a:effectLst/>
              <a:latin typeface="Arial" charset="0"/>
              <a:ea typeface="宋体" pitchFamily="2" charset="-122"/>
              <a:cs typeface="+mn-cs"/>
            </a:endParaRPr>
          </a:p>
          <a:p>
            <a:endParaRPr lang="zh-CN" altLang="en-US" dirty="0">
              <a:latin typeface="Arial" panose="020B0604020202020204" pitchFamily="34" charset="0"/>
            </a:endParaRPr>
          </a:p>
        </p:txBody>
      </p:sp>
      <p:sp>
        <p:nvSpPr>
          <p:cNvPr id="13316" name="灯片编号占位符 3">
            <a:extLst>
              <a:ext uri="{FF2B5EF4-FFF2-40B4-BE49-F238E27FC236}">
                <a16:creationId xmlns:a16="http://schemas.microsoft.com/office/drawing/2014/main" id="{8D700EC6-BC1D-431B-81DD-02CD344BE70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ea typeface="宋体" panose="02010600030101010101" pitchFamily="2" charset="-122"/>
              </a:defRPr>
            </a:lvl1pPr>
            <a:lvl2pPr marL="804763" indent="-309524">
              <a:defRPr b="1">
                <a:solidFill>
                  <a:schemeClr val="tx1"/>
                </a:solidFill>
                <a:latin typeface="Arial" panose="020B0604020202020204" pitchFamily="34" charset="0"/>
                <a:ea typeface="宋体" panose="02010600030101010101" pitchFamily="2" charset="-122"/>
              </a:defRPr>
            </a:lvl2pPr>
            <a:lvl3pPr marL="1238098" indent="-247620">
              <a:defRPr b="1">
                <a:solidFill>
                  <a:schemeClr val="tx1"/>
                </a:solidFill>
                <a:latin typeface="Arial" panose="020B0604020202020204" pitchFamily="34" charset="0"/>
                <a:ea typeface="宋体" panose="02010600030101010101" pitchFamily="2" charset="-122"/>
              </a:defRPr>
            </a:lvl3pPr>
            <a:lvl4pPr marL="1733337" indent="-247620">
              <a:defRPr b="1">
                <a:solidFill>
                  <a:schemeClr val="tx1"/>
                </a:solidFill>
                <a:latin typeface="Arial" panose="020B0604020202020204" pitchFamily="34" charset="0"/>
                <a:ea typeface="宋体" panose="02010600030101010101" pitchFamily="2" charset="-122"/>
              </a:defRPr>
            </a:lvl4pPr>
            <a:lvl5pPr marL="2228576" indent="-247620">
              <a:defRPr b="1">
                <a:solidFill>
                  <a:schemeClr val="tx1"/>
                </a:solidFill>
                <a:latin typeface="Arial" panose="020B0604020202020204" pitchFamily="34" charset="0"/>
                <a:ea typeface="宋体" panose="02010600030101010101" pitchFamily="2" charset="-122"/>
              </a:defRPr>
            </a:lvl5pPr>
            <a:lvl6pPr marL="2723815" indent="-24762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3219054" indent="-24762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714293" indent="-24762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4209532" indent="-24762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fld id="{6546CEFD-300B-4C58-96DE-91C32D39F809}" type="slidenum">
              <a:rPr lang="en-US" altLang="zh-CN" b="0" smtClean="0"/>
              <a:pPr/>
              <a:t>6</a:t>
            </a:fld>
            <a:endParaRPr lang="en-US" altLang="zh-CN" b="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04978A-4754-46C2-B6F9-7CF9A35DC5E4}" type="slidenum">
              <a:rPr lang="en-US" altLang="zh-CN" smtClean="0"/>
              <a:pPr/>
              <a:t>10</a:t>
            </a:fld>
            <a:endParaRPr lang="en-US" altLang="zh-CN"/>
          </a:p>
        </p:txBody>
      </p:sp>
    </p:spTree>
    <p:extLst>
      <p:ext uri="{BB962C8B-B14F-4D97-AF65-F5344CB8AC3E}">
        <p14:creationId xmlns:p14="http://schemas.microsoft.com/office/powerpoint/2010/main" val="37287125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a:extLst>
              <a:ext uri="{FF2B5EF4-FFF2-40B4-BE49-F238E27FC236}">
                <a16:creationId xmlns:a16="http://schemas.microsoft.com/office/drawing/2014/main" id="{1846B783-85D4-4436-BB64-0C498ABF9AAB}"/>
              </a:ext>
            </a:extLst>
          </p:cNvPr>
          <p:cNvSpPr>
            <a:spLocks noGrp="1" noRot="1" noChangeAspect="1" noChangeArrowheads="1" noTextEdit="1"/>
          </p:cNvSpPr>
          <p:nvPr>
            <p:ph type="sldImg"/>
          </p:nvPr>
        </p:nvSpPr>
        <p:spPr>
          <a:ln/>
        </p:spPr>
      </p:sp>
      <p:sp>
        <p:nvSpPr>
          <p:cNvPr id="19459" name="备注占位符 2">
            <a:extLst>
              <a:ext uri="{FF2B5EF4-FFF2-40B4-BE49-F238E27FC236}">
                <a16:creationId xmlns:a16="http://schemas.microsoft.com/office/drawing/2014/main" id="{68F85300-9787-49CF-8042-7B03A63C62B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9460" name="灯片编号占位符 3">
            <a:extLst>
              <a:ext uri="{FF2B5EF4-FFF2-40B4-BE49-F238E27FC236}">
                <a16:creationId xmlns:a16="http://schemas.microsoft.com/office/drawing/2014/main" id="{A1CB6741-81C4-4FF2-90A9-6D2729C0CDD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ea typeface="宋体" panose="02010600030101010101" pitchFamily="2" charset="-122"/>
              </a:defRPr>
            </a:lvl1pPr>
            <a:lvl2pPr marL="804763" indent="-309524">
              <a:defRPr b="1">
                <a:solidFill>
                  <a:schemeClr val="tx1"/>
                </a:solidFill>
                <a:latin typeface="Arial" panose="020B0604020202020204" pitchFamily="34" charset="0"/>
                <a:ea typeface="宋体" panose="02010600030101010101" pitchFamily="2" charset="-122"/>
              </a:defRPr>
            </a:lvl2pPr>
            <a:lvl3pPr marL="1238098" indent="-247620">
              <a:defRPr b="1">
                <a:solidFill>
                  <a:schemeClr val="tx1"/>
                </a:solidFill>
                <a:latin typeface="Arial" panose="020B0604020202020204" pitchFamily="34" charset="0"/>
                <a:ea typeface="宋体" panose="02010600030101010101" pitchFamily="2" charset="-122"/>
              </a:defRPr>
            </a:lvl3pPr>
            <a:lvl4pPr marL="1733337" indent="-247620">
              <a:defRPr b="1">
                <a:solidFill>
                  <a:schemeClr val="tx1"/>
                </a:solidFill>
                <a:latin typeface="Arial" panose="020B0604020202020204" pitchFamily="34" charset="0"/>
                <a:ea typeface="宋体" panose="02010600030101010101" pitchFamily="2" charset="-122"/>
              </a:defRPr>
            </a:lvl4pPr>
            <a:lvl5pPr marL="2228576" indent="-247620">
              <a:defRPr b="1">
                <a:solidFill>
                  <a:schemeClr val="tx1"/>
                </a:solidFill>
                <a:latin typeface="Arial" panose="020B0604020202020204" pitchFamily="34" charset="0"/>
                <a:ea typeface="宋体" panose="02010600030101010101" pitchFamily="2" charset="-122"/>
              </a:defRPr>
            </a:lvl5pPr>
            <a:lvl6pPr marL="2723815" indent="-24762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3219054" indent="-24762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714293" indent="-24762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4209532" indent="-24762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fld id="{054CD0EC-0882-4865-B940-7B5B63E1BFFF}" type="slidenum">
              <a:rPr lang="en-US" altLang="zh-CN" b="0" smtClean="0"/>
              <a:pPr/>
              <a:t>12</a:t>
            </a:fld>
            <a:endParaRPr lang="en-US" altLang="zh-CN" b="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04978A-4754-46C2-B6F9-7CF9A35DC5E4}" type="slidenum">
              <a:rPr lang="en-US" altLang="zh-CN" smtClean="0"/>
              <a:pPr/>
              <a:t>27</a:t>
            </a:fld>
            <a:endParaRPr lang="en-US" altLang="zh-CN"/>
          </a:p>
        </p:txBody>
      </p:sp>
    </p:spTree>
    <p:extLst>
      <p:ext uri="{BB962C8B-B14F-4D97-AF65-F5344CB8AC3E}">
        <p14:creationId xmlns:p14="http://schemas.microsoft.com/office/powerpoint/2010/main" val="25813813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ABBF6E77-2131-4C87-90B3-2F923A2BF31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804763" indent="-309524" eaLnBrk="0" hangingPunct="0">
              <a:defRPr b="1">
                <a:solidFill>
                  <a:schemeClr val="tx1"/>
                </a:solidFill>
                <a:latin typeface="Arial" panose="020B0604020202020204" pitchFamily="34" charset="0"/>
                <a:ea typeface="宋体" panose="02010600030101010101" pitchFamily="2" charset="-122"/>
              </a:defRPr>
            </a:lvl2pPr>
            <a:lvl3pPr marL="1238098" indent="-247620" eaLnBrk="0" hangingPunct="0">
              <a:defRPr b="1">
                <a:solidFill>
                  <a:schemeClr val="tx1"/>
                </a:solidFill>
                <a:latin typeface="Arial" panose="020B0604020202020204" pitchFamily="34" charset="0"/>
                <a:ea typeface="宋体" panose="02010600030101010101" pitchFamily="2" charset="-122"/>
              </a:defRPr>
            </a:lvl3pPr>
            <a:lvl4pPr marL="1733337" indent="-247620" eaLnBrk="0" hangingPunct="0">
              <a:defRPr b="1">
                <a:solidFill>
                  <a:schemeClr val="tx1"/>
                </a:solidFill>
                <a:latin typeface="Arial" panose="020B0604020202020204" pitchFamily="34" charset="0"/>
                <a:ea typeface="宋体" panose="02010600030101010101" pitchFamily="2" charset="-122"/>
              </a:defRPr>
            </a:lvl4pPr>
            <a:lvl5pPr marL="2228576" indent="-247620" eaLnBrk="0" hangingPunct="0">
              <a:defRPr b="1">
                <a:solidFill>
                  <a:schemeClr val="tx1"/>
                </a:solidFill>
                <a:latin typeface="Arial" panose="020B0604020202020204" pitchFamily="34" charset="0"/>
                <a:ea typeface="宋体" panose="02010600030101010101" pitchFamily="2" charset="-122"/>
              </a:defRPr>
            </a:lvl5pPr>
            <a:lvl6pPr marL="2723815" indent="-24762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3219054" indent="-24762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714293" indent="-24762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4209532" indent="-24762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F0628BFE-2C0E-4221-B9CD-6DFF09EB4E82}" type="slidenum">
              <a:rPr lang="en-US" altLang="zh-CN" b="0"/>
              <a:pPr eaLnBrk="1" hangingPunct="1"/>
              <a:t>46</a:t>
            </a:fld>
            <a:endParaRPr lang="en-US" altLang="zh-CN" b="0"/>
          </a:p>
        </p:txBody>
      </p:sp>
      <p:sp>
        <p:nvSpPr>
          <p:cNvPr id="48131" name="Rectangle 2">
            <a:extLst>
              <a:ext uri="{FF2B5EF4-FFF2-40B4-BE49-F238E27FC236}">
                <a16:creationId xmlns:a16="http://schemas.microsoft.com/office/drawing/2014/main" id="{F60C31D1-C5C7-447F-B65D-F7A53EACDE92}"/>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B7367785-C231-41F6-B5EA-FFD1B4D2696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以“最佳划分”为目标的传统分类方法有很好的理论基础，但存在着训练代价过高、误识率高等缺点；而以“认识”事物为目的的基于覆盖的分类方法则可以比较好的解决这些问题，但其泛化性能缺乏数学性质上的保证。我们期望能找到两者之间的结合点，从而能够提升基于覆盖分类方法的预测能力。</a:t>
            </a:r>
          </a:p>
          <a:p>
            <a:pPr eaLnBrk="1" hangingPunct="1"/>
            <a:r>
              <a:rPr lang="zh-CN" altLang="en-US" b="1">
                <a:latin typeface="Arial" panose="020B0604020202020204" pitchFamily="34" charset="0"/>
              </a:rPr>
              <a:t>：</a:t>
            </a:r>
            <a:r>
              <a:rPr lang="zh-CN" altLang="en-US">
                <a:latin typeface="Arial" panose="020B0604020202020204" pitchFamily="34" charset="0"/>
              </a:rPr>
              <a:t>就像开题报告中提到的那样，极小样本集控制着最终模型的形式及性能，我们期望能在极小样本集的一般概念，与</a:t>
            </a:r>
            <a:r>
              <a:rPr lang="en-US" altLang="zh-CN">
                <a:latin typeface="Arial" panose="020B0604020202020204" pitchFamily="34" charset="0"/>
              </a:rPr>
              <a:t>PAC</a:t>
            </a:r>
            <a:r>
              <a:rPr lang="zh-CN" altLang="en-US">
                <a:latin typeface="Arial" panose="020B0604020202020204" pitchFamily="34" charset="0"/>
              </a:rPr>
              <a:t>样本复杂度理论的关系等方向做一些尝试。</a:t>
            </a:r>
          </a:p>
          <a:p>
            <a:pPr eaLnBrk="1" hangingPunct="1"/>
            <a:r>
              <a:rPr lang="zh-CN" altLang="en-US" b="1">
                <a:latin typeface="Arial" panose="020B0604020202020204" pitchFamily="34" charset="0"/>
              </a:rPr>
              <a:t>：</a:t>
            </a:r>
            <a:r>
              <a:rPr lang="en-US" altLang="zh-CN">
                <a:latin typeface="Arial" panose="020B0604020202020204" pitchFamily="34" charset="0"/>
              </a:rPr>
              <a:t>ESVM</a:t>
            </a:r>
            <a:r>
              <a:rPr lang="zh-CN" altLang="en-US">
                <a:latin typeface="Arial" panose="020B0604020202020204" pitchFamily="34" charset="0"/>
              </a:rPr>
              <a:t>的内容在开题报告中是没有的，但由于其良好的性质，我们打算对其更进一步的完善，大致包含如下内容：</a:t>
            </a:r>
          </a:p>
          <a:p>
            <a:pPr eaLnBrk="1" hangingPunct="1"/>
            <a:r>
              <a:rPr lang="en-US" altLang="zh-CN">
                <a:latin typeface="Arial" panose="020B0604020202020204" pitchFamily="34" charset="0"/>
              </a:rPr>
              <a:t>SLFN</a:t>
            </a:r>
            <a:r>
              <a:rPr lang="zh-CN" altLang="en-US">
                <a:latin typeface="Arial" panose="020B0604020202020204" pitchFamily="34" charset="0"/>
              </a:rPr>
              <a:t>中的激活函数、隐层神经元输入参数对分类器性能的影响，及其与核函数、核优化理论的关系；</a:t>
            </a:r>
          </a:p>
          <a:p>
            <a:pPr eaLnBrk="1" hangingPunct="1"/>
            <a:r>
              <a:rPr lang="en-US" altLang="zh-CN">
                <a:latin typeface="Arial" panose="020B0604020202020204" pitchFamily="34" charset="0"/>
              </a:rPr>
              <a:t>ESVM</a:t>
            </a:r>
            <a:r>
              <a:rPr lang="zh-CN" altLang="en-US">
                <a:latin typeface="Arial" panose="020B0604020202020204" pitchFamily="34" charset="0"/>
              </a:rPr>
              <a:t>对大数据集分类能力的分析；</a:t>
            </a:r>
          </a:p>
          <a:p>
            <a:pPr eaLnBrk="1" hangingPunct="1"/>
            <a:r>
              <a:rPr lang="en-US" altLang="zh-CN">
                <a:latin typeface="Arial" panose="020B0604020202020204" pitchFamily="34" charset="0"/>
              </a:rPr>
              <a:t>ESVM</a:t>
            </a:r>
            <a:r>
              <a:rPr lang="zh-CN" altLang="en-US">
                <a:latin typeface="Arial" panose="020B0604020202020204" pitchFamily="34" charset="0"/>
              </a:rPr>
              <a:t>中两步学习方式（即首先映射然后学习），可以推广到很多不同的（几乎任意）学习算法中用于学习非线性模型； </a:t>
            </a:r>
          </a:p>
          <a:p>
            <a:pPr eaLnBrk="1" hangingPunct="1"/>
            <a:endParaRPr lang="en-US" altLang="zh-CN">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a:extLst>
              <a:ext uri="{FF2B5EF4-FFF2-40B4-BE49-F238E27FC236}">
                <a16:creationId xmlns:a16="http://schemas.microsoft.com/office/drawing/2014/main" id="{F37376E6-DFF0-437A-ACED-9F3698727E4D}"/>
              </a:ext>
            </a:extLst>
          </p:cNvPr>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pPr>
              <a:defRPr/>
            </a:pPr>
            <a:endParaRPr lang="zh-CN" altLang="en-US">
              <a:latin typeface="Arial" charset="0"/>
            </a:endParaRPr>
          </a:p>
        </p:txBody>
      </p:sp>
      <p:grpSp>
        <p:nvGrpSpPr>
          <p:cNvPr id="5" name="Group 8">
            <a:extLst>
              <a:ext uri="{FF2B5EF4-FFF2-40B4-BE49-F238E27FC236}">
                <a16:creationId xmlns:a16="http://schemas.microsoft.com/office/drawing/2014/main" id="{2D78D04A-1D10-4F12-BF95-3038E00E584D}"/>
              </a:ext>
            </a:extLst>
          </p:cNvPr>
          <p:cNvGrpSpPr>
            <a:grpSpLocks/>
          </p:cNvGrpSpPr>
          <p:nvPr/>
        </p:nvGrpSpPr>
        <p:grpSpPr bwMode="auto">
          <a:xfrm>
            <a:off x="7493000" y="2992438"/>
            <a:ext cx="1338263" cy="2189162"/>
            <a:chOff x="4704" y="1885"/>
            <a:chExt cx="843" cy="1379"/>
          </a:xfrm>
        </p:grpSpPr>
        <p:sp>
          <p:nvSpPr>
            <p:cNvPr id="6" name="Oval 9">
              <a:extLst>
                <a:ext uri="{FF2B5EF4-FFF2-40B4-BE49-F238E27FC236}">
                  <a16:creationId xmlns:a16="http://schemas.microsoft.com/office/drawing/2014/main" id="{FEFB4E72-2617-45D0-A766-F6DE1DA34157}"/>
                </a:ext>
              </a:extLst>
            </p:cNvPr>
            <p:cNvSpPr>
              <a:spLocks noChangeArrowheads="1"/>
            </p:cNvSpPr>
            <p:nvPr/>
          </p:nvSpPr>
          <p:spPr bwMode="auto">
            <a:xfrm>
              <a:off x="4704" y="1885"/>
              <a:ext cx="127" cy="127"/>
            </a:xfrm>
            <a:prstGeom prst="ellipse">
              <a:avLst/>
            </a:prstGeom>
            <a:solidFill>
              <a:schemeClr val="tx2"/>
            </a:solidFill>
            <a:ln>
              <a:noFill/>
            </a:ln>
            <a:effectLs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en-US"/>
            </a:p>
          </p:txBody>
        </p:sp>
        <p:sp>
          <p:nvSpPr>
            <p:cNvPr id="7" name="Oval 10">
              <a:extLst>
                <a:ext uri="{FF2B5EF4-FFF2-40B4-BE49-F238E27FC236}">
                  <a16:creationId xmlns:a16="http://schemas.microsoft.com/office/drawing/2014/main" id="{8FE7C0ED-11B1-44CD-B087-72D1566C7D5D}"/>
                </a:ext>
              </a:extLst>
            </p:cNvPr>
            <p:cNvSpPr>
              <a:spLocks noChangeArrowheads="1"/>
            </p:cNvSpPr>
            <p:nvPr/>
          </p:nvSpPr>
          <p:spPr bwMode="auto">
            <a:xfrm>
              <a:off x="4883" y="1885"/>
              <a:ext cx="127" cy="127"/>
            </a:xfrm>
            <a:prstGeom prst="ellipse">
              <a:avLst/>
            </a:prstGeom>
            <a:solidFill>
              <a:schemeClr val="tx2"/>
            </a:solidFill>
            <a:ln>
              <a:noFill/>
            </a:ln>
            <a:effectLs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en-US"/>
            </a:p>
          </p:txBody>
        </p:sp>
        <p:sp>
          <p:nvSpPr>
            <p:cNvPr id="8" name="Oval 11">
              <a:extLst>
                <a:ext uri="{FF2B5EF4-FFF2-40B4-BE49-F238E27FC236}">
                  <a16:creationId xmlns:a16="http://schemas.microsoft.com/office/drawing/2014/main" id="{2B07B1BD-0242-4DB3-969D-FE0B9EB06C72}"/>
                </a:ext>
              </a:extLst>
            </p:cNvPr>
            <p:cNvSpPr>
              <a:spLocks noChangeArrowheads="1"/>
            </p:cNvSpPr>
            <p:nvPr/>
          </p:nvSpPr>
          <p:spPr bwMode="auto">
            <a:xfrm>
              <a:off x="5062" y="1885"/>
              <a:ext cx="127" cy="127"/>
            </a:xfrm>
            <a:prstGeom prst="ellipse">
              <a:avLst/>
            </a:prstGeom>
            <a:solidFill>
              <a:schemeClr val="tx2"/>
            </a:solidFill>
            <a:ln>
              <a:noFill/>
            </a:ln>
            <a:effectLs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en-US"/>
            </a:p>
          </p:txBody>
        </p:sp>
        <p:sp>
          <p:nvSpPr>
            <p:cNvPr id="9" name="Oval 12">
              <a:extLst>
                <a:ext uri="{FF2B5EF4-FFF2-40B4-BE49-F238E27FC236}">
                  <a16:creationId xmlns:a16="http://schemas.microsoft.com/office/drawing/2014/main" id="{62585BC1-E598-4C55-A393-B51FCBB76496}"/>
                </a:ext>
              </a:extLst>
            </p:cNvPr>
            <p:cNvSpPr>
              <a:spLocks noChangeArrowheads="1"/>
            </p:cNvSpPr>
            <p:nvPr/>
          </p:nvSpPr>
          <p:spPr bwMode="auto">
            <a:xfrm>
              <a:off x="4704" y="2064"/>
              <a:ext cx="127" cy="127"/>
            </a:xfrm>
            <a:prstGeom prst="ellipse">
              <a:avLst/>
            </a:prstGeom>
            <a:solidFill>
              <a:schemeClr val="tx2"/>
            </a:solidFill>
            <a:ln>
              <a:noFill/>
            </a:ln>
            <a:effectLs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en-US"/>
            </a:p>
          </p:txBody>
        </p:sp>
        <p:sp>
          <p:nvSpPr>
            <p:cNvPr id="10" name="Oval 13">
              <a:extLst>
                <a:ext uri="{FF2B5EF4-FFF2-40B4-BE49-F238E27FC236}">
                  <a16:creationId xmlns:a16="http://schemas.microsoft.com/office/drawing/2014/main" id="{E054D940-311C-453F-8B7E-33BA80CB5E23}"/>
                </a:ext>
              </a:extLst>
            </p:cNvPr>
            <p:cNvSpPr>
              <a:spLocks noChangeArrowheads="1"/>
            </p:cNvSpPr>
            <p:nvPr/>
          </p:nvSpPr>
          <p:spPr bwMode="auto">
            <a:xfrm>
              <a:off x="4883" y="2064"/>
              <a:ext cx="127" cy="127"/>
            </a:xfrm>
            <a:prstGeom prst="ellipse">
              <a:avLst/>
            </a:prstGeom>
            <a:solidFill>
              <a:schemeClr val="tx2"/>
            </a:solidFill>
            <a:ln>
              <a:noFill/>
            </a:ln>
            <a:effectLs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en-US"/>
            </a:p>
          </p:txBody>
        </p:sp>
        <p:sp>
          <p:nvSpPr>
            <p:cNvPr id="11" name="Oval 14">
              <a:extLst>
                <a:ext uri="{FF2B5EF4-FFF2-40B4-BE49-F238E27FC236}">
                  <a16:creationId xmlns:a16="http://schemas.microsoft.com/office/drawing/2014/main" id="{0C035168-2689-47D9-A14C-2CA53A68F510}"/>
                </a:ext>
              </a:extLst>
            </p:cNvPr>
            <p:cNvSpPr>
              <a:spLocks noChangeArrowheads="1"/>
            </p:cNvSpPr>
            <p:nvPr/>
          </p:nvSpPr>
          <p:spPr bwMode="auto">
            <a:xfrm>
              <a:off x="5062" y="2064"/>
              <a:ext cx="127" cy="127"/>
            </a:xfrm>
            <a:prstGeom prst="ellipse">
              <a:avLst/>
            </a:prstGeom>
            <a:solidFill>
              <a:schemeClr val="tx2"/>
            </a:solidFill>
            <a:ln>
              <a:noFill/>
            </a:ln>
            <a:effectLs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en-US"/>
            </a:p>
          </p:txBody>
        </p:sp>
        <p:sp>
          <p:nvSpPr>
            <p:cNvPr id="12" name="Oval 15">
              <a:extLst>
                <a:ext uri="{FF2B5EF4-FFF2-40B4-BE49-F238E27FC236}">
                  <a16:creationId xmlns:a16="http://schemas.microsoft.com/office/drawing/2014/main" id="{7ED99CB1-9880-4E50-81A0-07DC83B31F42}"/>
                </a:ext>
              </a:extLst>
            </p:cNvPr>
            <p:cNvSpPr>
              <a:spLocks noChangeArrowheads="1"/>
            </p:cNvSpPr>
            <p:nvPr/>
          </p:nvSpPr>
          <p:spPr bwMode="auto">
            <a:xfrm>
              <a:off x="5241" y="2064"/>
              <a:ext cx="127" cy="127"/>
            </a:xfrm>
            <a:prstGeom prst="ellipse">
              <a:avLst/>
            </a:prstGeom>
            <a:solidFill>
              <a:schemeClr val="accent2"/>
            </a:solidFill>
            <a:ln>
              <a:noFill/>
            </a:ln>
            <a:effectLs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en-US"/>
            </a:p>
          </p:txBody>
        </p:sp>
        <p:sp>
          <p:nvSpPr>
            <p:cNvPr id="13" name="Oval 16">
              <a:extLst>
                <a:ext uri="{FF2B5EF4-FFF2-40B4-BE49-F238E27FC236}">
                  <a16:creationId xmlns:a16="http://schemas.microsoft.com/office/drawing/2014/main" id="{A6E45639-FC76-4427-B351-2F6594B6843F}"/>
                </a:ext>
              </a:extLst>
            </p:cNvPr>
            <p:cNvSpPr>
              <a:spLocks noChangeArrowheads="1"/>
            </p:cNvSpPr>
            <p:nvPr/>
          </p:nvSpPr>
          <p:spPr bwMode="auto">
            <a:xfrm>
              <a:off x="4704" y="2243"/>
              <a:ext cx="127" cy="127"/>
            </a:xfrm>
            <a:prstGeom prst="ellipse">
              <a:avLst/>
            </a:prstGeom>
            <a:solidFill>
              <a:schemeClr val="tx2"/>
            </a:solidFill>
            <a:ln>
              <a:noFill/>
            </a:ln>
            <a:effectLs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en-US"/>
            </a:p>
          </p:txBody>
        </p:sp>
        <p:sp>
          <p:nvSpPr>
            <p:cNvPr id="14" name="Oval 17">
              <a:extLst>
                <a:ext uri="{FF2B5EF4-FFF2-40B4-BE49-F238E27FC236}">
                  <a16:creationId xmlns:a16="http://schemas.microsoft.com/office/drawing/2014/main" id="{E7A3E19F-C60C-4316-8703-55CEB3C08C25}"/>
                </a:ext>
              </a:extLst>
            </p:cNvPr>
            <p:cNvSpPr>
              <a:spLocks noChangeArrowheads="1"/>
            </p:cNvSpPr>
            <p:nvPr/>
          </p:nvSpPr>
          <p:spPr bwMode="auto">
            <a:xfrm>
              <a:off x="4883" y="2243"/>
              <a:ext cx="127" cy="127"/>
            </a:xfrm>
            <a:prstGeom prst="ellipse">
              <a:avLst/>
            </a:prstGeom>
            <a:solidFill>
              <a:schemeClr val="tx2"/>
            </a:solidFill>
            <a:ln>
              <a:noFill/>
            </a:ln>
            <a:effectLs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en-US"/>
            </a:p>
          </p:txBody>
        </p:sp>
        <p:sp>
          <p:nvSpPr>
            <p:cNvPr id="15" name="Oval 18">
              <a:extLst>
                <a:ext uri="{FF2B5EF4-FFF2-40B4-BE49-F238E27FC236}">
                  <a16:creationId xmlns:a16="http://schemas.microsoft.com/office/drawing/2014/main" id="{B32D36F4-90B3-4C57-842A-F44D34A48963}"/>
                </a:ext>
              </a:extLst>
            </p:cNvPr>
            <p:cNvSpPr>
              <a:spLocks noChangeArrowheads="1"/>
            </p:cNvSpPr>
            <p:nvPr/>
          </p:nvSpPr>
          <p:spPr bwMode="auto">
            <a:xfrm>
              <a:off x="5062" y="2243"/>
              <a:ext cx="127" cy="127"/>
            </a:xfrm>
            <a:prstGeom prst="ellipse">
              <a:avLst/>
            </a:prstGeom>
            <a:solidFill>
              <a:schemeClr val="accent2"/>
            </a:solidFill>
            <a:ln>
              <a:noFill/>
            </a:ln>
            <a:effectLs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en-US"/>
            </a:p>
          </p:txBody>
        </p:sp>
        <p:sp>
          <p:nvSpPr>
            <p:cNvPr id="16" name="Oval 19">
              <a:extLst>
                <a:ext uri="{FF2B5EF4-FFF2-40B4-BE49-F238E27FC236}">
                  <a16:creationId xmlns:a16="http://schemas.microsoft.com/office/drawing/2014/main" id="{C167D5A4-C763-4754-B30B-F4B931FF5F33}"/>
                </a:ext>
              </a:extLst>
            </p:cNvPr>
            <p:cNvSpPr>
              <a:spLocks noChangeArrowheads="1"/>
            </p:cNvSpPr>
            <p:nvPr/>
          </p:nvSpPr>
          <p:spPr bwMode="auto">
            <a:xfrm>
              <a:off x="5241" y="2243"/>
              <a:ext cx="127" cy="127"/>
            </a:xfrm>
            <a:prstGeom prst="ellipse">
              <a:avLst/>
            </a:prstGeom>
            <a:solidFill>
              <a:schemeClr val="accent2"/>
            </a:solidFill>
            <a:ln>
              <a:noFill/>
            </a:ln>
            <a:effectLs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en-US"/>
            </a:p>
          </p:txBody>
        </p:sp>
        <p:sp>
          <p:nvSpPr>
            <p:cNvPr id="17" name="Oval 20">
              <a:extLst>
                <a:ext uri="{FF2B5EF4-FFF2-40B4-BE49-F238E27FC236}">
                  <a16:creationId xmlns:a16="http://schemas.microsoft.com/office/drawing/2014/main" id="{0A9A50E6-07BF-43D1-8DFE-050B600E1458}"/>
                </a:ext>
              </a:extLst>
            </p:cNvPr>
            <p:cNvSpPr>
              <a:spLocks noChangeArrowheads="1"/>
            </p:cNvSpPr>
            <p:nvPr/>
          </p:nvSpPr>
          <p:spPr bwMode="auto">
            <a:xfrm>
              <a:off x="5420" y="2243"/>
              <a:ext cx="127" cy="127"/>
            </a:xfrm>
            <a:prstGeom prst="ellipse">
              <a:avLst/>
            </a:prstGeom>
            <a:solidFill>
              <a:schemeClr val="accent1"/>
            </a:solidFill>
            <a:ln>
              <a:noFill/>
            </a:ln>
            <a:effectLs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en-US"/>
            </a:p>
          </p:txBody>
        </p:sp>
        <p:sp>
          <p:nvSpPr>
            <p:cNvPr id="18" name="Oval 21">
              <a:extLst>
                <a:ext uri="{FF2B5EF4-FFF2-40B4-BE49-F238E27FC236}">
                  <a16:creationId xmlns:a16="http://schemas.microsoft.com/office/drawing/2014/main" id="{E8C811A8-C432-486C-AF34-0976DEDE209A}"/>
                </a:ext>
              </a:extLst>
            </p:cNvPr>
            <p:cNvSpPr>
              <a:spLocks noChangeArrowheads="1"/>
            </p:cNvSpPr>
            <p:nvPr/>
          </p:nvSpPr>
          <p:spPr bwMode="auto">
            <a:xfrm>
              <a:off x="4704" y="2421"/>
              <a:ext cx="127" cy="128"/>
            </a:xfrm>
            <a:prstGeom prst="ellipse">
              <a:avLst/>
            </a:prstGeom>
            <a:solidFill>
              <a:schemeClr val="tx2"/>
            </a:solidFill>
            <a:ln>
              <a:noFill/>
            </a:ln>
            <a:effectLs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en-US"/>
            </a:p>
          </p:txBody>
        </p:sp>
        <p:sp>
          <p:nvSpPr>
            <p:cNvPr id="19" name="Oval 22">
              <a:extLst>
                <a:ext uri="{FF2B5EF4-FFF2-40B4-BE49-F238E27FC236}">
                  <a16:creationId xmlns:a16="http://schemas.microsoft.com/office/drawing/2014/main" id="{EDDFA300-0E64-4304-BBF5-3555D5363077}"/>
                </a:ext>
              </a:extLst>
            </p:cNvPr>
            <p:cNvSpPr>
              <a:spLocks noChangeArrowheads="1"/>
            </p:cNvSpPr>
            <p:nvPr/>
          </p:nvSpPr>
          <p:spPr bwMode="auto">
            <a:xfrm>
              <a:off x="4883" y="2421"/>
              <a:ext cx="127" cy="128"/>
            </a:xfrm>
            <a:prstGeom prst="ellipse">
              <a:avLst/>
            </a:prstGeom>
            <a:solidFill>
              <a:schemeClr val="accent2"/>
            </a:solidFill>
            <a:ln>
              <a:noFill/>
            </a:ln>
            <a:effectLs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en-US"/>
            </a:p>
          </p:txBody>
        </p:sp>
        <p:sp>
          <p:nvSpPr>
            <p:cNvPr id="20" name="Oval 23">
              <a:extLst>
                <a:ext uri="{FF2B5EF4-FFF2-40B4-BE49-F238E27FC236}">
                  <a16:creationId xmlns:a16="http://schemas.microsoft.com/office/drawing/2014/main" id="{F55ADD02-5A26-476A-BD23-764B1498657F}"/>
                </a:ext>
              </a:extLst>
            </p:cNvPr>
            <p:cNvSpPr>
              <a:spLocks noChangeArrowheads="1"/>
            </p:cNvSpPr>
            <p:nvPr/>
          </p:nvSpPr>
          <p:spPr bwMode="auto">
            <a:xfrm>
              <a:off x="5062" y="2421"/>
              <a:ext cx="127" cy="128"/>
            </a:xfrm>
            <a:prstGeom prst="ellipse">
              <a:avLst/>
            </a:prstGeom>
            <a:solidFill>
              <a:schemeClr val="accent2"/>
            </a:solidFill>
            <a:ln>
              <a:noFill/>
            </a:ln>
            <a:effectLs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en-US"/>
            </a:p>
          </p:txBody>
        </p:sp>
        <p:sp>
          <p:nvSpPr>
            <p:cNvPr id="21" name="Oval 24">
              <a:extLst>
                <a:ext uri="{FF2B5EF4-FFF2-40B4-BE49-F238E27FC236}">
                  <a16:creationId xmlns:a16="http://schemas.microsoft.com/office/drawing/2014/main" id="{9D3EA895-0B2C-4231-8D85-032B31BCDEB4}"/>
                </a:ext>
              </a:extLst>
            </p:cNvPr>
            <p:cNvSpPr>
              <a:spLocks noChangeArrowheads="1"/>
            </p:cNvSpPr>
            <p:nvPr/>
          </p:nvSpPr>
          <p:spPr bwMode="auto">
            <a:xfrm>
              <a:off x="5241" y="2421"/>
              <a:ext cx="127" cy="128"/>
            </a:xfrm>
            <a:prstGeom prst="ellipse">
              <a:avLst/>
            </a:prstGeom>
            <a:solidFill>
              <a:schemeClr val="accent1"/>
            </a:solidFill>
            <a:ln>
              <a:noFill/>
            </a:ln>
            <a:effectLs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en-US"/>
            </a:p>
          </p:txBody>
        </p:sp>
        <p:sp>
          <p:nvSpPr>
            <p:cNvPr id="22" name="Oval 25">
              <a:extLst>
                <a:ext uri="{FF2B5EF4-FFF2-40B4-BE49-F238E27FC236}">
                  <a16:creationId xmlns:a16="http://schemas.microsoft.com/office/drawing/2014/main" id="{D1AF820D-F26C-4605-B4B6-658A76FDBE9A}"/>
                </a:ext>
              </a:extLst>
            </p:cNvPr>
            <p:cNvSpPr>
              <a:spLocks noChangeArrowheads="1"/>
            </p:cNvSpPr>
            <p:nvPr/>
          </p:nvSpPr>
          <p:spPr bwMode="auto">
            <a:xfrm>
              <a:off x="4704" y="2600"/>
              <a:ext cx="127" cy="128"/>
            </a:xfrm>
            <a:prstGeom prst="ellipse">
              <a:avLst/>
            </a:prstGeom>
            <a:solidFill>
              <a:schemeClr val="accent2"/>
            </a:solidFill>
            <a:ln>
              <a:noFill/>
            </a:ln>
            <a:effectLs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en-US"/>
            </a:p>
          </p:txBody>
        </p:sp>
        <p:sp>
          <p:nvSpPr>
            <p:cNvPr id="23" name="Oval 26">
              <a:extLst>
                <a:ext uri="{FF2B5EF4-FFF2-40B4-BE49-F238E27FC236}">
                  <a16:creationId xmlns:a16="http://schemas.microsoft.com/office/drawing/2014/main" id="{38195C64-9612-4D97-878C-3896BB4B41CD}"/>
                </a:ext>
              </a:extLst>
            </p:cNvPr>
            <p:cNvSpPr>
              <a:spLocks noChangeArrowheads="1"/>
            </p:cNvSpPr>
            <p:nvPr/>
          </p:nvSpPr>
          <p:spPr bwMode="auto">
            <a:xfrm>
              <a:off x="4883" y="2600"/>
              <a:ext cx="127" cy="128"/>
            </a:xfrm>
            <a:prstGeom prst="ellipse">
              <a:avLst/>
            </a:prstGeom>
            <a:solidFill>
              <a:schemeClr val="accent2"/>
            </a:solidFill>
            <a:ln>
              <a:noFill/>
            </a:ln>
            <a:effectLs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en-US"/>
            </a:p>
          </p:txBody>
        </p:sp>
        <p:sp>
          <p:nvSpPr>
            <p:cNvPr id="24" name="Oval 27">
              <a:extLst>
                <a:ext uri="{FF2B5EF4-FFF2-40B4-BE49-F238E27FC236}">
                  <a16:creationId xmlns:a16="http://schemas.microsoft.com/office/drawing/2014/main" id="{ECFA8558-1D70-4BE5-AFAE-574F05176EC7}"/>
                </a:ext>
              </a:extLst>
            </p:cNvPr>
            <p:cNvSpPr>
              <a:spLocks noChangeArrowheads="1"/>
            </p:cNvSpPr>
            <p:nvPr/>
          </p:nvSpPr>
          <p:spPr bwMode="auto">
            <a:xfrm>
              <a:off x="5062" y="2600"/>
              <a:ext cx="127" cy="128"/>
            </a:xfrm>
            <a:prstGeom prst="ellipse">
              <a:avLst/>
            </a:prstGeom>
            <a:solidFill>
              <a:schemeClr val="accent1"/>
            </a:solidFill>
            <a:ln>
              <a:noFill/>
            </a:ln>
            <a:effectLs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en-US"/>
            </a:p>
          </p:txBody>
        </p:sp>
        <p:sp>
          <p:nvSpPr>
            <p:cNvPr id="25" name="Oval 28">
              <a:extLst>
                <a:ext uri="{FF2B5EF4-FFF2-40B4-BE49-F238E27FC236}">
                  <a16:creationId xmlns:a16="http://schemas.microsoft.com/office/drawing/2014/main" id="{F90C1769-BFD6-41EA-B354-C9E8E9A69278}"/>
                </a:ext>
              </a:extLst>
            </p:cNvPr>
            <p:cNvSpPr>
              <a:spLocks noChangeArrowheads="1"/>
            </p:cNvSpPr>
            <p:nvPr/>
          </p:nvSpPr>
          <p:spPr bwMode="auto">
            <a:xfrm>
              <a:off x="5241" y="2600"/>
              <a:ext cx="127" cy="128"/>
            </a:xfrm>
            <a:prstGeom prst="ellipse">
              <a:avLst/>
            </a:prstGeom>
            <a:solidFill>
              <a:schemeClr val="accent1"/>
            </a:solidFill>
            <a:ln>
              <a:noFill/>
            </a:ln>
            <a:effectLs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en-US"/>
            </a:p>
          </p:txBody>
        </p:sp>
        <p:sp>
          <p:nvSpPr>
            <p:cNvPr id="26" name="Oval 29">
              <a:extLst>
                <a:ext uri="{FF2B5EF4-FFF2-40B4-BE49-F238E27FC236}">
                  <a16:creationId xmlns:a16="http://schemas.microsoft.com/office/drawing/2014/main" id="{B5A44BEC-B020-4160-84FB-48FB6C474B47}"/>
                </a:ext>
              </a:extLst>
            </p:cNvPr>
            <p:cNvSpPr>
              <a:spLocks noChangeArrowheads="1"/>
            </p:cNvSpPr>
            <p:nvPr/>
          </p:nvSpPr>
          <p:spPr bwMode="auto">
            <a:xfrm>
              <a:off x="5420" y="2600"/>
              <a:ext cx="127" cy="128"/>
            </a:xfrm>
            <a:prstGeom prst="ellipse">
              <a:avLst/>
            </a:prstGeom>
            <a:solidFill>
              <a:schemeClr val="folHlink"/>
            </a:solidFill>
            <a:ln>
              <a:noFill/>
            </a:ln>
            <a:effectLs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en-US"/>
            </a:p>
          </p:txBody>
        </p:sp>
        <p:sp>
          <p:nvSpPr>
            <p:cNvPr id="27" name="Oval 30">
              <a:extLst>
                <a:ext uri="{FF2B5EF4-FFF2-40B4-BE49-F238E27FC236}">
                  <a16:creationId xmlns:a16="http://schemas.microsoft.com/office/drawing/2014/main" id="{D34FEBE7-C641-498F-AA15-A4F075579830}"/>
                </a:ext>
              </a:extLst>
            </p:cNvPr>
            <p:cNvSpPr>
              <a:spLocks noChangeArrowheads="1"/>
            </p:cNvSpPr>
            <p:nvPr/>
          </p:nvSpPr>
          <p:spPr bwMode="auto">
            <a:xfrm>
              <a:off x="4704" y="2779"/>
              <a:ext cx="127" cy="127"/>
            </a:xfrm>
            <a:prstGeom prst="ellipse">
              <a:avLst/>
            </a:prstGeom>
            <a:solidFill>
              <a:schemeClr val="accent2"/>
            </a:solidFill>
            <a:ln>
              <a:noFill/>
            </a:ln>
            <a:effectLs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en-US"/>
            </a:p>
          </p:txBody>
        </p:sp>
        <p:sp>
          <p:nvSpPr>
            <p:cNvPr id="28" name="Oval 31">
              <a:extLst>
                <a:ext uri="{FF2B5EF4-FFF2-40B4-BE49-F238E27FC236}">
                  <a16:creationId xmlns:a16="http://schemas.microsoft.com/office/drawing/2014/main" id="{4C218DA9-3E3C-4392-8387-8405FAB8AD04}"/>
                </a:ext>
              </a:extLst>
            </p:cNvPr>
            <p:cNvSpPr>
              <a:spLocks noChangeArrowheads="1"/>
            </p:cNvSpPr>
            <p:nvPr/>
          </p:nvSpPr>
          <p:spPr bwMode="auto">
            <a:xfrm>
              <a:off x="4883" y="2779"/>
              <a:ext cx="127" cy="127"/>
            </a:xfrm>
            <a:prstGeom prst="ellipse">
              <a:avLst/>
            </a:prstGeom>
            <a:solidFill>
              <a:schemeClr val="accent1"/>
            </a:solidFill>
            <a:ln>
              <a:noFill/>
            </a:ln>
            <a:effectLs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en-US"/>
            </a:p>
          </p:txBody>
        </p:sp>
        <p:sp>
          <p:nvSpPr>
            <p:cNvPr id="29" name="Oval 32">
              <a:extLst>
                <a:ext uri="{FF2B5EF4-FFF2-40B4-BE49-F238E27FC236}">
                  <a16:creationId xmlns:a16="http://schemas.microsoft.com/office/drawing/2014/main" id="{9ED1242F-1E37-43EF-8412-627220234AF9}"/>
                </a:ext>
              </a:extLst>
            </p:cNvPr>
            <p:cNvSpPr>
              <a:spLocks noChangeArrowheads="1"/>
            </p:cNvSpPr>
            <p:nvPr/>
          </p:nvSpPr>
          <p:spPr bwMode="auto">
            <a:xfrm>
              <a:off x="5062" y="2779"/>
              <a:ext cx="127" cy="127"/>
            </a:xfrm>
            <a:prstGeom prst="ellipse">
              <a:avLst/>
            </a:prstGeom>
            <a:solidFill>
              <a:schemeClr val="accent1"/>
            </a:solidFill>
            <a:ln>
              <a:noFill/>
            </a:ln>
            <a:effectLs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en-US"/>
            </a:p>
          </p:txBody>
        </p:sp>
        <p:sp>
          <p:nvSpPr>
            <p:cNvPr id="30" name="Oval 33">
              <a:extLst>
                <a:ext uri="{FF2B5EF4-FFF2-40B4-BE49-F238E27FC236}">
                  <a16:creationId xmlns:a16="http://schemas.microsoft.com/office/drawing/2014/main" id="{7BC91875-24AC-4FBC-BC8A-DA67725DB857}"/>
                </a:ext>
              </a:extLst>
            </p:cNvPr>
            <p:cNvSpPr>
              <a:spLocks noChangeArrowheads="1"/>
            </p:cNvSpPr>
            <p:nvPr/>
          </p:nvSpPr>
          <p:spPr bwMode="auto">
            <a:xfrm>
              <a:off x="5241" y="2779"/>
              <a:ext cx="127" cy="127"/>
            </a:xfrm>
            <a:prstGeom prst="ellipse">
              <a:avLst/>
            </a:prstGeom>
            <a:solidFill>
              <a:schemeClr val="folHlink"/>
            </a:solidFill>
            <a:ln>
              <a:noFill/>
            </a:ln>
            <a:effectLs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en-US"/>
            </a:p>
          </p:txBody>
        </p:sp>
        <p:sp>
          <p:nvSpPr>
            <p:cNvPr id="31" name="Oval 34">
              <a:extLst>
                <a:ext uri="{FF2B5EF4-FFF2-40B4-BE49-F238E27FC236}">
                  <a16:creationId xmlns:a16="http://schemas.microsoft.com/office/drawing/2014/main" id="{BC30C473-631A-424B-8D1B-9F733230D96C}"/>
                </a:ext>
              </a:extLst>
            </p:cNvPr>
            <p:cNvSpPr>
              <a:spLocks noChangeArrowheads="1"/>
            </p:cNvSpPr>
            <p:nvPr/>
          </p:nvSpPr>
          <p:spPr bwMode="auto">
            <a:xfrm>
              <a:off x="4704" y="2958"/>
              <a:ext cx="127" cy="127"/>
            </a:xfrm>
            <a:prstGeom prst="ellipse">
              <a:avLst/>
            </a:prstGeom>
            <a:solidFill>
              <a:schemeClr val="accent1"/>
            </a:solidFill>
            <a:ln>
              <a:noFill/>
            </a:ln>
            <a:effectLs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en-US"/>
            </a:p>
          </p:txBody>
        </p:sp>
        <p:sp>
          <p:nvSpPr>
            <p:cNvPr id="32" name="Oval 35">
              <a:extLst>
                <a:ext uri="{FF2B5EF4-FFF2-40B4-BE49-F238E27FC236}">
                  <a16:creationId xmlns:a16="http://schemas.microsoft.com/office/drawing/2014/main" id="{4497619A-9598-4ED9-8827-1087181CEA44}"/>
                </a:ext>
              </a:extLst>
            </p:cNvPr>
            <p:cNvSpPr>
              <a:spLocks noChangeArrowheads="1"/>
            </p:cNvSpPr>
            <p:nvPr/>
          </p:nvSpPr>
          <p:spPr bwMode="auto">
            <a:xfrm>
              <a:off x="4883" y="2958"/>
              <a:ext cx="127" cy="127"/>
            </a:xfrm>
            <a:prstGeom prst="ellipse">
              <a:avLst/>
            </a:prstGeom>
            <a:solidFill>
              <a:schemeClr val="accent1"/>
            </a:solidFill>
            <a:ln>
              <a:noFill/>
            </a:ln>
            <a:effectLs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en-US"/>
            </a:p>
          </p:txBody>
        </p:sp>
        <p:sp>
          <p:nvSpPr>
            <p:cNvPr id="33" name="Oval 36">
              <a:extLst>
                <a:ext uri="{FF2B5EF4-FFF2-40B4-BE49-F238E27FC236}">
                  <a16:creationId xmlns:a16="http://schemas.microsoft.com/office/drawing/2014/main" id="{862F7B80-613C-4758-AB15-45F8DD6D17EA}"/>
                </a:ext>
              </a:extLst>
            </p:cNvPr>
            <p:cNvSpPr>
              <a:spLocks noChangeArrowheads="1"/>
            </p:cNvSpPr>
            <p:nvPr/>
          </p:nvSpPr>
          <p:spPr bwMode="auto">
            <a:xfrm>
              <a:off x="5062" y="2958"/>
              <a:ext cx="127" cy="127"/>
            </a:xfrm>
            <a:prstGeom prst="ellipse">
              <a:avLst/>
            </a:prstGeom>
            <a:solidFill>
              <a:schemeClr val="folHlink"/>
            </a:solidFill>
            <a:ln>
              <a:noFill/>
            </a:ln>
            <a:effectLs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en-US"/>
            </a:p>
          </p:txBody>
        </p:sp>
        <p:sp>
          <p:nvSpPr>
            <p:cNvPr id="34" name="Oval 37">
              <a:extLst>
                <a:ext uri="{FF2B5EF4-FFF2-40B4-BE49-F238E27FC236}">
                  <a16:creationId xmlns:a16="http://schemas.microsoft.com/office/drawing/2014/main" id="{095711C0-C873-4899-BF7D-096250D7689F}"/>
                </a:ext>
              </a:extLst>
            </p:cNvPr>
            <p:cNvSpPr>
              <a:spLocks noChangeArrowheads="1"/>
            </p:cNvSpPr>
            <p:nvPr/>
          </p:nvSpPr>
          <p:spPr bwMode="auto">
            <a:xfrm>
              <a:off x="5241" y="2958"/>
              <a:ext cx="127" cy="127"/>
            </a:xfrm>
            <a:prstGeom prst="ellipse">
              <a:avLst/>
            </a:prstGeom>
            <a:solidFill>
              <a:schemeClr val="folHlink"/>
            </a:solidFill>
            <a:ln>
              <a:noFill/>
            </a:ln>
            <a:effectLs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en-US"/>
            </a:p>
          </p:txBody>
        </p:sp>
        <p:sp>
          <p:nvSpPr>
            <p:cNvPr id="35" name="Oval 38">
              <a:extLst>
                <a:ext uri="{FF2B5EF4-FFF2-40B4-BE49-F238E27FC236}">
                  <a16:creationId xmlns:a16="http://schemas.microsoft.com/office/drawing/2014/main" id="{E7C0A9DA-A9DA-4DB5-B255-F9B3583C58AE}"/>
                </a:ext>
              </a:extLst>
            </p:cNvPr>
            <p:cNvSpPr>
              <a:spLocks noChangeArrowheads="1"/>
            </p:cNvSpPr>
            <p:nvPr/>
          </p:nvSpPr>
          <p:spPr bwMode="auto">
            <a:xfrm>
              <a:off x="4883" y="3137"/>
              <a:ext cx="127" cy="127"/>
            </a:xfrm>
            <a:prstGeom prst="ellipse">
              <a:avLst/>
            </a:prstGeom>
            <a:solidFill>
              <a:schemeClr val="folHlink"/>
            </a:solidFill>
            <a:ln>
              <a:noFill/>
            </a:ln>
            <a:effectLs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en-US"/>
            </a:p>
          </p:txBody>
        </p:sp>
        <p:sp>
          <p:nvSpPr>
            <p:cNvPr id="36" name="Oval 39">
              <a:extLst>
                <a:ext uri="{FF2B5EF4-FFF2-40B4-BE49-F238E27FC236}">
                  <a16:creationId xmlns:a16="http://schemas.microsoft.com/office/drawing/2014/main" id="{B33EF5E1-06B0-4E0C-A79A-03B16AD21D33}"/>
                </a:ext>
              </a:extLst>
            </p:cNvPr>
            <p:cNvSpPr>
              <a:spLocks noChangeArrowheads="1"/>
            </p:cNvSpPr>
            <p:nvPr/>
          </p:nvSpPr>
          <p:spPr bwMode="auto">
            <a:xfrm>
              <a:off x="5241" y="3137"/>
              <a:ext cx="127" cy="127"/>
            </a:xfrm>
            <a:prstGeom prst="ellipse">
              <a:avLst/>
            </a:prstGeom>
            <a:solidFill>
              <a:schemeClr val="folHlink"/>
            </a:solidFill>
            <a:ln>
              <a:noFill/>
            </a:ln>
            <a:effectLs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en-US"/>
            </a:p>
          </p:txBody>
        </p:sp>
      </p:grpSp>
      <p:sp>
        <p:nvSpPr>
          <p:cNvPr id="37" name="Line 40">
            <a:extLst>
              <a:ext uri="{FF2B5EF4-FFF2-40B4-BE49-F238E27FC236}">
                <a16:creationId xmlns:a16="http://schemas.microsoft.com/office/drawing/2014/main" id="{90E37F1D-C933-4658-8622-DB326468A3DD}"/>
              </a:ext>
            </a:extLst>
          </p:cNvPr>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pPr>
              <a:defRPr/>
            </a:pPr>
            <a:endParaRPr lang="zh-CN" altLang="en-US">
              <a:latin typeface="Arial" charset="0"/>
            </a:endParaRPr>
          </a:p>
        </p:txBody>
      </p:sp>
      <p:sp>
        <p:nvSpPr>
          <p:cNvPr id="41987" name="Rectangle 3"/>
          <p:cNvSpPr>
            <a:spLocks noGrp="1" noChangeArrowheads="1"/>
          </p:cNvSpPr>
          <p:nvPr>
            <p:ph type="ctrTitle"/>
          </p:nvPr>
        </p:nvSpPr>
        <p:spPr>
          <a:xfrm>
            <a:off x="315913" y="466725"/>
            <a:ext cx="6781800" cy="2133600"/>
          </a:xfrm>
        </p:spPr>
        <p:txBody>
          <a:bodyPr/>
          <a:lstStyle>
            <a:lvl1pPr algn="r">
              <a:defRPr sz="4800"/>
            </a:lvl1pPr>
          </a:lstStyle>
          <a:p>
            <a:pPr lvl="0"/>
            <a:r>
              <a:rPr lang="zh-CN" altLang="en-US" noProof="0"/>
              <a:t>单击此处编辑母版标题样式</a:t>
            </a:r>
          </a:p>
        </p:txBody>
      </p:sp>
      <p:sp>
        <p:nvSpPr>
          <p:cNvPr id="41988"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pPr lvl="0"/>
            <a:r>
              <a:rPr lang="zh-CN" altLang="en-US" noProof="0"/>
              <a:t>单击此处编辑母版副标题样式</a:t>
            </a:r>
          </a:p>
        </p:txBody>
      </p:sp>
      <p:sp>
        <p:nvSpPr>
          <p:cNvPr id="38" name="Rectangle 5">
            <a:extLst>
              <a:ext uri="{FF2B5EF4-FFF2-40B4-BE49-F238E27FC236}">
                <a16:creationId xmlns:a16="http://schemas.microsoft.com/office/drawing/2014/main" id="{484D3FA7-4675-43A2-8966-25B3AB50EA92}"/>
              </a:ext>
            </a:extLst>
          </p:cNvPr>
          <p:cNvSpPr>
            <a:spLocks noGrp="1" noChangeArrowheads="1"/>
          </p:cNvSpPr>
          <p:nvPr>
            <p:ph type="dt" sz="half" idx="10"/>
          </p:nvPr>
        </p:nvSpPr>
        <p:spPr/>
        <p:txBody>
          <a:bodyPr/>
          <a:lstStyle>
            <a:lvl1pPr>
              <a:defRPr/>
            </a:lvl1pPr>
          </a:lstStyle>
          <a:p>
            <a:pPr>
              <a:defRPr/>
            </a:pPr>
            <a:endParaRPr lang="en-US" altLang="zh-CN"/>
          </a:p>
        </p:txBody>
      </p:sp>
      <p:sp>
        <p:nvSpPr>
          <p:cNvPr id="39" name="Rectangle 6">
            <a:extLst>
              <a:ext uri="{FF2B5EF4-FFF2-40B4-BE49-F238E27FC236}">
                <a16:creationId xmlns:a16="http://schemas.microsoft.com/office/drawing/2014/main" id="{A26B9D56-619B-451B-80BC-E84A382F70BB}"/>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40" name="Rectangle 7">
            <a:extLst>
              <a:ext uri="{FF2B5EF4-FFF2-40B4-BE49-F238E27FC236}">
                <a16:creationId xmlns:a16="http://schemas.microsoft.com/office/drawing/2014/main" id="{8D7CE8EB-221A-49B9-AEE7-F714510398CC}"/>
              </a:ext>
            </a:extLst>
          </p:cNvPr>
          <p:cNvSpPr>
            <a:spLocks noGrp="1" noChangeArrowheads="1"/>
          </p:cNvSpPr>
          <p:nvPr>
            <p:ph type="sldNum" sz="quarter" idx="12"/>
          </p:nvPr>
        </p:nvSpPr>
        <p:spPr/>
        <p:txBody>
          <a:bodyPr/>
          <a:lstStyle>
            <a:lvl1pPr>
              <a:defRPr/>
            </a:lvl1pPr>
          </a:lstStyle>
          <a:p>
            <a:fld id="{736E9FF0-FFA9-431F-BE1A-0CCC0F56E1D8}" type="slidenum">
              <a:rPr lang="en-US" altLang="zh-CN"/>
              <a:pPr/>
              <a:t>‹#›</a:t>
            </a:fld>
            <a:endParaRPr lang="en-US" altLang="zh-CN"/>
          </a:p>
        </p:txBody>
      </p:sp>
    </p:spTree>
    <p:extLst>
      <p:ext uri="{BB962C8B-B14F-4D97-AF65-F5344CB8AC3E}">
        <p14:creationId xmlns:p14="http://schemas.microsoft.com/office/powerpoint/2010/main" val="1076853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4A263234-47F2-480A-9C87-425AB0C7A44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9B3C379F-11A3-4340-897C-BC152395B94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5320C1F4-17E2-4133-BB1B-8D1D7CAC26CB}"/>
              </a:ext>
            </a:extLst>
          </p:cNvPr>
          <p:cNvSpPr>
            <a:spLocks noGrp="1" noChangeArrowheads="1"/>
          </p:cNvSpPr>
          <p:nvPr>
            <p:ph type="sldNum" sz="quarter" idx="12"/>
          </p:nvPr>
        </p:nvSpPr>
        <p:spPr>
          <a:ln/>
        </p:spPr>
        <p:txBody>
          <a:bodyPr/>
          <a:lstStyle>
            <a:lvl1pPr>
              <a:defRPr/>
            </a:lvl1pPr>
          </a:lstStyle>
          <a:p>
            <a:fld id="{87000636-7D13-4A7A-967A-887F34488CDF}" type="slidenum">
              <a:rPr lang="en-US" altLang="zh-CN"/>
              <a:pPr/>
              <a:t>‹#›</a:t>
            </a:fld>
            <a:endParaRPr lang="en-US" altLang="zh-CN"/>
          </a:p>
        </p:txBody>
      </p:sp>
    </p:spTree>
    <p:extLst>
      <p:ext uri="{BB962C8B-B14F-4D97-AF65-F5344CB8AC3E}">
        <p14:creationId xmlns:p14="http://schemas.microsoft.com/office/powerpoint/2010/main" val="4196914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DA719C98-075C-4D65-BB6A-EB7F6767022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8C12D62B-4F57-404B-B320-BFC4D4B5A9B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136AD1EB-4E0F-4E41-B635-22F3275144CB}"/>
              </a:ext>
            </a:extLst>
          </p:cNvPr>
          <p:cNvSpPr>
            <a:spLocks noGrp="1" noChangeArrowheads="1"/>
          </p:cNvSpPr>
          <p:nvPr>
            <p:ph type="sldNum" sz="quarter" idx="12"/>
          </p:nvPr>
        </p:nvSpPr>
        <p:spPr>
          <a:ln/>
        </p:spPr>
        <p:txBody>
          <a:bodyPr/>
          <a:lstStyle>
            <a:lvl1pPr>
              <a:defRPr/>
            </a:lvl1pPr>
          </a:lstStyle>
          <a:p>
            <a:fld id="{88648D76-E09B-4AA7-8C7A-0120E730BA93}" type="slidenum">
              <a:rPr lang="en-US" altLang="zh-CN"/>
              <a:pPr/>
              <a:t>‹#›</a:t>
            </a:fld>
            <a:endParaRPr lang="en-US" altLang="zh-CN"/>
          </a:p>
        </p:txBody>
      </p:sp>
    </p:spTree>
    <p:extLst>
      <p:ext uri="{BB962C8B-B14F-4D97-AF65-F5344CB8AC3E}">
        <p14:creationId xmlns:p14="http://schemas.microsoft.com/office/powerpoint/2010/main" val="21081249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122238"/>
            <a:ext cx="7543800" cy="1295400"/>
          </a:xfrm>
        </p:spPr>
        <p:txBody>
          <a:bodyPr/>
          <a:lstStyle/>
          <a:p>
            <a:r>
              <a:rPr lang="zh-CN" altLang="en-US"/>
              <a:t>单击此处编辑母版标题样式</a:t>
            </a:r>
          </a:p>
        </p:txBody>
      </p:sp>
      <p:sp>
        <p:nvSpPr>
          <p:cNvPr id="3" name="内容占位符 2"/>
          <p:cNvSpPr>
            <a:spLocks noGrp="1"/>
          </p:cNvSpPr>
          <p:nvPr>
            <p:ph sz="quarter" idx="1"/>
          </p:nvPr>
        </p:nvSpPr>
        <p:spPr>
          <a:xfrm>
            <a:off x="457200" y="1719263"/>
            <a:ext cx="4038600" cy="21288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719263"/>
            <a:ext cx="4038600" cy="21288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57200" y="4000500"/>
            <a:ext cx="4038600" cy="21304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4000500"/>
            <a:ext cx="4038600" cy="21304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a:extLst>
              <a:ext uri="{FF2B5EF4-FFF2-40B4-BE49-F238E27FC236}">
                <a16:creationId xmlns:a16="http://schemas.microsoft.com/office/drawing/2014/main" id="{6980B7D1-8D45-46E1-BDCF-838FB95AF48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id="{503AF22D-234B-47D0-86EA-4AC9049B170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a:extLst>
              <a:ext uri="{FF2B5EF4-FFF2-40B4-BE49-F238E27FC236}">
                <a16:creationId xmlns:a16="http://schemas.microsoft.com/office/drawing/2014/main" id="{B9D13009-334A-4690-8509-A82C34C98FB8}"/>
              </a:ext>
            </a:extLst>
          </p:cNvPr>
          <p:cNvSpPr>
            <a:spLocks noGrp="1" noChangeArrowheads="1"/>
          </p:cNvSpPr>
          <p:nvPr>
            <p:ph type="sldNum" sz="quarter" idx="12"/>
          </p:nvPr>
        </p:nvSpPr>
        <p:spPr>
          <a:ln/>
        </p:spPr>
        <p:txBody>
          <a:bodyPr/>
          <a:lstStyle>
            <a:lvl1pPr>
              <a:defRPr/>
            </a:lvl1pPr>
          </a:lstStyle>
          <a:p>
            <a:fld id="{D92CCF10-4A6E-4C58-B629-11E6F7CE216F}" type="slidenum">
              <a:rPr lang="en-US" altLang="zh-CN"/>
              <a:pPr/>
              <a:t>‹#›</a:t>
            </a:fld>
            <a:endParaRPr lang="en-US" altLang="zh-CN"/>
          </a:p>
        </p:txBody>
      </p:sp>
    </p:spTree>
    <p:extLst>
      <p:ext uri="{BB962C8B-B14F-4D97-AF65-F5344CB8AC3E}">
        <p14:creationId xmlns:p14="http://schemas.microsoft.com/office/powerpoint/2010/main" val="29383534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719263"/>
            <a:ext cx="40386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19263"/>
            <a:ext cx="40386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a:extLst>
              <a:ext uri="{FF2B5EF4-FFF2-40B4-BE49-F238E27FC236}">
                <a16:creationId xmlns:a16="http://schemas.microsoft.com/office/drawing/2014/main" id="{6A14EFF6-CFDE-491A-9C20-06660B67F0F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F0AFEB9C-F5A1-45E2-8865-3D490F1552F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a:extLst>
              <a:ext uri="{FF2B5EF4-FFF2-40B4-BE49-F238E27FC236}">
                <a16:creationId xmlns:a16="http://schemas.microsoft.com/office/drawing/2014/main" id="{9C1EA515-3001-45AE-9364-26B7F53BBAEB}"/>
              </a:ext>
            </a:extLst>
          </p:cNvPr>
          <p:cNvSpPr>
            <a:spLocks noGrp="1" noChangeArrowheads="1"/>
          </p:cNvSpPr>
          <p:nvPr>
            <p:ph type="sldNum" sz="quarter" idx="12"/>
          </p:nvPr>
        </p:nvSpPr>
        <p:spPr>
          <a:ln/>
        </p:spPr>
        <p:txBody>
          <a:bodyPr/>
          <a:lstStyle>
            <a:lvl1pPr>
              <a:defRPr/>
            </a:lvl1pPr>
          </a:lstStyle>
          <a:p>
            <a:fld id="{3AD29B28-FB62-43FE-B908-2B7972B444AC}" type="slidenum">
              <a:rPr lang="en-US" altLang="zh-CN"/>
              <a:pPr/>
              <a:t>‹#›</a:t>
            </a:fld>
            <a:endParaRPr lang="en-US" altLang="zh-CN"/>
          </a:p>
        </p:txBody>
      </p:sp>
    </p:spTree>
    <p:extLst>
      <p:ext uri="{BB962C8B-B14F-4D97-AF65-F5344CB8AC3E}">
        <p14:creationId xmlns:p14="http://schemas.microsoft.com/office/powerpoint/2010/main" val="1225645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9CE7B69B-9A6A-41B9-9382-FA0223EC4A0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ED44BA95-55D5-465D-9353-008C6B43294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F49A9AD5-C752-4F20-8174-53FC99FED04E}"/>
              </a:ext>
            </a:extLst>
          </p:cNvPr>
          <p:cNvSpPr>
            <a:spLocks noGrp="1" noChangeArrowheads="1"/>
          </p:cNvSpPr>
          <p:nvPr>
            <p:ph type="sldNum" sz="quarter" idx="12"/>
          </p:nvPr>
        </p:nvSpPr>
        <p:spPr>
          <a:ln/>
        </p:spPr>
        <p:txBody>
          <a:bodyPr/>
          <a:lstStyle>
            <a:lvl1pPr>
              <a:defRPr/>
            </a:lvl1pPr>
          </a:lstStyle>
          <a:p>
            <a:fld id="{87F47F47-4962-4103-8377-5A0E5AF6B234}" type="slidenum">
              <a:rPr lang="en-US" altLang="zh-CN"/>
              <a:pPr/>
              <a:t>‹#›</a:t>
            </a:fld>
            <a:endParaRPr lang="en-US" altLang="zh-CN"/>
          </a:p>
        </p:txBody>
      </p:sp>
    </p:spTree>
    <p:extLst>
      <p:ext uri="{BB962C8B-B14F-4D97-AF65-F5344CB8AC3E}">
        <p14:creationId xmlns:p14="http://schemas.microsoft.com/office/powerpoint/2010/main" val="2373338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a:extLst>
              <a:ext uri="{FF2B5EF4-FFF2-40B4-BE49-F238E27FC236}">
                <a16:creationId xmlns:a16="http://schemas.microsoft.com/office/drawing/2014/main" id="{926BFDFE-3F0E-4AEA-980B-AFBD7F80647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617B980B-C6C5-40AF-8B4F-0C02B609168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2A2B89BF-A12E-48D1-B427-7BD731852A0F}"/>
              </a:ext>
            </a:extLst>
          </p:cNvPr>
          <p:cNvSpPr>
            <a:spLocks noGrp="1" noChangeArrowheads="1"/>
          </p:cNvSpPr>
          <p:nvPr>
            <p:ph type="sldNum" sz="quarter" idx="12"/>
          </p:nvPr>
        </p:nvSpPr>
        <p:spPr>
          <a:ln/>
        </p:spPr>
        <p:txBody>
          <a:bodyPr/>
          <a:lstStyle>
            <a:lvl1pPr>
              <a:defRPr/>
            </a:lvl1pPr>
          </a:lstStyle>
          <a:p>
            <a:fld id="{C2F37422-3208-4F6B-9F85-0108C383FD45}" type="slidenum">
              <a:rPr lang="en-US" altLang="zh-CN"/>
              <a:pPr/>
              <a:t>‹#›</a:t>
            </a:fld>
            <a:endParaRPr lang="en-US" altLang="zh-CN"/>
          </a:p>
        </p:txBody>
      </p:sp>
    </p:spTree>
    <p:extLst>
      <p:ext uri="{BB962C8B-B14F-4D97-AF65-F5344CB8AC3E}">
        <p14:creationId xmlns:p14="http://schemas.microsoft.com/office/powerpoint/2010/main" val="1440262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a:extLst>
              <a:ext uri="{FF2B5EF4-FFF2-40B4-BE49-F238E27FC236}">
                <a16:creationId xmlns:a16="http://schemas.microsoft.com/office/drawing/2014/main" id="{CD321D1A-92E5-4A38-80A5-5CA0C729C53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0234E70B-38A8-4B1B-ACD8-341485F5404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a:extLst>
              <a:ext uri="{FF2B5EF4-FFF2-40B4-BE49-F238E27FC236}">
                <a16:creationId xmlns:a16="http://schemas.microsoft.com/office/drawing/2014/main" id="{7E106ADA-3E1A-41C2-BE58-8F6E9D391616}"/>
              </a:ext>
            </a:extLst>
          </p:cNvPr>
          <p:cNvSpPr>
            <a:spLocks noGrp="1" noChangeArrowheads="1"/>
          </p:cNvSpPr>
          <p:nvPr>
            <p:ph type="sldNum" sz="quarter" idx="12"/>
          </p:nvPr>
        </p:nvSpPr>
        <p:spPr>
          <a:ln/>
        </p:spPr>
        <p:txBody>
          <a:bodyPr/>
          <a:lstStyle>
            <a:lvl1pPr>
              <a:defRPr/>
            </a:lvl1pPr>
          </a:lstStyle>
          <a:p>
            <a:fld id="{3A4B8E67-5A71-4ACD-AFC1-76EDBFA44783}" type="slidenum">
              <a:rPr lang="en-US" altLang="zh-CN"/>
              <a:pPr/>
              <a:t>‹#›</a:t>
            </a:fld>
            <a:endParaRPr lang="en-US" altLang="zh-CN"/>
          </a:p>
        </p:txBody>
      </p:sp>
    </p:spTree>
    <p:extLst>
      <p:ext uri="{BB962C8B-B14F-4D97-AF65-F5344CB8AC3E}">
        <p14:creationId xmlns:p14="http://schemas.microsoft.com/office/powerpoint/2010/main" val="141266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a:extLst>
              <a:ext uri="{FF2B5EF4-FFF2-40B4-BE49-F238E27FC236}">
                <a16:creationId xmlns:a16="http://schemas.microsoft.com/office/drawing/2014/main" id="{650F5EFB-171E-4B3D-8AFB-9267527C9DC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id="{E44DB5B1-CD23-49D3-8929-E357A4A150A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a:extLst>
              <a:ext uri="{FF2B5EF4-FFF2-40B4-BE49-F238E27FC236}">
                <a16:creationId xmlns:a16="http://schemas.microsoft.com/office/drawing/2014/main" id="{1CFD75AB-5C70-4622-8051-D74148723177}"/>
              </a:ext>
            </a:extLst>
          </p:cNvPr>
          <p:cNvSpPr>
            <a:spLocks noGrp="1" noChangeArrowheads="1"/>
          </p:cNvSpPr>
          <p:nvPr>
            <p:ph type="sldNum" sz="quarter" idx="12"/>
          </p:nvPr>
        </p:nvSpPr>
        <p:spPr>
          <a:ln/>
        </p:spPr>
        <p:txBody>
          <a:bodyPr/>
          <a:lstStyle>
            <a:lvl1pPr>
              <a:defRPr/>
            </a:lvl1pPr>
          </a:lstStyle>
          <a:p>
            <a:fld id="{B4D120BA-C535-463C-AAAB-7E1AB6E8C706}" type="slidenum">
              <a:rPr lang="en-US" altLang="zh-CN"/>
              <a:pPr/>
              <a:t>‹#›</a:t>
            </a:fld>
            <a:endParaRPr lang="en-US" altLang="zh-CN"/>
          </a:p>
        </p:txBody>
      </p:sp>
    </p:spTree>
    <p:extLst>
      <p:ext uri="{BB962C8B-B14F-4D97-AF65-F5344CB8AC3E}">
        <p14:creationId xmlns:p14="http://schemas.microsoft.com/office/powerpoint/2010/main" val="1497600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a:extLst>
              <a:ext uri="{FF2B5EF4-FFF2-40B4-BE49-F238E27FC236}">
                <a16:creationId xmlns:a16="http://schemas.microsoft.com/office/drawing/2014/main" id="{32805DE9-8D40-4B42-9687-510D8406F25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5B0E0F97-54C0-400A-B6C5-599C34C28A8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a:extLst>
              <a:ext uri="{FF2B5EF4-FFF2-40B4-BE49-F238E27FC236}">
                <a16:creationId xmlns:a16="http://schemas.microsoft.com/office/drawing/2014/main" id="{CA2DF723-E563-4B26-AB73-42FB121FDC7A}"/>
              </a:ext>
            </a:extLst>
          </p:cNvPr>
          <p:cNvSpPr>
            <a:spLocks noGrp="1" noChangeArrowheads="1"/>
          </p:cNvSpPr>
          <p:nvPr>
            <p:ph type="sldNum" sz="quarter" idx="12"/>
          </p:nvPr>
        </p:nvSpPr>
        <p:spPr>
          <a:ln/>
        </p:spPr>
        <p:txBody>
          <a:bodyPr/>
          <a:lstStyle>
            <a:lvl1pPr>
              <a:defRPr/>
            </a:lvl1pPr>
          </a:lstStyle>
          <a:p>
            <a:fld id="{86E25979-D286-4595-8563-69EB22FA5FA4}" type="slidenum">
              <a:rPr lang="en-US" altLang="zh-CN"/>
              <a:pPr/>
              <a:t>‹#›</a:t>
            </a:fld>
            <a:endParaRPr lang="en-US" altLang="zh-CN"/>
          </a:p>
        </p:txBody>
      </p:sp>
    </p:spTree>
    <p:extLst>
      <p:ext uri="{BB962C8B-B14F-4D97-AF65-F5344CB8AC3E}">
        <p14:creationId xmlns:p14="http://schemas.microsoft.com/office/powerpoint/2010/main" val="1615282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34EA7BDD-260D-4D7F-8636-687F459DB01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a:extLst>
              <a:ext uri="{FF2B5EF4-FFF2-40B4-BE49-F238E27FC236}">
                <a16:creationId xmlns:a16="http://schemas.microsoft.com/office/drawing/2014/main" id="{5EA45F02-E186-446F-8B63-FF7262ADF15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a:extLst>
              <a:ext uri="{FF2B5EF4-FFF2-40B4-BE49-F238E27FC236}">
                <a16:creationId xmlns:a16="http://schemas.microsoft.com/office/drawing/2014/main" id="{10C78583-E56C-4FA5-8570-AD33092E1791}"/>
              </a:ext>
            </a:extLst>
          </p:cNvPr>
          <p:cNvSpPr>
            <a:spLocks noGrp="1" noChangeArrowheads="1"/>
          </p:cNvSpPr>
          <p:nvPr>
            <p:ph type="sldNum" sz="quarter" idx="12"/>
          </p:nvPr>
        </p:nvSpPr>
        <p:spPr>
          <a:ln/>
        </p:spPr>
        <p:txBody>
          <a:bodyPr/>
          <a:lstStyle>
            <a:lvl1pPr>
              <a:defRPr/>
            </a:lvl1pPr>
          </a:lstStyle>
          <a:p>
            <a:fld id="{6DBEF02C-3A1D-4C34-B79F-8CE7C9201944}" type="slidenum">
              <a:rPr lang="en-US" altLang="zh-CN"/>
              <a:pPr/>
              <a:t>‹#›</a:t>
            </a:fld>
            <a:endParaRPr lang="en-US" altLang="zh-CN"/>
          </a:p>
        </p:txBody>
      </p:sp>
    </p:spTree>
    <p:extLst>
      <p:ext uri="{BB962C8B-B14F-4D97-AF65-F5344CB8AC3E}">
        <p14:creationId xmlns:p14="http://schemas.microsoft.com/office/powerpoint/2010/main" val="1021049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DB1FE67B-D226-4F24-8554-94F114BE28F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77F2A15D-1E00-4A73-8B02-B0AADDC0FCD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a:extLst>
              <a:ext uri="{FF2B5EF4-FFF2-40B4-BE49-F238E27FC236}">
                <a16:creationId xmlns:a16="http://schemas.microsoft.com/office/drawing/2014/main" id="{43B716DE-06AD-41F6-9E03-B1B6F5B4EA62}"/>
              </a:ext>
            </a:extLst>
          </p:cNvPr>
          <p:cNvSpPr>
            <a:spLocks noGrp="1" noChangeArrowheads="1"/>
          </p:cNvSpPr>
          <p:nvPr>
            <p:ph type="sldNum" sz="quarter" idx="12"/>
          </p:nvPr>
        </p:nvSpPr>
        <p:spPr>
          <a:ln/>
        </p:spPr>
        <p:txBody>
          <a:bodyPr/>
          <a:lstStyle>
            <a:lvl1pPr>
              <a:defRPr/>
            </a:lvl1pPr>
          </a:lstStyle>
          <a:p>
            <a:fld id="{F9A0ED79-940F-46C1-BC96-6DE1F8C23123}" type="slidenum">
              <a:rPr lang="en-US" altLang="zh-CN"/>
              <a:pPr/>
              <a:t>‹#›</a:t>
            </a:fld>
            <a:endParaRPr lang="en-US" altLang="zh-CN"/>
          </a:p>
        </p:txBody>
      </p:sp>
    </p:spTree>
    <p:extLst>
      <p:ext uri="{BB962C8B-B14F-4D97-AF65-F5344CB8AC3E}">
        <p14:creationId xmlns:p14="http://schemas.microsoft.com/office/powerpoint/2010/main" val="3347312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DF92E080-2BCC-4E1E-A5EA-FFF73BB3510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A69294D7-45BC-48DC-A1B3-AC5F814CB51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a:extLst>
              <a:ext uri="{FF2B5EF4-FFF2-40B4-BE49-F238E27FC236}">
                <a16:creationId xmlns:a16="http://schemas.microsoft.com/office/drawing/2014/main" id="{4D85F885-548C-48E4-B45F-DC57C3AF44AD}"/>
              </a:ext>
            </a:extLst>
          </p:cNvPr>
          <p:cNvSpPr>
            <a:spLocks noGrp="1" noChangeArrowheads="1"/>
          </p:cNvSpPr>
          <p:nvPr>
            <p:ph type="sldNum" sz="quarter" idx="12"/>
          </p:nvPr>
        </p:nvSpPr>
        <p:spPr>
          <a:ln/>
        </p:spPr>
        <p:txBody>
          <a:bodyPr/>
          <a:lstStyle>
            <a:lvl1pPr>
              <a:defRPr/>
            </a:lvl1pPr>
          </a:lstStyle>
          <a:p>
            <a:fld id="{733FAA88-B615-4A5A-AB24-5D92CD1536FD}" type="slidenum">
              <a:rPr lang="en-US" altLang="zh-CN"/>
              <a:pPr/>
              <a:t>‹#›</a:t>
            </a:fld>
            <a:endParaRPr lang="en-US" altLang="zh-CN"/>
          </a:p>
        </p:txBody>
      </p:sp>
    </p:spTree>
    <p:extLst>
      <p:ext uri="{BB962C8B-B14F-4D97-AF65-F5344CB8AC3E}">
        <p14:creationId xmlns:p14="http://schemas.microsoft.com/office/powerpoint/2010/main" val="802661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a:extLst>
              <a:ext uri="{FF2B5EF4-FFF2-40B4-BE49-F238E27FC236}">
                <a16:creationId xmlns:a16="http://schemas.microsoft.com/office/drawing/2014/main" id="{041AA92E-E66B-43E2-BC5C-4C5587B85C6E}"/>
              </a:ext>
            </a:extLst>
          </p:cNvPr>
          <p:cNvSpPr>
            <a:spLocks noChangeShapeType="1"/>
          </p:cNvSpPr>
          <p:nvPr/>
        </p:nvSpPr>
        <p:spPr bwMode="auto">
          <a:xfrm>
            <a:off x="7962900" y="152400"/>
            <a:ext cx="0" cy="1524000"/>
          </a:xfrm>
          <a:prstGeom prst="line">
            <a:avLst/>
          </a:prstGeom>
          <a:noFill/>
          <a:ln w="9525">
            <a:solidFill>
              <a:schemeClr val="tx1"/>
            </a:solidFill>
            <a:round/>
            <a:headEnd/>
            <a:tailEnd/>
          </a:ln>
          <a:effectLst/>
        </p:spPr>
        <p:txBody>
          <a:bodyPr/>
          <a:lstStyle/>
          <a:p>
            <a:pPr>
              <a:defRPr/>
            </a:pPr>
            <a:endParaRPr lang="zh-CN" altLang="en-US">
              <a:latin typeface="Arial" charset="0"/>
            </a:endParaRPr>
          </a:p>
        </p:txBody>
      </p:sp>
      <p:sp>
        <p:nvSpPr>
          <p:cNvPr id="4099" name="Rectangle 3">
            <a:extLst>
              <a:ext uri="{FF2B5EF4-FFF2-40B4-BE49-F238E27FC236}">
                <a16:creationId xmlns:a16="http://schemas.microsoft.com/office/drawing/2014/main" id="{58D99447-7957-4AF7-A845-89FFCB51AA5D}"/>
              </a:ext>
            </a:extLst>
          </p:cNvPr>
          <p:cNvSpPr>
            <a:spLocks noGrp="1" noChangeArrowheads="1"/>
          </p:cNvSpPr>
          <p:nvPr>
            <p:ph type="title"/>
          </p:nvPr>
        </p:nvSpPr>
        <p:spPr bwMode="auto">
          <a:xfrm>
            <a:off x="457200" y="122238"/>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4100" name="Rectangle 4">
            <a:extLst>
              <a:ext uri="{FF2B5EF4-FFF2-40B4-BE49-F238E27FC236}">
                <a16:creationId xmlns:a16="http://schemas.microsoft.com/office/drawing/2014/main" id="{9EC0BDFB-7554-4EAE-B591-134E8FA65A80}"/>
              </a:ext>
            </a:extLst>
          </p:cNvPr>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0965" name="Rectangle 5">
            <a:extLst>
              <a:ext uri="{FF2B5EF4-FFF2-40B4-BE49-F238E27FC236}">
                <a16:creationId xmlns:a16="http://schemas.microsoft.com/office/drawing/2014/main" id="{CB2853A0-816A-45F0-B994-C956CEA24479}"/>
              </a:ext>
            </a:extLst>
          </p:cNvPr>
          <p:cNvSpPr>
            <a:spLocks noGrp="1" noChangeArrowheads="1"/>
          </p:cNvSpPr>
          <p:nvPr>
            <p:ph type="dt" sz="half" idx="2"/>
          </p:nvPr>
        </p:nvSpPr>
        <p:spPr bwMode="auto">
          <a:xfrm>
            <a:off x="457200" y="6248400"/>
            <a:ext cx="21336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000" b="0">
                <a:latin typeface="Arial" charset="0"/>
              </a:defRPr>
            </a:lvl1pPr>
          </a:lstStyle>
          <a:p>
            <a:pPr>
              <a:defRPr/>
            </a:pPr>
            <a:endParaRPr lang="en-US" altLang="zh-CN"/>
          </a:p>
        </p:txBody>
      </p:sp>
      <p:sp>
        <p:nvSpPr>
          <p:cNvPr id="40966" name="Rectangle 6">
            <a:extLst>
              <a:ext uri="{FF2B5EF4-FFF2-40B4-BE49-F238E27FC236}">
                <a16:creationId xmlns:a16="http://schemas.microsoft.com/office/drawing/2014/main" id="{251FB676-12FC-4900-8914-A5163309A1BB}"/>
              </a:ext>
            </a:extLst>
          </p:cNvPr>
          <p:cNvSpPr>
            <a:spLocks noGrp="1" noChangeArrowheads="1"/>
          </p:cNvSpPr>
          <p:nvPr>
            <p:ph type="ftr" sz="quarter" idx="3"/>
          </p:nvPr>
        </p:nvSpPr>
        <p:spPr bwMode="auto">
          <a:xfrm>
            <a:off x="3124200" y="6248400"/>
            <a:ext cx="28956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000" b="0">
                <a:latin typeface="Arial" charset="0"/>
              </a:defRPr>
            </a:lvl1pPr>
          </a:lstStyle>
          <a:p>
            <a:pPr>
              <a:defRPr/>
            </a:pPr>
            <a:endParaRPr lang="en-US" altLang="zh-CN"/>
          </a:p>
        </p:txBody>
      </p:sp>
      <p:sp>
        <p:nvSpPr>
          <p:cNvPr id="40967" name="Rectangle 7">
            <a:extLst>
              <a:ext uri="{FF2B5EF4-FFF2-40B4-BE49-F238E27FC236}">
                <a16:creationId xmlns:a16="http://schemas.microsoft.com/office/drawing/2014/main" id="{838DC9AC-8053-4DE8-AD4C-6DF4F8B0F73D}"/>
              </a:ext>
            </a:extLst>
          </p:cNvPr>
          <p:cNvSpPr>
            <a:spLocks noGrp="1" noChangeArrowheads="1"/>
          </p:cNvSpPr>
          <p:nvPr>
            <p:ph type="sldNum" sz="quarter" idx="4"/>
          </p:nvPr>
        </p:nvSpPr>
        <p:spPr bwMode="auto">
          <a:xfrm>
            <a:off x="6553200" y="6248400"/>
            <a:ext cx="21336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000" b="0"/>
            </a:lvl1pPr>
          </a:lstStyle>
          <a:p>
            <a:fld id="{0FEC711B-D15D-436F-8CED-41E424BBC056}" type="slidenum">
              <a:rPr lang="en-US" altLang="zh-CN"/>
              <a:pPr/>
              <a:t>‹#›</a:t>
            </a:fld>
            <a:endParaRPr lang="en-US" altLang="zh-CN"/>
          </a:p>
        </p:txBody>
      </p:sp>
      <p:grpSp>
        <p:nvGrpSpPr>
          <p:cNvPr id="4104" name="Group 8">
            <a:extLst>
              <a:ext uri="{FF2B5EF4-FFF2-40B4-BE49-F238E27FC236}">
                <a16:creationId xmlns:a16="http://schemas.microsoft.com/office/drawing/2014/main" id="{CC973190-0792-48BC-AF11-162889DE667E}"/>
              </a:ext>
            </a:extLst>
          </p:cNvPr>
          <p:cNvGrpSpPr>
            <a:grpSpLocks/>
          </p:cNvGrpSpPr>
          <p:nvPr/>
        </p:nvGrpSpPr>
        <p:grpSpPr bwMode="auto">
          <a:xfrm>
            <a:off x="8153400" y="152400"/>
            <a:ext cx="792163" cy="1295400"/>
            <a:chOff x="5136" y="960"/>
            <a:chExt cx="528" cy="864"/>
          </a:xfrm>
        </p:grpSpPr>
        <p:sp>
          <p:nvSpPr>
            <p:cNvPr id="1033" name="Oval 9">
              <a:extLst>
                <a:ext uri="{FF2B5EF4-FFF2-40B4-BE49-F238E27FC236}">
                  <a16:creationId xmlns:a16="http://schemas.microsoft.com/office/drawing/2014/main" id="{CCFAC967-7851-453D-99A0-E2B47B67186A}"/>
                </a:ext>
              </a:extLst>
            </p:cNvPr>
            <p:cNvSpPr>
              <a:spLocks noChangeArrowheads="1"/>
            </p:cNvSpPr>
            <p:nvPr/>
          </p:nvSpPr>
          <p:spPr bwMode="auto">
            <a:xfrm>
              <a:off x="5136" y="960"/>
              <a:ext cx="80" cy="80"/>
            </a:xfrm>
            <a:prstGeom prst="ellipse">
              <a:avLst/>
            </a:prstGeom>
            <a:solidFill>
              <a:schemeClr val="tx2"/>
            </a:solidFill>
            <a:ln>
              <a:noFill/>
            </a:ln>
            <a:effectLs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en-US"/>
            </a:p>
          </p:txBody>
        </p:sp>
        <p:sp>
          <p:nvSpPr>
            <p:cNvPr id="1034" name="Oval 10">
              <a:extLst>
                <a:ext uri="{FF2B5EF4-FFF2-40B4-BE49-F238E27FC236}">
                  <a16:creationId xmlns:a16="http://schemas.microsoft.com/office/drawing/2014/main" id="{1266BDBE-D989-4985-B61B-4F9983CB38D6}"/>
                </a:ext>
              </a:extLst>
            </p:cNvPr>
            <p:cNvSpPr>
              <a:spLocks noChangeArrowheads="1"/>
            </p:cNvSpPr>
            <p:nvPr/>
          </p:nvSpPr>
          <p:spPr bwMode="auto">
            <a:xfrm>
              <a:off x="5248" y="960"/>
              <a:ext cx="79" cy="80"/>
            </a:xfrm>
            <a:prstGeom prst="ellipse">
              <a:avLst/>
            </a:prstGeom>
            <a:solidFill>
              <a:schemeClr val="tx2"/>
            </a:solidFill>
            <a:ln>
              <a:noFill/>
            </a:ln>
            <a:effectLs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en-US"/>
            </a:p>
          </p:txBody>
        </p:sp>
        <p:sp>
          <p:nvSpPr>
            <p:cNvPr id="1035" name="Oval 11">
              <a:extLst>
                <a:ext uri="{FF2B5EF4-FFF2-40B4-BE49-F238E27FC236}">
                  <a16:creationId xmlns:a16="http://schemas.microsoft.com/office/drawing/2014/main" id="{CEF8E0DA-5F1D-4323-B3B7-04AB8D93357F}"/>
                </a:ext>
              </a:extLst>
            </p:cNvPr>
            <p:cNvSpPr>
              <a:spLocks noChangeArrowheads="1"/>
            </p:cNvSpPr>
            <p:nvPr/>
          </p:nvSpPr>
          <p:spPr bwMode="auto">
            <a:xfrm>
              <a:off x="5360" y="960"/>
              <a:ext cx="78" cy="80"/>
            </a:xfrm>
            <a:prstGeom prst="ellipse">
              <a:avLst/>
            </a:prstGeom>
            <a:solidFill>
              <a:schemeClr val="tx2"/>
            </a:solidFill>
            <a:ln>
              <a:noFill/>
            </a:ln>
            <a:effectLs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en-US"/>
            </a:p>
          </p:txBody>
        </p:sp>
        <p:sp>
          <p:nvSpPr>
            <p:cNvPr id="1036" name="Oval 12">
              <a:extLst>
                <a:ext uri="{FF2B5EF4-FFF2-40B4-BE49-F238E27FC236}">
                  <a16:creationId xmlns:a16="http://schemas.microsoft.com/office/drawing/2014/main" id="{333E8318-1521-4137-A2F2-A2662D5293A8}"/>
                </a:ext>
              </a:extLst>
            </p:cNvPr>
            <p:cNvSpPr>
              <a:spLocks noChangeArrowheads="1"/>
            </p:cNvSpPr>
            <p:nvPr/>
          </p:nvSpPr>
          <p:spPr bwMode="auto">
            <a:xfrm>
              <a:off x="5136" y="1072"/>
              <a:ext cx="80" cy="78"/>
            </a:xfrm>
            <a:prstGeom prst="ellipse">
              <a:avLst/>
            </a:prstGeom>
            <a:solidFill>
              <a:schemeClr val="tx2"/>
            </a:solidFill>
            <a:ln>
              <a:noFill/>
            </a:ln>
            <a:effectLs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en-US"/>
            </a:p>
          </p:txBody>
        </p:sp>
        <p:sp>
          <p:nvSpPr>
            <p:cNvPr id="1037" name="Oval 13">
              <a:extLst>
                <a:ext uri="{FF2B5EF4-FFF2-40B4-BE49-F238E27FC236}">
                  <a16:creationId xmlns:a16="http://schemas.microsoft.com/office/drawing/2014/main" id="{ED660D06-FAD3-459F-AEA9-45EF2B02C20A}"/>
                </a:ext>
              </a:extLst>
            </p:cNvPr>
            <p:cNvSpPr>
              <a:spLocks noChangeArrowheads="1"/>
            </p:cNvSpPr>
            <p:nvPr/>
          </p:nvSpPr>
          <p:spPr bwMode="auto">
            <a:xfrm>
              <a:off x="5248" y="1072"/>
              <a:ext cx="79" cy="78"/>
            </a:xfrm>
            <a:prstGeom prst="ellipse">
              <a:avLst/>
            </a:prstGeom>
            <a:solidFill>
              <a:schemeClr val="tx2"/>
            </a:solidFill>
            <a:ln>
              <a:noFill/>
            </a:ln>
            <a:effectLs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en-US"/>
            </a:p>
          </p:txBody>
        </p:sp>
        <p:sp>
          <p:nvSpPr>
            <p:cNvPr id="1038" name="Oval 14">
              <a:extLst>
                <a:ext uri="{FF2B5EF4-FFF2-40B4-BE49-F238E27FC236}">
                  <a16:creationId xmlns:a16="http://schemas.microsoft.com/office/drawing/2014/main" id="{E1F0D05F-0B82-45A7-8C57-ABA1ADCA1C1E}"/>
                </a:ext>
              </a:extLst>
            </p:cNvPr>
            <p:cNvSpPr>
              <a:spLocks noChangeArrowheads="1"/>
            </p:cNvSpPr>
            <p:nvPr/>
          </p:nvSpPr>
          <p:spPr bwMode="auto">
            <a:xfrm>
              <a:off x="5360" y="1072"/>
              <a:ext cx="78" cy="78"/>
            </a:xfrm>
            <a:prstGeom prst="ellipse">
              <a:avLst/>
            </a:prstGeom>
            <a:solidFill>
              <a:schemeClr val="tx2"/>
            </a:solidFill>
            <a:ln>
              <a:noFill/>
            </a:ln>
            <a:effectLs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en-US"/>
            </a:p>
          </p:txBody>
        </p:sp>
        <p:sp>
          <p:nvSpPr>
            <p:cNvPr id="1039" name="Oval 15">
              <a:extLst>
                <a:ext uri="{FF2B5EF4-FFF2-40B4-BE49-F238E27FC236}">
                  <a16:creationId xmlns:a16="http://schemas.microsoft.com/office/drawing/2014/main" id="{89F84BA1-838B-4C3E-AD4B-FA83D39F40FC}"/>
                </a:ext>
              </a:extLst>
            </p:cNvPr>
            <p:cNvSpPr>
              <a:spLocks noChangeArrowheads="1"/>
            </p:cNvSpPr>
            <p:nvPr/>
          </p:nvSpPr>
          <p:spPr bwMode="auto">
            <a:xfrm>
              <a:off x="5472" y="1072"/>
              <a:ext cx="78" cy="78"/>
            </a:xfrm>
            <a:prstGeom prst="ellipse">
              <a:avLst/>
            </a:prstGeom>
            <a:solidFill>
              <a:schemeClr val="accent2"/>
            </a:solidFill>
            <a:ln>
              <a:noFill/>
            </a:ln>
            <a:effectLs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en-US"/>
            </a:p>
          </p:txBody>
        </p:sp>
        <p:sp>
          <p:nvSpPr>
            <p:cNvPr id="1040" name="Oval 16">
              <a:extLst>
                <a:ext uri="{FF2B5EF4-FFF2-40B4-BE49-F238E27FC236}">
                  <a16:creationId xmlns:a16="http://schemas.microsoft.com/office/drawing/2014/main" id="{ED24FA6C-0572-4DC2-A77A-5303714AFE07}"/>
                </a:ext>
              </a:extLst>
            </p:cNvPr>
            <p:cNvSpPr>
              <a:spLocks noChangeArrowheads="1"/>
            </p:cNvSpPr>
            <p:nvPr/>
          </p:nvSpPr>
          <p:spPr bwMode="auto">
            <a:xfrm>
              <a:off x="5136" y="1184"/>
              <a:ext cx="80" cy="78"/>
            </a:xfrm>
            <a:prstGeom prst="ellipse">
              <a:avLst/>
            </a:prstGeom>
            <a:solidFill>
              <a:schemeClr val="tx2"/>
            </a:solidFill>
            <a:ln>
              <a:noFill/>
            </a:ln>
            <a:effectLs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en-US"/>
            </a:p>
          </p:txBody>
        </p:sp>
        <p:sp>
          <p:nvSpPr>
            <p:cNvPr id="1041" name="Oval 17">
              <a:extLst>
                <a:ext uri="{FF2B5EF4-FFF2-40B4-BE49-F238E27FC236}">
                  <a16:creationId xmlns:a16="http://schemas.microsoft.com/office/drawing/2014/main" id="{940C7396-B32D-46F3-95D0-4705A98D9E3B}"/>
                </a:ext>
              </a:extLst>
            </p:cNvPr>
            <p:cNvSpPr>
              <a:spLocks noChangeArrowheads="1"/>
            </p:cNvSpPr>
            <p:nvPr/>
          </p:nvSpPr>
          <p:spPr bwMode="auto">
            <a:xfrm>
              <a:off x="5248" y="1184"/>
              <a:ext cx="79" cy="78"/>
            </a:xfrm>
            <a:prstGeom prst="ellipse">
              <a:avLst/>
            </a:prstGeom>
            <a:solidFill>
              <a:schemeClr val="tx2"/>
            </a:solidFill>
            <a:ln>
              <a:noFill/>
            </a:ln>
            <a:effectLs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en-US"/>
            </a:p>
          </p:txBody>
        </p:sp>
        <p:sp>
          <p:nvSpPr>
            <p:cNvPr id="1042" name="Oval 18">
              <a:extLst>
                <a:ext uri="{FF2B5EF4-FFF2-40B4-BE49-F238E27FC236}">
                  <a16:creationId xmlns:a16="http://schemas.microsoft.com/office/drawing/2014/main" id="{0B289C5E-B83A-4E9B-9E0B-0B5246006477}"/>
                </a:ext>
              </a:extLst>
            </p:cNvPr>
            <p:cNvSpPr>
              <a:spLocks noChangeArrowheads="1"/>
            </p:cNvSpPr>
            <p:nvPr/>
          </p:nvSpPr>
          <p:spPr bwMode="auto">
            <a:xfrm>
              <a:off x="5360" y="1184"/>
              <a:ext cx="78" cy="78"/>
            </a:xfrm>
            <a:prstGeom prst="ellipse">
              <a:avLst/>
            </a:prstGeom>
            <a:solidFill>
              <a:schemeClr val="accent2"/>
            </a:solidFill>
            <a:ln>
              <a:noFill/>
            </a:ln>
            <a:effectLs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en-US"/>
            </a:p>
          </p:txBody>
        </p:sp>
        <p:sp>
          <p:nvSpPr>
            <p:cNvPr id="1043" name="Oval 19">
              <a:extLst>
                <a:ext uri="{FF2B5EF4-FFF2-40B4-BE49-F238E27FC236}">
                  <a16:creationId xmlns:a16="http://schemas.microsoft.com/office/drawing/2014/main" id="{6C27FB80-570F-4FD8-8053-0384387C2610}"/>
                </a:ext>
              </a:extLst>
            </p:cNvPr>
            <p:cNvSpPr>
              <a:spLocks noChangeArrowheads="1"/>
            </p:cNvSpPr>
            <p:nvPr/>
          </p:nvSpPr>
          <p:spPr bwMode="auto">
            <a:xfrm>
              <a:off x="5472" y="1184"/>
              <a:ext cx="78" cy="78"/>
            </a:xfrm>
            <a:prstGeom prst="ellipse">
              <a:avLst/>
            </a:prstGeom>
            <a:solidFill>
              <a:schemeClr val="accent2"/>
            </a:solidFill>
            <a:ln>
              <a:noFill/>
            </a:ln>
            <a:effectLs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en-US"/>
            </a:p>
          </p:txBody>
        </p:sp>
        <p:sp>
          <p:nvSpPr>
            <p:cNvPr id="1044" name="Oval 20">
              <a:extLst>
                <a:ext uri="{FF2B5EF4-FFF2-40B4-BE49-F238E27FC236}">
                  <a16:creationId xmlns:a16="http://schemas.microsoft.com/office/drawing/2014/main" id="{E541D38E-5078-4175-BED2-CEA18D807763}"/>
                </a:ext>
              </a:extLst>
            </p:cNvPr>
            <p:cNvSpPr>
              <a:spLocks noChangeArrowheads="1"/>
            </p:cNvSpPr>
            <p:nvPr/>
          </p:nvSpPr>
          <p:spPr bwMode="auto">
            <a:xfrm>
              <a:off x="5584" y="1184"/>
              <a:ext cx="80" cy="78"/>
            </a:xfrm>
            <a:prstGeom prst="ellipse">
              <a:avLst/>
            </a:prstGeom>
            <a:solidFill>
              <a:schemeClr val="accent1"/>
            </a:solidFill>
            <a:ln>
              <a:noFill/>
            </a:ln>
            <a:effectLs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en-US"/>
            </a:p>
          </p:txBody>
        </p:sp>
        <p:sp>
          <p:nvSpPr>
            <p:cNvPr id="1045" name="Oval 21">
              <a:extLst>
                <a:ext uri="{FF2B5EF4-FFF2-40B4-BE49-F238E27FC236}">
                  <a16:creationId xmlns:a16="http://schemas.microsoft.com/office/drawing/2014/main" id="{1E62EE93-839B-48C1-AA4F-53569F3C4045}"/>
                </a:ext>
              </a:extLst>
            </p:cNvPr>
            <p:cNvSpPr>
              <a:spLocks noChangeArrowheads="1"/>
            </p:cNvSpPr>
            <p:nvPr/>
          </p:nvSpPr>
          <p:spPr bwMode="auto">
            <a:xfrm>
              <a:off x="5136" y="1296"/>
              <a:ext cx="80" cy="80"/>
            </a:xfrm>
            <a:prstGeom prst="ellipse">
              <a:avLst/>
            </a:prstGeom>
            <a:solidFill>
              <a:schemeClr val="tx2"/>
            </a:solidFill>
            <a:ln>
              <a:noFill/>
            </a:ln>
            <a:effectLs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en-US"/>
            </a:p>
          </p:txBody>
        </p:sp>
        <p:sp>
          <p:nvSpPr>
            <p:cNvPr id="1046" name="Oval 22">
              <a:extLst>
                <a:ext uri="{FF2B5EF4-FFF2-40B4-BE49-F238E27FC236}">
                  <a16:creationId xmlns:a16="http://schemas.microsoft.com/office/drawing/2014/main" id="{84723274-450C-4434-AC7F-B16A6C040B48}"/>
                </a:ext>
              </a:extLst>
            </p:cNvPr>
            <p:cNvSpPr>
              <a:spLocks noChangeArrowheads="1"/>
            </p:cNvSpPr>
            <p:nvPr/>
          </p:nvSpPr>
          <p:spPr bwMode="auto">
            <a:xfrm>
              <a:off x="5248" y="1296"/>
              <a:ext cx="79" cy="80"/>
            </a:xfrm>
            <a:prstGeom prst="ellipse">
              <a:avLst/>
            </a:prstGeom>
            <a:solidFill>
              <a:schemeClr val="accent2"/>
            </a:solidFill>
            <a:ln>
              <a:noFill/>
            </a:ln>
            <a:effectLs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en-US"/>
            </a:p>
          </p:txBody>
        </p:sp>
        <p:sp>
          <p:nvSpPr>
            <p:cNvPr id="1047" name="Oval 23">
              <a:extLst>
                <a:ext uri="{FF2B5EF4-FFF2-40B4-BE49-F238E27FC236}">
                  <a16:creationId xmlns:a16="http://schemas.microsoft.com/office/drawing/2014/main" id="{488704BA-59DC-4305-B32C-6F82DF5F26BD}"/>
                </a:ext>
              </a:extLst>
            </p:cNvPr>
            <p:cNvSpPr>
              <a:spLocks noChangeArrowheads="1"/>
            </p:cNvSpPr>
            <p:nvPr/>
          </p:nvSpPr>
          <p:spPr bwMode="auto">
            <a:xfrm>
              <a:off x="5360" y="1296"/>
              <a:ext cx="78" cy="80"/>
            </a:xfrm>
            <a:prstGeom prst="ellipse">
              <a:avLst/>
            </a:prstGeom>
            <a:solidFill>
              <a:schemeClr val="accent2"/>
            </a:solidFill>
            <a:ln>
              <a:noFill/>
            </a:ln>
            <a:effectLs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en-US"/>
            </a:p>
          </p:txBody>
        </p:sp>
        <p:sp>
          <p:nvSpPr>
            <p:cNvPr id="1048" name="Oval 24">
              <a:extLst>
                <a:ext uri="{FF2B5EF4-FFF2-40B4-BE49-F238E27FC236}">
                  <a16:creationId xmlns:a16="http://schemas.microsoft.com/office/drawing/2014/main" id="{9AA9014A-AA2A-4071-8AFA-44483D59A612}"/>
                </a:ext>
              </a:extLst>
            </p:cNvPr>
            <p:cNvSpPr>
              <a:spLocks noChangeArrowheads="1"/>
            </p:cNvSpPr>
            <p:nvPr/>
          </p:nvSpPr>
          <p:spPr bwMode="auto">
            <a:xfrm>
              <a:off x="5472" y="1296"/>
              <a:ext cx="78" cy="80"/>
            </a:xfrm>
            <a:prstGeom prst="ellipse">
              <a:avLst/>
            </a:prstGeom>
            <a:solidFill>
              <a:schemeClr val="accent1"/>
            </a:solidFill>
            <a:ln>
              <a:noFill/>
            </a:ln>
            <a:effectLs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en-US"/>
            </a:p>
          </p:txBody>
        </p:sp>
        <p:sp>
          <p:nvSpPr>
            <p:cNvPr id="1049" name="Oval 25">
              <a:extLst>
                <a:ext uri="{FF2B5EF4-FFF2-40B4-BE49-F238E27FC236}">
                  <a16:creationId xmlns:a16="http://schemas.microsoft.com/office/drawing/2014/main" id="{010665DD-CCB7-47D8-85A2-CA9D2ADDDBEC}"/>
                </a:ext>
              </a:extLst>
            </p:cNvPr>
            <p:cNvSpPr>
              <a:spLocks noChangeArrowheads="1"/>
            </p:cNvSpPr>
            <p:nvPr/>
          </p:nvSpPr>
          <p:spPr bwMode="auto">
            <a:xfrm>
              <a:off x="5136" y="1408"/>
              <a:ext cx="80" cy="80"/>
            </a:xfrm>
            <a:prstGeom prst="ellipse">
              <a:avLst/>
            </a:prstGeom>
            <a:solidFill>
              <a:schemeClr val="accent2"/>
            </a:solidFill>
            <a:ln>
              <a:noFill/>
            </a:ln>
            <a:effectLs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en-US"/>
            </a:p>
          </p:txBody>
        </p:sp>
        <p:sp>
          <p:nvSpPr>
            <p:cNvPr id="1050" name="Oval 26">
              <a:extLst>
                <a:ext uri="{FF2B5EF4-FFF2-40B4-BE49-F238E27FC236}">
                  <a16:creationId xmlns:a16="http://schemas.microsoft.com/office/drawing/2014/main" id="{A4FA24DD-14F2-4CCD-956A-DB99CD1451A1}"/>
                </a:ext>
              </a:extLst>
            </p:cNvPr>
            <p:cNvSpPr>
              <a:spLocks noChangeArrowheads="1"/>
            </p:cNvSpPr>
            <p:nvPr/>
          </p:nvSpPr>
          <p:spPr bwMode="auto">
            <a:xfrm>
              <a:off x="5248" y="1408"/>
              <a:ext cx="79" cy="80"/>
            </a:xfrm>
            <a:prstGeom prst="ellipse">
              <a:avLst/>
            </a:prstGeom>
            <a:solidFill>
              <a:schemeClr val="accent2"/>
            </a:solidFill>
            <a:ln>
              <a:noFill/>
            </a:ln>
            <a:effectLs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en-US"/>
            </a:p>
          </p:txBody>
        </p:sp>
        <p:sp>
          <p:nvSpPr>
            <p:cNvPr id="1051" name="Oval 27">
              <a:extLst>
                <a:ext uri="{FF2B5EF4-FFF2-40B4-BE49-F238E27FC236}">
                  <a16:creationId xmlns:a16="http://schemas.microsoft.com/office/drawing/2014/main" id="{615FF9EE-23E5-43CC-9769-5D9F5896BF07}"/>
                </a:ext>
              </a:extLst>
            </p:cNvPr>
            <p:cNvSpPr>
              <a:spLocks noChangeArrowheads="1"/>
            </p:cNvSpPr>
            <p:nvPr/>
          </p:nvSpPr>
          <p:spPr bwMode="auto">
            <a:xfrm>
              <a:off x="5360" y="1408"/>
              <a:ext cx="78" cy="80"/>
            </a:xfrm>
            <a:prstGeom prst="ellipse">
              <a:avLst/>
            </a:prstGeom>
            <a:solidFill>
              <a:schemeClr val="accent1"/>
            </a:solidFill>
            <a:ln>
              <a:noFill/>
            </a:ln>
            <a:effectLs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en-US"/>
            </a:p>
          </p:txBody>
        </p:sp>
        <p:sp>
          <p:nvSpPr>
            <p:cNvPr id="1052" name="Oval 28">
              <a:extLst>
                <a:ext uri="{FF2B5EF4-FFF2-40B4-BE49-F238E27FC236}">
                  <a16:creationId xmlns:a16="http://schemas.microsoft.com/office/drawing/2014/main" id="{FC0AADF7-FA1B-41F9-9C9E-B9CFA4075C6E}"/>
                </a:ext>
              </a:extLst>
            </p:cNvPr>
            <p:cNvSpPr>
              <a:spLocks noChangeArrowheads="1"/>
            </p:cNvSpPr>
            <p:nvPr/>
          </p:nvSpPr>
          <p:spPr bwMode="auto">
            <a:xfrm>
              <a:off x="5472" y="1408"/>
              <a:ext cx="78" cy="80"/>
            </a:xfrm>
            <a:prstGeom prst="ellipse">
              <a:avLst/>
            </a:prstGeom>
            <a:solidFill>
              <a:schemeClr val="accent1"/>
            </a:solidFill>
            <a:ln>
              <a:noFill/>
            </a:ln>
            <a:effectLs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en-US"/>
            </a:p>
          </p:txBody>
        </p:sp>
        <p:sp>
          <p:nvSpPr>
            <p:cNvPr id="1053" name="Oval 29">
              <a:extLst>
                <a:ext uri="{FF2B5EF4-FFF2-40B4-BE49-F238E27FC236}">
                  <a16:creationId xmlns:a16="http://schemas.microsoft.com/office/drawing/2014/main" id="{D1B3E263-7D63-475B-B418-F8D3F0B1E3DB}"/>
                </a:ext>
              </a:extLst>
            </p:cNvPr>
            <p:cNvSpPr>
              <a:spLocks noChangeArrowheads="1"/>
            </p:cNvSpPr>
            <p:nvPr/>
          </p:nvSpPr>
          <p:spPr bwMode="auto">
            <a:xfrm>
              <a:off x="5584" y="1408"/>
              <a:ext cx="80" cy="80"/>
            </a:xfrm>
            <a:prstGeom prst="ellipse">
              <a:avLst/>
            </a:prstGeom>
            <a:solidFill>
              <a:schemeClr val="folHlink"/>
            </a:solidFill>
            <a:ln>
              <a:noFill/>
            </a:ln>
            <a:effectLs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en-US"/>
            </a:p>
          </p:txBody>
        </p:sp>
        <p:sp>
          <p:nvSpPr>
            <p:cNvPr id="1054" name="Oval 30">
              <a:extLst>
                <a:ext uri="{FF2B5EF4-FFF2-40B4-BE49-F238E27FC236}">
                  <a16:creationId xmlns:a16="http://schemas.microsoft.com/office/drawing/2014/main" id="{488CFDC5-B44A-4496-8532-EEEE6F9B916F}"/>
                </a:ext>
              </a:extLst>
            </p:cNvPr>
            <p:cNvSpPr>
              <a:spLocks noChangeArrowheads="1"/>
            </p:cNvSpPr>
            <p:nvPr/>
          </p:nvSpPr>
          <p:spPr bwMode="auto">
            <a:xfrm>
              <a:off x="5136" y="1520"/>
              <a:ext cx="80" cy="79"/>
            </a:xfrm>
            <a:prstGeom prst="ellipse">
              <a:avLst/>
            </a:prstGeom>
            <a:solidFill>
              <a:schemeClr val="accent2"/>
            </a:solidFill>
            <a:ln>
              <a:noFill/>
            </a:ln>
            <a:effectLs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en-US"/>
            </a:p>
          </p:txBody>
        </p:sp>
        <p:sp>
          <p:nvSpPr>
            <p:cNvPr id="1055" name="Oval 31">
              <a:extLst>
                <a:ext uri="{FF2B5EF4-FFF2-40B4-BE49-F238E27FC236}">
                  <a16:creationId xmlns:a16="http://schemas.microsoft.com/office/drawing/2014/main" id="{AC3CAC92-9900-4BA2-B13C-580ECA5B68DF}"/>
                </a:ext>
              </a:extLst>
            </p:cNvPr>
            <p:cNvSpPr>
              <a:spLocks noChangeArrowheads="1"/>
            </p:cNvSpPr>
            <p:nvPr/>
          </p:nvSpPr>
          <p:spPr bwMode="auto">
            <a:xfrm>
              <a:off x="5248" y="1520"/>
              <a:ext cx="79" cy="79"/>
            </a:xfrm>
            <a:prstGeom prst="ellipse">
              <a:avLst/>
            </a:prstGeom>
            <a:solidFill>
              <a:schemeClr val="accent1"/>
            </a:solidFill>
            <a:ln>
              <a:noFill/>
            </a:ln>
            <a:effectLs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en-US"/>
            </a:p>
          </p:txBody>
        </p:sp>
        <p:sp>
          <p:nvSpPr>
            <p:cNvPr id="1056" name="Oval 32">
              <a:extLst>
                <a:ext uri="{FF2B5EF4-FFF2-40B4-BE49-F238E27FC236}">
                  <a16:creationId xmlns:a16="http://schemas.microsoft.com/office/drawing/2014/main" id="{7589E3E3-89D9-42CA-B1BA-3206C407B791}"/>
                </a:ext>
              </a:extLst>
            </p:cNvPr>
            <p:cNvSpPr>
              <a:spLocks noChangeArrowheads="1"/>
            </p:cNvSpPr>
            <p:nvPr/>
          </p:nvSpPr>
          <p:spPr bwMode="auto">
            <a:xfrm>
              <a:off x="5360" y="1520"/>
              <a:ext cx="78" cy="79"/>
            </a:xfrm>
            <a:prstGeom prst="ellipse">
              <a:avLst/>
            </a:prstGeom>
            <a:solidFill>
              <a:schemeClr val="accent1"/>
            </a:solidFill>
            <a:ln>
              <a:noFill/>
            </a:ln>
            <a:effectLs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en-US"/>
            </a:p>
          </p:txBody>
        </p:sp>
        <p:sp>
          <p:nvSpPr>
            <p:cNvPr id="1057" name="Oval 33">
              <a:extLst>
                <a:ext uri="{FF2B5EF4-FFF2-40B4-BE49-F238E27FC236}">
                  <a16:creationId xmlns:a16="http://schemas.microsoft.com/office/drawing/2014/main" id="{904C1F10-6B3F-4008-B4C4-39FC65B18FC9}"/>
                </a:ext>
              </a:extLst>
            </p:cNvPr>
            <p:cNvSpPr>
              <a:spLocks noChangeArrowheads="1"/>
            </p:cNvSpPr>
            <p:nvPr/>
          </p:nvSpPr>
          <p:spPr bwMode="auto">
            <a:xfrm>
              <a:off x="5472" y="1520"/>
              <a:ext cx="78" cy="79"/>
            </a:xfrm>
            <a:prstGeom prst="ellipse">
              <a:avLst/>
            </a:prstGeom>
            <a:solidFill>
              <a:schemeClr val="folHlink"/>
            </a:solidFill>
            <a:ln>
              <a:noFill/>
            </a:ln>
            <a:effectLs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en-US"/>
            </a:p>
          </p:txBody>
        </p:sp>
        <p:sp>
          <p:nvSpPr>
            <p:cNvPr id="1058" name="Oval 34">
              <a:extLst>
                <a:ext uri="{FF2B5EF4-FFF2-40B4-BE49-F238E27FC236}">
                  <a16:creationId xmlns:a16="http://schemas.microsoft.com/office/drawing/2014/main" id="{17BB393B-1794-4B4F-A98D-BD5C156A434A}"/>
                </a:ext>
              </a:extLst>
            </p:cNvPr>
            <p:cNvSpPr>
              <a:spLocks noChangeArrowheads="1"/>
            </p:cNvSpPr>
            <p:nvPr/>
          </p:nvSpPr>
          <p:spPr bwMode="auto">
            <a:xfrm>
              <a:off x="5136" y="1632"/>
              <a:ext cx="80" cy="78"/>
            </a:xfrm>
            <a:prstGeom prst="ellipse">
              <a:avLst/>
            </a:prstGeom>
            <a:solidFill>
              <a:schemeClr val="accent1"/>
            </a:solidFill>
            <a:ln>
              <a:noFill/>
            </a:ln>
            <a:effectLs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en-US"/>
            </a:p>
          </p:txBody>
        </p:sp>
        <p:sp>
          <p:nvSpPr>
            <p:cNvPr id="1059" name="Oval 35">
              <a:extLst>
                <a:ext uri="{FF2B5EF4-FFF2-40B4-BE49-F238E27FC236}">
                  <a16:creationId xmlns:a16="http://schemas.microsoft.com/office/drawing/2014/main" id="{5BC23E24-2066-4F51-9F45-0C4757B2B410}"/>
                </a:ext>
              </a:extLst>
            </p:cNvPr>
            <p:cNvSpPr>
              <a:spLocks noChangeArrowheads="1"/>
            </p:cNvSpPr>
            <p:nvPr/>
          </p:nvSpPr>
          <p:spPr bwMode="auto">
            <a:xfrm>
              <a:off x="5248" y="1632"/>
              <a:ext cx="79" cy="78"/>
            </a:xfrm>
            <a:prstGeom prst="ellipse">
              <a:avLst/>
            </a:prstGeom>
            <a:solidFill>
              <a:schemeClr val="accent1"/>
            </a:solidFill>
            <a:ln>
              <a:noFill/>
            </a:ln>
            <a:effectLs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en-US"/>
            </a:p>
          </p:txBody>
        </p:sp>
        <p:sp>
          <p:nvSpPr>
            <p:cNvPr id="1060" name="Oval 36">
              <a:extLst>
                <a:ext uri="{FF2B5EF4-FFF2-40B4-BE49-F238E27FC236}">
                  <a16:creationId xmlns:a16="http://schemas.microsoft.com/office/drawing/2014/main" id="{B294CA06-EBFD-402D-837A-CC8A51383C77}"/>
                </a:ext>
              </a:extLst>
            </p:cNvPr>
            <p:cNvSpPr>
              <a:spLocks noChangeArrowheads="1"/>
            </p:cNvSpPr>
            <p:nvPr/>
          </p:nvSpPr>
          <p:spPr bwMode="auto">
            <a:xfrm>
              <a:off x="5360" y="1632"/>
              <a:ext cx="78" cy="78"/>
            </a:xfrm>
            <a:prstGeom prst="ellipse">
              <a:avLst/>
            </a:prstGeom>
            <a:solidFill>
              <a:schemeClr val="folHlink"/>
            </a:solidFill>
            <a:ln>
              <a:noFill/>
            </a:ln>
            <a:effectLs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en-US"/>
            </a:p>
          </p:txBody>
        </p:sp>
        <p:sp>
          <p:nvSpPr>
            <p:cNvPr id="1061" name="Oval 37">
              <a:extLst>
                <a:ext uri="{FF2B5EF4-FFF2-40B4-BE49-F238E27FC236}">
                  <a16:creationId xmlns:a16="http://schemas.microsoft.com/office/drawing/2014/main" id="{B219CB1E-1391-41C3-A6E8-356473DEF4F7}"/>
                </a:ext>
              </a:extLst>
            </p:cNvPr>
            <p:cNvSpPr>
              <a:spLocks noChangeArrowheads="1"/>
            </p:cNvSpPr>
            <p:nvPr/>
          </p:nvSpPr>
          <p:spPr bwMode="auto">
            <a:xfrm>
              <a:off x="5472" y="1632"/>
              <a:ext cx="78" cy="78"/>
            </a:xfrm>
            <a:prstGeom prst="ellipse">
              <a:avLst/>
            </a:prstGeom>
            <a:solidFill>
              <a:schemeClr val="folHlink"/>
            </a:solidFill>
            <a:ln>
              <a:noFill/>
            </a:ln>
            <a:effectLs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en-US"/>
            </a:p>
          </p:txBody>
        </p:sp>
        <p:sp>
          <p:nvSpPr>
            <p:cNvPr id="1062" name="Oval 38">
              <a:extLst>
                <a:ext uri="{FF2B5EF4-FFF2-40B4-BE49-F238E27FC236}">
                  <a16:creationId xmlns:a16="http://schemas.microsoft.com/office/drawing/2014/main" id="{06320628-7904-4EF9-8946-9A36AEDA174B}"/>
                </a:ext>
              </a:extLst>
            </p:cNvPr>
            <p:cNvSpPr>
              <a:spLocks noChangeArrowheads="1"/>
            </p:cNvSpPr>
            <p:nvPr/>
          </p:nvSpPr>
          <p:spPr bwMode="auto">
            <a:xfrm>
              <a:off x="5248" y="1744"/>
              <a:ext cx="79" cy="80"/>
            </a:xfrm>
            <a:prstGeom prst="ellipse">
              <a:avLst/>
            </a:prstGeom>
            <a:solidFill>
              <a:schemeClr val="folHlink"/>
            </a:solidFill>
            <a:ln>
              <a:noFill/>
            </a:ln>
            <a:effectLs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en-US"/>
            </a:p>
          </p:txBody>
        </p:sp>
        <p:sp>
          <p:nvSpPr>
            <p:cNvPr id="1063" name="Oval 39">
              <a:extLst>
                <a:ext uri="{FF2B5EF4-FFF2-40B4-BE49-F238E27FC236}">
                  <a16:creationId xmlns:a16="http://schemas.microsoft.com/office/drawing/2014/main" id="{59A2CB85-2742-4C73-93AA-F3B03442490B}"/>
                </a:ext>
              </a:extLst>
            </p:cNvPr>
            <p:cNvSpPr>
              <a:spLocks noChangeArrowheads="1"/>
            </p:cNvSpPr>
            <p:nvPr/>
          </p:nvSpPr>
          <p:spPr bwMode="auto">
            <a:xfrm>
              <a:off x="5472" y="1744"/>
              <a:ext cx="78" cy="80"/>
            </a:xfrm>
            <a:prstGeom prst="ellipse">
              <a:avLst/>
            </a:prstGeom>
            <a:solidFill>
              <a:schemeClr val="folHlink"/>
            </a:solidFill>
            <a:ln>
              <a:noFill/>
            </a:ln>
            <a:effectLs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en-US"/>
            </a:p>
          </p:txBody>
        </p:sp>
      </p:grpSp>
    </p:spTree>
  </p:cSld>
  <p:clrMap bg1="lt1" tx1="dk1" bg2="lt2" tx2="dk2" accent1="accent1" accent2="accent2" accent3="accent3" accent4="accent4" accent5="accent5" accent6="accent6" hlink="hlink" folHlink="folHlink"/>
  <p:sldLayoutIdLst>
    <p:sldLayoutId id="2147483738"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Lst>
  <p:hf hdr="0" ftr="0" dt="0"/>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ea typeface="宋体" pitchFamily="2" charset="-122"/>
        </a:defRPr>
      </a:lvl2pPr>
      <a:lvl3pPr algn="l" rtl="0" eaLnBrk="0" fontAlgn="base" hangingPunct="0">
        <a:spcBef>
          <a:spcPct val="0"/>
        </a:spcBef>
        <a:spcAft>
          <a:spcPct val="0"/>
        </a:spcAft>
        <a:defRPr sz="3900" b="1">
          <a:solidFill>
            <a:schemeClr val="tx2"/>
          </a:solidFill>
          <a:latin typeface="Arial" charset="0"/>
          <a:ea typeface="宋体" pitchFamily="2" charset="-122"/>
        </a:defRPr>
      </a:lvl3pPr>
      <a:lvl4pPr algn="l" rtl="0" eaLnBrk="0" fontAlgn="base" hangingPunct="0">
        <a:spcBef>
          <a:spcPct val="0"/>
        </a:spcBef>
        <a:spcAft>
          <a:spcPct val="0"/>
        </a:spcAft>
        <a:defRPr sz="3900" b="1">
          <a:solidFill>
            <a:schemeClr val="tx2"/>
          </a:solidFill>
          <a:latin typeface="Arial" charset="0"/>
          <a:ea typeface="宋体" pitchFamily="2" charset="-122"/>
        </a:defRPr>
      </a:lvl4pPr>
      <a:lvl5pPr algn="l" rtl="0" eaLnBrk="0" fontAlgn="base" hangingPunct="0">
        <a:spcBef>
          <a:spcPct val="0"/>
        </a:spcBef>
        <a:spcAft>
          <a:spcPct val="0"/>
        </a:spcAft>
        <a:defRPr sz="3900" b="1">
          <a:solidFill>
            <a:schemeClr val="tx2"/>
          </a:solidFill>
          <a:latin typeface="Arial" charset="0"/>
          <a:ea typeface="宋体" pitchFamily="2" charset="-122"/>
        </a:defRPr>
      </a:lvl5pPr>
      <a:lvl6pPr marL="457200" algn="l" rtl="0" fontAlgn="base">
        <a:spcBef>
          <a:spcPct val="0"/>
        </a:spcBef>
        <a:spcAft>
          <a:spcPct val="0"/>
        </a:spcAft>
        <a:defRPr sz="3900" b="1">
          <a:solidFill>
            <a:schemeClr val="tx2"/>
          </a:solidFill>
          <a:latin typeface="Arial" charset="0"/>
          <a:ea typeface="宋体" pitchFamily="2" charset="-122"/>
        </a:defRPr>
      </a:lvl6pPr>
      <a:lvl7pPr marL="914400" algn="l" rtl="0" fontAlgn="base">
        <a:spcBef>
          <a:spcPct val="0"/>
        </a:spcBef>
        <a:spcAft>
          <a:spcPct val="0"/>
        </a:spcAft>
        <a:defRPr sz="3900" b="1">
          <a:solidFill>
            <a:schemeClr val="tx2"/>
          </a:solidFill>
          <a:latin typeface="Arial" charset="0"/>
          <a:ea typeface="宋体" pitchFamily="2" charset="-122"/>
        </a:defRPr>
      </a:lvl7pPr>
      <a:lvl8pPr marL="1371600" algn="l" rtl="0" fontAlgn="base">
        <a:spcBef>
          <a:spcPct val="0"/>
        </a:spcBef>
        <a:spcAft>
          <a:spcPct val="0"/>
        </a:spcAft>
        <a:defRPr sz="3900" b="1">
          <a:solidFill>
            <a:schemeClr val="tx2"/>
          </a:solidFill>
          <a:latin typeface="Arial" charset="0"/>
          <a:ea typeface="宋体" pitchFamily="2" charset="-122"/>
        </a:defRPr>
      </a:lvl8pPr>
      <a:lvl9pPr marL="1828800" algn="l" rtl="0" fontAlgn="base">
        <a:spcBef>
          <a:spcPct val="0"/>
        </a:spcBef>
        <a:spcAft>
          <a:spcPct val="0"/>
        </a:spcAft>
        <a:defRPr sz="39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notesSlide" Target="../notesSlides/notesSlide6.xml"/><Relationship Id="rId7" Type="http://schemas.openxmlformats.org/officeDocument/2006/relationships/image" Target="../media/image13.png"/><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9.wmf"/></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image" Target="../media/image30.png"/><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2.png"/><Relationship Id="rId5" Type="http://schemas.openxmlformats.org/officeDocument/2006/relationships/image" Target="../media/image11.png"/><Relationship Id="rId4" Type="http://schemas.openxmlformats.org/officeDocument/2006/relationships/image" Target="../media/image31.png"/></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34.wmf"/><Relationship Id="rId5" Type="http://schemas.openxmlformats.org/officeDocument/2006/relationships/oleObject" Target="../embeddings/oleObject4.bin"/><Relationship Id="rId4" Type="http://schemas.openxmlformats.org/officeDocument/2006/relationships/image" Target="../media/image33.wmf"/></Relationships>
</file>

<file path=ppt/slides/_rels/slide37.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jpe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321FAD49-506C-4D5D-A6E9-EE507942959A}"/>
              </a:ext>
            </a:extLst>
          </p:cNvPr>
          <p:cNvSpPr>
            <a:spLocks noGrp="1" noChangeArrowheads="1"/>
          </p:cNvSpPr>
          <p:nvPr>
            <p:ph type="ctrTitle"/>
          </p:nvPr>
        </p:nvSpPr>
        <p:spPr/>
        <p:txBody>
          <a:bodyPr/>
          <a:lstStyle/>
          <a:p>
            <a:pPr eaLnBrk="1" hangingPunct="1"/>
            <a:r>
              <a:rPr lang="zh-CN" altLang="en-US"/>
              <a:t>极端支持向量机</a:t>
            </a:r>
            <a:r>
              <a:rPr lang="en-US" altLang="zh-CN"/>
              <a:t>ESVM</a:t>
            </a:r>
            <a:r>
              <a:rPr lang="zh-CN" altLang="en-US"/>
              <a:t>及增量学习与样本选择</a:t>
            </a:r>
          </a:p>
        </p:txBody>
      </p:sp>
      <p:sp>
        <p:nvSpPr>
          <p:cNvPr id="4099" name="Rectangle 3">
            <a:extLst>
              <a:ext uri="{FF2B5EF4-FFF2-40B4-BE49-F238E27FC236}">
                <a16:creationId xmlns:a16="http://schemas.microsoft.com/office/drawing/2014/main" id="{B36D16BC-1CB6-4CDA-A9F0-C9F918DF9568}"/>
              </a:ext>
            </a:extLst>
          </p:cNvPr>
          <p:cNvSpPr>
            <a:spLocks noGrp="1" noChangeArrowheads="1"/>
          </p:cNvSpPr>
          <p:nvPr>
            <p:ph type="subTitle" idx="1"/>
          </p:nvPr>
        </p:nvSpPr>
        <p:spPr>
          <a:xfrm>
            <a:off x="849313" y="4640263"/>
            <a:ext cx="6248400" cy="1603375"/>
          </a:xfrm>
        </p:spPr>
        <p:txBody>
          <a:bodyPr/>
          <a:lstStyle/>
          <a:p>
            <a:pPr algn="ctr" eaLnBrk="1" hangingPunct="1"/>
            <a:r>
              <a:rPr lang="zh-CN" altLang="en-US" sz="2800">
                <a:latin typeface="宋体" panose="02010600030101010101" pitchFamily="2" charset="-122"/>
              </a:rPr>
              <a:t>何清  研究员</a:t>
            </a:r>
          </a:p>
          <a:p>
            <a:pPr algn="ctr" eaLnBrk="1" hangingPunct="1"/>
            <a:r>
              <a:rPr lang="zh-CN" altLang="en-US" sz="2800">
                <a:latin typeface="宋体" panose="02010600030101010101" pitchFamily="2" charset="-122"/>
              </a:rPr>
              <a:t>中国科学院计算技术研究所</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05CEBBAE-5F29-4CC0-9FE6-8D29C9E3FF81}"/>
              </a:ext>
            </a:extLst>
          </p:cNvPr>
          <p:cNvSpPr>
            <a:spLocks noGrp="1" noChangeArrowheads="1"/>
          </p:cNvSpPr>
          <p:nvPr>
            <p:ph type="title"/>
          </p:nvPr>
        </p:nvSpPr>
        <p:spPr/>
        <p:txBody>
          <a:bodyPr/>
          <a:lstStyle/>
          <a:p>
            <a:pPr eaLnBrk="1" hangingPunct="1"/>
            <a:r>
              <a:rPr lang="zh-CN" altLang="en-US" dirty="0"/>
              <a:t>非线性</a:t>
            </a:r>
            <a:r>
              <a:rPr lang="en-US" altLang="zh-CN" dirty="0"/>
              <a:t>PSVM</a:t>
            </a:r>
            <a:r>
              <a:rPr lang="zh-CN" altLang="en-US" dirty="0"/>
              <a:t>增量学习算法</a:t>
            </a:r>
          </a:p>
        </p:txBody>
      </p:sp>
      <p:pic>
        <p:nvPicPr>
          <p:cNvPr id="12291" name="Picture 4">
            <a:extLst>
              <a:ext uri="{FF2B5EF4-FFF2-40B4-BE49-F238E27FC236}">
                <a16:creationId xmlns:a16="http://schemas.microsoft.com/office/drawing/2014/main" id="{D1D8FBBF-CB3D-4B4F-8E75-382347AC1FEF}"/>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0" y="1700213"/>
            <a:ext cx="4067175" cy="3835400"/>
          </a:xfrm>
          <a:noFill/>
        </p:spPr>
      </p:pic>
      <p:pic>
        <p:nvPicPr>
          <p:cNvPr id="12292" name="Picture 6">
            <a:extLst>
              <a:ext uri="{FF2B5EF4-FFF2-40B4-BE49-F238E27FC236}">
                <a16:creationId xmlns:a16="http://schemas.microsoft.com/office/drawing/2014/main" id="{1A9625D8-4196-4580-BFE8-E576FDF7A288}"/>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4716463" y="1844675"/>
            <a:ext cx="4176712" cy="3527425"/>
          </a:xfrm>
          <a:noFill/>
        </p:spPr>
      </p:pic>
      <p:sp>
        <p:nvSpPr>
          <p:cNvPr id="12293" name="Text Box 8">
            <a:extLst>
              <a:ext uri="{FF2B5EF4-FFF2-40B4-BE49-F238E27FC236}">
                <a16:creationId xmlns:a16="http://schemas.microsoft.com/office/drawing/2014/main" id="{9E82F587-03D2-4673-B907-03303605EA3C}"/>
              </a:ext>
            </a:extLst>
          </p:cNvPr>
          <p:cNvSpPr txBox="1">
            <a:spLocks noChangeArrowheads="1"/>
          </p:cNvSpPr>
          <p:nvPr/>
        </p:nvSpPr>
        <p:spPr bwMode="auto">
          <a:xfrm>
            <a:off x="1239838" y="5681663"/>
            <a:ext cx="679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a:t>SVM</a:t>
            </a:r>
          </a:p>
        </p:txBody>
      </p:sp>
      <p:sp>
        <p:nvSpPr>
          <p:cNvPr id="12294" name="Text Box 9">
            <a:extLst>
              <a:ext uri="{FF2B5EF4-FFF2-40B4-BE49-F238E27FC236}">
                <a16:creationId xmlns:a16="http://schemas.microsoft.com/office/drawing/2014/main" id="{F27D8C39-7C38-4BEA-897F-A5A83CDEE63A}"/>
              </a:ext>
            </a:extLst>
          </p:cNvPr>
          <p:cNvSpPr txBox="1">
            <a:spLocks noChangeArrowheads="1"/>
          </p:cNvSpPr>
          <p:nvPr/>
        </p:nvSpPr>
        <p:spPr bwMode="auto">
          <a:xfrm>
            <a:off x="6280150" y="5537200"/>
            <a:ext cx="170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a:t>Proximal SVM</a:t>
            </a:r>
          </a:p>
        </p:txBody>
      </p:sp>
      <p:sp>
        <p:nvSpPr>
          <p:cNvPr id="2" name="灯片编号占位符 1">
            <a:extLst>
              <a:ext uri="{FF2B5EF4-FFF2-40B4-BE49-F238E27FC236}">
                <a16:creationId xmlns:a16="http://schemas.microsoft.com/office/drawing/2014/main" id="{52195037-C47D-45C9-8616-19F007C4624B}"/>
              </a:ext>
            </a:extLst>
          </p:cNvPr>
          <p:cNvSpPr>
            <a:spLocks noGrp="1"/>
          </p:cNvSpPr>
          <p:nvPr>
            <p:ph type="sldNum" sz="quarter" idx="12"/>
          </p:nvPr>
        </p:nvSpPr>
        <p:spPr/>
        <p:txBody>
          <a:bodyPr/>
          <a:lstStyle/>
          <a:p>
            <a:fld id="{3A4B8E67-5A71-4ACD-AFC1-76EDBFA44783}" type="slidenum">
              <a:rPr lang="en-US" altLang="zh-CN" smtClean="0"/>
              <a:pPr/>
              <a:t>10</a:t>
            </a:fld>
            <a:endParaRPr lang="en-US" altLang="zh-C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非线性</a:t>
            </a:r>
            <a:r>
              <a:rPr lang="en-US" altLang="zh-CN" dirty="0"/>
              <a:t>PSVM</a:t>
            </a:r>
            <a:r>
              <a:rPr lang="zh-CN" altLang="en-US" dirty="0"/>
              <a:t>增量学习算法</a:t>
            </a:r>
          </a:p>
        </p:txBody>
      </p:sp>
      <p:pic>
        <p:nvPicPr>
          <p:cNvPr id="126" name="内容占位符 12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72816"/>
            <a:ext cx="7931224" cy="4919696"/>
          </a:xfrm>
        </p:spPr>
      </p:pic>
      <p:sp>
        <p:nvSpPr>
          <p:cNvPr id="5" name="灯片编号占位符 4"/>
          <p:cNvSpPr>
            <a:spLocks noGrp="1"/>
          </p:cNvSpPr>
          <p:nvPr>
            <p:ph type="sldNum" sz="quarter" idx="12"/>
          </p:nvPr>
        </p:nvSpPr>
        <p:spPr/>
        <p:txBody>
          <a:bodyPr/>
          <a:lstStyle/>
          <a:p>
            <a:fld id="{3A4B8E67-5A71-4ACD-AFC1-76EDBFA44783}" type="slidenum">
              <a:rPr lang="en-US" altLang="zh-CN" smtClean="0"/>
              <a:pPr/>
              <a:t>11</a:t>
            </a:fld>
            <a:endParaRPr lang="en-US" altLang="zh-CN"/>
          </a:p>
        </p:txBody>
      </p:sp>
    </p:spTree>
    <p:extLst>
      <p:ext uri="{BB962C8B-B14F-4D97-AF65-F5344CB8AC3E}">
        <p14:creationId xmlns:p14="http://schemas.microsoft.com/office/powerpoint/2010/main" val="10369135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D42C00D2-C60E-46AA-9113-BA1D0A2CE3C0}"/>
              </a:ext>
            </a:extLst>
          </p:cNvPr>
          <p:cNvSpPr>
            <a:spLocks noGrp="1" noChangeArrowheads="1"/>
          </p:cNvSpPr>
          <p:nvPr>
            <p:ph type="title" sz="quarter"/>
          </p:nvPr>
        </p:nvSpPr>
        <p:spPr/>
        <p:txBody>
          <a:bodyPr/>
          <a:lstStyle/>
          <a:p>
            <a:pPr eaLnBrk="1" hangingPunct="1"/>
            <a:r>
              <a:rPr lang="zh-CN" altLang="en-US"/>
              <a:t>非线性</a:t>
            </a:r>
            <a:r>
              <a:rPr lang="en-US" altLang="zh-CN"/>
              <a:t>PSVM</a:t>
            </a:r>
            <a:r>
              <a:rPr lang="zh-CN" altLang="en-US"/>
              <a:t>增量学习算法</a:t>
            </a:r>
          </a:p>
        </p:txBody>
      </p:sp>
      <p:pic>
        <p:nvPicPr>
          <p:cNvPr id="92163" name="Picture 3">
            <a:extLst>
              <a:ext uri="{FF2B5EF4-FFF2-40B4-BE49-F238E27FC236}">
                <a16:creationId xmlns:a16="http://schemas.microsoft.com/office/drawing/2014/main" id="{124C6D50-0C64-4404-9338-7F006FD409D8}"/>
              </a:ext>
            </a:extLst>
          </p:cNvPr>
          <p:cNvPicPr>
            <a:picLocks noGrp="1" noChangeAspect="1" noChangeArrowheads="1"/>
          </p:cNvPicPr>
          <p:nvPr>
            <p:ph sz="quarter" idx="1"/>
          </p:nvPr>
        </p:nvPicPr>
        <p:blipFill>
          <a:blip r:embed="rId4">
            <a:extLst>
              <a:ext uri="{28A0092B-C50C-407E-A947-70E740481C1C}">
                <a14:useLocalDpi xmlns:a14="http://schemas.microsoft.com/office/drawing/2010/main" val="0"/>
              </a:ext>
            </a:extLst>
          </a:blip>
          <a:srcRect/>
          <a:stretch>
            <a:fillRect/>
          </a:stretch>
        </p:blipFill>
        <p:spPr>
          <a:xfrm>
            <a:off x="4229100" y="2800350"/>
            <a:ext cx="4410075" cy="1008063"/>
          </a:xfrm>
          <a:noFill/>
        </p:spPr>
      </p:pic>
      <p:pic>
        <p:nvPicPr>
          <p:cNvPr id="18436" name="Picture 4">
            <a:extLst>
              <a:ext uri="{FF2B5EF4-FFF2-40B4-BE49-F238E27FC236}">
                <a16:creationId xmlns:a16="http://schemas.microsoft.com/office/drawing/2014/main" id="{3A9A9DBB-F51C-4CAE-8C62-ECCBEE01ED58}"/>
              </a:ext>
            </a:extLst>
          </p:cNvPr>
          <p:cNvPicPr>
            <a:picLocks noGrp="1" noChangeAspect="1" noChangeArrowheads="1"/>
          </p:cNvPicPr>
          <p:nvPr>
            <p:ph sz="quarter" idx="2"/>
          </p:nvPr>
        </p:nvPicPr>
        <p:blipFill>
          <a:blip r:embed="rId5">
            <a:extLst>
              <a:ext uri="{28A0092B-C50C-407E-A947-70E740481C1C}">
                <a14:useLocalDpi xmlns:a14="http://schemas.microsoft.com/office/drawing/2010/main" val="0"/>
              </a:ext>
            </a:extLst>
          </a:blip>
          <a:srcRect/>
          <a:stretch>
            <a:fillRect/>
          </a:stretch>
        </p:blipFill>
        <p:spPr>
          <a:xfrm>
            <a:off x="84138" y="1960563"/>
            <a:ext cx="4667250" cy="971550"/>
          </a:xfrm>
          <a:noFill/>
        </p:spPr>
      </p:pic>
      <p:pic>
        <p:nvPicPr>
          <p:cNvPr id="92165" name="Picture 5">
            <a:extLst>
              <a:ext uri="{FF2B5EF4-FFF2-40B4-BE49-F238E27FC236}">
                <a16:creationId xmlns:a16="http://schemas.microsoft.com/office/drawing/2014/main" id="{194EB6DD-C03A-402F-A4AC-7BBF82BEE8AD}"/>
              </a:ext>
            </a:extLst>
          </p:cNvPr>
          <p:cNvPicPr>
            <a:picLocks noGrp="1" noChangeAspect="1" noChangeArrowheads="1"/>
          </p:cNvPicPr>
          <p:nvPr>
            <p:ph sz="quarter" idx="3"/>
          </p:nvPr>
        </p:nvPicPr>
        <p:blipFill>
          <a:blip r:embed="rId6">
            <a:extLst>
              <a:ext uri="{28A0092B-C50C-407E-A947-70E740481C1C}">
                <a14:useLocalDpi xmlns:a14="http://schemas.microsoft.com/office/drawing/2010/main" val="0"/>
              </a:ext>
            </a:extLst>
          </a:blip>
          <a:srcRect/>
          <a:stretch>
            <a:fillRect/>
          </a:stretch>
        </p:blipFill>
        <p:spPr>
          <a:xfrm>
            <a:off x="411163" y="3946525"/>
            <a:ext cx="3956050" cy="1079500"/>
          </a:xfrm>
          <a:noFill/>
        </p:spPr>
      </p:pic>
      <p:sp>
        <p:nvSpPr>
          <p:cNvPr id="92166" name="AutoShape 6">
            <a:extLst>
              <a:ext uri="{FF2B5EF4-FFF2-40B4-BE49-F238E27FC236}">
                <a16:creationId xmlns:a16="http://schemas.microsoft.com/office/drawing/2014/main" id="{D737D69C-753B-4217-B774-6F9E2C15C119}"/>
              </a:ext>
            </a:extLst>
          </p:cNvPr>
          <p:cNvSpPr>
            <a:spLocks noChangeArrowheads="1"/>
          </p:cNvSpPr>
          <p:nvPr/>
        </p:nvSpPr>
        <p:spPr bwMode="auto">
          <a:xfrm>
            <a:off x="4754563" y="2316163"/>
            <a:ext cx="503237" cy="71437"/>
          </a:xfrm>
          <a:prstGeom prst="rightArrow">
            <a:avLst>
              <a:gd name="adj1" fmla="val 50000"/>
              <a:gd name="adj2" fmla="val 176112"/>
            </a:avLst>
          </a:prstGeom>
          <a:solidFill>
            <a:schemeClr val="accent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92167" name="AutoShape 7">
            <a:extLst>
              <a:ext uri="{FF2B5EF4-FFF2-40B4-BE49-F238E27FC236}">
                <a16:creationId xmlns:a16="http://schemas.microsoft.com/office/drawing/2014/main" id="{247A3E68-01AF-49C8-8626-6AAE07B2C181}"/>
              </a:ext>
            </a:extLst>
          </p:cNvPr>
          <p:cNvSpPr>
            <a:spLocks noChangeArrowheads="1"/>
          </p:cNvSpPr>
          <p:nvPr/>
        </p:nvSpPr>
        <p:spPr bwMode="auto">
          <a:xfrm>
            <a:off x="2268538" y="2852738"/>
            <a:ext cx="71437" cy="792162"/>
          </a:xfrm>
          <a:prstGeom prst="downArrow">
            <a:avLst>
              <a:gd name="adj1" fmla="val 50000"/>
              <a:gd name="adj2" fmla="val 277224"/>
            </a:avLst>
          </a:prstGeom>
          <a:solidFill>
            <a:schemeClr val="accent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pic>
        <p:nvPicPr>
          <p:cNvPr id="92169" name="Picture 9">
            <a:extLst>
              <a:ext uri="{FF2B5EF4-FFF2-40B4-BE49-F238E27FC236}">
                <a16:creationId xmlns:a16="http://schemas.microsoft.com/office/drawing/2014/main" id="{22B2B3D4-5993-4A46-ACDD-C9079AE3CCB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67213" y="5819775"/>
            <a:ext cx="3848100"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70" name="Text Box 10">
            <a:extLst>
              <a:ext uri="{FF2B5EF4-FFF2-40B4-BE49-F238E27FC236}">
                <a16:creationId xmlns:a16="http://schemas.microsoft.com/office/drawing/2014/main" id="{72A41833-07E7-4145-BEA2-7D0BA2AE6C36}"/>
              </a:ext>
            </a:extLst>
          </p:cNvPr>
          <p:cNvSpPr txBox="1">
            <a:spLocks noChangeArrowheads="1"/>
          </p:cNvSpPr>
          <p:nvPr/>
        </p:nvSpPr>
        <p:spPr bwMode="auto">
          <a:xfrm>
            <a:off x="5546725" y="2236788"/>
            <a:ext cx="18732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0"/>
              <a:t>Nonlinear PSVM</a:t>
            </a:r>
          </a:p>
        </p:txBody>
      </p:sp>
      <p:sp>
        <p:nvSpPr>
          <p:cNvPr id="92171" name="Text Box 11">
            <a:extLst>
              <a:ext uri="{FF2B5EF4-FFF2-40B4-BE49-F238E27FC236}">
                <a16:creationId xmlns:a16="http://schemas.microsoft.com/office/drawing/2014/main" id="{A045637E-D398-473E-AE95-8056D21CAFB5}"/>
              </a:ext>
            </a:extLst>
          </p:cNvPr>
          <p:cNvSpPr txBox="1">
            <a:spLocks noChangeArrowheads="1"/>
          </p:cNvSpPr>
          <p:nvPr/>
        </p:nvSpPr>
        <p:spPr bwMode="auto">
          <a:xfrm>
            <a:off x="1547813" y="5099050"/>
            <a:ext cx="168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b="0"/>
              <a:t>新</a:t>
            </a:r>
            <a:r>
              <a:rPr lang="en-US" altLang="zh-CN" sz="1800" b="0"/>
              <a:t>NPSVM</a:t>
            </a:r>
            <a:r>
              <a:rPr lang="zh-CN" altLang="en-US" sz="1800" b="0"/>
              <a:t>模型</a:t>
            </a:r>
          </a:p>
        </p:txBody>
      </p:sp>
      <p:sp>
        <p:nvSpPr>
          <p:cNvPr id="92172" name="Text Box 12">
            <a:extLst>
              <a:ext uri="{FF2B5EF4-FFF2-40B4-BE49-F238E27FC236}">
                <a16:creationId xmlns:a16="http://schemas.microsoft.com/office/drawing/2014/main" id="{E302AAAC-2410-4640-BE24-F14C10DC28F8}"/>
              </a:ext>
            </a:extLst>
          </p:cNvPr>
          <p:cNvSpPr txBox="1">
            <a:spLocks noChangeArrowheads="1"/>
          </p:cNvSpPr>
          <p:nvPr/>
        </p:nvSpPr>
        <p:spPr bwMode="auto">
          <a:xfrm>
            <a:off x="5221288" y="5280025"/>
            <a:ext cx="213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b="0"/>
              <a:t>新</a:t>
            </a:r>
            <a:r>
              <a:rPr lang="en-US" altLang="zh-CN" sz="1800" b="0"/>
              <a:t>NPSVM</a:t>
            </a:r>
            <a:r>
              <a:rPr lang="zh-CN" altLang="en-US" sz="1800" b="0"/>
              <a:t>模型的解</a:t>
            </a:r>
          </a:p>
        </p:txBody>
      </p:sp>
      <p:sp>
        <p:nvSpPr>
          <p:cNvPr id="92175" name="Text Box 15">
            <a:extLst>
              <a:ext uri="{FF2B5EF4-FFF2-40B4-BE49-F238E27FC236}">
                <a16:creationId xmlns:a16="http://schemas.microsoft.com/office/drawing/2014/main" id="{05D3C00B-3C06-43FA-B9F5-D773F5819108}"/>
              </a:ext>
            </a:extLst>
          </p:cNvPr>
          <p:cNvSpPr txBox="1">
            <a:spLocks noChangeArrowheads="1"/>
          </p:cNvSpPr>
          <p:nvPr/>
        </p:nvSpPr>
        <p:spPr bwMode="auto">
          <a:xfrm>
            <a:off x="5564188" y="4044950"/>
            <a:ext cx="145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0"/>
              <a:t>NPSVM</a:t>
            </a:r>
            <a:r>
              <a:rPr lang="zh-CN" altLang="en-US" sz="1800" b="0"/>
              <a:t>的解</a:t>
            </a:r>
          </a:p>
        </p:txBody>
      </p:sp>
      <p:sp>
        <p:nvSpPr>
          <p:cNvPr id="18445" name="Rectangle 17">
            <a:extLst>
              <a:ext uri="{FF2B5EF4-FFF2-40B4-BE49-F238E27FC236}">
                <a16:creationId xmlns:a16="http://schemas.microsoft.com/office/drawing/2014/main" id="{0923AAE6-CA11-4679-B34A-CDB7B96B7C67}"/>
              </a:ext>
            </a:extLst>
          </p:cNvPr>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92176" name="Object 16">
            <a:extLst>
              <a:ext uri="{FF2B5EF4-FFF2-40B4-BE49-F238E27FC236}">
                <a16:creationId xmlns:a16="http://schemas.microsoft.com/office/drawing/2014/main" id="{A92B0811-AF5C-43AF-9E6A-69BFFCDDA57A}"/>
              </a:ext>
            </a:extLst>
          </p:cNvPr>
          <p:cNvGraphicFramePr>
            <a:graphicFrameLocks noChangeAspect="1"/>
          </p:cNvGraphicFramePr>
          <p:nvPr/>
        </p:nvGraphicFramePr>
        <p:xfrm>
          <a:off x="5033963" y="4471988"/>
          <a:ext cx="2619375" cy="655637"/>
        </p:xfrm>
        <a:graphic>
          <a:graphicData uri="http://schemas.openxmlformats.org/presentationml/2006/ole">
            <mc:AlternateContent xmlns:mc="http://schemas.openxmlformats.org/markup-compatibility/2006">
              <mc:Choice xmlns:v="urn:schemas-microsoft-com:vml" Requires="v">
                <p:oleObj spid="_x0000_s63504" name="Equation" r:id="rId8" imgW="1562100" imgH="393700" progId="Equation.DSMT4">
                  <p:embed/>
                </p:oleObj>
              </mc:Choice>
              <mc:Fallback>
                <p:oleObj name="Equation" r:id="rId8" imgW="1562100" imgH="393700" progId="Equation.DSMT4">
                  <p:embed/>
                  <p:pic>
                    <p:nvPicPr>
                      <p:cNvPr id="92176" name="Object 16">
                        <a:extLst>
                          <a:ext uri="{FF2B5EF4-FFF2-40B4-BE49-F238E27FC236}">
                            <a16:creationId xmlns:a16="http://schemas.microsoft.com/office/drawing/2014/main" id="{A92B0811-AF5C-43AF-9E6A-69BFFCDDA57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33963" y="4471988"/>
                        <a:ext cx="2619375"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47" name="灯片编号占位符 1">
            <a:extLst>
              <a:ext uri="{FF2B5EF4-FFF2-40B4-BE49-F238E27FC236}">
                <a16:creationId xmlns:a16="http://schemas.microsoft.com/office/drawing/2014/main" id="{19D659EB-2ACC-4260-AF5F-E02D00CB75C7}"/>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fld id="{C86ECFE4-B196-429B-BA15-F73DE72472CA}" type="slidenum">
              <a:rPr lang="en-US" altLang="zh-CN" b="0" smtClean="0"/>
              <a:pPr/>
              <a:t>12</a:t>
            </a:fld>
            <a:endParaRPr lang="en-US" altLang="zh-CN" b="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2166"/>
                                        </p:tgtEl>
                                        <p:attrNameLst>
                                          <p:attrName>style.visibility</p:attrName>
                                        </p:attrNameLst>
                                      </p:cBhvr>
                                      <p:to>
                                        <p:strVal val="visible"/>
                                      </p:to>
                                    </p:set>
                                    <p:anim calcmode="lin" valueType="num">
                                      <p:cBhvr additive="base">
                                        <p:cTn id="7" dur="500" fill="hold"/>
                                        <p:tgtEl>
                                          <p:spTgt spid="92166"/>
                                        </p:tgtEl>
                                        <p:attrNameLst>
                                          <p:attrName>ppt_x</p:attrName>
                                        </p:attrNameLst>
                                      </p:cBhvr>
                                      <p:tavLst>
                                        <p:tav tm="0">
                                          <p:val>
                                            <p:strVal val="1+#ppt_w/2"/>
                                          </p:val>
                                        </p:tav>
                                        <p:tav tm="100000">
                                          <p:val>
                                            <p:strVal val="#ppt_x"/>
                                          </p:val>
                                        </p:tav>
                                      </p:tavLst>
                                    </p:anim>
                                    <p:anim calcmode="lin" valueType="num">
                                      <p:cBhvr additive="base">
                                        <p:cTn id="8" dur="500" fill="hold"/>
                                        <p:tgtEl>
                                          <p:spTgt spid="92166"/>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92170"/>
                                        </p:tgtEl>
                                        <p:attrNameLst>
                                          <p:attrName>style.visibility</p:attrName>
                                        </p:attrNameLst>
                                      </p:cBhvr>
                                      <p:to>
                                        <p:strVal val="visible"/>
                                      </p:to>
                                    </p:set>
                                    <p:anim calcmode="lin" valueType="num">
                                      <p:cBhvr additive="base">
                                        <p:cTn id="11" dur="500" fill="hold"/>
                                        <p:tgtEl>
                                          <p:spTgt spid="92170"/>
                                        </p:tgtEl>
                                        <p:attrNameLst>
                                          <p:attrName>ppt_x</p:attrName>
                                        </p:attrNameLst>
                                      </p:cBhvr>
                                      <p:tavLst>
                                        <p:tav tm="0">
                                          <p:val>
                                            <p:strVal val="1+#ppt_w/2"/>
                                          </p:val>
                                        </p:tav>
                                        <p:tav tm="100000">
                                          <p:val>
                                            <p:strVal val="#ppt_x"/>
                                          </p:val>
                                        </p:tav>
                                      </p:tavLst>
                                    </p:anim>
                                    <p:anim calcmode="lin" valueType="num">
                                      <p:cBhvr additive="base">
                                        <p:cTn id="12" dur="500" fill="hold"/>
                                        <p:tgtEl>
                                          <p:spTgt spid="92170"/>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92163"/>
                                        </p:tgtEl>
                                        <p:attrNameLst>
                                          <p:attrName>style.visibility</p:attrName>
                                        </p:attrNameLst>
                                      </p:cBhvr>
                                      <p:to>
                                        <p:strVal val="visible"/>
                                      </p:to>
                                    </p:set>
                                    <p:anim calcmode="lin" valueType="num">
                                      <p:cBhvr additive="base">
                                        <p:cTn id="15" dur="500" fill="hold"/>
                                        <p:tgtEl>
                                          <p:spTgt spid="92163"/>
                                        </p:tgtEl>
                                        <p:attrNameLst>
                                          <p:attrName>ppt_x</p:attrName>
                                        </p:attrNameLst>
                                      </p:cBhvr>
                                      <p:tavLst>
                                        <p:tav tm="0">
                                          <p:val>
                                            <p:strVal val="1+#ppt_w/2"/>
                                          </p:val>
                                        </p:tav>
                                        <p:tav tm="100000">
                                          <p:val>
                                            <p:strVal val="#ppt_x"/>
                                          </p:val>
                                        </p:tav>
                                      </p:tavLst>
                                    </p:anim>
                                    <p:anim calcmode="lin" valueType="num">
                                      <p:cBhvr additive="base">
                                        <p:cTn id="16" dur="500" fill="hold"/>
                                        <p:tgtEl>
                                          <p:spTgt spid="92163"/>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92175"/>
                                        </p:tgtEl>
                                        <p:attrNameLst>
                                          <p:attrName>style.visibility</p:attrName>
                                        </p:attrNameLst>
                                      </p:cBhvr>
                                      <p:to>
                                        <p:strVal val="visible"/>
                                      </p:to>
                                    </p:set>
                                    <p:anim calcmode="lin" valueType="num">
                                      <p:cBhvr additive="base">
                                        <p:cTn id="19" dur="500" fill="hold"/>
                                        <p:tgtEl>
                                          <p:spTgt spid="92175"/>
                                        </p:tgtEl>
                                        <p:attrNameLst>
                                          <p:attrName>ppt_x</p:attrName>
                                        </p:attrNameLst>
                                      </p:cBhvr>
                                      <p:tavLst>
                                        <p:tav tm="0">
                                          <p:val>
                                            <p:strVal val="1+#ppt_w/2"/>
                                          </p:val>
                                        </p:tav>
                                        <p:tav tm="100000">
                                          <p:val>
                                            <p:strVal val="#ppt_x"/>
                                          </p:val>
                                        </p:tav>
                                      </p:tavLst>
                                    </p:anim>
                                    <p:anim calcmode="lin" valueType="num">
                                      <p:cBhvr additive="base">
                                        <p:cTn id="20" dur="500" fill="hold"/>
                                        <p:tgtEl>
                                          <p:spTgt spid="92175"/>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92176"/>
                                        </p:tgtEl>
                                        <p:attrNameLst>
                                          <p:attrName>style.visibility</p:attrName>
                                        </p:attrNameLst>
                                      </p:cBhvr>
                                      <p:to>
                                        <p:strVal val="visible"/>
                                      </p:to>
                                    </p:set>
                                    <p:anim calcmode="lin" valueType="num">
                                      <p:cBhvr additive="base">
                                        <p:cTn id="23" dur="500" fill="hold"/>
                                        <p:tgtEl>
                                          <p:spTgt spid="92176"/>
                                        </p:tgtEl>
                                        <p:attrNameLst>
                                          <p:attrName>ppt_x</p:attrName>
                                        </p:attrNameLst>
                                      </p:cBhvr>
                                      <p:tavLst>
                                        <p:tav tm="0">
                                          <p:val>
                                            <p:strVal val="1+#ppt_w/2"/>
                                          </p:val>
                                        </p:tav>
                                        <p:tav tm="100000">
                                          <p:val>
                                            <p:strVal val="#ppt_x"/>
                                          </p:val>
                                        </p:tav>
                                      </p:tavLst>
                                    </p:anim>
                                    <p:anim calcmode="lin" valueType="num">
                                      <p:cBhvr additive="base">
                                        <p:cTn id="24" dur="500" fill="hold"/>
                                        <p:tgtEl>
                                          <p:spTgt spid="92176"/>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92167"/>
                                        </p:tgtEl>
                                        <p:attrNameLst>
                                          <p:attrName>style.visibility</p:attrName>
                                        </p:attrNameLst>
                                      </p:cBhvr>
                                      <p:to>
                                        <p:strVal val="visible"/>
                                      </p:to>
                                    </p:set>
                                    <p:anim calcmode="lin" valueType="num">
                                      <p:cBhvr additive="base">
                                        <p:cTn id="29" dur="500" fill="hold"/>
                                        <p:tgtEl>
                                          <p:spTgt spid="92167"/>
                                        </p:tgtEl>
                                        <p:attrNameLst>
                                          <p:attrName>ppt_x</p:attrName>
                                        </p:attrNameLst>
                                      </p:cBhvr>
                                      <p:tavLst>
                                        <p:tav tm="0">
                                          <p:val>
                                            <p:strVal val="#ppt_x"/>
                                          </p:val>
                                        </p:tav>
                                        <p:tav tm="100000">
                                          <p:val>
                                            <p:strVal val="#ppt_x"/>
                                          </p:val>
                                        </p:tav>
                                      </p:tavLst>
                                    </p:anim>
                                    <p:anim calcmode="lin" valueType="num">
                                      <p:cBhvr additive="base">
                                        <p:cTn id="30" dur="500" fill="hold"/>
                                        <p:tgtEl>
                                          <p:spTgt spid="92167"/>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92165"/>
                                        </p:tgtEl>
                                        <p:attrNameLst>
                                          <p:attrName>style.visibility</p:attrName>
                                        </p:attrNameLst>
                                      </p:cBhvr>
                                      <p:to>
                                        <p:strVal val="visible"/>
                                      </p:to>
                                    </p:set>
                                    <p:anim calcmode="lin" valueType="num">
                                      <p:cBhvr additive="base">
                                        <p:cTn id="33" dur="500" fill="hold"/>
                                        <p:tgtEl>
                                          <p:spTgt spid="92165"/>
                                        </p:tgtEl>
                                        <p:attrNameLst>
                                          <p:attrName>ppt_x</p:attrName>
                                        </p:attrNameLst>
                                      </p:cBhvr>
                                      <p:tavLst>
                                        <p:tav tm="0">
                                          <p:val>
                                            <p:strVal val="#ppt_x"/>
                                          </p:val>
                                        </p:tav>
                                        <p:tav tm="100000">
                                          <p:val>
                                            <p:strVal val="#ppt_x"/>
                                          </p:val>
                                        </p:tav>
                                      </p:tavLst>
                                    </p:anim>
                                    <p:anim calcmode="lin" valueType="num">
                                      <p:cBhvr additive="base">
                                        <p:cTn id="34" dur="500" fill="hold"/>
                                        <p:tgtEl>
                                          <p:spTgt spid="92165"/>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92171"/>
                                        </p:tgtEl>
                                        <p:attrNameLst>
                                          <p:attrName>style.visibility</p:attrName>
                                        </p:attrNameLst>
                                      </p:cBhvr>
                                      <p:to>
                                        <p:strVal val="visible"/>
                                      </p:to>
                                    </p:set>
                                    <p:anim calcmode="lin" valueType="num">
                                      <p:cBhvr additive="base">
                                        <p:cTn id="37" dur="500" fill="hold"/>
                                        <p:tgtEl>
                                          <p:spTgt spid="92171"/>
                                        </p:tgtEl>
                                        <p:attrNameLst>
                                          <p:attrName>ppt_x</p:attrName>
                                        </p:attrNameLst>
                                      </p:cBhvr>
                                      <p:tavLst>
                                        <p:tav tm="0">
                                          <p:val>
                                            <p:strVal val="#ppt_x"/>
                                          </p:val>
                                        </p:tav>
                                        <p:tav tm="100000">
                                          <p:val>
                                            <p:strVal val="#ppt_x"/>
                                          </p:val>
                                        </p:tav>
                                      </p:tavLst>
                                    </p:anim>
                                    <p:anim calcmode="lin" valueType="num">
                                      <p:cBhvr additive="base">
                                        <p:cTn id="38" dur="500" fill="hold"/>
                                        <p:tgtEl>
                                          <p:spTgt spid="92171"/>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2172"/>
                                        </p:tgtEl>
                                        <p:attrNameLst>
                                          <p:attrName>style.visibility</p:attrName>
                                        </p:attrNameLst>
                                      </p:cBhvr>
                                      <p:to>
                                        <p:strVal val="visible"/>
                                      </p:to>
                                    </p:set>
                                    <p:anim calcmode="lin" valueType="num">
                                      <p:cBhvr additive="base">
                                        <p:cTn id="43" dur="500" fill="hold"/>
                                        <p:tgtEl>
                                          <p:spTgt spid="92172"/>
                                        </p:tgtEl>
                                        <p:attrNameLst>
                                          <p:attrName>ppt_x</p:attrName>
                                        </p:attrNameLst>
                                      </p:cBhvr>
                                      <p:tavLst>
                                        <p:tav tm="0">
                                          <p:val>
                                            <p:strVal val="#ppt_x"/>
                                          </p:val>
                                        </p:tav>
                                        <p:tav tm="100000">
                                          <p:val>
                                            <p:strVal val="#ppt_x"/>
                                          </p:val>
                                        </p:tav>
                                      </p:tavLst>
                                    </p:anim>
                                    <p:anim calcmode="lin" valueType="num">
                                      <p:cBhvr additive="base">
                                        <p:cTn id="44" dur="500" fill="hold"/>
                                        <p:tgtEl>
                                          <p:spTgt spid="92172"/>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92169"/>
                                        </p:tgtEl>
                                        <p:attrNameLst>
                                          <p:attrName>style.visibility</p:attrName>
                                        </p:attrNameLst>
                                      </p:cBhvr>
                                      <p:to>
                                        <p:strVal val="visible"/>
                                      </p:to>
                                    </p:set>
                                    <p:anim calcmode="lin" valueType="num">
                                      <p:cBhvr additive="base">
                                        <p:cTn id="47" dur="500" fill="hold"/>
                                        <p:tgtEl>
                                          <p:spTgt spid="92169"/>
                                        </p:tgtEl>
                                        <p:attrNameLst>
                                          <p:attrName>ppt_x</p:attrName>
                                        </p:attrNameLst>
                                      </p:cBhvr>
                                      <p:tavLst>
                                        <p:tav tm="0">
                                          <p:val>
                                            <p:strVal val="#ppt_x"/>
                                          </p:val>
                                        </p:tav>
                                        <p:tav tm="100000">
                                          <p:val>
                                            <p:strVal val="#ppt_x"/>
                                          </p:val>
                                        </p:tav>
                                      </p:tavLst>
                                    </p:anim>
                                    <p:anim calcmode="lin" valueType="num">
                                      <p:cBhvr additive="base">
                                        <p:cTn id="48" dur="500" fill="hold"/>
                                        <p:tgtEl>
                                          <p:spTgt spid="921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6" grpId="0" animBg="1"/>
      <p:bldP spid="92167" grpId="0" animBg="1"/>
      <p:bldP spid="92170" grpId="0"/>
      <p:bldP spid="92171" grpId="0"/>
      <p:bldP spid="92172" grpId="0"/>
      <p:bldP spid="9217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A68A013E-FEAD-4006-BB54-E5A740BBEE83}"/>
              </a:ext>
            </a:extLst>
          </p:cNvPr>
          <p:cNvSpPr>
            <a:spLocks noGrp="1" noChangeArrowheads="1"/>
          </p:cNvSpPr>
          <p:nvPr>
            <p:ph type="title" sz="quarter"/>
          </p:nvPr>
        </p:nvSpPr>
        <p:spPr/>
        <p:txBody>
          <a:bodyPr/>
          <a:lstStyle/>
          <a:p>
            <a:pPr eaLnBrk="1" hangingPunct="1"/>
            <a:r>
              <a:rPr lang="zh-CN" altLang="en-US"/>
              <a:t>非线性</a:t>
            </a:r>
            <a:r>
              <a:rPr lang="en-US" altLang="zh-CN"/>
              <a:t>PSVM</a:t>
            </a:r>
            <a:r>
              <a:rPr lang="zh-CN" altLang="en-US"/>
              <a:t>增量学习算法</a:t>
            </a:r>
          </a:p>
        </p:txBody>
      </p:sp>
      <p:pic>
        <p:nvPicPr>
          <p:cNvPr id="93187" name="Picture 3">
            <a:extLst>
              <a:ext uri="{FF2B5EF4-FFF2-40B4-BE49-F238E27FC236}">
                <a16:creationId xmlns:a16="http://schemas.microsoft.com/office/drawing/2014/main" id="{3601DBB7-4A12-4DA2-9735-0F0CEC236517}"/>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1403350" y="5013325"/>
            <a:ext cx="3313113" cy="722313"/>
          </a:xfrm>
          <a:noFill/>
        </p:spPr>
      </p:pic>
      <p:pic>
        <p:nvPicPr>
          <p:cNvPr id="93188" name="Picture 4">
            <a:extLst>
              <a:ext uri="{FF2B5EF4-FFF2-40B4-BE49-F238E27FC236}">
                <a16:creationId xmlns:a16="http://schemas.microsoft.com/office/drawing/2014/main" id="{E736CE81-425D-4BCB-A5B1-2BEBB835CC56}"/>
              </a:ext>
            </a:extLst>
          </p:cNvPr>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611188" y="6165850"/>
            <a:ext cx="4392612" cy="365125"/>
          </a:xfrm>
          <a:noFill/>
        </p:spPr>
      </p:pic>
      <p:pic>
        <p:nvPicPr>
          <p:cNvPr id="13317" name="Picture 11">
            <a:extLst>
              <a:ext uri="{FF2B5EF4-FFF2-40B4-BE49-F238E27FC236}">
                <a16:creationId xmlns:a16="http://schemas.microsoft.com/office/drawing/2014/main" id="{DB94E197-161C-49BD-9B18-67C1DA3AFDD0}"/>
              </a:ext>
            </a:extLst>
          </p:cNvPr>
          <p:cNvPicPr>
            <a:picLocks noGrp="1" noChangeAspect="1" noChangeArrowheads="1"/>
          </p:cNvPicPr>
          <p:nvPr>
            <p:ph sz="quarter" idx="4"/>
          </p:nvPr>
        </p:nvPicPr>
        <p:blipFill>
          <a:blip r:embed="rId4">
            <a:extLst>
              <a:ext uri="{28A0092B-C50C-407E-A947-70E740481C1C}">
                <a14:useLocalDpi xmlns:a14="http://schemas.microsoft.com/office/drawing/2010/main" val="0"/>
              </a:ext>
            </a:extLst>
          </a:blip>
          <a:srcRect/>
          <a:stretch>
            <a:fillRect/>
          </a:stretch>
        </p:blipFill>
        <p:spPr>
          <a:xfrm>
            <a:off x="611188" y="2708275"/>
            <a:ext cx="3455987" cy="487363"/>
          </a:xfrm>
          <a:noFill/>
        </p:spPr>
      </p:pic>
      <p:pic>
        <p:nvPicPr>
          <p:cNvPr id="93197" name="Picture 13">
            <a:extLst>
              <a:ext uri="{FF2B5EF4-FFF2-40B4-BE49-F238E27FC236}">
                <a16:creationId xmlns:a16="http://schemas.microsoft.com/office/drawing/2014/main" id="{4562B45C-7CE5-4132-9CBB-868D4318FD4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213" y="3357563"/>
            <a:ext cx="6697662" cy="121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99" name="Text Box 15">
            <a:extLst>
              <a:ext uri="{FF2B5EF4-FFF2-40B4-BE49-F238E27FC236}">
                <a16:creationId xmlns:a16="http://schemas.microsoft.com/office/drawing/2014/main" id="{F47EB95B-A5F1-4508-BECF-2EBF88C3B317}"/>
              </a:ext>
            </a:extLst>
          </p:cNvPr>
          <p:cNvSpPr txBox="1">
            <a:spLocks noChangeArrowheads="1"/>
          </p:cNvSpPr>
          <p:nvPr/>
        </p:nvSpPr>
        <p:spPr bwMode="auto">
          <a:xfrm>
            <a:off x="7669213" y="3646488"/>
            <a:ext cx="869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b="0"/>
              <a:t>新数据</a:t>
            </a:r>
          </a:p>
        </p:txBody>
      </p:sp>
      <p:sp>
        <p:nvSpPr>
          <p:cNvPr id="13320" name="Text Box 16">
            <a:extLst>
              <a:ext uri="{FF2B5EF4-FFF2-40B4-BE49-F238E27FC236}">
                <a16:creationId xmlns:a16="http://schemas.microsoft.com/office/drawing/2014/main" id="{14DA043D-3B7F-47A2-AEB9-8DC33FFF0EC1}"/>
              </a:ext>
            </a:extLst>
          </p:cNvPr>
          <p:cNvSpPr txBox="1">
            <a:spLocks noChangeArrowheads="1"/>
          </p:cNvSpPr>
          <p:nvPr/>
        </p:nvSpPr>
        <p:spPr bwMode="auto">
          <a:xfrm>
            <a:off x="4859338" y="2779713"/>
            <a:ext cx="1555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b="0"/>
              <a:t>历史训练结果</a:t>
            </a:r>
          </a:p>
        </p:txBody>
      </p:sp>
      <p:sp>
        <p:nvSpPr>
          <p:cNvPr id="93201" name="Text Box 17">
            <a:extLst>
              <a:ext uri="{FF2B5EF4-FFF2-40B4-BE49-F238E27FC236}">
                <a16:creationId xmlns:a16="http://schemas.microsoft.com/office/drawing/2014/main" id="{6BB3F2DF-13EA-4451-AB78-A977727E41B3}"/>
              </a:ext>
            </a:extLst>
          </p:cNvPr>
          <p:cNvSpPr txBox="1">
            <a:spLocks noChangeArrowheads="1"/>
          </p:cNvSpPr>
          <p:nvPr/>
        </p:nvSpPr>
        <p:spPr bwMode="auto">
          <a:xfrm>
            <a:off x="5580063" y="5518150"/>
            <a:ext cx="2241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b="0"/>
              <a:t>历史训练结果的更新</a:t>
            </a:r>
          </a:p>
        </p:txBody>
      </p:sp>
      <p:sp>
        <p:nvSpPr>
          <p:cNvPr id="93202" name="AutoShape 18">
            <a:extLst>
              <a:ext uri="{FF2B5EF4-FFF2-40B4-BE49-F238E27FC236}">
                <a16:creationId xmlns:a16="http://schemas.microsoft.com/office/drawing/2014/main" id="{4C092351-54FA-41B8-9612-61253FD8CE56}"/>
              </a:ext>
            </a:extLst>
          </p:cNvPr>
          <p:cNvSpPr>
            <a:spLocks/>
          </p:cNvSpPr>
          <p:nvPr/>
        </p:nvSpPr>
        <p:spPr bwMode="auto">
          <a:xfrm>
            <a:off x="5003800" y="5157788"/>
            <a:ext cx="288925" cy="1223962"/>
          </a:xfrm>
          <a:prstGeom prst="rightBrace">
            <a:avLst>
              <a:gd name="adj1" fmla="val 3530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13323" name="Picture 19">
            <a:extLst>
              <a:ext uri="{FF2B5EF4-FFF2-40B4-BE49-F238E27FC236}">
                <a16:creationId xmlns:a16="http://schemas.microsoft.com/office/drawing/2014/main" id="{F52CDDE0-9DE5-41F5-B790-5728E7430BD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 y="1700213"/>
            <a:ext cx="3382963"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4" name="Text Box 20">
            <a:extLst>
              <a:ext uri="{FF2B5EF4-FFF2-40B4-BE49-F238E27FC236}">
                <a16:creationId xmlns:a16="http://schemas.microsoft.com/office/drawing/2014/main" id="{E82E972C-EE67-45A9-A214-8C5D7AC3D5D3}"/>
              </a:ext>
            </a:extLst>
          </p:cNvPr>
          <p:cNvSpPr txBox="1">
            <a:spLocks noChangeArrowheads="1"/>
          </p:cNvSpPr>
          <p:nvPr/>
        </p:nvSpPr>
        <p:spPr bwMode="auto">
          <a:xfrm>
            <a:off x="4787900" y="1773238"/>
            <a:ext cx="2139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b="0"/>
              <a:t>新</a:t>
            </a:r>
            <a:r>
              <a:rPr lang="en-US" altLang="zh-CN" b="0"/>
              <a:t>NPSVM</a:t>
            </a:r>
            <a:r>
              <a:rPr lang="zh-CN" altLang="en-US" b="0"/>
              <a:t>模型的解</a:t>
            </a:r>
          </a:p>
        </p:txBody>
      </p:sp>
      <p:sp>
        <p:nvSpPr>
          <p:cNvPr id="2" name="灯片编号占位符 1">
            <a:extLst>
              <a:ext uri="{FF2B5EF4-FFF2-40B4-BE49-F238E27FC236}">
                <a16:creationId xmlns:a16="http://schemas.microsoft.com/office/drawing/2014/main" id="{A4702C32-47D2-4437-9FFA-8D004383C8C3}"/>
              </a:ext>
            </a:extLst>
          </p:cNvPr>
          <p:cNvSpPr>
            <a:spLocks noGrp="1"/>
          </p:cNvSpPr>
          <p:nvPr>
            <p:ph type="sldNum" sz="quarter" idx="12"/>
          </p:nvPr>
        </p:nvSpPr>
        <p:spPr/>
        <p:txBody>
          <a:bodyPr/>
          <a:lstStyle/>
          <a:p>
            <a:fld id="{D92CCF10-4A6E-4C58-B629-11E6F7CE216F}" type="slidenum">
              <a:rPr lang="en-US" altLang="zh-CN" smtClean="0"/>
              <a:pPr/>
              <a:t>13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3197"/>
                                        </p:tgtEl>
                                        <p:attrNameLst>
                                          <p:attrName>style.visibility</p:attrName>
                                        </p:attrNameLst>
                                      </p:cBhvr>
                                      <p:to>
                                        <p:strVal val="visible"/>
                                      </p:to>
                                    </p:set>
                                    <p:anim calcmode="lin" valueType="num">
                                      <p:cBhvr additive="base">
                                        <p:cTn id="7" dur="500" fill="hold"/>
                                        <p:tgtEl>
                                          <p:spTgt spid="93197"/>
                                        </p:tgtEl>
                                        <p:attrNameLst>
                                          <p:attrName>ppt_x</p:attrName>
                                        </p:attrNameLst>
                                      </p:cBhvr>
                                      <p:tavLst>
                                        <p:tav tm="0">
                                          <p:val>
                                            <p:strVal val="#ppt_x"/>
                                          </p:val>
                                        </p:tav>
                                        <p:tav tm="100000">
                                          <p:val>
                                            <p:strVal val="#ppt_x"/>
                                          </p:val>
                                        </p:tav>
                                      </p:tavLst>
                                    </p:anim>
                                    <p:anim calcmode="lin" valueType="num">
                                      <p:cBhvr additive="base">
                                        <p:cTn id="8" dur="500" fill="hold"/>
                                        <p:tgtEl>
                                          <p:spTgt spid="9319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3199"/>
                                        </p:tgtEl>
                                        <p:attrNameLst>
                                          <p:attrName>style.visibility</p:attrName>
                                        </p:attrNameLst>
                                      </p:cBhvr>
                                      <p:to>
                                        <p:strVal val="visible"/>
                                      </p:to>
                                    </p:set>
                                    <p:anim calcmode="lin" valueType="num">
                                      <p:cBhvr additive="base">
                                        <p:cTn id="11" dur="500" fill="hold"/>
                                        <p:tgtEl>
                                          <p:spTgt spid="93199"/>
                                        </p:tgtEl>
                                        <p:attrNameLst>
                                          <p:attrName>ppt_x</p:attrName>
                                        </p:attrNameLst>
                                      </p:cBhvr>
                                      <p:tavLst>
                                        <p:tav tm="0">
                                          <p:val>
                                            <p:strVal val="#ppt_x"/>
                                          </p:val>
                                        </p:tav>
                                        <p:tav tm="100000">
                                          <p:val>
                                            <p:strVal val="#ppt_x"/>
                                          </p:val>
                                        </p:tav>
                                      </p:tavLst>
                                    </p:anim>
                                    <p:anim calcmode="lin" valueType="num">
                                      <p:cBhvr additive="base">
                                        <p:cTn id="12" dur="500" fill="hold"/>
                                        <p:tgtEl>
                                          <p:spTgt spid="93199"/>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3202"/>
                                        </p:tgtEl>
                                        <p:attrNameLst>
                                          <p:attrName>style.visibility</p:attrName>
                                        </p:attrNameLst>
                                      </p:cBhvr>
                                      <p:to>
                                        <p:strVal val="visible"/>
                                      </p:to>
                                    </p:set>
                                    <p:anim calcmode="lin" valueType="num">
                                      <p:cBhvr additive="base">
                                        <p:cTn id="17" dur="500" fill="hold"/>
                                        <p:tgtEl>
                                          <p:spTgt spid="93202"/>
                                        </p:tgtEl>
                                        <p:attrNameLst>
                                          <p:attrName>ppt_x</p:attrName>
                                        </p:attrNameLst>
                                      </p:cBhvr>
                                      <p:tavLst>
                                        <p:tav tm="0">
                                          <p:val>
                                            <p:strVal val="#ppt_x"/>
                                          </p:val>
                                        </p:tav>
                                        <p:tav tm="100000">
                                          <p:val>
                                            <p:strVal val="#ppt_x"/>
                                          </p:val>
                                        </p:tav>
                                      </p:tavLst>
                                    </p:anim>
                                    <p:anim calcmode="lin" valueType="num">
                                      <p:cBhvr additive="base">
                                        <p:cTn id="18" dur="500" fill="hold"/>
                                        <p:tgtEl>
                                          <p:spTgt spid="93202"/>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93187"/>
                                        </p:tgtEl>
                                        <p:attrNameLst>
                                          <p:attrName>style.visibility</p:attrName>
                                        </p:attrNameLst>
                                      </p:cBhvr>
                                      <p:to>
                                        <p:strVal val="visible"/>
                                      </p:to>
                                    </p:set>
                                    <p:anim calcmode="lin" valueType="num">
                                      <p:cBhvr additive="base">
                                        <p:cTn id="21" dur="500" fill="hold"/>
                                        <p:tgtEl>
                                          <p:spTgt spid="93187"/>
                                        </p:tgtEl>
                                        <p:attrNameLst>
                                          <p:attrName>ppt_x</p:attrName>
                                        </p:attrNameLst>
                                      </p:cBhvr>
                                      <p:tavLst>
                                        <p:tav tm="0">
                                          <p:val>
                                            <p:strVal val="#ppt_x"/>
                                          </p:val>
                                        </p:tav>
                                        <p:tav tm="100000">
                                          <p:val>
                                            <p:strVal val="#ppt_x"/>
                                          </p:val>
                                        </p:tav>
                                      </p:tavLst>
                                    </p:anim>
                                    <p:anim calcmode="lin" valueType="num">
                                      <p:cBhvr additive="base">
                                        <p:cTn id="22" dur="500" fill="hold"/>
                                        <p:tgtEl>
                                          <p:spTgt spid="9318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3188"/>
                                        </p:tgtEl>
                                        <p:attrNameLst>
                                          <p:attrName>style.visibility</p:attrName>
                                        </p:attrNameLst>
                                      </p:cBhvr>
                                      <p:to>
                                        <p:strVal val="visible"/>
                                      </p:to>
                                    </p:set>
                                    <p:anim calcmode="lin" valueType="num">
                                      <p:cBhvr additive="base">
                                        <p:cTn id="25" dur="500" fill="hold"/>
                                        <p:tgtEl>
                                          <p:spTgt spid="93188"/>
                                        </p:tgtEl>
                                        <p:attrNameLst>
                                          <p:attrName>ppt_x</p:attrName>
                                        </p:attrNameLst>
                                      </p:cBhvr>
                                      <p:tavLst>
                                        <p:tav tm="0">
                                          <p:val>
                                            <p:strVal val="#ppt_x"/>
                                          </p:val>
                                        </p:tav>
                                        <p:tav tm="100000">
                                          <p:val>
                                            <p:strVal val="#ppt_x"/>
                                          </p:val>
                                        </p:tav>
                                      </p:tavLst>
                                    </p:anim>
                                    <p:anim calcmode="lin" valueType="num">
                                      <p:cBhvr additive="base">
                                        <p:cTn id="26" dur="500" fill="hold"/>
                                        <p:tgtEl>
                                          <p:spTgt spid="9318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3201"/>
                                        </p:tgtEl>
                                        <p:attrNameLst>
                                          <p:attrName>style.visibility</p:attrName>
                                        </p:attrNameLst>
                                      </p:cBhvr>
                                      <p:to>
                                        <p:strVal val="visible"/>
                                      </p:to>
                                    </p:set>
                                    <p:anim calcmode="lin" valueType="num">
                                      <p:cBhvr additive="base">
                                        <p:cTn id="29" dur="500" fill="hold"/>
                                        <p:tgtEl>
                                          <p:spTgt spid="93201"/>
                                        </p:tgtEl>
                                        <p:attrNameLst>
                                          <p:attrName>ppt_x</p:attrName>
                                        </p:attrNameLst>
                                      </p:cBhvr>
                                      <p:tavLst>
                                        <p:tav tm="0">
                                          <p:val>
                                            <p:strVal val="#ppt_x"/>
                                          </p:val>
                                        </p:tav>
                                        <p:tav tm="100000">
                                          <p:val>
                                            <p:strVal val="#ppt_x"/>
                                          </p:val>
                                        </p:tav>
                                      </p:tavLst>
                                    </p:anim>
                                    <p:anim calcmode="lin" valueType="num">
                                      <p:cBhvr additive="base">
                                        <p:cTn id="30" dur="500" fill="hold"/>
                                        <p:tgtEl>
                                          <p:spTgt spid="932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99" grpId="0"/>
      <p:bldP spid="93201" grpId="0"/>
      <p:bldP spid="9320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5634E139-B1BD-4FFC-A8C3-ED6F488413F3}"/>
              </a:ext>
            </a:extLst>
          </p:cNvPr>
          <p:cNvSpPr>
            <a:spLocks noGrp="1" noChangeArrowheads="1"/>
          </p:cNvSpPr>
          <p:nvPr>
            <p:ph type="title"/>
          </p:nvPr>
        </p:nvSpPr>
        <p:spPr/>
        <p:txBody>
          <a:bodyPr/>
          <a:lstStyle/>
          <a:p>
            <a:pPr eaLnBrk="1" hangingPunct="1"/>
            <a:r>
              <a:rPr lang="zh-CN" altLang="en-US"/>
              <a:t>非线性</a:t>
            </a:r>
            <a:r>
              <a:rPr lang="en-US" altLang="zh-CN"/>
              <a:t>PSVM</a:t>
            </a:r>
            <a:r>
              <a:rPr lang="zh-CN" altLang="en-US"/>
              <a:t>增量学习算法</a:t>
            </a:r>
          </a:p>
        </p:txBody>
      </p:sp>
      <p:pic>
        <p:nvPicPr>
          <p:cNvPr id="14339" name="Picture 110">
            <a:extLst>
              <a:ext uri="{FF2B5EF4-FFF2-40B4-BE49-F238E27FC236}">
                <a16:creationId xmlns:a16="http://schemas.microsoft.com/office/drawing/2014/main" id="{300394CA-4991-4DC2-BB0E-13370730DCD4}"/>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611188" y="4437063"/>
            <a:ext cx="7773987" cy="1741487"/>
          </a:xfrm>
          <a:noFill/>
        </p:spPr>
      </p:pic>
      <p:pic>
        <p:nvPicPr>
          <p:cNvPr id="14340" name="Picture 112">
            <a:extLst>
              <a:ext uri="{FF2B5EF4-FFF2-40B4-BE49-F238E27FC236}">
                <a16:creationId xmlns:a16="http://schemas.microsoft.com/office/drawing/2014/main" id="{1203BBF4-9B97-4EEA-BDBB-C0D8624143EC}"/>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684213" y="1844675"/>
            <a:ext cx="7632700" cy="2139950"/>
          </a:xfrm>
          <a:noFill/>
        </p:spPr>
      </p:pic>
      <p:sp>
        <p:nvSpPr>
          <p:cNvPr id="2" name="灯片编号占位符 1">
            <a:extLst>
              <a:ext uri="{FF2B5EF4-FFF2-40B4-BE49-F238E27FC236}">
                <a16:creationId xmlns:a16="http://schemas.microsoft.com/office/drawing/2014/main" id="{077EEC30-C066-40B5-8F9F-B4F8DD62E40F}"/>
              </a:ext>
            </a:extLst>
          </p:cNvPr>
          <p:cNvSpPr>
            <a:spLocks noGrp="1"/>
          </p:cNvSpPr>
          <p:nvPr>
            <p:ph type="sldNum" sz="quarter" idx="12"/>
          </p:nvPr>
        </p:nvSpPr>
        <p:spPr/>
        <p:txBody>
          <a:bodyPr/>
          <a:lstStyle/>
          <a:p>
            <a:fld id="{3A4B8E67-5A71-4ACD-AFC1-76EDBFA44783}" type="slidenum">
              <a:rPr lang="en-US" altLang="zh-CN" smtClean="0"/>
              <a:pPr/>
              <a:t>14</a:t>
            </a:fld>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3F7079FF-6B21-45E4-B20B-2C53DA83BDE2}"/>
              </a:ext>
            </a:extLst>
          </p:cNvPr>
          <p:cNvSpPr>
            <a:spLocks noGrp="1" noChangeArrowheads="1"/>
          </p:cNvSpPr>
          <p:nvPr>
            <p:ph type="title"/>
          </p:nvPr>
        </p:nvSpPr>
        <p:spPr/>
        <p:txBody>
          <a:bodyPr/>
          <a:lstStyle/>
          <a:p>
            <a:pPr eaLnBrk="1" hangingPunct="1"/>
            <a:r>
              <a:rPr lang="zh-CN" altLang="en-US"/>
              <a:t>非线性</a:t>
            </a:r>
            <a:r>
              <a:rPr lang="en-US" altLang="zh-CN"/>
              <a:t>PSVM</a:t>
            </a:r>
            <a:r>
              <a:rPr lang="zh-CN" altLang="en-US"/>
              <a:t>增量学习算法</a:t>
            </a:r>
          </a:p>
        </p:txBody>
      </p:sp>
      <p:sp>
        <p:nvSpPr>
          <p:cNvPr id="15363" name="Rectangle 3">
            <a:extLst>
              <a:ext uri="{FF2B5EF4-FFF2-40B4-BE49-F238E27FC236}">
                <a16:creationId xmlns:a16="http://schemas.microsoft.com/office/drawing/2014/main" id="{B6C766F3-EAFF-43B0-922D-FF0E33E4D132}"/>
              </a:ext>
            </a:extLst>
          </p:cNvPr>
          <p:cNvSpPr>
            <a:spLocks noGrp="1" noChangeArrowheads="1"/>
          </p:cNvSpPr>
          <p:nvPr>
            <p:ph type="body" idx="1"/>
          </p:nvPr>
        </p:nvSpPr>
        <p:spPr/>
        <p:txBody>
          <a:bodyPr/>
          <a:lstStyle/>
          <a:p>
            <a:pPr eaLnBrk="1" hangingPunct="1"/>
            <a:r>
              <a:rPr lang="en-US" altLang="zh-CN"/>
              <a:t>Qiuge Liu, Qing He, and Zhongzhi Shi. Incremental Nonlinear Proximal Support Vector Machine, in D. Liu et al. (Eds.): ISNN 2007, LNCS 4493, Part III, pp. 336–341, 2007(EI</a:t>
            </a:r>
            <a:r>
              <a:rPr lang="zh-CN" altLang="en-US"/>
              <a:t>已收录</a:t>
            </a:r>
            <a:r>
              <a:rPr lang="en-US" altLang="zh-CN"/>
              <a:t>).</a:t>
            </a:r>
          </a:p>
        </p:txBody>
      </p:sp>
      <p:sp>
        <p:nvSpPr>
          <p:cNvPr id="2" name="灯片编号占位符 1">
            <a:extLst>
              <a:ext uri="{FF2B5EF4-FFF2-40B4-BE49-F238E27FC236}">
                <a16:creationId xmlns:a16="http://schemas.microsoft.com/office/drawing/2014/main" id="{2FEF74D2-8E6B-462E-BFB3-62D74442BFD5}"/>
              </a:ext>
            </a:extLst>
          </p:cNvPr>
          <p:cNvSpPr>
            <a:spLocks noGrp="1"/>
          </p:cNvSpPr>
          <p:nvPr>
            <p:ph type="sldNum" sz="quarter" idx="12"/>
          </p:nvPr>
        </p:nvSpPr>
        <p:spPr/>
        <p:txBody>
          <a:bodyPr/>
          <a:lstStyle/>
          <a:p>
            <a:fld id="{87F47F47-4962-4103-8377-5A0E5AF6B234}" type="slidenum">
              <a:rPr lang="en-US" altLang="zh-CN" smtClean="0"/>
              <a:pPr/>
              <a:t>15</a:t>
            </a:fld>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8D347392-B65F-4CD6-8536-BFB46B783E0C}"/>
              </a:ext>
            </a:extLst>
          </p:cNvPr>
          <p:cNvSpPr>
            <a:spLocks noGrp="1" noChangeArrowheads="1"/>
          </p:cNvSpPr>
          <p:nvPr>
            <p:ph type="title"/>
          </p:nvPr>
        </p:nvSpPr>
        <p:spPr/>
        <p:txBody>
          <a:bodyPr/>
          <a:lstStyle/>
          <a:p>
            <a:pPr eaLnBrk="1" hangingPunct="1"/>
            <a:r>
              <a:rPr lang="zh-CN" altLang="en-US"/>
              <a:t>目录</a:t>
            </a:r>
          </a:p>
        </p:txBody>
      </p:sp>
      <p:sp>
        <p:nvSpPr>
          <p:cNvPr id="16387" name="Rectangle 3">
            <a:extLst>
              <a:ext uri="{FF2B5EF4-FFF2-40B4-BE49-F238E27FC236}">
                <a16:creationId xmlns:a16="http://schemas.microsoft.com/office/drawing/2014/main" id="{2AE1F1AC-760E-42DE-BF35-AE530AF44724}"/>
              </a:ext>
            </a:extLst>
          </p:cNvPr>
          <p:cNvSpPr>
            <a:spLocks noGrp="1" noChangeArrowheads="1"/>
          </p:cNvSpPr>
          <p:nvPr>
            <p:ph type="body" idx="1"/>
          </p:nvPr>
        </p:nvSpPr>
        <p:spPr/>
        <p:txBody>
          <a:bodyPr/>
          <a:lstStyle/>
          <a:p>
            <a:pPr eaLnBrk="1" hangingPunct="1"/>
            <a:r>
              <a:rPr lang="zh-CN" altLang="en-US"/>
              <a:t>引言</a:t>
            </a:r>
          </a:p>
          <a:p>
            <a:pPr eaLnBrk="1" hangingPunct="1"/>
            <a:r>
              <a:rPr lang="zh-CN" altLang="en-US"/>
              <a:t>非线性</a:t>
            </a:r>
            <a:r>
              <a:rPr lang="en-US" altLang="zh-CN"/>
              <a:t>PSVM</a:t>
            </a:r>
            <a:r>
              <a:rPr lang="zh-CN" altLang="en-US"/>
              <a:t>增量学习算法</a:t>
            </a:r>
          </a:p>
          <a:p>
            <a:pPr eaLnBrk="1" hangingPunct="1"/>
            <a:r>
              <a:rPr lang="en-US" altLang="zh-CN">
                <a:solidFill>
                  <a:srgbClr val="FF0000"/>
                </a:solidFill>
              </a:rPr>
              <a:t>PSVM</a:t>
            </a:r>
            <a:r>
              <a:rPr lang="zh-CN" altLang="en-US">
                <a:solidFill>
                  <a:srgbClr val="FF0000"/>
                </a:solidFill>
              </a:rPr>
              <a:t>样本选择技术</a:t>
            </a:r>
          </a:p>
          <a:p>
            <a:pPr eaLnBrk="1" hangingPunct="1"/>
            <a:r>
              <a:rPr lang="zh-CN" altLang="en-US"/>
              <a:t>极端支持向量：</a:t>
            </a:r>
            <a:r>
              <a:rPr lang="en-US" altLang="zh-CN"/>
              <a:t>ESVM</a:t>
            </a:r>
          </a:p>
        </p:txBody>
      </p:sp>
      <p:sp>
        <p:nvSpPr>
          <p:cNvPr id="2" name="灯片编号占位符 1">
            <a:extLst>
              <a:ext uri="{FF2B5EF4-FFF2-40B4-BE49-F238E27FC236}">
                <a16:creationId xmlns:a16="http://schemas.microsoft.com/office/drawing/2014/main" id="{FC777415-E449-4068-AAA8-2BE69F9E06B1}"/>
              </a:ext>
            </a:extLst>
          </p:cNvPr>
          <p:cNvSpPr>
            <a:spLocks noGrp="1"/>
          </p:cNvSpPr>
          <p:nvPr>
            <p:ph type="sldNum" sz="quarter" idx="12"/>
          </p:nvPr>
        </p:nvSpPr>
        <p:spPr/>
        <p:txBody>
          <a:bodyPr/>
          <a:lstStyle/>
          <a:p>
            <a:fld id="{87F47F47-4962-4103-8377-5A0E5AF6B234}" type="slidenum">
              <a:rPr lang="en-US" altLang="zh-CN" smtClean="0"/>
              <a:pPr/>
              <a:t>16</a:t>
            </a:fld>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DC0FA497-DA27-4545-8EEF-BEC232693CC2}"/>
              </a:ext>
            </a:extLst>
          </p:cNvPr>
          <p:cNvSpPr>
            <a:spLocks noGrp="1" noChangeArrowheads="1"/>
          </p:cNvSpPr>
          <p:nvPr>
            <p:ph type="title"/>
          </p:nvPr>
        </p:nvSpPr>
        <p:spPr/>
        <p:txBody>
          <a:bodyPr/>
          <a:lstStyle/>
          <a:p>
            <a:pPr eaLnBrk="1" hangingPunct="1"/>
            <a:r>
              <a:rPr lang="en-US" altLang="zh-CN"/>
              <a:t>PSVM</a:t>
            </a:r>
            <a:r>
              <a:rPr lang="zh-CN" altLang="en-US"/>
              <a:t>样本选择技术</a:t>
            </a:r>
          </a:p>
        </p:txBody>
      </p:sp>
      <p:sp>
        <p:nvSpPr>
          <p:cNvPr id="17411" name="Text Box 5">
            <a:extLst>
              <a:ext uri="{FF2B5EF4-FFF2-40B4-BE49-F238E27FC236}">
                <a16:creationId xmlns:a16="http://schemas.microsoft.com/office/drawing/2014/main" id="{E102F795-2A15-448C-A0C4-21509E3C8BA4}"/>
              </a:ext>
            </a:extLst>
          </p:cNvPr>
          <p:cNvSpPr txBox="1">
            <a:spLocks noChangeArrowheads="1"/>
          </p:cNvSpPr>
          <p:nvPr/>
        </p:nvSpPr>
        <p:spPr bwMode="auto">
          <a:xfrm>
            <a:off x="1619250" y="2133600"/>
            <a:ext cx="1555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b="0"/>
              <a:t>矩阵大小！？</a:t>
            </a:r>
          </a:p>
        </p:txBody>
      </p:sp>
      <p:sp>
        <p:nvSpPr>
          <p:cNvPr id="17412" name="AutoShape 7">
            <a:extLst>
              <a:ext uri="{FF2B5EF4-FFF2-40B4-BE49-F238E27FC236}">
                <a16:creationId xmlns:a16="http://schemas.microsoft.com/office/drawing/2014/main" id="{F43DFFE8-E281-4A8B-BE7F-379A4506DC90}"/>
              </a:ext>
            </a:extLst>
          </p:cNvPr>
          <p:cNvSpPr>
            <a:spLocks noChangeArrowheads="1"/>
          </p:cNvSpPr>
          <p:nvPr/>
        </p:nvSpPr>
        <p:spPr bwMode="auto">
          <a:xfrm>
            <a:off x="2411413" y="3789363"/>
            <a:ext cx="73025" cy="720725"/>
          </a:xfrm>
          <a:prstGeom prst="downArrow">
            <a:avLst>
              <a:gd name="adj1" fmla="val 50000"/>
              <a:gd name="adj2" fmla="val 246739"/>
            </a:avLst>
          </a:prstGeom>
          <a:solidFill>
            <a:schemeClr val="accent1"/>
          </a:solidFill>
          <a:ln w="9525">
            <a:solidFill>
              <a:schemeClr val="tx1"/>
            </a:solidFill>
            <a:miter lim="800000"/>
            <a:headEnd/>
            <a:tailEnd/>
          </a:ln>
        </p:spPr>
        <p:txBody>
          <a:bodyPr vert="eaVert"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13" name="Text Box 9">
            <a:extLst>
              <a:ext uri="{FF2B5EF4-FFF2-40B4-BE49-F238E27FC236}">
                <a16:creationId xmlns:a16="http://schemas.microsoft.com/office/drawing/2014/main" id="{A274A3F0-DFF3-42B1-99A3-0E1D4A607EF2}"/>
              </a:ext>
            </a:extLst>
          </p:cNvPr>
          <p:cNvSpPr txBox="1">
            <a:spLocks noChangeArrowheads="1"/>
          </p:cNvSpPr>
          <p:nvPr/>
        </p:nvSpPr>
        <p:spPr bwMode="auto">
          <a:xfrm>
            <a:off x="1979613" y="4797425"/>
            <a:ext cx="1098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b="0"/>
              <a:t>样本选择</a:t>
            </a:r>
          </a:p>
        </p:txBody>
      </p:sp>
      <p:sp>
        <p:nvSpPr>
          <p:cNvPr id="17414" name="Oval 10">
            <a:extLst>
              <a:ext uri="{FF2B5EF4-FFF2-40B4-BE49-F238E27FC236}">
                <a16:creationId xmlns:a16="http://schemas.microsoft.com/office/drawing/2014/main" id="{9A07BEF1-C988-416D-86E2-6FDF3C7455B7}"/>
              </a:ext>
            </a:extLst>
          </p:cNvPr>
          <p:cNvSpPr>
            <a:spLocks noChangeArrowheads="1"/>
          </p:cNvSpPr>
          <p:nvPr/>
        </p:nvSpPr>
        <p:spPr bwMode="auto">
          <a:xfrm>
            <a:off x="1835150" y="4652963"/>
            <a:ext cx="1295400" cy="649287"/>
          </a:xfrm>
          <a:prstGeom prst="ellipse">
            <a:avLst/>
          </a:prstGeom>
          <a:solidFill>
            <a:schemeClr val="accent1">
              <a:alpha val="0"/>
            </a:schemeClr>
          </a:solidFill>
          <a:ln w="9525">
            <a:solidFill>
              <a:srgbClr val="FF3300"/>
            </a:solidFill>
            <a:round/>
            <a:headEnd/>
            <a:tailE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17415" name="Picture 11">
            <a:extLst>
              <a:ext uri="{FF2B5EF4-FFF2-40B4-BE49-F238E27FC236}">
                <a16:creationId xmlns:a16="http://schemas.microsoft.com/office/drawing/2014/main" id="{607B4945-F9F7-4E5B-BBB4-AA8DA8FCAAB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39750" y="2852738"/>
            <a:ext cx="3314700" cy="722312"/>
          </a:xfrm>
          <a:noFill/>
        </p:spPr>
      </p:pic>
      <p:sp>
        <p:nvSpPr>
          <p:cNvPr id="2" name="灯片编号占位符 1">
            <a:extLst>
              <a:ext uri="{FF2B5EF4-FFF2-40B4-BE49-F238E27FC236}">
                <a16:creationId xmlns:a16="http://schemas.microsoft.com/office/drawing/2014/main" id="{6DD985F2-9EE7-4421-B50E-FE58B0A6255A}"/>
              </a:ext>
            </a:extLst>
          </p:cNvPr>
          <p:cNvSpPr>
            <a:spLocks noGrp="1"/>
          </p:cNvSpPr>
          <p:nvPr>
            <p:ph type="sldNum" sz="quarter" idx="12"/>
          </p:nvPr>
        </p:nvSpPr>
        <p:spPr/>
        <p:txBody>
          <a:bodyPr/>
          <a:lstStyle/>
          <a:p>
            <a:fld id="{87F47F47-4962-4103-8377-5A0E5AF6B234}" type="slidenum">
              <a:rPr lang="en-US" altLang="zh-CN" smtClean="0"/>
              <a:pPr/>
              <a:t>17</a:t>
            </a:fld>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B5A39C89-52D8-44A4-872E-0FE597CB4571}"/>
              </a:ext>
            </a:extLst>
          </p:cNvPr>
          <p:cNvSpPr>
            <a:spLocks noGrp="1" noChangeArrowheads="1"/>
          </p:cNvSpPr>
          <p:nvPr>
            <p:ph type="title"/>
          </p:nvPr>
        </p:nvSpPr>
        <p:spPr/>
        <p:txBody>
          <a:bodyPr/>
          <a:lstStyle/>
          <a:p>
            <a:pPr eaLnBrk="1" hangingPunct="1"/>
            <a:r>
              <a:rPr lang="en-US" altLang="zh-CN"/>
              <a:t>PSVM</a:t>
            </a:r>
            <a:r>
              <a:rPr lang="zh-CN" altLang="en-US"/>
              <a:t>样本选择技术</a:t>
            </a:r>
          </a:p>
        </p:txBody>
      </p:sp>
      <p:sp>
        <p:nvSpPr>
          <p:cNvPr id="99331" name="Rectangle 3">
            <a:extLst>
              <a:ext uri="{FF2B5EF4-FFF2-40B4-BE49-F238E27FC236}">
                <a16:creationId xmlns:a16="http://schemas.microsoft.com/office/drawing/2014/main" id="{A3E67F73-E00D-44B1-8599-B9985F211E6E}"/>
              </a:ext>
            </a:extLst>
          </p:cNvPr>
          <p:cNvSpPr>
            <a:spLocks noGrp="1" noChangeArrowheads="1"/>
          </p:cNvSpPr>
          <p:nvPr>
            <p:ph type="body" idx="1"/>
          </p:nvPr>
        </p:nvSpPr>
        <p:spPr/>
        <p:txBody>
          <a:bodyPr/>
          <a:lstStyle/>
          <a:p>
            <a:pPr eaLnBrk="1" hangingPunct="1"/>
            <a:r>
              <a:rPr lang="zh-CN" altLang="en-US"/>
              <a:t>我们设计了根据训练结果对样本进行选择的技术</a:t>
            </a:r>
          </a:p>
          <a:p>
            <a:pPr lvl="1" eaLnBrk="1" hangingPunct="1"/>
            <a:r>
              <a:rPr lang="zh-CN" altLang="en-US"/>
              <a:t>历史数据</a:t>
            </a:r>
          </a:p>
          <a:p>
            <a:pPr lvl="1" eaLnBrk="1" hangingPunct="1"/>
            <a:r>
              <a:rPr lang="zh-CN" altLang="en-US"/>
              <a:t>新数据</a:t>
            </a:r>
          </a:p>
          <a:p>
            <a:pPr lvl="1" eaLnBrk="1" hangingPunct="1"/>
            <a:r>
              <a:rPr lang="zh-CN" altLang="en-US"/>
              <a:t>非线性分类器</a:t>
            </a:r>
          </a:p>
          <a:p>
            <a:pPr eaLnBrk="1" hangingPunct="1"/>
            <a:r>
              <a:rPr lang="zh-CN" altLang="en-US"/>
              <a:t>与增量学习算法结合，大数据集的增量学习框架</a:t>
            </a:r>
          </a:p>
        </p:txBody>
      </p:sp>
      <p:sp>
        <p:nvSpPr>
          <p:cNvPr id="2" name="灯片编号占位符 1">
            <a:extLst>
              <a:ext uri="{FF2B5EF4-FFF2-40B4-BE49-F238E27FC236}">
                <a16:creationId xmlns:a16="http://schemas.microsoft.com/office/drawing/2014/main" id="{43A70851-A61A-4187-98EA-6269AB1E9855}"/>
              </a:ext>
            </a:extLst>
          </p:cNvPr>
          <p:cNvSpPr>
            <a:spLocks noGrp="1"/>
          </p:cNvSpPr>
          <p:nvPr>
            <p:ph type="sldNum" sz="quarter" idx="12"/>
          </p:nvPr>
        </p:nvSpPr>
        <p:spPr/>
        <p:txBody>
          <a:bodyPr/>
          <a:lstStyle/>
          <a:p>
            <a:fld id="{87F47F47-4962-4103-8377-5A0E5AF6B234}" type="slidenum">
              <a:rPr lang="en-US" altLang="zh-CN" smtClean="0"/>
              <a:pPr/>
              <a:t>18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9331">
                                            <p:txEl>
                                              <p:pRg st="0" end="0"/>
                                            </p:txEl>
                                          </p:spTgt>
                                        </p:tgtEl>
                                        <p:attrNameLst>
                                          <p:attrName>style.visibility</p:attrName>
                                        </p:attrNameLst>
                                      </p:cBhvr>
                                      <p:to>
                                        <p:strVal val="visible"/>
                                      </p:to>
                                    </p:set>
                                    <p:anim calcmode="lin" valueType="num">
                                      <p:cBhvr additive="base">
                                        <p:cTn id="7" dur="500" fill="hold"/>
                                        <p:tgtEl>
                                          <p:spTgt spid="993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933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9331">
                                            <p:txEl>
                                              <p:pRg st="1" end="1"/>
                                            </p:txEl>
                                          </p:spTgt>
                                        </p:tgtEl>
                                        <p:attrNameLst>
                                          <p:attrName>style.visibility</p:attrName>
                                        </p:attrNameLst>
                                      </p:cBhvr>
                                      <p:to>
                                        <p:strVal val="visible"/>
                                      </p:to>
                                    </p:set>
                                    <p:anim calcmode="lin" valueType="num">
                                      <p:cBhvr additive="base">
                                        <p:cTn id="11" dur="500" fill="hold"/>
                                        <p:tgtEl>
                                          <p:spTgt spid="9933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933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9331">
                                            <p:txEl>
                                              <p:pRg st="2" end="2"/>
                                            </p:txEl>
                                          </p:spTgt>
                                        </p:tgtEl>
                                        <p:attrNameLst>
                                          <p:attrName>style.visibility</p:attrName>
                                        </p:attrNameLst>
                                      </p:cBhvr>
                                      <p:to>
                                        <p:strVal val="visible"/>
                                      </p:to>
                                    </p:set>
                                    <p:anim calcmode="lin" valueType="num">
                                      <p:cBhvr additive="base">
                                        <p:cTn id="15" dur="500" fill="hold"/>
                                        <p:tgtEl>
                                          <p:spTgt spid="9933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933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9331">
                                            <p:txEl>
                                              <p:pRg st="3" end="3"/>
                                            </p:txEl>
                                          </p:spTgt>
                                        </p:tgtEl>
                                        <p:attrNameLst>
                                          <p:attrName>style.visibility</p:attrName>
                                        </p:attrNameLst>
                                      </p:cBhvr>
                                      <p:to>
                                        <p:strVal val="visible"/>
                                      </p:to>
                                    </p:set>
                                    <p:anim calcmode="lin" valueType="num">
                                      <p:cBhvr additive="base">
                                        <p:cTn id="19" dur="500" fill="hold"/>
                                        <p:tgtEl>
                                          <p:spTgt spid="9933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933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9331">
                                            <p:txEl>
                                              <p:pRg st="4" end="4"/>
                                            </p:txEl>
                                          </p:spTgt>
                                        </p:tgtEl>
                                        <p:attrNameLst>
                                          <p:attrName>style.visibility</p:attrName>
                                        </p:attrNameLst>
                                      </p:cBhvr>
                                      <p:to>
                                        <p:strVal val="visible"/>
                                      </p:to>
                                    </p:set>
                                    <p:anim calcmode="lin" valueType="num">
                                      <p:cBhvr additive="base">
                                        <p:cTn id="25" dur="500" fill="hold"/>
                                        <p:tgtEl>
                                          <p:spTgt spid="9933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933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3EC212D-C8E9-4B22-9FE1-6708E0977DDC}"/>
              </a:ext>
            </a:extLst>
          </p:cNvPr>
          <p:cNvSpPr>
            <a:spLocks noGrp="1" noChangeArrowheads="1"/>
          </p:cNvSpPr>
          <p:nvPr>
            <p:ph type="title"/>
          </p:nvPr>
        </p:nvSpPr>
        <p:spPr/>
        <p:txBody>
          <a:bodyPr/>
          <a:lstStyle/>
          <a:p>
            <a:pPr eaLnBrk="1" hangingPunct="1"/>
            <a:r>
              <a:rPr lang="en-US" altLang="zh-CN"/>
              <a:t>PSVM</a:t>
            </a:r>
            <a:r>
              <a:rPr lang="zh-CN" altLang="en-US"/>
              <a:t>样本选择技术</a:t>
            </a:r>
          </a:p>
        </p:txBody>
      </p:sp>
      <p:sp>
        <p:nvSpPr>
          <p:cNvPr id="19459" name="Rectangle 3">
            <a:extLst>
              <a:ext uri="{FF2B5EF4-FFF2-40B4-BE49-F238E27FC236}">
                <a16:creationId xmlns:a16="http://schemas.microsoft.com/office/drawing/2014/main" id="{79E90101-766B-4072-82E6-DBDEB17C3CD1}"/>
              </a:ext>
            </a:extLst>
          </p:cNvPr>
          <p:cNvSpPr>
            <a:spLocks noGrp="1" noChangeArrowheads="1"/>
          </p:cNvSpPr>
          <p:nvPr>
            <p:ph type="body" idx="1"/>
          </p:nvPr>
        </p:nvSpPr>
        <p:spPr/>
        <p:txBody>
          <a:bodyPr/>
          <a:lstStyle/>
          <a:p>
            <a:pPr marL="571500" indent="-571500" eaLnBrk="1" hangingPunct="1"/>
            <a:r>
              <a:rPr lang="en-US" altLang="zh-CN"/>
              <a:t>SVM</a:t>
            </a:r>
            <a:r>
              <a:rPr lang="zh-CN" altLang="en-US"/>
              <a:t>：保留对偶变量值为非零的点</a:t>
            </a:r>
            <a:r>
              <a:rPr lang="en-US" altLang="zh-CN"/>
              <a:t>——</a:t>
            </a:r>
            <a:r>
              <a:rPr lang="zh-CN" altLang="en-US"/>
              <a:t>支持向量</a:t>
            </a:r>
          </a:p>
          <a:p>
            <a:pPr marL="571500" indent="-571500" eaLnBrk="1" hangingPunct="1"/>
            <a:r>
              <a:rPr lang="zh-CN" altLang="en-US"/>
              <a:t>实验结果表明：距离拟合超平面较近的样本点具有较强的描述能力，利用这些样本点重新训练可得到与原分类器相似的结果</a:t>
            </a:r>
          </a:p>
          <a:p>
            <a:pPr marL="571500" indent="-571500" eaLnBrk="1" hangingPunct="1"/>
            <a:r>
              <a:rPr lang="en-US" altLang="zh-CN"/>
              <a:t>PSVM</a:t>
            </a:r>
            <a:r>
              <a:rPr lang="zh-CN" altLang="en-US"/>
              <a:t>：</a:t>
            </a:r>
            <a:r>
              <a:rPr lang="en-US" altLang="zh-CN"/>
              <a:t>ε</a:t>
            </a:r>
            <a:r>
              <a:rPr lang="zh-CN" altLang="en-US" i="1"/>
              <a:t>支持向量</a:t>
            </a:r>
            <a:r>
              <a:rPr lang="zh-CN" altLang="en-US"/>
              <a:t> 概念</a:t>
            </a:r>
            <a:r>
              <a:rPr lang="en-US" altLang="zh-CN"/>
              <a:t>——</a:t>
            </a:r>
            <a:r>
              <a:rPr lang="zh-CN" altLang="en-US"/>
              <a:t>对偶变量绝对值小于</a:t>
            </a:r>
            <a:r>
              <a:rPr lang="en-US" altLang="zh-CN"/>
              <a:t>ε</a:t>
            </a:r>
            <a:r>
              <a:rPr lang="zh-CN" altLang="en-US"/>
              <a:t>的样本点</a:t>
            </a:r>
          </a:p>
          <a:p>
            <a:pPr marL="571500" indent="-571500" eaLnBrk="1" hangingPunct="1"/>
            <a:endParaRPr lang="zh-CN" altLang="en-US"/>
          </a:p>
          <a:p>
            <a:pPr marL="571500" indent="-571500" eaLnBrk="1" hangingPunct="1"/>
            <a:endParaRPr lang="en-US" altLang="zh-CN"/>
          </a:p>
        </p:txBody>
      </p:sp>
      <p:sp>
        <p:nvSpPr>
          <p:cNvPr id="2" name="灯片编号占位符 1">
            <a:extLst>
              <a:ext uri="{FF2B5EF4-FFF2-40B4-BE49-F238E27FC236}">
                <a16:creationId xmlns:a16="http://schemas.microsoft.com/office/drawing/2014/main" id="{F6F8333E-35B5-4332-A397-E2FECDF0F5E9}"/>
              </a:ext>
            </a:extLst>
          </p:cNvPr>
          <p:cNvSpPr>
            <a:spLocks noGrp="1"/>
          </p:cNvSpPr>
          <p:nvPr>
            <p:ph type="sldNum" sz="quarter" idx="12"/>
          </p:nvPr>
        </p:nvSpPr>
        <p:spPr/>
        <p:txBody>
          <a:bodyPr/>
          <a:lstStyle/>
          <a:p>
            <a:fld id="{87F47F47-4962-4103-8377-5A0E5AF6B234}" type="slidenum">
              <a:rPr lang="en-US" altLang="zh-CN" smtClean="0"/>
              <a:pPr/>
              <a:t>19</a:t>
            </a:fld>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81EE0BC7-49FC-4140-AD2E-866F43AFCF42}"/>
              </a:ext>
            </a:extLst>
          </p:cNvPr>
          <p:cNvSpPr>
            <a:spLocks noGrp="1" noChangeArrowheads="1"/>
          </p:cNvSpPr>
          <p:nvPr>
            <p:ph type="title"/>
          </p:nvPr>
        </p:nvSpPr>
        <p:spPr/>
        <p:txBody>
          <a:bodyPr/>
          <a:lstStyle/>
          <a:p>
            <a:pPr eaLnBrk="1" hangingPunct="1"/>
            <a:r>
              <a:rPr lang="zh-CN" altLang="en-US"/>
              <a:t>目录</a:t>
            </a:r>
          </a:p>
        </p:txBody>
      </p:sp>
      <p:sp>
        <p:nvSpPr>
          <p:cNvPr id="7171" name="Rectangle 3">
            <a:extLst>
              <a:ext uri="{FF2B5EF4-FFF2-40B4-BE49-F238E27FC236}">
                <a16:creationId xmlns:a16="http://schemas.microsoft.com/office/drawing/2014/main" id="{A75EBE1D-80F7-4F05-AA83-933AB5C08CD0}"/>
              </a:ext>
            </a:extLst>
          </p:cNvPr>
          <p:cNvSpPr>
            <a:spLocks noGrp="1" noChangeArrowheads="1"/>
          </p:cNvSpPr>
          <p:nvPr>
            <p:ph type="body" idx="1"/>
          </p:nvPr>
        </p:nvSpPr>
        <p:spPr/>
        <p:txBody>
          <a:bodyPr/>
          <a:lstStyle/>
          <a:p>
            <a:pPr eaLnBrk="1" hangingPunct="1"/>
            <a:r>
              <a:rPr lang="zh-CN" altLang="en-US"/>
              <a:t>引言</a:t>
            </a:r>
          </a:p>
          <a:p>
            <a:pPr eaLnBrk="1" hangingPunct="1"/>
            <a:r>
              <a:rPr lang="zh-CN" altLang="en-US"/>
              <a:t>非线性</a:t>
            </a:r>
            <a:r>
              <a:rPr lang="en-US" altLang="zh-CN"/>
              <a:t>PSVM</a:t>
            </a:r>
            <a:r>
              <a:rPr lang="zh-CN" altLang="en-US"/>
              <a:t>增量学习算法</a:t>
            </a:r>
          </a:p>
          <a:p>
            <a:pPr eaLnBrk="1" hangingPunct="1"/>
            <a:r>
              <a:rPr lang="en-US" altLang="zh-CN"/>
              <a:t>PSVM</a:t>
            </a:r>
            <a:r>
              <a:rPr lang="zh-CN" altLang="en-US"/>
              <a:t>样本选择技术</a:t>
            </a:r>
          </a:p>
          <a:p>
            <a:pPr eaLnBrk="1" hangingPunct="1"/>
            <a:r>
              <a:rPr lang="zh-CN" altLang="en-US"/>
              <a:t>极端支持向量：</a:t>
            </a:r>
            <a:r>
              <a:rPr lang="en-US" altLang="zh-CN"/>
              <a:t>ESVM</a:t>
            </a:r>
          </a:p>
        </p:txBody>
      </p:sp>
      <p:sp>
        <p:nvSpPr>
          <p:cNvPr id="2" name="灯片编号占位符 1">
            <a:extLst>
              <a:ext uri="{FF2B5EF4-FFF2-40B4-BE49-F238E27FC236}">
                <a16:creationId xmlns:a16="http://schemas.microsoft.com/office/drawing/2014/main" id="{C006E24A-EFDA-4654-A3B5-147A9C6EA7E5}"/>
              </a:ext>
            </a:extLst>
          </p:cNvPr>
          <p:cNvSpPr>
            <a:spLocks noGrp="1"/>
          </p:cNvSpPr>
          <p:nvPr>
            <p:ph type="sldNum" sz="quarter" idx="12"/>
          </p:nvPr>
        </p:nvSpPr>
        <p:spPr/>
        <p:txBody>
          <a:bodyPr/>
          <a:lstStyle/>
          <a:p>
            <a:fld id="{87F47F47-4962-4103-8377-5A0E5AF6B234}" type="slidenum">
              <a:rPr lang="en-US" altLang="zh-CN" smtClean="0"/>
              <a:pPr/>
              <a:t>2</a:t>
            </a:fld>
            <a:endParaRPr lang="en-US"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807A4A3B-C1A9-4C77-ABEF-98FED0ADE580}"/>
              </a:ext>
            </a:extLst>
          </p:cNvPr>
          <p:cNvSpPr>
            <a:spLocks noGrp="1" noChangeArrowheads="1"/>
          </p:cNvSpPr>
          <p:nvPr>
            <p:ph type="title"/>
          </p:nvPr>
        </p:nvSpPr>
        <p:spPr/>
        <p:txBody>
          <a:bodyPr/>
          <a:lstStyle/>
          <a:p>
            <a:pPr eaLnBrk="1" hangingPunct="1"/>
            <a:r>
              <a:rPr lang="en-US" altLang="zh-CN"/>
              <a:t>PSVM</a:t>
            </a:r>
            <a:r>
              <a:rPr lang="zh-CN" altLang="en-US"/>
              <a:t>样本选择技术</a:t>
            </a:r>
          </a:p>
        </p:txBody>
      </p:sp>
      <p:grpSp>
        <p:nvGrpSpPr>
          <p:cNvPr id="27651" name="Group 4">
            <a:extLst>
              <a:ext uri="{FF2B5EF4-FFF2-40B4-BE49-F238E27FC236}">
                <a16:creationId xmlns:a16="http://schemas.microsoft.com/office/drawing/2014/main" id="{CD13F606-00A7-4F69-9092-68B5E1782AD7}"/>
              </a:ext>
            </a:extLst>
          </p:cNvPr>
          <p:cNvGrpSpPr>
            <a:grpSpLocks noChangeAspect="1"/>
          </p:cNvGrpSpPr>
          <p:nvPr/>
        </p:nvGrpSpPr>
        <p:grpSpPr bwMode="auto">
          <a:xfrm>
            <a:off x="1187450" y="1268413"/>
            <a:ext cx="5976938" cy="5232400"/>
            <a:chOff x="2252" y="138"/>
            <a:chExt cx="7174" cy="6137"/>
          </a:xfrm>
        </p:grpSpPr>
        <p:sp>
          <p:nvSpPr>
            <p:cNvPr id="27654" name="AutoShape 5">
              <a:extLst>
                <a:ext uri="{FF2B5EF4-FFF2-40B4-BE49-F238E27FC236}">
                  <a16:creationId xmlns:a16="http://schemas.microsoft.com/office/drawing/2014/main" id="{14AA422F-D9E9-413C-BCDA-C23EF4547744}"/>
                </a:ext>
              </a:extLst>
            </p:cNvPr>
            <p:cNvSpPr>
              <a:spLocks noChangeAspect="1" noChangeArrowheads="1"/>
            </p:cNvSpPr>
            <p:nvPr/>
          </p:nvSpPr>
          <p:spPr bwMode="auto">
            <a:xfrm>
              <a:off x="2252" y="138"/>
              <a:ext cx="7174" cy="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7655" name="AutoShape 6">
              <a:extLst>
                <a:ext uri="{FF2B5EF4-FFF2-40B4-BE49-F238E27FC236}">
                  <a16:creationId xmlns:a16="http://schemas.microsoft.com/office/drawing/2014/main" id="{41F2B96C-75CD-4D8C-B779-557299CE71B2}"/>
                </a:ext>
              </a:extLst>
            </p:cNvPr>
            <p:cNvSpPr>
              <a:spLocks noChangeArrowheads="1"/>
            </p:cNvSpPr>
            <p:nvPr/>
          </p:nvSpPr>
          <p:spPr bwMode="auto">
            <a:xfrm>
              <a:off x="3356" y="499"/>
              <a:ext cx="1835" cy="481"/>
            </a:xfrm>
            <a:prstGeom prst="flowChartInputOutput">
              <a:avLst/>
            </a:prstGeom>
            <a:solidFill>
              <a:srgbClr val="FFFFFF"/>
            </a:solidFill>
            <a:ln w="9525">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400" b="0">
                  <a:latin typeface="Times New Roman" panose="02020603050405020304" pitchFamily="18" charset="0"/>
                </a:rPr>
                <a:t>新数据集</a:t>
              </a:r>
              <a:endParaRPr lang="zh-CN" altLang="en-US" sz="3200"/>
            </a:p>
          </p:txBody>
        </p:sp>
        <p:sp>
          <p:nvSpPr>
            <p:cNvPr id="27656" name="AutoShape 7">
              <a:extLst>
                <a:ext uri="{FF2B5EF4-FFF2-40B4-BE49-F238E27FC236}">
                  <a16:creationId xmlns:a16="http://schemas.microsoft.com/office/drawing/2014/main" id="{AA9E17C1-1AF3-4180-A0D7-89C6D55CDC38}"/>
                </a:ext>
              </a:extLst>
            </p:cNvPr>
            <p:cNvSpPr>
              <a:spLocks noChangeArrowheads="1"/>
            </p:cNvSpPr>
            <p:nvPr/>
          </p:nvSpPr>
          <p:spPr bwMode="auto">
            <a:xfrm>
              <a:off x="2710" y="1276"/>
              <a:ext cx="3127" cy="942"/>
            </a:xfrm>
            <a:prstGeom prst="flowChartDecision">
              <a:avLst/>
            </a:prstGeom>
            <a:solidFill>
              <a:srgbClr val="FFFFFF"/>
            </a:solidFill>
            <a:ln w="9525">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400" b="0">
                  <a:latin typeface="Times New Roman" panose="02020603050405020304" pitchFamily="18" charset="0"/>
                </a:rPr>
                <a:t>判断新数据集</a:t>
              </a:r>
              <a:r>
                <a:rPr lang="zh-CN" altLang="en-US" sz="1400" b="0">
                  <a:latin typeface="宋体" panose="02010600030101010101" pitchFamily="2" charset="-122"/>
                </a:rPr>
                <a:t>是否为空集</a:t>
              </a:r>
              <a:endParaRPr lang="zh-CN" altLang="en-US" sz="3200"/>
            </a:p>
          </p:txBody>
        </p:sp>
        <p:sp>
          <p:nvSpPr>
            <p:cNvPr id="27657" name="AutoShape 8">
              <a:extLst>
                <a:ext uri="{FF2B5EF4-FFF2-40B4-BE49-F238E27FC236}">
                  <a16:creationId xmlns:a16="http://schemas.microsoft.com/office/drawing/2014/main" id="{5111FB2E-4405-426E-8946-FAB5469A6C62}"/>
                </a:ext>
              </a:extLst>
            </p:cNvPr>
            <p:cNvSpPr>
              <a:spLocks noChangeArrowheads="1"/>
            </p:cNvSpPr>
            <p:nvPr/>
          </p:nvSpPr>
          <p:spPr bwMode="auto">
            <a:xfrm>
              <a:off x="6667" y="2424"/>
              <a:ext cx="2575" cy="924"/>
            </a:xfrm>
            <a:prstGeom prst="flowChartProcess">
              <a:avLst/>
            </a:prstGeom>
            <a:solidFill>
              <a:srgbClr val="FFFFFF"/>
            </a:solidFill>
            <a:ln w="9525">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400" b="0">
                  <a:latin typeface="宋体" panose="02010600030101010101" pitchFamily="2" charset="-122"/>
                </a:rPr>
                <a:t>利用增量学习算法由样本选择结果数据集和新数据集求得新分类器的解</a:t>
              </a:r>
              <a:endParaRPr lang="zh-CN" altLang="en-US" sz="3200"/>
            </a:p>
          </p:txBody>
        </p:sp>
        <p:sp>
          <p:nvSpPr>
            <p:cNvPr id="27658" name="AutoShape 9">
              <a:extLst>
                <a:ext uri="{FF2B5EF4-FFF2-40B4-BE49-F238E27FC236}">
                  <a16:creationId xmlns:a16="http://schemas.microsoft.com/office/drawing/2014/main" id="{B3BF235B-E878-427B-8DE9-AFED1DFB29D3}"/>
                </a:ext>
              </a:extLst>
            </p:cNvPr>
            <p:cNvSpPr>
              <a:spLocks noChangeArrowheads="1"/>
            </p:cNvSpPr>
            <p:nvPr/>
          </p:nvSpPr>
          <p:spPr bwMode="auto">
            <a:xfrm>
              <a:off x="2988" y="3657"/>
              <a:ext cx="2593" cy="1082"/>
            </a:xfrm>
            <a:prstGeom prst="flowChartProcess">
              <a:avLst/>
            </a:prstGeom>
            <a:solidFill>
              <a:srgbClr val="FFFFFF"/>
            </a:solidFill>
            <a:ln w="9525">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400" b="0">
                  <a:latin typeface="宋体" panose="02010600030101010101" pitchFamily="2" charset="-122"/>
                </a:rPr>
                <a:t>按样本点对偶变量绝对值递增的顺序，根据需要选择处于前面的样本点构造样本选择结果数据集</a:t>
              </a:r>
              <a:endParaRPr lang="zh-CN" altLang="en-US" sz="3200"/>
            </a:p>
          </p:txBody>
        </p:sp>
        <p:sp>
          <p:nvSpPr>
            <p:cNvPr id="27659" name="AutoShape 10">
              <a:extLst>
                <a:ext uri="{FF2B5EF4-FFF2-40B4-BE49-F238E27FC236}">
                  <a16:creationId xmlns:a16="http://schemas.microsoft.com/office/drawing/2014/main" id="{AEA2FD47-6BC9-4306-9CE9-27F426A842C7}"/>
                </a:ext>
              </a:extLst>
            </p:cNvPr>
            <p:cNvSpPr>
              <a:spLocks noChangeArrowheads="1"/>
            </p:cNvSpPr>
            <p:nvPr/>
          </p:nvSpPr>
          <p:spPr bwMode="auto">
            <a:xfrm>
              <a:off x="2991" y="5215"/>
              <a:ext cx="2593" cy="920"/>
            </a:xfrm>
            <a:prstGeom prst="flowChartProcess">
              <a:avLst/>
            </a:prstGeom>
            <a:solidFill>
              <a:srgbClr val="FFFFFF"/>
            </a:solidFill>
            <a:ln w="9525">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400" b="0">
                  <a:latin typeface="宋体" panose="02010600030101010101" pitchFamily="2" charset="-122"/>
                </a:rPr>
                <a:t>利用样本选择结果数据集重新训练分类器，并得到新的解</a:t>
              </a:r>
            </a:p>
          </p:txBody>
        </p:sp>
        <p:sp>
          <p:nvSpPr>
            <p:cNvPr id="27660" name="AutoShape 11">
              <a:extLst>
                <a:ext uri="{FF2B5EF4-FFF2-40B4-BE49-F238E27FC236}">
                  <a16:creationId xmlns:a16="http://schemas.microsoft.com/office/drawing/2014/main" id="{67CE1C69-5689-489F-9DA0-2436340210E5}"/>
                </a:ext>
              </a:extLst>
            </p:cNvPr>
            <p:cNvSpPr>
              <a:spLocks noChangeArrowheads="1"/>
            </p:cNvSpPr>
            <p:nvPr/>
          </p:nvSpPr>
          <p:spPr bwMode="auto">
            <a:xfrm>
              <a:off x="2976" y="2616"/>
              <a:ext cx="2593" cy="565"/>
            </a:xfrm>
            <a:prstGeom prst="flowChartProcess">
              <a:avLst/>
            </a:prstGeom>
            <a:solidFill>
              <a:srgbClr val="FFFFFF"/>
            </a:solidFill>
            <a:ln w="9525">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600" b="0">
                  <a:latin typeface="宋体" panose="02010600030101010101" pitchFamily="2" charset="-122"/>
                </a:rPr>
                <a:t>求得分类器的初始解</a:t>
              </a:r>
              <a:endParaRPr lang="zh-CN" altLang="en-US" sz="3600"/>
            </a:p>
          </p:txBody>
        </p:sp>
        <p:cxnSp>
          <p:nvCxnSpPr>
            <p:cNvPr id="27661" name="AutoShape 12">
              <a:extLst>
                <a:ext uri="{FF2B5EF4-FFF2-40B4-BE49-F238E27FC236}">
                  <a16:creationId xmlns:a16="http://schemas.microsoft.com/office/drawing/2014/main" id="{B02C1F13-689B-4A57-BCBD-82ED7B80327C}"/>
                </a:ext>
              </a:extLst>
            </p:cNvPr>
            <p:cNvCxnSpPr>
              <a:cxnSpLocks noChangeShapeType="1"/>
              <a:stCxn id="27655" idx="4"/>
              <a:endCxn id="27656" idx="0"/>
            </p:cNvCxnSpPr>
            <p:nvPr/>
          </p:nvCxnSpPr>
          <p:spPr bwMode="auto">
            <a:xfrm>
              <a:off x="4273" y="980"/>
              <a:ext cx="0" cy="29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7662" name="AutoShape 13">
              <a:extLst>
                <a:ext uri="{FF2B5EF4-FFF2-40B4-BE49-F238E27FC236}">
                  <a16:creationId xmlns:a16="http://schemas.microsoft.com/office/drawing/2014/main" id="{15130D5E-F5FD-421A-94B1-204B415A2864}"/>
                </a:ext>
              </a:extLst>
            </p:cNvPr>
            <p:cNvCxnSpPr>
              <a:cxnSpLocks noChangeShapeType="1"/>
              <a:stCxn id="27656" idx="2"/>
              <a:endCxn id="27660" idx="0"/>
            </p:cNvCxnSpPr>
            <p:nvPr/>
          </p:nvCxnSpPr>
          <p:spPr bwMode="auto">
            <a:xfrm flipH="1">
              <a:off x="4273" y="2218"/>
              <a:ext cx="1" cy="39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7663" name="AutoShape 14">
              <a:extLst>
                <a:ext uri="{FF2B5EF4-FFF2-40B4-BE49-F238E27FC236}">
                  <a16:creationId xmlns:a16="http://schemas.microsoft.com/office/drawing/2014/main" id="{AF31C885-22C8-4E48-886A-C62986A3E9CB}"/>
                </a:ext>
              </a:extLst>
            </p:cNvPr>
            <p:cNvCxnSpPr>
              <a:cxnSpLocks noChangeShapeType="1"/>
              <a:stCxn id="27660" idx="2"/>
              <a:endCxn id="27658" idx="0"/>
            </p:cNvCxnSpPr>
            <p:nvPr/>
          </p:nvCxnSpPr>
          <p:spPr bwMode="auto">
            <a:xfrm>
              <a:off x="4273" y="3181"/>
              <a:ext cx="12" cy="47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7664" name="AutoShape 15">
              <a:extLst>
                <a:ext uri="{FF2B5EF4-FFF2-40B4-BE49-F238E27FC236}">
                  <a16:creationId xmlns:a16="http://schemas.microsoft.com/office/drawing/2014/main" id="{18DD82C9-0510-4040-9FCD-E10A7D951F59}"/>
                </a:ext>
              </a:extLst>
            </p:cNvPr>
            <p:cNvCxnSpPr>
              <a:cxnSpLocks noChangeShapeType="1"/>
              <a:stCxn id="27658" idx="2"/>
              <a:endCxn id="27659" idx="0"/>
            </p:cNvCxnSpPr>
            <p:nvPr/>
          </p:nvCxnSpPr>
          <p:spPr bwMode="auto">
            <a:xfrm>
              <a:off x="4285" y="4739"/>
              <a:ext cx="3" cy="47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7665" name="AutoShape 16">
              <a:extLst>
                <a:ext uri="{FF2B5EF4-FFF2-40B4-BE49-F238E27FC236}">
                  <a16:creationId xmlns:a16="http://schemas.microsoft.com/office/drawing/2014/main" id="{EF61BADE-158C-4D33-B999-98A4BB054AC0}"/>
                </a:ext>
              </a:extLst>
            </p:cNvPr>
            <p:cNvCxnSpPr>
              <a:cxnSpLocks noChangeShapeType="1"/>
              <a:stCxn id="27656" idx="3"/>
              <a:endCxn id="27657" idx="0"/>
            </p:cNvCxnSpPr>
            <p:nvPr/>
          </p:nvCxnSpPr>
          <p:spPr bwMode="auto">
            <a:xfrm>
              <a:off x="5837" y="1747"/>
              <a:ext cx="2117" cy="67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7666" name="AutoShape 17">
              <a:extLst>
                <a:ext uri="{FF2B5EF4-FFF2-40B4-BE49-F238E27FC236}">
                  <a16:creationId xmlns:a16="http://schemas.microsoft.com/office/drawing/2014/main" id="{550D5365-B041-4CA5-8CBD-492C7F37CA5D}"/>
                </a:ext>
              </a:extLst>
            </p:cNvPr>
            <p:cNvCxnSpPr>
              <a:cxnSpLocks noChangeShapeType="1"/>
              <a:stCxn id="27657" idx="2"/>
              <a:endCxn id="27658" idx="3"/>
            </p:cNvCxnSpPr>
            <p:nvPr/>
          </p:nvCxnSpPr>
          <p:spPr bwMode="auto">
            <a:xfrm flipH="1">
              <a:off x="5581" y="3348"/>
              <a:ext cx="2373" cy="85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7667" name="Line 18">
              <a:extLst>
                <a:ext uri="{FF2B5EF4-FFF2-40B4-BE49-F238E27FC236}">
                  <a16:creationId xmlns:a16="http://schemas.microsoft.com/office/drawing/2014/main" id="{A3A13AB7-E853-4293-AFF1-25E2E522B48C}"/>
                </a:ext>
              </a:extLst>
            </p:cNvPr>
            <p:cNvSpPr>
              <a:spLocks noChangeShapeType="1"/>
            </p:cNvSpPr>
            <p:nvPr/>
          </p:nvSpPr>
          <p:spPr bwMode="auto">
            <a:xfrm flipH="1" flipV="1">
              <a:off x="2436" y="5674"/>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8" name="Line 19">
              <a:extLst>
                <a:ext uri="{FF2B5EF4-FFF2-40B4-BE49-F238E27FC236}">
                  <a16:creationId xmlns:a16="http://schemas.microsoft.com/office/drawing/2014/main" id="{E91F257C-D0FD-43CC-88DE-D70024389F20}"/>
                </a:ext>
              </a:extLst>
            </p:cNvPr>
            <p:cNvSpPr>
              <a:spLocks noChangeShapeType="1"/>
            </p:cNvSpPr>
            <p:nvPr/>
          </p:nvSpPr>
          <p:spPr bwMode="auto">
            <a:xfrm flipV="1">
              <a:off x="2436" y="740"/>
              <a:ext cx="0" cy="493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9" name="Line 20">
              <a:extLst>
                <a:ext uri="{FF2B5EF4-FFF2-40B4-BE49-F238E27FC236}">
                  <a16:creationId xmlns:a16="http://schemas.microsoft.com/office/drawing/2014/main" id="{17055B7C-FDAA-4673-9B64-B92183890EE6}"/>
                </a:ext>
              </a:extLst>
            </p:cNvPr>
            <p:cNvSpPr>
              <a:spLocks noChangeShapeType="1"/>
            </p:cNvSpPr>
            <p:nvPr/>
          </p:nvSpPr>
          <p:spPr bwMode="auto">
            <a:xfrm>
              <a:off x="2436" y="740"/>
              <a:ext cx="110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70" name="Text Box 21">
              <a:extLst>
                <a:ext uri="{FF2B5EF4-FFF2-40B4-BE49-F238E27FC236}">
                  <a16:creationId xmlns:a16="http://schemas.microsoft.com/office/drawing/2014/main" id="{820AE33E-F900-43E7-85B3-A0C473467E7B}"/>
                </a:ext>
              </a:extLst>
            </p:cNvPr>
            <p:cNvSpPr txBox="1">
              <a:spLocks noChangeArrowheads="1"/>
            </p:cNvSpPr>
            <p:nvPr/>
          </p:nvSpPr>
          <p:spPr bwMode="auto">
            <a:xfrm>
              <a:off x="5903" y="1447"/>
              <a:ext cx="331" cy="42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600" b="0">
                  <a:latin typeface="Times New Roman" panose="02020603050405020304" pitchFamily="18" charset="0"/>
                </a:rPr>
                <a:t>否</a:t>
              </a:r>
              <a:endParaRPr lang="zh-CN" altLang="en-US" sz="3600"/>
            </a:p>
          </p:txBody>
        </p:sp>
        <p:sp>
          <p:nvSpPr>
            <p:cNvPr id="27671" name="Text Box 22">
              <a:extLst>
                <a:ext uri="{FF2B5EF4-FFF2-40B4-BE49-F238E27FC236}">
                  <a16:creationId xmlns:a16="http://schemas.microsoft.com/office/drawing/2014/main" id="{26EBD49D-A497-4B9F-A5DE-53D0833408CA}"/>
                </a:ext>
              </a:extLst>
            </p:cNvPr>
            <p:cNvSpPr txBox="1">
              <a:spLocks noChangeArrowheads="1"/>
            </p:cNvSpPr>
            <p:nvPr/>
          </p:nvSpPr>
          <p:spPr bwMode="auto">
            <a:xfrm>
              <a:off x="3796" y="2218"/>
              <a:ext cx="377" cy="368"/>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400" b="0">
                  <a:latin typeface="Times New Roman" panose="02020603050405020304" pitchFamily="18" charset="0"/>
                </a:rPr>
                <a:t>是</a:t>
              </a:r>
              <a:endParaRPr lang="zh-CN" altLang="en-US" sz="3200"/>
            </a:p>
          </p:txBody>
        </p:sp>
      </p:grpSp>
      <p:sp>
        <p:nvSpPr>
          <p:cNvPr id="27652" name="Text Box 23">
            <a:extLst>
              <a:ext uri="{FF2B5EF4-FFF2-40B4-BE49-F238E27FC236}">
                <a16:creationId xmlns:a16="http://schemas.microsoft.com/office/drawing/2014/main" id="{28F9E174-6C21-4299-9C1E-FE710B3295D4}"/>
              </a:ext>
            </a:extLst>
          </p:cNvPr>
          <p:cNvSpPr txBox="1">
            <a:spLocks noChangeArrowheads="1"/>
          </p:cNvSpPr>
          <p:nvPr/>
        </p:nvSpPr>
        <p:spPr bwMode="auto">
          <a:xfrm>
            <a:off x="7740650" y="2159000"/>
            <a:ext cx="458788" cy="198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b="0"/>
              <a:t>对历史数据的选择 </a:t>
            </a:r>
          </a:p>
        </p:txBody>
      </p:sp>
      <p:sp>
        <p:nvSpPr>
          <p:cNvPr id="27653" name="灯片编号占位符 1">
            <a:extLst>
              <a:ext uri="{FF2B5EF4-FFF2-40B4-BE49-F238E27FC236}">
                <a16:creationId xmlns:a16="http://schemas.microsoft.com/office/drawing/2014/main" id="{CE8CFEC7-DCC3-46F9-9468-0F1D75BA20DE}"/>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fld id="{2DB08E36-1398-43AD-A12B-AAE8F4631F96}" type="slidenum">
              <a:rPr lang="en-US" altLang="zh-CN" b="0" smtClean="0"/>
              <a:pPr/>
              <a:t>20</a:t>
            </a:fld>
            <a:endParaRPr lang="en-US" altLang="zh-CN" b="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1826A5AC-62C5-4C96-9146-ECDE103EB57B}"/>
              </a:ext>
            </a:extLst>
          </p:cNvPr>
          <p:cNvSpPr>
            <a:spLocks noGrp="1" noChangeArrowheads="1"/>
          </p:cNvSpPr>
          <p:nvPr>
            <p:ph type="title"/>
          </p:nvPr>
        </p:nvSpPr>
        <p:spPr/>
        <p:txBody>
          <a:bodyPr/>
          <a:lstStyle/>
          <a:p>
            <a:pPr eaLnBrk="1" hangingPunct="1"/>
            <a:r>
              <a:rPr lang="en-US" altLang="zh-CN"/>
              <a:t>PSVM</a:t>
            </a:r>
            <a:r>
              <a:rPr lang="zh-CN" altLang="en-US"/>
              <a:t>样本选择技术</a:t>
            </a:r>
          </a:p>
        </p:txBody>
      </p:sp>
      <p:grpSp>
        <p:nvGrpSpPr>
          <p:cNvPr id="28675" name="Group 4">
            <a:extLst>
              <a:ext uri="{FF2B5EF4-FFF2-40B4-BE49-F238E27FC236}">
                <a16:creationId xmlns:a16="http://schemas.microsoft.com/office/drawing/2014/main" id="{98F2E2EF-0F57-49A7-A811-E307AD682413}"/>
              </a:ext>
            </a:extLst>
          </p:cNvPr>
          <p:cNvGrpSpPr>
            <a:grpSpLocks noChangeAspect="1"/>
          </p:cNvGrpSpPr>
          <p:nvPr/>
        </p:nvGrpSpPr>
        <p:grpSpPr bwMode="auto">
          <a:xfrm>
            <a:off x="1187450" y="1423988"/>
            <a:ext cx="5903913" cy="5151437"/>
            <a:chOff x="2252" y="138"/>
            <a:chExt cx="7340" cy="6257"/>
          </a:xfrm>
        </p:grpSpPr>
        <p:sp>
          <p:nvSpPr>
            <p:cNvPr id="28678" name="AutoShape 5">
              <a:extLst>
                <a:ext uri="{FF2B5EF4-FFF2-40B4-BE49-F238E27FC236}">
                  <a16:creationId xmlns:a16="http://schemas.microsoft.com/office/drawing/2014/main" id="{1E7B3623-DE62-4206-A51C-A38E092C098E}"/>
                </a:ext>
              </a:extLst>
            </p:cNvPr>
            <p:cNvSpPr>
              <a:spLocks noChangeAspect="1" noChangeArrowheads="1"/>
            </p:cNvSpPr>
            <p:nvPr/>
          </p:nvSpPr>
          <p:spPr bwMode="auto">
            <a:xfrm>
              <a:off x="2252" y="138"/>
              <a:ext cx="7174" cy="6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8679" name="AutoShape 6">
              <a:extLst>
                <a:ext uri="{FF2B5EF4-FFF2-40B4-BE49-F238E27FC236}">
                  <a16:creationId xmlns:a16="http://schemas.microsoft.com/office/drawing/2014/main" id="{D18182E3-746A-4154-B2E0-721D9FA350A3}"/>
                </a:ext>
              </a:extLst>
            </p:cNvPr>
            <p:cNvSpPr>
              <a:spLocks noChangeArrowheads="1"/>
            </p:cNvSpPr>
            <p:nvPr/>
          </p:nvSpPr>
          <p:spPr bwMode="auto">
            <a:xfrm>
              <a:off x="3350" y="424"/>
              <a:ext cx="1978" cy="481"/>
            </a:xfrm>
            <a:prstGeom prst="flowChartInputOutput">
              <a:avLst/>
            </a:prstGeom>
            <a:solidFill>
              <a:srgbClr val="FFFFFF"/>
            </a:solidFill>
            <a:ln w="9525">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400" b="0">
                  <a:latin typeface="Times New Roman" panose="02020603050405020304" pitchFamily="18" charset="0"/>
                </a:rPr>
                <a:t>新数据集</a:t>
              </a:r>
              <a:endParaRPr lang="zh-CN" altLang="en-US" sz="3200"/>
            </a:p>
          </p:txBody>
        </p:sp>
        <p:sp>
          <p:nvSpPr>
            <p:cNvPr id="28680" name="AutoShape 7">
              <a:extLst>
                <a:ext uri="{FF2B5EF4-FFF2-40B4-BE49-F238E27FC236}">
                  <a16:creationId xmlns:a16="http://schemas.microsoft.com/office/drawing/2014/main" id="{CE8B384A-AEA9-4D99-AF88-AA958D5AD9E6}"/>
                </a:ext>
              </a:extLst>
            </p:cNvPr>
            <p:cNvSpPr>
              <a:spLocks noChangeArrowheads="1"/>
            </p:cNvSpPr>
            <p:nvPr/>
          </p:nvSpPr>
          <p:spPr bwMode="auto">
            <a:xfrm>
              <a:off x="2783" y="1278"/>
              <a:ext cx="3127" cy="963"/>
            </a:xfrm>
            <a:prstGeom prst="flowChartDecision">
              <a:avLst/>
            </a:prstGeom>
            <a:solidFill>
              <a:srgbClr val="FFFFFF"/>
            </a:solidFill>
            <a:ln w="9525">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400" b="0">
                  <a:latin typeface="Times New Roman" panose="02020603050405020304" pitchFamily="18" charset="0"/>
                </a:rPr>
                <a:t>判断新数据集</a:t>
              </a:r>
              <a:r>
                <a:rPr lang="zh-CN" altLang="en-US" sz="1400" b="0">
                  <a:latin typeface="宋体" panose="02010600030101010101" pitchFamily="2" charset="-122"/>
                </a:rPr>
                <a:t>是否为空集</a:t>
              </a:r>
            </a:p>
          </p:txBody>
        </p:sp>
        <p:sp>
          <p:nvSpPr>
            <p:cNvPr id="28681" name="AutoShape 8">
              <a:extLst>
                <a:ext uri="{FF2B5EF4-FFF2-40B4-BE49-F238E27FC236}">
                  <a16:creationId xmlns:a16="http://schemas.microsoft.com/office/drawing/2014/main" id="{A657009C-ADA1-4B94-A323-C6D8EA921629}"/>
                </a:ext>
              </a:extLst>
            </p:cNvPr>
            <p:cNvSpPr>
              <a:spLocks noChangeArrowheads="1"/>
            </p:cNvSpPr>
            <p:nvPr/>
          </p:nvSpPr>
          <p:spPr bwMode="auto">
            <a:xfrm>
              <a:off x="6833" y="4223"/>
              <a:ext cx="2759" cy="866"/>
            </a:xfrm>
            <a:prstGeom prst="flowChartProcess">
              <a:avLst/>
            </a:prstGeom>
            <a:solidFill>
              <a:srgbClr val="FFFFFF"/>
            </a:solidFill>
            <a:ln w="9525">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400" b="0">
                  <a:latin typeface="宋体" panose="02010600030101010101" pitchFamily="2" charset="-122"/>
                </a:rPr>
                <a:t>利用增量学习算法由样本选择结果数据集和新数据集求得新分类器的解，</a:t>
              </a:r>
              <a:endParaRPr lang="zh-CN" altLang="en-US" sz="3200"/>
            </a:p>
            <a:p>
              <a:pPr algn="just" eaLnBrk="1" hangingPunct="1">
                <a:spcBef>
                  <a:spcPct val="0"/>
                </a:spcBef>
                <a:buClrTx/>
                <a:buSzTx/>
                <a:buFontTx/>
                <a:buNone/>
              </a:pPr>
              <a:endParaRPr lang="en-US" altLang="zh-CN" sz="1800"/>
            </a:p>
          </p:txBody>
        </p:sp>
        <p:sp>
          <p:nvSpPr>
            <p:cNvPr id="28682" name="AutoShape 9">
              <a:extLst>
                <a:ext uri="{FF2B5EF4-FFF2-40B4-BE49-F238E27FC236}">
                  <a16:creationId xmlns:a16="http://schemas.microsoft.com/office/drawing/2014/main" id="{3520B766-4C89-4618-B515-BBA0586F0ABE}"/>
                </a:ext>
              </a:extLst>
            </p:cNvPr>
            <p:cNvSpPr>
              <a:spLocks noChangeArrowheads="1"/>
            </p:cNvSpPr>
            <p:nvPr/>
          </p:nvSpPr>
          <p:spPr bwMode="auto">
            <a:xfrm>
              <a:off x="2988" y="3747"/>
              <a:ext cx="2685" cy="1203"/>
            </a:xfrm>
            <a:prstGeom prst="flowChartProcess">
              <a:avLst/>
            </a:prstGeom>
            <a:solidFill>
              <a:srgbClr val="FFFFFF"/>
            </a:solidFill>
            <a:ln w="9525">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400" b="0">
                  <a:latin typeface="宋体" panose="02010600030101010101" pitchFamily="2" charset="-122"/>
                </a:rPr>
                <a:t>按样本点对偶变量绝对值递增的顺序，根据需要选择处于前面的样本点构造样本选择结果数据集</a:t>
              </a:r>
              <a:endParaRPr lang="zh-CN" altLang="en-US" sz="3200"/>
            </a:p>
            <a:p>
              <a:pPr algn="just" eaLnBrk="1" hangingPunct="1">
                <a:spcBef>
                  <a:spcPct val="0"/>
                </a:spcBef>
                <a:buClrTx/>
                <a:buSzTx/>
                <a:buFontTx/>
                <a:buNone/>
              </a:pPr>
              <a:endParaRPr lang="en-US" altLang="zh-CN" sz="1800"/>
            </a:p>
          </p:txBody>
        </p:sp>
        <p:sp>
          <p:nvSpPr>
            <p:cNvPr id="28683" name="AutoShape 10">
              <a:extLst>
                <a:ext uri="{FF2B5EF4-FFF2-40B4-BE49-F238E27FC236}">
                  <a16:creationId xmlns:a16="http://schemas.microsoft.com/office/drawing/2014/main" id="{D20AFFEA-1558-405E-A625-F319DF2F0A9F}"/>
                </a:ext>
              </a:extLst>
            </p:cNvPr>
            <p:cNvSpPr>
              <a:spLocks noChangeArrowheads="1"/>
            </p:cNvSpPr>
            <p:nvPr/>
          </p:nvSpPr>
          <p:spPr bwMode="auto">
            <a:xfrm>
              <a:off x="2996" y="5218"/>
              <a:ext cx="2685" cy="1083"/>
            </a:xfrm>
            <a:prstGeom prst="flowChartProcess">
              <a:avLst/>
            </a:prstGeom>
            <a:solidFill>
              <a:srgbClr val="FFFFFF"/>
            </a:solidFill>
            <a:ln w="9525">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400" b="0">
                  <a:latin typeface="宋体" panose="02010600030101010101" pitchFamily="2" charset="-122"/>
                </a:rPr>
                <a:t>利用样本选择结果数据集重新训练分类器，并得到的新的解</a:t>
              </a:r>
            </a:p>
          </p:txBody>
        </p:sp>
        <p:sp>
          <p:nvSpPr>
            <p:cNvPr id="28684" name="AutoShape 11">
              <a:extLst>
                <a:ext uri="{FF2B5EF4-FFF2-40B4-BE49-F238E27FC236}">
                  <a16:creationId xmlns:a16="http://schemas.microsoft.com/office/drawing/2014/main" id="{14DD3902-0563-4B10-8607-C7332672DB59}"/>
                </a:ext>
              </a:extLst>
            </p:cNvPr>
            <p:cNvSpPr>
              <a:spLocks noChangeArrowheads="1"/>
            </p:cNvSpPr>
            <p:nvPr/>
          </p:nvSpPr>
          <p:spPr bwMode="auto">
            <a:xfrm>
              <a:off x="2988" y="2817"/>
              <a:ext cx="2685" cy="570"/>
            </a:xfrm>
            <a:prstGeom prst="flowChartProcess">
              <a:avLst/>
            </a:prstGeom>
            <a:solidFill>
              <a:srgbClr val="FFFFFF"/>
            </a:solidFill>
            <a:ln w="9525">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400" b="0">
                  <a:latin typeface="宋体" panose="02010600030101010101" pitchFamily="2" charset="-122"/>
                </a:rPr>
                <a:t>求得分类器的初始解</a:t>
              </a:r>
            </a:p>
          </p:txBody>
        </p:sp>
        <p:cxnSp>
          <p:nvCxnSpPr>
            <p:cNvPr id="28685" name="AutoShape 12">
              <a:extLst>
                <a:ext uri="{FF2B5EF4-FFF2-40B4-BE49-F238E27FC236}">
                  <a16:creationId xmlns:a16="http://schemas.microsoft.com/office/drawing/2014/main" id="{82471D44-5924-4168-BB6F-91EA509FE8FA}"/>
                </a:ext>
              </a:extLst>
            </p:cNvPr>
            <p:cNvCxnSpPr>
              <a:cxnSpLocks noChangeShapeType="1"/>
              <a:stCxn id="28679" idx="4"/>
              <a:endCxn id="28680" idx="0"/>
            </p:cNvCxnSpPr>
            <p:nvPr/>
          </p:nvCxnSpPr>
          <p:spPr bwMode="auto">
            <a:xfrm>
              <a:off x="4339" y="905"/>
              <a:ext cx="7" cy="37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8686" name="AutoShape 13">
              <a:extLst>
                <a:ext uri="{FF2B5EF4-FFF2-40B4-BE49-F238E27FC236}">
                  <a16:creationId xmlns:a16="http://schemas.microsoft.com/office/drawing/2014/main" id="{2FB8FA56-8642-406B-AD7A-1298E0B1AB1D}"/>
                </a:ext>
              </a:extLst>
            </p:cNvPr>
            <p:cNvCxnSpPr>
              <a:cxnSpLocks noChangeShapeType="1"/>
              <a:stCxn id="28680" idx="2"/>
              <a:endCxn id="28684" idx="0"/>
            </p:cNvCxnSpPr>
            <p:nvPr/>
          </p:nvCxnSpPr>
          <p:spPr bwMode="auto">
            <a:xfrm flipH="1">
              <a:off x="4331" y="2241"/>
              <a:ext cx="16" cy="57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8687" name="AutoShape 14">
              <a:extLst>
                <a:ext uri="{FF2B5EF4-FFF2-40B4-BE49-F238E27FC236}">
                  <a16:creationId xmlns:a16="http://schemas.microsoft.com/office/drawing/2014/main" id="{AAA7D1E8-C4D0-4239-A27C-F05C2A6CC9C1}"/>
                </a:ext>
              </a:extLst>
            </p:cNvPr>
            <p:cNvCxnSpPr>
              <a:cxnSpLocks noChangeShapeType="1"/>
              <a:stCxn id="28684" idx="2"/>
              <a:endCxn id="28682" idx="0"/>
            </p:cNvCxnSpPr>
            <p:nvPr/>
          </p:nvCxnSpPr>
          <p:spPr bwMode="auto">
            <a:xfrm>
              <a:off x="4331" y="3387"/>
              <a:ext cx="0" cy="36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8688" name="AutoShape 15">
              <a:extLst>
                <a:ext uri="{FF2B5EF4-FFF2-40B4-BE49-F238E27FC236}">
                  <a16:creationId xmlns:a16="http://schemas.microsoft.com/office/drawing/2014/main" id="{C392093F-5A6C-4262-833A-292A9F2A1544}"/>
                </a:ext>
              </a:extLst>
            </p:cNvPr>
            <p:cNvCxnSpPr>
              <a:cxnSpLocks noChangeShapeType="1"/>
              <a:stCxn id="28682" idx="2"/>
              <a:endCxn id="28683" idx="0"/>
            </p:cNvCxnSpPr>
            <p:nvPr/>
          </p:nvCxnSpPr>
          <p:spPr bwMode="auto">
            <a:xfrm>
              <a:off x="4331" y="4950"/>
              <a:ext cx="8" cy="26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8689" name="Line 16">
              <a:extLst>
                <a:ext uri="{FF2B5EF4-FFF2-40B4-BE49-F238E27FC236}">
                  <a16:creationId xmlns:a16="http://schemas.microsoft.com/office/drawing/2014/main" id="{6BE32B8D-889E-483E-90A3-A85D85FED11B}"/>
                </a:ext>
              </a:extLst>
            </p:cNvPr>
            <p:cNvSpPr>
              <a:spLocks noChangeShapeType="1"/>
            </p:cNvSpPr>
            <p:nvPr/>
          </p:nvSpPr>
          <p:spPr bwMode="auto">
            <a:xfrm flipH="1">
              <a:off x="2415" y="5806"/>
              <a:ext cx="581" cy="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0" name="Line 17">
              <a:extLst>
                <a:ext uri="{FF2B5EF4-FFF2-40B4-BE49-F238E27FC236}">
                  <a16:creationId xmlns:a16="http://schemas.microsoft.com/office/drawing/2014/main" id="{8B87DC34-4704-49A3-B9B4-F88492252168}"/>
                </a:ext>
              </a:extLst>
            </p:cNvPr>
            <p:cNvSpPr>
              <a:spLocks noChangeShapeType="1"/>
            </p:cNvSpPr>
            <p:nvPr/>
          </p:nvSpPr>
          <p:spPr bwMode="auto">
            <a:xfrm flipV="1">
              <a:off x="2404" y="633"/>
              <a:ext cx="41" cy="51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1" name="Line 18">
              <a:extLst>
                <a:ext uri="{FF2B5EF4-FFF2-40B4-BE49-F238E27FC236}">
                  <a16:creationId xmlns:a16="http://schemas.microsoft.com/office/drawing/2014/main" id="{652534EF-F24A-4061-AA24-314192D45730}"/>
                </a:ext>
              </a:extLst>
            </p:cNvPr>
            <p:cNvSpPr>
              <a:spLocks noChangeShapeType="1"/>
            </p:cNvSpPr>
            <p:nvPr/>
          </p:nvSpPr>
          <p:spPr bwMode="auto">
            <a:xfrm flipV="1">
              <a:off x="2436" y="633"/>
              <a:ext cx="109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92" name="Text Box 19">
              <a:extLst>
                <a:ext uri="{FF2B5EF4-FFF2-40B4-BE49-F238E27FC236}">
                  <a16:creationId xmlns:a16="http://schemas.microsoft.com/office/drawing/2014/main" id="{BF675B0D-1F6D-42DB-965C-E0F0011FDFD7}"/>
                </a:ext>
              </a:extLst>
            </p:cNvPr>
            <p:cNvSpPr txBox="1">
              <a:spLocks noChangeArrowheads="1"/>
            </p:cNvSpPr>
            <p:nvPr/>
          </p:nvSpPr>
          <p:spPr bwMode="auto">
            <a:xfrm>
              <a:off x="5947" y="1361"/>
              <a:ext cx="331" cy="419"/>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400" b="0">
                  <a:latin typeface="Times New Roman" panose="02020603050405020304" pitchFamily="18" charset="0"/>
                </a:rPr>
                <a:t>否</a:t>
              </a:r>
              <a:endParaRPr lang="zh-CN" altLang="en-US" sz="3200"/>
            </a:p>
          </p:txBody>
        </p:sp>
        <p:sp>
          <p:nvSpPr>
            <p:cNvPr id="28693" name="Text Box 20">
              <a:extLst>
                <a:ext uri="{FF2B5EF4-FFF2-40B4-BE49-F238E27FC236}">
                  <a16:creationId xmlns:a16="http://schemas.microsoft.com/office/drawing/2014/main" id="{6E8D6E05-6F6F-47F7-AC9F-9C0A3F62133E}"/>
                </a:ext>
              </a:extLst>
            </p:cNvPr>
            <p:cNvSpPr txBox="1">
              <a:spLocks noChangeArrowheads="1"/>
            </p:cNvSpPr>
            <p:nvPr/>
          </p:nvSpPr>
          <p:spPr bwMode="auto">
            <a:xfrm>
              <a:off x="3905" y="2216"/>
              <a:ext cx="332" cy="421"/>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400" b="0">
                  <a:latin typeface="Times New Roman" panose="02020603050405020304" pitchFamily="18" charset="0"/>
                </a:rPr>
                <a:t>是</a:t>
              </a:r>
              <a:endParaRPr lang="zh-CN" altLang="en-US" sz="3200"/>
            </a:p>
          </p:txBody>
        </p:sp>
        <p:sp>
          <p:nvSpPr>
            <p:cNvPr id="28694" name="AutoShape 21">
              <a:extLst>
                <a:ext uri="{FF2B5EF4-FFF2-40B4-BE49-F238E27FC236}">
                  <a16:creationId xmlns:a16="http://schemas.microsoft.com/office/drawing/2014/main" id="{E9147C5A-31F9-4528-8D78-224A48A386B7}"/>
                </a:ext>
              </a:extLst>
            </p:cNvPr>
            <p:cNvSpPr>
              <a:spLocks noChangeArrowheads="1"/>
            </p:cNvSpPr>
            <p:nvPr/>
          </p:nvSpPr>
          <p:spPr bwMode="auto">
            <a:xfrm>
              <a:off x="6857" y="1401"/>
              <a:ext cx="2685" cy="722"/>
            </a:xfrm>
            <a:prstGeom prst="flowChartProcess">
              <a:avLst/>
            </a:prstGeom>
            <a:solidFill>
              <a:srgbClr val="FFFFFF"/>
            </a:solidFill>
            <a:ln w="9525">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400" b="0">
                  <a:latin typeface="宋体" panose="02010600030101010101" pitchFamily="2" charset="-122"/>
                </a:rPr>
                <a:t>求新数据集中的样本点距离当前拟合超平面的距离</a:t>
              </a:r>
              <a:endParaRPr lang="zh-CN" altLang="en-US" sz="3200"/>
            </a:p>
          </p:txBody>
        </p:sp>
        <p:sp>
          <p:nvSpPr>
            <p:cNvPr id="28695" name="Rectangle 22">
              <a:extLst>
                <a:ext uri="{FF2B5EF4-FFF2-40B4-BE49-F238E27FC236}">
                  <a16:creationId xmlns:a16="http://schemas.microsoft.com/office/drawing/2014/main" id="{845A1678-E482-41CD-A666-BF0306F8717B}"/>
                </a:ext>
              </a:extLst>
            </p:cNvPr>
            <p:cNvSpPr>
              <a:spLocks noChangeArrowheads="1"/>
            </p:cNvSpPr>
            <p:nvPr/>
          </p:nvSpPr>
          <p:spPr bwMode="auto">
            <a:xfrm>
              <a:off x="6870" y="2548"/>
              <a:ext cx="2685" cy="1199"/>
            </a:xfrm>
            <a:prstGeom prst="rect">
              <a:avLst/>
            </a:prstGeom>
            <a:solidFill>
              <a:srgbClr val="FFFFFF"/>
            </a:solidFill>
            <a:ln w="9525">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400" b="0">
                  <a:latin typeface="宋体" panose="02010600030101010101" pitchFamily="2" charset="-122"/>
                </a:rPr>
                <a:t>设定样本点与拟合超平面距离的界，去掉新数据集中与拟合超平面的距离大于该界的样本点；</a:t>
              </a:r>
            </a:p>
            <a:p>
              <a:pPr eaLnBrk="1" hangingPunct="1">
                <a:spcBef>
                  <a:spcPct val="0"/>
                </a:spcBef>
                <a:buClrTx/>
                <a:buSzTx/>
                <a:buFontTx/>
                <a:buNone/>
              </a:pPr>
              <a:endParaRPr lang="en-US" altLang="zh-CN" sz="1800"/>
            </a:p>
          </p:txBody>
        </p:sp>
        <p:cxnSp>
          <p:nvCxnSpPr>
            <p:cNvPr id="28696" name="AutoShape 23">
              <a:extLst>
                <a:ext uri="{FF2B5EF4-FFF2-40B4-BE49-F238E27FC236}">
                  <a16:creationId xmlns:a16="http://schemas.microsoft.com/office/drawing/2014/main" id="{82AC2B24-C891-4934-9929-F40B32621881}"/>
                </a:ext>
              </a:extLst>
            </p:cNvPr>
            <p:cNvCxnSpPr>
              <a:cxnSpLocks noChangeShapeType="1"/>
              <a:stCxn id="28680" idx="3"/>
              <a:endCxn id="28694" idx="1"/>
            </p:cNvCxnSpPr>
            <p:nvPr/>
          </p:nvCxnSpPr>
          <p:spPr bwMode="auto">
            <a:xfrm>
              <a:off x="5910" y="1760"/>
              <a:ext cx="947" cy="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8697" name="AutoShape 24">
              <a:extLst>
                <a:ext uri="{FF2B5EF4-FFF2-40B4-BE49-F238E27FC236}">
                  <a16:creationId xmlns:a16="http://schemas.microsoft.com/office/drawing/2014/main" id="{93E8C4F8-E222-40BC-A4DE-80B6C98E6F84}"/>
                </a:ext>
              </a:extLst>
            </p:cNvPr>
            <p:cNvCxnSpPr>
              <a:cxnSpLocks noChangeShapeType="1"/>
              <a:stCxn id="28694" idx="2"/>
              <a:endCxn id="28695" idx="0"/>
            </p:cNvCxnSpPr>
            <p:nvPr/>
          </p:nvCxnSpPr>
          <p:spPr bwMode="auto">
            <a:xfrm>
              <a:off x="8199" y="2123"/>
              <a:ext cx="13" cy="42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8698" name="AutoShape 25">
              <a:extLst>
                <a:ext uri="{FF2B5EF4-FFF2-40B4-BE49-F238E27FC236}">
                  <a16:creationId xmlns:a16="http://schemas.microsoft.com/office/drawing/2014/main" id="{7ACFE404-5EFB-4E2B-8935-C07B7F712B50}"/>
                </a:ext>
              </a:extLst>
            </p:cNvPr>
            <p:cNvCxnSpPr>
              <a:cxnSpLocks noChangeShapeType="1"/>
              <a:stCxn id="28695" idx="2"/>
              <a:endCxn id="28681" idx="0"/>
            </p:cNvCxnSpPr>
            <p:nvPr/>
          </p:nvCxnSpPr>
          <p:spPr bwMode="auto">
            <a:xfrm>
              <a:off x="8212" y="3747"/>
              <a:ext cx="0" cy="47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8699" name="AutoShape 26">
              <a:extLst>
                <a:ext uri="{FF2B5EF4-FFF2-40B4-BE49-F238E27FC236}">
                  <a16:creationId xmlns:a16="http://schemas.microsoft.com/office/drawing/2014/main" id="{202535B4-AE31-40B3-BF74-93854847030C}"/>
                </a:ext>
              </a:extLst>
            </p:cNvPr>
            <p:cNvCxnSpPr>
              <a:cxnSpLocks noChangeShapeType="1"/>
              <a:stCxn id="28681" idx="1"/>
              <a:endCxn id="28682" idx="3"/>
            </p:cNvCxnSpPr>
            <p:nvPr/>
          </p:nvCxnSpPr>
          <p:spPr bwMode="auto">
            <a:xfrm flipH="1" flipV="1">
              <a:off x="5673" y="4349"/>
              <a:ext cx="1160" cy="30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sp>
        <p:nvSpPr>
          <p:cNvPr id="28676" name="Text Box 29">
            <a:extLst>
              <a:ext uri="{FF2B5EF4-FFF2-40B4-BE49-F238E27FC236}">
                <a16:creationId xmlns:a16="http://schemas.microsoft.com/office/drawing/2014/main" id="{843F6483-D966-48A4-935F-35D413A03DEA}"/>
              </a:ext>
            </a:extLst>
          </p:cNvPr>
          <p:cNvSpPr txBox="1">
            <a:spLocks noChangeArrowheads="1"/>
          </p:cNvSpPr>
          <p:nvPr/>
        </p:nvSpPr>
        <p:spPr bwMode="auto">
          <a:xfrm>
            <a:off x="7812088" y="2492375"/>
            <a:ext cx="458787"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b="0"/>
              <a:t>添加了对新样本选择的过程</a:t>
            </a:r>
          </a:p>
        </p:txBody>
      </p:sp>
      <p:sp>
        <p:nvSpPr>
          <p:cNvPr id="28677" name="灯片编号占位符 1">
            <a:extLst>
              <a:ext uri="{FF2B5EF4-FFF2-40B4-BE49-F238E27FC236}">
                <a16:creationId xmlns:a16="http://schemas.microsoft.com/office/drawing/2014/main" id="{D0E43262-F524-459A-8BA5-1BE904816486}"/>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fld id="{98CF63FE-0DAA-48A1-BDDD-8F43F2B530C8}" type="slidenum">
              <a:rPr lang="en-US" altLang="zh-CN" b="0" smtClean="0"/>
              <a:pPr/>
              <a:t>21</a:t>
            </a:fld>
            <a:endParaRPr lang="en-US" altLang="zh-CN" b="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4DB845BC-62E9-41BB-A552-07A386B45BC9}"/>
              </a:ext>
            </a:extLst>
          </p:cNvPr>
          <p:cNvSpPr>
            <a:spLocks noGrp="1" noChangeArrowheads="1"/>
          </p:cNvSpPr>
          <p:nvPr>
            <p:ph type="title"/>
          </p:nvPr>
        </p:nvSpPr>
        <p:spPr/>
        <p:txBody>
          <a:bodyPr/>
          <a:lstStyle/>
          <a:p>
            <a:pPr eaLnBrk="1" hangingPunct="1"/>
            <a:r>
              <a:rPr lang="en-US" altLang="zh-CN"/>
              <a:t>PSVM</a:t>
            </a:r>
            <a:r>
              <a:rPr lang="zh-CN" altLang="en-US"/>
              <a:t>样本选择技术</a:t>
            </a:r>
          </a:p>
        </p:txBody>
      </p:sp>
      <p:sp>
        <p:nvSpPr>
          <p:cNvPr id="22531" name="Rectangle 3">
            <a:extLst>
              <a:ext uri="{FF2B5EF4-FFF2-40B4-BE49-F238E27FC236}">
                <a16:creationId xmlns:a16="http://schemas.microsoft.com/office/drawing/2014/main" id="{5E47D5D3-8AD8-433A-8DB7-BB4C546D5688}"/>
              </a:ext>
            </a:extLst>
          </p:cNvPr>
          <p:cNvSpPr>
            <a:spLocks noGrp="1" noChangeArrowheads="1"/>
          </p:cNvSpPr>
          <p:nvPr>
            <p:ph type="body" idx="1"/>
          </p:nvPr>
        </p:nvSpPr>
        <p:spPr/>
        <p:txBody>
          <a:bodyPr/>
          <a:lstStyle/>
          <a:p>
            <a:pPr eaLnBrk="1" hangingPunct="1"/>
            <a:r>
              <a:rPr lang="zh-CN" altLang="en-US"/>
              <a:t>非线性分类器情形：由于非线性分类器难以描述，我们把被误分的样本点也选择出来</a:t>
            </a:r>
          </a:p>
        </p:txBody>
      </p:sp>
      <p:sp>
        <p:nvSpPr>
          <p:cNvPr id="2" name="灯片编号占位符 1">
            <a:extLst>
              <a:ext uri="{FF2B5EF4-FFF2-40B4-BE49-F238E27FC236}">
                <a16:creationId xmlns:a16="http://schemas.microsoft.com/office/drawing/2014/main" id="{677A1705-BC2E-4218-9268-233C3B3766F6}"/>
              </a:ext>
            </a:extLst>
          </p:cNvPr>
          <p:cNvSpPr>
            <a:spLocks noGrp="1"/>
          </p:cNvSpPr>
          <p:nvPr>
            <p:ph type="sldNum" sz="quarter" idx="12"/>
          </p:nvPr>
        </p:nvSpPr>
        <p:spPr/>
        <p:txBody>
          <a:bodyPr/>
          <a:lstStyle/>
          <a:p>
            <a:fld id="{87F47F47-4962-4103-8377-5A0E5AF6B234}" type="slidenum">
              <a:rPr lang="en-US" altLang="zh-CN" smtClean="0"/>
              <a:pPr/>
              <a:t>22</a:t>
            </a:fld>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92A2D5DA-2098-48E6-BB76-84977F34D849}"/>
              </a:ext>
            </a:extLst>
          </p:cNvPr>
          <p:cNvSpPr>
            <a:spLocks noGrp="1" noChangeArrowheads="1"/>
          </p:cNvSpPr>
          <p:nvPr>
            <p:ph type="title"/>
          </p:nvPr>
        </p:nvSpPr>
        <p:spPr/>
        <p:txBody>
          <a:bodyPr/>
          <a:lstStyle/>
          <a:p>
            <a:pPr eaLnBrk="1" hangingPunct="1"/>
            <a:r>
              <a:rPr lang="en-US" altLang="zh-CN"/>
              <a:t>PSVM</a:t>
            </a:r>
            <a:r>
              <a:rPr lang="zh-CN" altLang="en-US"/>
              <a:t>样本选择技术</a:t>
            </a:r>
          </a:p>
        </p:txBody>
      </p:sp>
      <p:pic>
        <p:nvPicPr>
          <p:cNvPr id="23555" name="Picture 5">
            <a:extLst>
              <a:ext uri="{FF2B5EF4-FFF2-40B4-BE49-F238E27FC236}">
                <a16:creationId xmlns:a16="http://schemas.microsoft.com/office/drawing/2014/main" id="{54F419F6-2B24-4E5C-A496-EE7321638E35}"/>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p:pic>
      <p:sp>
        <p:nvSpPr>
          <p:cNvPr id="2" name="灯片编号占位符 1">
            <a:extLst>
              <a:ext uri="{FF2B5EF4-FFF2-40B4-BE49-F238E27FC236}">
                <a16:creationId xmlns:a16="http://schemas.microsoft.com/office/drawing/2014/main" id="{01C43B6B-14E3-4F75-A930-ABABEB2E93E1}"/>
              </a:ext>
            </a:extLst>
          </p:cNvPr>
          <p:cNvSpPr>
            <a:spLocks noGrp="1"/>
          </p:cNvSpPr>
          <p:nvPr>
            <p:ph type="sldNum" sz="quarter" idx="12"/>
          </p:nvPr>
        </p:nvSpPr>
        <p:spPr/>
        <p:txBody>
          <a:bodyPr/>
          <a:lstStyle/>
          <a:p>
            <a:fld id="{87F47F47-4962-4103-8377-5A0E5AF6B234}" type="slidenum">
              <a:rPr lang="en-US" altLang="zh-CN" smtClean="0"/>
              <a:pPr/>
              <a:t>23</a:t>
            </a:fld>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6543F872-D842-4D52-B06A-6D241E8E7F13}"/>
              </a:ext>
            </a:extLst>
          </p:cNvPr>
          <p:cNvSpPr>
            <a:spLocks noGrp="1" noChangeArrowheads="1"/>
          </p:cNvSpPr>
          <p:nvPr>
            <p:ph type="title"/>
          </p:nvPr>
        </p:nvSpPr>
        <p:spPr/>
        <p:txBody>
          <a:bodyPr/>
          <a:lstStyle/>
          <a:p>
            <a:pPr eaLnBrk="1" hangingPunct="1"/>
            <a:r>
              <a:rPr lang="en-US" altLang="zh-CN"/>
              <a:t>PSVM</a:t>
            </a:r>
            <a:r>
              <a:rPr lang="zh-CN" altLang="en-US"/>
              <a:t>样本选择技术</a:t>
            </a:r>
          </a:p>
        </p:txBody>
      </p:sp>
      <p:pic>
        <p:nvPicPr>
          <p:cNvPr id="24579" name="Picture 5">
            <a:extLst>
              <a:ext uri="{FF2B5EF4-FFF2-40B4-BE49-F238E27FC236}">
                <a16:creationId xmlns:a16="http://schemas.microsoft.com/office/drawing/2014/main" id="{3217D028-49A5-4715-A9FB-AD92AB496A97}"/>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p:pic>
      <p:sp>
        <p:nvSpPr>
          <p:cNvPr id="2" name="灯片编号占位符 1">
            <a:extLst>
              <a:ext uri="{FF2B5EF4-FFF2-40B4-BE49-F238E27FC236}">
                <a16:creationId xmlns:a16="http://schemas.microsoft.com/office/drawing/2014/main" id="{3F7F68B2-120C-4F50-A3F4-5A6F23379AE9}"/>
              </a:ext>
            </a:extLst>
          </p:cNvPr>
          <p:cNvSpPr>
            <a:spLocks noGrp="1"/>
          </p:cNvSpPr>
          <p:nvPr>
            <p:ph type="sldNum" sz="quarter" idx="12"/>
          </p:nvPr>
        </p:nvSpPr>
        <p:spPr/>
        <p:txBody>
          <a:bodyPr/>
          <a:lstStyle/>
          <a:p>
            <a:fld id="{87F47F47-4962-4103-8377-5A0E5AF6B234}" type="slidenum">
              <a:rPr lang="en-US" altLang="zh-CN" smtClean="0"/>
              <a:pPr/>
              <a:t>24</a:t>
            </a:fld>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7D402FD4-8B7D-44F6-BE96-902E75C7BEB2}"/>
              </a:ext>
            </a:extLst>
          </p:cNvPr>
          <p:cNvSpPr>
            <a:spLocks noGrp="1" noChangeArrowheads="1"/>
          </p:cNvSpPr>
          <p:nvPr>
            <p:ph type="title"/>
          </p:nvPr>
        </p:nvSpPr>
        <p:spPr/>
        <p:txBody>
          <a:bodyPr/>
          <a:lstStyle/>
          <a:p>
            <a:pPr eaLnBrk="1" hangingPunct="1"/>
            <a:r>
              <a:rPr lang="en-US" altLang="zh-CN"/>
              <a:t>PSVM</a:t>
            </a:r>
            <a:r>
              <a:rPr lang="zh-CN" altLang="en-US"/>
              <a:t>样本选择技术</a:t>
            </a:r>
          </a:p>
        </p:txBody>
      </p:sp>
      <p:pic>
        <p:nvPicPr>
          <p:cNvPr id="25603" name="Picture 5">
            <a:extLst>
              <a:ext uri="{FF2B5EF4-FFF2-40B4-BE49-F238E27FC236}">
                <a16:creationId xmlns:a16="http://schemas.microsoft.com/office/drawing/2014/main" id="{418C218A-BC09-4D59-937B-C349A91A2C6D}"/>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p:pic>
      <p:sp>
        <p:nvSpPr>
          <p:cNvPr id="2" name="灯片编号占位符 1">
            <a:extLst>
              <a:ext uri="{FF2B5EF4-FFF2-40B4-BE49-F238E27FC236}">
                <a16:creationId xmlns:a16="http://schemas.microsoft.com/office/drawing/2014/main" id="{33E985A1-683F-4590-8BF7-B917D9CB323F}"/>
              </a:ext>
            </a:extLst>
          </p:cNvPr>
          <p:cNvSpPr>
            <a:spLocks noGrp="1"/>
          </p:cNvSpPr>
          <p:nvPr>
            <p:ph type="sldNum" sz="quarter" idx="12"/>
          </p:nvPr>
        </p:nvSpPr>
        <p:spPr/>
        <p:txBody>
          <a:bodyPr/>
          <a:lstStyle/>
          <a:p>
            <a:fld id="{87F47F47-4962-4103-8377-5A0E5AF6B234}" type="slidenum">
              <a:rPr lang="en-US" altLang="zh-CN" smtClean="0"/>
              <a:pPr/>
              <a:t>25</a:t>
            </a:fld>
            <a:endParaRPr lang="en-US"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5">
            <a:extLst>
              <a:ext uri="{FF2B5EF4-FFF2-40B4-BE49-F238E27FC236}">
                <a16:creationId xmlns:a16="http://schemas.microsoft.com/office/drawing/2014/main" id="{F03154B1-C05F-455A-AA24-23499F268D07}"/>
              </a:ext>
            </a:extLst>
          </p:cNvPr>
          <p:cNvSpPr>
            <a:spLocks noGrp="1" noChangeArrowheads="1"/>
          </p:cNvSpPr>
          <p:nvPr>
            <p:ph type="title"/>
          </p:nvPr>
        </p:nvSpPr>
        <p:spPr/>
        <p:txBody>
          <a:bodyPr/>
          <a:lstStyle/>
          <a:p>
            <a:pPr eaLnBrk="1" hangingPunct="1"/>
            <a:r>
              <a:rPr lang="en-US" altLang="zh-CN"/>
              <a:t>PSVM</a:t>
            </a:r>
            <a:r>
              <a:rPr lang="zh-CN" altLang="en-US"/>
              <a:t>样本选择技术</a:t>
            </a:r>
          </a:p>
        </p:txBody>
      </p:sp>
      <p:pic>
        <p:nvPicPr>
          <p:cNvPr id="26627" name="Picture 4">
            <a:extLst>
              <a:ext uri="{FF2B5EF4-FFF2-40B4-BE49-F238E27FC236}">
                <a16:creationId xmlns:a16="http://schemas.microsoft.com/office/drawing/2014/main" id="{00690126-DE5B-4DB2-8F0A-86AE6F30C5E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39750" y="2205038"/>
            <a:ext cx="6769100" cy="3911600"/>
          </a:xfrm>
          <a:noFill/>
        </p:spPr>
      </p:pic>
      <p:sp>
        <p:nvSpPr>
          <p:cNvPr id="2" name="灯片编号占位符 1">
            <a:extLst>
              <a:ext uri="{FF2B5EF4-FFF2-40B4-BE49-F238E27FC236}">
                <a16:creationId xmlns:a16="http://schemas.microsoft.com/office/drawing/2014/main" id="{ABF65D38-7432-45A8-9531-F1B92DA701BA}"/>
              </a:ext>
            </a:extLst>
          </p:cNvPr>
          <p:cNvSpPr>
            <a:spLocks noGrp="1"/>
          </p:cNvSpPr>
          <p:nvPr>
            <p:ph type="sldNum" sz="quarter" idx="12"/>
          </p:nvPr>
        </p:nvSpPr>
        <p:spPr/>
        <p:txBody>
          <a:bodyPr/>
          <a:lstStyle/>
          <a:p>
            <a:fld id="{87F47F47-4962-4103-8377-5A0E5AF6B234}" type="slidenum">
              <a:rPr lang="en-US" altLang="zh-CN" smtClean="0"/>
              <a:pPr/>
              <a:t>26</a:t>
            </a:fld>
            <a:endParaRPr lang="en-US" altLang="zh-C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5">
            <a:extLst>
              <a:ext uri="{FF2B5EF4-FFF2-40B4-BE49-F238E27FC236}">
                <a16:creationId xmlns:a16="http://schemas.microsoft.com/office/drawing/2014/main" id="{1933F2FF-0F67-465A-898E-2C4E5485963A}"/>
              </a:ext>
            </a:extLst>
          </p:cNvPr>
          <p:cNvSpPr>
            <a:spLocks noGrp="1" noChangeArrowheads="1"/>
          </p:cNvSpPr>
          <p:nvPr>
            <p:ph type="title"/>
          </p:nvPr>
        </p:nvSpPr>
        <p:spPr/>
        <p:txBody>
          <a:bodyPr/>
          <a:lstStyle/>
          <a:p>
            <a:pPr eaLnBrk="1" hangingPunct="1"/>
            <a:r>
              <a:rPr lang="en-US" altLang="zh-CN"/>
              <a:t>PSVM</a:t>
            </a:r>
            <a:r>
              <a:rPr lang="zh-CN" altLang="en-US"/>
              <a:t>样本选择技术</a:t>
            </a:r>
          </a:p>
        </p:txBody>
      </p:sp>
      <p:pic>
        <p:nvPicPr>
          <p:cNvPr id="27651" name="Picture 4">
            <a:extLst>
              <a:ext uri="{FF2B5EF4-FFF2-40B4-BE49-F238E27FC236}">
                <a16:creationId xmlns:a16="http://schemas.microsoft.com/office/drawing/2014/main" id="{BF321DF2-E233-4E18-98EE-4A2A7845E9B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539750" y="2060575"/>
            <a:ext cx="6881813" cy="4017963"/>
          </a:xfrm>
          <a:noFill/>
        </p:spPr>
      </p:pic>
      <p:sp>
        <p:nvSpPr>
          <p:cNvPr id="2" name="灯片编号占位符 1">
            <a:extLst>
              <a:ext uri="{FF2B5EF4-FFF2-40B4-BE49-F238E27FC236}">
                <a16:creationId xmlns:a16="http://schemas.microsoft.com/office/drawing/2014/main" id="{F76B034B-6131-46A5-B050-6B5626FE1C64}"/>
              </a:ext>
            </a:extLst>
          </p:cNvPr>
          <p:cNvSpPr>
            <a:spLocks noGrp="1"/>
          </p:cNvSpPr>
          <p:nvPr>
            <p:ph type="sldNum" sz="quarter" idx="12"/>
          </p:nvPr>
        </p:nvSpPr>
        <p:spPr/>
        <p:txBody>
          <a:bodyPr/>
          <a:lstStyle/>
          <a:p>
            <a:fld id="{87F47F47-4962-4103-8377-5A0E5AF6B234}" type="slidenum">
              <a:rPr lang="en-US" altLang="zh-CN" smtClean="0"/>
              <a:pPr/>
              <a:t>27</a:t>
            </a:fld>
            <a:endParaRPr lang="en-US" altLang="zh-C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a:extLst>
              <a:ext uri="{FF2B5EF4-FFF2-40B4-BE49-F238E27FC236}">
                <a16:creationId xmlns:a16="http://schemas.microsoft.com/office/drawing/2014/main" id="{2BB6C6F6-0900-42D1-BBC8-6C41A9094534}"/>
              </a:ext>
            </a:extLst>
          </p:cNvPr>
          <p:cNvSpPr>
            <a:spLocks noGrp="1" noChangeArrowheads="1"/>
          </p:cNvSpPr>
          <p:nvPr>
            <p:ph type="title"/>
          </p:nvPr>
        </p:nvSpPr>
        <p:spPr/>
        <p:txBody>
          <a:bodyPr/>
          <a:lstStyle/>
          <a:p>
            <a:pPr eaLnBrk="1" hangingPunct="1"/>
            <a:r>
              <a:rPr lang="en-US" altLang="zh-CN"/>
              <a:t>PSVM</a:t>
            </a:r>
            <a:r>
              <a:rPr lang="zh-CN" altLang="en-US"/>
              <a:t>样本选择技术</a:t>
            </a:r>
          </a:p>
        </p:txBody>
      </p:sp>
      <p:pic>
        <p:nvPicPr>
          <p:cNvPr id="28675" name="Picture 4">
            <a:extLst>
              <a:ext uri="{FF2B5EF4-FFF2-40B4-BE49-F238E27FC236}">
                <a16:creationId xmlns:a16="http://schemas.microsoft.com/office/drawing/2014/main" id="{5469FC26-DD67-465B-B78B-E34E0BD7F93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39750" y="1628775"/>
            <a:ext cx="6769100" cy="4564063"/>
          </a:xfrm>
          <a:noFill/>
        </p:spPr>
      </p:pic>
      <p:sp>
        <p:nvSpPr>
          <p:cNvPr id="2" name="灯片编号占位符 1">
            <a:extLst>
              <a:ext uri="{FF2B5EF4-FFF2-40B4-BE49-F238E27FC236}">
                <a16:creationId xmlns:a16="http://schemas.microsoft.com/office/drawing/2014/main" id="{226412B3-27F5-4C18-9534-F937E4C4D1C1}"/>
              </a:ext>
            </a:extLst>
          </p:cNvPr>
          <p:cNvSpPr>
            <a:spLocks noGrp="1"/>
          </p:cNvSpPr>
          <p:nvPr>
            <p:ph type="sldNum" sz="quarter" idx="12"/>
          </p:nvPr>
        </p:nvSpPr>
        <p:spPr/>
        <p:txBody>
          <a:bodyPr/>
          <a:lstStyle/>
          <a:p>
            <a:fld id="{87F47F47-4962-4103-8377-5A0E5AF6B234}" type="slidenum">
              <a:rPr lang="en-US" altLang="zh-CN" smtClean="0"/>
              <a:pPr/>
              <a:t>28</a:t>
            </a:fld>
            <a:endParaRPr lang="en-US" altLang="zh-C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1783B0DA-72A3-4AED-8C23-1F8BDE238AA2}"/>
              </a:ext>
            </a:extLst>
          </p:cNvPr>
          <p:cNvSpPr>
            <a:spLocks noGrp="1" noChangeArrowheads="1"/>
          </p:cNvSpPr>
          <p:nvPr>
            <p:ph type="title"/>
          </p:nvPr>
        </p:nvSpPr>
        <p:spPr/>
        <p:txBody>
          <a:bodyPr/>
          <a:lstStyle/>
          <a:p>
            <a:pPr eaLnBrk="1" hangingPunct="1"/>
            <a:r>
              <a:rPr lang="en-US" altLang="zh-CN"/>
              <a:t>PSVM</a:t>
            </a:r>
            <a:r>
              <a:rPr lang="zh-CN" altLang="en-US"/>
              <a:t>样本选择技术</a:t>
            </a:r>
          </a:p>
        </p:txBody>
      </p:sp>
      <p:sp>
        <p:nvSpPr>
          <p:cNvPr id="29699" name="Rectangle 3">
            <a:extLst>
              <a:ext uri="{FF2B5EF4-FFF2-40B4-BE49-F238E27FC236}">
                <a16:creationId xmlns:a16="http://schemas.microsoft.com/office/drawing/2014/main" id="{9B6A40B9-BD81-4264-A1B8-35064F98B26F}"/>
              </a:ext>
            </a:extLst>
          </p:cNvPr>
          <p:cNvSpPr>
            <a:spLocks noGrp="1" noChangeArrowheads="1"/>
          </p:cNvSpPr>
          <p:nvPr>
            <p:ph type="body" idx="1"/>
          </p:nvPr>
        </p:nvSpPr>
        <p:spPr/>
        <p:txBody>
          <a:bodyPr/>
          <a:lstStyle/>
          <a:p>
            <a:pPr eaLnBrk="1" hangingPunct="1"/>
            <a:r>
              <a:rPr lang="zh-CN" altLang="en-US"/>
              <a:t>实验显示上述样本选择技术仅需付出较小时间代价，就可以有效地处理大样本集的在线学习问题，而且可以得到与利用全部样本进行训练的结果相近的正确率。</a:t>
            </a:r>
          </a:p>
        </p:txBody>
      </p:sp>
      <p:sp>
        <p:nvSpPr>
          <p:cNvPr id="2" name="灯片编号占位符 1">
            <a:extLst>
              <a:ext uri="{FF2B5EF4-FFF2-40B4-BE49-F238E27FC236}">
                <a16:creationId xmlns:a16="http://schemas.microsoft.com/office/drawing/2014/main" id="{331D07C6-94B5-43CB-BB32-24975E7B8694}"/>
              </a:ext>
            </a:extLst>
          </p:cNvPr>
          <p:cNvSpPr>
            <a:spLocks noGrp="1"/>
          </p:cNvSpPr>
          <p:nvPr>
            <p:ph type="sldNum" sz="quarter" idx="12"/>
          </p:nvPr>
        </p:nvSpPr>
        <p:spPr/>
        <p:txBody>
          <a:bodyPr/>
          <a:lstStyle/>
          <a:p>
            <a:fld id="{87F47F47-4962-4103-8377-5A0E5AF6B234}" type="slidenum">
              <a:rPr lang="en-US" altLang="zh-CN" smtClean="0"/>
              <a:pPr/>
              <a:t>29</a:t>
            </a:fld>
            <a:endParaRPr lang="en-US" altLang="zh-C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DD0F3D74-F107-444D-84D1-45422FAE164F}"/>
              </a:ext>
            </a:extLst>
          </p:cNvPr>
          <p:cNvSpPr>
            <a:spLocks noGrp="1" noChangeArrowheads="1"/>
          </p:cNvSpPr>
          <p:nvPr>
            <p:ph type="title"/>
          </p:nvPr>
        </p:nvSpPr>
        <p:spPr/>
        <p:txBody>
          <a:bodyPr/>
          <a:lstStyle/>
          <a:p>
            <a:pPr eaLnBrk="1" hangingPunct="1"/>
            <a:r>
              <a:rPr lang="zh-CN" altLang="en-US"/>
              <a:t>目录</a:t>
            </a:r>
          </a:p>
        </p:txBody>
      </p:sp>
      <p:sp>
        <p:nvSpPr>
          <p:cNvPr id="8195" name="Rectangle 3">
            <a:extLst>
              <a:ext uri="{FF2B5EF4-FFF2-40B4-BE49-F238E27FC236}">
                <a16:creationId xmlns:a16="http://schemas.microsoft.com/office/drawing/2014/main" id="{79A83F94-29B4-40C9-A3B2-5A497828A0F5}"/>
              </a:ext>
            </a:extLst>
          </p:cNvPr>
          <p:cNvSpPr>
            <a:spLocks noGrp="1" noChangeArrowheads="1"/>
          </p:cNvSpPr>
          <p:nvPr>
            <p:ph type="body" idx="1"/>
          </p:nvPr>
        </p:nvSpPr>
        <p:spPr/>
        <p:txBody>
          <a:bodyPr/>
          <a:lstStyle/>
          <a:p>
            <a:pPr eaLnBrk="1" hangingPunct="1"/>
            <a:r>
              <a:rPr lang="zh-CN" altLang="en-US">
                <a:solidFill>
                  <a:srgbClr val="FF0000"/>
                </a:solidFill>
              </a:rPr>
              <a:t>引言</a:t>
            </a:r>
          </a:p>
          <a:p>
            <a:pPr eaLnBrk="1" hangingPunct="1"/>
            <a:r>
              <a:rPr lang="zh-CN" altLang="en-US"/>
              <a:t>非线性</a:t>
            </a:r>
            <a:r>
              <a:rPr lang="en-US" altLang="zh-CN"/>
              <a:t>PSVM</a:t>
            </a:r>
            <a:r>
              <a:rPr lang="zh-CN" altLang="en-US"/>
              <a:t>增量学习算法</a:t>
            </a:r>
          </a:p>
          <a:p>
            <a:pPr eaLnBrk="1" hangingPunct="1"/>
            <a:r>
              <a:rPr lang="en-US" altLang="zh-CN"/>
              <a:t>PSVM</a:t>
            </a:r>
            <a:r>
              <a:rPr lang="zh-CN" altLang="en-US"/>
              <a:t>样本选择技术</a:t>
            </a:r>
          </a:p>
          <a:p>
            <a:pPr eaLnBrk="1" hangingPunct="1"/>
            <a:r>
              <a:rPr lang="zh-CN" altLang="en-US"/>
              <a:t>极端支持向量：</a:t>
            </a:r>
            <a:r>
              <a:rPr lang="en-US" altLang="zh-CN"/>
              <a:t>ESVM</a:t>
            </a:r>
          </a:p>
        </p:txBody>
      </p:sp>
      <p:sp>
        <p:nvSpPr>
          <p:cNvPr id="2" name="灯片编号占位符 1">
            <a:extLst>
              <a:ext uri="{FF2B5EF4-FFF2-40B4-BE49-F238E27FC236}">
                <a16:creationId xmlns:a16="http://schemas.microsoft.com/office/drawing/2014/main" id="{5A73FA1B-7E90-4CC1-AB5B-71B1E2E66DB0}"/>
              </a:ext>
            </a:extLst>
          </p:cNvPr>
          <p:cNvSpPr>
            <a:spLocks noGrp="1"/>
          </p:cNvSpPr>
          <p:nvPr>
            <p:ph type="sldNum" sz="quarter" idx="12"/>
          </p:nvPr>
        </p:nvSpPr>
        <p:spPr/>
        <p:txBody>
          <a:bodyPr/>
          <a:lstStyle/>
          <a:p>
            <a:fld id="{87F47F47-4962-4103-8377-5A0E5AF6B234}" type="slidenum">
              <a:rPr lang="en-US" altLang="zh-CN" smtClean="0"/>
              <a:pPr/>
              <a:t>3</a:t>
            </a:fld>
            <a:endParaRPr lang="en-US" altLang="zh-C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60A648F8-C2BF-4070-9D6E-B01972799B75}"/>
              </a:ext>
            </a:extLst>
          </p:cNvPr>
          <p:cNvSpPr>
            <a:spLocks noGrp="1" noChangeArrowheads="1"/>
          </p:cNvSpPr>
          <p:nvPr>
            <p:ph type="title"/>
          </p:nvPr>
        </p:nvSpPr>
        <p:spPr/>
        <p:txBody>
          <a:bodyPr/>
          <a:lstStyle/>
          <a:p>
            <a:pPr eaLnBrk="1" hangingPunct="1"/>
            <a:r>
              <a:rPr lang="en-US" altLang="zh-CN"/>
              <a:t>PSVM</a:t>
            </a:r>
            <a:r>
              <a:rPr lang="zh-CN" altLang="en-US"/>
              <a:t>样本选择技术</a:t>
            </a:r>
          </a:p>
        </p:txBody>
      </p:sp>
      <p:sp>
        <p:nvSpPr>
          <p:cNvPr id="30723" name="Rectangle 3">
            <a:extLst>
              <a:ext uri="{FF2B5EF4-FFF2-40B4-BE49-F238E27FC236}">
                <a16:creationId xmlns:a16="http://schemas.microsoft.com/office/drawing/2014/main" id="{2E1FB978-EDB7-407E-B0F8-2A8DCE261059}"/>
              </a:ext>
            </a:extLst>
          </p:cNvPr>
          <p:cNvSpPr>
            <a:spLocks noGrp="1" noChangeArrowheads="1"/>
          </p:cNvSpPr>
          <p:nvPr>
            <p:ph type="body" idx="1"/>
          </p:nvPr>
        </p:nvSpPr>
        <p:spPr/>
        <p:txBody>
          <a:bodyPr/>
          <a:lstStyle/>
          <a:p>
            <a:pPr eaLnBrk="1" hangingPunct="1"/>
            <a:r>
              <a:rPr lang="en-US" altLang="zh-CN"/>
              <a:t>Qiu-ge Liu, Qing He, Zhong-zhi Shi. Data Selection for Nonlinear Proximal Support Vector Machine, Third International Conference on Natural Computation</a:t>
            </a:r>
            <a:r>
              <a:rPr lang="zh-CN" altLang="en-US"/>
              <a:t>，</a:t>
            </a:r>
            <a:r>
              <a:rPr lang="en-US" altLang="zh-CN"/>
              <a:t>Vol.1,pp.120-124.</a:t>
            </a:r>
            <a:r>
              <a:rPr lang="zh-CN" altLang="en-US"/>
              <a:t>（</a:t>
            </a:r>
            <a:r>
              <a:rPr lang="en-US" altLang="zh-CN"/>
              <a:t>EI</a:t>
            </a:r>
            <a:r>
              <a:rPr lang="zh-CN" altLang="en-US"/>
              <a:t>已收录） </a:t>
            </a:r>
          </a:p>
        </p:txBody>
      </p:sp>
      <p:sp>
        <p:nvSpPr>
          <p:cNvPr id="2" name="灯片编号占位符 1">
            <a:extLst>
              <a:ext uri="{FF2B5EF4-FFF2-40B4-BE49-F238E27FC236}">
                <a16:creationId xmlns:a16="http://schemas.microsoft.com/office/drawing/2014/main" id="{3DE65D20-E492-484C-9C1A-55BB1E044C56}"/>
              </a:ext>
            </a:extLst>
          </p:cNvPr>
          <p:cNvSpPr>
            <a:spLocks noGrp="1"/>
          </p:cNvSpPr>
          <p:nvPr>
            <p:ph type="sldNum" sz="quarter" idx="12"/>
          </p:nvPr>
        </p:nvSpPr>
        <p:spPr/>
        <p:txBody>
          <a:bodyPr/>
          <a:lstStyle/>
          <a:p>
            <a:fld id="{87F47F47-4962-4103-8377-5A0E5AF6B234}" type="slidenum">
              <a:rPr lang="en-US" altLang="zh-CN" smtClean="0"/>
              <a:pPr/>
              <a:t>30</a:t>
            </a:fld>
            <a:endParaRPr lang="en-US" altLang="zh-C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182309C7-A339-4625-9AF0-90F3FF09D310}"/>
              </a:ext>
            </a:extLst>
          </p:cNvPr>
          <p:cNvSpPr>
            <a:spLocks noGrp="1" noChangeArrowheads="1"/>
          </p:cNvSpPr>
          <p:nvPr>
            <p:ph type="title"/>
          </p:nvPr>
        </p:nvSpPr>
        <p:spPr/>
        <p:txBody>
          <a:bodyPr/>
          <a:lstStyle/>
          <a:p>
            <a:pPr eaLnBrk="1" hangingPunct="1"/>
            <a:r>
              <a:rPr lang="zh-CN" altLang="en-US"/>
              <a:t>目录</a:t>
            </a:r>
          </a:p>
        </p:txBody>
      </p:sp>
      <p:sp>
        <p:nvSpPr>
          <p:cNvPr id="31747" name="Rectangle 3">
            <a:extLst>
              <a:ext uri="{FF2B5EF4-FFF2-40B4-BE49-F238E27FC236}">
                <a16:creationId xmlns:a16="http://schemas.microsoft.com/office/drawing/2014/main" id="{1F8AFE06-A21B-4C7F-8BBC-0F1E0AFB3741}"/>
              </a:ext>
            </a:extLst>
          </p:cNvPr>
          <p:cNvSpPr>
            <a:spLocks noGrp="1" noChangeArrowheads="1"/>
          </p:cNvSpPr>
          <p:nvPr>
            <p:ph type="body" idx="1"/>
          </p:nvPr>
        </p:nvSpPr>
        <p:spPr/>
        <p:txBody>
          <a:bodyPr/>
          <a:lstStyle/>
          <a:p>
            <a:pPr eaLnBrk="1" hangingPunct="1"/>
            <a:r>
              <a:rPr lang="zh-CN" altLang="en-US"/>
              <a:t>引言</a:t>
            </a:r>
          </a:p>
          <a:p>
            <a:pPr eaLnBrk="1" hangingPunct="1"/>
            <a:r>
              <a:rPr lang="zh-CN" altLang="en-US"/>
              <a:t>非线性</a:t>
            </a:r>
            <a:r>
              <a:rPr lang="en-US" altLang="zh-CN"/>
              <a:t>PSVM</a:t>
            </a:r>
            <a:r>
              <a:rPr lang="zh-CN" altLang="en-US"/>
              <a:t>增量学习算法</a:t>
            </a:r>
          </a:p>
          <a:p>
            <a:pPr eaLnBrk="1" hangingPunct="1"/>
            <a:r>
              <a:rPr lang="en-US" altLang="zh-CN"/>
              <a:t>PSVM</a:t>
            </a:r>
            <a:r>
              <a:rPr lang="zh-CN" altLang="en-US"/>
              <a:t>样本选择技术</a:t>
            </a:r>
          </a:p>
          <a:p>
            <a:pPr eaLnBrk="1" hangingPunct="1"/>
            <a:r>
              <a:rPr lang="zh-CN" altLang="en-US">
                <a:solidFill>
                  <a:srgbClr val="FF0000"/>
                </a:solidFill>
              </a:rPr>
              <a:t>极端支持向量：</a:t>
            </a:r>
            <a:r>
              <a:rPr lang="en-US" altLang="zh-CN">
                <a:solidFill>
                  <a:srgbClr val="FF0000"/>
                </a:solidFill>
              </a:rPr>
              <a:t>ESVM</a:t>
            </a:r>
          </a:p>
        </p:txBody>
      </p:sp>
      <p:sp>
        <p:nvSpPr>
          <p:cNvPr id="2" name="灯片编号占位符 1">
            <a:extLst>
              <a:ext uri="{FF2B5EF4-FFF2-40B4-BE49-F238E27FC236}">
                <a16:creationId xmlns:a16="http://schemas.microsoft.com/office/drawing/2014/main" id="{C23D8AE3-5A0B-419B-AEB9-DBE1B49A4F6B}"/>
              </a:ext>
            </a:extLst>
          </p:cNvPr>
          <p:cNvSpPr>
            <a:spLocks noGrp="1"/>
          </p:cNvSpPr>
          <p:nvPr>
            <p:ph type="sldNum" sz="quarter" idx="12"/>
          </p:nvPr>
        </p:nvSpPr>
        <p:spPr/>
        <p:txBody>
          <a:bodyPr/>
          <a:lstStyle/>
          <a:p>
            <a:fld id="{87F47F47-4962-4103-8377-5A0E5AF6B234}" type="slidenum">
              <a:rPr lang="en-US" altLang="zh-CN" smtClean="0"/>
              <a:pPr/>
              <a:t>31</a:t>
            </a:fld>
            <a:endParaRPr lang="en-US" altLang="zh-C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789C347C-D2EB-45D3-A24D-ADEE751EA426}"/>
              </a:ext>
            </a:extLst>
          </p:cNvPr>
          <p:cNvSpPr>
            <a:spLocks noGrp="1" noChangeArrowheads="1"/>
          </p:cNvSpPr>
          <p:nvPr>
            <p:ph type="title"/>
          </p:nvPr>
        </p:nvSpPr>
        <p:spPr/>
        <p:txBody>
          <a:bodyPr/>
          <a:lstStyle/>
          <a:p>
            <a:pPr eaLnBrk="1" hangingPunct="1"/>
            <a:r>
              <a:rPr lang="zh-CN" altLang="en-US">
                <a:solidFill>
                  <a:schemeClr val="tx1"/>
                </a:solidFill>
              </a:rPr>
              <a:t>极端支持向量：</a:t>
            </a:r>
            <a:r>
              <a:rPr lang="en-US" altLang="zh-CN">
                <a:solidFill>
                  <a:schemeClr val="tx1"/>
                </a:solidFill>
              </a:rPr>
              <a:t>ESVM</a:t>
            </a:r>
          </a:p>
        </p:txBody>
      </p:sp>
      <p:sp>
        <p:nvSpPr>
          <p:cNvPr id="104451" name="Rectangle 3">
            <a:extLst>
              <a:ext uri="{FF2B5EF4-FFF2-40B4-BE49-F238E27FC236}">
                <a16:creationId xmlns:a16="http://schemas.microsoft.com/office/drawing/2014/main" id="{C1CDD59A-B724-41F2-A25E-02E1B7F685C0}"/>
              </a:ext>
            </a:extLst>
          </p:cNvPr>
          <p:cNvSpPr>
            <a:spLocks noGrp="1" noChangeArrowheads="1"/>
          </p:cNvSpPr>
          <p:nvPr>
            <p:ph type="body" idx="1"/>
          </p:nvPr>
        </p:nvSpPr>
        <p:spPr/>
        <p:txBody>
          <a:bodyPr/>
          <a:lstStyle/>
          <a:p>
            <a:pPr eaLnBrk="1" hangingPunct="1"/>
            <a:r>
              <a:rPr lang="zh-CN" altLang="en-US"/>
              <a:t>我们提出了一种新的非线性</a:t>
            </a:r>
            <a:r>
              <a:rPr lang="en-US" altLang="zh-CN"/>
              <a:t>SVM</a:t>
            </a:r>
            <a:r>
              <a:rPr lang="zh-CN" altLang="en-US"/>
              <a:t>学习方法：</a:t>
            </a:r>
            <a:r>
              <a:rPr lang="en-US" altLang="zh-CN"/>
              <a:t>Extreme Support Vector Machine</a:t>
            </a:r>
            <a:r>
              <a:rPr lang="zh-CN" altLang="en-US"/>
              <a:t>（</a:t>
            </a:r>
            <a:r>
              <a:rPr lang="en-US" altLang="zh-CN"/>
              <a:t>ESVM</a:t>
            </a:r>
            <a:r>
              <a:rPr lang="zh-CN" altLang="en-US"/>
              <a:t>）</a:t>
            </a:r>
          </a:p>
          <a:p>
            <a:pPr eaLnBrk="1" hangingPunct="1"/>
            <a:r>
              <a:rPr lang="zh-CN" altLang="en-US"/>
              <a:t>它基于随机构造的映射函数和正则化网络得到非线性模型</a:t>
            </a:r>
          </a:p>
          <a:p>
            <a:pPr eaLnBrk="1" hangingPunct="1"/>
            <a:r>
              <a:rPr lang="zh-CN" altLang="en-US"/>
              <a:t>优点：</a:t>
            </a:r>
          </a:p>
          <a:p>
            <a:pPr lvl="1" eaLnBrk="1" hangingPunct="1"/>
            <a:r>
              <a:rPr lang="zh-CN" altLang="en-US"/>
              <a:t>与</a:t>
            </a:r>
            <a:r>
              <a:rPr lang="en-US" altLang="zh-CN"/>
              <a:t>SVM</a:t>
            </a:r>
            <a:r>
              <a:rPr lang="zh-CN" altLang="en-US"/>
              <a:t>比：运算速度快，扩展能力强，相当的正确率</a:t>
            </a:r>
          </a:p>
          <a:p>
            <a:pPr lvl="1" eaLnBrk="1" hangingPunct="1"/>
            <a:r>
              <a:rPr lang="zh-CN" altLang="en-US"/>
              <a:t>与</a:t>
            </a:r>
            <a:r>
              <a:rPr lang="en-US" altLang="zh-CN"/>
              <a:t>SFLNSs</a:t>
            </a:r>
            <a:r>
              <a:rPr lang="zh-CN" altLang="en-US"/>
              <a:t>比：更好的泛化性能</a:t>
            </a:r>
          </a:p>
        </p:txBody>
      </p:sp>
      <p:sp>
        <p:nvSpPr>
          <p:cNvPr id="2" name="灯片编号占位符 1">
            <a:extLst>
              <a:ext uri="{FF2B5EF4-FFF2-40B4-BE49-F238E27FC236}">
                <a16:creationId xmlns:a16="http://schemas.microsoft.com/office/drawing/2014/main" id="{16280C90-4C0C-47D6-8D51-D1207CD42630}"/>
              </a:ext>
            </a:extLst>
          </p:cNvPr>
          <p:cNvSpPr>
            <a:spLocks noGrp="1"/>
          </p:cNvSpPr>
          <p:nvPr>
            <p:ph type="sldNum" sz="quarter" idx="12"/>
          </p:nvPr>
        </p:nvSpPr>
        <p:spPr/>
        <p:txBody>
          <a:bodyPr/>
          <a:lstStyle/>
          <a:p>
            <a:fld id="{87F47F47-4962-4103-8377-5A0E5AF6B234}" type="slidenum">
              <a:rPr lang="en-US" altLang="zh-CN" smtClean="0"/>
              <a:pPr/>
              <a:t>32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451">
                                            <p:txEl>
                                              <p:pRg st="0" end="0"/>
                                            </p:txEl>
                                          </p:spTgt>
                                        </p:tgtEl>
                                        <p:attrNameLst>
                                          <p:attrName>style.visibility</p:attrName>
                                        </p:attrNameLst>
                                      </p:cBhvr>
                                      <p:to>
                                        <p:strVal val="visible"/>
                                      </p:to>
                                    </p:set>
                                    <p:anim calcmode="lin" valueType="num">
                                      <p:cBhvr additive="base">
                                        <p:cTn id="7" dur="500" fill="hold"/>
                                        <p:tgtEl>
                                          <p:spTgt spid="1044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4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4451">
                                            <p:txEl>
                                              <p:pRg st="1" end="1"/>
                                            </p:txEl>
                                          </p:spTgt>
                                        </p:tgtEl>
                                        <p:attrNameLst>
                                          <p:attrName>style.visibility</p:attrName>
                                        </p:attrNameLst>
                                      </p:cBhvr>
                                      <p:to>
                                        <p:strVal val="visible"/>
                                      </p:to>
                                    </p:set>
                                    <p:anim calcmode="lin" valueType="num">
                                      <p:cBhvr additive="base">
                                        <p:cTn id="13" dur="500" fill="hold"/>
                                        <p:tgtEl>
                                          <p:spTgt spid="1044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4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4451">
                                            <p:txEl>
                                              <p:pRg st="2" end="2"/>
                                            </p:txEl>
                                          </p:spTgt>
                                        </p:tgtEl>
                                        <p:attrNameLst>
                                          <p:attrName>style.visibility</p:attrName>
                                        </p:attrNameLst>
                                      </p:cBhvr>
                                      <p:to>
                                        <p:strVal val="visible"/>
                                      </p:to>
                                    </p:set>
                                    <p:anim calcmode="lin" valueType="num">
                                      <p:cBhvr additive="base">
                                        <p:cTn id="19" dur="500" fill="hold"/>
                                        <p:tgtEl>
                                          <p:spTgt spid="10445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4451">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4451">
                                            <p:txEl>
                                              <p:pRg st="3" end="3"/>
                                            </p:txEl>
                                          </p:spTgt>
                                        </p:tgtEl>
                                        <p:attrNameLst>
                                          <p:attrName>style.visibility</p:attrName>
                                        </p:attrNameLst>
                                      </p:cBhvr>
                                      <p:to>
                                        <p:strVal val="visible"/>
                                      </p:to>
                                    </p:set>
                                    <p:anim calcmode="lin" valueType="num">
                                      <p:cBhvr additive="base">
                                        <p:cTn id="23" dur="500" fill="hold"/>
                                        <p:tgtEl>
                                          <p:spTgt spid="104451">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4451">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4451">
                                            <p:txEl>
                                              <p:pRg st="4" end="4"/>
                                            </p:txEl>
                                          </p:spTgt>
                                        </p:tgtEl>
                                        <p:attrNameLst>
                                          <p:attrName>style.visibility</p:attrName>
                                        </p:attrNameLst>
                                      </p:cBhvr>
                                      <p:to>
                                        <p:strVal val="visible"/>
                                      </p:to>
                                    </p:set>
                                    <p:anim calcmode="lin" valueType="num">
                                      <p:cBhvr additive="base">
                                        <p:cTn id="27" dur="500" fill="hold"/>
                                        <p:tgtEl>
                                          <p:spTgt spid="104451">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445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E282EDD4-245B-4372-96F2-E6AF7564C5B0}"/>
              </a:ext>
            </a:extLst>
          </p:cNvPr>
          <p:cNvSpPr>
            <a:spLocks noGrp="1" noChangeArrowheads="1"/>
          </p:cNvSpPr>
          <p:nvPr>
            <p:ph type="title"/>
          </p:nvPr>
        </p:nvSpPr>
        <p:spPr/>
        <p:txBody>
          <a:bodyPr/>
          <a:lstStyle/>
          <a:p>
            <a:pPr eaLnBrk="1" hangingPunct="1"/>
            <a:r>
              <a:rPr lang="zh-CN" altLang="en-US">
                <a:solidFill>
                  <a:schemeClr val="tx1"/>
                </a:solidFill>
              </a:rPr>
              <a:t>极端支持向量：</a:t>
            </a:r>
            <a:r>
              <a:rPr lang="en-US" altLang="zh-CN">
                <a:solidFill>
                  <a:schemeClr val="tx1"/>
                </a:solidFill>
              </a:rPr>
              <a:t>ESVM</a:t>
            </a:r>
            <a:endParaRPr lang="en-US" altLang="zh-CN"/>
          </a:p>
        </p:txBody>
      </p:sp>
      <p:sp>
        <p:nvSpPr>
          <p:cNvPr id="33795" name="Rectangle 3">
            <a:extLst>
              <a:ext uri="{FF2B5EF4-FFF2-40B4-BE49-F238E27FC236}">
                <a16:creationId xmlns:a16="http://schemas.microsoft.com/office/drawing/2014/main" id="{E86A71B3-DF16-47B0-B8BF-98F51C48294A}"/>
              </a:ext>
            </a:extLst>
          </p:cNvPr>
          <p:cNvSpPr>
            <a:spLocks noGrp="1" noChangeArrowheads="1"/>
          </p:cNvSpPr>
          <p:nvPr>
            <p:ph type="body" sz="half" idx="1"/>
          </p:nvPr>
        </p:nvSpPr>
        <p:spPr/>
        <p:txBody>
          <a:bodyPr/>
          <a:lstStyle/>
          <a:p>
            <a:pPr eaLnBrk="1" hangingPunct="1"/>
            <a:r>
              <a:rPr lang="zh-CN" altLang="en-US" sz="2600"/>
              <a:t>单隐层神经网络训练算法</a:t>
            </a:r>
            <a:r>
              <a:rPr lang="en-US" altLang="zh-CN" sz="2600"/>
              <a:t>Extreme Learning Machine</a:t>
            </a:r>
            <a:r>
              <a:rPr lang="zh-CN" altLang="en-US" sz="2600"/>
              <a:t>：</a:t>
            </a:r>
            <a:r>
              <a:rPr lang="en-US" altLang="zh-CN" sz="2600"/>
              <a:t>ELM </a:t>
            </a:r>
          </a:p>
          <a:p>
            <a:pPr lvl="1" eaLnBrk="1" hangingPunct="1"/>
            <a:r>
              <a:rPr lang="zh-CN" altLang="en-US" sz="2200"/>
              <a:t>随机确定输入参数</a:t>
            </a:r>
          </a:p>
          <a:p>
            <a:pPr lvl="1" eaLnBrk="1" hangingPunct="1"/>
            <a:r>
              <a:rPr lang="zh-CN" altLang="en-US" sz="2200"/>
              <a:t>解析求解输出参数</a:t>
            </a:r>
          </a:p>
          <a:p>
            <a:pPr eaLnBrk="1" hangingPunct="1"/>
            <a:r>
              <a:rPr lang="zh-CN" altLang="en-US" sz="2600"/>
              <a:t>速度快，避免局部极小值 </a:t>
            </a:r>
          </a:p>
          <a:p>
            <a:pPr eaLnBrk="1" hangingPunct="1"/>
            <a:endParaRPr lang="en-US" altLang="zh-CN" sz="2600"/>
          </a:p>
        </p:txBody>
      </p:sp>
      <p:pic>
        <p:nvPicPr>
          <p:cNvPr id="33796" name="Picture 5">
            <a:extLst>
              <a:ext uri="{FF2B5EF4-FFF2-40B4-BE49-F238E27FC236}">
                <a16:creationId xmlns:a16="http://schemas.microsoft.com/office/drawing/2014/main" id="{E0C6283B-9341-4F7B-9F34-7A873730F44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427538" y="1844675"/>
            <a:ext cx="4464050" cy="4032250"/>
          </a:xfrm>
          <a:noFill/>
        </p:spPr>
      </p:pic>
      <p:sp>
        <p:nvSpPr>
          <p:cNvPr id="2" name="灯片编号占位符 1">
            <a:extLst>
              <a:ext uri="{FF2B5EF4-FFF2-40B4-BE49-F238E27FC236}">
                <a16:creationId xmlns:a16="http://schemas.microsoft.com/office/drawing/2014/main" id="{1827E10B-F470-499E-A868-EDEBF5038239}"/>
              </a:ext>
            </a:extLst>
          </p:cNvPr>
          <p:cNvSpPr>
            <a:spLocks noGrp="1"/>
          </p:cNvSpPr>
          <p:nvPr>
            <p:ph type="sldNum" sz="quarter" idx="12"/>
          </p:nvPr>
        </p:nvSpPr>
        <p:spPr/>
        <p:txBody>
          <a:bodyPr/>
          <a:lstStyle/>
          <a:p>
            <a:fld id="{3AD29B28-FB62-43FE-B908-2B7972B444AC}" type="slidenum">
              <a:rPr lang="en-US" altLang="zh-CN" smtClean="0"/>
              <a:pPr/>
              <a:t>33</a:t>
            </a:fld>
            <a:endParaRPr lang="en-US" altLang="zh-CN"/>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6A30700A-7EDE-4741-8AEA-56A3BDE8AE17}"/>
              </a:ext>
            </a:extLst>
          </p:cNvPr>
          <p:cNvSpPr>
            <a:spLocks noGrp="1" noChangeArrowheads="1"/>
          </p:cNvSpPr>
          <p:nvPr>
            <p:ph type="title"/>
          </p:nvPr>
        </p:nvSpPr>
        <p:spPr/>
        <p:txBody>
          <a:bodyPr/>
          <a:lstStyle/>
          <a:p>
            <a:pPr eaLnBrk="1" hangingPunct="1"/>
            <a:r>
              <a:rPr lang="zh-CN" altLang="en-US">
                <a:solidFill>
                  <a:schemeClr val="tx1"/>
                </a:solidFill>
              </a:rPr>
              <a:t>极端支持向量：</a:t>
            </a:r>
            <a:r>
              <a:rPr lang="en-US" altLang="zh-CN">
                <a:solidFill>
                  <a:schemeClr val="tx1"/>
                </a:solidFill>
              </a:rPr>
              <a:t>ESVM</a:t>
            </a:r>
            <a:endParaRPr lang="en-US" altLang="zh-CN"/>
          </a:p>
        </p:txBody>
      </p:sp>
      <p:sp>
        <p:nvSpPr>
          <p:cNvPr id="34819" name="Rectangle 3">
            <a:extLst>
              <a:ext uri="{FF2B5EF4-FFF2-40B4-BE49-F238E27FC236}">
                <a16:creationId xmlns:a16="http://schemas.microsoft.com/office/drawing/2014/main" id="{8C6C006D-E56C-48EE-A8E0-7DAA9750BBCF}"/>
              </a:ext>
            </a:extLst>
          </p:cNvPr>
          <p:cNvSpPr>
            <a:spLocks noGrp="1" noChangeArrowheads="1"/>
          </p:cNvSpPr>
          <p:nvPr>
            <p:ph type="body" idx="1"/>
          </p:nvPr>
        </p:nvSpPr>
        <p:spPr/>
        <p:txBody>
          <a:bodyPr/>
          <a:lstStyle/>
          <a:p>
            <a:pPr marL="571500" indent="-571500" eaLnBrk="1" hangingPunct="1"/>
            <a:r>
              <a:rPr lang="en-US" altLang="zh-CN"/>
              <a:t>ELM</a:t>
            </a:r>
            <a:r>
              <a:rPr lang="zh-CN" altLang="en-US"/>
              <a:t>两个步骤</a:t>
            </a:r>
          </a:p>
          <a:p>
            <a:pPr marL="839788" lvl="1" indent="-495300" eaLnBrk="1" hangingPunct="1">
              <a:buFont typeface="Wingdings" panose="05000000000000000000" pitchFamily="2" charset="2"/>
              <a:buAutoNum type="arabicPeriod"/>
            </a:pPr>
            <a:r>
              <a:rPr lang="zh-CN" altLang="en-US"/>
              <a:t>输入数据被映射到隐层输出向量</a:t>
            </a:r>
          </a:p>
          <a:p>
            <a:pPr marL="839788" lvl="1" indent="-495300" eaLnBrk="1" hangingPunct="1">
              <a:buFont typeface="Wingdings" panose="05000000000000000000" pitchFamily="2" charset="2"/>
              <a:buAutoNum type="arabicPeriod"/>
            </a:pPr>
            <a:r>
              <a:rPr lang="zh-CN" altLang="en-US"/>
              <a:t>由隐层输出向量解析求解隐层输出权重</a:t>
            </a:r>
          </a:p>
          <a:p>
            <a:pPr marL="571500" indent="-571500" eaLnBrk="1" hangingPunct="1"/>
            <a:r>
              <a:rPr lang="zh-CN" altLang="en-US"/>
              <a:t>同</a:t>
            </a:r>
            <a:r>
              <a:rPr lang="en-US" altLang="zh-CN"/>
              <a:t>Nonlinear SVM</a:t>
            </a:r>
            <a:r>
              <a:rPr lang="zh-CN" altLang="en-US"/>
              <a:t>中的核思想类似</a:t>
            </a:r>
          </a:p>
          <a:p>
            <a:pPr marL="571500" indent="-571500" eaLnBrk="1" hangingPunct="1"/>
            <a:r>
              <a:rPr lang="zh-CN" altLang="en-US"/>
              <a:t>神经网络的学习能力</a:t>
            </a:r>
          </a:p>
        </p:txBody>
      </p:sp>
      <p:sp>
        <p:nvSpPr>
          <p:cNvPr id="2" name="灯片编号占位符 1">
            <a:extLst>
              <a:ext uri="{FF2B5EF4-FFF2-40B4-BE49-F238E27FC236}">
                <a16:creationId xmlns:a16="http://schemas.microsoft.com/office/drawing/2014/main" id="{2358DD53-E925-4779-BB1A-F2237D06D7DB}"/>
              </a:ext>
            </a:extLst>
          </p:cNvPr>
          <p:cNvSpPr>
            <a:spLocks noGrp="1"/>
          </p:cNvSpPr>
          <p:nvPr>
            <p:ph type="sldNum" sz="quarter" idx="12"/>
          </p:nvPr>
        </p:nvSpPr>
        <p:spPr/>
        <p:txBody>
          <a:bodyPr/>
          <a:lstStyle/>
          <a:p>
            <a:fld id="{87F47F47-4962-4103-8377-5A0E5AF6B234}" type="slidenum">
              <a:rPr lang="en-US" altLang="zh-CN" smtClean="0"/>
              <a:pPr/>
              <a:t>34</a:t>
            </a:fld>
            <a:endParaRPr lang="en-US" altLang="zh-CN"/>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a:extLst>
              <a:ext uri="{FF2B5EF4-FFF2-40B4-BE49-F238E27FC236}">
                <a16:creationId xmlns:a16="http://schemas.microsoft.com/office/drawing/2014/main" id="{4FFD8E5B-A2FF-4938-8914-05870D1D429B}"/>
              </a:ext>
            </a:extLst>
          </p:cNvPr>
          <p:cNvSpPr>
            <a:spLocks noGrp="1" noChangeArrowheads="1"/>
          </p:cNvSpPr>
          <p:nvPr>
            <p:ph type="title"/>
          </p:nvPr>
        </p:nvSpPr>
        <p:spPr/>
        <p:txBody>
          <a:bodyPr/>
          <a:lstStyle/>
          <a:p>
            <a:pPr eaLnBrk="1" hangingPunct="1"/>
            <a:r>
              <a:rPr lang="zh-CN" altLang="en-US">
                <a:solidFill>
                  <a:schemeClr val="tx1"/>
                </a:solidFill>
              </a:rPr>
              <a:t>极端支持向量：</a:t>
            </a:r>
            <a:r>
              <a:rPr lang="en-US" altLang="zh-CN">
                <a:solidFill>
                  <a:schemeClr val="tx1"/>
                </a:solidFill>
              </a:rPr>
              <a:t>ESVM</a:t>
            </a:r>
            <a:endParaRPr lang="en-US" altLang="zh-CN"/>
          </a:p>
        </p:txBody>
      </p:sp>
      <p:pic>
        <p:nvPicPr>
          <p:cNvPr id="2052" name="Picture 3">
            <a:extLst>
              <a:ext uri="{FF2B5EF4-FFF2-40B4-BE49-F238E27FC236}">
                <a16:creationId xmlns:a16="http://schemas.microsoft.com/office/drawing/2014/main" id="{3F903770-FF35-423F-9B83-EC56175AEC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1989138"/>
            <a:ext cx="2376488"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Picture 4">
            <a:extLst>
              <a:ext uri="{FF2B5EF4-FFF2-40B4-BE49-F238E27FC236}">
                <a16:creationId xmlns:a16="http://schemas.microsoft.com/office/drawing/2014/main" id="{A1B10B2A-9866-458D-BB72-915A63FFA1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5600" y="4005263"/>
            <a:ext cx="3313113"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4" name="AutoShape 5">
            <a:extLst>
              <a:ext uri="{FF2B5EF4-FFF2-40B4-BE49-F238E27FC236}">
                <a16:creationId xmlns:a16="http://schemas.microsoft.com/office/drawing/2014/main" id="{9D4C055F-29DE-4802-B793-4BFACED5CAF6}"/>
              </a:ext>
            </a:extLst>
          </p:cNvPr>
          <p:cNvSpPr>
            <a:spLocks noChangeArrowheads="1"/>
          </p:cNvSpPr>
          <p:nvPr/>
        </p:nvSpPr>
        <p:spPr bwMode="auto">
          <a:xfrm>
            <a:off x="7019925" y="2852738"/>
            <a:ext cx="73025" cy="792162"/>
          </a:xfrm>
          <a:prstGeom prst="downArrow">
            <a:avLst>
              <a:gd name="adj1" fmla="val 50000"/>
              <a:gd name="adj2" fmla="val 271195"/>
            </a:avLst>
          </a:prstGeom>
          <a:solidFill>
            <a:schemeClr val="accent1"/>
          </a:solidFill>
          <a:ln w="9525">
            <a:solidFill>
              <a:schemeClr val="tx1"/>
            </a:solidFill>
            <a:miter lim="800000"/>
            <a:headEnd/>
            <a:tailE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2055" name="Picture 6">
            <a:extLst>
              <a:ext uri="{FF2B5EF4-FFF2-40B4-BE49-F238E27FC236}">
                <a16:creationId xmlns:a16="http://schemas.microsoft.com/office/drawing/2014/main" id="{A7A9F22A-9A0F-4C0E-8020-0EBDFBF708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213" y="2060575"/>
            <a:ext cx="381635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6" name="Picture 7">
            <a:extLst>
              <a:ext uri="{FF2B5EF4-FFF2-40B4-BE49-F238E27FC236}">
                <a16:creationId xmlns:a16="http://schemas.microsoft.com/office/drawing/2014/main" id="{3EB92CA0-0811-4A1E-A875-31C163D2D5C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3933825"/>
            <a:ext cx="3240087"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7" name="AutoShape 8">
            <a:extLst>
              <a:ext uri="{FF2B5EF4-FFF2-40B4-BE49-F238E27FC236}">
                <a16:creationId xmlns:a16="http://schemas.microsoft.com/office/drawing/2014/main" id="{067FFF70-E2EC-4813-9EA9-ABDBF237B9A7}"/>
              </a:ext>
            </a:extLst>
          </p:cNvPr>
          <p:cNvSpPr>
            <a:spLocks noChangeArrowheads="1"/>
          </p:cNvSpPr>
          <p:nvPr/>
        </p:nvSpPr>
        <p:spPr bwMode="auto">
          <a:xfrm>
            <a:off x="2268538" y="2852738"/>
            <a:ext cx="71437" cy="792162"/>
          </a:xfrm>
          <a:prstGeom prst="downArrow">
            <a:avLst>
              <a:gd name="adj1" fmla="val 50000"/>
              <a:gd name="adj2" fmla="val 277224"/>
            </a:avLst>
          </a:prstGeom>
          <a:solidFill>
            <a:schemeClr val="accent1"/>
          </a:solidFill>
          <a:ln w="9525">
            <a:solidFill>
              <a:schemeClr val="tx1"/>
            </a:solidFill>
            <a:miter lim="800000"/>
            <a:headEnd/>
            <a:tailE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050" name="Object 9">
            <a:extLst>
              <a:ext uri="{FF2B5EF4-FFF2-40B4-BE49-F238E27FC236}">
                <a16:creationId xmlns:a16="http://schemas.microsoft.com/office/drawing/2014/main" id="{60158A7C-0234-46B0-B29B-801653D920DF}"/>
              </a:ext>
            </a:extLst>
          </p:cNvPr>
          <p:cNvGraphicFramePr>
            <a:graphicFrameLocks noChangeAspect="1"/>
          </p:cNvGraphicFramePr>
          <p:nvPr/>
        </p:nvGraphicFramePr>
        <p:xfrm>
          <a:off x="1042988" y="5170488"/>
          <a:ext cx="1439862" cy="369887"/>
        </p:xfrm>
        <a:graphic>
          <a:graphicData uri="http://schemas.openxmlformats.org/presentationml/2006/ole">
            <mc:AlternateContent xmlns:mc="http://schemas.openxmlformats.org/markup-compatibility/2006">
              <mc:Choice xmlns:v="urn:schemas-microsoft-com:vml" Requires="v">
                <p:oleObj spid="_x0000_s2073" name="Equation" r:id="rId7" imgW="1002865" imgH="253890" progId="Equation.DSMT4">
                  <p:embed/>
                </p:oleObj>
              </mc:Choice>
              <mc:Fallback>
                <p:oleObj name="Equation" r:id="rId7" imgW="1002865" imgH="25389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2988" y="5170488"/>
                        <a:ext cx="14398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8" name="Text Box 10">
            <a:extLst>
              <a:ext uri="{FF2B5EF4-FFF2-40B4-BE49-F238E27FC236}">
                <a16:creationId xmlns:a16="http://schemas.microsoft.com/office/drawing/2014/main" id="{0E6F7A29-58BF-469B-BE00-D766B81DD83B}"/>
              </a:ext>
            </a:extLst>
          </p:cNvPr>
          <p:cNvSpPr txBox="1">
            <a:spLocks noChangeArrowheads="1"/>
          </p:cNvSpPr>
          <p:nvPr/>
        </p:nvSpPr>
        <p:spPr bwMode="auto">
          <a:xfrm>
            <a:off x="1116013" y="5589588"/>
            <a:ext cx="3384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b="0"/>
              <a:t>显示的利用一个非线性转换函数</a:t>
            </a:r>
          </a:p>
        </p:txBody>
      </p:sp>
      <p:sp>
        <p:nvSpPr>
          <p:cNvPr id="2" name="灯片编号占位符 1">
            <a:extLst>
              <a:ext uri="{FF2B5EF4-FFF2-40B4-BE49-F238E27FC236}">
                <a16:creationId xmlns:a16="http://schemas.microsoft.com/office/drawing/2014/main" id="{4820A1BC-DC2F-4814-9E9F-C3A66EEFA064}"/>
              </a:ext>
            </a:extLst>
          </p:cNvPr>
          <p:cNvSpPr>
            <a:spLocks noGrp="1"/>
          </p:cNvSpPr>
          <p:nvPr>
            <p:ph type="sldNum" sz="quarter" idx="12"/>
          </p:nvPr>
        </p:nvSpPr>
        <p:spPr/>
        <p:txBody>
          <a:bodyPr/>
          <a:lstStyle/>
          <a:p>
            <a:fld id="{87F47F47-4962-4103-8377-5A0E5AF6B234}" type="slidenum">
              <a:rPr lang="en-US" altLang="zh-CN" smtClean="0"/>
              <a:pPr/>
              <a:t>35</a:t>
            </a:fld>
            <a:endParaRPr lang="en-US" altLang="zh-C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a:extLst>
              <a:ext uri="{FF2B5EF4-FFF2-40B4-BE49-F238E27FC236}">
                <a16:creationId xmlns:a16="http://schemas.microsoft.com/office/drawing/2014/main" id="{B9EF1D3C-386F-40BF-AF7B-1A802B73F43C}"/>
              </a:ext>
            </a:extLst>
          </p:cNvPr>
          <p:cNvSpPr>
            <a:spLocks noGrp="1" noChangeArrowheads="1"/>
          </p:cNvSpPr>
          <p:nvPr>
            <p:ph type="title"/>
          </p:nvPr>
        </p:nvSpPr>
        <p:spPr/>
        <p:txBody>
          <a:bodyPr/>
          <a:lstStyle/>
          <a:p>
            <a:pPr eaLnBrk="1" hangingPunct="1"/>
            <a:r>
              <a:rPr lang="zh-CN" altLang="en-US">
                <a:solidFill>
                  <a:schemeClr val="tx1"/>
                </a:solidFill>
              </a:rPr>
              <a:t>极端支持向量：</a:t>
            </a:r>
            <a:r>
              <a:rPr lang="en-US" altLang="zh-CN">
                <a:solidFill>
                  <a:schemeClr val="tx1"/>
                </a:solidFill>
              </a:rPr>
              <a:t>ESVM</a:t>
            </a:r>
            <a:endParaRPr lang="en-US" altLang="zh-CN"/>
          </a:p>
        </p:txBody>
      </p:sp>
      <p:sp>
        <p:nvSpPr>
          <p:cNvPr id="3077" name="Rectangle 5">
            <a:extLst>
              <a:ext uri="{FF2B5EF4-FFF2-40B4-BE49-F238E27FC236}">
                <a16:creationId xmlns:a16="http://schemas.microsoft.com/office/drawing/2014/main" id="{A4EFACF9-E4EA-435F-B230-7EA7F3D9A542}"/>
              </a:ext>
            </a:extLst>
          </p:cNvPr>
          <p:cNvSpPr>
            <a:spLocks noChangeArrowheads="1"/>
          </p:cNvSpPr>
          <p:nvPr/>
        </p:nvSpPr>
        <p:spPr bwMode="auto">
          <a:xfrm>
            <a:off x="0" y="31765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78" name="Rectangle 7">
            <a:extLst>
              <a:ext uri="{FF2B5EF4-FFF2-40B4-BE49-F238E27FC236}">
                <a16:creationId xmlns:a16="http://schemas.microsoft.com/office/drawing/2014/main" id="{D4269E3C-DFFE-4F44-B2EF-AE8D1FA8E716}"/>
              </a:ext>
            </a:extLst>
          </p:cNvPr>
          <p:cNvSpPr>
            <a:spLocks noChangeArrowheads="1"/>
          </p:cNvSpPr>
          <p:nvPr/>
        </p:nvSpPr>
        <p:spPr bwMode="auto">
          <a:xfrm>
            <a:off x="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79" name="Rectangle 9">
            <a:extLst>
              <a:ext uri="{FF2B5EF4-FFF2-40B4-BE49-F238E27FC236}">
                <a16:creationId xmlns:a16="http://schemas.microsoft.com/office/drawing/2014/main" id="{F0E00FAA-F805-40C0-B260-B362FEF1293F}"/>
              </a:ext>
            </a:extLst>
          </p:cNvPr>
          <p:cNvSpPr>
            <a:spLocks noChangeArrowheads="1"/>
          </p:cNvSpPr>
          <p:nvPr/>
        </p:nvSpPr>
        <p:spPr bwMode="auto">
          <a:xfrm>
            <a:off x="0" y="3071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074" name="Object 8">
            <a:extLst>
              <a:ext uri="{FF2B5EF4-FFF2-40B4-BE49-F238E27FC236}">
                <a16:creationId xmlns:a16="http://schemas.microsoft.com/office/drawing/2014/main" id="{3309BC6C-5B22-4653-9700-7144682F15DE}"/>
              </a:ext>
            </a:extLst>
          </p:cNvPr>
          <p:cNvGraphicFramePr>
            <a:graphicFrameLocks noChangeAspect="1"/>
          </p:cNvGraphicFramePr>
          <p:nvPr/>
        </p:nvGraphicFramePr>
        <p:xfrm>
          <a:off x="900113" y="2781300"/>
          <a:ext cx="4176712" cy="1185863"/>
        </p:xfrm>
        <a:graphic>
          <a:graphicData uri="http://schemas.openxmlformats.org/presentationml/2006/ole">
            <mc:AlternateContent xmlns:mc="http://schemas.openxmlformats.org/markup-compatibility/2006">
              <mc:Choice xmlns:v="urn:schemas-microsoft-com:vml" Requires="v">
                <p:oleObj spid="_x0000_s3111" name="Equation" r:id="rId3" imgW="2514600" imgH="711200" progId="Equation.DSMT4">
                  <p:embed/>
                </p:oleObj>
              </mc:Choice>
              <mc:Fallback>
                <p:oleObj name="Equation" r:id="rId3" imgW="2514600" imgH="71120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2781300"/>
                        <a:ext cx="4176712" cy="118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80" name="Rectangle 11">
            <a:extLst>
              <a:ext uri="{FF2B5EF4-FFF2-40B4-BE49-F238E27FC236}">
                <a16:creationId xmlns:a16="http://schemas.microsoft.com/office/drawing/2014/main" id="{EBA23D3A-F444-4876-A331-C684FD8C7765}"/>
              </a:ext>
            </a:extLst>
          </p:cNvPr>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67594" name="Object 10">
            <a:extLst>
              <a:ext uri="{FF2B5EF4-FFF2-40B4-BE49-F238E27FC236}">
                <a16:creationId xmlns:a16="http://schemas.microsoft.com/office/drawing/2014/main" id="{082991C1-6ADF-4409-AD71-D435B3B62114}"/>
              </a:ext>
            </a:extLst>
          </p:cNvPr>
          <p:cNvGraphicFramePr>
            <a:graphicFrameLocks noChangeAspect="1"/>
          </p:cNvGraphicFramePr>
          <p:nvPr/>
        </p:nvGraphicFramePr>
        <p:xfrm>
          <a:off x="1042988" y="5084763"/>
          <a:ext cx="3384550" cy="431800"/>
        </p:xfrm>
        <a:graphic>
          <a:graphicData uri="http://schemas.openxmlformats.org/presentationml/2006/ole">
            <mc:AlternateContent xmlns:mc="http://schemas.openxmlformats.org/markup-compatibility/2006">
              <mc:Choice xmlns:v="urn:schemas-microsoft-com:vml" Requires="v">
                <p:oleObj spid="_x0000_s3112" name="Equation" r:id="rId5" imgW="2362200" imgH="241300" progId="Equation.DSMT4">
                  <p:embed/>
                </p:oleObj>
              </mc:Choice>
              <mc:Fallback>
                <p:oleObj name="Equation" r:id="rId5" imgW="2362200" imgH="24130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5084763"/>
                        <a:ext cx="33845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7602" name="Text Box 18">
            <a:extLst>
              <a:ext uri="{FF2B5EF4-FFF2-40B4-BE49-F238E27FC236}">
                <a16:creationId xmlns:a16="http://schemas.microsoft.com/office/drawing/2014/main" id="{51018C1D-0257-4D48-8251-9A806A804310}"/>
              </a:ext>
            </a:extLst>
          </p:cNvPr>
          <p:cNvSpPr txBox="1">
            <a:spLocks noChangeArrowheads="1"/>
          </p:cNvSpPr>
          <p:nvPr/>
        </p:nvSpPr>
        <p:spPr bwMode="auto">
          <a:xfrm>
            <a:off x="1116013" y="4292600"/>
            <a:ext cx="1098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b="0"/>
              <a:t>增量计算</a:t>
            </a:r>
          </a:p>
        </p:txBody>
      </p:sp>
      <p:sp>
        <p:nvSpPr>
          <p:cNvPr id="3082" name="Text Box 19">
            <a:extLst>
              <a:ext uri="{FF2B5EF4-FFF2-40B4-BE49-F238E27FC236}">
                <a16:creationId xmlns:a16="http://schemas.microsoft.com/office/drawing/2014/main" id="{D5F0BF33-F191-4C72-AB33-A28E432A35BD}"/>
              </a:ext>
            </a:extLst>
          </p:cNvPr>
          <p:cNvSpPr txBox="1">
            <a:spLocks noChangeArrowheads="1"/>
          </p:cNvSpPr>
          <p:nvPr/>
        </p:nvSpPr>
        <p:spPr bwMode="auto">
          <a:xfrm>
            <a:off x="900113" y="2133600"/>
            <a:ext cx="158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b="0"/>
              <a:t>ESVM </a:t>
            </a:r>
            <a:r>
              <a:rPr lang="zh-CN" altLang="en-US" b="0"/>
              <a:t>分类器</a:t>
            </a:r>
          </a:p>
        </p:txBody>
      </p:sp>
      <p:sp>
        <p:nvSpPr>
          <p:cNvPr id="2" name="灯片编号占位符 1">
            <a:extLst>
              <a:ext uri="{FF2B5EF4-FFF2-40B4-BE49-F238E27FC236}">
                <a16:creationId xmlns:a16="http://schemas.microsoft.com/office/drawing/2014/main" id="{6E18CFC4-5524-40A4-B2C9-5201ABC69842}"/>
              </a:ext>
            </a:extLst>
          </p:cNvPr>
          <p:cNvSpPr>
            <a:spLocks noGrp="1"/>
          </p:cNvSpPr>
          <p:nvPr>
            <p:ph type="sldNum" sz="quarter" idx="12"/>
          </p:nvPr>
        </p:nvSpPr>
        <p:spPr/>
        <p:txBody>
          <a:bodyPr/>
          <a:lstStyle/>
          <a:p>
            <a:fld id="{87F47F47-4962-4103-8377-5A0E5AF6B234}" type="slidenum">
              <a:rPr lang="en-US" altLang="zh-CN" smtClean="0"/>
              <a:pPr/>
              <a:t>36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7602"/>
                                        </p:tgtEl>
                                        <p:attrNameLst>
                                          <p:attrName>style.visibility</p:attrName>
                                        </p:attrNameLst>
                                      </p:cBhvr>
                                      <p:to>
                                        <p:strVal val="visible"/>
                                      </p:to>
                                    </p:set>
                                    <p:anim calcmode="lin" valueType="num">
                                      <p:cBhvr additive="base">
                                        <p:cTn id="7" dur="500" fill="hold"/>
                                        <p:tgtEl>
                                          <p:spTgt spid="67602"/>
                                        </p:tgtEl>
                                        <p:attrNameLst>
                                          <p:attrName>ppt_x</p:attrName>
                                        </p:attrNameLst>
                                      </p:cBhvr>
                                      <p:tavLst>
                                        <p:tav tm="0">
                                          <p:val>
                                            <p:strVal val="#ppt_x"/>
                                          </p:val>
                                        </p:tav>
                                        <p:tav tm="100000">
                                          <p:val>
                                            <p:strVal val="#ppt_x"/>
                                          </p:val>
                                        </p:tav>
                                      </p:tavLst>
                                    </p:anim>
                                    <p:anim calcmode="lin" valueType="num">
                                      <p:cBhvr additive="base">
                                        <p:cTn id="8" dur="500" fill="hold"/>
                                        <p:tgtEl>
                                          <p:spTgt spid="6760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7594"/>
                                        </p:tgtEl>
                                        <p:attrNameLst>
                                          <p:attrName>style.visibility</p:attrName>
                                        </p:attrNameLst>
                                      </p:cBhvr>
                                      <p:to>
                                        <p:strVal val="visible"/>
                                      </p:to>
                                    </p:set>
                                    <p:anim calcmode="lin" valueType="num">
                                      <p:cBhvr additive="base">
                                        <p:cTn id="11" dur="500" fill="hold"/>
                                        <p:tgtEl>
                                          <p:spTgt spid="67594"/>
                                        </p:tgtEl>
                                        <p:attrNameLst>
                                          <p:attrName>ppt_x</p:attrName>
                                        </p:attrNameLst>
                                      </p:cBhvr>
                                      <p:tavLst>
                                        <p:tav tm="0">
                                          <p:val>
                                            <p:strVal val="#ppt_x"/>
                                          </p:val>
                                        </p:tav>
                                        <p:tav tm="100000">
                                          <p:val>
                                            <p:strVal val="#ppt_x"/>
                                          </p:val>
                                        </p:tav>
                                      </p:tavLst>
                                    </p:anim>
                                    <p:anim calcmode="lin" valueType="num">
                                      <p:cBhvr additive="base">
                                        <p:cTn id="12" dur="500" fill="hold"/>
                                        <p:tgtEl>
                                          <p:spTgt spid="675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0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FC6EC8EE-5C13-48BA-AC6B-5C1FD8229D30}"/>
              </a:ext>
            </a:extLst>
          </p:cNvPr>
          <p:cNvSpPr>
            <a:spLocks noGrp="1" noChangeArrowheads="1"/>
          </p:cNvSpPr>
          <p:nvPr>
            <p:ph type="title"/>
          </p:nvPr>
        </p:nvSpPr>
        <p:spPr/>
        <p:txBody>
          <a:bodyPr/>
          <a:lstStyle/>
          <a:p>
            <a:pPr eaLnBrk="1" hangingPunct="1"/>
            <a:r>
              <a:rPr lang="zh-CN" altLang="en-US">
                <a:solidFill>
                  <a:schemeClr val="tx1"/>
                </a:solidFill>
              </a:rPr>
              <a:t>极端支持向量：</a:t>
            </a:r>
            <a:r>
              <a:rPr lang="en-US" altLang="zh-CN">
                <a:solidFill>
                  <a:schemeClr val="tx1"/>
                </a:solidFill>
              </a:rPr>
              <a:t>ESVM</a:t>
            </a:r>
            <a:endParaRPr lang="en-US" altLang="zh-CN"/>
          </a:p>
        </p:txBody>
      </p:sp>
      <p:pic>
        <p:nvPicPr>
          <p:cNvPr id="35843" name="Picture 3" descr="result1">
            <a:extLst>
              <a:ext uri="{FF2B5EF4-FFF2-40B4-BE49-F238E27FC236}">
                <a16:creationId xmlns:a16="http://schemas.microsoft.com/office/drawing/2014/main" id="{07E17877-7A79-401A-81D3-2FDC6CD3E40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50825" y="1341438"/>
            <a:ext cx="8353425" cy="5438775"/>
          </a:xfrm>
          <a:noFill/>
        </p:spPr>
      </p:pic>
      <p:sp>
        <p:nvSpPr>
          <p:cNvPr id="2" name="灯片编号占位符 1">
            <a:extLst>
              <a:ext uri="{FF2B5EF4-FFF2-40B4-BE49-F238E27FC236}">
                <a16:creationId xmlns:a16="http://schemas.microsoft.com/office/drawing/2014/main" id="{7D0BD656-A89B-4F8C-9D56-334305068545}"/>
              </a:ext>
            </a:extLst>
          </p:cNvPr>
          <p:cNvSpPr>
            <a:spLocks noGrp="1"/>
          </p:cNvSpPr>
          <p:nvPr>
            <p:ph type="sldNum" sz="quarter" idx="12"/>
          </p:nvPr>
        </p:nvSpPr>
        <p:spPr/>
        <p:txBody>
          <a:bodyPr/>
          <a:lstStyle/>
          <a:p>
            <a:fld id="{87F47F47-4962-4103-8377-5A0E5AF6B234}" type="slidenum">
              <a:rPr lang="en-US" altLang="zh-CN" smtClean="0"/>
              <a:pPr/>
              <a:t>37</a:t>
            </a:fld>
            <a:endParaRPr lang="en-US" altLang="zh-CN"/>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70649571-F274-4671-9A28-8CEE73586ED2}"/>
              </a:ext>
            </a:extLst>
          </p:cNvPr>
          <p:cNvSpPr>
            <a:spLocks noGrp="1" noChangeArrowheads="1"/>
          </p:cNvSpPr>
          <p:nvPr>
            <p:ph type="title"/>
          </p:nvPr>
        </p:nvSpPr>
        <p:spPr/>
        <p:txBody>
          <a:bodyPr/>
          <a:lstStyle/>
          <a:p>
            <a:pPr eaLnBrk="1" hangingPunct="1"/>
            <a:r>
              <a:rPr lang="zh-CN" altLang="en-US">
                <a:solidFill>
                  <a:schemeClr val="tx1"/>
                </a:solidFill>
              </a:rPr>
              <a:t>极端支持向量：</a:t>
            </a:r>
            <a:r>
              <a:rPr lang="en-US" altLang="zh-CN">
                <a:solidFill>
                  <a:schemeClr val="tx1"/>
                </a:solidFill>
              </a:rPr>
              <a:t>ESVM</a:t>
            </a:r>
            <a:endParaRPr lang="en-US" altLang="zh-CN"/>
          </a:p>
        </p:txBody>
      </p:sp>
      <p:pic>
        <p:nvPicPr>
          <p:cNvPr id="36867" name="Picture 3" descr="result2">
            <a:extLst>
              <a:ext uri="{FF2B5EF4-FFF2-40B4-BE49-F238E27FC236}">
                <a16:creationId xmlns:a16="http://schemas.microsoft.com/office/drawing/2014/main" id="{63CED093-6B2B-4ED7-A6BC-F791C3B2371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23850" y="1358900"/>
            <a:ext cx="8447088" cy="5499100"/>
          </a:xfrm>
          <a:noFill/>
        </p:spPr>
      </p:pic>
      <p:sp>
        <p:nvSpPr>
          <p:cNvPr id="2" name="灯片编号占位符 1">
            <a:extLst>
              <a:ext uri="{FF2B5EF4-FFF2-40B4-BE49-F238E27FC236}">
                <a16:creationId xmlns:a16="http://schemas.microsoft.com/office/drawing/2014/main" id="{BDF66610-6C97-4F88-B48D-B01DD855A2CE}"/>
              </a:ext>
            </a:extLst>
          </p:cNvPr>
          <p:cNvSpPr>
            <a:spLocks noGrp="1"/>
          </p:cNvSpPr>
          <p:nvPr>
            <p:ph type="sldNum" sz="quarter" idx="12"/>
          </p:nvPr>
        </p:nvSpPr>
        <p:spPr/>
        <p:txBody>
          <a:bodyPr/>
          <a:lstStyle/>
          <a:p>
            <a:fld id="{87F47F47-4962-4103-8377-5A0E5AF6B234}" type="slidenum">
              <a:rPr lang="en-US" altLang="zh-CN" smtClean="0"/>
              <a:pPr/>
              <a:t>38</a:t>
            </a:fld>
            <a:endParaRPr lang="en-US" altLang="zh-CN"/>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391D12FC-A4CB-45CB-8C78-9B20881F7F3C}"/>
              </a:ext>
            </a:extLst>
          </p:cNvPr>
          <p:cNvSpPr>
            <a:spLocks noGrp="1" noChangeArrowheads="1"/>
          </p:cNvSpPr>
          <p:nvPr>
            <p:ph type="title"/>
          </p:nvPr>
        </p:nvSpPr>
        <p:spPr/>
        <p:txBody>
          <a:bodyPr/>
          <a:lstStyle/>
          <a:p>
            <a:pPr eaLnBrk="1" hangingPunct="1"/>
            <a:r>
              <a:rPr lang="zh-CN" altLang="en-US">
                <a:solidFill>
                  <a:schemeClr val="tx1"/>
                </a:solidFill>
              </a:rPr>
              <a:t>极端支持向量：</a:t>
            </a:r>
            <a:r>
              <a:rPr lang="en-US" altLang="zh-CN">
                <a:solidFill>
                  <a:schemeClr val="tx1"/>
                </a:solidFill>
              </a:rPr>
              <a:t>ESVM</a:t>
            </a:r>
            <a:endParaRPr lang="en-US" altLang="zh-CN"/>
          </a:p>
        </p:txBody>
      </p:sp>
      <p:pic>
        <p:nvPicPr>
          <p:cNvPr id="37891" name="Picture 3" descr="result3">
            <a:extLst>
              <a:ext uri="{FF2B5EF4-FFF2-40B4-BE49-F238E27FC236}">
                <a16:creationId xmlns:a16="http://schemas.microsoft.com/office/drawing/2014/main" id="{5EA3AF83-720A-4BD0-A0F3-8A5E5174D86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50825" y="1358900"/>
            <a:ext cx="8447088" cy="5499100"/>
          </a:xfrm>
          <a:noFill/>
        </p:spPr>
      </p:pic>
      <p:sp>
        <p:nvSpPr>
          <p:cNvPr id="2" name="灯片编号占位符 1">
            <a:extLst>
              <a:ext uri="{FF2B5EF4-FFF2-40B4-BE49-F238E27FC236}">
                <a16:creationId xmlns:a16="http://schemas.microsoft.com/office/drawing/2014/main" id="{CADF5252-2ECF-4757-BC1B-6CE7704ACF29}"/>
              </a:ext>
            </a:extLst>
          </p:cNvPr>
          <p:cNvSpPr>
            <a:spLocks noGrp="1"/>
          </p:cNvSpPr>
          <p:nvPr>
            <p:ph type="sldNum" sz="quarter" idx="12"/>
          </p:nvPr>
        </p:nvSpPr>
        <p:spPr/>
        <p:txBody>
          <a:bodyPr/>
          <a:lstStyle/>
          <a:p>
            <a:fld id="{87F47F47-4962-4103-8377-5A0E5AF6B234}" type="slidenum">
              <a:rPr lang="en-US" altLang="zh-CN" smtClean="0"/>
              <a:pPr/>
              <a:t>39</a:t>
            </a:fld>
            <a:endParaRPr lang="en-US" altLang="zh-C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982D18B5-D59A-4C83-BFC2-CB37C59ED126}"/>
              </a:ext>
            </a:extLst>
          </p:cNvPr>
          <p:cNvSpPr>
            <a:spLocks noGrp="1" noChangeArrowheads="1"/>
          </p:cNvSpPr>
          <p:nvPr>
            <p:ph type="title"/>
          </p:nvPr>
        </p:nvSpPr>
        <p:spPr/>
        <p:txBody>
          <a:bodyPr/>
          <a:lstStyle/>
          <a:p>
            <a:pPr eaLnBrk="1" hangingPunct="1"/>
            <a:r>
              <a:rPr lang="zh-CN" altLang="en-US"/>
              <a:t>预备知识</a:t>
            </a:r>
            <a:r>
              <a:rPr lang="en-US" altLang="zh-CN"/>
              <a:t>-SVM</a:t>
            </a:r>
            <a:endParaRPr lang="zh-CN" altLang="en-US"/>
          </a:p>
        </p:txBody>
      </p:sp>
      <p:pic>
        <p:nvPicPr>
          <p:cNvPr id="4" name="图片 3">
            <a:extLst>
              <a:ext uri="{FF2B5EF4-FFF2-40B4-BE49-F238E27FC236}">
                <a16:creationId xmlns:a16="http://schemas.microsoft.com/office/drawing/2014/main" id="{8971B4CF-39E8-4C97-9269-628C2986CF7C}"/>
              </a:ext>
            </a:extLst>
          </p:cNvPr>
          <p:cNvPicPr>
            <a:picLocks noChangeAspect="1"/>
          </p:cNvPicPr>
          <p:nvPr/>
        </p:nvPicPr>
        <p:blipFill rotWithShape="1">
          <a:blip r:embed="rId3"/>
          <a:srcRect b="9982"/>
          <a:stretch/>
        </p:blipFill>
        <p:spPr>
          <a:xfrm>
            <a:off x="1524000" y="1713458"/>
            <a:ext cx="7620000" cy="5144542"/>
          </a:xfrm>
          <a:prstGeom prst="rect">
            <a:avLst/>
          </a:prstGeom>
          <a:effectLst>
            <a:softEdge rad="317500"/>
          </a:effectLst>
        </p:spPr>
      </p:pic>
      <p:sp>
        <p:nvSpPr>
          <p:cNvPr id="5" name="文本框 4">
            <a:extLst>
              <a:ext uri="{FF2B5EF4-FFF2-40B4-BE49-F238E27FC236}">
                <a16:creationId xmlns:a16="http://schemas.microsoft.com/office/drawing/2014/main" id="{A4FFCAB8-4197-47C6-BA57-ACB84E90461A}"/>
              </a:ext>
            </a:extLst>
          </p:cNvPr>
          <p:cNvSpPr txBox="1"/>
          <p:nvPr/>
        </p:nvSpPr>
        <p:spPr>
          <a:xfrm>
            <a:off x="611188" y="1916113"/>
            <a:ext cx="5122862" cy="2678112"/>
          </a:xfrm>
          <a:prstGeom prst="rect">
            <a:avLst/>
          </a:prstGeom>
          <a:noFill/>
        </p:spPr>
        <p:txBody>
          <a:bodyPr>
            <a:spAutoFit/>
          </a:bodyPr>
          <a:lstStyle/>
          <a:p>
            <a:pPr marL="342900" indent="-342900">
              <a:buFont typeface="Arial" panose="020B0604020202020204" pitchFamily="34" charset="0"/>
              <a:buChar char="•"/>
              <a:defRPr/>
            </a:pPr>
            <a:r>
              <a:rPr lang="en-US" altLang="zh-CN" sz="2400" b="0" dirty="0">
                <a:latin typeface="Times New Roman" panose="02020603050405020304" pitchFamily="18" charset="0"/>
                <a:cs typeface="Times New Roman" panose="02020603050405020304" pitchFamily="18" charset="0"/>
              </a:rPr>
              <a:t>Vladimir </a:t>
            </a:r>
            <a:r>
              <a:rPr lang="en-US" altLang="zh-CN" sz="2400" b="0" dirty="0" err="1">
                <a:latin typeface="Times New Roman" panose="02020603050405020304" pitchFamily="18" charset="0"/>
                <a:cs typeface="Times New Roman" panose="02020603050405020304" pitchFamily="18" charset="0"/>
              </a:rPr>
              <a:t>Naumovich</a:t>
            </a:r>
            <a:r>
              <a:rPr lang="en-US" altLang="zh-CN" sz="2400" b="0" dirty="0">
                <a:latin typeface="Times New Roman" panose="02020603050405020304" pitchFamily="18" charset="0"/>
                <a:cs typeface="Times New Roman" panose="02020603050405020304" pitchFamily="18" charset="0"/>
              </a:rPr>
              <a:t> </a:t>
            </a:r>
            <a:r>
              <a:rPr lang="en-US" altLang="zh-CN" sz="2400" b="0" dirty="0" err="1">
                <a:latin typeface="Times New Roman" panose="02020603050405020304" pitchFamily="18" charset="0"/>
                <a:cs typeface="Times New Roman" panose="02020603050405020304" pitchFamily="18" charset="0"/>
              </a:rPr>
              <a:t>Vapnik</a:t>
            </a:r>
            <a:endParaRPr lang="en-US" altLang="zh-CN" sz="2400" b="0" dirty="0">
              <a:latin typeface="Times New Roman" panose="02020603050405020304" pitchFamily="18" charset="0"/>
              <a:cs typeface="Times New Roman" panose="02020603050405020304" pitchFamily="18" charset="0"/>
            </a:endParaRPr>
          </a:p>
          <a:p>
            <a:pPr>
              <a:defRPr/>
            </a:pPr>
            <a:endParaRPr lang="en-US" altLang="zh-CN" sz="2400" b="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defRPr/>
            </a:pPr>
            <a:r>
              <a:rPr lang="en-US" altLang="zh-CN" sz="2400" b="0" dirty="0">
                <a:latin typeface="Times New Roman" panose="02020603050405020304" pitchFamily="18" charset="0"/>
                <a:cs typeface="Times New Roman" panose="02020603050405020304" pitchFamily="18" charset="0"/>
              </a:rPr>
              <a:t>VC Dimension</a:t>
            </a:r>
          </a:p>
          <a:p>
            <a:pPr>
              <a:defRPr/>
            </a:pPr>
            <a:endParaRPr lang="en-US" altLang="zh-CN" sz="2400" b="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defRPr/>
            </a:pPr>
            <a:r>
              <a:rPr lang="en-US" altLang="zh-CN" sz="2400" b="0" dirty="0" err="1">
                <a:latin typeface="Times New Roman" panose="02020603050405020304" pitchFamily="18" charset="0"/>
                <a:cs typeface="Times New Roman" panose="02020603050405020304" pitchFamily="18" charset="0"/>
              </a:rPr>
              <a:t>Vapnik</a:t>
            </a:r>
            <a:r>
              <a:rPr lang="en-US" altLang="zh-CN" sz="2400" b="0" dirty="0">
                <a:latin typeface="Times New Roman" panose="02020603050405020304" pitchFamily="18" charset="0"/>
                <a:cs typeface="Times New Roman" panose="02020603050405020304" pitchFamily="18" charset="0"/>
              </a:rPr>
              <a:t> </a:t>
            </a:r>
            <a:r>
              <a:rPr lang="en-US" altLang="zh-CN" sz="2400" b="0" dirty="0" err="1">
                <a:latin typeface="Times New Roman" panose="02020603050405020304" pitchFamily="18" charset="0"/>
                <a:cs typeface="Times New Roman" panose="02020603050405020304" pitchFamily="18" charset="0"/>
              </a:rPr>
              <a:t>Chervonenkis</a:t>
            </a:r>
            <a:r>
              <a:rPr lang="en-US" altLang="zh-CN" sz="2400" b="0"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defRPr/>
            </a:pPr>
            <a:endParaRPr lang="en-US" altLang="zh-CN" sz="2400" b="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defRPr/>
            </a:pPr>
            <a:r>
              <a:rPr lang="en-US" altLang="zh-CN" sz="2400" b="0" dirty="0">
                <a:latin typeface="Times New Roman" panose="02020603050405020304" pitchFamily="18" charset="0"/>
                <a:cs typeface="Times New Roman" panose="02020603050405020304" pitchFamily="18" charset="0"/>
              </a:rPr>
              <a:t>Statistical Learning Theory</a:t>
            </a:r>
            <a:endParaRPr lang="zh-CN" altLang="en-US" sz="2400" b="0" dirty="0">
              <a:latin typeface="Times New Roman" panose="02020603050405020304" pitchFamily="18" charset="0"/>
              <a:cs typeface="Times New Roman" panose="02020603050405020304" pitchFamily="18" charset="0"/>
            </a:endParaRPr>
          </a:p>
        </p:txBody>
      </p:sp>
      <p:sp>
        <p:nvSpPr>
          <p:cNvPr id="8197" name="灯片编号占位符 5">
            <a:extLst>
              <a:ext uri="{FF2B5EF4-FFF2-40B4-BE49-F238E27FC236}">
                <a16:creationId xmlns:a16="http://schemas.microsoft.com/office/drawing/2014/main" id="{0A8BFF0E-FD82-4749-8CF2-96D9FF03ABC9}"/>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fld id="{317ECF3F-AECC-4F4A-98FD-467360849D73}" type="slidenum">
              <a:rPr lang="en-US" altLang="zh-CN" b="0" smtClean="0"/>
              <a:pPr/>
              <a:t>4</a:t>
            </a:fld>
            <a:endParaRPr lang="en-US" altLang="zh-CN" b="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1000"/>
                                        <p:tgtEl>
                                          <p:spTgt spid="5">
                                            <p:txEl>
                                              <p:pRg st="4" end="4"/>
                                            </p:txEl>
                                          </p:spTgt>
                                        </p:tgtEl>
                                      </p:cBhvr>
                                    </p:animEffect>
                                    <p:anim calcmode="lin" valueType="num">
                                      <p:cBhvr>
                                        <p:cTn id="2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nodeType="click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 calcmode="lin" valueType="num">
                                      <p:cBhvr additive="base">
                                        <p:cTn id="28"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C49EC166-2883-4406-A8E8-12CA6650878D}"/>
              </a:ext>
            </a:extLst>
          </p:cNvPr>
          <p:cNvSpPr>
            <a:spLocks noGrp="1" noChangeArrowheads="1"/>
          </p:cNvSpPr>
          <p:nvPr>
            <p:ph type="title"/>
          </p:nvPr>
        </p:nvSpPr>
        <p:spPr/>
        <p:txBody>
          <a:bodyPr/>
          <a:lstStyle/>
          <a:p>
            <a:pPr eaLnBrk="1" hangingPunct="1"/>
            <a:r>
              <a:rPr lang="zh-CN" altLang="en-US">
                <a:solidFill>
                  <a:schemeClr val="tx1"/>
                </a:solidFill>
              </a:rPr>
              <a:t>极端支持向量：</a:t>
            </a:r>
            <a:r>
              <a:rPr lang="en-US" altLang="zh-CN">
                <a:solidFill>
                  <a:schemeClr val="tx1"/>
                </a:solidFill>
              </a:rPr>
              <a:t>ESVM</a:t>
            </a:r>
            <a:endParaRPr lang="en-US" altLang="zh-CN"/>
          </a:p>
        </p:txBody>
      </p:sp>
      <p:pic>
        <p:nvPicPr>
          <p:cNvPr id="38915" name="Picture 3" descr="result4">
            <a:extLst>
              <a:ext uri="{FF2B5EF4-FFF2-40B4-BE49-F238E27FC236}">
                <a16:creationId xmlns:a16="http://schemas.microsoft.com/office/drawing/2014/main" id="{DC0E20C6-04D8-472A-9D22-7709BC08CCB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50825" y="1358900"/>
            <a:ext cx="8447088" cy="5499100"/>
          </a:xfrm>
          <a:noFill/>
        </p:spPr>
      </p:pic>
      <p:sp>
        <p:nvSpPr>
          <p:cNvPr id="2" name="灯片编号占位符 1">
            <a:extLst>
              <a:ext uri="{FF2B5EF4-FFF2-40B4-BE49-F238E27FC236}">
                <a16:creationId xmlns:a16="http://schemas.microsoft.com/office/drawing/2014/main" id="{E198A825-5105-4712-81B8-C66B4FCFF269}"/>
              </a:ext>
            </a:extLst>
          </p:cNvPr>
          <p:cNvSpPr>
            <a:spLocks noGrp="1"/>
          </p:cNvSpPr>
          <p:nvPr>
            <p:ph type="sldNum" sz="quarter" idx="12"/>
          </p:nvPr>
        </p:nvSpPr>
        <p:spPr/>
        <p:txBody>
          <a:bodyPr/>
          <a:lstStyle/>
          <a:p>
            <a:fld id="{87F47F47-4962-4103-8377-5A0E5AF6B234}" type="slidenum">
              <a:rPr lang="en-US" altLang="zh-CN" smtClean="0"/>
              <a:pPr/>
              <a:t>40</a:t>
            </a:fld>
            <a:endParaRPr lang="en-US" altLang="zh-CN"/>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B33F6EE2-ED0C-421E-AB01-74FD3E244A6A}"/>
              </a:ext>
            </a:extLst>
          </p:cNvPr>
          <p:cNvSpPr>
            <a:spLocks noGrp="1" noChangeArrowheads="1"/>
          </p:cNvSpPr>
          <p:nvPr>
            <p:ph type="title"/>
          </p:nvPr>
        </p:nvSpPr>
        <p:spPr/>
        <p:txBody>
          <a:bodyPr/>
          <a:lstStyle/>
          <a:p>
            <a:pPr eaLnBrk="1" hangingPunct="1"/>
            <a:r>
              <a:rPr lang="zh-CN" altLang="en-US">
                <a:solidFill>
                  <a:schemeClr val="tx1"/>
                </a:solidFill>
              </a:rPr>
              <a:t>极端支持向量：</a:t>
            </a:r>
            <a:r>
              <a:rPr lang="en-US" altLang="zh-CN">
                <a:solidFill>
                  <a:schemeClr val="tx1"/>
                </a:solidFill>
              </a:rPr>
              <a:t>ESVM</a:t>
            </a:r>
            <a:endParaRPr lang="en-US" altLang="zh-CN"/>
          </a:p>
        </p:txBody>
      </p:sp>
      <p:pic>
        <p:nvPicPr>
          <p:cNvPr id="39939" name="Picture 3">
            <a:extLst>
              <a:ext uri="{FF2B5EF4-FFF2-40B4-BE49-F238E27FC236}">
                <a16:creationId xmlns:a16="http://schemas.microsoft.com/office/drawing/2014/main" id="{7515CE37-B593-43FD-88E0-341983785F6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08175" y="1412875"/>
            <a:ext cx="5184775" cy="5445125"/>
          </a:xfrm>
          <a:noFill/>
        </p:spPr>
      </p:pic>
      <p:sp>
        <p:nvSpPr>
          <p:cNvPr id="2" name="灯片编号占位符 1">
            <a:extLst>
              <a:ext uri="{FF2B5EF4-FFF2-40B4-BE49-F238E27FC236}">
                <a16:creationId xmlns:a16="http://schemas.microsoft.com/office/drawing/2014/main" id="{1FE59C9A-3167-4CBE-8896-1EF776D4BB33}"/>
              </a:ext>
            </a:extLst>
          </p:cNvPr>
          <p:cNvSpPr>
            <a:spLocks noGrp="1"/>
          </p:cNvSpPr>
          <p:nvPr>
            <p:ph type="sldNum" sz="quarter" idx="12"/>
          </p:nvPr>
        </p:nvSpPr>
        <p:spPr/>
        <p:txBody>
          <a:bodyPr/>
          <a:lstStyle/>
          <a:p>
            <a:fld id="{87F47F47-4962-4103-8377-5A0E5AF6B234}" type="slidenum">
              <a:rPr lang="en-US" altLang="zh-CN" smtClean="0"/>
              <a:pPr/>
              <a:t>41</a:t>
            </a:fld>
            <a:endParaRPr lang="en-US" altLang="zh-CN"/>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4AA7F47C-3CA3-46A7-ABC0-2CA820E8DCCB}"/>
              </a:ext>
            </a:extLst>
          </p:cNvPr>
          <p:cNvSpPr>
            <a:spLocks noGrp="1" noChangeArrowheads="1"/>
          </p:cNvSpPr>
          <p:nvPr>
            <p:ph type="title"/>
          </p:nvPr>
        </p:nvSpPr>
        <p:spPr/>
        <p:txBody>
          <a:bodyPr/>
          <a:lstStyle/>
          <a:p>
            <a:pPr eaLnBrk="1" hangingPunct="1"/>
            <a:r>
              <a:rPr lang="zh-CN" altLang="en-US">
                <a:solidFill>
                  <a:schemeClr val="tx1"/>
                </a:solidFill>
              </a:rPr>
              <a:t>极端支持向量：</a:t>
            </a:r>
            <a:r>
              <a:rPr lang="en-US" altLang="zh-CN">
                <a:solidFill>
                  <a:schemeClr val="tx1"/>
                </a:solidFill>
              </a:rPr>
              <a:t>ESVM</a:t>
            </a:r>
            <a:endParaRPr lang="en-US" altLang="zh-CN"/>
          </a:p>
        </p:txBody>
      </p:sp>
      <p:sp>
        <p:nvSpPr>
          <p:cNvPr id="40963" name="Rectangle 3">
            <a:extLst>
              <a:ext uri="{FF2B5EF4-FFF2-40B4-BE49-F238E27FC236}">
                <a16:creationId xmlns:a16="http://schemas.microsoft.com/office/drawing/2014/main" id="{7CED5AF3-84FE-453F-BAC7-25C16FE5CCA0}"/>
              </a:ext>
            </a:extLst>
          </p:cNvPr>
          <p:cNvSpPr>
            <a:spLocks noGrp="1" noChangeArrowheads="1"/>
          </p:cNvSpPr>
          <p:nvPr>
            <p:ph type="body" idx="1"/>
          </p:nvPr>
        </p:nvSpPr>
        <p:spPr/>
        <p:txBody>
          <a:bodyPr/>
          <a:lstStyle/>
          <a:p>
            <a:pPr eaLnBrk="1" hangingPunct="1">
              <a:lnSpc>
                <a:spcPct val="90000"/>
              </a:lnSpc>
            </a:pPr>
            <a:r>
              <a:rPr lang="zh-CN" altLang="en-US"/>
              <a:t>我们提出了一种新的</a:t>
            </a:r>
            <a:r>
              <a:rPr lang="en-US" altLang="zh-CN"/>
              <a:t>Extreme Support Vector Machine</a:t>
            </a:r>
            <a:r>
              <a:rPr lang="zh-CN" altLang="en-US"/>
              <a:t>（</a:t>
            </a:r>
            <a:r>
              <a:rPr lang="en-US" altLang="zh-CN"/>
              <a:t>ESVM</a:t>
            </a:r>
            <a:r>
              <a:rPr lang="zh-CN" altLang="en-US"/>
              <a:t>）分类模型：</a:t>
            </a:r>
          </a:p>
          <a:p>
            <a:pPr lvl="1" eaLnBrk="1" hangingPunct="1">
              <a:lnSpc>
                <a:spcPct val="90000"/>
              </a:lnSpc>
            </a:pPr>
            <a:r>
              <a:rPr lang="zh-CN" altLang="en-US"/>
              <a:t>利用随机构造的映射函数代替核函数</a:t>
            </a:r>
          </a:p>
          <a:p>
            <a:pPr lvl="1" eaLnBrk="1" hangingPunct="1">
              <a:lnSpc>
                <a:spcPct val="90000"/>
              </a:lnSpc>
            </a:pPr>
            <a:r>
              <a:rPr lang="zh-CN" altLang="en-US"/>
              <a:t>正则化最小二乘</a:t>
            </a:r>
          </a:p>
          <a:p>
            <a:pPr eaLnBrk="1" hangingPunct="1">
              <a:lnSpc>
                <a:spcPct val="90000"/>
              </a:lnSpc>
            </a:pPr>
            <a:r>
              <a:rPr lang="zh-CN" altLang="en-US"/>
              <a:t>优点：</a:t>
            </a:r>
          </a:p>
          <a:p>
            <a:pPr lvl="1" eaLnBrk="1" hangingPunct="1">
              <a:lnSpc>
                <a:spcPct val="90000"/>
              </a:lnSpc>
            </a:pPr>
            <a:r>
              <a:rPr lang="zh-CN" altLang="en-US"/>
              <a:t>比</a:t>
            </a:r>
            <a:r>
              <a:rPr lang="en-US" altLang="zh-CN"/>
              <a:t>SLFN</a:t>
            </a:r>
            <a:r>
              <a:rPr lang="zh-CN" altLang="en-US"/>
              <a:t>具有更好的泛化能力</a:t>
            </a:r>
          </a:p>
          <a:p>
            <a:pPr lvl="1" eaLnBrk="1" hangingPunct="1">
              <a:lnSpc>
                <a:spcPct val="90000"/>
              </a:lnSpc>
            </a:pPr>
            <a:r>
              <a:rPr lang="zh-CN" altLang="en-US"/>
              <a:t>比</a:t>
            </a:r>
            <a:r>
              <a:rPr lang="en-US" altLang="zh-CN"/>
              <a:t>SVM</a:t>
            </a:r>
            <a:r>
              <a:rPr lang="zh-CN" altLang="en-US"/>
              <a:t>更简单，更快速</a:t>
            </a:r>
          </a:p>
          <a:p>
            <a:pPr lvl="1" eaLnBrk="1" hangingPunct="1">
              <a:lnSpc>
                <a:spcPct val="90000"/>
              </a:lnSpc>
            </a:pPr>
            <a:r>
              <a:rPr lang="zh-CN" altLang="en-US"/>
              <a:t>具有与</a:t>
            </a:r>
            <a:r>
              <a:rPr lang="en-US" altLang="zh-CN"/>
              <a:t>SVM</a:t>
            </a:r>
            <a:r>
              <a:rPr lang="zh-CN" altLang="en-US"/>
              <a:t>相似的正确率</a:t>
            </a:r>
          </a:p>
          <a:p>
            <a:pPr lvl="1" eaLnBrk="1" hangingPunct="1">
              <a:lnSpc>
                <a:spcPct val="90000"/>
              </a:lnSpc>
            </a:pPr>
            <a:r>
              <a:rPr lang="zh-CN" altLang="en-US"/>
              <a:t>可用于大数据集的训练</a:t>
            </a:r>
          </a:p>
        </p:txBody>
      </p:sp>
      <p:sp>
        <p:nvSpPr>
          <p:cNvPr id="2" name="灯片编号占位符 1">
            <a:extLst>
              <a:ext uri="{FF2B5EF4-FFF2-40B4-BE49-F238E27FC236}">
                <a16:creationId xmlns:a16="http://schemas.microsoft.com/office/drawing/2014/main" id="{ACC684F0-AF5A-4060-9B9A-AE31F8E56A2F}"/>
              </a:ext>
            </a:extLst>
          </p:cNvPr>
          <p:cNvSpPr>
            <a:spLocks noGrp="1"/>
          </p:cNvSpPr>
          <p:nvPr>
            <p:ph type="sldNum" sz="quarter" idx="12"/>
          </p:nvPr>
        </p:nvSpPr>
        <p:spPr/>
        <p:txBody>
          <a:bodyPr/>
          <a:lstStyle/>
          <a:p>
            <a:fld id="{87F47F47-4962-4103-8377-5A0E5AF6B234}" type="slidenum">
              <a:rPr lang="en-US" altLang="zh-CN" smtClean="0"/>
              <a:pPr/>
              <a:t>42</a:t>
            </a:fld>
            <a:endParaRPr lang="en-US" altLang="zh-CN"/>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5D357D51-6D5D-49A8-A206-B898514FB09C}"/>
              </a:ext>
            </a:extLst>
          </p:cNvPr>
          <p:cNvSpPr>
            <a:spLocks noGrp="1" noChangeArrowheads="1"/>
          </p:cNvSpPr>
          <p:nvPr>
            <p:ph type="title"/>
          </p:nvPr>
        </p:nvSpPr>
        <p:spPr/>
        <p:txBody>
          <a:bodyPr/>
          <a:lstStyle/>
          <a:p>
            <a:pPr eaLnBrk="1" hangingPunct="1"/>
            <a:r>
              <a:rPr lang="zh-CN" altLang="en-US">
                <a:solidFill>
                  <a:schemeClr val="tx1"/>
                </a:solidFill>
              </a:rPr>
              <a:t>极端支持向量：</a:t>
            </a:r>
            <a:r>
              <a:rPr lang="en-US" altLang="zh-CN">
                <a:solidFill>
                  <a:schemeClr val="tx1"/>
                </a:solidFill>
              </a:rPr>
              <a:t>ESVM</a:t>
            </a:r>
            <a:endParaRPr lang="en-US" altLang="zh-CN"/>
          </a:p>
        </p:txBody>
      </p:sp>
      <p:sp>
        <p:nvSpPr>
          <p:cNvPr id="50179" name="Rectangle 3">
            <a:extLst>
              <a:ext uri="{FF2B5EF4-FFF2-40B4-BE49-F238E27FC236}">
                <a16:creationId xmlns:a16="http://schemas.microsoft.com/office/drawing/2014/main" id="{428328CB-913C-4E05-8980-928D0F5FB905}"/>
              </a:ext>
            </a:extLst>
          </p:cNvPr>
          <p:cNvSpPr>
            <a:spLocks noGrp="1" noChangeArrowheads="1"/>
          </p:cNvSpPr>
          <p:nvPr>
            <p:ph type="body" idx="1"/>
          </p:nvPr>
        </p:nvSpPr>
        <p:spPr/>
        <p:txBody>
          <a:bodyPr/>
          <a:lstStyle/>
          <a:p>
            <a:pPr eaLnBrk="1" hangingPunct="1"/>
            <a:r>
              <a:rPr lang="en-US" altLang="zh-CN"/>
              <a:t>Qiuge Liu, Qing He, and Zhongzhi Shi. Extreme Support Vector Machine, in PAKDD'08(EI</a:t>
            </a:r>
            <a:r>
              <a:rPr lang="zh-CN" altLang="en-US"/>
              <a:t>源</a:t>
            </a:r>
            <a:r>
              <a:rPr lang="en-US" altLang="zh-CN"/>
              <a:t>). </a:t>
            </a:r>
          </a:p>
        </p:txBody>
      </p:sp>
      <p:sp>
        <p:nvSpPr>
          <p:cNvPr id="50181" name="灯片编号占位符 5">
            <a:extLst>
              <a:ext uri="{FF2B5EF4-FFF2-40B4-BE49-F238E27FC236}">
                <a16:creationId xmlns:a16="http://schemas.microsoft.com/office/drawing/2014/main" id="{68011BDD-E22C-4250-BB5C-7191E50CE22C}"/>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fld id="{C7D200B6-C349-4D58-815B-83AACADCFD7A}" type="slidenum">
              <a:rPr lang="en-US" altLang="zh-CN" b="0" smtClean="0"/>
              <a:pPr/>
              <a:t>43</a:t>
            </a:fld>
            <a:endParaRPr lang="en-US" altLang="zh-CN" b="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smtClean="0"/>
              <a:t>Most </a:t>
            </a:r>
            <a:r>
              <a:rPr lang="en-US" altLang="zh-CN" dirty="0" err="1" smtClean="0"/>
              <a:t>Infuluential</a:t>
            </a:r>
            <a:r>
              <a:rPr lang="en-US" altLang="zh-CN" dirty="0" smtClean="0"/>
              <a:t> Paper Award</a:t>
            </a:r>
            <a:endParaRPr lang="zh-CN" altLang="en-US" dirty="0"/>
          </a:p>
        </p:txBody>
      </p:sp>
      <p:pic>
        <p:nvPicPr>
          <p:cNvPr id="5" name="内容占位符 4"/>
          <p:cNvPicPr>
            <a:picLocks noGrp="1" noChangeAspect="1"/>
          </p:cNvPicPr>
          <p:nvPr>
            <p:ph sz="half" idx="1"/>
          </p:nvPr>
        </p:nvPicPr>
        <p:blipFill>
          <a:blip r:embed="rId2" cstate="hqprint">
            <a:extLst>
              <a:ext uri="{28A0092B-C50C-407E-A947-70E740481C1C}">
                <a14:useLocalDpi xmlns:a14="http://schemas.microsoft.com/office/drawing/2010/main" val="0"/>
              </a:ext>
            </a:extLst>
          </a:blip>
          <a:stretch>
            <a:fillRect/>
          </a:stretch>
        </p:blipFill>
        <p:spPr>
          <a:xfrm>
            <a:off x="823165" y="1719263"/>
            <a:ext cx="3306669" cy="4411662"/>
          </a:xfrm>
        </p:spPr>
      </p:pic>
      <p:sp>
        <p:nvSpPr>
          <p:cNvPr id="4" name="灯片编号占位符 3"/>
          <p:cNvSpPr>
            <a:spLocks noGrp="1"/>
          </p:cNvSpPr>
          <p:nvPr>
            <p:ph type="sldNum" sz="quarter" idx="12"/>
          </p:nvPr>
        </p:nvSpPr>
        <p:spPr/>
        <p:txBody>
          <a:bodyPr/>
          <a:lstStyle/>
          <a:p>
            <a:fld id="{87F47F47-4962-4103-8377-5A0E5AF6B234}" type="slidenum">
              <a:rPr lang="en-US" altLang="zh-CN" smtClean="0"/>
              <a:pPr/>
              <a:t>44</a:t>
            </a:fld>
            <a:endParaRPr lang="en-US" altLang="zh-CN"/>
          </a:p>
        </p:txBody>
      </p:sp>
      <p:pic>
        <p:nvPicPr>
          <p:cNvPr id="11" name="内容占位符 10"/>
          <p:cNvPicPr>
            <a:picLocks noGrp="1" noChangeAspect="1"/>
          </p:cNvPicPr>
          <p:nvPr>
            <p:ph sz="half" idx="2"/>
          </p:nvPr>
        </p:nvPicPr>
        <p:blipFill>
          <a:blip r:embed="rId3"/>
          <a:stretch>
            <a:fillRect/>
          </a:stretch>
        </p:blipFill>
        <p:spPr>
          <a:xfrm>
            <a:off x="4648200" y="2272199"/>
            <a:ext cx="4038600" cy="3305789"/>
          </a:xfrm>
          <a:prstGeom prst="rect">
            <a:avLst/>
          </a:prstGeom>
        </p:spPr>
      </p:pic>
    </p:spTree>
    <p:extLst>
      <p:ext uri="{BB962C8B-B14F-4D97-AF65-F5344CB8AC3E}">
        <p14:creationId xmlns:p14="http://schemas.microsoft.com/office/powerpoint/2010/main" val="58843781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C634E193-7AEF-4810-AF68-720242B4FF16}"/>
              </a:ext>
            </a:extLst>
          </p:cNvPr>
          <p:cNvSpPr>
            <a:spLocks noGrp="1" noChangeArrowheads="1"/>
          </p:cNvSpPr>
          <p:nvPr>
            <p:ph type="title"/>
          </p:nvPr>
        </p:nvSpPr>
        <p:spPr/>
        <p:txBody>
          <a:bodyPr/>
          <a:lstStyle/>
          <a:p>
            <a:pPr eaLnBrk="1" hangingPunct="1"/>
            <a:r>
              <a:rPr lang="zh-CN" altLang="en-US">
                <a:solidFill>
                  <a:schemeClr val="tx1"/>
                </a:solidFill>
              </a:rPr>
              <a:t>研究工作总结</a:t>
            </a:r>
          </a:p>
        </p:txBody>
      </p:sp>
      <p:sp>
        <p:nvSpPr>
          <p:cNvPr id="43011" name="Rectangle 3">
            <a:extLst>
              <a:ext uri="{FF2B5EF4-FFF2-40B4-BE49-F238E27FC236}">
                <a16:creationId xmlns:a16="http://schemas.microsoft.com/office/drawing/2014/main" id="{26D06F6E-6F6A-4D44-9601-3E4843EFB78F}"/>
              </a:ext>
            </a:extLst>
          </p:cNvPr>
          <p:cNvSpPr>
            <a:spLocks noGrp="1" noChangeArrowheads="1"/>
          </p:cNvSpPr>
          <p:nvPr>
            <p:ph type="body" idx="1"/>
          </p:nvPr>
        </p:nvSpPr>
        <p:spPr/>
        <p:txBody>
          <a:bodyPr/>
          <a:lstStyle/>
          <a:p>
            <a:pPr eaLnBrk="1" hangingPunct="1">
              <a:lnSpc>
                <a:spcPct val="90000"/>
              </a:lnSpc>
            </a:pPr>
            <a:r>
              <a:rPr lang="en-US" altLang="zh-CN" sz="2400"/>
              <a:t>Qiuge Liu, Qing He, and Zhongzhi Shi. Extreme Support Vector Machine, in PAKDD'08 (EI</a:t>
            </a:r>
            <a:r>
              <a:rPr lang="zh-CN" altLang="en-US" sz="2400"/>
              <a:t>源</a:t>
            </a:r>
            <a:r>
              <a:rPr lang="en-US" altLang="zh-CN" sz="2400"/>
              <a:t>).</a:t>
            </a:r>
          </a:p>
          <a:p>
            <a:pPr eaLnBrk="1" hangingPunct="1">
              <a:lnSpc>
                <a:spcPct val="90000"/>
              </a:lnSpc>
            </a:pPr>
            <a:r>
              <a:rPr lang="en-US" altLang="zh-CN" sz="2400"/>
              <a:t>Qiuge Liu, Qing He, and Zhongzhi Shi. Incremental Nonlinear Proximal Support Vector Machine, in D. Liu et al. (Eds.): ISNN 2007, LNCS 4493, Part III, pp. 336–341, 2007(</a:t>
            </a:r>
            <a:r>
              <a:rPr lang="en-US" altLang="zh-CN" sz="2400">
                <a:solidFill>
                  <a:srgbClr val="000000"/>
                </a:solidFill>
                <a:latin typeface="Times New Roman" panose="02020603050405020304" pitchFamily="18" charset="0"/>
                <a:cs typeface="Times New Roman" panose="02020603050405020304" pitchFamily="18" charset="0"/>
              </a:rPr>
              <a:t>EI</a:t>
            </a:r>
            <a:r>
              <a:rPr lang="zh-CN" altLang="en-US" sz="2400">
                <a:solidFill>
                  <a:srgbClr val="000000"/>
                </a:solidFill>
                <a:latin typeface="Times New Roman" panose="02020603050405020304" pitchFamily="18" charset="0"/>
                <a:cs typeface="Times New Roman" panose="02020603050405020304" pitchFamily="18" charset="0"/>
              </a:rPr>
              <a:t>已收录</a:t>
            </a:r>
            <a:r>
              <a:rPr lang="zh-CN" altLang="en-US" sz="2400"/>
              <a:t> </a:t>
            </a:r>
            <a:r>
              <a:rPr lang="en-US" altLang="zh-CN" sz="2400"/>
              <a:t>).</a:t>
            </a:r>
          </a:p>
          <a:p>
            <a:pPr eaLnBrk="1" hangingPunct="1">
              <a:lnSpc>
                <a:spcPct val="90000"/>
              </a:lnSpc>
            </a:pPr>
            <a:r>
              <a:rPr lang="en-US" altLang="zh-CN" sz="2400"/>
              <a:t>Qiu-ge Liu, Qing He, Zhong-zhi Shi. Data Selection for Nonlinear Proximal Support Vector Machine, Third International Conference on Natural Computation</a:t>
            </a:r>
            <a:r>
              <a:rPr lang="zh-CN" altLang="en-US" sz="2400"/>
              <a:t>，</a:t>
            </a:r>
            <a:r>
              <a:rPr lang="en-US" altLang="zh-CN" sz="2400"/>
              <a:t>Vol.1,pp.120-124.</a:t>
            </a:r>
            <a:r>
              <a:rPr lang="zh-CN" altLang="en-US" sz="2400"/>
              <a:t>（</a:t>
            </a:r>
            <a:r>
              <a:rPr lang="en-US" altLang="zh-CN" sz="2400">
                <a:solidFill>
                  <a:srgbClr val="000000"/>
                </a:solidFill>
                <a:latin typeface="Times New Roman" panose="02020603050405020304" pitchFamily="18" charset="0"/>
                <a:cs typeface="Times New Roman" panose="02020603050405020304" pitchFamily="18" charset="0"/>
              </a:rPr>
              <a:t>EI</a:t>
            </a:r>
            <a:r>
              <a:rPr lang="zh-CN" altLang="en-US" sz="2400">
                <a:solidFill>
                  <a:srgbClr val="000000"/>
                </a:solidFill>
                <a:latin typeface="Times New Roman" panose="02020603050405020304" pitchFamily="18" charset="0"/>
                <a:cs typeface="Times New Roman" panose="02020603050405020304" pitchFamily="18" charset="0"/>
              </a:rPr>
              <a:t>已收录</a:t>
            </a:r>
            <a:r>
              <a:rPr lang="zh-CN" altLang="en-US" sz="2400"/>
              <a:t> ）</a:t>
            </a:r>
          </a:p>
          <a:p>
            <a:pPr eaLnBrk="1" hangingPunct="1">
              <a:lnSpc>
                <a:spcPct val="90000"/>
              </a:lnSpc>
            </a:pPr>
            <a:r>
              <a:rPr lang="zh-CN" altLang="en-US" sz="2400"/>
              <a:t>刘秋阁，何清，史忠植</a:t>
            </a:r>
            <a:r>
              <a:rPr lang="en-US" altLang="zh-CN" sz="2400"/>
              <a:t>. </a:t>
            </a:r>
            <a:r>
              <a:rPr lang="zh-CN" altLang="en-US" sz="2400"/>
              <a:t>一种新的非线性支持向量机分类算法</a:t>
            </a:r>
            <a:r>
              <a:rPr lang="en-US" altLang="zh-CN" sz="2400"/>
              <a:t>. CAAI-12, </a:t>
            </a:r>
            <a:r>
              <a:rPr lang="zh-CN" altLang="en-US" sz="2400"/>
              <a:t>北京邮电大学出版社</a:t>
            </a:r>
            <a:r>
              <a:rPr lang="en-US" altLang="zh-CN" sz="2400"/>
              <a:t>, 2007, 190-195.</a:t>
            </a:r>
          </a:p>
        </p:txBody>
      </p:sp>
      <p:sp>
        <p:nvSpPr>
          <p:cNvPr id="2" name="灯片编号占位符 1">
            <a:extLst>
              <a:ext uri="{FF2B5EF4-FFF2-40B4-BE49-F238E27FC236}">
                <a16:creationId xmlns:a16="http://schemas.microsoft.com/office/drawing/2014/main" id="{774B7FF4-C0DE-4AB5-9FE3-2B2B2A3F821C}"/>
              </a:ext>
            </a:extLst>
          </p:cNvPr>
          <p:cNvSpPr>
            <a:spLocks noGrp="1"/>
          </p:cNvSpPr>
          <p:nvPr>
            <p:ph type="sldNum" sz="quarter" idx="12"/>
          </p:nvPr>
        </p:nvSpPr>
        <p:spPr/>
        <p:txBody>
          <a:bodyPr/>
          <a:lstStyle/>
          <a:p>
            <a:fld id="{87F47F47-4962-4103-8377-5A0E5AF6B234}" type="slidenum">
              <a:rPr lang="en-US" altLang="zh-CN" smtClean="0"/>
              <a:pPr/>
              <a:t>45</a:t>
            </a:fld>
            <a:endParaRPr lang="en-US" altLang="zh-CN"/>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3F7B3087-5FE2-4A30-BA43-F0A57CBB8572}"/>
              </a:ext>
            </a:extLst>
          </p:cNvPr>
          <p:cNvSpPr>
            <a:spLocks noGrp="1" noChangeArrowheads="1"/>
          </p:cNvSpPr>
          <p:nvPr>
            <p:ph type="title"/>
          </p:nvPr>
        </p:nvSpPr>
        <p:spPr/>
        <p:txBody>
          <a:bodyPr/>
          <a:lstStyle/>
          <a:p>
            <a:pPr eaLnBrk="1" hangingPunct="1"/>
            <a:r>
              <a:rPr lang="zh-CN" altLang="en-US">
                <a:solidFill>
                  <a:schemeClr val="tx1"/>
                </a:solidFill>
              </a:rPr>
              <a:t>公开问题</a:t>
            </a:r>
          </a:p>
        </p:txBody>
      </p:sp>
      <p:sp>
        <p:nvSpPr>
          <p:cNvPr id="44035" name="Rectangle 3">
            <a:extLst>
              <a:ext uri="{FF2B5EF4-FFF2-40B4-BE49-F238E27FC236}">
                <a16:creationId xmlns:a16="http://schemas.microsoft.com/office/drawing/2014/main" id="{B31751A5-CFBB-40ED-8533-8D07B3CC22D3}"/>
              </a:ext>
            </a:extLst>
          </p:cNvPr>
          <p:cNvSpPr>
            <a:spLocks noGrp="1" noChangeArrowheads="1"/>
          </p:cNvSpPr>
          <p:nvPr>
            <p:ph type="body" idx="1"/>
          </p:nvPr>
        </p:nvSpPr>
        <p:spPr/>
        <p:txBody>
          <a:bodyPr/>
          <a:lstStyle/>
          <a:p>
            <a:pPr marL="571500" indent="-571500" eaLnBrk="1" hangingPunct="1"/>
            <a:r>
              <a:rPr lang="en-US" altLang="zh-CN"/>
              <a:t>ESVM</a:t>
            </a:r>
            <a:r>
              <a:rPr lang="zh-CN" altLang="en-US"/>
              <a:t>的进一步完善</a:t>
            </a:r>
          </a:p>
          <a:p>
            <a:pPr marL="839788" lvl="1" indent="-495300" eaLnBrk="1" hangingPunct="1"/>
            <a:r>
              <a:rPr lang="zh-CN" altLang="en-US"/>
              <a:t>随机映射函数对分类器性能的影响，及其与核函数、核优化理论的关系；</a:t>
            </a:r>
          </a:p>
          <a:p>
            <a:pPr marL="839788" lvl="1" indent="-495300" eaLnBrk="1" hangingPunct="1"/>
            <a:r>
              <a:rPr lang="en-US" altLang="zh-CN"/>
              <a:t>ESVM</a:t>
            </a:r>
            <a:r>
              <a:rPr lang="zh-CN" altLang="en-US"/>
              <a:t>对大数据集分类能力的分析；</a:t>
            </a:r>
          </a:p>
          <a:p>
            <a:pPr marL="839788" lvl="1" indent="-495300" eaLnBrk="1" hangingPunct="1"/>
            <a:r>
              <a:rPr lang="en-US" altLang="zh-CN"/>
              <a:t>ESVM</a:t>
            </a:r>
            <a:r>
              <a:rPr lang="zh-CN" altLang="en-US"/>
              <a:t>中两步学习方式，可以推广到很多不同的（几乎任意）学习算法中用于学习非线性模型；</a:t>
            </a:r>
          </a:p>
        </p:txBody>
      </p:sp>
      <p:sp>
        <p:nvSpPr>
          <p:cNvPr id="2" name="灯片编号占位符 1">
            <a:extLst>
              <a:ext uri="{FF2B5EF4-FFF2-40B4-BE49-F238E27FC236}">
                <a16:creationId xmlns:a16="http://schemas.microsoft.com/office/drawing/2014/main" id="{3980F1DA-4731-4CF4-9C97-4F289CEDFAE6}"/>
              </a:ext>
            </a:extLst>
          </p:cNvPr>
          <p:cNvSpPr>
            <a:spLocks noGrp="1"/>
          </p:cNvSpPr>
          <p:nvPr>
            <p:ph type="sldNum" sz="quarter" idx="12"/>
          </p:nvPr>
        </p:nvSpPr>
        <p:spPr/>
        <p:txBody>
          <a:bodyPr/>
          <a:lstStyle/>
          <a:p>
            <a:fld id="{87F47F47-4962-4103-8377-5A0E5AF6B234}" type="slidenum">
              <a:rPr lang="en-US" altLang="zh-CN" smtClean="0"/>
              <a:pPr/>
              <a:t>46</a:t>
            </a:fld>
            <a:endParaRPr lang="en-US" altLang="zh-CN"/>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a:extLst>
              <a:ext uri="{FF2B5EF4-FFF2-40B4-BE49-F238E27FC236}">
                <a16:creationId xmlns:a16="http://schemas.microsoft.com/office/drawing/2014/main" id="{84979742-74EC-4F15-901A-0AE1EE22FF3C}"/>
              </a:ext>
            </a:extLst>
          </p:cNvPr>
          <p:cNvSpPr>
            <a:spLocks noGrp="1" noChangeArrowheads="1"/>
          </p:cNvSpPr>
          <p:nvPr>
            <p:ph type="ctrTitle"/>
          </p:nvPr>
        </p:nvSpPr>
        <p:spPr/>
        <p:txBody>
          <a:bodyPr/>
          <a:lstStyle/>
          <a:p>
            <a:pPr eaLnBrk="1" hangingPunct="1"/>
            <a:r>
              <a:rPr lang="zh-CN" altLang="en-US" dirty="0"/>
              <a:t>谢谢</a:t>
            </a:r>
            <a:r>
              <a:rPr lang="en-US" altLang="zh-CN" dirty="0"/>
              <a:t>!</a:t>
            </a:r>
          </a:p>
        </p:txBody>
      </p:sp>
      <p:sp>
        <p:nvSpPr>
          <p:cNvPr id="45059" name="Rectangle 5">
            <a:extLst>
              <a:ext uri="{FF2B5EF4-FFF2-40B4-BE49-F238E27FC236}">
                <a16:creationId xmlns:a16="http://schemas.microsoft.com/office/drawing/2014/main" id="{92D343D4-70AA-4CF1-A9CA-D1049A3C5E5D}"/>
              </a:ext>
            </a:extLst>
          </p:cNvPr>
          <p:cNvSpPr>
            <a:spLocks noGrp="1" noChangeArrowheads="1"/>
          </p:cNvSpPr>
          <p:nvPr>
            <p:ph type="subTitle" idx="1"/>
          </p:nvPr>
        </p:nvSpPr>
        <p:spPr/>
        <p:txBody>
          <a:bodyPr/>
          <a:lstStyle/>
          <a:p>
            <a:pPr eaLnBrk="1" hangingPunct="1"/>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95B6064F-EE56-4B87-8DDB-B626E625978B}"/>
              </a:ext>
            </a:extLst>
          </p:cNvPr>
          <p:cNvSpPr>
            <a:spLocks noGrp="1" noChangeArrowheads="1"/>
          </p:cNvSpPr>
          <p:nvPr>
            <p:ph type="title"/>
          </p:nvPr>
        </p:nvSpPr>
        <p:spPr/>
        <p:txBody>
          <a:bodyPr/>
          <a:lstStyle/>
          <a:p>
            <a:pPr eaLnBrk="1" hangingPunct="1"/>
            <a:r>
              <a:rPr lang="zh-CN" altLang="en-US"/>
              <a:t>预备知识</a:t>
            </a:r>
            <a:r>
              <a:rPr lang="en-US" altLang="zh-CN"/>
              <a:t>-SVM</a:t>
            </a:r>
            <a:endParaRPr lang="zh-CN" altLang="en-US"/>
          </a:p>
        </p:txBody>
      </p:sp>
      <p:pic>
        <p:nvPicPr>
          <p:cNvPr id="10243" name="图片 1">
            <a:extLst>
              <a:ext uri="{FF2B5EF4-FFF2-40B4-BE49-F238E27FC236}">
                <a16:creationId xmlns:a16="http://schemas.microsoft.com/office/drawing/2014/main" id="{22D04820-8703-4C7F-A182-C6C97AF519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13618"/>
          <a:stretch>
            <a:fillRect/>
          </a:stretch>
        </p:blipFill>
        <p:spPr bwMode="auto">
          <a:xfrm>
            <a:off x="1187450" y="1557338"/>
            <a:ext cx="6342063"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灯片编号占位符 2">
            <a:extLst>
              <a:ext uri="{FF2B5EF4-FFF2-40B4-BE49-F238E27FC236}">
                <a16:creationId xmlns:a16="http://schemas.microsoft.com/office/drawing/2014/main" id="{2873E25D-8AA3-4ACF-A6EF-8BE53AC75074}"/>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fld id="{A524FEB3-2174-41C9-9A4C-13A75231CA4F}" type="slidenum">
              <a:rPr lang="en-US" altLang="zh-CN" b="0" smtClean="0"/>
              <a:pPr/>
              <a:t>5</a:t>
            </a:fld>
            <a:endParaRPr lang="en-US" altLang="zh-CN" b="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C0DD5013-43E9-4836-B7B2-2E30FB360885}"/>
              </a:ext>
            </a:extLst>
          </p:cNvPr>
          <p:cNvSpPr>
            <a:spLocks noGrp="1" noChangeArrowheads="1"/>
          </p:cNvSpPr>
          <p:nvPr>
            <p:ph type="title"/>
          </p:nvPr>
        </p:nvSpPr>
        <p:spPr/>
        <p:txBody>
          <a:bodyPr/>
          <a:lstStyle/>
          <a:p>
            <a:pPr eaLnBrk="1" hangingPunct="1"/>
            <a:r>
              <a:rPr lang="zh-CN" altLang="en-US"/>
              <a:t>预备知识</a:t>
            </a:r>
            <a:r>
              <a:rPr lang="en-US" altLang="zh-CN"/>
              <a:t>-PSVM</a:t>
            </a:r>
            <a:endParaRPr lang="zh-CN" altLang="en-US"/>
          </a:p>
        </p:txBody>
      </p:sp>
      <p:pic>
        <p:nvPicPr>
          <p:cNvPr id="12291" name="图片 2">
            <a:extLst>
              <a:ext uri="{FF2B5EF4-FFF2-40B4-BE49-F238E27FC236}">
                <a16:creationId xmlns:a16="http://schemas.microsoft.com/office/drawing/2014/main" id="{88A2036C-EDAF-47C6-A8BB-82855DBAB8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1538" y="1557338"/>
            <a:ext cx="7515225"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灯片编号占位符 3">
            <a:extLst>
              <a:ext uri="{FF2B5EF4-FFF2-40B4-BE49-F238E27FC236}">
                <a16:creationId xmlns:a16="http://schemas.microsoft.com/office/drawing/2014/main" id="{9800F166-B675-406B-B1FB-B0590D902A6F}"/>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fld id="{7FA1E6CF-5075-4E53-814B-8A1470E5306E}" type="slidenum">
              <a:rPr lang="en-US" altLang="zh-CN" b="0" smtClean="0"/>
              <a:pPr/>
              <a:t>6</a:t>
            </a:fld>
            <a:endParaRPr lang="en-US" altLang="zh-CN" b="0"/>
          </a:p>
        </p:txBody>
      </p:sp>
      <p:pic>
        <p:nvPicPr>
          <p:cNvPr id="12293" name="图片 5">
            <a:extLst>
              <a:ext uri="{FF2B5EF4-FFF2-40B4-BE49-F238E27FC236}">
                <a16:creationId xmlns:a16="http://schemas.microsoft.com/office/drawing/2014/main" id="{ED957C5E-FCC8-47FC-8777-CAEFEF9DC0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88" y="3548063"/>
            <a:ext cx="4265613" cy="329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4" name="图片 7">
            <a:extLst>
              <a:ext uri="{FF2B5EF4-FFF2-40B4-BE49-F238E27FC236}">
                <a16:creationId xmlns:a16="http://schemas.microsoft.com/office/drawing/2014/main" id="{69C4118F-FC46-4516-A780-120FBC8869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9725" y="3141663"/>
            <a:ext cx="4994275" cy="374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3B461982-DFCA-4FC7-84F8-223F08238443}"/>
              </a:ext>
            </a:extLst>
          </p:cNvPr>
          <p:cNvSpPr>
            <a:spLocks noGrp="1" noChangeArrowheads="1"/>
          </p:cNvSpPr>
          <p:nvPr>
            <p:ph type="title"/>
          </p:nvPr>
        </p:nvSpPr>
        <p:spPr/>
        <p:txBody>
          <a:bodyPr/>
          <a:lstStyle/>
          <a:p>
            <a:pPr eaLnBrk="1" hangingPunct="1"/>
            <a:r>
              <a:rPr lang="zh-CN" altLang="en-US"/>
              <a:t>研究工作简介</a:t>
            </a:r>
          </a:p>
        </p:txBody>
      </p:sp>
      <p:sp>
        <p:nvSpPr>
          <p:cNvPr id="119811" name="Rectangle 3">
            <a:extLst>
              <a:ext uri="{FF2B5EF4-FFF2-40B4-BE49-F238E27FC236}">
                <a16:creationId xmlns:a16="http://schemas.microsoft.com/office/drawing/2014/main" id="{A9BDB4D6-2CB3-468B-A720-41ABCC19862D}"/>
              </a:ext>
            </a:extLst>
          </p:cNvPr>
          <p:cNvSpPr>
            <a:spLocks noGrp="1" noChangeArrowheads="1"/>
          </p:cNvSpPr>
          <p:nvPr>
            <p:ph type="body" idx="1"/>
          </p:nvPr>
        </p:nvSpPr>
        <p:spPr/>
        <p:txBody>
          <a:bodyPr/>
          <a:lstStyle/>
          <a:p>
            <a:pPr eaLnBrk="1" hangingPunct="1"/>
            <a:r>
              <a:rPr lang="zh-CN" altLang="en-US"/>
              <a:t>设计了非线性</a:t>
            </a:r>
            <a:r>
              <a:rPr lang="en-US" altLang="zh-CN"/>
              <a:t>PSVM</a:t>
            </a:r>
            <a:r>
              <a:rPr lang="zh-CN" altLang="en-US"/>
              <a:t>的增量学习算法</a:t>
            </a:r>
          </a:p>
          <a:p>
            <a:pPr eaLnBrk="1" hangingPunct="1"/>
            <a:r>
              <a:rPr lang="zh-CN" altLang="en-US"/>
              <a:t>设计了</a:t>
            </a:r>
            <a:r>
              <a:rPr lang="en-US" altLang="zh-CN"/>
              <a:t>PSVM</a:t>
            </a:r>
            <a:r>
              <a:rPr lang="zh-CN" altLang="en-US"/>
              <a:t>的样本选择技术</a:t>
            </a:r>
          </a:p>
          <a:p>
            <a:pPr eaLnBrk="1" hangingPunct="1"/>
            <a:r>
              <a:rPr lang="zh-CN" altLang="en-US"/>
              <a:t> 提出了一种新的</a:t>
            </a:r>
            <a:r>
              <a:rPr lang="en-US" altLang="zh-CN"/>
              <a:t>SVM</a:t>
            </a:r>
            <a:r>
              <a:rPr lang="zh-CN" altLang="en-US"/>
              <a:t>分类模型</a:t>
            </a:r>
          </a:p>
        </p:txBody>
      </p:sp>
      <p:sp>
        <p:nvSpPr>
          <p:cNvPr id="2" name="灯片编号占位符 1">
            <a:extLst>
              <a:ext uri="{FF2B5EF4-FFF2-40B4-BE49-F238E27FC236}">
                <a16:creationId xmlns:a16="http://schemas.microsoft.com/office/drawing/2014/main" id="{6AD0C465-F09B-4304-8700-7BCD257136D3}"/>
              </a:ext>
            </a:extLst>
          </p:cNvPr>
          <p:cNvSpPr>
            <a:spLocks noGrp="1"/>
          </p:cNvSpPr>
          <p:nvPr>
            <p:ph type="sldNum" sz="quarter" idx="12"/>
          </p:nvPr>
        </p:nvSpPr>
        <p:spPr/>
        <p:txBody>
          <a:bodyPr/>
          <a:lstStyle/>
          <a:p>
            <a:fld id="{87F47F47-4962-4103-8377-5A0E5AF6B234}" type="slidenum">
              <a:rPr lang="en-US" altLang="zh-CN" smtClean="0"/>
              <a:pPr/>
              <a:t>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9811">
                                            <p:txEl>
                                              <p:pRg st="0" end="0"/>
                                            </p:txEl>
                                          </p:spTgt>
                                        </p:tgtEl>
                                        <p:attrNameLst>
                                          <p:attrName>style.visibility</p:attrName>
                                        </p:attrNameLst>
                                      </p:cBhvr>
                                      <p:to>
                                        <p:strVal val="visible"/>
                                      </p:to>
                                    </p:set>
                                    <p:anim calcmode="lin" valueType="num">
                                      <p:cBhvr additive="base">
                                        <p:cTn id="7" dur="500" fill="hold"/>
                                        <p:tgtEl>
                                          <p:spTgt spid="1198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98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9811">
                                            <p:txEl>
                                              <p:pRg st="1" end="1"/>
                                            </p:txEl>
                                          </p:spTgt>
                                        </p:tgtEl>
                                        <p:attrNameLst>
                                          <p:attrName>style.visibility</p:attrName>
                                        </p:attrNameLst>
                                      </p:cBhvr>
                                      <p:to>
                                        <p:strVal val="visible"/>
                                      </p:to>
                                    </p:set>
                                    <p:anim calcmode="lin" valueType="num">
                                      <p:cBhvr additive="base">
                                        <p:cTn id="13" dur="500" fill="hold"/>
                                        <p:tgtEl>
                                          <p:spTgt spid="1198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98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9811">
                                            <p:txEl>
                                              <p:pRg st="2" end="2"/>
                                            </p:txEl>
                                          </p:spTgt>
                                        </p:tgtEl>
                                        <p:attrNameLst>
                                          <p:attrName>style.visibility</p:attrName>
                                        </p:attrNameLst>
                                      </p:cBhvr>
                                      <p:to>
                                        <p:strVal val="visible"/>
                                      </p:to>
                                    </p:set>
                                    <p:anim calcmode="lin" valueType="num">
                                      <p:cBhvr additive="base">
                                        <p:cTn id="19" dur="500" fill="hold"/>
                                        <p:tgtEl>
                                          <p:spTgt spid="1198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981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E58B6438-D5B4-4142-8BBF-170CE53FCDC2}"/>
              </a:ext>
            </a:extLst>
          </p:cNvPr>
          <p:cNvSpPr>
            <a:spLocks noGrp="1" noChangeArrowheads="1"/>
          </p:cNvSpPr>
          <p:nvPr>
            <p:ph type="title"/>
          </p:nvPr>
        </p:nvSpPr>
        <p:spPr/>
        <p:txBody>
          <a:bodyPr/>
          <a:lstStyle/>
          <a:p>
            <a:pPr eaLnBrk="1" hangingPunct="1"/>
            <a:r>
              <a:rPr lang="zh-CN" altLang="en-US"/>
              <a:t>目录</a:t>
            </a:r>
          </a:p>
        </p:txBody>
      </p:sp>
      <p:sp>
        <p:nvSpPr>
          <p:cNvPr id="10243" name="Rectangle 3">
            <a:extLst>
              <a:ext uri="{FF2B5EF4-FFF2-40B4-BE49-F238E27FC236}">
                <a16:creationId xmlns:a16="http://schemas.microsoft.com/office/drawing/2014/main" id="{028E7595-CCDA-4369-96C8-69993C974A5C}"/>
              </a:ext>
            </a:extLst>
          </p:cNvPr>
          <p:cNvSpPr>
            <a:spLocks noGrp="1" noChangeArrowheads="1"/>
          </p:cNvSpPr>
          <p:nvPr>
            <p:ph type="body" idx="1"/>
          </p:nvPr>
        </p:nvSpPr>
        <p:spPr/>
        <p:txBody>
          <a:bodyPr/>
          <a:lstStyle/>
          <a:p>
            <a:pPr eaLnBrk="1" hangingPunct="1"/>
            <a:r>
              <a:rPr lang="zh-CN" altLang="en-US"/>
              <a:t>引言</a:t>
            </a:r>
          </a:p>
          <a:p>
            <a:pPr eaLnBrk="1" hangingPunct="1"/>
            <a:r>
              <a:rPr lang="zh-CN" altLang="en-US">
                <a:solidFill>
                  <a:srgbClr val="FF0000"/>
                </a:solidFill>
              </a:rPr>
              <a:t>非线性</a:t>
            </a:r>
            <a:r>
              <a:rPr lang="en-US" altLang="zh-CN">
                <a:solidFill>
                  <a:srgbClr val="FF0000"/>
                </a:solidFill>
              </a:rPr>
              <a:t>PSVM</a:t>
            </a:r>
            <a:r>
              <a:rPr lang="zh-CN" altLang="en-US">
                <a:solidFill>
                  <a:srgbClr val="FF0000"/>
                </a:solidFill>
              </a:rPr>
              <a:t>增量学习算法</a:t>
            </a:r>
          </a:p>
          <a:p>
            <a:pPr eaLnBrk="1" hangingPunct="1"/>
            <a:r>
              <a:rPr lang="en-US" altLang="zh-CN"/>
              <a:t>PSVM</a:t>
            </a:r>
            <a:r>
              <a:rPr lang="zh-CN" altLang="en-US"/>
              <a:t>样本选择技术</a:t>
            </a:r>
          </a:p>
          <a:p>
            <a:pPr eaLnBrk="1" hangingPunct="1"/>
            <a:r>
              <a:rPr lang="zh-CN" altLang="en-US"/>
              <a:t>极端支持向量：</a:t>
            </a:r>
            <a:r>
              <a:rPr lang="en-US" altLang="zh-CN"/>
              <a:t>ESVM</a:t>
            </a:r>
          </a:p>
        </p:txBody>
      </p:sp>
      <p:sp>
        <p:nvSpPr>
          <p:cNvPr id="2" name="灯片编号占位符 1">
            <a:extLst>
              <a:ext uri="{FF2B5EF4-FFF2-40B4-BE49-F238E27FC236}">
                <a16:creationId xmlns:a16="http://schemas.microsoft.com/office/drawing/2014/main" id="{DC504E56-932B-4F90-B7BB-CAE8828ABF9B}"/>
              </a:ext>
            </a:extLst>
          </p:cNvPr>
          <p:cNvSpPr>
            <a:spLocks noGrp="1"/>
          </p:cNvSpPr>
          <p:nvPr>
            <p:ph type="sldNum" sz="quarter" idx="12"/>
          </p:nvPr>
        </p:nvSpPr>
        <p:spPr/>
        <p:txBody>
          <a:bodyPr/>
          <a:lstStyle/>
          <a:p>
            <a:fld id="{87F47F47-4962-4103-8377-5A0E5AF6B234}" type="slidenum">
              <a:rPr lang="en-US" altLang="zh-CN" smtClean="0"/>
              <a:pPr/>
              <a:t>8</a:t>
            </a:fld>
            <a:endParaRPr lang="en-US" altLang="zh-C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D11DB6E6-5DD9-47BA-BC6E-98478DFD928F}"/>
              </a:ext>
            </a:extLst>
          </p:cNvPr>
          <p:cNvSpPr>
            <a:spLocks noGrp="1" noChangeArrowheads="1"/>
          </p:cNvSpPr>
          <p:nvPr>
            <p:ph type="title"/>
          </p:nvPr>
        </p:nvSpPr>
        <p:spPr/>
        <p:txBody>
          <a:bodyPr/>
          <a:lstStyle/>
          <a:p>
            <a:pPr eaLnBrk="1" hangingPunct="1"/>
            <a:r>
              <a:rPr lang="zh-CN" altLang="en-US"/>
              <a:t>非线性</a:t>
            </a:r>
            <a:r>
              <a:rPr lang="en-US" altLang="zh-CN"/>
              <a:t>PSVM</a:t>
            </a:r>
            <a:r>
              <a:rPr lang="zh-CN" altLang="en-US"/>
              <a:t>增量学习算法</a:t>
            </a:r>
          </a:p>
        </p:txBody>
      </p:sp>
      <p:sp>
        <p:nvSpPr>
          <p:cNvPr id="11267" name="Rectangle 3">
            <a:extLst>
              <a:ext uri="{FF2B5EF4-FFF2-40B4-BE49-F238E27FC236}">
                <a16:creationId xmlns:a16="http://schemas.microsoft.com/office/drawing/2014/main" id="{D6DE4FB3-BDDC-4D2F-B9D6-F3B9748EC045}"/>
              </a:ext>
            </a:extLst>
          </p:cNvPr>
          <p:cNvSpPr>
            <a:spLocks noGrp="1" noChangeArrowheads="1"/>
          </p:cNvSpPr>
          <p:nvPr>
            <p:ph type="body" idx="1"/>
          </p:nvPr>
        </p:nvSpPr>
        <p:spPr/>
        <p:txBody>
          <a:bodyPr/>
          <a:lstStyle/>
          <a:p>
            <a:pPr eaLnBrk="1" hangingPunct="1"/>
            <a:r>
              <a:rPr lang="zh-CN" altLang="en-US"/>
              <a:t>易于增量学习的</a:t>
            </a:r>
            <a:r>
              <a:rPr lang="en-US" altLang="zh-CN"/>
              <a:t>Nonlinear PSVM</a:t>
            </a:r>
            <a:r>
              <a:rPr lang="zh-CN" altLang="en-US"/>
              <a:t>分类器</a:t>
            </a:r>
            <a:r>
              <a:rPr lang="en-US" altLang="zh-CN"/>
              <a:t>;</a:t>
            </a:r>
          </a:p>
          <a:p>
            <a:pPr eaLnBrk="1" hangingPunct="1"/>
            <a:r>
              <a:rPr lang="zh-CN" altLang="en-US"/>
              <a:t>利用分块矩阵求逆公式，设计了</a:t>
            </a:r>
            <a:r>
              <a:rPr lang="en-US" altLang="zh-CN"/>
              <a:t>PSVM</a:t>
            </a:r>
            <a:r>
              <a:rPr lang="zh-CN" altLang="en-US"/>
              <a:t>增量学习算法 </a:t>
            </a:r>
            <a:r>
              <a:rPr lang="en-US" altLang="zh-CN"/>
              <a:t>;</a:t>
            </a:r>
          </a:p>
          <a:p>
            <a:pPr eaLnBrk="1" hangingPunct="1"/>
            <a:r>
              <a:rPr lang="zh-CN" altLang="en-US"/>
              <a:t>理论及实验证明：在线学习过程中采用该算法不仅可以得到与批量学习相同的分类器、正确率；而且解决了重复学习的问题，可以显著地缩短训练时间。 </a:t>
            </a:r>
          </a:p>
          <a:p>
            <a:pPr eaLnBrk="1" hangingPunct="1"/>
            <a:endParaRPr lang="en-US" altLang="zh-CN"/>
          </a:p>
        </p:txBody>
      </p:sp>
      <p:sp>
        <p:nvSpPr>
          <p:cNvPr id="2" name="灯片编号占位符 1">
            <a:extLst>
              <a:ext uri="{FF2B5EF4-FFF2-40B4-BE49-F238E27FC236}">
                <a16:creationId xmlns:a16="http://schemas.microsoft.com/office/drawing/2014/main" id="{B14D4D58-B4D6-41B8-B8F5-CE362E6031DB}"/>
              </a:ext>
            </a:extLst>
          </p:cNvPr>
          <p:cNvSpPr>
            <a:spLocks noGrp="1"/>
          </p:cNvSpPr>
          <p:nvPr>
            <p:ph type="sldNum" sz="quarter" idx="12"/>
          </p:nvPr>
        </p:nvSpPr>
        <p:spPr/>
        <p:txBody>
          <a:bodyPr/>
          <a:lstStyle/>
          <a:p>
            <a:fld id="{87F47F47-4962-4103-8377-5A0E5AF6B234}" type="slidenum">
              <a:rPr lang="en-US" altLang="zh-CN" smtClean="0"/>
              <a:pPr/>
              <a:t>9</a:t>
            </a:fld>
            <a:endParaRPr lang="en-US" altLang="zh-C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Network</Template>
  <TotalTime>2187</TotalTime>
  <Words>1485</Words>
  <Application>Microsoft Office PowerPoint</Application>
  <PresentationFormat>全屏显示(4:3)</PresentationFormat>
  <Paragraphs>221</Paragraphs>
  <Slides>47</Slides>
  <Notes>8</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47</vt:i4>
      </vt:variant>
    </vt:vector>
  </HeadingPairs>
  <TitlesOfParts>
    <vt:vector size="53" baseType="lpstr">
      <vt:lpstr>宋体</vt:lpstr>
      <vt:lpstr>Arial</vt:lpstr>
      <vt:lpstr>Times New Roman</vt:lpstr>
      <vt:lpstr>Wingdings</vt:lpstr>
      <vt:lpstr>Network</vt:lpstr>
      <vt:lpstr>Equation</vt:lpstr>
      <vt:lpstr>极端支持向量机ESVM及增量学习与样本选择</vt:lpstr>
      <vt:lpstr>目录</vt:lpstr>
      <vt:lpstr>目录</vt:lpstr>
      <vt:lpstr>预备知识-SVM</vt:lpstr>
      <vt:lpstr>预备知识-SVM</vt:lpstr>
      <vt:lpstr>预备知识-PSVM</vt:lpstr>
      <vt:lpstr>研究工作简介</vt:lpstr>
      <vt:lpstr>目录</vt:lpstr>
      <vt:lpstr>非线性PSVM增量学习算法</vt:lpstr>
      <vt:lpstr>非线性PSVM增量学习算法</vt:lpstr>
      <vt:lpstr>非线性PSVM增量学习算法</vt:lpstr>
      <vt:lpstr>非线性PSVM增量学习算法</vt:lpstr>
      <vt:lpstr>非线性PSVM增量学习算法</vt:lpstr>
      <vt:lpstr>非线性PSVM增量学习算法</vt:lpstr>
      <vt:lpstr>非线性PSVM增量学习算法</vt:lpstr>
      <vt:lpstr>目录</vt:lpstr>
      <vt:lpstr>PSVM样本选择技术</vt:lpstr>
      <vt:lpstr>PSVM样本选择技术</vt:lpstr>
      <vt:lpstr>PSVM样本选择技术</vt:lpstr>
      <vt:lpstr>PSVM样本选择技术</vt:lpstr>
      <vt:lpstr>PSVM样本选择技术</vt:lpstr>
      <vt:lpstr>PSVM样本选择技术</vt:lpstr>
      <vt:lpstr>PSVM样本选择技术</vt:lpstr>
      <vt:lpstr>PSVM样本选择技术</vt:lpstr>
      <vt:lpstr>PSVM样本选择技术</vt:lpstr>
      <vt:lpstr>PSVM样本选择技术</vt:lpstr>
      <vt:lpstr>PSVM样本选择技术</vt:lpstr>
      <vt:lpstr>PSVM样本选择技术</vt:lpstr>
      <vt:lpstr>PSVM样本选择技术</vt:lpstr>
      <vt:lpstr>PSVM样本选择技术</vt:lpstr>
      <vt:lpstr>目录</vt:lpstr>
      <vt:lpstr>极端支持向量：ESVM</vt:lpstr>
      <vt:lpstr>极端支持向量：ESVM</vt:lpstr>
      <vt:lpstr>极端支持向量：ESVM</vt:lpstr>
      <vt:lpstr>极端支持向量：ESVM</vt:lpstr>
      <vt:lpstr>极端支持向量：ESVM</vt:lpstr>
      <vt:lpstr>极端支持向量：ESVM</vt:lpstr>
      <vt:lpstr>极端支持向量：ESVM</vt:lpstr>
      <vt:lpstr>极端支持向量：ESVM</vt:lpstr>
      <vt:lpstr>极端支持向量：ESVM</vt:lpstr>
      <vt:lpstr>极端支持向量：ESVM</vt:lpstr>
      <vt:lpstr>极端支持向量：ESVM</vt:lpstr>
      <vt:lpstr>极端支持向量：ESVM</vt:lpstr>
      <vt:lpstr>Most Infuluential Paper Award</vt:lpstr>
      <vt:lpstr>研究工作总结</vt:lpstr>
      <vt:lpstr>公开问题</vt:lpstr>
      <vt:lpstr>谢谢!</vt:lpstr>
    </vt:vector>
  </TitlesOfParts>
  <Company>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CM</dc:creator>
  <cp:lastModifiedBy>ictheq</cp:lastModifiedBy>
  <cp:revision>175</cp:revision>
  <cp:lastPrinted>2020-10-28T11:24:11Z</cp:lastPrinted>
  <dcterms:created xsi:type="dcterms:W3CDTF">2007-12-25T06:08:13Z</dcterms:created>
  <dcterms:modified xsi:type="dcterms:W3CDTF">2020-10-28T12:07:34Z</dcterms:modified>
</cp:coreProperties>
</file>