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58" y="60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10/25/2019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10/25/2019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70" y="1981810"/>
            <a:ext cx="6904762" cy="48761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98385" y="3203476"/>
            <a:ext cx="2518930" cy="6796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存在什么缺陷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0299" y="5139729"/>
            <a:ext cx="35551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机会的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98385" y="5875854"/>
            <a:ext cx="2518930" cy="6796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如何实现该算法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27" y="1981810"/>
            <a:ext cx="7047619" cy="477142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62290" y="3037494"/>
            <a:ext cx="2518930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物理内存越大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缺页反而更多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1591" y="5124906"/>
            <a:ext cx="35551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</a:t>
            </a:r>
            <a:endParaRPr lang="zh-CN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(offline)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31" y="2030893"/>
            <a:ext cx="6685714" cy="4600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37599" y="1892874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若页面请求顺序已知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应如何进行页面替换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5964" y="4144604"/>
            <a:ext cx="407323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替换的页面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其未来被访问的时间距离当前时间最远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37599" y="5382856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如何预测页面请求顺序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xact vs. approximation!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2" y="2037342"/>
            <a:ext cx="5980952" cy="4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(online approximation)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1583" y="2990847"/>
            <a:ext cx="407323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替换的页面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换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出未使用时间最长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72024" y="5083992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基于的假设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访问的变量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会在不远的将来再次访问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b="1" dirty="0" smtClean="0"/>
              <a:t>需要为每个映射的物理页增加时间戳字段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dirty="0" smtClean="0">
                <a:sym typeface="Wingdings" panose="05000000000000000000" pitchFamily="2" charset="2"/>
              </a:rPr>
              <a:t>    </a:t>
            </a:r>
            <a:r>
              <a:rPr lang="zh-CN" altLang="en-US" sz="2800" dirty="0" smtClean="0">
                <a:sym typeface="Wingdings" panose="05000000000000000000" pitchFamily="2" charset="2"/>
              </a:rPr>
              <a:t>标识该物理页面距离上次被访问的时间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根据时间戳换出值最大的页面</a:t>
            </a:r>
            <a:endParaRPr lang="en-US" altLang="zh-CN" sz="2800" b="1" dirty="0" smtClean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ym typeface="Wingdings" panose="05000000000000000000" pitchFamily="2" charset="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时钟需要更新所有物理页的时间戳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是否有必要这么做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开销是否太大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每次换出操作需要遍历所有的物理页的时间戳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时间是否太长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625954" y="2369461"/>
            <a:ext cx="3402157" cy="7478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该算法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实现的效率如何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564" y="5589512"/>
            <a:ext cx="681643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近似理论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近似实现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算法近似实现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Used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太简单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为每个映射的物理页引入一个“使用”标识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 bit)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当某个物理页被读写操作后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每隔一段时间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将所有页的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进行换页操作时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选择第一个物理页面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若不存在满足要求的页面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则随机选择一个进行替换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需要额外的数据结构和开销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每个映射的物理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页维护上次访问时间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算法具有一组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算法会查看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每个物理页是否满足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若满足则将该物理页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加入工作集中直至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个物理页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当上述条件不满足时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从工作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集换出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页面替换只会从不属于工作集的页面随机选择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时钟策略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实现优化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次机会的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工作集算法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391891" y="1441206"/>
            <a:ext cx="4475018" cy="7478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链表更新和页面遍历搜索问题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" y="2563855"/>
            <a:ext cx="4032024" cy="4294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58145" y="3072348"/>
            <a:ext cx="8127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本质是二次机会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初始为空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当进程读写页面时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加入该链表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当链表达到上限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且发生缺页时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钟指针顺时针查看每个页面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则进行替换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否则将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指针向前移动一位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工作集时钟算法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目前最常用的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477191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每个映射的物理页维护上次访问时间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某个物理页被读写操作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当时钟指针指向某个页面时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t,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则执行页替换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页替换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433455" y="4766298"/>
            <a:ext cx="4475018" cy="9556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策略在极端情况下会出现什么问题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vs. Stack 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anomaly</a:t>
            </a:r>
          </a:p>
          <a:p>
            <a:pPr lvl="1"/>
            <a:r>
              <a:rPr lang="zh-CN" altLang="en-US" dirty="0"/>
              <a:t>物理内存越</a:t>
            </a:r>
            <a:r>
              <a:rPr lang="zh-CN" altLang="en-US" dirty="0" smtClean="0"/>
              <a:t>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缺页</a:t>
            </a:r>
            <a:r>
              <a:rPr lang="zh-CN" altLang="en-US" dirty="0"/>
              <a:t>反而</a:t>
            </a:r>
            <a:r>
              <a:rPr lang="zh-CN" altLang="en-US" dirty="0" smtClean="0"/>
              <a:t>更多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M(m, t):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在时间为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物理内存量为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情形下虚拟页集合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若一个页替换算法满足：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M(m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始终是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M(m+1, t)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算法被称为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即不存在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Belady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8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576644" cy="60537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Algorithms?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855" y="1614990"/>
            <a:ext cx="5228571" cy="459047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60561" y="1091770"/>
            <a:ext cx="200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2452" y="1091770"/>
            <a:ext cx="200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571" y="2080930"/>
            <a:ext cx="8127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m+1, t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肯定包含了前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频繁使用的虚拟页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M(m, t)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m+1, t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的子集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算法的条件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36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47154" cy="605374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进程虚拟内存到物理内存映射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分段映射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分页映射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一级页表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二级页表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段页结合映射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反向页表映射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页替换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缺页触发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二次机会的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 (Clock)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LRU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LRU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算法的近似实现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NRU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WS+C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进程的虚拟内存通常会大于分配给其的物理内存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/>
              <a:t>当进程加载</a:t>
            </a:r>
            <a:r>
              <a:rPr lang="zh-CN" altLang="en-US" dirty="0" smtClean="0"/>
              <a:t>时</a:t>
            </a:r>
            <a:r>
              <a:rPr lang="en-US" altLang="zh-CN" dirty="0"/>
              <a:t>,</a:t>
            </a:r>
            <a:r>
              <a:rPr lang="zh-CN" altLang="en-US" dirty="0" smtClean="0"/>
              <a:t>虚拟</a:t>
            </a:r>
            <a:r>
              <a:rPr lang="zh-CN" altLang="en-US" dirty="0"/>
              <a:t>内存</a:t>
            </a:r>
            <a:r>
              <a:rPr lang="zh-CN" altLang="en-US" dirty="0" smtClean="0"/>
              <a:t>页表会被创建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如何为每个虚拟内存页建立映射</a:t>
            </a:r>
            <a:r>
              <a:rPr lang="en-US" altLang="zh-CN" dirty="0" smtClean="0">
                <a:sym typeface="Wingdings" panose="05000000000000000000" pitchFamily="2" charset="2"/>
              </a:rPr>
              <a:t>??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7" y="2942104"/>
            <a:ext cx="8761905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进程换入换出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页换入换出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回顾一下三个进程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(10+70+30) 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进程换入换出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将整个进程加载到内存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和换出需要移动整个进程空间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执行速度较慢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特别是对大型进程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加载的很多内存并没有频繁使用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代码段或数据段无法共享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受限于物理内存大小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只能执行有限个进程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页换入换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可以同时运行多个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细粒度、高性能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只有有用的数据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代码页才加载到内存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代码段或数据段可以共享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1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页换入换出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36" y="2665197"/>
            <a:ext cx="8165454" cy="29043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539272" y="1341424"/>
            <a:ext cx="7866072" cy="10415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在页表中增加一个有效标识</a:t>
            </a:r>
            <a:r>
              <a:rPr lang="en-US" altLang="zh-CN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V, </a:t>
            </a:r>
            <a:r>
              <a:rPr lang="zh-CN" alt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当访问虚拟内存时若该标识为</a:t>
            </a:r>
            <a:r>
              <a:rPr lang="en-US" altLang="zh-CN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则会触发缺页操作 </a:t>
            </a:r>
            <a:r>
              <a:rPr lang="en-US" altLang="zh-CN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页换入</a:t>
            </a:r>
            <a:r>
              <a:rPr lang="en-US" altLang="zh-CN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缺页操作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缺页操作发生的情景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访问一个没有权限的段空间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终止进程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访问一个尚未加载到物理内存的磁盘块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并执行页换入操作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段的数据进行写操作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并根据内容写入相应的值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页进行写操作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物理内存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会分配一个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拷贝原始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COW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页内容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并根据新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的内容进行更新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7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页换入操作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92987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寻找一个空闲的物理页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发起磁盘块加载请求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阻塞当前进程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上下文切换到新的进程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当磁盘块加载完毕后更新页表项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(frame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放回到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队列中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101070" y="1906533"/>
            <a:ext cx="2518930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如果没有空闲的物理页怎么办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页换出操作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359528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寻找页表中所有与其相关的表项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共享页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COW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将这些页表项均置为失效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表中对应的表项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需要的话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将物理内存页的内容写回磁盘块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代码段和只读数据不需要写回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643746" y="1456053"/>
            <a:ext cx="4197927" cy="539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应该换出哪个物理页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页面替换算法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54728"/>
            <a:ext cx="8779411" cy="5013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随机换出一个物理页面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(worst case)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根据页面换入顺序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出最早换入的页面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换出未使用时间最长的页面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LFU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换出单位时间内最少使用的页面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8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17209</TotalTime>
  <Words>1436</Words>
  <Application>Microsoft Office PowerPoint</Application>
  <PresentationFormat>全屏显示(4:3)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华文新魏</vt:lpstr>
      <vt:lpstr>华文楷体</vt:lpstr>
      <vt:lpstr>宋体</vt:lpstr>
      <vt:lpstr>楷体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内存管理（2）</vt:lpstr>
      <vt:lpstr>回顾—进程虚拟内存到物理内存映射</vt:lpstr>
      <vt:lpstr>虚拟内存</vt:lpstr>
      <vt:lpstr>进程换入换出 vs. 页换入换出</vt:lpstr>
      <vt:lpstr>页换入换出</vt:lpstr>
      <vt:lpstr>缺页操作</vt:lpstr>
      <vt:lpstr>页换入操作</vt:lpstr>
      <vt:lpstr>页换出操作</vt:lpstr>
      <vt:lpstr>页面替换算法</vt:lpstr>
      <vt:lpstr>FIFO算法</vt:lpstr>
      <vt:lpstr>FIFO算法</vt:lpstr>
      <vt:lpstr>OPT算法 (offline)</vt:lpstr>
      <vt:lpstr>LRU算法 (online approximation)</vt:lpstr>
      <vt:lpstr>LRU算法实现</vt:lpstr>
      <vt:lpstr>LRU算法近似实现</vt:lpstr>
      <vt:lpstr>时钟策略 (实现优化)</vt:lpstr>
      <vt:lpstr>工作集时钟算法 (目前最常用的)</vt:lpstr>
      <vt:lpstr>Belady’s anomaly vs. Stack Algorithms</vt:lpstr>
      <vt:lpstr>FIFO和LRU算法属于Stack Algorithms?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 Lingjun</cp:lastModifiedBy>
  <cp:revision>1112</cp:revision>
  <dcterms:created xsi:type="dcterms:W3CDTF">2019-06-15T13:18:55Z</dcterms:created>
  <dcterms:modified xsi:type="dcterms:W3CDTF">2019-10-27T13:59:26Z</dcterms:modified>
</cp:coreProperties>
</file>