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7" r:id="rId20"/>
    <p:sldId id="278" r:id="rId21"/>
    <p:sldId id="280" r:id="rId22"/>
    <p:sldId id="279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56" y="11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文件系统（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文件系统全局信息备份策略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94" y="960174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通常所占内存不多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每个块组都备份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sparse_super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副本只存在块组索引为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0, 3, 5, 7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整数幂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组描述符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通常所占内存较多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每个块都备份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浪费空间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限制文件系统大小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sparse_super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限制文件系统大小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0" lvl="3">
              <a:spcBef>
                <a:spcPts val="1000"/>
              </a:spcBef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一个块组最大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128MB,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若给定块组数目为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则文件系统大小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128N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meta block group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将块组进行再次分组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(64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个块组为一个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元块组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256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个块组形成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个元块组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一个元块组的描述符表最多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每个块组备份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自己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的元块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组描述符表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一般采用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备份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分别为第一块、第二块以及最后一块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目录也是文件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也具有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i_block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指向某些数据块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不同于文件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其数据块保存的是目录里面一项一项的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文件信息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ext4_dir_entry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块中通常采用链表来记录文件信息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每一项会保存这个目录的下一级文件的名字和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据这个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找到真正的文件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第一项是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第二项是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73100" y="2825554"/>
            <a:ext cx="62976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ext4_dir_entry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*/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entry length */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__u8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Name length */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u8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char name[EXT4_NAME_LEN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/* File name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825554"/>
            <a:ext cx="8209998" cy="20874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130007" y="5962678"/>
            <a:ext cx="3681411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若目录下的文件过多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我们想</a:t>
            </a:r>
            <a:endParaRPr lang="en-US" altLang="zh-CN" sz="2000" b="1" dirty="0" smtClean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提高搜索文件速度怎么办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iflags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EXT4_INDEX_FL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目录的块组织形式将从链表形式变为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Hashed Tree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dx_root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fake_dirent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dot;       char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fake_dirent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dotdot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char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dotdot_name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dx_root_info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__le32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reserved_zero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hash_version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info_length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indirect_levels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unused_flags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  info;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dx_entry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entries[0]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9551" y="5534561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dx_entry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__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le32 hash;  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__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le32 block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86200" y="4898003"/>
            <a:ext cx="2019300" cy="410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这是什么意思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69810" y="5583263"/>
            <a:ext cx="3267589" cy="410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dx_entry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可以吗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231961"/>
            <a:ext cx="8699500" cy="45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</a:t>
            </a:r>
            <a:r>
              <a:rPr lang="zh-CN" altLang="en-US" dirty="0"/>
              <a:t>链接</a:t>
            </a:r>
            <a:r>
              <a:rPr lang="zh-CN" altLang="en-US" dirty="0" smtClean="0"/>
              <a:t>和符号链接的存储格式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硬链接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：与原始文件共用一个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不能跨文件系统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硬链接不能跨文件系统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23" y="2781300"/>
            <a:ext cx="6520656" cy="34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</a:t>
            </a:r>
            <a:r>
              <a:rPr lang="zh-CN" altLang="en-US" dirty="0"/>
              <a:t>链接</a:t>
            </a:r>
            <a:r>
              <a:rPr lang="zh-CN" altLang="en-US" dirty="0" smtClean="0"/>
              <a:t>和符号链接的存储格式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：具有独立的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lang="zh-CN" altLang="en-US" dirty="0"/>
              <a:t>链接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其实是访问指向的另一个文件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可以跨文件系统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5" y="2798671"/>
            <a:ext cx="7178830" cy="36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文件系统小结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790741"/>
            <a:ext cx="5878514" cy="21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1" y="3832083"/>
            <a:ext cx="8606425" cy="302591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01" y="0"/>
            <a:ext cx="7670800" cy="191974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6191986" y="2453608"/>
            <a:ext cx="271549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ext4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文件系统简图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0401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10901" y="41275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1401" y="4127499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31901" y="4141687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92401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52901" y="4141688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1850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014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4071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7236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9" y="1004043"/>
            <a:ext cx="3255326" cy="5853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虚拟文件系统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磁盘文件系统的镜像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68" y="1826259"/>
            <a:ext cx="2933333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mount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想使用磁盘文件系统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首先要挂载文件系统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想使用的磁盘文件系统必须在内核中注册过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C/D/E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盘符的概念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而是将各分区通过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挂载 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目录（挂载点）来访问实际的磁盘分区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BIOS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会将启动盘的文件系统根目录挂载到虚拟文件系统根目录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假设将磁盘文件系统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的根目录挂载到虚拟文件系统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的根目录下有一个文件夹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虚拟文件系统中就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会存在一个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home/hello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假设将磁盘文件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的根目录挂载到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/home/hello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的根目录下有一个文件夹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world, world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下有个文件夹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虚拟文件系统中就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会存在一个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home/hello/world/data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5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95" y="1126528"/>
            <a:ext cx="7723809" cy="31428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0" y="3315492"/>
            <a:ext cx="9347199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当系统启动时会执行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do_mount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do_new_mount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vfs_kern_mount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vfs_kern_mount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alloc_vfsmnt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mount_fs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不同文件系统实现不同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alloc_vfsmnt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会分配所需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空间如挂载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点的父节点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挂载点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mount_fs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则将磁盘上的结构与内存中相同的结构进行映射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例如读取超级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读取根目录的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信息等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红色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vfs_kern_mount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vfsmount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结构赋值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entry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保存了父目录节点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目录名等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1260" y="1979710"/>
            <a:ext cx="1943100" cy="9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132512" y="1429721"/>
            <a:ext cx="2192337" cy="16659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00494" y="3388213"/>
            <a:ext cx="8776805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vfsmount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vfs_kern_mount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file_system_type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*type,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flags,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char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*name, void *data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......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mount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alloc_vfsmnt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(name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...... 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truct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dentry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mount_fs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(type, flags, name, data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......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mnt.mnt_root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mnt.mnt_sb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root-&gt;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d_sb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mnt_mountpoint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mnt.mnt_root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mnt_parent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list_add_tail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mnt_instance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&amp;root-&gt;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d_sb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s_mounts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复制树形结构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59407" y="5992493"/>
            <a:ext cx="3681411" cy="516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绿色代码能否相互替换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1632" y="5865813"/>
            <a:ext cx="4036481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语言不支持结构体变量作为函数参数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8" y="991095"/>
            <a:ext cx="8778875" cy="415032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5141418"/>
            <a:ext cx="9347199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的根目录挂载到虚拟文件系统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这里注意文件系统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的根目录和根文件系统的挂载点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它们内容相同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属于不同的内存空间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原因是可以有其它的文件系统挂载到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此时用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到的是挂载点那个内存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当然前提是该挂载点与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unmount)</a:t>
            </a:r>
          </a:p>
        </p:txBody>
      </p:sp>
    </p:spTree>
    <p:extLst>
      <p:ext uri="{BB962C8B-B14F-4D97-AF65-F5344CB8AC3E}">
        <p14:creationId xmlns:p14="http://schemas.microsoft.com/office/powerpoint/2010/main" val="34976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4" y="1384959"/>
            <a:ext cx="7428571" cy="10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14" y="2707226"/>
            <a:ext cx="7490258" cy="1948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0494" y="1156949"/>
            <a:ext cx="8779411" cy="5013851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连续分配方式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按创建顺序及大小依次占用磁盘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多级索引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(FFS, ext2, ext3: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53" y="5216534"/>
            <a:ext cx="7169715" cy="15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1" y="965200"/>
            <a:ext cx="8955837" cy="5168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08489" y="6053782"/>
            <a:ext cx="80032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进程的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有个指针成员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类型是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files_struct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结构体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file_struct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中存在文件描述符表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每一项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file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in/out&gt; 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1" y="965200"/>
            <a:ext cx="8955837" cy="5168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08489" y="6053782"/>
            <a:ext cx="80032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sys_open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do_sys_open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do_filp_open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创建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file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fd_install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f)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创建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文件描述符表项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关联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file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1" y="965200"/>
            <a:ext cx="8955837" cy="5168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08489" y="6053782"/>
            <a:ext cx="80032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do_filp_open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会初始化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nameidata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即解析待打开文件的路径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nameidata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中存在关键成员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path,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与文件系统建立连接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2800" y="2514600"/>
            <a:ext cx="1714500" cy="825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open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0" y="958850"/>
            <a:ext cx="9149620" cy="49403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-5620" y="6049694"/>
            <a:ext cx="91496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files_struct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 file (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与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映射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 path 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磁盘文件系统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vfsmount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虚拟与磁盘文件系统映射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+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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文件读写操作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 (90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Extents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解决大文件读写是多次访问磁盘问题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树形索引结构稍有改变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(mount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应掌握从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文件读写的流程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多级索引方式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(FFS,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801" y="970437"/>
            <a:ext cx="8779411" cy="5897826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ext4_inode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r/w/x,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i_uid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16 bits of Owner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i_size_lo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bytes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i_atime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/*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i_dtime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/*Low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bits of Group Id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i_links_count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Links count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i_blocks_lo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Blocks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i_flags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flags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......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i_block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[EXT4_N_BLOCKS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/*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to blocks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i_generation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(for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NFS)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i_file_acl_lo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/* File ACL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i_size_high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in bytes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......};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83772" y="2193566"/>
            <a:ext cx="271549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命令就是读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910" y="3525136"/>
            <a:ext cx="7468281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EXT4_NDIR_BLOCKS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EXT4_IND_BLOCK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EXT4_NDIR_BLOCKS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EXT4_DIND_BLOCK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EXT4_IND_BLOCK + 1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EXT4_TIND_BLOCK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EXT4_DIND_BLOCK + 1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EXT4_N_BLOCKS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EXT4_TIND_BLOCK + 1)</a:t>
            </a: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06922" y="960174"/>
            <a:ext cx="4037078" cy="58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379317" y="5673362"/>
            <a:ext cx="2202874" cy="8195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这种索引方式</a:t>
            </a:r>
            <a:endParaRPr lang="en-US" altLang="zh-CN" sz="2400" b="1" dirty="0" smtClean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存在什么问题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 rot="19062223">
            <a:off x="6988518" y="3222160"/>
            <a:ext cx="1511300" cy="34333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5" y="2743200"/>
            <a:ext cx="6107292" cy="4114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8702" y="960174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520" y="2982774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will support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store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128M?!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tree real underlying blocks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generation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8023" y="4770365"/>
            <a:ext cx="2715490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ext4_extent 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ext_extent_idx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1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5" y="2743200"/>
            <a:ext cx="6107292" cy="4114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8702" y="960174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520" y="2982774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will support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capacity of store in entries,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128M?!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tree real underlying blocks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generation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4520" y="4626301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ee_block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first logical block extent covers */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blocks covered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extent, </a:t>
            </a: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最高位用来确定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是否已被初始化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r>
              <a:rPr 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ee_start_hi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16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physical block */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ee_start_lo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low 32 bits of physical block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10017" y="6032110"/>
            <a:ext cx="3721391" cy="54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为什么是低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位呢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6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5" y="2743200"/>
            <a:ext cx="6107292" cy="4114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8702" y="960174"/>
            <a:ext cx="8779411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520" y="2982774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will support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store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128M?!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tree real underlying blocks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generation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4520" y="4626301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ext4_extent_idx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ei_block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index covers logical blocks from 'block' */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ei_leaf_lo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pointer to the physical block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     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leaf or next index could be there */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ei_leaf_hi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16 bits of physical block */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ei_unused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813439"/>
            <a:ext cx="4488575" cy="30241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960174"/>
            <a:ext cx="9028113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根节点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只有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entries?!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指向一个数据或索引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ext4_extent),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叶子节点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指向了一片连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续的数据块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(ext4_extent_idx)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数据或索引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层树可以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表示多大的文件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12 B entry: 12 B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(4K-12)/12 = 340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340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128M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160G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47208" y="3897297"/>
            <a:ext cx="4101483" cy="1571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文件系统布局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8" y="3554009"/>
            <a:ext cx="8778875" cy="31926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1" y="1204593"/>
            <a:ext cx="8942857" cy="2238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800" y="2971800"/>
            <a:ext cx="1435100" cy="355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27100" y="3975100"/>
            <a:ext cx="939800" cy="469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866900" y="2971800"/>
            <a:ext cx="13335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31800" y="5829300"/>
            <a:ext cx="11811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902200" y="2964949"/>
            <a:ext cx="939800" cy="355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962399" y="5829300"/>
            <a:ext cx="3008313" cy="469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6603999" y="2974364"/>
            <a:ext cx="1625601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238499" y="2964949"/>
            <a:ext cx="1663701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768600" y="5829300"/>
            <a:ext cx="1193799" cy="469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970712" y="5829300"/>
            <a:ext cx="1855788" cy="469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1612900" y="5829300"/>
            <a:ext cx="1193800" cy="469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475509" y="4663720"/>
            <a:ext cx="7350991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位图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bitmap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4KB = 4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= 32K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个数据块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32K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4KB = 128MB 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一个块组的数据块为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128MB!)</a:t>
            </a:r>
          </a:p>
        </p:txBody>
      </p:sp>
    </p:spTree>
    <p:extLst>
      <p:ext uri="{BB962C8B-B14F-4D97-AF65-F5344CB8AC3E}">
        <p14:creationId xmlns:p14="http://schemas.microsoft.com/office/powerpoint/2010/main" val="339194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文件系统布局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3802193"/>
            <a:ext cx="8779411" cy="2600971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描述块组的数据结构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局部信息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块组的块位图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数据块列表都有相应的成员变量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组描述符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全局信息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整个文件系统的信息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全局信息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块总数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的数据块数目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1088" y="953038"/>
            <a:ext cx="7834313" cy="284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01088" y="5952638"/>
            <a:ext cx="8051800" cy="54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全局信息很重要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必须备份 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产生冗余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采用何种备份方式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20316</TotalTime>
  <Words>2345</Words>
  <Application>Microsoft Office PowerPoint</Application>
  <PresentationFormat>全屏显示(4:3)</PresentationFormat>
  <Paragraphs>279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文件系统（2）</vt:lpstr>
      <vt:lpstr>磁盘文件系统</vt:lpstr>
      <vt:lpstr>树形-多级索引方式 (FFS, 引入inode)</vt:lpstr>
      <vt:lpstr>NTFS (ext4): 引入新概念Extents</vt:lpstr>
      <vt:lpstr>NTFS (ext4): 引入新概念Extents</vt:lpstr>
      <vt:lpstr>NTFS (ext4): 引入新概念Extents</vt:lpstr>
      <vt:lpstr>NTFS (ext4): 引入新概念Extents</vt:lpstr>
      <vt:lpstr>NTFS (ext4)文件系统布局</vt:lpstr>
      <vt:lpstr>NTFS (ext4)文件系统布局</vt:lpstr>
      <vt:lpstr>文件系统全局信息备份策略</vt:lpstr>
      <vt:lpstr>NTFS (ext4) 目录存储格式</vt:lpstr>
      <vt:lpstr>NTFS (ext4) 目录存储格式</vt:lpstr>
      <vt:lpstr>硬链接和符号链接的存储格式</vt:lpstr>
      <vt:lpstr>硬链接和符号链接的存储格式</vt:lpstr>
      <vt:lpstr>NTFS (ext4)文件系统小结</vt:lpstr>
      <vt:lpstr>虚拟文件系统磁盘文件系统的镜像</vt:lpstr>
      <vt:lpstr>虚拟文件系统 – mount系统调用</vt:lpstr>
      <vt:lpstr>虚拟文件系统 -- mount系统调用</vt:lpstr>
      <vt:lpstr>虚拟文件系统 -- mount系统调用</vt:lpstr>
      <vt:lpstr>虚拟文件系统 -- open系统调用</vt:lpstr>
      <vt:lpstr>虚拟文件系统 -- open系统调用</vt:lpstr>
      <vt:lpstr>虚拟文件系统 -- open系统调用</vt:lpstr>
      <vt:lpstr>虚拟文件系统 -- open系统调用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DELL</cp:lastModifiedBy>
  <cp:revision>1393</cp:revision>
  <dcterms:created xsi:type="dcterms:W3CDTF">2019-06-15T13:18:55Z</dcterms:created>
  <dcterms:modified xsi:type="dcterms:W3CDTF">2019-11-11T05:41:51Z</dcterms:modified>
</cp:coreProperties>
</file>