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四、马克思主义哲学何为或其优越性何在</a:t>
            </a:r>
            <a:r>
              <a:rPr kumimoji="0" lang="zh-CN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马克思主义哲学的优越性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在于：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1.	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马克思主义哲学是改变世界的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哲学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	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马克思主义哲学以实现人的自由发展为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终极目标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	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马克思主义哲学提出了有效的改变世界以实现人类解放的方法论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原则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1. </a:t>
            </a:r>
            <a:r>
              <a:rPr kumimoji="0" lang="zh-CN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马克思主义</a:t>
            </a:r>
            <a:r>
              <a:rPr kumimoji="0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哲学之为改变世界的</a:t>
            </a:r>
            <a:r>
              <a:rPr kumimoji="0" lang="zh-CN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哲学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5463" y="1825625"/>
            <a:ext cx="11069638" cy="4776788"/>
          </a:xfr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马克思真正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把握住了人类改变世界这一现时代的根本历史特征，并将改变世界的实践这一概念作为自己哲学的首要概念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。在此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意义上，我们可以说马克思是现代实践哲学的真正开创者。尽管如倪梁康教授所指出的那样，“实际上黑格尔以后的现代哲学，在总体上是某种意义上的实践哲学，也是在这个意义上的反形而上学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但西方哲学所发生了这一具有根本意义的转向，若追溯其真正的源头，则非马克思莫属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隶书</vt:lpstr>
      <vt:lpstr>楷体</vt:lpstr>
      <vt:lpstr>微软雅黑</vt:lpstr>
      <vt:lpstr>Calibri</vt:lpstr>
      <vt:lpstr>Office 主题</vt:lpstr>
      <vt:lpstr>四、马克思主义哲学何为或其优越性何在？</vt:lpstr>
      <vt:lpstr>1. 马克思主义哲学之为改变世界的哲学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leliy</cp:lastModifiedBy>
  <cp:revision>2</cp:revision>
  <dcterms:created xsi:type="dcterms:W3CDTF">2019-06-15T02:02:00Z</dcterms:created>
  <dcterms:modified xsi:type="dcterms:W3CDTF">2019-06-15T02:38:32Z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