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3" r:id="rId2"/>
    <p:sldId id="260" r:id="rId3"/>
    <p:sldId id="261" r:id="rId4"/>
    <p:sldId id="258" r:id="rId5"/>
    <p:sldId id="263" r:id="rId6"/>
    <p:sldId id="264" r:id="rId7"/>
    <p:sldId id="363" r:id="rId8"/>
    <p:sldId id="265" r:id="rId9"/>
    <p:sldId id="274" r:id="rId10"/>
    <p:sldId id="275" r:id="rId11"/>
    <p:sldId id="357" r:id="rId12"/>
    <p:sldId id="277" r:id="rId13"/>
    <p:sldId id="269" r:id="rId14"/>
    <p:sldId id="322" r:id="rId15"/>
    <p:sldId id="323" r:id="rId16"/>
    <p:sldId id="324" r:id="rId17"/>
    <p:sldId id="308" r:id="rId18"/>
    <p:sldId id="371" r:id="rId19"/>
    <p:sldId id="270" r:id="rId20"/>
    <p:sldId id="333" r:id="rId21"/>
    <p:sldId id="299" r:id="rId22"/>
    <p:sldId id="320" r:id="rId23"/>
    <p:sldId id="318" r:id="rId24"/>
    <p:sldId id="271" r:id="rId25"/>
    <p:sldId id="294" r:id="rId26"/>
    <p:sldId id="358" r:id="rId27"/>
    <p:sldId id="360" r:id="rId28"/>
    <p:sldId id="292" r:id="rId29"/>
    <p:sldId id="272" r:id="rId30"/>
    <p:sldId id="26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8" userDrawn="1">
          <p15:clr>
            <a:srgbClr val="A4A3A4"/>
          </p15:clr>
        </p15:guide>
        <p15:guide id="2" pos="3840" userDrawn="1">
          <p15:clr>
            <a:srgbClr val="A4A3A4"/>
          </p15:clr>
        </p15:guide>
        <p15:guide id="3" orient="horz" pos="864" userDrawn="1">
          <p15:clr>
            <a:srgbClr val="A4A3A4"/>
          </p15:clr>
        </p15:guide>
        <p15:guide id="4" orient="horz" pos="2616" userDrawn="1">
          <p15:clr>
            <a:srgbClr val="A4A3A4"/>
          </p15:clr>
        </p15:guide>
        <p15:guide id="5" orient="horz" pos="3456" userDrawn="1">
          <p15:clr>
            <a:srgbClr val="A4A3A4"/>
          </p15:clr>
        </p15:guide>
        <p15:guide id="6" pos="528" userDrawn="1">
          <p15:clr>
            <a:srgbClr val="A4A3A4"/>
          </p15:clr>
        </p15:guide>
        <p15:guide id="7" pos="7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D7DDDD"/>
    <a:srgbClr val="D7D3D3"/>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36" autoAdjust="0"/>
    <p:restoredTop sz="94434" autoAdjust="0"/>
  </p:normalViewPr>
  <p:slideViewPr>
    <p:cSldViewPr snapToGrid="0">
      <p:cViewPr varScale="1">
        <p:scale>
          <a:sx n="84" d="100"/>
          <a:sy n="84" d="100"/>
        </p:scale>
        <p:origin x="374" y="72"/>
      </p:cViewPr>
      <p:guideLst>
        <p:guide orient="horz" pos="1728"/>
        <p:guide pos="3840"/>
        <p:guide orient="horz" pos="864"/>
        <p:guide orient="horz" pos="2616"/>
        <p:guide orient="horz" pos="3456"/>
        <p:guide pos="528"/>
        <p:guide pos="7152"/>
      </p:guideLst>
    </p:cSldViewPr>
  </p:slideViewPr>
  <p:notesTextViewPr>
    <p:cViewPr>
      <p:scale>
        <a:sx n="1" d="1"/>
        <a:sy n="1" d="1"/>
      </p:scale>
      <p:origin x="0" y="0"/>
    </p:cViewPr>
  </p:notesTextViewPr>
  <p:sorterViewPr>
    <p:cViewPr>
      <p:scale>
        <a:sx n="100" d="100"/>
        <a:sy n="100" d="100"/>
      </p:scale>
      <p:origin x="0" y="-12162"/>
    </p:cViewPr>
  </p:sorterViewPr>
  <p:gridSpacing cx="457200" cy="457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187500000000001E-2"/>
          <c:y val="6.1486057278612664E-2"/>
          <c:w val="0.96562499999999996"/>
          <c:h val="0.89577273266526802"/>
        </c:manualLayout>
      </c:layout>
      <c:barChart>
        <c:barDir val="col"/>
        <c:grouping val="clustered"/>
        <c:varyColors val="0"/>
        <c:ser>
          <c:idx val="0"/>
          <c:order val="0"/>
          <c:tx>
            <c:strRef>
              <c:f>Sheet1!$B$1</c:f>
              <c:strCache>
                <c:ptCount val="1"/>
                <c:pt idx="0">
                  <c:v>Series 1</c:v>
                </c:pt>
              </c:strCache>
            </c:strRef>
          </c:tx>
          <c:spPr>
            <a:solidFill>
              <a:schemeClr val="bg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FF0-43B3-9121-BAE82C0F4FF1}"/>
            </c:ext>
          </c:extLst>
        </c:ser>
        <c:ser>
          <c:idx val="1"/>
          <c:order val="1"/>
          <c:tx>
            <c:strRef>
              <c:f>Sheet1!$C$1</c:f>
              <c:strCache>
                <c:ptCount val="1"/>
                <c:pt idx="0">
                  <c:v>Series 2</c:v>
                </c:pt>
              </c:strCache>
            </c:strRef>
          </c:tx>
          <c:spPr>
            <a:solidFill>
              <a:schemeClr val="bg1">
                <a:alpha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FF0-43B3-9121-BAE82C0F4FF1}"/>
            </c:ext>
          </c:extLst>
        </c:ser>
        <c:ser>
          <c:idx val="2"/>
          <c:order val="2"/>
          <c:tx>
            <c:strRef>
              <c:f>Sheet1!$D$1</c:f>
              <c:strCache>
                <c:ptCount val="1"/>
                <c:pt idx="0">
                  <c:v>Series 3</c:v>
                </c:pt>
              </c:strCache>
            </c:strRef>
          </c:tx>
          <c:spPr>
            <a:solidFill>
              <a:schemeClr val="bg1">
                <a:alpha val="4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FF0-43B3-9121-BAE82C0F4FF1}"/>
            </c:ext>
          </c:extLst>
        </c:ser>
        <c:dLbls>
          <c:showLegendKey val="0"/>
          <c:showVal val="0"/>
          <c:showCatName val="0"/>
          <c:showSerName val="0"/>
          <c:showPercent val="0"/>
          <c:showBubbleSize val="0"/>
        </c:dLbls>
        <c:gapWidth val="219"/>
        <c:overlap val="-27"/>
        <c:axId val="676918256"/>
        <c:axId val="676917696"/>
      </c:barChart>
      <c:catAx>
        <c:axId val="676918256"/>
        <c:scaling>
          <c:orientation val="minMax"/>
        </c:scaling>
        <c:delete val="1"/>
        <c:axPos val="b"/>
        <c:numFmt formatCode="General" sourceLinked="1"/>
        <c:majorTickMark val="none"/>
        <c:minorTickMark val="none"/>
        <c:tickLblPos val="nextTo"/>
        <c:crossAx val="676917696"/>
        <c:crosses val="autoZero"/>
        <c:auto val="1"/>
        <c:lblAlgn val="ctr"/>
        <c:lblOffset val="100"/>
        <c:noMultiLvlLbl val="0"/>
      </c:catAx>
      <c:valAx>
        <c:axId val="676917696"/>
        <c:scaling>
          <c:orientation val="minMax"/>
        </c:scaling>
        <c:delete val="1"/>
        <c:axPos val="l"/>
        <c:numFmt formatCode="General" sourceLinked="1"/>
        <c:majorTickMark val="none"/>
        <c:minorTickMark val="none"/>
        <c:tickLblPos val="nextTo"/>
        <c:crossAx val="67691825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D076-05C0-4F10-BAEB-F2DA581BE89B}" type="datetimeFigureOut">
              <a:rPr lang="en-US" smtClean="0"/>
              <a:t>4/20/2019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7B7F8-81FA-46DC-8926-8D6B124E54D6}" type="slidenum">
              <a:rPr lang="en-US" smtClean="0"/>
              <a:t>‹#›</a:t>
            </a:fld>
            <a:endParaRPr lang="en-US"/>
          </a:p>
        </p:txBody>
      </p:sp>
    </p:spTree>
    <p:extLst>
      <p:ext uri="{BB962C8B-B14F-4D97-AF65-F5344CB8AC3E}">
        <p14:creationId xmlns:p14="http://schemas.microsoft.com/office/powerpoint/2010/main" val="115145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03705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85394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36589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44630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04886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143660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08947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852714" y="499295"/>
            <a:ext cx="10573563" cy="595222"/>
          </a:xfrm>
        </p:spPr>
        <p:txBody>
          <a:bodyPr>
            <a:noAutofit/>
          </a:bodyPr>
          <a:lstStyle>
            <a:lvl1pPr>
              <a:defRPr sz="4000" u="none">
                <a:solidFill>
                  <a:schemeClr val="bg1">
                    <a:lumMod val="95000"/>
                    <a:alpha val="50000"/>
                  </a:schemeClr>
                </a:solidFill>
                <a:latin typeface="Source Sans Pro" panose="020B0503030403020204" pitchFamily="34" charset="0"/>
              </a:defRPr>
            </a:lvl1pPr>
          </a:lstStyle>
          <a:p>
            <a:r>
              <a:rPr lang="en-US"/>
              <a:t>Business Model Sample</a:t>
            </a:r>
            <a:endParaRPr lang="en-US" dirty="0"/>
          </a:p>
        </p:txBody>
      </p:sp>
      <p:grpSp>
        <p:nvGrpSpPr>
          <p:cNvPr id="7" name="Group 6"/>
          <p:cNvGrpSpPr/>
          <p:nvPr userDrawn="1"/>
        </p:nvGrpSpPr>
        <p:grpSpPr>
          <a:xfrm>
            <a:off x="0" y="520424"/>
            <a:ext cx="851051" cy="490219"/>
            <a:chOff x="-6153" y="496978"/>
            <a:chExt cx="851051" cy="490219"/>
          </a:xfrm>
          <a:solidFill>
            <a:schemeClr val="bg1"/>
          </a:solidFill>
        </p:grpSpPr>
        <p:sp>
          <p:nvSpPr>
            <p:cNvPr id="8" name="Rectangle 7"/>
            <p:cNvSpPr/>
            <p:nvPr userDrawn="1"/>
          </p:nvSpPr>
          <p:spPr>
            <a:xfrm rot="10800000">
              <a:off x="-6153" y="496978"/>
              <a:ext cx="558800" cy="4445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10800000">
              <a:off x="654398" y="496978"/>
              <a:ext cx="190500" cy="4445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6152" y="941478"/>
              <a:ext cx="558800"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54397" y="941477"/>
              <a:ext cx="190501" cy="45719"/>
            </a:xfrm>
            <a:prstGeom prst="rect">
              <a:avLst/>
            </a:prstGeom>
            <a:solidFill>
              <a:schemeClr val="l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userDrawn="1"/>
        </p:nvGrpSpPr>
        <p:grpSpPr>
          <a:xfrm>
            <a:off x="11341428" y="6210300"/>
            <a:ext cx="850535" cy="490219"/>
            <a:chOff x="11341465" y="6210300"/>
            <a:chExt cx="850535" cy="490219"/>
          </a:xfrm>
        </p:grpSpPr>
        <p:grpSp>
          <p:nvGrpSpPr>
            <p:cNvPr id="13" name="Group 12"/>
            <p:cNvGrpSpPr/>
            <p:nvPr userDrawn="1"/>
          </p:nvGrpSpPr>
          <p:grpSpPr>
            <a:xfrm>
              <a:off x="11633200" y="6210300"/>
              <a:ext cx="558800" cy="490219"/>
              <a:chOff x="11633200" y="6210300"/>
              <a:chExt cx="558800" cy="490219"/>
            </a:xfrm>
          </p:grpSpPr>
          <p:sp>
            <p:nvSpPr>
              <p:cNvPr id="17" name="Rectangle 16"/>
              <p:cNvSpPr/>
              <p:nvPr userDrawn="1"/>
            </p:nvSpPr>
            <p:spPr>
              <a:xfrm>
                <a:off x="11633200" y="6210300"/>
                <a:ext cx="558800" cy="4445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1633200" y="6654800"/>
                <a:ext cx="558800"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11341465" y="6210300"/>
              <a:ext cx="190500" cy="490219"/>
              <a:chOff x="11345224" y="6210300"/>
              <a:chExt cx="190500" cy="490219"/>
            </a:xfrm>
          </p:grpSpPr>
          <p:sp>
            <p:nvSpPr>
              <p:cNvPr id="15" name="Rectangle 14"/>
              <p:cNvSpPr/>
              <p:nvPr userDrawn="1"/>
            </p:nvSpPr>
            <p:spPr>
              <a:xfrm>
                <a:off x="11345224" y="6210300"/>
                <a:ext cx="190500" cy="4445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1345224" y="6654800"/>
                <a:ext cx="190500"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TextBox 18"/>
          <p:cNvSpPr txBox="1"/>
          <p:nvPr userDrawn="1"/>
        </p:nvSpPr>
        <p:spPr>
          <a:xfrm>
            <a:off x="11681016" y="6249427"/>
            <a:ext cx="457176" cy="369332"/>
          </a:xfrm>
          <a:prstGeom prst="rect">
            <a:avLst/>
          </a:prstGeom>
          <a:noFill/>
        </p:spPr>
        <p:txBody>
          <a:bodyPr wrap="none" rtlCol="0">
            <a:spAutoFit/>
          </a:bodyPr>
          <a:lstStyle/>
          <a:p>
            <a:pPr algn="ctr"/>
            <a:fld id="{25F26644-B42C-413C-A64C-A3CC976EE24C}" type="slidenum">
              <a:rPr lang="en-US" smtClean="0">
                <a:solidFill>
                  <a:schemeClr val="bg1"/>
                </a:solidFill>
              </a:rPr>
              <a:pPr algn="ctr"/>
              <a:t>‹#›</a:t>
            </a:fld>
            <a:endParaRPr lang="en-US" dirty="0">
              <a:solidFill>
                <a:schemeClr val="bg1"/>
              </a:solidFill>
            </a:endParaRPr>
          </a:p>
        </p:txBody>
      </p:sp>
    </p:spTree>
    <p:extLst>
      <p:ext uri="{BB962C8B-B14F-4D97-AF65-F5344CB8AC3E}">
        <p14:creationId xmlns:p14="http://schemas.microsoft.com/office/powerpoint/2010/main" val="180675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01004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333384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51B78-826D-4FE9-99FE-428C8E62A634}" type="slidenum">
              <a:rPr lang="en-US" smtClean="0"/>
              <a:t>‹#›</a:t>
            </a:fld>
            <a:endParaRPr lang="en-US"/>
          </a:p>
        </p:txBody>
      </p:sp>
    </p:spTree>
    <p:extLst>
      <p:ext uri="{BB962C8B-B14F-4D97-AF65-F5344CB8AC3E}">
        <p14:creationId xmlns:p14="http://schemas.microsoft.com/office/powerpoint/2010/main" val="233684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1B78-826D-4FE9-99FE-428C8E62A634}" type="slidenum">
              <a:rPr lang="en-US" smtClean="0"/>
              <a:t>‹#›</a:t>
            </a:fld>
            <a:endParaRPr lang="en-US"/>
          </a:p>
        </p:txBody>
      </p:sp>
    </p:spTree>
    <p:extLst>
      <p:ext uri="{BB962C8B-B14F-4D97-AF65-F5344CB8AC3E}">
        <p14:creationId xmlns:p14="http://schemas.microsoft.com/office/powerpoint/2010/main" val="414080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4" name="Straight Connector 63"/>
          <p:cNvCxnSpPr/>
          <p:nvPr/>
        </p:nvCxnSpPr>
        <p:spPr>
          <a:xfrm>
            <a:off x="3818964" y="27432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513478" y="41148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10820400" y="2407459"/>
            <a:ext cx="1371600" cy="204308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2242" y="2407459"/>
            <a:ext cx="1371600" cy="204308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Subtitle 4"/>
          <p:cNvSpPr txBox="1">
            <a:spLocks/>
          </p:cNvSpPr>
          <p:nvPr/>
        </p:nvSpPr>
        <p:spPr>
          <a:xfrm>
            <a:off x="5314448" y="3661323"/>
            <a:ext cx="4280647" cy="302455"/>
          </a:xfrm>
          <a:prstGeom prst="rect">
            <a:avLst/>
          </a:prstGeom>
        </p:spPr>
        <p:txBody>
          <a:bodyPr vert="horz" lIns="91440" tIns="45720" rIns="91440" bIns="45720" rtlCol="0">
            <a:normAutofit/>
          </a:bodyPr>
          <a:lstStyle/>
          <a:p>
            <a:pPr marL="342900" lvl="0" indent="-342900" algn="ctr">
              <a:spcBef>
                <a:spcPct val="20000"/>
              </a:spcBef>
            </a:pPr>
            <a:r>
              <a:rPr lang="en-US" sz="1200" b="1" i="1" dirty="0">
                <a:solidFill>
                  <a:schemeClr val="bg1">
                    <a:lumMod val="95000"/>
                  </a:schemeClr>
                </a:solidFill>
                <a:latin typeface="+mj-lt"/>
              </a:rPr>
              <a:t>Be Served You Is Our Honor.</a:t>
            </a:r>
            <a:endParaRPr kumimoji="0" lang="en-US" sz="1200" b="1" i="1" u="none" strike="noStrike" kern="1200" cap="none" spc="0" normalizeH="0" baseline="0" noProof="0" dirty="0">
              <a:ln>
                <a:noFill/>
              </a:ln>
              <a:solidFill>
                <a:schemeClr val="bg1">
                  <a:lumMod val="95000"/>
                </a:schemeClr>
              </a:solidFill>
              <a:effectLst/>
              <a:uLnTx/>
              <a:uFillTx/>
              <a:latin typeface="+mj-lt"/>
            </a:endParaRPr>
          </a:p>
        </p:txBody>
      </p:sp>
      <p:sp>
        <p:nvSpPr>
          <p:cNvPr id="75" name="TextBox 74"/>
          <p:cNvSpPr txBox="1"/>
          <p:nvPr/>
        </p:nvSpPr>
        <p:spPr>
          <a:xfrm>
            <a:off x="2852711" y="2992579"/>
            <a:ext cx="6486577" cy="646331"/>
          </a:xfrm>
          <a:prstGeom prst="rect">
            <a:avLst/>
          </a:prstGeom>
          <a:noFill/>
        </p:spPr>
        <p:txBody>
          <a:bodyPr wrap="square" rtlCol="0">
            <a:spAutoFit/>
          </a:bodyPr>
          <a:lstStyle/>
          <a:p>
            <a:pPr algn="ctr"/>
            <a:r>
              <a:rPr lang="en-US" sz="3600" dirty="0">
                <a:solidFill>
                  <a:schemeClr val="bg1"/>
                </a:solidFill>
              </a:rPr>
              <a:t>Welcome to </a:t>
            </a:r>
            <a:r>
              <a:rPr lang="en-US" sz="3600" dirty="0" err="1">
                <a:solidFill>
                  <a:schemeClr val="bg1"/>
                </a:solidFill>
              </a:rPr>
              <a:t>Powerpoint</a:t>
            </a:r>
            <a:endParaRPr lang="en-US" sz="3600" dirty="0">
              <a:solidFill>
                <a:schemeClr val="bg1"/>
              </a:solidFill>
            </a:endParaRPr>
          </a:p>
        </p:txBody>
      </p:sp>
      <p:cxnSp>
        <p:nvCxnSpPr>
          <p:cNvPr id="77" name="Straight Connector 76"/>
          <p:cNvCxnSpPr/>
          <p:nvPr/>
        </p:nvCxnSpPr>
        <p:spPr>
          <a:xfrm>
            <a:off x="1369358" y="2407459"/>
            <a:ext cx="4726641"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096000" y="2407459"/>
            <a:ext cx="0" cy="335741"/>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096000" y="4450541"/>
            <a:ext cx="4724400"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096000" y="4114801"/>
            <a:ext cx="0" cy="335740"/>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62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anim calcmode="lin" valueType="num">
                                      <p:cBhvr additive="base">
                                        <p:cTn id="11" dur="500" fill="hold"/>
                                        <p:tgtEl>
                                          <p:spTgt spid="110"/>
                                        </p:tgtEl>
                                        <p:attrNameLst>
                                          <p:attrName>ppt_x</p:attrName>
                                        </p:attrNameLst>
                                      </p:cBhvr>
                                      <p:tavLst>
                                        <p:tav tm="0">
                                          <p:val>
                                            <p:strVal val="1+#ppt_w/2"/>
                                          </p:val>
                                        </p:tav>
                                        <p:tav tm="100000">
                                          <p:val>
                                            <p:strVal val="#ppt_x"/>
                                          </p:val>
                                        </p:tav>
                                      </p:tavLst>
                                    </p:anim>
                                    <p:anim calcmode="lin" valueType="num">
                                      <p:cBhvr additive="base">
                                        <p:cTn id="12" dur="500" fill="hold"/>
                                        <p:tgtEl>
                                          <p:spTgt spid="1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left)">
                                      <p:cBhvr>
                                        <p:cTn id="16" dur="500"/>
                                        <p:tgtEl>
                                          <p:spTgt spid="77"/>
                                        </p:tgtEl>
                                      </p:cBhvr>
                                    </p:animEffect>
                                  </p:childTnLst>
                                </p:cTn>
                              </p:par>
                              <p:par>
                                <p:cTn id="17" presetID="22" presetClass="entr" presetSubtype="2"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right)">
                                      <p:cBhvr>
                                        <p:cTn id="19" dur="500"/>
                                        <p:tgtEl>
                                          <p:spTgt spid="85"/>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wipe(up)">
                                      <p:cBhvr>
                                        <p:cTn id="23" dur="500"/>
                                        <p:tgtEl>
                                          <p:spTgt spid="79"/>
                                        </p:tgtEl>
                                      </p:cBhvr>
                                    </p:animEffect>
                                  </p:childTnLst>
                                </p:cTn>
                              </p:par>
                              <p:par>
                                <p:cTn id="24" presetID="22" presetClass="entr" presetSubtype="4" fill="hold"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down)">
                                      <p:cBhvr>
                                        <p:cTn id="26" dur="500"/>
                                        <p:tgtEl>
                                          <p:spTgt spid="90"/>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2" presetClass="entr" presetSubtype="8"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0-#ppt_w/2"/>
                                          </p:val>
                                        </p:tav>
                                        <p:tav tm="100000">
                                          <p:val>
                                            <p:strVal val="#ppt_x"/>
                                          </p:val>
                                        </p:tav>
                                      </p:tavLst>
                                    </p:anim>
                                    <p:anim calcmode="lin" valueType="num">
                                      <p:cBhvr additive="base">
                                        <p:cTn id="34" dur="500" fill="hold"/>
                                        <p:tgtEl>
                                          <p:spTgt spid="64"/>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1+#ppt_w/2"/>
                                          </p:val>
                                        </p:tav>
                                        <p:tav tm="100000">
                                          <p:val>
                                            <p:strVal val="#ppt_x"/>
                                          </p:val>
                                        </p:tav>
                                      </p:tavLst>
                                    </p:anim>
                                    <p:anim calcmode="lin" valueType="num">
                                      <p:cBhvr additive="base">
                                        <p:cTn id="38" dur="500" fill="hold"/>
                                        <p:tgtEl>
                                          <p:spTgt spid="66"/>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left)">
                                      <p:cBhvr>
                                        <p:cTn id="4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71" grpId="0" animBg="1"/>
      <p:bldP spid="60" grpId="0"/>
      <p:bldP spid="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54" y="1359602"/>
            <a:ext cx="12191999" cy="306446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Company’s Story</a:t>
            </a:r>
          </a:p>
        </p:txBody>
      </p:sp>
      <p:sp>
        <p:nvSpPr>
          <p:cNvPr id="4" name="Rectangle 3"/>
          <p:cNvSpPr/>
          <p:nvPr/>
        </p:nvSpPr>
        <p:spPr>
          <a:xfrm>
            <a:off x="3661263" y="1361245"/>
            <a:ext cx="4807527" cy="306446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913909" y="2768955"/>
            <a:ext cx="4364182" cy="1569660"/>
          </a:xfrm>
          <a:prstGeom prst="rect">
            <a:avLst/>
          </a:prstGeom>
          <a:noFill/>
        </p:spPr>
        <p:txBody>
          <a:bodyPr wrap="square" rtlCol="0">
            <a:spAutoFit/>
          </a:bodyPr>
          <a:lstStyle/>
          <a:p>
            <a:pPr algn="ctr"/>
            <a:r>
              <a:rPr lang="ms-MY" sz="1600" dirty="0">
                <a:solidFill>
                  <a:schemeClr val="bg1"/>
                </a:solidFill>
              </a:rPr>
              <a:t> Lorem ipsum dolor sit amet, consectetur adipiscing elit. Praesent sodales odio sit amet odio tristique quis tempus odio Lorem ipsum dolor sit amet, consectetur adipiscing elit. Lorem ipsum dolor sit amet, consectetur adipiscing elit. Lorem ipsum dolor sit amet.</a:t>
            </a:r>
            <a:endParaRPr lang="en-US" sz="1600" dirty="0">
              <a:solidFill>
                <a:schemeClr val="bg1"/>
              </a:solidFill>
            </a:endParaRPr>
          </a:p>
        </p:txBody>
      </p:sp>
      <p:grpSp>
        <p:nvGrpSpPr>
          <p:cNvPr id="6" name="Group 5"/>
          <p:cNvGrpSpPr/>
          <p:nvPr/>
        </p:nvGrpSpPr>
        <p:grpSpPr>
          <a:xfrm>
            <a:off x="-9181" y="4425705"/>
            <a:ext cx="12201179" cy="90140"/>
            <a:chOff x="-9181" y="4425705"/>
            <a:chExt cx="12201179" cy="90140"/>
          </a:xfrm>
          <a:solidFill>
            <a:schemeClr val="bg1"/>
          </a:solidFill>
        </p:grpSpPr>
        <p:sp>
          <p:nvSpPr>
            <p:cNvPr id="7" name="Rectangle 6"/>
            <p:cNvSpPr/>
            <p:nvPr/>
          </p:nvSpPr>
          <p:spPr>
            <a:xfrm flipV="1">
              <a:off x="-9181" y="4425705"/>
              <a:ext cx="2391337" cy="9013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flipV="1">
              <a:off x="2382156" y="4425705"/>
              <a:ext cx="2391337" cy="9014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flipV="1">
              <a:off x="4773493" y="4425705"/>
              <a:ext cx="2391337" cy="9014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p:nvSpPr>
          <p:spPr>
            <a:xfrm flipV="1">
              <a:off x="7161771" y="4425705"/>
              <a:ext cx="2391337" cy="901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flipV="1">
              <a:off x="9553108" y="4427434"/>
              <a:ext cx="2638890" cy="8841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Freeform 26"/>
          <p:cNvSpPr>
            <a:spLocks/>
          </p:cNvSpPr>
          <p:nvPr/>
        </p:nvSpPr>
        <p:spPr bwMode="auto">
          <a:xfrm>
            <a:off x="5768829" y="1759849"/>
            <a:ext cx="654341" cy="678614"/>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TextBox 12"/>
          <p:cNvSpPr txBox="1"/>
          <p:nvPr/>
        </p:nvSpPr>
        <p:spPr>
          <a:xfrm>
            <a:off x="852714" y="4901624"/>
            <a:ext cx="4916115" cy="1169551"/>
          </a:xfrm>
          <a:prstGeom prst="rect">
            <a:avLst/>
          </a:prstGeom>
          <a:noFill/>
        </p:spPr>
        <p:txBody>
          <a:bodyPr wrap="square" rtlCol="0">
            <a:spAutoFit/>
          </a:bodyPr>
          <a:lstStyle/>
          <a:p>
            <a:r>
              <a:rPr lang="ms-MY" sz="1400" dirty="0">
                <a:solidFill>
                  <a:schemeClr val="bg1">
                    <a:lumMod val="95000"/>
                  </a:schemeClr>
                </a:solidFill>
              </a:rPr>
              <a:t>Lorem ipsum dolor sit amet, consectetur adipiscing elit. Praesent sodales odio sit amet odio tristique quis tempus odio Lorem ipsum dolor sit amet, consectetur adipiscing elit. Lorem ipsum dolor sit amet, consectetur adipiscing elit. Lorem ipsum dolor sit amet, consectetur </a:t>
            </a:r>
            <a:endParaRPr lang="en-US" sz="1400" dirty="0">
              <a:solidFill>
                <a:schemeClr val="bg1">
                  <a:lumMod val="95000"/>
                </a:schemeClr>
              </a:solidFill>
            </a:endParaRPr>
          </a:p>
        </p:txBody>
      </p:sp>
      <p:sp>
        <p:nvSpPr>
          <p:cNvPr id="14" name="TextBox 13"/>
          <p:cNvSpPr txBox="1"/>
          <p:nvPr/>
        </p:nvSpPr>
        <p:spPr>
          <a:xfrm>
            <a:off x="6423171" y="4901624"/>
            <a:ext cx="4930630" cy="1169551"/>
          </a:xfrm>
          <a:prstGeom prst="rect">
            <a:avLst/>
          </a:prstGeom>
          <a:noFill/>
        </p:spPr>
        <p:txBody>
          <a:bodyPr wrap="square" rtlCol="0">
            <a:spAutoFit/>
          </a:bodyPr>
          <a:lstStyle/>
          <a:p>
            <a:r>
              <a:rPr lang="ms-MY" sz="1400" dirty="0">
                <a:solidFill>
                  <a:schemeClr val="bg1">
                    <a:lumMod val="95000"/>
                  </a:schemeClr>
                </a:solidFill>
              </a:rPr>
              <a:t>adipiscing elit. Praesent sodales odio sit amet odio tristique quis tempus odio Lorem ipsum dolor sit amet, consectetur adipiscing elit. Lorem ipsum dolor sit amet, consectetur adipiscing elit. Lorem ipsum dolor sit amet, consectetur adipiscing elit. Praesent sodales odio sit amet odio tristique quis tempus odio.</a:t>
            </a:r>
            <a:endParaRPr lang="en-US" sz="1400" dirty="0">
              <a:solidFill>
                <a:schemeClr val="bg1">
                  <a:lumMod val="95000"/>
                </a:schemeClr>
              </a:solidFill>
            </a:endParaRPr>
          </a:p>
        </p:txBody>
      </p:sp>
    </p:spTree>
    <p:extLst>
      <p:ext uri="{BB962C8B-B14F-4D97-AF65-F5344CB8AC3E}">
        <p14:creationId xmlns:p14="http://schemas.microsoft.com/office/powerpoint/2010/main" val="34928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1000"/>
                                        <p:tgtEl>
                                          <p:spTgt spid="6"/>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500"/>
                            </p:stCondLst>
                            <p:childTnLst>
                              <p:par>
                                <p:cTn id="18" presetID="47"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12" grpId="0" animBg="1"/>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Meet Our Team</a:t>
            </a:r>
          </a:p>
        </p:txBody>
      </p:sp>
      <p:sp>
        <p:nvSpPr>
          <p:cNvPr id="7" name="Oval 6"/>
          <p:cNvSpPr/>
          <p:nvPr/>
        </p:nvSpPr>
        <p:spPr>
          <a:xfrm>
            <a:off x="4002018" y="2211941"/>
            <a:ext cx="1622107" cy="1622107"/>
          </a:xfrm>
          <a:prstGeom prst="ellipse">
            <a:avLst/>
          </a:prstGeom>
          <a:noFill/>
          <a:ln w="571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1"/>
          <p:cNvSpPr txBox="1"/>
          <p:nvPr/>
        </p:nvSpPr>
        <p:spPr>
          <a:xfrm>
            <a:off x="1628022" y="4135805"/>
            <a:ext cx="1142813" cy="338554"/>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1600" b="1">
                <a:solidFill>
                  <a:schemeClr val="bg1"/>
                </a:solidFill>
                <a:latin typeface="+mj-lt"/>
              </a:rPr>
              <a:t>Frank Butt</a:t>
            </a:r>
            <a:endParaRPr lang="id-ID" sz="1600" b="1" dirty="0">
              <a:solidFill>
                <a:schemeClr val="bg1"/>
              </a:solidFill>
              <a:latin typeface="+mj-lt"/>
            </a:endParaRPr>
          </a:p>
        </p:txBody>
      </p:sp>
      <p:sp>
        <p:nvSpPr>
          <p:cNvPr id="20" name="TextBox 63"/>
          <p:cNvSpPr txBox="1"/>
          <p:nvPr/>
        </p:nvSpPr>
        <p:spPr>
          <a:xfrm>
            <a:off x="1760590" y="4437562"/>
            <a:ext cx="877677" cy="338554"/>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600" b="1" i="1">
                <a:solidFill>
                  <a:schemeClr val="bg1">
                    <a:lumMod val="95000"/>
                  </a:schemeClr>
                </a:solidFill>
              </a:rPr>
              <a:t>Director</a:t>
            </a:r>
            <a:endParaRPr lang="id-ID" sz="1600" b="1" i="1" dirty="0">
              <a:solidFill>
                <a:schemeClr val="bg1">
                  <a:lumMod val="95000"/>
                </a:schemeClr>
              </a:solidFill>
            </a:endParaRPr>
          </a:p>
        </p:txBody>
      </p:sp>
      <p:sp>
        <p:nvSpPr>
          <p:cNvPr id="22" name="Rectangle 21"/>
          <p:cNvSpPr/>
          <p:nvPr/>
        </p:nvSpPr>
        <p:spPr>
          <a:xfrm>
            <a:off x="1035422" y="4776116"/>
            <a:ext cx="2263719" cy="954107"/>
          </a:xfrm>
          <a:prstGeom prst="rect">
            <a:avLst/>
          </a:prstGeom>
        </p:spPr>
        <p:txBody>
          <a:bodyPr wrap="square">
            <a:spAutoFit/>
          </a:bodyPr>
          <a:lstStyle/>
          <a:p>
            <a:pPr algn="ctr"/>
            <a:r>
              <a:rPr lang="id-ID" sz="1400" dirty="0">
                <a:solidFill>
                  <a:schemeClr val="bg1">
                    <a:lumMod val="95000"/>
                  </a:schemeClr>
                </a:solidFill>
              </a:rPr>
              <a:t>Suitable for </a:t>
            </a:r>
            <a:r>
              <a:rPr lang="id-ID" sz="1400">
                <a:solidFill>
                  <a:schemeClr val="bg1">
                    <a:lumMod val="95000"/>
                  </a:schemeClr>
                </a:solidFill>
              </a:rPr>
              <a:t>all cate</a:t>
            </a:r>
            <a:endParaRPr lang="en-US" sz="1400">
              <a:solidFill>
                <a:schemeClr val="bg1">
                  <a:lumMod val="95000"/>
                </a:schemeClr>
              </a:solidFill>
            </a:endParaRPr>
          </a:p>
          <a:p>
            <a:pPr algn="ctr"/>
            <a:r>
              <a:rPr lang="id-ID" sz="1400">
                <a:solidFill>
                  <a:schemeClr val="bg1">
                    <a:lumMod val="95000"/>
                  </a:schemeClr>
                </a:solidFill>
              </a:rPr>
              <a:t>gories </a:t>
            </a:r>
            <a:r>
              <a:rPr lang="id-ID" sz="1400" dirty="0">
                <a:solidFill>
                  <a:schemeClr val="bg1">
                    <a:lumMod val="95000"/>
                  </a:schemeClr>
                </a:solidFill>
              </a:rPr>
              <a:t>business and personal presentation eaque ipsa quae ab </a:t>
            </a:r>
            <a:r>
              <a:rPr lang="id-ID" sz="1400">
                <a:solidFill>
                  <a:schemeClr val="bg1">
                    <a:lumMod val="95000"/>
                  </a:schemeClr>
                </a:solidFill>
              </a:rPr>
              <a:t>illo inventore</a:t>
            </a:r>
            <a:endParaRPr lang="id-ID" sz="1400" dirty="0">
              <a:solidFill>
                <a:schemeClr val="bg1">
                  <a:lumMod val="95000"/>
                </a:schemeClr>
              </a:solidFill>
            </a:endParaRPr>
          </a:p>
        </p:txBody>
      </p:sp>
      <p:sp>
        <p:nvSpPr>
          <p:cNvPr id="25" name="TextBox 11"/>
          <p:cNvSpPr txBox="1"/>
          <p:nvPr/>
        </p:nvSpPr>
        <p:spPr>
          <a:xfrm>
            <a:off x="4390221" y="4135805"/>
            <a:ext cx="933269" cy="338554"/>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1600" b="1">
                <a:solidFill>
                  <a:schemeClr val="bg1"/>
                </a:solidFill>
                <a:latin typeface="+mj-lt"/>
              </a:rPr>
              <a:t>KhaLihn</a:t>
            </a:r>
            <a:endParaRPr lang="id-ID" sz="1600" b="1" dirty="0">
              <a:solidFill>
                <a:schemeClr val="bg1"/>
              </a:solidFill>
              <a:latin typeface="+mj-lt"/>
            </a:endParaRPr>
          </a:p>
        </p:txBody>
      </p:sp>
      <p:sp>
        <p:nvSpPr>
          <p:cNvPr id="26" name="TextBox 63"/>
          <p:cNvSpPr txBox="1"/>
          <p:nvPr/>
        </p:nvSpPr>
        <p:spPr>
          <a:xfrm>
            <a:off x="4390223" y="4437562"/>
            <a:ext cx="933269" cy="338554"/>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1600" b="1" i="1">
                <a:solidFill>
                  <a:schemeClr val="bg1">
                    <a:lumMod val="95000"/>
                  </a:schemeClr>
                </a:solidFill>
              </a:rPr>
              <a:t>Designer</a:t>
            </a:r>
            <a:endParaRPr lang="id-ID" sz="1600" b="1" i="1" dirty="0">
              <a:solidFill>
                <a:schemeClr val="bg1">
                  <a:lumMod val="95000"/>
                </a:schemeClr>
              </a:solidFill>
            </a:endParaRPr>
          </a:p>
        </p:txBody>
      </p:sp>
      <p:sp>
        <p:nvSpPr>
          <p:cNvPr id="28" name="Rectangle 27"/>
          <p:cNvSpPr/>
          <p:nvPr/>
        </p:nvSpPr>
        <p:spPr>
          <a:xfrm>
            <a:off x="3692850" y="4776116"/>
            <a:ext cx="2263719" cy="954107"/>
          </a:xfrm>
          <a:prstGeom prst="rect">
            <a:avLst/>
          </a:prstGeom>
        </p:spPr>
        <p:txBody>
          <a:bodyPr wrap="square">
            <a:spAutoFit/>
          </a:bodyPr>
          <a:lstStyle/>
          <a:p>
            <a:pPr algn="ctr"/>
            <a:r>
              <a:rPr lang="id-ID" sz="1400" dirty="0">
                <a:solidFill>
                  <a:schemeClr val="bg1">
                    <a:lumMod val="95000"/>
                  </a:schemeClr>
                </a:solidFill>
              </a:rPr>
              <a:t>Suitable for all categories business and personal presentation eaque ipsa quae ab </a:t>
            </a:r>
            <a:r>
              <a:rPr lang="id-ID" sz="1400">
                <a:solidFill>
                  <a:schemeClr val="bg1">
                    <a:lumMod val="95000"/>
                  </a:schemeClr>
                </a:solidFill>
              </a:rPr>
              <a:t>illo inventore</a:t>
            </a:r>
            <a:endParaRPr lang="id-ID" sz="1400" dirty="0">
              <a:solidFill>
                <a:schemeClr val="bg1">
                  <a:lumMod val="95000"/>
                </a:schemeClr>
              </a:solidFill>
            </a:endParaRPr>
          </a:p>
        </p:txBody>
      </p:sp>
      <p:sp>
        <p:nvSpPr>
          <p:cNvPr id="30" name="TextBox 11"/>
          <p:cNvSpPr txBox="1"/>
          <p:nvPr/>
        </p:nvSpPr>
        <p:spPr>
          <a:xfrm>
            <a:off x="6932354" y="4135805"/>
            <a:ext cx="1079912" cy="338554"/>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1600" b="1">
                <a:solidFill>
                  <a:schemeClr val="bg1"/>
                </a:solidFill>
                <a:latin typeface="+mj-lt"/>
              </a:rPr>
              <a:t>Geny Wan</a:t>
            </a:r>
            <a:endParaRPr lang="id-ID" sz="1600" b="1" dirty="0">
              <a:solidFill>
                <a:schemeClr val="bg1"/>
              </a:solidFill>
              <a:latin typeface="+mj-lt"/>
            </a:endParaRPr>
          </a:p>
        </p:txBody>
      </p:sp>
      <p:sp>
        <p:nvSpPr>
          <p:cNvPr id="31" name="TextBox 63"/>
          <p:cNvSpPr txBox="1"/>
          <p:nvPr/>
        </p:nvSpPr>
        <p:spPr>
          <a:xfrm>
            <a:off x="7129909" y="4437562"/>
            <a:ext cx="684803" cy="338554"/>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1600" b="1" i="1">
                <a:solidFill>
                  <a:schemeClr val="bg1">
                    <a:lumMod val="95000"/>
                  </a:schemeClr>
                </a:solidFill>
              </a:rPr>
              <a:t>Coder</a:t>
            </a:r>
            <a:endParaRPr lang="id-ID" sz="1600" b="1" i="1" dirty="0">
              <a:solidFill>
                <a:schemeClr val="bg1">
                  <a:lumMod val="95000"/>
                </a:schemeClr>
              </a:solidFill>
            </a:endParaRPr>
          </a:p>
        </p:txBody>
      </p:sp>
      <p:sp>
        <p:nvSpPr>
          <p:cNvPr id="33" name="Rectangle 32"/>
          <p:cNvSpPr/>
          <p:nvPr/>
        </p:nvSpPr>
        <p:spPr>
          <a:xfrm>
            <a:off x="6308304" y="4776116"/>
            <a:ext cx="2263719" cy="954107"/>
          </a:xfrm>
          <a:prstGeom prst="rect">
            <a:avLst/>
          </a:prstGeom>
        </p:spPr>
        <p:txBody>
          <a:bodyPr wrap="square">
            <a:spAutoFit/>
          </a:bodyPr>
          <a:lstStyle/>
          <a:p>
            <a:pPr algn="ctr"/>
            <a:r>
              <a:rPr lang="id-ID" sz="1400" dirty="0">
                <a:solidFill>
                  <a:schemeClr val="bg1">
                    <a:lumMod val="95000"/>
                  </a:schemeClr>
                </a:solidFill>
              </a:rPr>
              <a:t>Suitable for all categories business and personal presentation eaque ipsa quae ab </a:t>
            </a:r>
            <a:r>
              <a:rPr lang="id-ID" sz="1400">
                <a:solidFill>
                  <a:schemeClr val="bg1">
                    <a:lumMod val="95000"/>
                  </a:schemeClr>
                </a:solidFill>
              </a:rPr>
              <a:t>illo inventore</a:t>
            </a:r>
            <a:endParaRPr lang="id-ID" sz="1400" dirty="0">
              <a:solidFill>
                <a:schemeClr val="bg1">
                  <a:lumMod val="95000"/>
                </a:schemeClr>
              </a:solidFill>
            </a:endParaRPr>
          </a:p>
        </p:txBody>
      </p:sp>
      <p:sp>
        <p:nvSpPr>
          <p:cNvPr id="35" name="TextBox 11"/>
          <p:cNvSpPr txBox="1"/>
          <p:nvPr/>
        </p:nvSpPr>
        <p:spPr>
          <a:xfrm>
            <a:off x="9496114" y="4135805"/>
            <a:ext cx="1179683" cy="338554"/>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1600" b="1">
                <a:solidFill>
                  <a:schemeClr val="bg1"/>
                </a:solidFill>
                <a:latin typeface="+mj-lt"/>
              </a:rPr>
              <a:t>Lucas Tony</a:t>
            </a:r>
            <a:endParaRPr lang="id-ID" sz="1600" b="1" dirty="0">
              <a:solidFill>
                <a:schemeClr val="bg1"/>
              </a:solidFill>
              <a:latin typeface="+mj-lt"/>
            </a:endParaRPr>
          </a:p>
        </p:txBody>
      </p:sp>
      <p:sp>
        <p:nvSpPr>
          <p:cNvPr id="36" name="TextBox 63"/>
          <p:cNvSpPr txBox="1"/>
          <p:nvPr/>
        </p:nvSpPr>
        <p:spPr>
          <a:xfrm>
            <a:off x="9788504" y="4437562"/>
            <a:ext cx="594907" cy="338554"/>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1600" b="1" i="1">
                <a:solidFill>
                  <a:schemeClr val="bg1">
                    <a:lumMod val="95000"/>
                  </a:schemeClr>
                </a:solidFill>
              </a:rPr>
              <a:t>Fixer</a:t>
            </a:r>
            <a:endParaRPr lang="id-ID" sz="1600" b="1" i="1" dirty="0">
              <a:solidFill>
                <a:schemeClr val="bg1">
                  <a:lumMod val="95000"/>
                </a:schemeClr>
              </a:solidFill>
            </a:endParaRPr>
          </a:p>
        </p:txBody>
      </p:sp>
      <p:sp>
        <p:nvSpPr>
          <p:cNvPr id="38" name="Rectangle 37"/>
          <p:cNvSpPr/>
          <p:nvPr/>
        </p:nvSpPr>
        <p:spPr>
          <a:xfrm>
            <a:off x="8921950" y="4776116"/>
            <a:ext cx="2263719" cy="954107"/>
          </a:xfrm>
          <a:prstGeom prst="rect">
            <a:avLst/>
          </a:prstGeom>
        </p:spPr>
        <p:txBody>
          <a:bodyPr wrap="square">
            <a:spAutoFit/>
          </a:bodyPr>
          <a:lstStyle/>
          <a:p>
            <a:pPr algn="ctr"/>
            <a:r>
              <a:rPr lang="id-ID" sz="1400" dirty="0">
                <a:solidFill>
                  <a:schemeClr val="bg1">
                    <a:lumMod val="95000"/>
                  </a:schemeClr>
                </a:solidFill>
              </a:rPr>
              <a:t>Suitable for all categories business and personal presentation eaque ipsa quae ab </a:t>
            </a:r>
            <a:r>
              <a:rPr lang="id-ID" sz="1400">
                <a:solidFill>
                  <a:schemeClr val="bg1">
                    <a:lumMod val="95000"/>
                  </a:schemeClr>
                </a:solidFill>
              </a:rPr>
              <a:t>illo inventore</a:t>
            </a:r>
            <a:endParaRPr lang="id-ID" sz="1400" dirty="0">
              <a:solidFill>
                <a:schemeClr val="bg1">
                  <a:lumMod val="95000"/>
                </a:schemeClr>
              </a:solidFill>
            </a:endParaRPr>
          </a:p>
        </p:txBody>
      </p:sp>
      <p:sp>
        <p:nvSpPr>
          <p:cNvPr id="13" name="Oval 12"/>
          <p:cNvSpPr/>
          <p:nvPr/>
        </p:nvSpPr>
        <p:spPr>
          <a:xfrm>
            <a:off x="6615664" y="2211940"/>
            <a:ext cx="1622107" cy="1622107"/>
          </a:xfrm>
          <a:prstGeom prst="ellipse">
            <a:avLst/>
          </a:prstGeom>
          <a:noFill/>
          <a:ln w="57150">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388372" y="2211941"/>
            <a:ext cx="1622107" cy="1622107"/>
          </a:xfrm>
          <a:prstGeom prst="ellipse">
            <a:avLst/>
          </a:prstGeom>
          <a:noFill/>
          <a:ln w="571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229310" y="2211941"/>
            <a:ext cx="1622107" cy="1622107"/>
          </a:xfrm>
          <a:prstGeom prst="ellipse">
            <a:avLst/>
          </a:prstGeom>
          <a:noFill/>
          <a:ln w="571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838200" y="1154762"/>
            <a:ext cx="9786870" cy="523220"/>
          </a:xfrm>
          <a:prstGeom prst="rect">
            <a:avLst/>
          </a:prstGeom>
          <a:noFill/>
        </p:spPr>
        <p:txBody>
          <a:bodyPr wrap="square" rtlCol="0">
            <a:spAutoFit/>
          </a:bodyPr>
          <a:lstStyle/>
          <a:p>
            <a:r>
              <a:rPr lang="ms-MY" sz="1400" b="1" i="1">
                <a:solidFill>
                  <a:schemeClr val="tx1">
                    <a:lumMod val="50000"/>
                    <a:lumOff val="50000"/>
                  </a:schemeClr>
                </a:solidFill>
              </a:rPr>
              <a:t>Lorem </a:t>
            </a:r>
            <a:r>
              <a:rPr lang="ms-MY" sz="1400" b="1" i="1" dirty="0">
                <a:solidFill>
                  <a:schemeClr val="tx1">
                    <a:lumMod val="50000"/>
                    <a:lumOff val="50000"/>
                  </a:schemeClr>
                </a:solidFill>
              </a:rPr>
              <a:t>ipsum dolor sit amet, consectetur adipiscing elit. </a:t>
            </a:r>
            <a:r>
              <a:rPr lang="ms-MY" sz="1400" i="1" dirty="0">
                <a:solidFill>
                  <a:schemeClr val="tx1">
                    <a:lumMod val="50000"/>
                    <a:lumOff val="50000"/>
                  </a:schemeClr>
                </a:solidFill>
              </a:rPr>
              <a:t>Praesent sodales odio sit amet odio tristique quis tempus odio Lorem ipsum dolor sit amet, consectetur adipiscing elit. Lorem ipsum </a:t>
            </a:r>
            <a:r>
              <a:rPr lang="ms-MY" sz="1400" i="1">
                <a:solidFill>
                  <a:schemeClr val="tx1">
                    <a:lumMod val="50000"/>
                    <a:lumOff val="50000"/>
                  </a:schemeClr>
                </a:solidFill>
              </a:rPr>
              <a:t>dolor sit</a:t>
            </a:r>
            <a:endParaRPr lang="en-US" sz="1400" i="1" dirty="0">
              <a:solidFill>
                <a:schemeClr val="tx1">
                  <a:lumMod val="50000"/>
                  <a:lumOff val="50000"/>
                </a:schemeClr>
              </a:solidFill>
            </a:endParaRPr>
          </a:p>
        </p:txBody>
      </p:sp>
    </p:spTree>
    <p:extLst>
      <p:ext uri="{BB962C8B-B14F-4D97-AF65-F5344CB8AC3E}">
        <p14:creationId xmlns:p14="http://schemas.microsoft.com/office/powerpoint/2010/main" val="350068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Effect transition="in" filter="fade">
                                      <p:cBhvr>
                                        <p:cTn id="31" dur="500"/>
                                        <p:tgtEl>
                                          <p:spTgt spid="16"/>
                                        </p:tgtEl>
                                      </p:cBhvr>
                                    </p:animEffect>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anim calcmode="lin" valueType="num">
                                      <p:cBhvr>
                                        <p:cTn id="46" dur="1000" fill="hold"/>
                                        <p:tgtEl>
                                          <p:spTgt spid="22"/>
                                        </p:tgtEl>
                                        <p:attrNameLst>
                                          <p:attrName>ppt_x</p:attrName>
                                        </p:attrNameLst>
                                      </p:cBhvr>
                                      <p:tavLst>
                                        <p:tav tm="0">
                                          <p:val>
                                            <p:strVal val="#ppt_x"/>
                                          </p:val>
                                        </p:tav>
                                        <p:tav tm="100000">
                                          <p:val>
                                            <p:strVal val="#ppt_x"/>
                                          </p:val>
                                        </p:tav>
                                      </p:tavLst>
                                    </p:anim>
                                    <p:anim calcmode="lin" valueType="num">
                                      <p:cBhvr>
                                        <p:cTn id="47" dur="1000" fill="hold"/>
                                        <p:tgtEl>
                                          <p:spTgt spid="22"/>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42" presetClass="entr" presetSubtype="0"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1000"/>
                                        <p:tgtEl>
                                          <p:spTgt spid="28"/>
                                        </p:tgtEl>
                                      </p:cBhvr>
                                    </p:animEffect>
                                    <p:anim calcmode="lin" valueType="num">
                                      <p:cBhvr>
                                        <p:cTn id="62" dur="1000" fill="hold"/>
                                        <p:tgtEl>
                                          <p:spTgt spid="28"/>
                                        </p:tgtEl>
                                        <p:attrNameLst>
                                          <p:attrName>ppt_x</p:attrName>
                                        </p:attrNameLst>
                                      </p:cBhvr>
                                      <p:tavLst>
                                        <p:tav tm="0">
                                          <p:val>
                                            <p:strVal val="#ppt_x"/>
                                          </p:val>
                                        </p:tav>
                                        <p:tav tm="100000">
                                          <p:val>
                                            <p:strVal val="#ppt_x"/>
                                          </p:val>
                                        </p:tav>
                                      </p:tavLst>
                                    </p:anim>
                                    <p:anim calcmode="lin" valueType="num">
                                      <p:cBhvr>
                                        <p:cTn id="63" dur="1000" fill="hold"/>
                                        <p:tgtEl>
                                          <p:spTgt spid="28"/>
                                        </p:tgtEl>
                                        <p:attrNameLst>
                                          <p:attrName>ppt_y</p:attrName>
                                        </p:attrNameLst>
                                      </p:cBhvr>
                                      <p:tavLst>
                                        <p:tav tm="0">
                                          <p:val>
                                            <p:strVal val="#ppt_y+.1"/>
                                          </p:val>
                                        </p:tav>
                                        <p:tav tm="100000">
                                          <p:val>
                                            <p:strVal val="#ppt_y"/>
                                          </p:val>
                                        </p:tav>
                                      </p:tavLst>
                                    </p:anim>
                                  </p:childTnLst>
                                </p:cTn>
                              </p:par>
                            </p:childTnLst>
                          </p:cTn>
                        </p:par>
                        <p:par>
                          <p:cTn id="64" fill="hold">
                            <p:stCondLst>
                              <p:cond delay="4500"/>
                            </p:stCondLst>
                            <p:childTnLst>
                              <p:par>
                                <p:cTn id="65" presetID="42"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1000"/>
                                        <p:tgtEl>
                                          <p:spTgt spid="31"/>
                                        </p:tgtEl>
                                      </p:cBhvr>
                                    </p:animEffect>
                                    <p:anim calcmode="lin" valueType="num">
                                      <p:cBhvr>
                                        <p:cTn id="73" dur="1000" fill="hold"/>
                                        <p:tgtEl>
                                          <p:spTgt spid="31"/>
                                        </p:tgtEl>
                                        <p:attrNameLst>
                                          <p:attrName>ppt_x</p:attrName>
                                        </p:attrNameLst>
                                      </p:cBhvr>
                                      <p:tavLst>
                                        <p:tav tm="0">
                                          <p:val>
                                            <p:strVal val="#ppt_x"/>
                                          </p:val>
                                        </p:tav>
                                        <p:tav tm="100000">
                                          <p:val>
                                            <p:strVal val="#ppt_x"/>
                                          </p:val>
                                        </p:tav>
                                      </p:tavLst>
                                    </p:anim>
                                    <p:anim calcmode="lin" valueType="num">
                                      <p:cBhvr>
                                        <p:cTn id="74" dur="1000" fill="hold"/>
                                        <p:tgtEl>
                                          <p:spTgt spid="3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1000"/>
                                        <p:tgtEl>
                                          <p:spTgt spid="33"/>
                                        </p:tgtEl>
                                      </p:cBhvr>
                                    </p:animEffect>
                                    <p:anim calcmode="lin" valueType="num">
                                      <p:cBhvr>
                                        <p:cTn id="78" dur="1000" fill="hold"/>
                                        <p:tgtEl>
                                          <p:spTgt spid="33"/>
                                        </p:tgtEl>
                                        <p:attrNameLst>
                                          <p:attrName>ppt_x</p:attrName>
                                        </p:attrNameLst>
                                      </p:cBhvr>
                                      <p:tavLst>
                                        <p:tav tm="0">
                                          <p:val>
                                            <p:strVal val="#ppt_x"/>
                                          </p:val>
                                        </p:tav>
                                        <p:tav tm="100000">
                                          <p:val>
                                            <p:strVal val="#ppt_x"/>
                                          </p:val>
                                        </p:tav>
                                      </p:tavLst>
                                    </p:anim>
                                    <p:anim calcmode="lin" valueType="num">
                                      <p:cBhvr>
                                        <p:cTn id="79" dur="1000" fill="hold"/>
                                        <p:tgtEl>
                                          <p:spTgt spid="33"/>
                                        </p:tgtEl>
                                        <p:attrNameLst>
                                          <p:attrName>ppt_y</p:attrName>
                                        </p:attrNameLst>
                                      </p:cBhvr>
                                      <p:tavLst>
                                        <p:tav tm="0">
                                          <p:val>
                                            <p:strVal val="#ppt_y+.1"/>
                                          </p:val>
                                        </p:tav>
                                        <p:tav tm="100000">
                                          <p:val>
                                            <p:strVal val="#ppt_y"/>
                                          </p:val>
                                        </p:tav>
                                      </p:tavLst>
                                    </p:anim>
                                  </p:childTnLst>
                                </p:cTn>
                              </p:par>
                            </p:childTnLst>
                          </p:cTn>
                        </p:par>
                        <p:par>
                          <p:cTn id="80" fill="hold">
                            <p:stCondLst>
                              <p:cond delay="5500"/>
                            </p:stCondLst>
                            <p:childTnLst>
                              <p:par>
                                <p:cTn id="81" presetID="42"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1000"/>
                                        <p:tgtEl>
                                          <p:spTgt spid="35"/>
                                        </p:tgtEl>
                                      </p:cBhvr>
                                    </p:animEffect>
                                    <p:anim calcmode="lin" valueType="num">
                                      <p:cBhvr>
                                        <p:cTn id="84" dur="1000" fill="hold"/>
                                        <p:tgtEl>
                                          <p:spTgt spid="35"/>
                                        </p:tgtEl>
                                        <p:attrNameLst>
                                          <p:attrName>ppt_x</p:attrName>
                                        </p:attrNameLst>
                                      </p:cBhvr>
                                      <p:tavLst>
                                        <p:tav tm="0">
                                          <p:val>
                                            <p:strVal val="#ppt_x"/>
                                          </p:val>
                                        </p:tav>
                                        <p:tav tm="100000">
                                          <p:val>
                                            <p:strVal val="#ppt_x"/>
                                          </p:val>
                                        </p:tav>
                                      </p:tavLst>
                                    </p:anim>
                                    <p:anim calcmode="lin" valueType="num">
                                      <p:cBhvr>
                                        <p:cTn id="85" dur="1000" fill="hold"/>
                                        <p:tgtEl>
                                          <p:spTgt spid="35"/>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fade">
                                      <p:cBhvr>
                                        <p:cTn id="88" dur="1000"/>
                                        <p:tgtEl>
                                          <p:spTgt spid="36"/>
                                        </p:tgtEl>
                                      </p:cBhvr>
                                    </p:animEffect>
                                    <p:anim calcmode="lin" valueType="num">
                                      <p:cBhvr>
                                        <p:cTn id="89" dur="1000" fill="hold"/>
                                        <p:tgtEl>
                                          <p:spTgt spid="36"/>
                                        </p:tgtEl>
                                        <p:attrNameLst>
                                          <p:attrName>ppt_x</p:attrName>
                                        </p:attrNameLst>
                                      </p:cBhvr>
                                      <p:tavLst>
                                        <p:tav tm="0">
                                          <p:val>
                                            <p:strVal val="#ppt_x"/>
                                          </p:val>
                                        </p:tav>
                                        <p:tav tm="100000">
                                          <p:val>
                                            <p:strVal val="#ppt_x"/>
                                          </p:val>
                                        </p:tav>
                                      </p:tavLst>
                                    </p:anim>
                                    <p:anim calcmode="lin" valueType="num">
                                      <p:cBhvr>
                                        <p:cTn id="90" dur="1000" fill="hold"/>
                                        <p:tgtEl>
                                          <p:spTgt spid="36"/>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fade">
                                      <p:cBhvr>
                                        <p:cTn id="93" dur="1000"/>
                                        <p:tgtEl>
                                          <p:spTgt spid="38"/>
                                        </p:tgtEl>
                                      </p:cBhvr>
                                    </p:animEffect>
                                    <p:anim calcmode="lin" valueType="num">
                                      <p:cBhvr>
                                        <p:cTn id="94" dur="1000" fill="hold"/>
                                        <p:tgtEl>
                                          <p:spTgt spid="38"/>
                                        </p:tgtEl>
                                        <p:attrNameLst>
                                          <p:attrName>ppt_x</p:attrName>
                                        </p:attrNameLst>
                                      </p:cBhvr>
                                      <p:tavLst>
                                        <p:tav tm="0">
                                          <p:val>
                                            <p:strVal val="#ppt_x"/>
                                          </p:val>
                                        </p:tav>
                                        <p:tav tm="100000">
                                          <p:val>
                                            <p:strVal val="#ppt_x"/>
                                          </p:val>
                                        </p:tav>
                                      </p:tavLst>
                                    </p:anim>
                                    <p:anim calcmode="lin" valueType="num">
                                      <p:cBhvr>
                                        <p:cTn id="9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p:bldP spid="20" grpId="0"/>
      <p:bldP spid="22" grpId="0"/>
      <p:bldP spid="25" grpId="0"/>
      <p:bldP spid="26" grpId="0"/>
      <p:bldP spid="28" grpId="0"/>
      <p:bldP spid="30" grpId="0"/>
      <p:bldP spid="31" grpId="0"/>
      <p:bldP spid="33" grpId="0"/>
      <p:bldP spid="35" grpId="0"/>
      <p:bldP spid="36" grpId="0"/>
      <p:bldP spid="38" grpId="0"/>
      <p:bldP spid="13" grpId="0" animBg="1"/>
      <p:bldP spid="4" grpId="0" animBg="1"/>
      <p:bldP spid="16" grpId="0" animBg="1"/>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a:endCxn id="32" idx="4"/>
          </p:cNvCxnSpPr>
          <p:nvPr/>
        </p:nvCxnSpPr>
        <p:spPr>
          <a:xfrm flipH="1" flipV="1">
            <a:off x="835888" y="4262033"/>
            <a:ext cx="2312" cy="159139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32" idx="0"/>
            <a:endCxn id="31" idx="4"/>
          </p:cNvCxnSpPr>
          <p:nvPr/>
        </p:nvCxnSpPr>
        <p:spPr>
          <a:xfrm flipV="1">
            <a:off x="835888" y="3520317"/>
            <a:ext cx="2312" cy="635767"/>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31" idx="0"/>
            <a:endCxn id="30" idx="4"/>
          </p:cNvCxnSpPr>
          <p:nvPr/>
        </p:nvCxnSpPr>
        <p:spPr>
          <a:xfrm flipH="1" flipV="1">
            <a:off x="835888" y="2776593"/>
            <a:ext cx="2312" cy="637775"/>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0" idx="0"/>
            <a:endCxn id="29" idx="4"/>
          </p:cNvCxnSpPr>
          <p:nvPr/>
        </p:nvCxnSpPr>
        <p:spPr>
          <a:xfrm flipV="1">
            <a:off x="835888" y="2032869"/>
            <a:ext cx="0" cy="637775"/>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About </a:t>
            </a:r>
            <a:r>
              <a:rPr lang="en-US" dirty="0" err="1">
                <a:solidFill>
                  <a:schemeClr val="bg1">
                    <a:lumMod val="95000"/>
                  </a:schemeClr>
                </a:solidFill>
              </a:rPr>
              <a:t>KhaLihn</a:t>
            </a:r>
            <a:endParaRPr lang="en-US" dirty="0">
              <a:solidFill>
                <a:schemeClr val="bg1">
                  <a:lumMod val="95000"/>
                </a:schemeClr>
              </a:solidFill>
            </a:endParaRPr>
          </a:p>
        </p:txBody>
      </p:sp>
      <p:sp>
        <p:nvSpPr>
          <p:cNvPr id="3" name="Oval 2"/>
          <p:cNvSpPr/>
          <p:nvPr/>
        </p:nvSpPr>
        <p:spPr>
          <a:xfrm>
            <a:off x="5219469" y="2421837"/>
            <a:ext cx="1821543" cy="1821543"/>
          </a:xfrm>
          <a:prstGeom prst="ellipse">
            <a:avLst/>
          </a:prstGeom>
          <a:solidFill>
            <a:schemeClr val="bg1">
              <a:alpha val="20000"/>
            </a:schemeClr>
          </a:solidFill>
          <a:ln w="571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21"/>
          <p:cNvSpPr>
            <a:spLocks/>
          </p:cNvSpPr>
          <p:nvPr/>
        </p:nvSpPr>
        <p:spPr bwMode="auto">
          <a:xfrm>
            <a:off x="6993664" y="5305728"/>
            <a:ext cx="305541" cy="386032"/>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8" name="Freeform 11"/>
          <p:cNvSpPr>
            <a:spLocks/>
          </p:cNvSpPr>
          <p:nvPr/>
        </p:nvSpPr>
        <p:spPr bwMode="auto">
          <a:xfrm>
            <a:off x="4977536" y="5305728"/>
            <a:ext cx="207034" cy="386032"/>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 name="Freeform 16"/>
          <p:cNvSpPr>
            <a:spLocks/>
          </p:cNvSpPr>
          <p:nvPr/>
        </p:nvSpPr>
        <p:spPr bwMode="auto">
          <a:xfrm>
            <a:off x="5872307" y="5305728"/>
            <a:ext cx="433620" cy="386032"/>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dirty="0"/>
          </a:p>
        </p:txBody>
      </p:sp>
      <p:cxnSp>
        <p:nvCxnSpPr>
          <p:cNvPr id="11" name="Straight Connector 10"/>
          <p:cNvCxnSpPr/>
          <p:nvPr/>
        </p:nvCxnSpPr>
        <p:spPr>
          <a:xfrm>
            <a:off x="4688114" y="5140958"/>
            <a:ext cx="6665686" cy="3108"/>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38200" y="5853422"/>
            <a:ext cx="6752771"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82913" y="1926920"/>
            <a:ext cx="105949" cy="105949"/>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82913" y="2670644"/>
            <a:ext cx="105949" cy="105949"/>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85225" y="3414368"/>
            <a:ext cx="105949" cy="105949"/>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82913" y="4156084"/>
            <a:ext cx="105949" cy="105949"/>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29" idx="6"/>
          </p:cNvCxnSpPr>
          <p:nvPr/>
        </p:nvCxnSpPr>
        <p:spPr>
          <a:xfrm flipV="1">
            <a:off x="888862" y="1978051"/>
            <a:ext cx="2295772" cy="1844"/>
          </a:xfrm>
          <a:prstGeom prst="line">
            <a:avLst/>
          </a:prstGeom>
          <a:ln w="5715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0" idx="6"/>
          </p:cNvCxnSpPr>
          <p:nvPr/>
        </p:nvCxnSpPr>
        <p:spPr>
          <a:xfrm flipV="1">
            <a:off x="888862" y="2719766"/>
            <a:ext cx="1593142" cy="3853"/>
          </a:xfrm>
          <a:prstGeom prst="line">
            <a:avLst/>
          </a:prstGeom>
          <a:ln w="5715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6"/>
          </p:cNvCxnSpPr>
          <p:nvPr/>
        </p:nvCxnSpPr>
        <p:spPr>
          <a:xfrm flipV="1">
            <a:off x="891174" y="3465334"/>
            <a:ext cx="1025761" cy="2009"/>
          </a:xfrm>
          <a:prstGeom prst="line">
            <a:avLst/>
          </a:prstGeom>
          <a:ln w="5715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6"/>
            <a:endCxn id="53" idx="1"/>
          </p:cNvCxnSpPr>
          <p:nvPr/>
        </p:nvCxnSpPr>
        <p:spPr>
          <a:xfrm>
            <a:off x="888862" y="4209059"/>
            <a:ext cx="311042" cy="11010"/>
          </a:xfrm>
          <a:prstGeom prst="line">
            <a:avLst/>
          </a:prstGeom>
          <a:ln w="5715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3184634" y="1641421"/>
            <a:ext cx="662708" cy="662708"/>
            <a:chOff x="3184634" y="1476531"/>
            <a:chExt cx="662708" cy="662708"/>
          </a:xfrm>
          <a:solidFill>
            <a:schemeClr val="bg1">
              <a:alpha val="20000"/>
            </a:schemeClr>
          </a:solidFill>
        </p:grpSpPr>
        <p:sp>
          <p:nvSpPr>
            <p:cNvPr id="50" name="Rounded Rectangle 49"/>
            <p:cNvSpPr/>
            <p:nvPr/>
          </p:nvSpPr>
          <p:spPr>
            <a:xfrm>
              <a:off x="3184634" y="1476531"/>
              <a:ext cx="662708" cy="662708"/>
            </a:xfrm>
            <a:prstGeom prst="roundRect">
              <a:avLst/>
            </a:prstGeom>
            <a:grp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3360404" y="1582435"/>
              <a:ext cx="319088" cy="465138"/>
              <a:chOff x="3582988" y="3510757"/>
              <a:chExt cx="319088" cy="465138"/>
            </a:xfrm>
            <a:grpFill/>
          </p:grpSpPr>
          <p:sp>
            <p:nvSpPr>
              <p:cNvPr id="55"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6"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05" name="Group 104"/>
          <p:cNvGrpSpPr/>
          <p:nvPr/>
        </p:nvGrpSpPr>
        <p:grpSpPr>
          <a:xfrm>
            <a:off x="2521926" y="2388412"/>
            <a:ext cx="662708" cy="662708"/>
            <a:chOff x="2521926" y="2223522"/>
            <a:chExt cx="662708" cy="662708"/>
          </a:xfrm>
          <a:solidFill>
            <a:schemeClr val="bg1">
              <a:alpha val="20000"/>
            </a:schemeClr>
          </a:solidFill>
        </p:grpSpPr>
        <p:sp>
          <p:nvSpPr>
            <p:cNvPr id="51" name="Rounded Rectangle 50"/>
            <p:cNvSpPr/>
            <p:nvPr/>
          </p:nvSpPr>
          <p:spPr>
            <a:xfrm>
              <a:off x="2521926" y="2223522"/>
              <a:ext cx="662708" cy="662708"/>
            </a:xfrm>
            <a:prstGeom prst="roundRect">
              <a:avLst/>
            </a:prstGeom>
            <a:grp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utoShape 112"/>
            <p:cNvSpPr>
              <a:spLocks/>
            </p:cNvSpPr>
            <p:nvPr/>
          </p:nvSpPr>
          <p:spPr bwMode="auto">
            <a:xfrm>
              <a:off x="2637800" y="2330328"/>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08" name="Group 107"/>
          <p:cNvGrpSpPr/>
          <p:nvPr/>
        </p:nvGrpSpPr>
        <p:grpSpPr>
          <a:xfrm>
            <a:off x="1199904" y="3888715"/>
            <a:ext cx="662708" cy="662708"/>
            <a:chOff x="1199904" y="3723825"/>
            <a:chExt cx="662708" cy="662708"/>
          </a:xfrm>
          <a:solidFill>
            <a:schemeClr val="bg1">
              <a:alpha val="20000"/>
            </a:schemeClr>
          </a:solidFill>
        </p:grpSpPr>
        <p:sp>
          <p:nvSpPr>
            <p:cNvPr id="53" name="Rounded Rectangle 52"/>
            <p:cNvSpPr/>
            <p:nvPr/>
          </p:nvSpPr>
          <p:spPr>
            <a:xfrm>
              <a:off x="1199904" y="3723825"/>
              <a:ext cx="662708" cy="662708"/>
            </a:xfrm>
            <a:prstGeom prst="roundRect">
              <a:avLst/>
            </a:prstGeom>
            <a:grp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299086" y="3830748"/>
              <a:ext cx="464344" cy="464344"/>
              <a:chOff x="4439444" y="1652588"/>
              <a:chExt cx="464344" cy="464344"/>
            </a:xfrm>
            <a:grpFill/>
          </p:grpSpPr>
          <p:sp>
            <p:nvSpPr>
              <p:cNvPr id="59"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0"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1"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07" name="Group 106"/>
          <p:cNvGrpSpPr/>
          <p:nvPr/>
        </p:nvGrpSpPr>
        <p:grpSpPr>
          <a:xfrm>
            <a:off x="1862612" y="3128283"/>
            <a:ext cx="662708" cy="662708"/>
            <a:chOff x="1862612" y="2963393"/>
            <a:chExt cx="662708" cy="662708"/>
          </a:xfrm>
          <a:solidFill>
            <a:schemeClr val="bg1">
              <a:alpha val="20000"/>
            </a:schemeClr>
          </a:solidFill>
        </p:grpSpPr>
        <p:sp>
          <p:nvSpPr>
            <p:cNvPr id="52" name="Rounded Rectangle 51"/>
            <p:cNvSpPr/>
            <p:nvPr/>
          </p:nvSpPr>
          <p:spPr>
            <a:xfrm>
              <a:off x="1862612" y="2963393"/>
              <a:ext cx="662708" cy="662708"/>
            </a:xfrm>
            <a:prstGeom prst="roundRect">
              <a:avLst/>
            </a:prstGeom>
            <a:grp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1969909" y="3105788"/>
              <a:ext cx="465138" cy="391319"/>
              <a:chOff x="5356342" y="3093565"/>
              <a:chExt cx="465138" cy="391319"/>
            </a:xfrm>
            <a:grpFill/>
          </p:grpSpPr>
          <p:sp>
            <p:nvSpPr>
              <p:cNvPr id="63"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4"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5"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
        <p:nvSpPr>
          <p:cNvPr id="66" name="TextBox 65"/>
          <p:cNvSpPr txBox="1"/>
          <p:nvPr/>
        </p:nvSpPr>
        <p:spPr>
          <a:xfrm>
            <a:off x="3992030" y="1798045"/>
            <a:ext cx="1957673" cy="369332"/>
          </a:xfrm>
          <a:prstGeom prst="rect">
            <a:avLst/>
          </a:prstGeom>
          <a:noFill/>
        </p:spPr>
        <p:txBody>
          <a:bodyPr wrap="square" rtlCol="0">
            <a:spAutoFit/>
          </a:bodyPr>
          <a:lstStyle/>
          <a:p>
            <a:r>
              <a:rPr lang="en-US" dirty="0">
                <a:solidFill>
                  <a:schemeClr val="bg1">
                    <a:lumMod val="95000"/>
                  </a:schemeClr>
                </a:solidFill>
                <a:latin typeface="+mj-lt"/>
              </a:rPr>
              <a:t>Management</a:t>
            </a:r>
          </a:p>
        </p:txBody>
      </p:sp>
      <p:sp>
        <p:nvSpPr>
          <p:cNvPr id="68" name="TextBox 67"/>
          <p:cNvSpPr txBox="1"/>
          <p:nvPr/>
        </p:nvSpPr>
        <p:spPr>
          <a:xfrm>
            <a:off x="3316934" y="2576188"/>
            <a:ext cx="1957673" cy="369332"/>
          </a:xfrm>
          <a:prstGeom prst="rect">
            <a:avLst/>
          </a:prstGeom>
          <a:noFill/>
        </p:spPr>
        <p:txBody>
          <a:bodyPr wrap="square" rtlCol="0">
            <a:spAutoFit/>
          </a:bodyPr>
          <a:lstStyle/>
          <a:p>
            <a:r>
              <a:rPr lang="en-US" dirty="0">
                <a:solidFill>
                  <a:schemeClr val="bg1">
                    <a:lumMod val="95000"/>
                  </a:schemeClr>
                </a:solidFill>
                <a:latin typeface="+mj-lt"/>
              </a:rPr>
              <a:t>Designing</a:t>
            </a:r>
          </a:p>
        </p:txBody>
      </p:sp>
      <p:sp>
        <p:nvSpPr>
          <p:cNvPr id="70" name="TextBox 69"/>
          <p:cNvSpPr txBox="1"/>
          <p:nvPr/>
        </p:nvSpPr>
        <p:spPr>
          <a:xfrm>
            <a:off x="2696562" y="3303499"/>
            <a:ext cx="1957673" cy="369332"/>
          </a:xfrm>
          <a:prstGeom prst="rect">
            <a:avLst/>
          </a:prstGeom>
          <a:noFill/>
        </p:spPr>
        <p:txBody>
          <a:bodyPr wrap="square" rtlCol="0">
            <a:spAutoFit/>
          </a:bodyPr>
          <a:lstStyle/>
          <a:p>
            <a:r>
              <a:rPr lang="en-US" dirty="0">
                <a:solidFill>
                  <a:schemeClr val="bg1">
                    <a:lumMod val="95000"/>
                  </a:schemeClr>
                </a:solidFill>
                <a:latin typeface="+mj-lt"/>
              </a:rPr>
              <a:t>Photography</a:t>
            </a:r>
          </a:p>
        </p:txBody>
      </p:sp>
      <p:sp>
        <p:nvSpPr>
          <p:cNvPr id="72" name="TextBox 71"/>
          <p:cNvSpPr txBox="1"/>
          <p:nvPr/>
        </p:nvSpPr>
        <p:spPr>
          <a:xfrm>
            <a:off x="1969094" y="4056321"/>
            <a:ext cx="1957673" cy="369332"/>
          </a:xfrm>
          <a:prstGeom prst="rect">
            <a:avLst/>
          </a:prstGeom>
          <a:noFill/>
        </p:spPr>
        <p:txBody>
          <a:bodyPr wrap="square" rtlCol="0">
            <a:spAutoFit/>
          </a:bodyPr>
          <a:lstStyle/>
          <a:p>
            <a:r>
              <a:rPr lang="en-US" dirty="0">
                <a:solidFill>
                  <a:schemeClr val="bg1">
                    <a:lumMod val="95000"/>
                  </a:schemeClr>
                </a:solidFill>
                <a:latin typeface="+mj-lt"/>
              </a:rPr>
              <a:t>Marketing</a:t>
            </a:r>
          </a:p>
        </p:txBody>
      </p:sp>
      <p:sp>
        <p:nvSpPr>
          <p:cNvPr id="79" name="Rounded Rectangle 78"/>
          <p:cNvSpPr/>
          <p:nvPr/>
        </p:nvSpPr>
        <p:spPr>
          <a:xfrm>
            <a:off x="7824864" y="1867578"/>
            <a:ext cx="3528935" cy="220621"/>
          </a:xfrm>
          <a:prstGeom prst="roundRect">
            <a:avLst/>
          </a:prstGeom>
          <a:solidFill>
            <a:schemeClr val="bg1">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7824863" y="2593520"/>
            <a:ext cx="3528935" cy="220621"/>
          </a:xfrm>
          <a:prstGeom prst="roundRect">
            <a:avLst/>
          </a:prstGeom>
          <a:solidFill>
            <a:schemeClr val="bg1">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7824865" y="3323870"/>
            <a:ext cx="3528935" cy="220621"/>
          </a:xfrm>
          <a:prstGeom prst="roundRect">
            <a:avLst/>
          </a:prstGeom>
          <a:solidFill>
            <a:schemeClr val="bg1">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7824862" y="4060451"/>
            <a:ext cx="3528935" cy="220621"/>
          </a:xfrm>
          <a:prstGeom prst="roundRect">
            <a:avLst/>
          </a:prstGeom>
          <a:solidFill>
            <a:schemeClr val="bg1">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9850320" y="1876971"/>
            <a:ext cx="1503476" cy="211227"/>
          </a:xfrm>
          <a:prstGeom prst="round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9370608" y="2590412"/>
            <a:ext cx="1983188" cy="229045"/>
          </a:xfrm>
          <a:prstGeom prst="round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8875308" y="3329186"/>
            <a:ext cx="2478488" cy="218161"/>
          </a:xfrm>
          <a:prstGeom prst="round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8068584" y="4060450"/>
            <a:ext cx="3285212" cy="220125"/>
          </a:xfrm>
          <a:prstGeom prst="round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9515889" y="1454235"/>
            <a:ext cx="699154" cy="305569"/>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40%</a:t>
            </a:r>
          </a:p>
        </p:txBody>
      </p:sp>
      <p:sp>
        <p:nvSpPr>
          <p:cNvPr id="88" name="Rounded Rectangle 87"/>
          <p:cNvSpPr/>
          <p:nvPr/>
        </p:nvSpPr>
        <p:spPr>
          <a:xfrm>
            <a:off x="9021031" y="2169974"/>
            <a:ext cx="699154" cy="305569"/>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50%</a:t>
            </a:r>
          </a:p>
        </p:txBody>
      </p:sp>
      <p:sp>
        <p:nvSpPr>
          <p:cNvPr id="89" name="Rounded Rectangle 88"/>
          <p:cNvSpPr/>
          <p:nvPr/>
        </p:nvSpPr>
        <p:spPr>
          <a:xfrm>
            <a:off x="8525731" y="2887356"/>
            <a:ext cx="699154" cy="305569"/>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70%</a:t>
            </a:r>
          </a:p>
        </p:txBody>
      </p:sp>
      <p:sp>
        <p:nvSpPr>
          <p:cNvPr id="90" name="Rounded Rectangle 89"/>
          <p:cNvSpPr/>
          <p:nvPr/>
        </p:nvSpPr>
        <p:spPr>
          <a:xfrm>
            <a:off x="7699009" y="3610271"/>
            <a:ext cx="699154" cy="305569"/>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90%</a:t>
            </a:r>
          </a:p>
        </p:txBody>
      </p:sp>
      <p:grpSp>
        <p:nvGrpSpPr>
          <p:cNvPr id="110" name="Group 109"/>
          <p:cNvGrpSpPr/>
          <p:nvPr/>
        </p:nvGrpSpPr>
        <p:grpSpPr>
          <a:xfrm>
            <a:off x="5419389" y="4362815"/>
            <a:ext cx="1365310" cy="654942"/>
            <a:chOff x="5419389" y="4197925"/>
            <a:chExt cx="1365310" cy="654942"/>
          </a:xfrm>
        </p:grpSpPr>
        <p:sp>
          <p:nvSpPr>
            <p:cNvPr id="92" name="TextBox 91"/>
            <p:cNvSpPr txBox="1"/>
            <p:nvPr/>
          </p:nvSpPr>
          <p:spPr>
            <a:xfrm>
              <a:off x="5419389" y="4197925"/>
              <a:ext cx="1365310" cy="369332"/>
            </a:xfrm>
            <a:prstGeom prst="rect">
              <a:avLst/>
            </a:prstGeom>
            <a:noFill/>
            <a:ln>
              <a:noFill/>
            </a:ln>
          </p:spPr>
          <p:txBody>
            <a:bodyPr wrap="none" rtlCol="0">
              <a:spAutoFit/>
            </a:bodyPr>
            <a:lstStyle/>
            <a:p>
              <a:pPr algn="ctr"/>
              <a:r>
                <a:rPr lang="en-US" dirty="0" err="1">
                  <a:solidFill>
                    <a:schemeClr val="bg1">
                      <a:lumMod val="95000"/>
                    </a:schemeClr>
                  </a:solidFill>
                </a:rPr>
                <a:t>Mrs</a:t>
              </a:r>
              <a:r>
                <a:rPr lang="en-US" dirty="0">
                  <a:solidFill>
                    <a:schemeClr val="bg1">
                      <a:lumMod val="95000"/>
                    </a:schemeClr>
                  </a:solidFill>
                </a:rPr>
                <a:t> </a:t>
              </a:r>
              <a:r>
                <a:rPr lang="en-US" b="1" dirty="0" err="1">
                  <a:solidFill>
                    <a:schemeClr val="bg1">
                      <a:lumMod val="95000"/>
                    </a:schemeClr>
                  </a:solidFill>
                </a:rPr>
                <a:t>KhaLihn</a:t>
              </a:r>
              <a:endParaRPr lang="en-US" b="1" dirty="0">
                <a:solidFill>
                  <a:schemeClr val="bg1">
                    <a:lumMod val="95000"/>
                  </a:schemeClr>
                </a:solidFill>
              </a:endParaRPr>
            </a:p>
          </p:txBody>
        </p:sp>
        <p:sp>
          <p:nvSpPr>
            <p:cNvPr id="94" name="TextBox 93"/>
            <p:cNvSpPr txBox="1"/>
            <p:nvPr/>
          </p:nvSpPr>
          <p:spPr>
            <a:xfrm>
              <a:off x="5624332" y="4483535"/>
              <a:ext cx="1011815" cy="369332"/>
            </a:xfrm>
            <a:prstGeom prst="rect">
              <a:avLst/>
            </a:prstGeom>
            <a:noFill/>
            <a:ln>
              <a:noFill/>
            </a:ln>
          </p:spPr>
          <p:txBody>
            <a:bodyPr wrap="none" rtlCol="0">
              <a:spAutoFit/>
            </a:bodyPr>
            <a:lstStyle/>
            <a:p>
              <a:r>
                <a:rPr lang="en-US" dirty="0">
                  <a:solidFill>
                    <a:schemeClr val="bg1">
                      <a:lumMod val="95000"/>
                    </a:schemeClr>
                  </a:solidFill>
                </a:rPr>
                <a:t>Designer</a:t>
              </a:r>
            </a:p>
          </p:txBody>
        </p:sp>
      </p:grpSp>
      <p:grpSp>
        <p:nvGrpSpPr>
          <p:cNvPr id="116" name="Group 115"/>
          <p:cNvGrpSpPr/>
          <p:nvPr/>
        </p:nvGrpSpPr>
        <p:grpSpPr>
          <a:xfrm>
            <a:off x="11301349" y="1441034"/>
            <a:ext cx="109890" cy="3699925"/>
            <a:chOff x="11301349" y="1441034"/>
            <a:chExt cx="109890" cy="3699925"/>
          </a:xfrm>
          <a:solidFill>
            <a:schemeClr val="bg1"/>
          </a:solidFill>
        </p:grpSpPr>
        <p:cxnSp>
          <p:nvCxnSpPr>
            <p:cNvPr id="17" name="Straight Connector 16"/>
            <p:cNvCxnSpPr/>
            <p:nvPr/>
          </p:nvCxnSpPr>
          <p:spPr>
            <a:xfrm flipV="1">
              <a:off x="11353800" y="1536490"/>
              <a:ext cx="0" cy="3604469"/>
            </a:xfrm>
            <a:prstGeom prst="line">
              <a:avLst/>
            </a:prstGeom>
            <a:grpFill/>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11301349" y="1441034"/>
              <a:ext cx="109890" cy="109890"/>
            </a:xfrm>
            <a:prstGeom prst="ellipse">
              <a:avLst/>
            </a:prstGeom>
            <a:solidFill>
              <a:schemeClr val="bg1">
                <a:alpha val="2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929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additive="base">
                                        <p:cTn id="13" dur="500" fill="hold"/>
                                        <p:tgtEl>
                                          <p:spTgt spid="110"/>
                                        </p:tgtEl>
                                        <p:attrNameLst>
                                          <p:attrName>ppt_x</p:attrName>
                                        </p:attrNameLst>
                                      </p:cBhvr>
                                      <p:tavLst>
                                        <p:tav tm="0">
                                          <p:val>
                                            <p:strVal val="#ppt_x"/>
                                          </p:val>
                                        </p:tav>
                                        <p:tav tm="100000">
                                          <p:val>
                                            <p:strVal val="#ppt_x"/>
                                          </p:val>
                                        </p:tav>
                                      </p:tavLst>
                                    </p:anim>
                                    <p:anim calcmode="lin" valueType="num">
                                      <p:cBhvr additive="base">
                                        <p:cTn id="14" dur="500" fill="hold"/>
                                        <p:tgtEl>
                                          <p:spTgt spid="110"/>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2"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500"/>
                                        <p:tgtEl>
                                          <p:spTgt spid="12"/>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nodeType="withEffect">
                                  <p:stCondLst>
                                    <p:cond delay="0"/>
                                  </p:stCondLst>
                                  <p:childTnLst>
                                    <p:set>
                                      <p:cBhvr>
                                        <p:cTn id="43" dur="1" fill="hold">
                                          <p:stCondLst>
                                            <p:cond delay="0"/>
                                          </p:stCondLst>
                                        </p:cTn>
                                        <p:tgtEl>
                                          <p:spTgt spid="116"/>
                                        </p:tgtEl>
                                        <p:attrNameLst>
                                          <p:attrName>style.visibility</p:attrName>
                                        </p:attrNameLst>
                                      </p:cBhvr>
                                      <p:to>
                                        <p:strVal val="visible"/>
                                      </p:to>
                                    </p:set>
                                    <p:animEffect transition="in" filter="wipe(down)">
                                      <p:cBhvr>
                                        <p:cTn id="44" dur="500"/>
                                        <p:tgtEl>
                                          <p:spTgt spid="116"/>
                                        </p:tgtEl>
                                      </p:cBhvr>
                                    </p:animEffect>
                                  </p:childTnLst>
                                </p:cTn>
                              </p:par>
                            </p:childTnLst>
                          </p:cTn>
                        </p:par>
                        <p:par>
                          <p:cTn id="45" fill="hold">
                            <p:stCondLst>
                              <p:cond delay="2500"/>
                            </p:stCondLst>
                            <p:childTnLst>
                              <p:par>
                                <p:cTn id="46" presetID="53" presetClass="entr" presetSubtype="16"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p:cTn id="48" dur="500" fill="hold"/>
                                        <p:tgtEl>
                                          <p:spTgt spid="32"/>
                                        </p:tgtEl>
                                        <p:attrNameLst>
                                          <p:attrName>ppt_w</p:attrName>
                                        </p:attrNameLst>
                                      </p:cBhvr>
                                      <p:tavLst>
                                        <p:tav tm="0">
                                          <p:val>
                                            <p:fltVal val="0"/>
                                          </p:val>
                                        </p:tav>
                                        <p:tav tm="100000">
                                          <p:val>
                                            <p:strVal val="#ppt_w"/>
                                          </p:val>
                                        </p:tav>
                                      </p:tavLst>
                                    </p:anim>
                                    <p:anim calcmode="lin" valueType="num">
                                      <p:cBhvr>
                                        <p:cTn id="49" dur="500" fill="hold"/>
                                        <p:tgtEl>
                                          <p:spTgt spid="32"/>
                                        </p:tgtEl>
                                        <p:attrNameLst>
                                          <p:attrName>ppt_h</p:attrName>
                                        </p:attrNameLst>
                                      </p:cBhvr>
                                      <p:tavLst>
                                        <p:tav tm="0">
                                          <p:val>
                                            <p:fltVal val="0"/>
                                          </p:val>
                                        </p:tav>
                                        <p:tav tm="100000">
                                          <p:val>
                                            <p:strVal val="#ppt_h"/>
                                          </p:val>
                                        </p:tav>
                                      </p:tavLst>
                                    </p:anim>
                                    <p:animEffect transition="in" filter="fade">
                                      <p:cBhvr>
                                        <p:cTn id="50" dur="500"/>
                                        <p:tgtEl>
                                          <p:spTgt spid="32"/>
                                        </p:tgtEl>
                                      </p:cBhvr>
                                    </p:animEffect>
                                  </p:childTnLst>
                                </p:cTn>
                              </p:par>
                            </p:childTnLst>
                          </p:cTn>
                        </p:par>
                        <p:par>
                          <p:cTn id="51" fill="hold">
                            <p:stCondLst>
                              <p:cond delay="3000"/>
                            </p:stCondLst>
                            <p:childTnLst>
                              <p:par>
                                <p:cTn id="52" presetID="22" presetClass="entr" presetSubtype="8"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500"/>
                                        <p:tgtEl>
                                          <p:spTgt spid="43"/>
                                        </p:tgtEl>
                                      </p:cBhvr>
                                    </p:animEffect>
                                  </p:childTnLst>
                                </p:cTn>
                              </p:par>
                            </p:childTnLst>
                          </p:cTn>
                        </p:par>
                        <p:par>
                          <p:cTn id="55" fill="hold">
                            <p:stCondLst>
                              <p:cond delay="3500"/>
                            </p:stCondLst>
                            <p:childTnLst>
                              <p:par>
                                <p:cTn id="56" presetID="53" presetClass="entr" presetSubtype="16" fill="hold" nodeType="afterEffect">
                                  <p:stCondLst>
                                    <p:cond delay="0"/>
                                  </p:stCondLst>
                                  <p:childTnLst>
                                    <p:set>
                                      <p:cBhvr>
                                        <p:cTn id="57" dur="1" fill="hold">
                                          <p:stCondLst>
                                            <p:cond delay="0"/>
                                          </p:stCondLst>
                                        </p:cTn>
                                        <p:tgtEl>
                                          <p:spTgt spid="108"/>
                                        </p:tgtEl>
                                        <p:attrNameLst>
                                          <p:attrName>style.visibility</p:attrName>
                                        </p:attrNameLst>
                                      </p:cBhvr>
                                      <p:to>
                                        <p:strVal val="visible"/>
                                      </p:to>
                                    </p:set>
                                    <p:anim calcmode="lin" valueType="num">
                                      <p:cBhvr>
                                        <p:cTn id="58" dur="500" fill="hold"/>
                                        <p:tgtEl>
                                          <p:spTgt spid="108"/>
                                        </p:tgtEl>
                                        <p:attrNameLst>
                                          <p:attrName>ppt_w</p:attrName>
                                        </p:attrNameLst>
                                      </p:cBhvr>
                                      <p:tavLst>
                                        <p:tav tm="0">
                                          <p:val>
                                            <p:fltVal val="0"/>
                                          </p:val>
                                        </p:tav>
                                        <p:tav tm="100000">
                                          <p:val>
                                            <p:strVal val="#ppt_w"/>
                                          </p:val>
                                        </p:tav>
                                      </p:tavLst>
                                    </p:anim>
                                    <p:anim calcmode="lin" valueType="num">
                                      <p:cBhvr>
                                        <p:cTn id="59" dur="500" fill="hold"/>
                                        <p:tgtEl>
                                          <p:spTgt spid="108"/>
                                        </p:tgtEl>
                                        <p:attrNameLst>
                                          <p:attrName>ppt_h</p:attrName>
                                        </p:attrNameLst>
                                      </p:cBhvr>
                                      <p:tavLst>
                                        <p:tav tm="0">
                                          <p:val>
                                            <p:fltVal val="0"/>
                                          </p:val>
                                        </p:tav>
                                        <p:tav tm="100000">
                                          <p:val>
                                            <p:strVal val="#ppt_h"/>
                                          </p:val>
                                        </p:tav>
                                      </p:tavLst>
                                    </p:anim>
                                    <p:animEffect transition="in" filter="fade">
                                      <p:cBhvr>
                                        <p:cTn id="60" dur="500"/>
                                        <p:tgtEl>
                                          <p:spTgt spid="108"/>
                                        </p:tgtEl>
                                      </p:cBhvr>
                                    </p:animEffect>
                                  </p:childTnLst>
                                </p:cTn>
                              </p:par>
                            </p:childTnLst>
                          </p:cTn>
                        </p:par>
                        <p:par>
                          <p:cTn id="61" fill="hold">
                            <p:stCondLst>
                              <p:cond delay="4000"/>
                            </p:stCondLst>
                            <p:childTnLst>
                              <p:par>
                                <p:cTn id="62" presetID="22" presetClass="entr" presetSubtype="4" fill="hold" nodeType="after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down)">
                                      <p:cBhvr>
                                        <p:cTn id="64" dur="500"/>
                                        <p:tgtEl>
                                          <p:spTgt spid="97"/>
                                        </p:tgtEl>
                                      </p:cBhvr>
                                    </p:animEffect>
                                  </p:childTnLst>
                                </p:cTn>
                              </p:par>
                            </p:childTnLst>
                          </p:cTn>
                        </p:par>
                        <p:par>
                          <p:cTn id="65" fill="hold">
                            <p:stCondLst>
                              <p:cond delay="4500"/>
                            </p:stCondLst>
                            <p:childTnLst>
                              <p:par>
                                <p:cTn id="66" presetID="53" presetClass="entr" presetSubtype="16"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animEffect transition="in" filter="fade">
                                      <p:cBhvr>
                                        <p:cTn id="70" dur="500"/>
                                        <p:tgtEl>
                                          <p:spTgt spid="31"/>
                                        </p:tgtEl>
                                      </p:cBhvr>
                                    </p:animEffect>
                                  </p:childTnLst>
                                </p:cTn>
                              </p:par>
                            </p:childTnLst>
                          </p:cTn>
                        </p:par>
                        <p:par>
                          <p:cTn id="71" fill="hold">
                            <p:stCondLst>
                              <p:cond delay="5000"/>
                            </p:stCondLst>
                            <p:childTnLst>
                              <p:par>
                                <p:cTn id="72" presetID="22" presetClass="entr" presetSubtype="8" fill="hold"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left)">
                                      <p:cBhvr>
                                        <p:cTn id="74" dur="500"/>
                                        <p:tgtEl>
                                          <p:spTgt spid="41"/>
                                        </p:tgtEl>
                                      </p:cBhvr>
                                    </p:animEffect>
                                  </p:childTnLst>
                                </p:cTn>
                              </p:par>
                            </p:childTnLst>
                          </p:cTn>
                        </p:par>
                        <p:par>
                          <p:cTn id="75" fill="hold">
                            <p:stCondLst>
                              <p:cond delay="5500"/>
                            </p:stCondLst>
                            <p:childTnLst>
                              <p:par>
                                <p:cTn id="76" presetID="53" presetClass="entr" presetSubtype="16" fill="hold" nodeType="afterEffect">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cBhvr>
                                        <p:cTn id="78" dur="500" fill="hold"/>
                                        <p:tgtEl>
                                          <p:spTgt spid="107"/>
                                        </p:tgtEl>
                                        <p:attrNameLst>
                                          <p:attrName>ppt_w</p:attrName>
                                        </p:attrNameLst>
                                      </p:cBhvr>
                                      <p:tavLst>
                                        <p:tav tm="0">
                                          <p:val>
                                            <p:fltVal val="0"/>
                                          </p:val>
                                        </p:tav>
                                        <p:tav tm="100000">
                                          <p:val>
                                            <p:strVal val="#ppt_w"/>
                                          </p:val>
                                        </p:tav>
                                      </p:tavLst>
                                    </p:anim>
                                    <p:anim calcmode="lin" valueType="num">
                                      <p:cBhvr>
                                        <p:cTn id="79" dur="500" fill="hold"/>
                                        <p:tgtEl>
                                          <p:spTgt spid="107"/>
                                        </p:tgtEl>
                                        <p:attrNameLst>
                                          <p:attrName>ppt_h</p:attrName>
                                        </p:attrNameLst>
                                      </p:cBhvr>
                                      <p:tavLst>
                                        <p:tav tm="0">
                                          <p:val>
                                            <p:fltVal val="0"/>
                                          </p:val>
                                        </p:tav>
                                        <p:tav tm="100000">
                                          <p:val>
                                            <p:strVal val="#ppt_h"/>
                                          </p:val>
                                        </p:tav>
                                      </p:tavLst>
                                    </p:anim>
                                    <p:animEffect transition="in" filter="fade">
                                      <p:cBhvr>
                                        <p:cTn id="80" dur="500"/>
                                        <p:tgtEl>
                                          <p:spTgt spid="107"/>
                                        </p:tgtEl>
                                      </p:cBhvr>
                                    </p:animEffect>
                                  </p:childTnLst>
                                </p:cTn>
                              </p:par>
                            </p:childTnLst>
                          </p:cTn>
                        </p:par>
                        <p:par>
                          <p:cTn id="81" fill="hold">
                            <p:stCondLst>
                              <p:cond delay="6000"/>
                            </p:stCondLst>
                            <p:childTnLst>
                              <p:par>
                                <p:cTn id="82" presetID="22" presetClass="entr" presetSubtype="4" fill="hold" nodeType="after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wipe(down)">
                                      <p:cBhvr>
                                        <p:cTn id="84" dur="500"/>
                                        <p:tgtEl>
                                          <p:spTgt spid="99"/>
                                        </p:tgtEl>
                                      </p:cBhvr>
                                    </p:animEffect>
                                  </p:childTnLst>
                                </p:cTn>
                              </p:par>
                            </p:childTnLst>
                          </p:cTn>
                        </p:par>
                        <p:par>
                          <p:cTn id="85" fill="hold">
                            <p:stCondLst>
                              <p:cond delay="6500"/>
                            </p:stCondLst>
                            <p:childTnLst>
                              <p:par>
                                <p:cTn id="86" presetID="53" presetClass="entr" presetSubtype="16" fill="hold" grpId="0" nodeType="afterEffect">
                                  <p:stCondLst>
                                    <p:cond delay="0"/>
                                  </p:stCondLst>
                                  <p:childTnLst>
                                    <p:set>
                                      <p:cBhvr>
                                        <p:cTn id="87" dur="1" fill="hold">
                                          <p:stCondLst>
                                            <p:cond delay="0"/>
                                          </p:stCondLst>
                                        </p:cTn>
                                        <p:tgtEl>
                                          <p:spTgt spid="30"/>
                                        </p:tgtEl>
                                        <p:attrNameLst>
                                          <p:attrName>style.visibility</p:attrName>
                                        </p:attrNameLst>
                                      </p:cBhvr>
                                      <p:to>
                                        <p:strVal val="visible"/>
                                      </p:to>
                                    </p:set>
                                    <p:anim calcmode="lin" valueType="num">
                                      <p:cBhvr>
                                        <p:cTn id="88" dur="500" fill="hold"/>
                                        <p:tgtEl>
                                          <p:spTgt spid="30"/>
                                        </p:tgtEl>
                                        <p:attrNameLst>
                                          <p:attrName>ppt_w</p:attrName>
                                        </p:attrNameLst>
                                      </p:cBhvr>
                                      <p:tavLst>
                                        <p:tav tm="0">
                                          <p:val>
                                            <p:fltVal val="0"/>
                                          </p:val>
                                        </p:tav>
                                        <p:tav tm="100000">
                                          <p:val>
                                            <p:strVal val="#ppt_w"/>
                                          </p:val>
                                        </p:tav>
                                      </p:tavLst>
                                    </p:anim>
                                    <p:anim calcmode="lin" valueType="num">
                                      <p:cBhvr>
                                        <p:cTn id="89" dur="500" fill="hold"/>
                                        <p:tgtEl>
                                          <p:spTgt spid="30"/>
                                        </p:tgtEl>
                                        <p:attrNameLst>
                                          <p:attrName>ppt_h</p:attrName>
                                        </p:attrNameLst>
                                      </p:cBhvr>
                                      <p:tavLst>
                                        <p:tav tm="0">
                                          <p:val>
                                            <p:fltVal val="0"/>
                                          </p:val>
                                        </p:tav>
                                        <p:tav tm="100000">
                                          <p:val>
                                            <p:strVal val="#ppt_h"/>
                                          </p:val>
                                        </p:tav>
                                      </p:tavLst>
                                    </p:anim>
                                    <p:animEffect transition="in" filter="fade">
                                      <p:cBhvr>
                                        <p:cTn id="90" dur="500"/>
                                        <p:tgtEl>
                                          <p:spTgt spid="30"/>
                                        </p:tgtEl>
                                      </p:cBhvr>
                                    </p:animEffect>
                                  </p:childTnLst>
                                </p:cTn>
                              </p:par>
                            </p:childTnLst>
                          </p:cTn>
                        </p:par>
                        <p:par>
                          <p:cTn id="91" fill="hold">
                            <p:stCondLst>
                              <p:cond delay="7000"/>
                            </p:stCondLst>
                            <p:childTnLst>
                              <p:par>
                                <p:cTn id="92" presetID="22" presetClass="entr" presetSubtype="8" fill="hold"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wipe(left)">
                                      <p:cBhvr>
                                        <p:cTn id="94" dur="500"/>
                                        <p:tgtEl>
                                          <p:spTgt spid="39"/>
                                        </p:tgtEl>
                                      </p:cBhvr>
                                    </p:animEffect>
                                  </p:childTnLst>
                                </p:cTn>
                              </p:par>
                            </p:childTnLst>
                          </p:cTn>
                        </p:par>
                        <p:par>
                          <p:cTn id="95" fill="hold">
                            <p:stCondLst>
                              <p:cond delay="7500"/>
                            </p:stCondLst>
                            <p:childTnLst>
                              <p:par>
                                <p:cTn id="96" presetID="53" presetClass="entr" presetSubtype="16" fill="hold" nodeType="afterEffect">
                                  <p:stCondLst>
                                    <p:cond delay="0"/>
                                  </p:stCondLst>
                                  <p:childTnLst>
                                    <p:set>
                                      <p:cBhvr>
                                        <p:cTn id="97" dur="1" fill="hold">
                                          <p:stCondLst>
                                            <p:cond delay="0"/>
                                          </p:stCondLst>
                                        </p:cTn>
                                        <p:tgtEl>
                                          <p:spTgt spid="105"/>
                                        </p:tgtEl>
                                        <p:attrNameLst>
                                          <p:attrName>style.visibility</p:attrName>
                                        </p:attrNameLst>
                                      </p:cBhvr>
                                      <p:to>
                                        <p:strVal val="visible"/>
                                      </p:to>
                                    </p:set>
                                    <p:anim calcmode="lin" valueType="num">
                                      <p:cBhvr>
                                        <p:cTn id="98" dur="500" fill="hold"/>
                                        <p:tgtEl>
                                          <p:spTgt spid="105"/>
                                        </p:tgtEl>
                                        <p:attrNameLst>
                                          <p:attrName>ppt_w</p:attrName>
                                        </p:attrNameLst>
                                      </p:cBhvr>
                                      <p:tavLst>
                                        <p:tav tm="0">
                                          <p:val>
                                            <p:fltVal val="0"/>
                                          </p:val>
                                        </p:tav>
                                        <p:tav tm="100000">
                                          <p:val>
                                            <p:strVal val="#ppt_w"/>
                                          </p:val>
                                        </p:tav>
                                      </p:tavLst>
                                    </p:anim>
                                    <p:anim calcmode="lin" valueType="num">
                                      <p:cBhvr>
                                        <p:cTn id="99" dur="500" fill="hold"/>
                                        <p:tgtEl>
                                          <p:spTgt spid="105"/>
                                        </p:tgtEl>
                                        <p:attrNameLst>
                                          <p:attrName>ppt_h</p:attrName>
                                        </p:attrNameLst>
                                      </p:cBhvr>
                                      <p:tavLst>
                                        <p:tav tm="0">
                                          <p:val>
                                            <p:fltVal val="0"/>
                                          </p:val>
                                        </p:tav>
                                        <p:tav tm="100000">
                                          <p:val>
                                            <p:strVal val="#ppt_h"/>
                                          </p:val>
                                        </p:tav>
                                      </p:tavLst>
                                    </p:anim>
                                    <p:animEffect transition="in" filter="fade">
                                      <p:cBhvr>
                                        <p:cTn id="100" dur="500"/>
                                        <p:tgtEl>
                                          <p:spTgt spid="105"/>
                                        </p:tgtEl>
                                      </p:cBhvr>
                                    </p:animEffect>
                                  </p:childTnLst>
                                </p:cTn>
                              </p:par>
                            </p:childTnLst>
                          </p:cTn>
                        </p:par>
                        <p:par>
                          <p:cTn id="101" fill="hold">
                            <p:stCondLst>
                              <p:cond delay="8000"/>
                            </p:stCondLst>
                            <p:childTnLst>
                              <p:par>
                                <p:cTn id="102" presetID="22" presetClass="entr" presetSubtype="4" fill="hold" nodeType="afterEffect">
                                  <p:stCondLst>
                                    <p:cond delay="0"/>
                                  </p:stCondLst>
                                  <p:childTnLst>
                                    <p:set>
                                      <p:cBhvr>
                                        <p:cTn id="103" dur="1" fill="hold">
                                          <p:stCondLst>
                                            <p:cond delay="0"/>
                                          </p:stCondLst>
                                        </p:cTn>
                                        <p:tgtEl>
                                          <p:spTgt spid="101"/>
                                        </p:tgtEl>
                                        <p:attrNameLst>
                                          <p:attrName>style.visibility</p:attrName>
                                        </p:attrNameLst>
                                      </p:cBhvr>
                                      <p:to>
                                        <p:strVal val="visible"/>
                                      </p:to>
                                    </p:set>
                                    <p:animEffect transition="in" filter="wipe(down)">
                                      <p:cBhvr>
                                        <p:cTn id="104" dur="500"/>
                                        <p:tgtEl>
                                          <p:spTgt spid="101"/>
                                        </p:tgtEl>
                                      </p:cBhvr>
                                    </p:animEffect>
                                  </p:childTnLst>
                                </p:cTn>
                              </p:par>
                            </p:childTnLst>
                          </p:cTn>
                        </p:par>
                        <p:par>
                          <p:cTn id="105" fill="hold">
                            <p:stCondLst>
                              <p:cond delay="8500"/>
                            </p:stCondLst>
                            <p:childTnLst>
                              <p:par>
                                <p:cTn id="106" presetID="53" presetClass="entr" presetSubtype="16"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 calcmode="lin" valueType="num">
                                      <p:cBhvr>
                                        <p:cTn id="108" dur="500" fill="hold"/>
                                        <p:tgtEl>
                                          <p:spTgt spid="29"/>
                                        </p:tgtEl>
                                        <p:attrNameLst>
                                          <p:attrName>ppt_w</p:attrName>
                                        </p:attrNameLst>
                                      </p:cBhvr>
                                      <p:tavLst>
                                        <p:tav tm="0">
                                          <p:val>
                                            <p:fltVal val="0"/>
                                          </p:val>
                                        </p:tav>
                                        <p:tav tm="100000">
                                          <p:val>
                                            <p:strVal val="#ppt_w"/>
                                          </p:val>
                                        </p:tav>
                                      </p:tavLst>
                                    </p:anim>
                                    <p:anim calcmode="lin" valueType="num">
                                      <p:cBhvr>
                                        <p:cTn id="109" dur="500" fill="hold"/>
                                        <p:tgtEl>
                                          <p:spTgt spid="29"/>
                                        </p:tgtEl>
                                        <p:attrNameLst>
                                          <p:attrName>ppt_h</p:attrName>
                                        </p:attrNameLst>
                                      </p:cBhvr>
                                      <p:tavLst>
                                        <p:tav tm="0">
                                          <p:val>
                                            <p:fltVal val="0"/>
                                          </p:val>
                                        </p:tav>
                                        <p:tav tm="100000">
                                          <p:val>
                                            <p:strVal val="#ppt_h"/>
                                          </p:val>
                                        </p:tav>
                                      </p:tavLst>
                                    </p:anim>
                                    <p:animEffect transition="in" filter="fade">
                                      <p:cBhvr>
                                        <p:cTn id="110" dur="500"/>
                                        <p:tgtEl>
                                          <p:spTgt spid="29"/>
                                        </p:tgtEl>
                                      </p:cBhvr>
                                    </p:animEffect>
                                  </p:childTnLst>
                                </p:cTn>
                              </p:par>
                            </p:childTnLst>
                          </p:cTn>
                        </p:par>
                        <p:par>
                          <p:cTn id="111" fill="hold">
                            <p:stCondLst>
                              <p:cond delay="9000"/>
                            </p:stCondLst>
                            <p:childTnLst>
                              <p:par>
                                <p:cTn id="112" presetID="22" presetClass="entr" presetSubtype="8" fill="hold" nodeType="after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wipe(left)">
                                      <p:cBhvr>
                                        <p:cTn id="114" dur="500"/>
                                        <p:tgtEl>
                                          <p:spTgt spid="36"/>
                                        </p:tgtEl>
                                      </p:cBhvr>
                                    </p:animEffect>
                                  </p:childTnLst>
                                </p:cTn>
                              </p:par>
                            </p:childTnLst>
                          </p:cTn>
                        </p:par>
                        <p:par>
                          <p:cTn id="115" fill="hold">
                            <p:stCondLst>
                              <p:cond delay="9500"/>
                            </p:stCondLst>
                            <p:childTnLst>
                              <p:par>
                                <p:cTn id="116" presetID="53" presetClass="entr" presetSubtype="16" fill="hold" nodeType="afterEffect">
                                  <p:stCondLst>
                                    <p:cond delay="0"/>
                                  </p:stCondLst>
                                  <p:childTnLst>
                                    <p:set>
                                      <p:cBhvr>
                                        <p:cTn id="117" dur="1" fill="hold">
                                          <p:stCondLst>
                                            <p:cond delay="0"/>
                                          </p:stCondLst>
                                        </p:cTn>
                                        <p:tgtEl>
                                          <p:spTgt spid="106"/>
                                        </p:tgtEl>
                                        <p:attrNameLst>
                                          <p:attrName>style.visibility</p:attrName>
                                        </p:attrNameLst>
                                      </p:cBhvr>
                                      <p:to>
                                        <p:strVal val="visible"/>
                                      </p:to>
                                    </p:set>
                                    <p:anim calcmode="lin" valueType="num">
                                      <p:cBhvr>
                                        <p:cTn id="118" dur="500" fill="hold"/>
                                        <p:tgtEl>
                                          <p:spTgt spid="106"/>
                                        </p:tgtEl>
                                        <p:attrNameLst>
                                          <p:attrName>ppt_w</p:attrName>
                                        </p:attrNameLst>
                                      </p:cBhvr>
                                      <p:tavLst>
                                        <p:tav tm="0">
                                          <p:val>
                                            <p:fltVal val="0"/>
                                          </p:val>
                                        </p:tav>
                                        <p:tav tm="100000">
                                          <p:val>
                                            <p:strVal val="#ppt_w"/>
                                          </p:val>
                                        </p:tav>
                                      </p:tavLst>
                                    </p:anim>
                                    <p:anim calcmode="lin" valueType="num">
                                      <p:cBhvr>
                                        <p:cTn id="119" dur="500" fill="hold"/>
                                        <p:tgtEl>
                                          <p:spTgt spid="106"/>
                                        </p:tgtEl>
                                        <p:attrNameLst>
                                          <p:attrName>ppt_h</p:attrName>
                                        </p:attrNameLst>
                                      </p:cBhvr>
                                      <p:tavLst>
                                        <p:tav tm="0">
                                          <p:val>
                                            <p:fltVal val="0"/>
                                          </p:val>
                                        </p:tav>
                                        <p:tav tm="100000">
                                          <p:val>
                                            <p:strVal val="#ppt_h"/>
                                          </p:val>
                                        </p:tav>
                                      </p:tavLst>
                                    </p:anim>
                                    <p:animEffect transition="in" filter="fade">
                                      <p:cBhvr>
                                        <p:cTn id="120" dur="500"/>
                                        <p:tgtEl>
                                          <p:spTgt spid="106"/>
                                        </p:tgtEl>
                                      </p:cBhvr>
                                    </p:animEffect>
                                  </p:childTnLst>
                                </p:cTn>
                              </p:par>
                            </p:childTnLst>
                          </p:cTn>
                        </p:par>
                        <p:par>
                          <p:cTn id="121" fill="hold">
                            <p:stCondLst>
                              <p:cond delay="10000"/>
                            </p:stCondLst>
                            <p:childTnLst>
                              <p:par>
                                <p:cTn id="122" presetID="10" presetClass="entr" presetSubtype="0" fill="hold" grpId="0" nodeType="after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animEffect transition="in" filter="fade">
                                      <p:cBhvr>
                                        <p:cTn id="127" dur="500"/>
                                        <p:tgtEl>
                                          <p:spTgt spid="6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0"/>
                                        </p:tgtEl>
                                        <p:attrNameLst>
                                          <p:attrName>style.visibility</p:attrName>
                                        </p:attrNameLst>
                                      </p:cBhvr>
                                      <p:to>
                                        <p:strVal val="visible"/>
                                      </p:to>
                                    </p:set>
                                    <p:animEffect transition="in" filter="fade">
                                      <p:cBhvr>
                                        <p:cTn id="130" dur="500"/>
                                        <p:tgtEl>
                                          <p:spTgt spid="70"/>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2"/>
                                        </p:tgtEl>
                                        <p:attrNameLst>
                                          <p:attrName>style.visibility</p:attrName>
                                        </p:attrNameLst>
                                      </p:cBhvr>
                                      <p:to>
                                        <p:strVal val="visible"/>
                                      </p:to>
                                    </p:set>
                                    <p:animEffect transition="in" filter="fade">
                                      <p:cBhvr>
                                        <p:cTn id="133" dur="500"/>
                                        <p:tgtEl>
                                          <p:spTgt spid="72"/>
                                        </p:tgtEl>
                                      </p:cBhvr>
                                    </p:animEffect>
                                  </p:childTnLst>
                                </p:cTn>
                              </p:par>
                            </p:childTnLst>
                          </p:cTn>
                        </p:par>
                        <p:par>
                          <p:cTn id="134" fill="hold">
                            <p:stCondLst>
                              <p:cond delay="10500"/>
                            </p:stCondLst>
                            <p:childTnLst>
                              <p:par>
                                <p:cTn id="135" presetID="22" presetClass="entr" presetSubtype="2" fill="hold" grpId="0" nodeType="afterEffect">
                                  <p:stCondLst>
                                    <p:cond delay="0"/>
                                  </p:stCondLst>
                                  <p:childTnLst>
                                    <p:set>
                                      <p:cBhvr>
                                        <p:cTn id="136" dur="1" fill="hold">
                                          <p:stCondLst>
                                            <p:cond delay="0"/>
                                          </p:stCondLst>
                                        </p:cTn>
                                        <p:tgtEl>
                                          <p:spTgt spid="79"/>
                                        </p:tgtEl>
                                        <p:attrNameLst>
                                          <p:attrName>style.visibility</p:attrName>
                                        </p:attrNameLst>
                                      </p:cBhvr>
                                      <p:to>
                                        <p:strVal val="visible"/>
                                      </p:to>
                                    </p:set>
                                    <p:animEffect transition="in" filter="wipe(right)">
                                      <p:cBhvr>
                                        <p:cTn id="137" dur="500"/>
                                        <p:tgtEl>
                                          <p:spTgt spid="79"/>
                                        </p:tgtEl>
                                      </p:cBhvr>
                                    </p:animEffect>
                                  </p:childTnLst>
                                </p:cTn>
                              </p:par>
                              <p:par>
                                <p:cTn id="138" presetID="22" presetClass="entr" presetSubtype="2" fill="hold" grpId="0" nodeType="withEffect">
                                  <p:stCondLst>
                                    <p:cond delay="0"/>
                                  </p:stCondLst>
                                  <p:childTnLst>
                                    <p:set>
                                      <p:cBhvr>
                                        <p:cTn id="139" dur="1" fill="hold">
                                          <p:stCondLst>
                                            <p:cond delay="0"/>
                                          </p:stCondLst>
                                        </p:cTn>
                                        <p:tgtEl>
                                          <p:spTgt spid="80"/>
                                        </p:tgtEl>
                                        <p:attrNameLst>
                                          <p:attrName>style.visibility</p:attrName>
                                        </p:attrNameLst>
                                      </p:cBhvr>
                                      <p:to>
                                        <p:strVal val="visible"/>
                                      </p:to>
                                    </p:set>
                                    <p:animEffect transition="in" filter="wipe(right)">
                                      <p:cBhvr>
                                        <p:cTn id="140" dur="500"/>
                                        <p:tgtEl>
                                          <p:spTgt spid="80"/>
                                        </p:tgtEl>
                                      </p:cBhvr>
                                    </p:animEffect>
                                  </p:childTnLst>
                                </p:cTn>
                              </p:par>
                              <p:par>
                                <p:cTn id="141" presetID="22" presetClass="entr" presetSubtype="2" fill="hold" grpId="0" nodeType="withEffect">
                                  <p:stCondLst>
                                    <p:cond delay="0"/>
                                  </p:stCondLst>
                                  <p:childTnLst>
                                    <p:set>
                                      <p:cBhvr>
                                        <p:cTn id="142" dur="1" fill="hold">
                                          <p:stCondLst>
                                            <p:cond delay="0"/>
                                          </p:stCondLst>
                                        </p:cTn>
                                        <p:tgtEl>
                                          <p:spTgt spid="81"/>
                                        </p:tgtEl>
                                        <p:attrNameLst>
                                          <p:attrName>style.visibility</p:attrName>
                                        </p:attrNameLst>
                                      </p:cBhvr>
                                      <p:to>
                                        <p:strVal val="visible"/>
                                      </p:to>
                                    </p:set>
                                    <p:animEffect transition="in" filter="wipe(right)">
                                      <p:cBhvr>
                                        <p:cTn id="143" dur="500"/>
                                        <p:tgtEl>
                                          <p:spTgt spid="81"/>
                                        </p:tgtEl>
                                      </p:cBhvr>
                                    </p:animEffect>
                                  </p:childTnLst>
                                </p:cTn>
                              </p:par>
                              <p:par>
                                <p:cTn id="144" presetID="22" presetClass="entr" presetSubtype="2" fill="hold" grpId="0" nodeType="withEffect">
                                  <p:stCondLst>
                                    <p:cond delay="0"/>
                                  </p:stCondLst>
                                  <p:childTnLst>
                                    <p:set>
                                      <p:cBhvr>
                                        <p:cTn id="145" dur="1" fill="hold">
                                          <p:stCondLst>
                                            <p:cond delay="0"/>
                                          </p:stCondLst>
                                        </p:cTn>
                                        <p:tgtEl>
                                          <p:spTgt spid="82"/>
                                        </p:tgtEl>
                                        <p:attrNameLst>
                                          <p:attrName>style.visibility</p:attrName>
                                        </p:attrNameLst>
                                      </p:cBhvr>
                                      <p:to>
                                        <p:strVal val="visible"/>
                                      </p:to>
                                    </p:set>
                                    <p:animEffect transition="in" filter="wipe(right)">
                                      <p:cBhvr>
                                        <p:cTn id="146" dur="500"/>
                                        <p:tgtEl>
                                          <p:spTgt spid="82"/>
                                        </p:tgtEl>
                                      </p:cBhvr>
                                    </p:animEffect>
                                  </p:childTnLst>
                                </p:cTn>
                              </p:par>
                            </p:childTnLst>
                          </p:cTn>
                        </p:par>
                        <p:par>
                          <p:cTn id="147" fill="hold">
                            <p:stCondLst>
                              <p:cond delay="11000"/>
                            </p:stCondLst>
                            <p:childTnLst>
                              <p:par>
                                <p:cTn id="148" presetID="22" presetClass="entr" presetSubtype="2" fill="hold" grpId="0" nodeType="afterEffect">
                                  <p:stCondLst>
                                    <p:cond delay="0"/>
                                  </p:stCondLst>
                                  <p:childTnLst>
                                    <p:set>
                                      <p:cBhvr>
                                        <p:cTn id="149" dur="1" fill="hold">
                                          <p:stCondLst>
                                            <p:cond delay="0"/>
                                          </p:stCondLst>
                                        </p:cTn>
                                        <p:tgtEl>
                                          <p:spTgt spid="83"/>
                                        </p:tgtEl>
                                        <p:attrNameLst>
                                          <p:attrName>style.visibility</p:attrName>
                                        </p:attrNameLst>
                                      </p:cBhvr>
                                      <p:to>
                                        <p:strVal val="visible"/>
                                      </p:to>
                                    </p:set>
                                    <p:animEffect transition="in" filter="wipe(right)">
                                      <p:cBhvr>
                                        <p:cTn id="150" dur="500"/>
                                        <p:tgtEl>
                                          <p:spTgt spid="83"/>
                                        </p:tgtEl>
                                      </p:cBhvr>
                                    </p:animEffect>
                                  </p:childTnLst>
                                </p:cTn>
                              </p:par>
                            </p:childTnLst>
                          </p:cTn>
                        </p:par>
                        <p:par>
                          <p:cTn id="151" fill="hold">
                            <p:stCondLst>
                              <p:cond delay="11500"/>
                            </p:stCondLst>
                            <p:childTnLst>
                              <p:par>
                                <p:cTn id="152" presetID="47" presetClass="entr" presetSubtype="0" fill="hold" grpId="0" nodeType="afterEffect">
                                  <p:stCondLst>
                                    <p:cond delay="0"/>
                                  </p:stCondLst>
                                  <p:childTnLst>
                                    <p:set>
                                      <p:cBhvr>
                                        <p:cTn id="153" dur="1" fill="hold">
                                          <p:stCondLst>
                                            <p:cond delay="0"/>
                                          </p:stCondLst>
                                        </p:cTn>
                                        <p:tgtEl>
                                          <p:spTgt spid="87"/>
                                        </p:tgtEl>
                                        <p:attrNameLst>
                                          <p:attrName>style.visibility</p:attrName>
                                        </p:attrNameLst>
                                      </p:cBhvr>
                                      <p:to>
                                        <p:strVal val="visible"/>
                                      </p:to>
                                    </p:set>
                                    <p:animEffect transition="in" filter="fade">
                                      <p:cBhvr>
                                        <p:cTn id="154" dur="1000"/>
                                        <p:tgtEl>
                                          <p:spTgt spid="87"/>
                                        </p:tgtEl>
                                      </p:cBhvr>
                                    </p:animEffect>
                                    <p:anim calcmode="lin" valueType="num">
                                      <p:cBhvr>
                                        <p:cTn id="155" dur="1000" fill="hold"/>
                                        <p:tgtEl>
                                          <p:spTgt spid="87"/>
                                        </p:tgtEl>
                                        <p:attrNameLst>
                                          <p:attrName>ppt_x</p:attrName>
                                        </p:attrNameLst>
                                      </p:cBhvr>
                                      <p:tavLst>
                                        <p:tav tm="0">
                                          <p:val>
                                            <p:strVal val="#ppt_x"/>
                                          </p:val>
                                        </p:tav>
                                        <p:tav tm="100000">
                                          <p:val>
                                            <p:strVal val="#ppt_x"/>
                                          </p:val>
                                        </p:tav>
                                      </p:tavLst>
                                    </p:anim>
                                    <p:anim calcmode="lin" valueType="num">
                                      <p:cBhvr>
                                        <p:cTn id="156" dur="1000" fill="hold"/>
                                        <p:tgtEl>
                                          <p:spTgt spid="87"/>
                                        </p:tgtEl>
                                        <p:attrNameLst>
                                          <p:attrName>ppt_y</p:attrName>
                                        </p:attrNameLst>
                                      </p:cBhvr>
                                      <p:tavLst>
                                        <p:tav tm="0">
                                          <p:val>
                                            <p:strVal val="#ppt_y-.1"/>
                                          </p:val>
                                        </p:tav>
                                        <p:tav tm="100000">
                                          <p:val>
                                            <p:strVal val="#ppt_y"/>
                                          </p:val>
                                        </p:tav>
                                      </p:tavLst>
                                    </p:anim>
                                  </p:childTnLst>
                                </p:cTn>
                              </p:par>
                            </p:childTnLst>
                          </p:cTn>
                        </p:par>
                        <p:par>
                          <p:cTn id="157" fill="hold">
                            <p:stCondLst>
                              <p:cond delay="12500"/>
                            </p:stCondLst>
                            <p:childTnLst>
                              <p:par>
                                <p:cTn id="158" presetID="22" presetClass="entr" presetSubtype="2" fill="hold" grpId="0" nodeType="afterEffect">
                                  <p:stCondLst>
                                    <p:cond delay="0"/>
                                  </p:stCondLst>
                                  <p:childTnLst>
                                    <p:set>
                                      <p:cBhvr>
                                        <p:cTn id="159" dur="1" fill="hold">
                                          <p:stCondLst>
                                            <p:cond delay="0"/>
                                          </p:stCondLst>
                                        </p:cTn>
                                        <p:tgtEl>
                                          <p:spTgt spid="84"/>
                                        </p:tgtEl>
                                        <p:attrNameLst>
                                          <p:attrName>style.visibility</p:attrName>
                                        </p:attrNameLst>
                                      </p:cBhvr>
                                      <p:to>
                                        <p:strVal val="visible"/>
                                      </p:to>
                                    </p:set>
                                    <p:animEffect transition="in" filter="wipe(right)">
                                      <p:cBhvr>
                                        <p:cTn id="160" dur="500"/>
                                        <p:tgtEl>
                                          <p:spTgt spid="84"/>
                                        </p:tgtEl>
                                      </p:cBhvr>
                                    </p:animEffect>
                                  </p:childTnLst>
                                </p:cTn>
                              </p:par>
                            </p:childTnLst>
                          </p:cTn>
                        </p:par>
                        <p:par>
                          <p:cTn id="161" fill="hold">
                            <p:stCondLst>
                              <p:cond delay="13000"/>
                            </p:stCondLst>
                            <p:childTnLst>
                              <p:par>
                                <p:cTn id="162" presetID="47" presetClass="entr" presetSubtype="0" fill="hold" grpId="0" nodeType="afterEffect">
                                  <p:stCondLst>
                                    <p:cond delay="0"/>
                                  </p:stCondLst>
                                  <p:childTnLst>
                                    <p:set>
                                      <p:cBhvr>
                                        <p:cTn id="163" dur="1" fill="hold">
                                          <p:stCondLst>
                                            <p:cond delay="0"/>
                                          </p:stCondLst>
                                        </p:cTn>
                                        <p:tgtEl>
                                          <p:spTgt spid="88"/>
                                        </p:tgtEl>
                                        <p:attrNameLst>
                                          <p:attrName>style.visibility</p:attrName>
                                        </p:attrNameLst>
                                      </p:cBhvr>
                                      <p:to>
                                        <p:strVal val="visible"/>
                                      </p:to>
                                    </p:set>
                                    <p:animEffect transition="in" filter="fade">
                                      <p:cBhvr>
                                        <p:cTn id="164" dur="1000"/>
                                        <p:tgtEl>
                                          <p:spTgt spid="88"/>
                                        </p:tgtEl>
                                      </p:cBhvr>
                                    </p:animEffect>
                                    <p:anim calcmode="lin" valueType="num">
                                      <p:cBhvr>
                                        <p:cTn id="165" dur="1000" fill="hold"/>
                                        <p:tgtEl>
                                          <p:spTgt spid="88"/>
                                        </p:tgtEl>
                                        <p:attrNameLst>
                                          <p:attrName>ppt_x</p:attrName>
                                        </p:attrNameLst>
                                      </p:cBhvr>
                                      <p:tavLst>
                                        <p:tav tm="0">
                                          <p:val>
                                            <p:strVal val="#ppt_x"/>
                                          </p:val>
                                        </p:tav>
                                        <p:tav tm="100000">
                                          <p:val>
                                            <p:strVal val="#ppt_x"/>
                                          </p:val>
                                        </p:tav>
                                      </p:tavLst>
                                    </p:anim>
                                    <p:anim calcmode="lin" valueType="num">
                                      <p:cBhvr>
                                        <p:cTn id="166" dur="1000" fill="hold"/>
                                        <p:tgtEl>
                                          <p:spTgt spid="88"/>
                                        </p:tgtEl>
                                        <p:attrNameLst>
                                          <p:attrName>ppt_y</p:attrName>
                                        </p:attrNameLst>
                                      </p:cBhvr>
                                      <p:tavLst>
                                        <p:tav tm="0">
                                          <p:val>
                                            <p:strVal val="#ppt_y-.1"/>
                                          </p:val>
                                        </p:tav>
                                        <p:tav tm="100000">
                                          <p:val>
                                            <p:strVal val="#ppt_y"/>
                                          </p:val>
                                        </p:tav>
                                      </p:tavLst>
                                    </p:anim>
                                  </p:childTnLst>
                                </p:cTn>
                              </p:par>
                            </p:childTnLst>
                          </p:cTn>
                        </p:par>
                        <p:par>
                          <p:cTn id="167" fill="hold">
                            <p:stCondLst>
                              <p:cond delay="14000"/>
                            </p:stCondLst>
                            <p:childTnLst>
                              <p:par>
                                <p:cTn id="168" presetID="22" presetClass="entr" presetSubtype="2" fill="hold" grpId="0" nodeType="afterEffect">
                                  <p:stCondLst>
                                    <p:cond delay="0"/>
                                  </p:stCondLst>
                                  <p:childTnLst>
                                    <p:set>
                                      <p:cBhvr>
                                        <p:cTn id="169" dur="1" fill="hold">
                                          <p:stCondLst>
                                            <p:cond delay="0"/>
                                          </p:stCondLst>
                                        </p:cTn>
                                        <p:tgtEl>
                                          <p:spTgt spid="85"/>
                                        </p:tgtEl>
                                        <p:attrNameLst>
                                          <p:attrName>style.visibility</p:attrName>
                                        </p:attrNameLst>
                                      </p:cBhvr>
                                      <p:to>
                                        <p:strVal val="visible"/>
                                      </p:to>
                                    </p:set>
                                    <p:animEffect transition="in" filter="wipe(right)">
                                      <p:cBhvr>
                                        <p:cTn id="170" dur="500"/>
                                        <p:tgtEl>
                                          <p:spTgt spid="85"/>
                                        </p:tgtEl>
                                      </p:cBhvr>
                                    </p:animEffect>
                                  </p:childTnLst>
                                </p:cTn>
                              </p:par>
                            </p:childTnLst>
                          </p:cTn>
                        </p:par>
                        <p:par>
                          <p:cTn id="171" fill="hold">
                            <p:stCondLst>
                              <p:cond delay="14500"/>
                            </p:stCondLst>
                            <p:childTnLst>
                              <p:par>
                                <p:cTn id="172" presetID="47" presetClass="entr" presetSubtype="0" fill="hold" grpId="0" nodeType="afterEffect">
                                  <p:stCondLst>
                                    <p:cond delay="0"/>
                                  </p:stCondLst>
                                  <p:childTnLst>
                                    <p:set>
                                      <p:cBhvr>
                                        <p:cTn id="173" dur="1" fill="hold">
                                          <p:stCondLst>
                                            <p:cond delay="0"/>
                                          </p:stCondLst>
                                        </p:cTn>
                                        <p:tgtEl>
                                          <p:spTgt spid="89"/>
                                        </p:tgtEl>
                                        <p:attrNameLst>
                                          <p:attrName>style.visibility</p:attrName>
                                        </p:attrNameLst>
                                      </p:cBhvr>
                                      <p:to>
                                        <p:strVal val="visible"/>
                                      </p:to>
                                    </p:set>
                                    <p:animEffect transition="in" filter="fade">
                                      <p:cBhvr>
                                        <p:cTn id="174" dur="1000"/>
                                        <p:tgtEl>
                                          <p:spTgt spid="89"/>
                                        </p:tgtEl>
                                      </p:cBhvr>
                                    </p:animEffect>
                                    <p:anim calcmode="lin" valueType="num">
                                      <p:cBhvr>
                                        <p:cTn id="175" dur="1000" fill="hold"/>
                                        <p:tgtEl>
                                          <p:spTgt spid="89"/>
                                        </p:tgtEl>
                                        <p:attrNameLst>
                                          <p:attrName>ppt_x</p:attrName>
                                        </p:attrNameLst>
                                      </p:cBhvr>
                                      <p:tavLst>
                                        <p:tav tm="0">
                                          <p:val>
                                            <p:strVal val="#ppt_x"/>
                                          </p:val>
                                        </p:tav>
                                        <p:tav tm="100000">
                                          <p:val>
                                            <p:strVal val="#ppt_x"/>
                                          </p:val>
                                        </p:tav>
                                      </p:tavLst>
                                    </p:anim>
                                    <p:anim calcmode="lin" valueType="num">
                                      <p:cBhvr>
                                        <p:cTn id="176" dur="1000" fill="hold"/>
                                        <p:tgtEl>
                                          <p:spTgt spid="89"/>
                                        </p:tgtEl>
                                        <p:attrNameLst>
                                          <p:attrName>ppt_y</p:attrName>
                                        </p:attrNameLst>
                                      </p:cBhvr>
                                      <p:tavLst>
                                        <p:tav tm="0">
                                          <p:val>
                                            <p:strVal val="#ppt_y-.1"/>
                                          </p:val>
                                        </p:tav>
                                        <p:tav tm="100000">
                                          <p:val>
                                            <p:strVal val="#ppt_y"/>
                                          </p:val>
                                        </p:tav>
                                      </p:tavLst>
                                    </p:anim>
                                  </p:childTnLst>
                                </p:cTn>
                              </p:par>
                            </p:childTnLst>
                          </p:cTn>
                        </p:par>
                        <p:par>
                          <p:cTn id="177" fill="hold">
                            <p:stCondLst>
                              <p:cond delay="15500"/>
                            </p:stCondLst>
                            <p:childTnLst>
                              <p:par>
                                <p:cTn id="178" presetID="22" presetClass="entr" presetSubtype="2" fill="hold" grpId="0" nodeType="afterEffect">
                                  <p:stCondLst>
                                    <p:cond delay="0"/>
                                  </p:stCondLst>
                                  <p:childTnLst>
                                    <p:set>
                                      <p:cBhvr>
                                        <p:cTn id="179" dur="1" fill="hold">
                                          <p:stCondLst>
                                            <p:cond delay="0"/>
                                          </p:stCondLst>
                                        </p:cTn>
                                        <p:tgtEl>
                                          <p:spTgt spid="86"/>
                                        </p:tgtEl>
                                        <p:attrNameLst>
                                          <p:attrName>style.visibility</p:attrName>
                                        </p:attrNameLst>
                                      </p:cBhvr>
                                      <p:to>
                                        <p:strVal val="visible"/>
                                      </p:to>
                                    </p:set>
                                    <p:animEffect transition="in" filter="wipe(right)">
                                      <p:cBhvr>
                                        <p:cTn id="180" dur="500"/>
                                        <p:tgtEl>
                                          <p:spTgt spid="86"/>
                                        </p:tgtEl>
                                      </p:cBhvr>
                                    </p:animEffect>
                                  </p:childTnLst>
                                </p:cTn>
                              </p:par>
                            </p:childTnLst>
                          </p:cTn>
                        </p:par>
                        <p:par>
                          <p:cTn id="181" fill="hold">
                            <p:stCondLst>
                              <p:cond delay="16000"/>
                            </p:stCondLst>
                            <p:childTnLst>
                              <p:par>
                                <p:cTn id="182" presetID="47"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animEffect transition="in" filter="fade">
                                      <p:cBhvr>
                                        <p:cTn id="184" dur="1000"/>
                                        <p:tgtEl>
                                          <p:spTgt spid="90"/>
                                        </p:tgtEl>
                                      </p:cBhvr>
                                    </p:animEffect>
                                    <p:anim calcmode="lin" valueType="num">
                                      <p:cBhvr>
                                        <p:cTn id="185" dur="1000" fill="hold"/>
                                        <p:tgtEl>
                                          <p:spTgt spid="90"/>
                                        </p:tgtEl>
                                        <p:attrNameLst>
                                          <p:attrName>ppt_x</p:attrName>
                                        </p:attrNameLst>
                                      </p:cBhvr>
                                      <p:tavLst>
                                        <p:tav tm="0">
                                          <p:val>
                                            <p:strVal val="#ppt_x"/>
                                          </p:val>
                                        </p:tav>
                                        <p:tav tm="100000">
                                          <p:val>
                                            <p:strVal val="#ppt_x"/>
                                          </p:val>
                                        </p:tav>
                                      </p:tavLst>
                                    </p:anim>
                                    <p:anim calcmode="lin" valueType="num">
                                      <p:cBhvr>
                                        <p:cTn id="186"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8" grpId="0" animBg="1"/>
      <p:bldP spid="9" grpId="0" animBg="1"/>
      <p:bldP spid="29" grpId="0" animBg="1"/>
      <p:bldP spid="30" grpId="0" animBg="1"/>
      <p:bldP spid="31" grpId="0" animBg="1"/>
      <p:bldP spid="32" grpId="0" animBg="1"/>
      <p:bldP spid="66" grpId="0"/>
      <p:bldP spid="68" grpId="0"/>
      <p:bldP spid="70" grpId="0"/>
      <p:bldP spid="72" grpId="0"/>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8" name="Rectangle 107"/>
          <p:cNvSpPr/>
          <p:nvPr/>
        </p:nvSpPr>
        <p:spPr>
          <a:xfrm>
            <a:off x="9335556" y="4115579"/>
            <a:ext cx="2852712"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0" y="1371600"/>
            <a:ext cx="2852712"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 y="1371600"/>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60" name="Subtitle 4"/>
          <p:cNvSpPr txBox="1">
            <a:spLocks/>
          </p:cNvSpPr>
          <p:nvPr/>
        </p:nvSpPr>
        <p:spPr>
          <a:xfrm>
            <a:off x="5314448" y="3661323"/>
            <a:ext cx="4280647" cy="302455"/>
          </a:xfrm>
          <a:prstGeom prst="rect">
            <a:avLst/>
          </a:prstGeom>
        </p:spPr>
        <p:txBody>
          <a:bodyPr vert="horz" lIns="91440" tIns="45720" rIns="91440" bIns="45720" rtlCol="0">
            <a:normAutofit/>
          </a:bodyPr>
          <a:lstStyle/>
          <a:p>
            <a:pPr marL="342900" lvl="0" indent="-342900" algn="ctr">
              <a:spcBef>
                <a:spcPct val="20000"/>
              </a:spcBef>
            </a:pPr>
            <a:r>
              <a:rPr lang="ms-MY" sz="1200" dirty="0">
                <a:solidFill>
                  <a:schemeClr val="bg1">
                    <a:lumMod val="95000"/>
                  </a:schemeClr>
                </a:solidFill>
                <a:latin typeface="+mj-lt"/>
              </a:rPr>
              <a:t>Lorem ipsum dolor sit </a:t>
            </a:r>
            <a:r>
              <a:rPr lang="ms-MY" sz="1200" b="1" dirty="0">
                <a:solidFill>
                  <a:schemeClr val="bg1">
                    <a:lumMod val="95000"/>
                  </a:schemeClr>
                </a:solidFill>
                <a:latin typeface="+mj-lt"/>
              </a:rPr>
              <a:t>amet consectetur</a:t>
            </a:r>
            <a:endParaRPr kumimoji="0" lang="en-US" sz="1200" b="1" i="0" u="none" strike="noStrike" kern="1200" cap="none" spc="0" normalizeH="0" baseline="0" noProof="0" dirty="0">
              <a:ln>
                <a:noFill/>
              </a:ln>
              <a:solidFill>
                <a:schemeClr val="bg1">
                  <a:lumMod val="95000"/>
                </a:schemeClr>
              </a:solidFill>
              <a:effectLst/>
              <a:uLnTx/>
              <a:uFillTx/>
              <a:latin typeface="+mj-lt"/>
            </a:endParaRPr>
          </a:p>
        </p:txBody>
      </p:sp>
      <p:sp>
        <p:nvSpPr>
          <p:cNvPr id="75" name="TextBox 74"/>
          <p:cNvSpPr txBox="1"/>
          <p:nvPr/>
        </p:nvSpPr>
        <p:spPr>
          <a:xfrm>
            <a:off x="2852711" y="2992579"/>
            <a:ext cx="6486577" cy="646331"/>
          </a:xfrm>
          <a:prstGeom prst="rect">
            <a:avLst/>
          </a:prstGeom>
          <a:noFill/>
        </p:spPr>
        <p:txBody>
          <a:bodyPr wrap="square" rtlCol="0">
            <a:spAutoFit/>
          </a:bodyPr>
          <a:lstStyle/>
          <a:p>
            <a:pPr algn="ctr"/>
            <a:r>
              <a:rPr lang="en-US" sz="3600" dirty="0">
                <a:solidFill>
                  <a:schemeClr val="bg1"/>
                </a:solidFill>
              </a:rPr>
              <a:t>Show all Graphics</a:t>
            </a:r>
          </a:p>
        </p:txBody>
      </p:sp>
      <p:cxnSp>
        <p:nvCxnSpPr>
          <p:cNvPr id="77" name="Straight Connector 76"/>
          <p:cNvCxnSpPr>
            <a:stCxn id="51" idx="3"/>
          </p:cNvCxnSpPr>
          <p:nvPr/>
        </p:nvCxnSpPr>
        <p:spPr>
          <a:xfrm>
            <a:off x="2852712" y="2057400"/>
            <a:ext cx="3243287"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095999" y="2057400"/>
            <a:ext cx="1" cy="685800"/>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108" idx="1"/>
          </p:cNvCxnSpPr>
          <p:nvPr/>
        </p:nvCxnSpPr>
        <p:spPr>
          <a:xfrm>
            <a:off x="6092271" y="4800130"/>
            <a:ext cx="3243285" cy="1249"/>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096000" y="4114801"/>
            <a:ext cx="0" cy="686733"/>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11829519" y="4114800"/>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cxnSp>
        <p:nvCxnSpPr>
          <p:cNvPr id="32" name="Straight Connector 31"/>
          <p:cNvCxnSpPr/>
          <p:nvPr/>
        </p:nvCxnSpPr>
        <p:spPr>
          <a:xfrm>
            <a:off x="3818964" y="27432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513478" y="41148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568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1+#ppt_w/2"/>
                                          </p:val>
                                        </p:tav>
                                        <p:tav tm="100000">
                                          <p:val>
                                            <p:strVal val="#ppt_x"/>
                                          </p:val>
                                        </p:tav>
                                      </p:tavLst>
                                    </p:anim>
                                    <p:anim calcmode="lin" valueType="num">
                                      <p:cBhvr additive="base">
                                        <p:cTn id="12" dur="500" fill="hold"/>
                                        <p:tgtEl>
                                          <p:spTgt spid="10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left)">
                                      <p:cBhvr>
                                        <p:cTn id="16" dur="500"/>
                                        <p:tgtEl>
                                          <p:spTgt spid="77"/>
                                        </p:tgtEl>
                                      </p:cBhvr>
                                    </p:animEffect>
                                  </p:childTnLst>
                                </p:cTn>
                              </p:par>
                              <p:par>
                                <p:cTn id="17" presetID="22" presetClass="entr" presetSubtype="2"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right)">
                                      <p:cBhvr>
                                        <p:cTn id="19" dur="500"/>
                                        <p:tgtEl>
                                          <p:spTgt spid="85"/>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wipe(up)">
                                      <p:cBhvr>
                                        <p:cTn id="23" dur="500"/>
                                        <p:tgtEl>
                                          <p:spTgt spid="79"/>
                                        </p:tgtEl>
                                      </p:cBhvr>
                                    </p:animEffect>
                                  </p:childTnLst>
                                </p:cTn>
                              </p:par>
                              <p:par>
                                <p:cTn id="24" presetID="22" presetClass="entr" presetSubtype="4" fill="hold"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down)">
                                      <p:cBhvr>
                                        <p:cTn id="26" dur="500"/>
                                        <p:tgtEl>
                                          <p:spTgt spid="90"/>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2" presetClass="entr" presetSubtype="8"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0-#ppt_w/2"/>
                                          </p:val>
                                        </p:tav>
                                        <p:tav tm="100000">
                                          <p:val>
                                            <p:strVal val="#ppt_x"/>
                                          </p:val>
                                        </p:tav>
                                      </p:tavLst>
                                    </p:anim>
                                    <p:anim calcmode="lin" valueType="num">
                                      <p:cBhvr additive="base">
                                        <p:cTn id="34" dur="500" fill="hold"/>
                                        <p:tgtEl>
                                          <p:spTgt spid="3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1+#ppt_w/2"/>
                                          </p:val>
                                        </p:tav>
                                        <p:tav tm="100000">
                                          <p:val>
                                            <p:strVal val="#ppt_x"/>
                                          </p:val>
                                        </p:tav>
                                      </p:tavLst>
                                    </p:anim>
                                    <p:anim calcmode="lin" valueType="num">
                                      <p:cBhvr additive="base">
                                        <p:cTn id="38" dur="500" fill="hold"/>
                                        <p:tgtEl>
                                          <p:spTgt spid="33"/>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left)">
                                      <p:cBhvr>
                                        <p:cTn id="4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51" grpId="0" animBg="1"/>
      <p:bldP spid="60" grpId="0"/>
      <p:bldP spid="7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Icon List Sample</a:t>
            </a:r>
          </a:p>
        </p:txBody>
      </p:sp>
      <p:sp>
        <p:nvSpPr>
          <p:cNvPr id="4" name="TextBox 3"/>
          <p:cNvSpPr txBox="1"/>
          <p:nvPr/>
        </p:nvSpPr>
        <p:spPr>
          <a:xfrm>
            <a:off x="1848676" y="2290346"/>
            <a:ext cx="1463862" cy="338554"/>
          </a:xfrm>
          <a:prstGeom prst="rect">
            <a:avLst/>
          </a:prstGeom>
          <a:noFill/>
        </p:spPr>
        <p:txBody>
          <a:bodyPr wrap="none" rtlCol="0">
            <a:spAutoFit/>
          </a:bodyPr>
          <a:lstStyle/>
          <a:p>
            <a:r>
              <a:rPr lang="en-US" sz="1600" b="1" dirty="0">
                <a:solidFill>
                  <a:schemeClr val="bg1"/>
                </a:solidFill>
                <a:latin typeface="+mj-lt"/>
              </a:rPr>
              <a:t>Web Elements</a:t>
            </a:r>
            <a:endParaRPr lang="id-ID" sz="1600" b="1" dirty="0">
              <a:solidFill>
                <a:schemeClr val="bg1"/>
              </a:solidFill>
              <a:latin typeface="+mj-lt"/>
            </a:endParaRPr>
          </a:p>
        </p:txBody>
      </p:sp>
      <p:sp>
        <p:nvSpPr>
          <p:cNvPr id="5" name="Rectangle 4"/>
          <p:cNvSpPr/>
          <p:nvPr/>
        </p:nvSpPr>
        <p:spPr>
          <a:xfrm>
            <a:off x="1848676" y="2545776"/>
            <a:ext cx="3756420" cy="738664"/>
          </a:xfrm>
          <a:prstGeom prst="rect">
            <a:avLst/>
          </a:prstGeom>
        </p:spPr>
        <p:txBody>
          <a:bodyPr wrap="square">
            <a:spAutoFit/>
          </a:bodyPr>
          <a:lstStyle/>
          <a:p>
            <a:r>
              <a:rPr lang="en-US" sz="1400" dirty="0" err="1">
                <a:solidFill>
                  <a:schemeClr val="bg1">
                    <a:lumMod val="95000"/>
                  </a:schemeClr>
                </a:solidFill>
              </a:rPr>
              <a:t>Lorem</a:t>
            </a:r>
            <a:r>
              <a:rPr lang="en-US" sz="1400">
                <a:solidFill>
                  <a:schemeClr val="bg1">
                    <a:lumMod val="95000"/>
                  </a:schemeClr>
                </a:solidFill>
              </a:rPr>
              <a:t> ipsum dolor sit amet, consectetur adipiscing elit. Cras et urna urna. Suspendisse quis aliquet tellus.</a:t>
            </a:r>
          </a:p>
        </p:txBody>
      </p:sp>
      <p:sp>
        <p:nvSpPr>
          <p:cNvPr id="7" name="TextBox 6"/>
          <p:cNvSpPr txBox="1"/>
          <p:nvPr/>
        </p:nvSpPr>
        <p:spPr>
          <a:xfrm>
            <a:off x="1848676" y="3597983"/>
            <a:ext cx="1548052" cy="338554"/>
          </a:xfrm>
          <a:prstGeom prst="rect">
            <a:avLst/>
          </a:prstGeom>
          <a:noFill/>
        </p:spPr>
        <p:txBody>
          <a:bodyPr wrap="none" rtlCol="0">
            <a:spAutoFit/>
          </a:bodyPr>
          <a:lstStyle/>
          <a:p>
            <a:r>
              <a:rPr lang="en-US" sz="1600" b="1" dirty="0">
                <a:solidFill>
                  <a:schemeClr val="bg1"/>
                </a:solidFill>
                <a:latin typeface="+mj-lt"/>
              </a:rPr>
              <a:t>User Interfaces</a:t>
            </a:r>
            <a:endParaRPr lang="id-ID" sz="1600" b="1" dirty="0">
              <a:solidFill>
                <a:schemeClr val="bg1"/>
              </a:solidFill>
              <a:latin typeface="+mj-lt"/>
            </a:endParaRPr>
          </a:p>
        </p:txBody>
      </p:sp>
      <p:sp>
        <p:nvSpPr>
          <p:cNvPr id="8" name="Rectangle 7"/>
          <p:cNvSpPr/>
          <p:nvPr/>
        </p:nvSpPr>
        <p:spPr>
          <a:xfrm>
            <a:off x="1848676" y="3853413"/>
            <a:ext cx="3756420" cy="738664"/>
          </a:xfrm>
          <a:prstGeom prst="rect">
            <a:avLst/>
          </a:prstGeom>
        </p:spPr>
        <p:txBody>
          <a:bodyPr wrap="square">
            <a:spAutoFit/>
          </a:bodyPr>
          <a:lstStyle/>
          <a:p>
            <a:r>
              <a:rPr lang="en-US" sz="1400">
                <a:solidFill>
                  <a:schemeClr val="bg1">
                    <a:lumMod val="95000"/>
                  </a:schemeClr>
                </a:solidFill>
              </a:rPr>
              <a:t>Lorem ipsum dolor sit amet, consectetur adipiscing elit. Cras et urna urna. Suspendisse quis aliquet tellus.</a:t>
            </a:r>
          </a:p>
        </p:txBody>
      </p:sp>
      <p:sp>
        <p:nvSpPr>
          <p:cNvPr id="10" name="TextBox 9"/>
          <p:cNvSpPr txBox="1"/>
          <p:nvPr/>
        </p:nvSpPr>
        <p:spPr>
          <a:xfrm>
            <a:off x="1848676" y="4871905"/>
            <a:ext cx="1445780" cy="338554"/>
          </a:xfrm>
          <a:prstGeom prst="rect">
            <a:avLst/>
          </a:prstGeom>
          <a:noFill/>
        </p:spPr>
        <p:txBody>
          <a:bodyPr wrap="none" rtlCol="0">
            <a:spAutoFit/>
          </a:bodyPr>
          <a:lstStyle/>
          <a:p>
            <a:r>
              <a:rPr lang="en-US" sz="1600" b="1">
                <a:solidFill>
                  <a:schemeClr val="bg1"/>
                </a:solidFill>
                <a:latin typeface="+mj-lt"/>
              </a:rPr>
              <a:t>Business Card</a:t>
            </a:r>
            <a:endParaRPr lang="id-ID" sz="1600" b="1" dirty="0">
              <a:solidFill>
                <a:schemeClr val="bg1"/>
              </a:solidFill>
              <a:latin typeface="+mj-lt"/>
            </a:endParaRPr>
          </a:p>
        </p:txBody>
      </p:sp>
      <p:sp>
        <p:nvSpPr>
          <p:cNvPr id="11" name="Rectangle 10"/>
          <p:cNvSpPr/>
          <p:nvPr/>
        </p:nvSpPr>
        <p:spPr>
          <a:xfrm>
            <a:off x="1848676" y="5159754"/>
            <a:ext cx="3756420" cy="738664"/>
          </a:xfrm>
          <a:prstGeom prst="rect">
            <a:avLst/>
          </a:prstGeom>
        </p:spPr>
        <p:txBody>
          <a:bodyPr wrap="square">
            <a:spAutoFit/>
          </a:bodyPr>
          <a:lstStyle/>
          <a:p>
            <a:r>
              <a:rPr lang="en-US" sz="1400">
                <a:solidFill>
                  <a:schemeClr val="bg1">
                    <a:lumMod val="95000"/>
                  </a:schemeClr>
                </a:solidFill>
              </a:rPr>
              <a:t>Lorem ipsum dolor sit amet, consectetur adipiscing elit. Cras et urna urna. Suspendisse quis aliquet tellus.</a:t>
            </a:r>
          </a:p>
        </p:txBody>
      </p:sp>
      <p:sp>
        <p:nvSpPr>
          <p:cNvPr id="13" name="TextBox 12"/>
          <p:cNvSpPr txBox="1"/>
          <p:nvPr/>
        </p:nvSpPr>
        <p:spPr>
          <a:xfrm>
            <a:off x="7397086" y="2290346"/>
            <a:ext cx="1619802" cy="338554"/>
          </a:xfrm>
          <a:prstGeom prst="rect">
            <a:avLst/>
          </a:prstGeom>
          <a:noFill/>
        </p:spPr>
        <p:txBody>
          <a:bodyPr wrap="none" rtlCol="0">
            <a:spAutoFit/>
          </a:bodyPr>
          <a:lstStyle/>
          <a:p>
            <a:r>
              <a:rPr lang="en-US" sz="1600" b="1">
                <a:solidFill>
                  <a:schemeClr val="bg1"/>
                </a:solidFill>
                <a:latin typeface="+mj-lt"/>
              </a:rPr>
              <a:t>Navigation Bars</a:t>
            </a:r>
            <a:endParaRPr lang="id-ID" sz="1600" b="1" dirty="0">
              <a:solidFill>
                <a:schemeClr val="bg1"/>
              </a:solidFill>
              <a:latin typeface="+mj-lt"/>
            </a:endParaRPr>
          </a:p>
        </p:txBody>
      </p:sp>
      <p:sp>
        <p:nvSpPr>
          <p:cNvPr id="14" name="Rectangle 13"/>
          <p:cNvSpPr/>
          <p:nvPr/>
        </p:nvSpPr>
        <p:spPr>
          <a:xfrm>
            <a:off x="7397086" y="2545776"/>
            <a:ext cx="3956714" cy="738664"/>
          </a:xfrm>
          <a:prstGeom prst="rect">
            <a:avLst/>
          </a:prstGeom>
        </p:spPr>
        <p:txBody>
          <a:bodyPr wrap="square">
            <a:spAutoFit/>
          </a:bodyPr>
          <a:lstStyle/>
          <a:p>
            <a:r>
              <a:rPr lang="en-US" sz="1400">
                <a:solidFill>
                  <a:schemeClr val="bg1">
                    <a:lumMod val="95000"/>
                  </a:schemeClr>
                </a:solidFill>
              </a:rPr>
              <a:t>Lorem ipsum dolor sit amet, consectetur adipiscing elit. Cras et urna urna. Suspendisse quis aliquet tellus.</a:t>
            </a:r>
          </a:p>
        </p:txBody>
      </p:sp>
      <p:sp>
        <p:nvSpPr>
          <p:cNvPr id="16" name="TextBox 15"/>
          <p:cNvSpPr txBox="1"/>
          <p:nvPr/>
        </p:nvSpPr>
        <p:spPr>
          <a:xfrm>
            <a:off x="7397086" y="3597983"/>
            <a:ext cx="1851982" cy="338554"/>
          </a:xfrm>
          <a:prstGeom prst="rect">
            <a:avLst/>
          </a:prstGeom>
          <a:noFill/>
        </p:spPr>
        <p:txBody>
          <a:bodyPr wrap="none" rtlCol="0">
            <a:spAutoFit/>
          </a:bodyPr>
          <a:lstStyle/>
          <a:p>
            <a:r>
              <a:rPr lang="en-US" sz="1600" b="1">
                <a:solidFill>
                  <a:schemeClr val="bg1"/>
                </a:solidFill>
                <a:latin typeface="+mj-lt"/>
              </a:rPr>
              <a:t>Lightroom Presets</a:t>
            </a:r>
            <a:endParaRPr lang="id-ID" sz="1600" b="1" dirty="0">
              <a:solidFill>
                <a:schemeClr val="bg1"/>
              </a:solidFill>
              <a:latin typeface="+mj-lt"/>
            </a:endParaRPr>
          </a:p>
        </p:txBody>
      </p:sp>
      <p:sp>
        <p:nvSpPr>
          <p:cNvPr id="17" name="Rectangle 16"/>
          <p:cNvSpPr/>
          <p:nvPr/>
        </p:nvSpPr>
        <p:spPr>
          <a:xfrm>
            <a:off x="7397086" y="3853413"/>
            <a:ext cx="3956714" cy="738664"/>
          </a:xfrm>
          <a:prstGeom prst="rect">
            <a:avLst/>
          </a:prstGeom>
        </p:spPr>
        <p:txBody>
          <a:bodyPr wrap="square">
            <a:spAutoFit/>
          </a:bodyPr>
          <a:lstStyle/>
          <a:p>
            <a:r>
              <a:rPr lang="en-US" sz="1400">
                <a:solidFill>
                  <a:schemeClr val="bg1">
                    <a:lumMod val="95000"/>
                  </a:schemeClr>
                </a:solidFill>
              </a:rPr>
              <a:t>Lorem ipsum dolor sit amet, consectetur adipiscing elit. Cras et urna urna. Suspendisse quis aliquet tellus.</a:t>
            </a:r>
          </a:p>
        </p:txBody>
      </p:sp>
      <p:sp>
        <p:nvSpPr>
          <p:cNvPr id="19" name="TextBox 18"/>
          <p:cNvSpPr txBox="1"/>
          <p:nvPr/>
        </p:nvSpPr>
        <p:spPr>
          <a:xfrm>
            <a:off x="7397086" y="4871905"/>
            <a:ext cx="1713482" cy="338554"/>
          </a:xfrm>
          <a:prstGeom prst="rect">
            <a:avLst/>
          </a:prstGeom>
          <a:noFill/>
        </p:spPr>
        <p:txBody>
          <a:bodyPr wrap="none" rtlCol="0">
            <a:spAutoFit/>
          </a:bodyPr>
          <a:lstStyle/>
          <a:p>
            <a:r>
              <a:rPr lang="en-US" sz="1600" b="1">
                <a:solidFill>
                  <a:schemeClr val="bg1"/>
                </a:solidFill>
                <a:latin typeface="+mj-lt"/>
              </a:rPr>
              <a:t>Photo Templates</a:t>
            </a:r>
            <a:endParaRPr lang="id-ID" sz="1600" b="1" dirty="0">
              <a:solidFill>
                <a:schemeClr val="bg1"/>
              </a:solidFill>
              <a:latin typeface="+mj-lt"/>
            </a:endParaRPr>
          </a:p>
        </p:txBody>
      </p:sp>
      <p:sp>
        <p:nvSpPr>
          <p:cNvPr id="20" name="Rectangle 19"/>
          <p:cNvSpPr/>
          <p:nvPr/>
        </p:nvSpPr>
        <p:spPr>
          <a:xfrm>
            <a:off x="7397086" y="5159754"/>
            <a:ext cx="3956714" cy="738664"/>
          </a:xfrm>
          <a:prstGeom prst="rect">
            <a:avLst/>
          </a:prstGeom>
        </p:spPr>
        <p:txBody>
          <a:bodyPr wrap="square">
            <a:spAutoFit/>
          </a:bodyPr>
          <a:lstStyle/>
          <a:p>
            <a:r>
              <a:rPr lang="en-US" sz="1400">
                <a:solidFill>
                  <a:schemeClr val="bg1">
                    <a:lumMod val="95000"/>
                  </a:schemeClr>
                </a:solidFill>
              </a:rPr>
              <a:t>Lorem ipsum dolor sit amet, consectetur adipiscing elit. Cras et urna urna. Suspendisse quis aliquet tellus.</a:t>
            </a:r>
          </a:p>
        </p:txBody>
      </p:sp>
      <p:sp>
        <p:nvSpPr>
          <p:cNvPr id="45" name="TextBox 44"/>
          <p:cNvSpPr txBox="1"/>
          <p:nvPr/>
        </p:nvSpPr>
        <p:spPr>
          <a:xfrm>
            <a:off x="838200" y="1154762"/>
            <a:ext cx="9786870" cy="523220"/>
          </a:xfrm>
          <a:prstGeom prst="rect">
            <a:avLst/>
          </a:prstGeom>
          <a:noFill/>
        </p:spPr>
        <p:txBody>
          <a:bodyPr wrap="square" rtlCol="0">
            <a:spAutoFit/>
          </a:bodyPr>
          <a:lstStyle/>
          <a:p>
            <a:r>
              <a:rPr lang="ms-MY" sz="1400" i="1">
                <a:solidFill>
                  <a:schemeClr val="tx1">
                    <a:lumMod val="50000"/>
                    <a:lumOff val="50000"/>
                  </a:schemeClr>
                </a:solidFill>
              </a:rPr>
              <a:t>Lorem </a:t>
            </a:r>
            <a:r>
              <a:rPr lang="ms-MY" sz="1400" i="1" dirty="0">
                <a:solidFill>
                  <a:schemeClr val="tx1">
                    <a:lumMod val="50000"/>
                    <a:lumOff val="50000"/>
                  </a:schemeClr>
                </a:solidFill>
              </a:rPr>
              <a:t>ipsum dolor sit amet, consectetur adipiscing elit. Praesent sodales odio sit amet odio tristique quis tempus odio Lorem ipsum dolor sit amet, consectetur adipiscing elit. Lorem ipsum </a:t>
            </a:r>
            <a:r>
              <a:rPr lang="ms-MY" sz="1400" i="1">
                <a:solidFill>
                  <a:schemeClr val="tx1">
                    <a:lumMod val="50000"/>
                    <a:lumOff val="50000"/>
                  </a:schemeClr>
                </a:solidFill>
              </a:rPr>
              <a:t>dolor sit</a:t>
            </a:r>
            <a:endParaRPr lang="en-US" sz="1400" i="1" dirty="0">
              <a:solidFill>
                <a:schemeClr val="tx1">
                  <a:lumMod val="50000"/>
                  <a:lumOff val="50000"/>
                </a:schemeClr>
              </a:solidFill>
            </a:endParaRPr>
          </a:p>
        </p:txBody>
      </p:sp>
      <p:grpSp>
        <p:nvGrpSpPr>
          <p:cNvPr id="24" name="Group 23"/>
          <p:cNvGrpSpPr/>
          <p:nvPr/>
        </p:nvGrpSpPr>
        <p:grpSpPr>
          <a:xfrm>
            <a:off x="6389270" y="2371895"/>
            <a:ext cx="923827" cy="923827"/>
            <a:chOff x="6389270" y="2371895"/>
            <a:chExt cx="923827" cy="923827"/>
          </a:xfrm>
          <a:solidFill>
            <a:schemeClr val="bg1">
              <a:alpha val="50000"/>
            </a:schemeClr>
          </a:solidFill>
        </p:grpSpPr>
        <p:sp>
          <p:nvSpPr>
            <p:cNvPr id="12" name="Oval 11"/>
            <p:cNvSpPr/>
            <p:nvPr/>
          </p:nvSpPr>
          <p:spPr>
            <a:xfrm>
              <a:off x="6389270" y="2371895"/>
              <a:ext cx="923827" cy="9238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3" name="Group 52"/>
            <p:cNvGrpSpPr/>
            <p:nvPr/>
          </p:nvGrpSpPr>
          <p:grpSpPr>
            <a:xfrm>
              <a:off x="6642102" y="2686310"/>
              <a:ext cx="447696" cy="350733"/>
              <a:chOff x="6342848" y="3565543"/>
              <a:chExt cx="480228" cy="376220"/>
            </a:xfrm>
            <a:grpFill/>
          </p:grpSpPr>
          <p:sp>
            <p:nvSpPr>
              <p:cNvPr id="54" name="AutoShape 43"/>
              <p:cNvSpPr>
                <a:spLocks/>
              </p:cNvSpPr>
              <p:nvPr/>
            </p:nvSpPr>
            <p:spPr bwMode="auto">
              <a:xfrm>
                <a:off x="6342848" y="356554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5" name="AutoShape 44"/>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6" name="AutoShape 45"/>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25" name="Group 24"/>
          <p:cNvGrpSpPr/>
          <p:nvPr/>
        </p:nvGrpSpPr>
        <p:grpSpPr>
          <a:xfrm>
            <a:off x="6411067" y="4985873"/>
            <a:ext cx="923827" cy="923827"/>
            <a:chOff x="6411067" y="4985873"/>
            <a:chExt cx="923827" cy="923827"/>
          </a:xfrm>
          <a:solidFill>
            <a:schemeClr val="bg1">
              <a:alpha val="50000"/>
            </a:schemeClr>
          </a:solidFill>
        </p:grpSpPr>
        <p:sp>
          <p:nvSpPr>
            <p:cNvPr id="18" name="Oval 17"/>
            <p:cNvSpPr/>
            <p:nvPr/>
          </p:nvSpPr>
          <p:spPr>
            <a:xfrm>
              <a:off x="6411067" y="4985873"/>
              <a:ext cx="923827" cy="9238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9" name="Group 58"/>
            <p:cNvGrpSpPr/>
            <p:nvPr/>
          </p:nvGrpSpPr>
          <p:grpSpPr>
            <a:xfrm>
              <a:off x="6729667" y="5245510"/>
              <a:ext cx="297472" cy="433628"/>
              <a:chOff x="3582988" y="3510757"/>
              <a:chExt cx="319088" cy="465138"/>
            </a:xfrm>
            <a:grpFill/>
          </p:grpSpPr>
          <p:sp>
            <p:nvSpPr>
              <p:cNvPr id="60"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1"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23" name="Group 22"/>
          <p:cNvGrpSpPr/>
          <p:nvPr/>
        </p:nvGrpSpPr>
        <p:grpSpPr>
          <a:xfrm>
            <a:off x="862657" y="4985873"/>
            <a:ext cx="923827" cy="923827"/>
            <a:chOff x="862657" y="4985873"/>
            <a:chExt cx="923827" cy="923827"/>
          </a:xfrm>
          <a:solidFill>
            <a:schemeClr val="bg1">
              <a:alpha val="50000"/>
            </a:schemeClr>
          </a:solidFill>
        </p:grpSpPr>
        <p:sp>
          <p:nvSpPr>
            <p:cNvPr id="9" name="Oval 8"/>
            <p:cNvSpPr/>
            <p:nvPr/>
          </p:nvSpPr>
          <p:spPr>
            <a:xfrm>
              <a:off x="862657" y="4985873"/>
              <a:ext cx="923827" cy="9238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AutoShape 32"/>
            <p:cNvSpPr>
              <a:spLocks/>
            </p:cNvSpPr>
            <p:nvPr/>
          </p:nvSpPr>
          <p:spPr bwMode="auto">
            <a:xfrm>
              <a:off x="1110299" y="5259578"/>
              <a:ext cx="427810" cy="3744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22" name="Group 21"/>
          <p:cNvGrpSpPr/>
          <p:nvPr/>
        </p:nvGrpSpPr>
        <p:grpSpPr>
          <a:xfrm>
            <a:off x="862657" y="3679532"/>
            <a:ext cx="923827" cy="923827"/>
            <a:chOff x="862657" y="3679532"/>
            <a:chExt cx="923827" cy="923827"/>
          </a:xfrm>
          <a:solidFill>
            <a:schemeClr val="bg1">
              <a:alpha val="50000"/>
            </a:schemeClr>
          </a:solidFill>
        </p:grpSpPr>
        <p:sp>
          <p:nvSpPr>
            <p:cNvPr id="6" name="Oval 5"/>
            <p:cNvSpPr/>
            <p:nvPr/>
          </p:nvSpPr>
          <p:spPr>
            <a:xfrm>
              <a:off x="862657" y="3679532"/>
              <a:ext cx="923827" cy="9238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6" name="Group 65"/>
            <p:cNvGrpSpPr/>
            <p:nvPr/>
          </p:nvGrpSpPr>
          <p:grpSpPr>
            <a:xfrm>
              <a:off x="1110299" y="3947859"/>
              <a:ext cx="428542" cy="401484"/>
              <a:chOff x="5368132" y="3540125"/>
              <a:chExt cx="465138" cy="435769"/>
            </a:xfrm>
            <a:grpFill/>
          </p:grpSpPr>
          <p:sp>
            <p:nvSpPr>
              <p:cNvPr id="67"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8"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26" name="Group 25"/>
          <p:cNvGrpSpPr/>
          <p:nvPr/>
        </p:nvGrpSpPr>
        <p:grpSpPr>
          <a:xfrm>
            <a:off x="6411067" y="3679532"/>
            <a:ext cx="923827" cy="923827"/>
            <a:chOff x="6411067" y="3679532"/>
            <a:chExt cx="923827" cy="923827"/>
          </a:xfrm>
          <a:solidFill>
            <a:schemeClr val="bg1">
              <a:alpha val="50000"/>
            </a:schemeClr>
          </a:solidFill>
        </p:grpSpPr>
        <p:sp>
          <p:nvSpPr>
            <p:cNvPr id="15" name="Oval 14"/>
            <p:cNvSpPr/>
            <p:nvPr/>
          </p:nvSpPr>
          <p:spPr>
            <a:xfrm>
              <a:off x="6411067" y="3679532"/>
              <a:ext cx="923827" cy="9238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AutoShape 139"/>
            <p:cNvSpPr>
              <a:spLocks/>
            </p:cNvSpPr>
            <p:nvPr/>
          </p:nvSpPr>
          <p:spPr bwMode="auto">
            <a:xfrm>
              <a:off x="6682815" y="3933473"/>
              <a:ext cx="427811" cy="414648"/>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21" name="Group 20"/>
          <p:cNvGrpSpPr/>
          <p:nvPr/>
        </p:nvGrpSpPr>
        <p:grpSpPr>
          <a:xfrm>
            <a:off x="862657" y="2371895"/>
            <a:ext cx="923827" cy="923827"/>
            <a:chOff x="862657" y="2371895"/>
            <a:chExt cx="923827" cy="923827"/>
          </a:xfrm>
          <a:solidFill>
            <a:schemeClr val="bg1">
              <a:alpha val="50000"/>
            </a:schemeClr>
          </a:solidFill>
        </p:grpSpPr>
        <p:sp>
          <p:nvSpPr>
            <p:cNvPr id="3" name="Oval 2"/>
            <p:cNvSpPr/>
            <p:nvPr/>
          </p:nvSpPr>
          <p:spPr>
            <a:xfrm>
              <a:off x="862657" y="2371895"/>
              <a:ext cx="923827" cy="9238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0" name="Group 69"/>
            <p:cNvGrpSpPr/>
            <p:nvPr/>
          </p:nvGrpSpPr>
          <p:grpSpPr>
            <a:xfrm>
              <a:off x="1111529" y="2661892"/>
              <a:ext cx="427811" cy="375157"/>
              <a:chOff x="1640798" y="2149003"/>
              <a:chExt cx="464344" cy="407194"/>
            </a:xfrm>
            <a:grpFill/>
          </p:grpSpPr>
          <p:sp>
            <p:nvSpPr>
              <p:cNvPr id="71" name="AutoShape 147"/>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2" name="AutoShape 148"/>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Tree>
    <p:extLst>
      <p:ext uri="{BB962C8B-B14F-4D97-AF65-F5344CB8AC3E}">
        <p14:creationId xmlns:p14="http://schemas.microsoft.com/office/powerpoint/2010/main" val="396849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500"/>
                                        <p:tgtEl>
                                          <p:spTgt spid="10"/>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ipe(left)">
                                      <p:cBhvr>
                                        <p:cTn id="75" dur="500"/>
                                        <p:tgtEl>
                                          <p:spTgt spid="19"/>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1" grpId="0"/>
      <p:bldP spid="13" grpId="0"/>
      <p:bldP spid="14" grpId="0"/>
      <p:bldP spid="16" grpId="0"/>
      <p:bldP spid="17" grpId="0"/>
      <p:bldP spid="19" grpId="0"/>
      <p:bldP spid="20"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Icon List Sample</a:t>
            </a:r>
          </a:p>
        </p:txBody>
      </p:sp>
      <p:sp>
        <p:nvSpPr>
          <p:cNvPr id="11" name="TextBox 10"/>
          <p:cNvSpPr txBox="1"/>
          <p:nvPr/>
        </p:nvSpPr>
        <p:spPr>
          <a:xfrm>
            <a:off x="1031951" y="4603588"/>
            <a:ext cx="2042636" cy="646331"/>
          </a:xfrm>
          <a:prstGeom prst="rect">
            <a:avLst/>
          </a:prstGeom>
          <a:noFill/>
        </p:spPr>
        <p:txBody>
          <a:bodyPr wrap="square" rtlCol="0">
            <a:spAutoFit/>
          </a:bodyPr>
          <a:lstStyle/>
          <a:p>
            <a:pPr algn="ctr"/>
            <a:r>
              <a:rPr lang="en-US" sz="1200">
                <a:solidFill>
                  <a:schemeClr val="bg1">
                    <a:lumMod val="95000"/>
                  </a:schemeClr>
                </a:solidFill>
              </a:rPr>
              <a:t>Lorem ipsum dolor sit amet, consectetur adipiscing elit. Cras et urna urna.</a:t>
            </a:r>
            <a:endParaRPr lang="en-US" sz="1200" dirty="0">
              <a:solidFill>
                <a:schemeClr val="bg1">
                  <a:lumMod val="95000"/>
                </a:schemeClr>
              </a:solidFill>
            </a:endParaRPr>
          </a:p>
        </p:txBody>
      </p:sp>
      <p:sp>
        <p:nvSpPr>
          <p:cNvPr id="12" name="TextBox 11"/>
          <p:cNvSpPr txBox="1"/>
          <p:nvPr/>
        </p:nvSpPr>
        <p:spPr>
          <a:xfrm>
            <a:off x="1058305" y="4278512"/>
            <a:ext cx="1989928" cy="369332"/>
          </a:xfrm>
          <a:prstGeom prst="rect">
            <a:avLst/>
          </a:prstGeom>
          <a:noFill/>
        </p:spPr>
        <p:txBody>
          <a:bodyPr wrap="square" rtlCol="0">
            <a:spAutoFit/>
          </a:bodyPr>
          <a:lstStyle/>
          <a:p>
            <a:pPr algn="ctr"/>
            <a:r>
              <a:rPr lang="en-US" b="1">
                <a:solidFill>
                  <a:schemeClr val="bg1"/>
                </a:solidFill>
              </a:rPr>
              <a:t>Web Elements</a:t>
            </a:r>
            <a:endParaRPr lang="id-ID" b="1" dirty="0">
              <a:solidFill>
                <a:schemeClr val="bg1"/>
              </a:solidFill>
            </a:endParaRPr>
          </a:p>
        </p:txBody>
      </p:sp>
      <p:sp>
        <p:nvSpPr>
          <p:cNvPr id="32" name="TextBox 31"/>
          <p:cNvSpPr txBox="1"/>
          <p:nvPr/>
        </p:nvSpPr>
        <p:spPr>
          <a:xfrm>
            <a:off x="3722175" y="4603588"/>
            <a:ext cx="2042636" cy="646331"/>
          </a:xfrm>
          <a:prstGeom prst="rect">
            <a:avLst/>
          </a:prstGeom>
          <a:noFill/>
        </p:spPr>
        <p:txBody>
          <a:bodyPr wrap="square" rtlCol="0">
            <a:spAutoFit/>
          </a:bodyPr>
          <a:lstStyle/>
          <a:p>
            <a:pPr algn="ctr"/>
            <a:r>
              <a:rPr lang="en-US" sz="1200">
                <a:solidFill>
                  <a:schemeClr val="bg1">
                    <a:lumMod val="95000"/>
                  </a:schemeClr>
                </a:solidFill>
              </a:rPr>
              <a:t>Lorem ipsum dolor sit amet, consectetur adipiscing elit. Cras et urna urna.</a:t>
            </a:r>
            <a:endParaRPr lang="en-US" sz="1200" dirty="0">
              <a:solidFill>
                <a:schemeClr val="bg1">
                  <a:lumMod val="95000"/>
                </a:schemeClr>
              </a:solidFill>
            </a:endParaRPr>
          </a:p>
        </p:txBody>
      </p:sp>
      <p:sp>
        <p:nvSpPr>
          <p:cNvPr id="33" name="TextBox 32"/>
          <p:cNvSpPr txBox="1"/>
          <p:nvPr/>
        </p:nvSpPr>
        <p:spPr>
          <a:xfrm>
            <a:off x="3748529" y="4278512"/>
            <a:ext cx="1989928" cy="369332"/>
          </a:xfrm>
          <a:prstGeom prst="rect">
            <a:avLst/>
          </a:prstGeom>
          <a:noFill/>
        </p:spPr>
        <p:txBody>
          <a:bodyPr wrap="square" rtlCol="0">
            <a:spAutoFit/>
          </a:bodyPr>
          <a:lstStyle/>
          <a:p>
            <a:pPr algn="ctr"/>
            <a:r>
              <a:rPr lang="en-US" b="1">
                <a:solidFill>
                  <a:schemeClr val="bg1"/>
                </a:solidFill>
              </a:rPr>
              <a:t>Business Card</a:t>
            </a:r>
            <a:endParaRPr lang="id-ID" b="1" dirty="0">
              <a:solidFill>
                <a:schemeClr val="bg1"/>
              </a:solidFill>
            </a:endParaRPr>
          </a:p>
        </p:txBody>
      </p:sp>
      <p:sp>
        <p:nvSpPr>
          <p:cNvPr id="38" name="TextBox 37"/>
          <p:cNvSpPr txBox="1"/>
          <p:nvPr/>
        </p:nvSpPr>
        <p:spPr>
          <a:xfrm>
            <a:off x="6477936" y="4603588"/>
            <a:ext cx="2042636" cy="646331"/>
          </a:xfrm>
          <a:prstGeom prst="rect">
            <a:avLst/>
          </a:prstGeom>
          <a:noFill/>
        </p:spPr>
        <p:txBody>
          <a:bodyPr wrap="square" rtlCol="0">
            <a:spAutoFit/>
          </a:bodyPr>
          <a:lstStyle/>
          <a:p>
            <a:pPr algn="ctr"/>
            <a:r>
              <a:rPr lang="en-US" sz="1200">
                <a:solidFill>
                  <a:schemeClr val="bg1">
                    <a:lumMod val="95000"/>
                  </a:schemeClr>
                </a:solidFill>
              </a:rPr>
              <a:t>Lorem ipsum dolor sit amet, consectetur adipiscing elit. Cras et urna urna.</a:t>
            </a:r>
            <a:endParaRPr lang="en-US" sz="1200" dirty="0">
              <a:solidFill>
                <a:schemeClr val="bg1">
                  <a:lumMod val="95000"/>
                </a:schemeClr>
              </a:solidFill>
            </a:endParaRPr>
          </a:p>
        </p:txBody>
      </p:sp>
      <p:sp>
        <p:nvSpPr>
          <p:cNvPr id="39" name="TextBox 38"/>
          <p:cNvSpPr txBox="1"/>
          <p:nvPr/>
        </p:nvSpPr>
        <p:spPr>
          <a:xfrm>
            <a:off x="6504290" y="4278512"/>
            <a:ext cx="1989928" cy="369332"/>
          </a:xfrm>
          <a:prstGeom prst="rect">
            <a:avLst/>
          </a:prstGeom>
          <a:noFill/>
        </p:spPr>
        <p:txBody>
          <a:bodyPr wrap="square" rtlCol="0">
            <a:spAutoFit/>
          </a:bodyPr>
          <a:lstStyle/>
          <a:p>
            <a:pPr algn="ctr"/>
            <a:r>
              <a:rPr lang="en-US" b="1">
                <a:solidFill>
                  <a:schemeClr val="bg1"/>
                </a:solidFill>
              </a:rPr>
              <a:t>Navigation Bars</a:t>
            </a:r>
            <a:endParaRPr lang="id-ID" b="1" dirty="0">
              <a:solidFill>
                <a:schemeClr val="bg1"/>
              </a:solidFill>
            </a:endParaRPr>
          </a:p>
        </p:txBody>
      </p:sp>
      <p:sp>
        <p:nvSpPr>
          <p:cNvPr id="44" name="TextBox 43"/>
          <p:cNvSpPr txBox="1"/>
          <p:nvPr/>
        </p:nvSpPr>
        <p:spPr>
          <a:xfrm>
            <a:off x="9115452" y="4603588"/>
            <a:ext cx="2042636" cy="646331"/>
          </a:xfrm>
          <a:prstGeom prst="rect">
            <a:avLst/>
          </a:prstGeom>
          <a:noFill/>
        </p:spPr>
        <p:txBody>
          <a:bodyPr wrap="square" rtlCol="0">
            <a:spAutoFit/>
          </a:bodyPr>
          <a:lstStyle/>
          <a:p>
            <a:pPr algn="ctr"/>
            <a:r>
              <a:rPr lang="en-US" sz="1200">
                <a:solidFill>
                  <a:schemeClr val="bg1">
                    <a:lumMod val="95000"/>
                  </a:schemeClr>
                </a:solidFill>
              </a:rPr>
              <a:t>Lorem ipsum dolor sit amet, consectetur adipiscing elit. Cras et urna urna.</a:t>
            </a:r>
            <a:endParaRPr lang="en-US" sz="1200" dirty="0">
              <a:solidFill>
                <a:schemeClr val="bg1">
                  <a:lumMod val="95000"/>
                </a:schemeClr>
              </a:solidFill>
            </a:endParaRPr>
          </a:p>
        </p:txBody>
      </p:sp>
      <p:sp>
        <p:nvSpPr>
          <p:cNvPr id="45" name="TextBox 44"/>
          <p:cNvSpPr txBox="1"/>
          <p:nvPr/>
        </p:nvSpPr>
        <p:spPr>
          <a:xfrm>
            <a:off x="9141806" y="4278512"/>
            <a:ext cx="1989928" cy="369332"/>
          </a:xfrm>
          <a:prstGeom prst="rect">
            <a:avLst/>
          </a:prstGeom>
          <a:noFill/>
        </p:spPr>
        <p:txBody>
          <a:bodyPr wrap="square" rtlCol="0">
            <a:spAutoFit/>
          </a:bodyPr>
          <a:lstStyle/>
          <a:p>
            <a:pPr algn="ctr"/>
            <a:r>
              <a:rPr lang="en-US" b="1">
                <a:solidFill>
                  <a:schemeClr val="bg1"/>
                </a:solidFill>
              </a:rPr>
              <a:t>Lightroom Presets</a:t>
            </a:r>
            <a:endParaRPr lang="id-ID" b="1" dirty="0">
              <a:solidFill>
                <a:schemeClr val="bg1"/>
              </a:solidFill>
            </a:endParaRPr>
          </a:p>
        </p:txBody>
      </p:sp>
      <p:sp>
        <p:nvSpPr>
          <p:cNvPr id="46" name="TextBox 45"/>
          <p:cNvSpPr txBox="1"/>
          <p:nvPr/>
        </p:nvSpPr>
        <p:spPr>
          <a:xfrm>
            <a:off x="838200" y="1202162"/>
            <a:ext cx="9786870" cy="523220"/>
          </a:xfrm>
          <a:prstGeom prst="rect">
            <a:avLst/>
          </a:prstGeom>
          <a:noFill/>
        </p:spPr>
        <p:txBody>
          <a:bodyPr wrap="square" rtlCol="0">
            <a:spAutoFit/>
          </a:bodyPr>
          <a:lstStyle/>
          <a:p>
            <a:r>
              <a:rPr lang="ms-MY" sz="1400" b="1" i="1">
                <a:solidFill>
                  <a:schemeClr val="tx1">
                    <a:lumMod val="50000"/>
                    <a:lumOff val="50000"/>
                  </a:schemeClr>
                </a:solidFill>
              </a:rPr>
              <a:t>Lorem </a:t>
            </a:r>
            <a:r>
              <a:rPr lang="ms-MY" sz="1400" b="1" i="1" dirty="0">
                <a:solidFill>
                  <a:schemeClr val="tx1">
                    <a:lumMod val="50000"/>
                    <a:lumOff val="50000"/>
                  </a:schemeClr>
                </a:solidFill>
              </a:rPr>
              <a:t>ipsum dolor sit amet, consectetur adipiscing elit. Praesent sodales odio sit amet odio tristique quis tempus odio Lorem ipsum dolor sit amet, consectetur adipiscing elit. Lorem ipsum </a:t>
            </a:r>
            <a:r>
              <a:rPr lang="ms-MY" sz="1400" b="1" i="1">
                <a:solidFill>
                  <a:schemeClr val="tx1">
                    <a:lumMod val="50000"/>
                    <a:lumOff val="50000"/>
                  </a:schemeClr>
                </a:solidFill>
              </a:rPr>
              <a:t>dolor sit</a:t>
            </a:r>
            <a:endParaRPr lang="en-US" sz="1400" b="1" i="1" dirty="0">
              <a:solidFill>
                <a:schemeClr val="tx1">
                  <a:lumMod val="50000"/>
                  <a:lumOff val="50000"/>
                </a:schemeClr>
              </a:solidFill>
            </a:endParaRPr>
          </a:p>
        </p:txBody>
      </p:sp>
      <p:grpSp>
        <p:nvGrpSpPr>
          <p:cNvPr id="9" name="Group 8"/>
          <p:cNvGrpSpPr/>
          <p:nvPr/>
        </p:nvGrpSpPr>
        <p:grpSpPr>
          <a:xfrm>
            <a:off x="6477936" y="2187840"/>
            <a:ext cx="2042636" cy="1888860"/>
            <a:chOff x="6477936" y="2187840"/>
            <a:chExt cx="2042636" cy="1888860"/>
          </a:xfrm>
        </p:grpSpPr>
        <p:grpSp>
          <p:nvGrpSpPr>
            <p:cNvPr id="34" name="Group 33"/>
            <p:cNvGrpSpPr/>
            <p:nvPr/>
          </p:nvGrpSpPr>
          <p:grpSpPr>
            <a:xfrm>
              <a:off x="6477936" y="2187840"/>
              <a:ext cx="2042636" cy="1888860"/>
              <a:chOff x="2894013" y="1827213"/>
              <a:chExt cx="1265238" cy="1169988"/>
            </a:xfrm>
          </p:grpSpPr>
          <p:sp>
            <p:nvSpPr>
              <p:cNvPr id="35" name="Freeform 25"/>
              <p:cNvSpPr>
                <a:spLocks noEditPoints="1"/>
              </p:cNvSpPr>
              <p:nvPr/>
            </p:nvSpPr>
            <p:spPr bwMode="auto">
              <a:xfrm>
                <a:off x="3000378" y="1893890"/>
                <a:ext cx="1039814" cy="1041401"/>
              </a:xfrm>
              <a:prstGeom prst="ellipse">
                <a:avLst/>
              </a:pr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7" name="Freeform 27"/>
              <p:cNvSpPr>
                <a:spLocks/>
              </p:cNvSpPr>
              <p:nvPr/>
            </p:nvSpPr>
            <p:spPr bwMode="auto">
              <a:xfrm>
                <a:off x="3033715"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48" name="Group 47"/>
            <p:cNvGrpSpPr/>
            <p:nvPr/>
          </p:nvGrpSpPr>
          <p:grpSpPr>
            <a:xfrm>
              <a:off x="7154242" y="2883757"/>
              <a:ext cx="690024" cy="561455"/>
              <a:chOff x="10074275" y="4479132"/>
              <a:chExt cx="464344" cy="377825"/>
            </a:xfrm>
            <a:solidFill>
              <a:schemeClr val="bg1"/>
            </a:solidFill>
          </p:grpSpPr>
          <p:sp>
            <p:nvSpPr>
              <p:cNvPr id="49"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0"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 name="Group 4"/>
          <p:cNvGrpSpPr/>
          <p:nvPr/>
        </p:nvGrpSpPr>
        <p:grpSpPr>
          <a:xfrm>
            <a:off x="3722175" y="2187840"/>
            <a:ext cx="2042636" cy="1888860"/>
            <a:chOff x="3722175" y="2187840"/>
            <a:chExt cx="2042636" cy="1888860"/>
          </a:xfrm>
        </p:grpSpPr>
        <p:grpSp>
          <p:nvGrpSpPr>
            <p:cNvPr id="28" name="Group 27"/>
            <p:cNvGrpSpPr/>
            <p:nvPr/>
          </p:nvGrpSpPr>
          <p:grpSpPr>
            <a:xfrm>
              <a:off x="3722175" y="2187840"/>
              <a:ext cx="2042636" cy="1888860"/>
              <a:chOff x="2894013" y="1827213"/>
              <a:chExt cx="1265238" cy="1169988"/>
            </a:xfrm>
          </p:grpSpPr>
          <p:sp>
            <p:nvSpPr>
              <p:cNvPr id="29" name="Freeform 25"/>
              <p:cNvSpPr>
                <a:spLocks noEditPoints="1"/>
              </p:cNvSpPr>
              <p:nvPr/>
            </p:nvSpPr>
            <p:spPr bwMode="auto">
              <a:xfrm>
                <a:off x="3000378" y="1893890"/>
                <a:ext cx="1039814" cy="1041401"/>
              </a:xfrm>
              <a:prstGeom prst="ellipse">
                <a:avLst/>
              </a:pr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27"/>
              <p:cNvSpPr>
                <a:spLocks/>
              </p:cNvSpPr>
              <p:nvPr/>
            </p:nvSpPr>
            <p:spPr bwMode="auto">
              <a:xfrm>
                <a:off x="3033715"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51" name="Group 50"/>
            <p:cNvGrpSpPr/>
            <p:nvPr/>
          </p:nvGrpSpPr>
          <p:grpSpPr>
            <a:xfrm>
              <a:off x="4387643" y="2840705"/>
              <a:ext cx="691203" cy="647560"/>
              <a:chOff x="5368132" y="3540125"/>
              <a:chExt cx="465138" cy="435769"/>
            </a:xfrm>
            <a:solidFill>
              <a:schemeClr val="bg1"/>
            </a:solidFill>
          </p:grpSpPr>
          <p:sp>
            <p:nvSpPr>
              <p:cNvPr id="52"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3"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0" name="Group 9"/>
          <p:cNvGrpSpPr/>
          <p:nvPr/>
        </p:nvGrpSpPr>
        <p:grpSpPr>
          <a:xfrm>
            <a:off x="9115452" y="2187840"/>
            <a:ext cx="2042636" cy="1888860"/>
            <a:chOff x="9115452" y="2187840"/>
            <a:chExt cx="2042636" cy="1888860"/>
          </a:xfrm>
        </p:grpSpPr>
        <p:grpSp>
          <p:nvGrpSpPr>
            <p:cNvPr id="40" name="Group 39"/>
            <p:cNvGrpSpPr/>
            <p:nvPr/>
          </p:nvGrpSpPr>
          <p:grpSpPr>
            <a:xfrm>
              <a:off x="9115452" y="2187840"/>
              <a:ext cx="2042636" cy="1888860"/>
              <a:chOff x="2894013" y="1827213"/>
              <a:chExt cx="1265238" cy="1169988"/>
            </a:xfrm>
          </p:grpSpPr>
          <p:sp>
            <p:nvSpPr>
              <p:cNvPr id="41" name="Freeform 25"/>
              <p:cNvSpPr>
                <a:spLocks noEditPoints="1"/>
              </p:cNvSpPr>
              <p:nvPr/>
            </p:nvSpPr>
            <p:spPr bwMode="auto">
              <a:xfrm>
                <a:off x="3000378" y="1893890"/>
                <a:ext cx="1039814" cy="1041401"/>
              </a:xfrm>
              <a:prstGeom prst="ellipse">
                <a:avLst/>
              </a:pr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2"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3" name="Freeform 27"/>
              <p:cNvSpPr>
                <a:spLocks/>
              </p:cNvSpPr>
              <p:nvPr/>
            </p:nvSpPr>
            <p:spPr bwMode="auto">
              <a:xfrm>
                <a:off x="3033715"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54" name="AutoShape 117"/>
            <p:cNvSpPr>
              <a:spLocks/>
            </p:cNvSpPr>
            <p:nvPr/>
          </p:nvSpPr>
          <p:spPr bwMode="auto">
            <a:xfrm>
              <a:off x="9781510" y="2905579"/>
              <a:ext cx="690024" cy="517812"/>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3" name="Group 2"/>
          <p:cNvGrpSpPr/>
          <p:nvPr/>
        </p:nvGrpSpPr>
        <p:grpSpPr>
          <a:xfrm>
            <a:off x="1031951" y="2187840"/>
            <a:ext cx="2042636" cy="1888860"/>
            <a:chOff x="1031951" y="2187840"/>
            <a:chExt cx="2042636" cy="1888860"/>
          </a:xfrm>
        </p:grpSpPr>
        <p:grpSp>
          <p:nvGrpSpPr>
            <p:cNvPr id="4" name="Group 3"/>
            <p:cNvGrpSpPr/>
            <p:nvPr/>
          </p:nvGrpSpPr>
          <p:grpSpPr>
            <a:xfrm>
              <a:off x="1031951" y="2187840"/>
              <a:ext cx="2042636" cy="1888860"/>
              <a:chOff x="2894013" y="1827213"/>
              <a:chExt cx="1265238" cy="1169988"/>
            </a:xfrm>
          </p:grpSpPr>
          <p:sp>
            <p:nvSpPr>
              <p:cNvPr id="6" name="Freeform 25"/>
              <p:cNvSpPr>
                <a:spLocks noEditPoints="1"/>
              </p:cNvSpPr>
              <p:nvPr/>
            </p:nvSpPr>
            <p:spPr bwMode="auto">
              <a:xfrm>
                <a:off x="3000378" y="1893890"/>
                <a:ext cx="1039814" cy="1041401"/>
              </a:xfrm>
              <a:prstGeom prst="ellipse">
                <a:avLst/>
              </a:pr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27"/>
              <p:cNvSpPr>
                <a:spLocks/>
              </p:cNvSpPr>
              <p:nvPr/>
            </p:nvSpPr>
            <p:spPr bwMode="auto">
              <a:xfrm>
                <a:off x="3033716"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55" name="Group 54"/>
            <p:cNvGrpSpPr/>
            <p:nvPr/>
          </p:nvGrpSpPr>
          <p:grpSpPr>
            <a:xfrm>
              <a:off x="1698009" y="2894963"/>
              <a:ext cx="690023" cy="539044"/>
              <a:chOff x="2581275" y="1710532"/>
              <a:chExt cx="464344" cy="362744"/>
            </a:xfrm>
            <a:solidFill>
              <a:schemeClr val="bg1"/>
            </a:solidFill>
          </p:grpSpPr>
          <p:sp>
            <p:nvSpPr>
              <p:cNvPr id="56"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7"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8"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9"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0"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1"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2"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Tree>
    <p:extLst>
      <p:ext uri="{BB962C8B-B14F-4D97-AF65-F5344CB8AC3E}">
        <p14:creationId xmlns:p14="http://schemas.microsoft.com/office/powerpoint/2010/main" val="175736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childTnLst>
                          </p:cTn>
                        </p:par>
                        <p:par>
                          <p:cTn id="47" fill="hold">
                            <p:stCondLst>
                              <p:cond delay="3500"/>
                            </p:stCondLst>
                            <p:childTnLst>
                              <p:par>
                                <p:cTn id="48" presetID="53" presetClass="entr" presetSubtype="16"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Effect transition="in" filter="fade">
                                      <p:cBhvr>
                                        <p:cTn id="52" dur="500"/>
                                        <p:tgtEl>
                                          <p:spTgt spid="10"/>
                                        </p:tgtEl>
                                      </p:cBhvr>
                                    </p:animEffec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500"/>
                                        <p:tgtEl>
                                          <p:spTgt spid="4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2" grpId="0"/>
      <p:bldP spid="33" grpId="0"/>
      <p:bldP spid="38" grpId="0"/>
      <p:bldP spid="39" grpId="0"/>
      <p:bldP spid="44" grpId="0"/>
      <p:bldP spid="45"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a:stCxn id="4" idx="2"/>
          </p:cNvCxnSpPr>
          <p:nvPr/>
        </p:nvCxnSpPr>
        <p:spPr>
          <a:xfrm flipH="1" flipV="1">
            <a:off x="1697525" y="2192340"/>
            <a:ext cx="3574501" cy="1"/>
          </a:xfrm>
          <a:prstGeom prst="line">
            <a:avLst/>
          </a:prstGeom>
          <a:ln w="22225">
            <a:solidFill>
              <a:schemeClr val="bg1">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6"/>
          </p:cNvCxnSpPr>
          <p:nvPr/>
        </p:nvCxnSpPr>
        <p:spPr>
          <a:xfrm flipV="1">
            <a:off x="6919102" y="2183697"/>
            <a:ext cx="3574499" cy="8644"/>
          </a:xfrm>
          <a:prstGeom prst="line">
            <a:avLst/>
          </a:prstGeom>
          <a:ln w="22225">
            <a:solidFill>
              <a:schemeClr val="bg1">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Circle Stage Diagram</a:t>
            </a:r>
          </a:p>
        </p:txBody>
      </p:sp>
      <p:cxnSp>
        <p:nvCxnSpPr>
          <p:cNvPr id="3" name="Straight Connector 2"/>
          <p:cNvCxnSpPr/>
          <p:nvPr/>
        </p:nvCxnSpPr>
        <p:spPr>
          <a:xfrm>
            <a:off x="0" y="4163313"/>
            <a:ext cx="12192000" cy="0"/>
          </a:xfrm>
          <a:prstGeom prst="line">
            <a:avLst/>
          </a:prstGeom>
          <a:ln w="22225">
            <a:solidFill>
              <a:schemeClr val="bg1">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5272026" y="1368803"/>
            <a:ext cx="1647076" cy="164707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0" name="Straight Connector 29"/>
          <p:cNvCxnSpPr>
            <a:stCxn id="9" idx="0"/>
          </p:cNvCxnSpPr>
          <p:nvPr/>
        </p:nvCxnSpPr>
        <p:spPr>
          <a:xfrm flipV="1">
            <a:off x="1697526" y="2183697"/>
            <a:ext cx="0" cy="1514521"/>
          </a:xfrm>
          <a:prstGeom prst="line">
            <a:avLst/>
          </a:prstGeom>
          <a:ln w="22225">
            <a:solidFill>
              <a:schemeClr val="bg1">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10493601" y="2183697"/>
            <a:ext cx="0" cy="1514521"/>
          </a:xfrm>
          <a:prstGeom prst="line">
            <a:avLst/>
          </a:prstGeom>
          <a:ln w="22225">
            <a:solidFill>
              <a:schemeClr val="bg1">
                <a:alpha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041743" y="5061786"/>
            <a:ext cx="1311578" cy="1014424"/>
            <a:chOff x="1497770" y="4609707"/>
            <a:chExt cx="1311578" cy="1014424"/>
          </a:xfrm>
        </p:grpSpPr>
        <p:sp>
          <p:nvSpPr>
            <p:cNvPr id="52" name="TextBox 51"/>
            <p:cNvSpPr txBox="1"/>
            <p:nvPr/>
          </p:nvSpPr>
          <p:spPr>
            <a:xfrm>
              <a:off x="1736612" y="4609707"/>
              <a:ext cx="833883" cy="584775"/>
            </a:xfrm>
            <a:prstGeom prst="rect">
              <a:avLst/>
            </a:prstGeom>
            <a:noFill/>
          </p:spPr>
          <p:txBody>
            <a:bodyPr wrap="none" rtlCol="0">
              <a:spAutoFit/>
            </a:bodyPr>
            <a:lstStyle/>
            <a:p>
              <a:pPr algn="ctr"/>
              <a:r>
                <a:rPr lang="en-US" sz="3200" b="1" dirty="0">
                  <a:solidFill>
                    <a:schemeClr val="bg1"/>
                  </a:solidFill>
                  <a:latin typeface="+mj-lt"/>
                </a:rPr>
                <a:t>50+</a:t>
              </a:r>
              <a:endParaRPr lang="id-ID" sz="3200" b="1" dirty="0">
                <a:solidFill>
                  <a:schemeClr val="bg1"/>
                </a:solidFill>
                <a:latin typeface="+mj-lt"/>
              </a:endParaRPr>
            </a:p>
          </p:txBody>
        </p:sp>
        <p:sp>
          <p:nvSpPr>
            <p:cNvPr id="54" name="TextBox 53"/>
            <p:cNvSpPr txBox="1"/>
            <p:nvPr/>
          </p:nvSpPr>
          <p:spPr>
            <a:xfrm>
              <a:off x="1497770" y="5285577"/>
              <a:ext cx="1311578" cy="338554"/>
            </a:xfrm>
            <a:prstGeom prst="rect">
              <a:avLst/>
            </a:prstGeom>
            <a:noFill/>
          </p:spPr>
          <p:txBody>
            <a:bodyPr wrap="none" rtlCol="0">
              <a:spAutoFit/>
            </a:bodyPr>
            <a:lstStyle/>
            <a:p>
              <a:pPr algn="ctr"/>
              <a:r>
                <a:rPr lang="en-US" sz="1600" dirty="0">
                  <a:solidFill>
                    <a:schemeClr val="bg1">
                      <a:lumMod val="95000"/>
                    </a:schemeClr>
                  </a:solidFill>
                </a:rPr>
                <a:t>Unique Slides</a:t>
              </a:r>
              <a:endParaRPr lang="id-ID" sz="1600" dirty="0">
                <a:solidFill>
                  <a:schemeClr val="bg1">
                    <a:lumMod val="95000"/>
                  </a:schemeClr>
                </a:solidFill>
              </a:endParaRPr>
            </a:p>
          </p:txBody>
        </p:sp>
      </p:grpSp>
      <p:grpSp>
        <p:nvGrpSpPr>
          <p:cNvPr id="55" name="Group 54"/>
          <p:cNvGrpSpPr/>
          <p:nvPr/>
        </p:nvGrpSpPr>
        <p:grpSpPr>
          <a:xfrm>
            <a:off x="3153158" y="5061786"/>
            <a:ext cx="1297856" cy="1014424"/>
            <a:chOff x="1504628" y="4609707"/>
            <a:chExt cx="1297856" cy="1014424"/>
          </a:xfrm>
        </p:grpSpPr>
        <p:sp>
          <p:nvSpPr>
            <p:cNvPr id="56" name="TextBox 55"/>
            <p:cNvSpPr txBox="1"/>
            <p:nvPr/>
          </p:nvSpPr>
          <p:spPr>
            <a:xfrm>
              <a:off x="1939391" y="4609707"/>
              <a:ext cx="428323" cy="646331"/>
            </a:xfrm>
            <a:prstGeom prst="rect">
              <a:avLst/>
            </a:prstGeom>
            <a:noFill/>
          </p:spPr>
          <p:txBody>
            <a:bodyPr wrap="none" rtlCol="0">
              <a:spAutoFit/>
            </a:bodyPr>
            <a:lstStyle/>
            <a:p>
              <a:pPr algn="ctr"/>
              <a:r>
                <a:rPr lang="en-US" sz="3600" b="1">
                  <a:solidFill>
                    <a:schemeClr val="bg1"/>
                  </a:solidFill>
                  <a:latin typeface="+mj-lt"/>
                </a:rPr>
                <a:t>7</a:t>
              </a:r>
              <a:endParaRPr lang="id-ID" sz="3600" b="1" dirty="0">
                <a:solidFill>
                  <a:schemeClr val="bg1"/>
                </a:solidFill>
                <a:latin typeface="+mj-lt"/>
              </a:endParaRPr>
            </a:p>
          </p:txBody>
        </p:sp>
        <p:sp>
          <p:nvSpPr>
            <p:cNvPr id="58" name="TextBox 57"/>
            <p:cNvSpPr txBox="1"/>
            <p:nvPr/>
          </p:nvSpPr>
          <p:spPr>
            <a:xfrm>
              <a:off x="1504628" y="5285577"/>
              <a:ext cx="1297856" cy="338554"/>
            </a:xfrm>
            <a:prstGeom prst="rect">
              <a:avLst/>
            </a:prstGeom>
            <a:noFill/>
          </p:spPr>
          <p:txBody>
            <a:bodyPr wrap="none" rtlCol="0">
              <a:spAutoFit/>
            </a:bodyPr>
            <a:lstStyle/>
            <a:p>
              <a:pPr algn="ctr"/>
              <a:r>
                <a:rPr lang="en-US" sz="1600" dirty="0">
                  <a:solidFill>
                    <a:schemeClr val="bg1">
                      <a:lumMod val="95000"/>
                    </a:schemeClr>
                  </a:solidFill>
                </a:rPr>
                <a:t>Version Color</a:t>
              </a:r>
              <a:endParaRPr lang="id-ID" sz="1600" dirty="0">
                <a:solidFill>
                  <a:schemeClr val="bg1">
                    <a:lumMod val="95000"/>
                  </a:schemeClr>
                </a:solidFill>
              </a:endParaRPr>
            </a:p>
          </p:txBody>
        </p:sp>
      </p:grpSp>
      <p:grpSp>
        <p:nvGrpSpPr>
          <p:cNvPr id="59" name="Group 58"/>
          <p:cNvGrpSpPr/>
          <p:nvPr/>
        </p:nvGrpSpPr>
        <p:grpSpPr>
          <a:xfrm>
            <a:off x="5369893" y="5061786"/>
            <a:ext cx="1539204" cy="1014424"/>
            <a:chOff x="1383950" y="4609707"/>
            <a:chExt cx="1539204" cy="1014424"/>
          </a:xfrm>
        </p:grpSpPr>
        <p:sp>
          <p:nvSpPr>
            <p:cNvPr id="60" name="TextBox 59"/>
            <p:cNvSpPr txBox="1"/>
            <p:nvPr/>
          </p:nvSpPr>
          <p:spPr>
            <a:xfrm>
              <a:off x="1383950" y="4609707"/>
              <a:ext cx="1539204" cy="707886"/>
            </a:xfrm>
            <a:prstGeom prst="rect">
              <a:avLst/>
            </a:prstGeom>
            <a:noFill/>
          </p:spPr>
          <p:txBody>
            <a:bodyPr wrap="none" rtlCol="0">
              <a:spAutoFit/>
            </a:bodyPr>
            <a:lstStyle/>
            <a:p>
              <a:pPr algn="ctr"/>
              <a:r>
                <a:rPr lang="en-US" sz="4000" b="1">
                  <a:solidFill>
                    <a:schemeClr val="bg1"/>
                  </a:solidFill>
                  <a:latin typeface="+mj-lt"/>
                </a:rPr>
                <a:t>4000+</a:t>
              </a:r>
              <a:endParaRPr lang="id-ID" sz="4000" b="1" dirty="0">
                <a:solidFill>
                  <a:schemeClr val="bg1"/>
                </a:solidFill>
                <a:latin typeface="+mj-lt"/>
              </a:endParaRPr>
            </a:p>
          </p:txBody>
        </p:sp>
        <p:sp>
          <p:nvSpPr>
            <p:cNvPr id="62" name="TextBox 61"/>
            <p:cNvSpPr txBox="1"/>
            <p:nvPr/>
          </p:nvSpPr>
          <p:spPr>
            <a:xfrm>
              <a:off x="1598694" y="5285577"/>
              <a:ext cx="1109727" cy="338554"/>
            </a:xfrm>
            <a:prstGeom prst="rect">
              <a:avLst/>
            </a:prstGeom>
            <a:noFill/>
          </p:spPr>
          <p:txBody>
            <a:bodyPr wrap="none" rtlCol="0">
              <a:spAutoFit/>
            </a:bodyPr>
            <a:lstStyle/>
            <a:p>
              <a:pPr algn="ctr"/>
              <a:r>
                <a:rPr lang="en-US" sz="1600" dirty="0">
                  <a:solidFill>
                    <a:schemeClr val="bg1">
                      <a:lumMod val="95000"/>
                    </a:schemeClr>
                  </a:solidFill>
                </a:rPr>
                <a:t>Total Slides</a:t>
              </a:r>
              <a:endParaRPr lang="id-ID" sz="1600" dirty="0">
                <a:solidFill>
                  <a:schemeClr val="bg1">
                    <a:lumMod val="95000"/>
                  </a:schemeClr>
                </a:solidFill>
              </a:endParaRPr>
            </a:p>
          </p:txBody>
        </p:sp>
      </p:grpSp>
      <p:grpSp>
        <p:nvGrpSpPr>
          <p:cNvPr id="63" name="Group 62"/>
          <p:cNvGrpSpPr/>
          <p:nvPr/>
        </p:nvGrpSpPr>
        <p:grpSpPr>
          <a:xfrm>
            <a:off x="7811005" y="5061786"/>
            <a:ext cx="1291444" cy="1014424"/>
            <a:chOff x="1507834" y="4609707"/>
            <a:chExt cx="1291444" cy="1014424"/>
          </a:xfrm>
        </p:grpSpPr>
        <p:sp>
          <p:nvSpPr>
            <p:cNvPr id="64" name="TextBox 63"/>
            <p:cNvSpPr txBox="1"/>
            <p:nvPr/>
          </p:nvSpPr>
          <p:spPr>
            <a:xfrm>
              <a:off x="1939390" y="4609707"/>
              <a:ext cx="428323" cy="646331"/>
            </a:xfrm>
            <a:prstGeom prst="rect">
              <a:avLst/>
            </a:prstGeom>
            <a:noFill/>
          </p:spPr>
          <p:txBody>
            <a:bodyPr wrap="none" rtlCol="0">
              <a:spAutoFit/>
            </a:bodyPr>
            <a:lstStyle/>
            <a:p>
              <a:pPr algn="ctr"/>
              <a:r>
                <a:rPr lang="en-US" sz="3600" b="1">
                  <a:solidFill>
                    <a:schemeClr val="bg1"/>
                  </a:solidFill>
                  <a:latin typeface="+mj-lt"/>
                </a:rPr>
                <a:t>2</a:t>
              </a:r>
              <a:endParaRPr lang="id-ID" sz="3600" b="1" dirty="0">
                <a:solidFill>
                  <a:schemeClr val="bg1"/>
                </a:solidFill>
                <a:latin typeface="+mj-lt"/>
              </a:endParaRPr>
            </a:p>
          </p:txBody>
        </p:sp>
        <p:sp>
          <p:nvSpPr>
            <p:cNvPr id="66" name="TextBox 65"/>
            <p:cNvSpPr txBox="1"/>
            <p:nvPr/>
          </p:nvSpPr>
          <p:spPr>
            <a:xfrm>
              <a:off x="1507834" y="5285577"/>
              <a:ext cx="1291444" cy="338554"/>
            </a:xfrm>
            <a:prstGeom prst="rect">
              <a:avLst/>
            </a:prstGeom>
            <a:noFill/>
          </p:spPr>
          <p:txBody>
            <a:bodyPr wrap="none" rtlCol="0">
              <a:spAutoFit/>
            </a:bodyPr>
            <a:lstStyle/>
            <a:p>
              <a:pPr algn="ctr"/>
              <a:r>
                <a:rPr lang="en-US" sz="1600" dirty="0">
                  <a:solidFill>
                    <a:schemeClr val="bg1">
                      <a:lumMod val="95000"/>
                    </a:schemeClr>
                  </a:solidFill>
                </a:rPr>
                <a:t>Version Wide</a:t>
              </a:r>
              <a:endParaRPr lang="id-ID" sz="1600" dirty="0">
                <a:solidFill>
                  <a:schemeClr val="bg1">
                    <a:lumMod val="95000"/>
                  </a:schemeClr>
                </a:solidFill>
              </a:endParaRPr>
            </a:p>
          </p:txBody>
        </p:sp>
      </p:grpSp>
      <p:grpSp>
        <p:nvGrpSpPr>
          <p:cNvPr id="67" name="Group 66"/>
          <p:cNvGrpSpPr/>
          <p:nvPr/>
        </p:nvGrpSpPr>
        <p:grpSpPr>
          <a:xfrm>
            <a:off x="9719356" y="5061786"/>
            <a:ext cx="1548501" cy="1014424"/>
            <a:chOff x="1379307" y="4609707"/>
            <a:chExt cx="1548501" cy="1014424"/>
          </a:xfrm>
        </p:grpSpPr>
        <p:sp>
          <p:nvSpPr>
            <p:cNvPr id="68" name="TextBox 67"/>
            <p:cNvSpPr txBox="1"/>
            <p:nvPr/>
          </p:nvSpPr>
          <p:spPr>
            <a:xfrm>
              <a:off x="1724492" y="4609707"/>
              <a:ext cx="858120" cy="584775"/>
            </a:xfrm>
            <a:prstGeom prst="rect">
              <a:avLst/>
            </a:prstGeom>
            <a:noFill/>
          </p:spPr>
          <p:txBody>
            <a:bodyPr wrap="none" rtlCol="0">
              <a:spAutoFit/>
            </a:bodyPr>
            <a:lstStyle/>
            <a:p>
              <a:pPr algn="ctr"/>
              <a:r>
                <a:rPr lang="en-US" sz="3200" b="1">
                  <a:solidFill>
                    <a:schemeClr val="bg1"/>
                  </a:solidFill>
                  <a:latin typeface="+mj-lt"/>
                </a:rPr>
                <a:t>Full</a:t>
              </a:r>
              <a:endParaRPr lang="id-ID" sz="3200" b="1" dirty="0">
                <a:solidFill>
                  <a:schemeClr val="bg1"/>
                </a:solidFill>
                <a:latin typeface="+mj-lt"/>
              </a:endParaRPr>
            </a:p>
          </p:txBody>
        </p:sp>
        <p:sp>
          <p:nvSpPr>
            <p:cNvPr id="70" name="TextBox 69"/>
            <p:cNvSpPr txBox="1"/>
            <p:nvPr/>
          </p:nvSpPr>
          <p:spPr>
            <a:xfrm>
              <a:off x="1379307" y="5285577"/>
              <a:ext cx="1548501" cy="338554"/>
            </a:xfrm>
            <a:prstGeom prst="rect">
              <a:avLst/>
            </a:prstGeom>
            <a:noFill/>
          </p:spPr>
          <p:txBody>
            <a:bodyPr wrap="none" rtlCol="0">
              <a:spAutoFit/>
            </a:bodyPr>
            <a:lstStyle/>
            <a:p>
              <a:pPr algn="ctr"/>
              <a:r>
                <a:rPr lang="en-US" sz="1600" dirty="0">
                  <a:solidFill>
                    <a:schemeClr val="bg1">
                      <a:lumMod val="95000"/>
                    </a:schemeClr>
                  </a:solidFill>
                </a:rPr>
                <a:t>Cool Animations</a:t>
              </a:r>
              <a:endParaRPr lang="id-ID" sz="1600" dirty="0">
                <a:solidFill>
                  <a:schemeClr val="bg1">
                    <a:lumMod val="95000"/>
                  </a:schemeClr>
                </a:solidFill>
              </a:endParaRPr>
            </a:p>
          </p:txBody>
        </p:sp>
      </p:grpSp>
      <p:grpSp>
        <p:nvGrpSpPr>
          <p:cNvPr id="8" name="Group 7"/>
          <p:cNvGrpSpPr/>
          <p:nvPr/>
        </p:nvGrpSpPr>
        <p:grpSpPr>
          <a:xfrm>
            <a:off x="7831147" y="3581145"/>
            <a:ext cx="1158307" cy="1158306"/>
            <a:chOff x="7831147" y="3581145"/>
            <a:chExt cx="1158307" cy="1158306"/>
          </a:xfrm>
        </p:grpSpPr>
        <p:sp>
          <p:nvSpPr>
            <p:cNvPr id="13" name="Oval 12"/>
            <p:cNvSpPr/>
            <p:nvPr/>
          </p:nvSpPr>
          <p:spPr>
            <a:xfrm>
              <a:off x="7831147" y="3581145"/>
              <a:ext cx="1158307" cy="1158306"/>
            </a:xfrm>
            <a:prstGeom prst="ellipse">
              <a:avLst/>
            </a:prstGeom>
            <a:solidFill>
              <a:schemeClr val="bg1">
                <a:alpha val="36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1" name="Group 70"/>
            <p:cNvGrpSpPr/>
            <p:nvPr/>
          </p:nvGrpSpPr>
          <p:grpSpPr>
            <a:xfrm>
              <a:off x="8113858" y="3862541"/>
              <a:ext cx="590012" cy="591021"/>
              <a:chOff x="7275629" y="3973834"/>
              <a:chExt cx="464344" cy="465138"/>
            </a:xfrm>
            <a:solidFill>
              <a:schemeClr val="bg1"/>
            </a:solidFill>
          </p:grpSpPr>
          <p:sp>
            <p:nvSpPr>
              <p:cNvPr id="72"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3"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4"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5"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6"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7"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7" name="Group 6"/>
          <p:cNvGrpSpPr/>
          <p:nvPr/>
        </p:nvGrpSpPr>
        <p:grpSpPr>
          <a:xfrm>
            <a:off x="5415965" y="3486751"/>
            <a:ext cx="1378377" cy="1378375"/>
            <a:chOff x="5415965" y="3486751"/>
            <a:chExt cx="1378377" cy="1378375"/>
          </a:xfrm>
        </p:grpSpPr>
        <p:sp>
          <p:nvSpPr>
            <p:cNvPr id="11" name="Oval 10"/>
            <p:cNvSpPr/>
            <p:nvPr/>
          </p:nvSpPr>
          <p:spPr>
            <a:xfrm>
              <a:off x="5415965" y="3486751"/>
              <a:ext cx="1378377" cy="1378375"/>
            </a:xfrm>
            <a:prstGeom prst="ellipse">
              <a:avLst/>
            </a:prstGeom>
            <a:solidFill>
              <a:schemeClr val="bg1">
                <a:alpha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8" name="Group 77"/>
            <p:cNvGrpSpPr/>
            <p:nvPr/>
          </p:nvGrpSpPr>
          <p:grpSpPr>
            <a:xfrm>
              <a:off x="5754591" y="3877372"/>
              <a:ext cx="702512" cy="591021"/>
              <a:chOff x="5356342" y="3093565"/>
              <a:chExt cx="465138" cy="391319"/>
            </a:xfrm>
            <a:solidFill>
              <a:schemeClr val="bg1"/>
            </a:solidFill>
          </p:grpSpPr>
          <p:sp>
            <p:nvSpPr>
              <p:cNvPr id="79"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0"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1"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6" name="Group 5"/>
          <p:cNvGrpSpPr/>
          <p:nvPr/>
        </p:nvGrpSpPr>
        <p:grpSpPr>
          <a:xfrm>
            <a:off x="3176506" y="3581145"/>
            <a:ext cx="1158307" cy="1158306"/>
            <a:chOff x="3176506" y="3581145"/>
            <a:chExt cx="1158307" cy="1158306"/>
          </a:xfrm>
        </p:grpSpPr>
        <p:sp>
          <p:nvSpPr>
            <p:cNvPr id="49" name="Oval 48"/>
            <p:cNvSpPr/>
            <p:nvPr/>
          </p:nvSpPr>
          <p:spPr>
            <a:xfrm>
              <a:off x="3176506" y="3581145"/>
              <a:ext cx="1158307" cy="1158306"/>
            </a:xfrm>
            <a:prstGeom prst="ellipse">
              <a:avLst/>
            </a:prstGeom>
            <a:solidFill>
              <a:schemeClr val="bg1">
                <a:alpha val="3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2" name="Group 81"/>
            <p:cNvGrpSpPr/>
            <p:nvPr/>
          </p:nvGrpSpPr>
          <p:grpSpPr>
            <a:xfrm>
              <a:off x="3455560" y="3914713"/>
              <a:ext cx="590012" cy="460915"/>
              <a:chOff x="2581275" y="1710532"/>
              <a:chExt cx="464344" cy="362744"/>
            </a:xfrm>
            <a:solidFill>
              <a:schemeClr val="bg1"/>
            </a:solidFill>
          </p:grpSpPr>
          <p:sp>
            <p:nvSpPr>
              <p:cNvPr id="83"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4"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5"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6"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7"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8"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9"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 name="Group 4"/>
          <p:cNvGrpSpPr/>
          <p:nvPr/>
        </p:nvGrpSpPr>
        <p:grpSpPr>
          <a:xfrm>
            <a:off x="1232430" y="3698218"/>
            <a:ext cx="930191" cy="930190"/>
            <a:chOff x="1232430" y="3698218"/>
            <a:chExt cx="930191" cy="930190"/>
          </a:xfrm>
        </p:grpSpPr>
        <p:sp>
          <p:nvSpPr>
            <p:cNvPr id="9" name="Oval 8"/>
            <p:cNvSpPr/>
            <p:nvPr/>
          </p:nvSpPr>
          <p:spPr>
            <a:xfrm>
              <a:off x="1232430" y="3698218"/>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0" name="Group 89"/>
            <p:cNvGrpSpPr/>
            <p:nvPr/>
          </p:nvGrpSpPr>
          <p:grpSpPr>
            <a:xfrm>
              <a:off x="1471794" y="3989426"/>
              <a:ext cx="459514" cy="402958"/>
              <a:chOff x="1640798" y="2149003"/>
              <a:chExt cx="464344" cy="407194"/>
            </a:xfrm>
            <a:solidFill>
              <a:schemeClr val="bg1"/>
            </a:solidFill>
          </p:grpSpPr>
          <p:sp>
            <p:nvSpPr>
              <p:cNvPr id="91" name="AutoShape 147"/>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2" name="AutoShape 148"/>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0" name="Group 9"/>
          <p:cNvGrpSpPr/>
          <p:nvPr/>
        </p:nvGrpSpPr>
        <p:grpSpPr>
          <a:xfrm>
            <a:off x="10029380" y="3698218"/>
            <a:ext cx="930191" cy="930190"/>
            <a:chOff x="10029380" y="3698218"/>
            <a:chExt cx="930191" cy="930190"/>
          </a:xfrm>
        </p:grpSpPr>
        <p:sp>
          <p:nvSpPr>
            <p:cNvPr id="14" name="Oval 13"/>
            <p:cNvSpPr/>
            <p:nvPr/>
          </p:nvSpPr>
          <p:spPr>
            <a:xfrm>
              <a:off x="10029380" y="3698218"/>
              <a:ext cx="930191" cy="930190"/>
            </a:xfrm>
            <a:prstGeom prst="ellipse">
              <a:avLst/>
            </a:prstGeom>
            <a:solidFill>
              <a:schemeClr val="bg1">
                <a:alpha val="2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3" name="AutoShape 149"/>
            <p:cNvSpPr>
              <a:spLocks/>
            </p:cNvSpPr>
            <p:nvPr/>
          </p:nvSpPr>
          <p:spPr bwMode="auto">
            <a:xfrm>
              <a:off x="10287049" y="3994800"/>
              <a:ext cx="459514" cy="3306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94" name="Freeform 26"/>
          <p:cNvSpPr>
            <a:spLocks/>
          </p:cNvSpPr>
          <p:nvPr/>
        </p:nvSpPr>
        <p:spPr bwMode="auto">
          <a:xfrm>
            <a:off x="5792991" y="1824339"/>
            <a:ext cx="693008" cy="71871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71546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right)">
                                      <p:cBhvr>
                                        <p:cTn id="13" dur="500"/>
                                        <p:tgtEl>
                                          <p:spTgt spid="31"/>
                                        </p:tgtEl>
                                      </p:cBhvr>
                                    </p:animEffect>
                                  </p:childTnLst>
                                </p:cTn>
                              </p:par>
                              <p:par>
                                <p:cTn id="14" presetID="22" presetClass="entr" presetSubtype="8"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500"/>
                                        <p:tgtEl>
                                          <p:spTgt spid="30"/>
                                        </p:tgtEl>
                                      </p:cBhvr>
                                    </p:animEffect>
                                  </p:childTnLst>
                                </p:cTn>
                              </p:par>
                              <p:par>
                                <p:cTn id="21" presetID="22" presetClass="entr" presetSubtype="1"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2000"/>
                            </p:stCondLst>
                            <p:childTnLst>
                              <p:par>
                                <p:cTn id="36" presetID="53" presetClass="entr" presetSubtype="16"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Effect transition="in" filter="fade">
                                      <p:cBhvr>
                                        <p:cTn id="40" dur="500"/>
                                        <p:tgtEl>
                                          <p:spTgt spid="6"/>
                                        </p:tgtEl>
                                      </p:cBhvr>
                                    </p:animEffect>
                                  </p:childTnLst>
                                </p:cTn>
                              </p:par>
                              <p:par>
                                <p:cTn id="41" presetID="53" presetClass="entr" presetSubtype="16"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childTnLst>
                                </p:cTn>
                              </p:par>
                            </p:childTnLst>
                          </p:cTn>
                        </p:par>
                        <p:par>
                          <p:cTn id="46" fill="hold">
                            <p:stCondLst>
                              <p:cond delay="2500"/>
                            </p:stCondLst>
                            <p:childTnLst>
                              <p:par>
                                <p:cTn id="47" presetID="53" presetClass="entr" presetSubtype="16"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par>
                          <p:cTn id="52" fill="hold">
                            <p:stCondLst>
                              <p:cond delay="3000"/>
                            </p:stCondLst>
                            <p:childTnLst>
                              <p:par>
                                <p:cTn id="53" presetID="16" presetClass="entr" presetSubtype="37" fill="hold"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barn(outVertical)">
                                      <p:cBhvr>
                                        <p:cTn id="55" dur="500"/>
                                        <p:tgtEl>
                                          <p:spTgt spid="3"/>
                                        </p:tgtEl>
                                      </p:cBhvr>
                                    </p:animEffect>
                                  </p:childTnLst>
                                </p:cTn>
                              </p:par>
                            </p:childTnLst>
                          </p:cTn>
                        </p:par>
                        <p:par>
                          <p:cTn id="56" fill="hold">
                            <p:stCondLst>
                              <p:cond delay="3500"/>
                            </p:stCondLst>
                            <p:childTnLst>
                              <p:par>
                                <p:cTn id="57" presetID="42" presetClass="entr" presetSubtype="0"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1000"/>
                                        <p:tgtEl>
                                          <p:spTgt spid="51"/>
                                        </p:tgtEl>
                                      </p:cBhvr>
                                    </p:animEffect>
                                    <p:anim calcmode="lin" valueType="num">
                                      <p:cBhvr>
                                        <p:cTn id="60" dur="1000" fill="hold"/>
                                        <p:tgtEl>
                                          <p:spTgt spid="51"/>
                                        </p:tgtEl>
                                        <p:attrNameLst>
                                          <p:attrName>ppt_x</p:attrName>
                                        </p:attrNameLst>
                                      </p:cBhvr>
                                      <p:tavLst>
                                        <p:tav tm="0">
                                          <p:val>
                                            <p:strVal val="#ppt_x"/>
                                          </p:val>
                                        </p:tav>
                                        <p:tav tm="100000">
                                          <p:val>
                                            <p:strVal val="#ppt_x"/>
                                          </p:val>
                                        </p:tav>
                                      </p:tavLst>
                                    </p:anim>
                                    <p:anim calcmode="lin" valueType="num">
                                      <p:cBhvr>
                                        <p:cTn id="61" dur="1000" fill="hold"/>
                                        <p:tgtEl>
                                          <p:spTgt spid="5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fade">
                                      <p:cBhvr>
                                        <p:cTn id="64" dur="1000"/>
                                        <p:tgtEl>
                                          <p:spTgt spid="67"/>
                                        </p:tgtEl>
                                      </p:cBhvr>
                                    </p:animEffect>
                                    <p:anim calcmode="lin" valueType="num">
                                      <p:cBhvr>
                                        <p:cTn id="65" dur="1000" fill="hold"/>
                                        <p:tgtEl>
                                          <p:spTgt spid="67"/>
                                        </p:tgtEl>
                                        <p:attrNameLst>
                                          <p:attrName>ppt_x</p:attrName>
                                        </p:attrNameLst>
                                      </p:cBhvr>
                                      <p:tavLst>
                                        <p:tav tm="0">
                                          <p:val>
                                            <p:strVal val="#ppt_x"/>
                                          </p:val>
                                        </p:tav>
                                        <p:tav tm="100000">
                                          <p:val>
                                            <p:strVal val="#ppt_x"/>
                                          </p:val>
                                        </p:tav>
                                      </p:tavLst>
                                    </p:anim>
                                    <p:anim calcmode="lin" valueType="num">
                                      <p:cBhvr>
                                        <p:cTn id="66" dur="1000" fill="hold"/>
                                        <p:tgtEl>
                                          <p:spTgt spid="67"/>
                                        </p:tgtEl>
                                        <p:attrNameLst>
                                          <p:attrName>ppt_y</p:attrName>
                                        </p:attrNameLst>
                                      </p:cBhvr>
                                      <p:tavLst>
                                        <p:tav tm="0">
                                          <p:val>
                                            <p:strVal val="#ppt_y+.1"/>
                                          </p:val>
                                        </p:tav>
                                        <p:tav tm="100000">
                                          <p:val>
                                            <p:strVal val="#ppt_y"/>
                                          </p:val>
                                        </p:tav>
                                      </p:tavLst>
                                    </p:anim>
                                  </p:childTnLst>
                                </p:cTn>
                              </p:par>
                            </p:childTnLst>
                          </p:cTn>
                        </p:par>
                        <p:par>
                          <p:cTn id="67" fill="hold">
                            <p:stCondLst>
                              <p:cond delay="4500"/>
                            </p:stCondLst>
                            <p:childTnLst>
                              <p:par>
                                <p:cTn id="68" presetID="42"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1000"/>
                                        <p:tgtEl>
                                          <p:spTgt spid="63"/>
                                        </p:tgtEl>
                                      </p:cBhvr>
                                    </p:animEffect>
                                    <p:anim calcmode="lin" valueType="num">
                                      <p:cBhvr>
                                        <p:cTn id="71" dur="1000" fill="hold"/>
                                        <p:tgtEl>
                                          <p:spTgt spid="63"/>
                                        </p:tgtEl>
                                        <p:attrNameLst>
                                          <p:attrName>ppt_x</p:attrName>
                                        </p:attrNameLst>
                                      </p:cBhvr>
                                      <p:tavLst>
                                        <p:tav tm="0">
                                          <p:val>
                                            <p:strVal val="#ppt_x"/>
                                          </p:val>
                                        </p:tav>
                                        <p:tav tm="100000">
                                          <p:val>
                                            <p:strVal val="#ppt_x"/>
                                          </p:val>
                                        </p:tav>
                                      </p:tavLst>
                                    </p:anim>
                                    <p:anim calcmode="lin" valueType="num">
                                      <p:cBhvr>
                                        <p:cTn id="72" dur="1000" fill="hold"/>
                                        <p:tgtEl>
                                          <p:spTgt spid="63"/>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1000"/>
                                        <p:tgtEl>
                                          <p:spTgt spid="55"/>
                                        </p:tgtEl>
                                      </p:cBhvr>
                                    </p:animEffect>
                                    <p:anim calcmode="lin" valueType="num">
                                      <p:cBhvr>
                                        <p:cTn id="76" dur="1000" fill="hold"/>
                                        <p:tgtEl>
                                          <p:spTgt spid="55"/>
                                        </p:tgtEl>
                                        <p:attrNameLst>
                                          <p:attrName>ppt_x</p:attrName>
                                        </p:attrNameLst>
                                      </p:cBhvr>
                                      <p:tavLst>
                                        <p:tav tm="0">
                                          <p:val>
                                            <p:strVal val="#ppt_x"/>
                                          </p:val>
                                        </p:tav>
                                        <p:tav tm="100000">
                                          <p:val>
                                            <p:strVal val="#ppt_x"/>
                                          </p:val>
                                        </p:tav>
                                      </p:tavLst>
                                    </p:anim>
                                    <p:anim calcmode="lin" valueType="num">
                                      <p:cBhvr>
                                        <p:cTn id="77" dur="1000" fill="hold"/>
                                        <p:tgtEl>
                                          <p:spTgt spid="55"/>
                                        </p:tgtEl>
                                        <p:attrNameLst>
                                          <p:attrName>ppt_y</p:attrName>
                                        </p:attrNameLst>
                                      </p:cBhvr>
                                      <p:tavLst>
                                        <p:tav tm="0">
                                          <p:val>
                                            <p:strVal val="#ppt_y+.1"/>
                                          </p:val>
                                        </p:tav>
                                        <p:tav tm="100000">
                                          <p:val>
                                            <p:strVal val="#ppt_y"/>
                                          </p:val>
                                        </p:tav>
                                      </p:tavLst>
                                    </p:anim>
                                  </p:childTnLst>
                                </p:cTn>
                              </p:par>
                            </p:childTnLst>
                          </p:cTn>
                        </p:par>
                        <p:par>
                          <p:cTn id="78" fill="hold">
                            <p:stCondLst>
                              <p:cond delay="5500"/>
                            </p:stCondLst>
                            <p:childTnLst>
                              <p:par>
                                <p:cTn id="79" presetID="42" presetClass="entr" presetSubtype="0" fill="hold" nodeType="after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fade">
                                      <p:cBhvr>
                                        <p:cTn id="81" dur="1000"/>
                                        <p:tgtEl>
                                          <p:spTgt spid="59"/>
                                        </p:tgtEl>
                                      </p:cBhvr>
                                    </p:animEffect>
                                    <p:anim calcmode="lin" valueType="num">
                                      <p:cBhvr>
                                        <p:cTn id="82" dur="1000" fill="hold"/>
                                        <p:tgtEl>
                                          <p:spTgt spid="59"/>
                                        </p:tgtEl>
                                        <p:attrNameLst>
                                          <p:attrName>ppt_x</p:attrName>
                                        </p:attrNameLst>
                                      </p:cBhvr>
                                      <p:tavLst>
                                        <p:tav tm="0">
                                          <p:val>
                                            <p:strVal val="#ppt_x"/>
                                          </p:val>
                                        </p:tav>
                                        <p:tav tm="100000">
                                          <p:val>
                                            <p:strVal val="#ppt_x"/>
                                          </p:val>
                                        </p:tav>
                                      </p:tavLst>
                                    </p:anim>
                                    <p:anim calcmode="lin" valueType="num">
                                      <p:cBhvr>
                                        <p:cTn id="83" dur="1000" fill="hold"/>
                                        <p:tgtEl>
                                          <p:spTgt spid="59"/>
                                        </p:tgtEl>
                                        <p:attrNameLst>
                                          <p:attrName>ppt_y</p:attrName>
                                        </p:attrNameLst>
                                      </p:cBhvr>
                                      <p:tavLst>
                                        <p:tav tm="0">
                                          <p:val>
                                            <p:strVal val="#ppt_y+.1"/>
                                          </p:val>
                                        </p:tav>
                                        <p:tav tm="100000">
                                          <p:val>
                                            <p:strVal val="#ppt_y"/>
                                          </p:val>
                                        </p:tav>
                                      </p:tavLst>
                                    </p:anim>
                                  </p:childTnLst>
                                </p:cTn>
                              </p:par>
                            </p:childTnLst>
                          </p:cTn>
                        </p:par>
                        <p:par>
                          <p:cTn id="84" fill="hold">
                            <p:stCondLst>
                              <p:cond delay="6500"/>
                            </p:stCondLst>
                            <p:childTnLst>
                              <p:par>
                                <p:cTn id="85" presetID="22" presetClass="entr" presetSubtype="8" fill="hold" grpId="0" nodeType="afterEffect">
                                  <p:stCondLst>
                                    <p:cond delay="0"/>
                                  </p:stCondLst>
                                  <p:childTnLst>
                                    <p:set>
                                      <p:cBhvr>
                                        <p:cTn id="86" dur="1" fill="hold">
                                          <p:stCondLst>
                                            <p:cond delay="0"/>
                                          </p:stCondLst>
                                        </p:cTn>
                                        <p:tgtEl>
                                          <p:spTgt spid="94"/>
                                        </p:tgtEl>
                                        <p:attrNameLst>
                                          <p:attrName>style.visibility</p:attrName>
                                        </p:attrNameLst>
                                      </p:cBhvr>
                                      <p:to>
                                        <p:strVal val="visible"/>
                                      </p:to>
                                    </p:set>
                                    <p:animEffect transition="in" filter="wipe(left)">
                                      <p:cBhvr>
                                        <p:cTn id="8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Development Process Layout</a:t>
            </a:r>
            <a:endParaRPr lang="en-US" dirty="0"/>
          </a:p>
        </p:txBody>
      </p:sp>
      <p:grpSp>
        <p:nvGrpSpPr>
          <p:cNvPr id="19" name="Group 18"/>
          <p:cNvGrpSpPr/>
          <p:nvPr/>
        </p:nvGrpSpPr>
        <p:grpSpPr>
          <a:xfrm>
            <a:off x="950590" y="2749149"/>
            <a:ext cx="2037785" cy="383781"/>
            <a:chOff x="950590" y="2840590"/>
            <a:chExt cx="2037785" cy="383781"/>
          </a:xfrm>
          <a:solidFill>
            <a:schemeClr val="bg1">
              <a:alpha val="70000"/>
            </a:schemeClr>
          </a:solidFill>
        </p:grpSpPr>
        <p:sp>
          <p:nvSpPr>
            <p:cNvPr id="6" name="AutoShape 7"/>
            <p:cNvSpPr>
              <a:spLocks/>
            </p:cNvSpPr>
            <p:nvPr/>
          </p:nvSpPr>
          <p:spPr bwMode="auto">
            <a:xfrm>
              <a:off x="950590" y="2840590"/>
              <a:ext cx="2037785" cy="383781"/>
            </a:xfrm>
            <a:custGeom>
              <a:avLst/>
              <a:gdLst>
                <a:gd name="T0" fmla="*/ 826294 w 21600"/>
                <a:gd name="T1" fmla="*/ 86519 h 21600"/>
                <a:gd name="T2" fmla="*/ 826294 w 21600"/>
                <a:gd name="T3" fmla="*/ 86519 h 21600"/>
                <a:gd name="T4" fmla="*/ 826294 w 21600"/>
                <a:gd name="T5" fmla="*/ 86519 h 21600"/>
                <a:gd name="T6" fmla="*/ 826294 w 21600"/>
                <a:gd name="T7" fmla="*/ 865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grp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sp>
          <p:nvSpPr>
            <p:cNvPr id="11" name="AutoShape 12"/>
            <p:cNvSpPr>
              <a:spLocks/>
            </p:cNvSpPr>
            <p:nvPr/>
          </p:nvSpPr>
          <p:spPr bwMode="auto">
            <a:xfrm>
              <a:off x="1919566" y="2980527"/>
              <a:ext cx="105706" cy="107663"/>
            </a:xfrm>
            <a:custGeom>
              <a:avLst/>
              <a:gdLst>
                <a:gd name="T0" fmla="*/ 42860 w 19679"/>
                <a:gd name="T1" fmla="*/ 47918 h 19679"/>
                <a:gd name="T2" fmla="*/ 42860 w 19679"/>
                <a:gd name="T3" fmla="*/ 47918 h 19679"/>
                <a:gd name="T4" fmla="*/ 42860 w 19679"/>
                <a:gd name="T5" fmla="*/ 47918 h 19679"/>
                <a:gd name="T6" fmla="*/ 42860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grpSp>
      <p:grpSp>
        <p:nvGrpSpPr>
          <p:cNvPr id="20" name="Group 19"/>
          <p:cNvGrpSpPr/>
          <p:nvPr/>
        </p:nvGrpSpPr>
        <p:grpSpPr>
          <a:xfrm>
            <a:off x="3019696" y="2749149"/>
            <a:ext cx="2037784" cy="383781"/>
            <a:chOff x="3019696" y="2840590"/>
            <a:chExt cx="2037784" cy="383781"/>
          </a:xfrm>
          <a:solidFill>
            <a:schemeClr val="bg1">
              <a:alpha val="60000"/>
            </a:schemeClr>
          </a:solidFill>
        </p:grpSpPr>
        <p:sp>
          <p:nvSpPr>
            <p:cNvPr id="7" name="AutoShape 8"/>
            <p:cNvSpPr>
              <a:spLocks/>
            </p:cNvSpPr>
            <p:nvPr/>
          </p:nvSpPr>
          <p:spPr bwMode="auto">
            <a:xfrm>
              <a:off x="3019696" y="2840590"/>
              <a:ext cx="2037784" cy="383781"/>
            </a:xfrm>
            <a:custGeom>
              <a:avLst/>
              <a:gdLst>
                <a:gd name="T0" fmla="*/ 826294 w 21600"/>
                <a:gd name="T1" fmla="*/ 86519 h 21600"/>
                <a:gd name="T2" fmla="*/ 826294 w 21600"/>
                <a:gd name="T3" fmla="*/ 86519 h 21600"/>
                <a:gd name="T4" fmla="*/ 826294 w 21600"/>
                <a:gd name="T5" fmla="*/ 86519 h 21600"/>
                <a:gd name="T6" fmla="*/ 826294 w 21600"/>
                <a:gd name="T7" fmla="*/ 865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grp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sp>
          <p:nvSpPr>
            <p:cNvPr id="12" name="AutoShape 13"/>
            <p:cNvSpPr>
              <a:spLocks/>
            </p:cNvSpPr>
            <p:nvPr/>
          </p:nvSpPr>
          <p:spPr bwMode="auto">
            <a:xfrm>
              <a:off x="3986714" y="2980527"/>
              <a:ext cx="101791" cy="107663"/>
            </a:xfrm>
            <a:custGeom>
              <a:avLst/>
              <a:gdLst>
                <a:gd name="T0" fmla="*/ 41273 w 19679"/>
                <a:gd name="T1" fmla="*/ 47918 h 19679"/>
                <a:gd name="T2" fmla="*/ 41273 w 19679"/>
                <a:gd name="T3" fmla="*/ 47918 h 19679"/>
                <a:gd name="T4" fmla="*/ 41273 w 19679"/>
                <a:gd name="T5" fmla="*/ 47918 h 19679"/>
                <a:gd name="T6" fmla="*/ 41273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grpSp>
      <p:grpSp>
        <p:nvGrpSpPr>
          <p:cNvPr id="21" name="Group 20"/>
          <p:cNvGrpSpPr/>
          <p:nvPr/>
        </p:nvGrpSpPr>
        <p:grpSpPr>
          <a:xfrm>
            <a:off x="5086843" y="2749149"/>
            <a:ext cx="2037784" cy="383781"/>
            <a:chOff x="5086843" y="2840590"/>
            <a:chExt cx="2037784" cy="383781"/>
          </a:xfrm>
          <a:solidFill>
            <a:schemeClr val="bg1">
              <a:alpha val="50000"/>
            </a:schemeClr>
          </a:solidFill>
        </p:grpSpPr>
        <p:sp>
          <p:nvSpPr>
            <p:cNvPr id="8" name="AutoShape 9"/>
            <p:cNvSpPr>
              <a:spLocks/>
            </p:cNvSpPr>
            <p:nvPr/>
          </p:nvSpPr>
          <p:spPr bwMode="auto">
            <a:xfrm>
              <a:off x="5086843" y="2840590"/>
              <a:ext cx="2037784" cy="383781"/>
            </a:xfrm>
            <a:custGeom>
              <a:avLst/>
              <a:gdLst>
                <a:gd name="T0" fmla="*/ 826294 w 21600"/>
                <a:gd name="T1" fmla="*/ 86519 h 21600"/>
                <a:gd name="T2" fmla="*/ 826294 w 21600"/>
                <a:gd name="T3" fmla="*/ 86519 h 21600"/>
                <a:gd name="T4" fmla="*/ 826294 w 21600"/>
                <a:gd name="T5" fmla="*/ 86519 h 21600"/>
                <a:gd name="T6" fmla="*/ 826294 w 21600"/>
                <a:gd name="T7" fmla="*/ 865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grp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sp>
          <p:nvSpPr>
            <p:cNvPr id="13" name="AutoShape 14"/>
            <p:cNvSpPr>
              <a:spLocks/>
            </p:cNvSpPr>
            <p:nvPr/>
          </p:nvSpPr>
          <p:spPr bwMode="auto">
            <a:xfrm>
              <a:off x="6049946" y="2980527"/>
              <a:ext cx="107663" cy="107663"/>
            </a:xfrm>
            <a:custGeom>
              <a:avLst/>
              <a:gdLst>
                <a:gd name="T0" fmla="*/ 43654 w 19679"/>
                <a:gd name="T1" fmla="*/ 47918 h 19679"/>
                <a:gd name="T2" fmla="*/ 43654 w 19679"/>
                <a:gd name="T3" fmla="*/ 47918 h 19679"/>
                <a:gd name="T4" fmla="*/ 43654 w 19679"/>
                <a:gd name="T5" fmla="*/ 47918 h 19679"/>
                <a:gd name="T6" fmla="*/ 43654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grpSp>
      <p:grpSp>
        <p:nvGrpSpPr>
          <p:cNvPr id="22" name="Group 21"/>
          <p:cNvGrpSpPr/>
          <p:nvPr/>
        </p:nvGrpSpPr>
        <p:grpSpPr>
          <a:xfrm>
            <a:off x="7155947" y="2749149"/>
            <a:ext cx="2031912" cy="383781"/>
            <a:chOff x="7155947" y="2840590"/>
            <a:chExt cx="2031912" cy="383781"/>
          </a:xfrm>
          <a:solidFill>
            <a:schemeClr val="bg1">
              <a:alpha val="40000"/>
            </a:schemeClr>
          </a:solidFill>
        </p:grpSpPr>
        <p:sp>
          <p:nvSpPr>
            <p:cNvPr id="9" name="AutoShape 10"/>
            <p:cNvSpPr>
              <a:spLocks/>
            </p:cNvSpPr>
            <p:nvPr/>
          </p:nvSpPr>
          <p:spPr bwMode="auto">
            <a:xfrm>
              <a:off x="7155947" y="2840590"/>
              <a:ext cx="2031912" cy="383781"/>
            </a:xfrm>
            <a:custGeom>
              <a:avLst/>
              <a:gdLst>
                <a:gd name="T0" fmla="*/ 823913 w 21600"/>
                <a:gd name="T1" fmla="*/ 86519 h 21600"/>
                <a:gd name="T2" fmla="*/ 823913 w 21600"/>
                <a:gd name="T3" fmla="*/ 86519 h 21600"/>
                <a:gd name="T4" fmla="*/ 823913 w 21600"/>
                <a:gd name="T5" fmla="*/ 86519 h 21600"/>
                <a:gd name="T6" fmla="*/ 823913 w 21600"/>
                <a:gd name="T7" fmla="*/ 865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3" y="21599"/>
                  </a:moveTo>
                  <a:lnTo>
                    <a:pt x="0" y="21599"/>
                  </a:lnTo>
                  <a:lnTo>
                    <a:pt x="936" y="10700"/>
                  </a:lnTo>
                  <a:lnTo>
                    <a:pt x="0" y="0"/>
                  </a:lnTo>
                  <a:lnTo>
                    <a:pt x="20663" y="0"/>
                  </a:lnTo>
                  <a:lnTo>
                    <a:pt x="21599" y="10700"/>
                  </a:lnTo>
                  <a:lnTo>
                    <a:pt x="20663" y="21599"/>
                  </a:lnTo>
                  <a:close/>
                </a:path>
              </a:pathLst>
            </a:custGeom>
            <a:grp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sp>
          <p:nvSpPr>
            <p:cNvPr id="14" name="AutoShape 15"/>
            <p:cNvSpPr>
              <a:spLocks/>
            </p:cNvSpPr>
            <p:nvPr/>
          </p:nvSpPr>
          <p:spPr bwMode="auto">
            <a:xfrm>
              <a:off x="8117093" y="2980527"/>
              <a:ext cx="107663" cy="107663"/>
            </a:xfrm>
            <a:custGeom>
              <a:avLst/>
              <a:gdLst>
                <a:gd name="T0" fmla="*/ 43654 w 19679"/>
                <a:gd name="T1" fmla="*/ 47918 h 19679"/>
                <a:gd name="T2" fmla="*/ 43654 w 19679"/>
                <a:gd name="T3" fmla="*/ 47918 h 19679"/>
                <a:gd name="T4" fmla="*/ 43654 w 19679"/>
                <a:gd name="T5" fmla="*/ 47918 h 19679"/>
                <a:gd name="T6" fmla="*/ 43654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grpSp>
      <p:grpSp>
        <p:nvGrpSpPr>
          <p:cNvPr id="23" name="Group 22"/>
          <p:cNvGrpSpPr/>
          <p:nvPr/>
        </p:nvGrpSpPr>
        <p:grpSpPr>
          <a:xfrm>
            <a:off x="9219180" y="2749149"/>
            <a:ext cx="2037785" cy="383781"/>
            <a:chOff x="9219180" y="2840590"/>
            <a:chExt cx="2037785" cy="383781"/>
          </a:xfrm>
          <a:solidFill>
            <a:schemeClr val="bg1">
              <a:alpha val="30000"/>
            </a:schemeClr>
          </a:solidFill>
        </p:grpSpPr>
        <p:sp>
          <p:nvSpPr>
            <p:cNvPr id="10" name="AutoShape 11"/>
            <p:cNvSpPr>
              <a:spLocks/>
            </p:cNvSpPr>
            <p:nvPr/>
          </p:nvSpPr>
          <p:spPr bwMode="auto">
            <a:xfrm>
              <a:off x="9219180" y="2840590"/>
              <a:ext cx="2037785" cy="383781"/>
            </a:xfrm>
            <a:custGeom>
              <a:avLst/>
              <a:gdLst>
                <a:gd name="T0" fmla="*/ 826294 w 21600"/>
                <a:gd name="T1" fmla="*/ 86519 h 21600"/>
                <a:gd name="T2" fmla="*/ 826294 w 21600"/>
                <a:gd name="T3" fmla="*/ 86519 h 21600"/>
                <a:gd name="T4" fmla="*/ 826294 w 21600"/>
                <a:gd name="T5" fmla="*/ 86519 h 21600"/>
                <a:gd name="T6" fmla="*/ 826294 w 21600"/>
                <a:gd name="T7" fmla="*/ 865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grp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sp>
          <p:nvSpPr>
            <p:cNvPr id="15" name="AutoShape 16"/>
            <p:cNvSpPr>
              <a:spLocks/>
            </p:cNvSpPr>
            <p:nvPr/>
          </p:nvSpPr>
          <p:spPr bwMode="auto">
            <a:xfrm>
              <a:off x="10188156" y="2980527"/>
              <a:ext cx="105706" cy="107663"/>
            </a:xfrm>
            <a:custGeom>
              <a:avLst/>
              <a:gdLst>
                <a:gd name="T0" fmla="*/ 42860 w 19679"/>
                <a:gd name="T1" fmla="*/ 47918 h 19679"/>
                <a:gd name="T2" fmla="*/ 42860 w 19679"/>
                <a:gd name="T3" fmla="*/ 47918 h 19679"/>
                <a:gd name="T4" fmla="*/ 42860 w 19679"/>
                <a:gd name="T5" fmla="*/ 47918 h 19679"/>
                <a:gd name="T6" fmla="*/ 42860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grpSp>
      <p:cxnSp>
        <p:nvCxnSpPr>
          <p:cNvPr id="90" name="Straight Connector 89"/>
          <p:cNvCxnSpPr/>
          <p:nvPr/>
        </p:nvCxnSpPr>
        <p:spPr>
          <a:xfrm>
            <a:off x="1969482" y="2941039"/>
            <a:ext cx="0" cy="1226287"/>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039567" y="2939874"/>
            <a:ext cx="1352" cy="1220800"/>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03777" y="2935363"/>
            <a:ext cx="0" cy="1225311"/>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165538" y="2942917"/>
            <a:ext cx="0" cy="1224409"/>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0238072" y="2942917"/>
            <a:ext cx="0" cy="1224409"/>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nvGrpSpPr>
          <p:cNvPr id="137" name="Group 136"/>
          <p:cNvGrpSpPr/>
          <p:nvPr/>
        </p:nvGrpSpPr>
        <p:grpSpPr>
          <a:xfrm>
            <a:off x="9797121" y="2942644"/>
            <a:ext cx="875236" cy="875236"/>
            <a:chOff x="9797121" y="3034085"/>
            <a:chExt cx="875236" cy="875236"/>
          </a:xfrm>
          <a:solidFill>
            <a:schemeClr val="bg1">
              <a:alpha val="30000"/>
            </a:schemeClr>
          </a:solidFill>
        </p:grpSpPr>
        <p:sp>
          <p:nvSpPr>
            <p:cNvPr id="100" name="Oval 99"/>
            <p:cNvSpPr/>
            <p:nvPr/>
          </p:nvSpPr>
          <p:spPr>
            <a:xfrm>
              <a:off x="9797121" y="3034085"/>
              <a:ext cx="875236" cy="875236"/>
            </a:xfrm>
            <a:prstGeom prst="ellipse">
              <a:avLst/>
            </a:prstGeom>
            <a:grp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9935791" y="3233723"/>
              <a:ext cx="622180" cy="506252"/>
              <a:chOff x="10074275" y="4479132"/>
              <a:chExt cx="464344" cy="377825"/>
            </a:xfrm>
            <a:grpFill/>
          </p:grpSpPr>
          <p:sp>
            <p:nvSpPr>
              <p:cNvPr id="119"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0"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36" name="Group 135"/>
          <p:cNvGrpSpPr/>
          <p:nvPr/>
        </p:nvGrpSpPr>
        <p:grpSpPr>
          <a:xfrm>
            <a:off x="7729114" y="2919168"/>
            <a:ext cx="875236" cy="875236"/>
            <a:chOff x="7729114" y="3010609"/>
            <a:chExt cx="875236" cy="875236"/>
          </a:xfrm>
          <a:solidFill>
            <a:schemeClr val="bg1">
              <a:alpha val="40000"/>
            </a:schemeClr>
          </a:solidFill>
        </p:grpSpPr>
        <p:sp>
          <p:nvSpPr>
            <p:cNvPr id="99" name="Oval 98"/>
            <p:cNvSpPr/>
            <p:nvPr/>
          </p:nvSpPr>
          <p:spPr>
            <a:xfrm>
              <a:off x="7729114" y="3010609"/>
              <a:ext cx="875236" cy="875236"/>
            </a:xfrm>
            <a:prstGeom prst="ellipse">
              <a:avLst/>
            </a:prstGeom>
            <a:grp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p:cNvGrpSpPr/>
            <p:nvPr/>
          </p:nvGrpSpPr>
          <p:grpSpPr>
            <a:xfrm>
              <a:off x="7871767" y="3208647"/>
              <a:ext cx="575050" cy="502432"/>
              <a:chOff x="6357938" y="3535363"/>
              <a:chExt cx="465138" cy="406400"/>
            </a:xfrm>
            <a:grpFill/>
          </p:grpSpPr>
          <p:sp>
            <p:nvSpPr>
              <p:cNvPr id="122" name="AutoShape 43"/>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3" name="AutoShape 44"/>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4" name="AutoShape 45"/>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35" name="Group 134"/>
          <p:cNvGrpSpPr/>
          <p:nvPr/>
        </p:nvGrpSpPr>
        <p:grpSpPr>
          <a:xfrm>
            <a:off x="5658720" y="2915835"/>
            <a:ext cx="875236" cy="875236"/>
            <a:chOff x="5658720" y="3007276"/>
            <a:chExt cx="875236" cy="875236"/>
          </a:xfrm>
          <a:solidFill>
            <a:schemeClr val="bg1">
              <a:alpha val="50000"/>
            </a:schemeClr>
          </a:solidFill>
        </p:grpSpPr>
        <p:sp>
          <p:nvSpPr>
            <p:cNvPr id="98" name="Oval 97"/>
            <p:cNvSpPr/>
            <p:nvPr/>
          </p:nvSpPr>
          <p:spPr>
            <a:xfrm>
              <a:off x="5658720" y="3007276"/>
              <a:ext cx="875236" cy="875236"/>
            </a:xfrm>
            <a:prstGeom prst="ellipse">
              <a:avLst/>
            </a:prstGeom>
            <a:grp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utoShape 112"/>
            <p:cNvSpPr>
              <a:spLocks/>
            </p:cNvSpPr>
            <p:nvPr/>
          </p:nvSpPr>
          <p:spPr bwMode="auto">
            <a:xfrm>
              <a:off x="5854230" y="3205922"/>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33" name="Group 132"/>
          <p:cNvGrpSpPr/>
          <p:nvPr/>
        </p:nvGrpSpPr>
        <p:grpSpPr>
          <a:xfrm>
            <a:off x="1528437" y="2942917"/>
            <a:ext cx="875236" cy="875236"/>
            <a:chOff x="1528437" y="3034358"/>
            <a:chExt cx="875236" cy="875236"/>
          </a:xfrm>
          <a:solidFill>
            <a:schemeClr val="bg1">
              <a:alpha val="70000"/>
            </a:schemeClr>
          </a:solidFill>
        </p:grpSpPr>
        <p:sp>
          <p:nvSpPr>
            <p:cNvPr id="96" name="Oval 95"/>
            <p:cNvSpPr/>
            <p:nvPr/>
          </p:nvSpPr>
          <p:spPr>
            <a:xfrm>
              <a:off x="1528437" y="3034358"/>
              <a:ext cx="875236" cy="875236"/>
            </a:xfrm>
            <a:prstGeom prst="ellipse">
              <a:avLst/>
            </a:prstGeom>
            <a:grp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p:cNvGrpSpPr/>
            <p:nvPr/>
          </p:nvGrpSpPr>
          <p:grpSpPr>
            <a:xfrm>
              <a:off x="1789200" y="3205922"/>
              <a:ext cx="390909" cy="569832"/>
              <a:chOff x="3582988" y="3510757"/>
              <a:chExt cx="319088" cy="465138"/>
            </a:xfrm>
            <a:grpFill/>
          </p:grpSpPr>
          <p:sp>
            <p:nvSpPr>
              <p:cNvPr id="127"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8"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34" name="Group 133"/>
          <p:cNvGrpSpPr/>
          <p:nvPr/>
        </p:nvGrpSpPr>
        <p:grpSpPr>
          <a:xfrm>
            <a:off x="3598875" y="2935363"/>
            <a:ext cx="875236" cy="875236"/>
            <a:chOff x="3598875" y="3026804"/>
            <a:chExt cx="875236" cy="875236"/>
          </a:xfrm>
          <a:solidFill>
            <a:schemeClr val="bg1">
              <a:alpha val="60000"/>
            </a:schemeClr>
          </a:solidFill>
        </p:grpSpPr>
        <p:sp>
          <p:nvSpPr>
            <p:cNvPr id="97" name="Oval 96"/>
            <p:cNvSpPr/>
            <p:nvPr/>
          </p:nvSpPr>
          <p:spPr>
            <a:xfrm>
              <a:off x="3598875" y="3026804"/>
              <a:ext cx="875236" cy="875236"/>
            </a:xfrm>
            <a:prstGeom prst="ellipse">
              <a:avLst/>
            </a:prstGeom>
            <a:grp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p:cNvGrpSpPr/>
            <p:nvPr/>
          </p:nvGrpSpPr>
          <p:grpSpPr>
            <a:xfrm>
              <a:off x="3804511" y="3258666"/>
              <a:ext cx="464344" cy="464344"/>
              <a:chOff x="4439444" y="1652588"/>
              <a:chExt cx="464344" cy="464344"/>
            </a:xfrm>
            <a:grpFill/>
          </p:grpSpPr>
          <p:sp>
            <p:nvSpPr>
              <p:cNvPr id="130"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1"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2"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
        <p:nvSpPr>
          <p:cNvPr id="138" name="TextBox 137"/>
          <p:cNvSpPr txBox="1"/>
          <p:nvPr/>
        </p:nvSpPr>
        <p:spPr>
          <a:xfrm>
            <a:off x="1048871" y="4893517"/>
            <a:ext cx="1842247" cy="338554"/>
          </a:xfrm>
          <a:prstGeom prst="rect">
            <a:avLst/>
          </a:prstGeom>
          <a:noFill/>
        </p:spPr>
        <p:txBody>
          <a:bodyPr wrap="square" rtlCol="0">
            <a:spAutoFit/>
          </a:bodyPr>
          <a:lstStyle/>
          <a:p>
            <a:pPr algn="ctr"/>
            <a:r>
              <a:rPr lang="en-US" sz="1600" b="1" dirty="0">
                <a:solidFill>
                  <a:schemeClr val="bg1"/>
                </a:solidFill>
                <a:latin typeface="+mj-lt"/>
                <a:ea typeface="Roboto Condensed" panose="02000000000000000000" pitchFamily="2" charset="0"/>
              </a:rPr>
              <a:t>Find Ideas</a:t>
            </a:r>
          </a:p>
        </p:txBody>
      </p:sp>
      <p:sp>
        <p:nvSpPr>
          <p:cNvPr id="139" name="TextBox 138"/>
          <p:cNvSpPr txBox="1"/>
          <p:nvPr/>
        </p:nvSpPr>
        <p:spPr>
          <a:xfrm>
            <a:off x="1048871" y="5163712"/>
            <a:ext cx="1842247" cy="738664"/>
          </a:xfrm>
          <a:prstGeom prst="rect">
            <a:avLst/>
          </a:prstGeom>
          <a:noFill/>
        </p:spPr>
        <p:txBody>
          <a:bodyPr wrap="square" rtlCol="0">
            <a:spAutoFit/>
          </a:bodyPr>
          <a:lstStyle/>
          <a:p>
            <a:pPr algn="ctr"/>
            <a:r>
              <a:rPr lang="en-US" sz="1400" dirty="0" err="1">
                <a:solidFill>
                  <a:schemeClr val="bg1">
                    <a:lumMod val="95000"/>
                  </a:schemeClr>
                </a:solidFill>
                <a:cs typeface="Arial" panose="020B0604020202020204" pitchFamily="34" charset="0"/>
              </a:rPr>
              <a:t>Lorem</a:t>
            </a:r>
            <a:r>
              <a:rPr lang="en-US" sz="1400" dirty="0">
                <a:solidFill>
                  <a:schemeClr val="bg1">
                    <a:lumMod val="95000"/>
                  </a:schemeClr>
                </a:solidFill>
                <a:cs typeface="Arial" panose="020B0604020202020204" pitchFamily="34" charset="0"/>
              </a:rPr>
              <a:t> </a:t>
            </a:r>
            <a:r>
              <a:rPr lang="en-US" sz="1400" dirty="0" err="1">
                <a:solidFill>
                  <a:schemeClr val="bg1">
                    <a:lumMod val="95000"/>
                  </a:schemeClr>
                </a:solidFill>
                <a:cs typeface="Arial" panose="020B0604020202020204" pitchFamily="34" charset="0"/>
              </a:rPr>
              <a:t>ipsum</a:t>
            </a:r>
            <a:r>
              <a:rPr lang="en-US" sz="1400" dirty="0">
                <a:solidFill>
                  <a:schemeClr val="bg1">
                    <a:lumMod val="95000"/>
                  </a:schemeClr>
                </a:solidFill>
                <a:cs typeface="Arial" panose="020B0604020202020204" pitchFamily="34" charset="0"/>
              </a:rPr>
              <a:t> dolor sit </a:t>
            </a:r>
            <a:r>
              <a:rPr lang="en-US" sz="1400" dirty="0" err="1">
                <a:solidFill>
                  <a:schemeClr val="bg1">
                    <a:lumMod val="95000"/>
                  </a:schemeClr>
                </a:solidFill>
                <a:cs typeface="Arial" panose="020B0604020202020204" pitchFamily="34" charset="0"/>
              </a:rPr>
              <a:t>amet</a:t>
            </a:r>
            <a:r>
              <a:rPr lang="en-US" sz="1400" dirty="0">
                <a:solidFill>
                  <a:schemeClr val="bg1">
                    <a:lumMod val="95000"/>
                  </a:schemeClr>
                </a:solidFill>
                <a:cs typeface="Arial" panose="020B0604020202020204" pitchFamily="34" charset="0"/>
              </a:rPr>
              <a:t>, </a:t>
            </a:r>
            <a:r>
              <a:rPr lang="en-US" sz="1400" dirty="0" err="1">
                <a:solidFill>
                  <a:schemeClr val="bg1">
                    <a:lumMod val="95000"/>
                  </a:schemeClr>
                </a:solidFill>
                <a:cs typeface="Arial" panose="020B0604020202020204" pitchFamily="34" charset="0"/>
              </a:rPr>
              <a:t>consect</a:t>
            </a:r>
            <a:r>
              <a:rPr lang="en-US" sz="1400" dirty="0">
                <a:solidFill>
                  <a:schemeClr val="bg1">
                    <a:lumMod val="95000"/>
                  </a:schemeClr>
                </a:solidFill>
                <a:cs typeface="Arial" panose="020B0604020202020204" pitchFamily="34" charset="0"/>
              </a:rPr>
              <a:t> dolor sit </a:t>
            </a:r>
            <a:r>
              <a:rPr lang="en-US" sz="1400" dirty="0" err="1">
                <a:solidFill>
                  <a:schemeClr val="bg1">
                    <a:lumMod val="95000"/>
                  </a:schemeClr>
                </a:solidFill>
                <a:cs typeface="Arial" panose="020B0604020202020204" pitchFamily="34" charset="0"/>
              </a:rPr>
              <a:t>amet</a:t>
            </a:r>
            <a:r>
              <a:rPr lang="en-US" sz="1400" dirty="0">
                <a:solidFill>
                  <a:schemeClr val="bg1">
                    <a:lumMod val="95000"/>
                  </a:schemeClr>
                </a:solidFill>
                <a:cs typeface="Arial" panose="020B0604020202020204" pitchFamily="34" charset="0"/>
              </a:rPr>
              <a:t> ta.</a:t>
            </a:r>
            <a:endParaRPr lang="en-US" sz="1400" i="1" dirty="0">
              <a:solidFill>
                <a:schemeClr val="bg1">
                  <a:lumMod val="95000"/>
                </a:schemeClr>
              </a:solidFill>
            </a:endParaRPr>
          </a:p>
        </p:txBody>
      </p:sp>
      <p:sp>
        <p:nvSpPr>
          <p:cNvPr id="142" name="TextBox 141"/>
          <p:cNvSpPr txBox="1"/>
          <p:nvPr/>
        </p:nvSpPr>
        <p:spPr>
          <a:xfrm>
            <a:off x="3117165" y="4893517"/>
            <a:ext cx="1842247" cy="338554"/>
          </a:xfrm>
          <a:prstGeom prst="rect">
            <a:avLst/>
          </a:prstGeom>
          <a:noFill/>
        </p:spPr>
        <p:txBody>
          <a:bodyPr wrap="square" rtlCol="0">
            <a:spAutoFit/>
          </a:bodyPr>
          <a:lstStyle/>
          <a:p>
            <a:pPr algn="ctr"/>
            <a:r>
              <a:rPr lang="en-US" sz="1600" b="1" dirty="0">
                <a:solidFill>
                  <a:schemeClr val="bg1"/>
                </a:solidFill>
                <a:latin typeface="+mj-lt"/>
                <a:ea typeface="Roboto Condensed" panose="02000000000000000000" pitchFamily="2" charset="0"/>
              </a:rPr>
              <a:t>Build Plan</a:t>
            </a:r>
          </a:p>
        </p:txBody>
      </p:sp>
      <p:sp>
        <p:nvSpPr>
          <p:cNvPr id="143" name="TextBox 142"/>
          <p:cNvSpPr txBox="1"/>
          <p:nvPr/>
        </p:nvSpPr>
        <p:spPr>
          <a:xfrm>
            <a:off x="3117165" y="5163712"/>
            <a:ext cx="1842247" cy="738664"/>
          </a:xfrm>
          <a:prstGeom prst="rect">
            <a:avLst/>
          </a:prstGeom>
          <a:noFill/>
        </p:spPr>
        <p:txBody>
          <a:bodyPr wrap="square" rtlCol="0">
            <a:spAutoFit/>
          </a:bodyPr>
          <a:lstStyle/>
          <a:p>
            <a:pPr algn="ctr"/>
            <a:r>
              <a:rPr lang="en-US" sz="1400" dirty="0" err="1">
                <a:solidFill>
                  <a:schemeClr val="bg1">
                    <a:lumMod val="95000"/>
                  </a:schemeClr>
                </a:solidFill>
                <a:cs typeface="Arial" panose="020B0604020202020204" pitchFamily="34" charset="0"/>
              </a:rPr>
              <a:t>Lorem</a:t>
            </a:r>
            <a:r>
              <a:rPr lang="en-US" sz="1400" dirty="0">
                <a:solidFill>
                  <a:schemeClr val="bg1">
                    <a:lumMod val="95000"/>
                  </a:schemeClr>
                </a:solidFill>
                <a:cs typeface="Arial" panose="020B0604020202020204" pitchFamily="34" charset="0"/>
              </a:rPr>
              <a:t> </a:t>
            </a:r>
            <a:r>
              <a:rPr lang="en-US" sz="1400" dirty="0" err="1">
                <a:solidFill>
                  <a:schemeClr val="bg1">
                    <a:lumMod val="95000"/>
                  </a:schemeClr>
                </a:solidFill>
                <a:cs typeface="Arial" panose="020B0604020202020204" pitchFamily="34" charset="0"/>
              </a:rPr>
              <a:t>ipsum</a:t>
            </a:r>
            <a:r>
              <a:rPr lang="en-US" sz="1400" dirty="0">
                <a:solidFill>
                  <a:schemeClr val="bg1">
                    <a:lumMod val="95000"/>
                  </a:schemeClr>
                </a:solidFill>
                <a:cs typeface="Arial" panose="020B0604020202020204" pitchFamily="34" charset="0"/>
              </a:rPr>
              <a:t> dolor sit </a:t>
            </a:r>
            <a:r>
              <a:rPr lang="en-US" sz="1400" dirty="0" err="1">
                <a:solidFill>
                  <a:schemeClr val="bg1">
                    <a:lumMod val="95000"/>
                  </a:schemeClr>
                </a:solidFill>
                <a:cs typeface="Arial" panose="020B0604020202020204" pitchFamily="34" charset="0"/>
              </a:rPr>
              <a:t>amet</a:t>
            </a:r>
            <a:r>
              <a:rPr lang="en-US" sz="1400" dirty="0">
                <a:solidFill>
                  <a:schemeClr val="bg1">
                    <a:lumMod val="95000"/>
                  </a:schemeClr>
                </a:solidFill>
                <a:cs typeface="Arial" panose="020B0604020202020204" pitchFamily="34" charset="0"/>
              </a:rPr>
              <a:t>, </a:t>
            </a:r>
            <a:r>
              <a:rPr lang="en-US" sz="1400" dirty="0" err="1">
                <a:solidFill>
                  <a:schemeClr val="bg1">
                    <a:lumMod val="95000"/>
                  </a:schemeClr>
                </a:solidFill>
                <a:cs typeface="Arial" panose="020B0604020202020204" pitchFamily="34" charset="0"/>
              </a:rPr>
              <a:t>consect</a:t>
            </a:r>
            <a:r>
              <a:rPr lang="en-US" sz="1400" dirty="0">
                <a:solidFill>
                  <a:schemeClr val="bg1">
                    <a:lumMod val="95000"/>
                  </a:schemeClr>
                </a:solidFill>
                <a:cs typeface="Arial" panose="020B0604020202020204" pitchFamily="34" charset="0"/>
              </a:rPr>
              <a:t> dolor sit </a:t>
            </a:r>
            <a:r>
              <a:rPr lang="en-US" sz="1400" dirty="0" err="1">
                <a:solidFill>
                  <a:schemeClr val="bg1">
                    <a:lumMod val="95000"/>
                  </a:schemeClr>
                </a:solidFill>
                <a:cs typeface="Arial" panose="020B0604020202020204" pitchFamily="34" charset="0"/>
              </a:rPr>
              <a:t>amet</a:t>
            </a:r>
            <a:r>
              <a:rPr lang="en-US" sz="1400" dirty="0">
                <a:solidFill>
                  <a:schemeClr val="bg1">
                    <a:lumMod val="95000"/>
                  </a:schemeClr>
                </a:solidFill>
                <a:cs typeface="Arial" panose="020B0604020202020204" pitchFamily="34" charset="0"/>
              </a:rPr>
              <a:t> ta.</a:t>
            </a:r>
            <a:endParaRPr lang="en-US" sz="1400" i="1" dirty="0">
              <a:solidFill>
                <a:schemeClr val="bg1">
                  <a:lumMod val="95000"/>
                </a:schemeClr>
              </a:solidFill>
            </a:endParaRPr>
          </a:p>
        </p:txBody>
      </p:sp>
      <p:sp>
        <p:nvSpPr>
          <p:cNvPr id="144" name="TextBox 143"/>
          <p:cNvSpPr txBox="1"/>
          <p:nvPr/>
        </p:nvSpPr>
        <p:spPr>
          <a:xfrm>
            <a:off x="5202754" y="4893517"/>
            <a:ext cx="1842247" cy="338554"/>
          </a:xfrm>
          <a:prstGeom prst="rect">
            <a:avLst/>
          </a:prstGeom>
          <a:noFill/>
        </p:spPr>
        <p:txBody>
          <a:bodyPr wrap="square" rtlCol="0">
            <a:spAutoFit/>
          </a:bodyPr>
          <a:lstStyle/>
          <a:p>
            <a:pPr algn="ctr"/>
            <a:r>
              <a:rPr lang="en-US" sz="1600" b="1" dirty="0">
                <a:solidFill>
                  <a:schemeClr val="bg1"/>
                </a:solidFill>
                <a:latin typeface="+mj-lt"/>
                <a:ea typeface="Roboto Condensed" panose="02000000000000000000" pitchFamily="2" charset="0"/>
              </a:rPr>
              <a:t>Do It</a:t>
            </a:r>
          </a:p>
        </p:txBody>
      </p:sp>
      <p:sp>
        <p:nvSpPr>
          <p:cNvPr id="145" name="TextBox 144"/>
          <p:cNvSpPr txBox="1"/>
          <p:nvPr/>
        </p:nvSpPr>
        <p:spPr>
          <a:xfrm>
            <a:off x="5202754" y="5163712"/>
            <a:ext cx="1842247" cy="738664"/>
          </a:xfrm>
          <a:prstGeom prst="rect">
            <a:avLst/>
          </a:prstGeom>
          <a:noFill/>
        </p:spPr>
        <p:txBody>
          <a:bodyPr wrap="square" rtlCol="0">
            <a:spAutoFit/>
          </a:bodyPr>
          <a:lstStyle/>
          <a:p>
            <a:pPr algn="ctr"/>
            <a:r>
              <a:rPr lang="en-US" sz="1400" dirty="0" err="1">
                <a:solidFill>
                  <a:schemeClr val="bg1">
                    <a:lumMod val="95000"/>
                  </a:schemeClr>
                </a:solidFill>
                <a:cs typeface="Arial" panose="020B0604020202020204" pitchFamily="34" charset="0"/>
              </a:rPr>
              <a:t>Lorem</a:t>
            </a:r>
            <a:r>
              <a:rPr lang="en-US" sz="1400" dirty="0">
                <a:solidFill>
                  <a:schemeClr val="bg1">
                    <a:lumMod val="95000"/>
                  </a:schemeClr>
                </a:solidFill>
                <a:cs typeface="Arial" panose="020B0604020202020204" pitchFamily="34" charset="0"/>
              </a:rPr>
              <a:t> </a:t>
            </a:r>
            <a:r>
              <a:rPr lang="en-US" sz="1400" dirty="0" err="1">
                <a:solidFill>
                  <a:schemeClr val="bg1">
                    <a:lumMod val="95000"/>
                  </a:schemeClr>
                </a:solidFill>
                <a:cs typeface="Arial" panose="020B0604020202020204" pitchFamily="34" charset="0"/>
              </a:rPr>
              <a:t>ipsum</a:t>
            </a:r>
            <a:r>
              <a:rPr lang="en-US" sz="1400" dirty="0">
                <a:solidFill>
                  <a:schemeClr val="bg1">
                    <a:lumMod val="95000"/>
                  </a:schemeClr>
                </a:solidFill>
                <a:cs typeface="Arial" panose="020B0604020202020204" pitchFamily="34" charset="0"/>
              </a:rPr>
              <a:t> dolor sit </a:t>
            </a:r>
            <a:r>
              <a:rPr lang="en-US" sz="1400" dirty="0" err="1">
                <a:solidFill>
                  <a:schemeClr val="bg1">
                    <a:lumMod val="95000"/>
                  </a:schemeClr>
                </a:solidFill>
                <a:cs typeface="Arial" panose="020B0604020202020204" pitchFamily="34" charset="0"/>
              </a:rPr>
              <a:t>amet</a:t>
            </a:r>
            <a:r>
              <a:rPr lang="en-US" sz="1400" dirty="0">
                <a:solidFill>
                  <a:schemeClr val="bg1">
                    <a:lumMod val="95000"/>
                  </a:schemeClr>
                </a:solidFill>
                <a:cs typeface="Arial" panose="020B0604020202020204" pitchFamily="34" charset="0"/>
              </a:rPr>
              <a:t>, </a:t>
            </a:r>
            <a:r>
              <a:rPr lang="en-US" sz="1400" dirty="0" err="1">
                <a:solidFill>
                  <a:schemeClr val="bg1">
                    <a:lumMod val="95000"/>
                  </a:schemeClr>
                </a:solidFill>
                <a:cs typeface="Arial" panose="020B0604020202020204" pitchFamily="34" charset="0"/>
              </a:rPr>
              <a:t>consect</a:t>
            </a:r>
            <a:r>
              <a:rPr lang="en-US" sz="1400" dirty="0">
                <a:solidFill>
                  <a:schemeClr val="bg1">
                    <a:lumMod val="95000"/>
                  </a:schemeClr>
                </a:solidFill>
                <a:cs typeface="Arial" panose="020B0604020202020204" pitchFamily="34" charset="0"/>
              </a:rPr>
              <a:t> dolor sit </a:t>
            </a:r>
            <a:r>
              <a:rPr lang="en-US" sz="1400" dirty="0" err="1">
                <a:solidFill>
                  <a:schemeClr val="bg1">
                    <a:lumMod val="95000"/>
                  </a:schemeClr>
                </a:solidFill>
                <a:cs typeface="Arial" panose="020B0604020202020204" pitchFamily="34" charset="0"/>
              </a:rPr>
              <a:t>amet</a:t>
            </a:r>
            <a:r>
              <a:rPr lang="en-US" sz="1400" dirty="0">
                <a:solidFill>
                  <a:schemeClr val="bg1">
                    <a:lumMod val="95000"/>
                  </a:schemeClr>
                </a:solidFill>
                <a:cs typeface="Arial" panose="020B0604020202020204" pitchFamily="34" charset="0"/>
              </a:rPr>
              <a:t> ta.</a:t>
            </a:r>
            <a:endParaRPr lang="en-US" sz="1400" i="1" dirty="0">
              <a:solidFill>
                <a:schemeClr val="bg1">
                  <a:lumMod val="95000"/>
                </a:schemeClr>
              </a:solidFill>
            </a:endParaRPr>
          </a:p>
        </p:txBody>
      </p:sp>
      <p:sp>
        <p:nvSpPr>
          <p:cNvPr id="146" name="TextBox 145"/>
          <p:cNvSpPr txBox="1"/>
          <p:nvPr/>
        </p:nvSpPr>
        <p:spPr>
          <a:xfrm>
            <a:off x="7295930" y="4893517"/>
            <a:ext cx="1842247" cy="338554"/>
          </a:xfrm>
          <a:prstGeom prst="rect">
            <a:avLst/>
          </a:prstGeom>
          <a:noFill/>
        </p:spPr>
        <p:txBody>
          <a:bodyPr wrap="square" rtlCol="0">
            <a:spAutoFit/>
          </a:bodyPr>
          <a:lstStyle/>
          <a:p>
            <a:pPr algn="ctr"/>
            <a:r>
              <a:rPr lang="en-US" sz="1600" b="1" dirty="0">
                <a:solidFill>
                  <a:schemeClr val="bg1"/>
                </a:solidFill>
                <a:latin typeface="+mj-lt"/>
                <a:ea typeface="Roboto Condensed" panose="02000000000000000000" pitchFamily="2" charset="0"/>
              </a:rPr>
              <a:t>Marketing</a:t>
            </a:r>
          </a:p>
        </p:txBody>
      </p:sp>
      <p:sp>
        <p:nvSpPr>
          <p:cNvPr id="147" name="TextBox 146"/>
          <p:cNvSpPr txBox="1"/>
          <p:nvPr/>
        </p:nvSpPr>
        <p:spPr>
          <a:xfrm>
            <a:off x="7295930" y="5163712"/>
            <a:ext cx="1842247" cy="738664"/>
          </a:xfrm>
          <a:prstGeom prst="rect">
            <a:avLst/>
          </a:prstGeom>
          <a:noFill/>
        </p:spPr>
        <p:txBody>
          <a:bodyPr wrap="square" rtlCol="0">
            <a:spAutoFit/>
          </a:bodyPr>
          <a:lstStyle/>
          <a:p>
            <a:pPr algn="ctr"/>
            <a:r>
              <a:rPr lang="en-US" sz="1400" dirty="0" err="1">
                <a:solidFill>
                  <a:schemeClr val="bg1">
                    <a:lumMod val="95000"/>
                  </a:schemeClr>
                </a:solidFill>
                <a:cs typeface="Arial" panose="020B0604020202020204" pitchFamily="34" charset="0"/>
              </a:rPr>
              <a:t>Lorem</a:t>
            </a:r>
            <a:r>
              <a:rPr lang="en-US" sz="1400" dirty="0">
                <a:solidFill>
                  <a:schemeClr val="bg1">
                    <a:lumMod val="95000"/>
                  </a:schemeClr>
                </a:solidFill>
                <a:cs typeface="Arial" panose="020B0604020202020204" pitchFamily="34" charset="0"/>
              </a:rPr>
              <a:t> </a:t>
            </a:r>
            <a:r>
              <a:rPr lang="en-US" sz="1400" dirty="0" err="1">
                <a:solidFill>
                  <a:schemeClr val="bg1">
                    <a:lumMod val="95000"/>
                  </a:schemeClr>
                </a:solidFill>
                <a:cs typeface="Arial" panose="020B0604020202020204" pitchFamily="34" charset="0"/>
              </a:rPr>
              <a:t>ipsum</a:t>
            </a:r>
            <a:r>
              <a:rPr lang="en-US" sz="1400" dirty="0">
                <a:solidFill>
                  <a:schemeClr val="bg1">
                    <a:lumMod val="95000"/>
                  </a:schemeClr>
                </a:solidFill>
                <a:cs typeface="Arial" panose="020B0604020202020204" pitchFamily="34" charset="0"/>
              </a:rPr>
              <a:t> dolor sit </a:t>
            </a:r>
            <a:r>
              <a:rPr lang="en-US" sz="1400" dirty="0" err="1">
                <a:solidFill>
                  <a:schemeClr val="bg1">
                    <a:lumMod val="95000"/>
                  </a:schemeClr>
                </a:solidFill>
                <a:cs typeface="Arial" panose="020B0604020202020204" pitchFamily="34" charset="0"/>
              </a:rPr>
              <a:t>amet</a:t>
            </a:r>
            <a:r>
              <a:rPr lang="en-US" sz="1400" dirty="0">
                <a:solidFill>
                  <a:schemeClr val="bg1">
                    <a:lumMod val="95000"/>
                  </a:schemeClr>
                </a:solidFill>
                <a:cs typeface="Arial" panose="020B0604020202020204" pitchFamily="34" charset="0"/>
              </a:rPr>
              <a:t>, </a:t>
            </a:r>
            <a:r>
              <a:rPr lang="en-US" sz="1400" dirty="0" err="1">
                <a:solidFill>
                  <a:schemeClr val="bg1">
                    <a:lumMod val="95000"/>
                  </a:schemeClr>
                </a:solidFill>
                <a:cs typeface="Arial" panose="020B0604020202020204" pitchFamily="34" charset="0"/>
              </a:rPr>
              <a:t>consect</a:t>
            </a:r>
            <a:r>
              <a:rPr lang="en-US" sz="1400" dirty="0">
                <a:solidFill>
                  <a:schemeClr val="bg1">
                    <a:lumMod val="95000"/>
                  </a:schemeClr>
                </a:solidFill>
                <a:cs typeface="Arial" panose="020B0604020202020204" pitchFamily="34" charset="0"/>
              </a:rPr>
              <a:t> dolor sit </a:t>
            </a:r>
            <a:r>
              <a:rPr lang="en-US" sz="1400" dirty="0" err="1">
                <a:solidFill>
                  <a:schemeClr val="bg1">
                    <a:lumMod val="95000"/>
                  </a:schemeClr>
                </a:solidFill>
                <a:cs typeface="Arial" panose="020B0604020202020204" pitchFamily="34" charset="0"/>
              </a:rPr>
              <a:t>amet</a:t>
            </a:r>
            <a:r>
              <a:rPr lang="en-US" sz="1400" dirty="0">
                <a:solidFill>
                  <a:schemeClr val="bg1">
                    <a:lumMod val="95000"/>
                  </a:schemeClr>
                </a:solidFill>
                <a:cs typeface="Arial" panose="020B0604020202020204" pitchFamily="34" charset="0"/>
              </a:rPr>
              <a:t> ta.</a:t>
            </a:r>
            <a:endParaRPr lang="en-US" sz="1400" i="1" dirty="0">
              <a:solidFill>
                <a:schemeClr val="bg1">
                  <a:lumMod val="95000"/>
                </a:schemeClr>
              </a:solidFill>
            </a:endParaRPr>
          </a:p>
        </p:txBody>
      </p:sp>
      <p:sp>
        <p:nvSpPr>
          <p:cNvPr id="148" name="TextBox 147"/>
          <p:cNvSpPr txBox="1"/>
          <p:nvPr/>
        </p:nvSpPr>
        <p:spPr>
          <a:xfrm>
            <a:off x="9361644" y="4893517"/>
            <a:ext cx="1842247" cy="338554"/>
          </a:xfrm>
          <a:prstGeom prst="rect">
            <a:avLst/>
          </a:prstGeom>
          <a:noFill/>
        </p:spPr>
        <p:txBody>
          <a:bodyPr wrap="square" rtlCol="0">
            <a:spAutoFit/>
          </a:bodyPr>
          <a:lstStyle/>
          <a:p>
            <a:pPr algn="ctr"/>
            <a:r>
              <a:rPr lang="en-US" sz="1600" b="1" dirty="0">
                <a:solidFill>
                  <a:schemeClr val="bg1"/>
                </a:solidFill>
                <a:latin typeface="+mj-lt"/>
                <a:ea typeface="Roboto Condensed" panose="02000000000000000000" pitchFamily="2" charset="0"/>
              </a:rPr>
              <a:t>Expansion</a:t>
            </a:r>
          </a:p>
        </p:txBody>
      </p:sp>
      <p:sp>
        <p:nvSpPr>
          <p:cNvPr id="149" name="TextBox 148"/>
          <p:cNvSpPr txBox="1"/>
          <p:nvPr/>
        </p:nvSpPr>
        <p:spPr>
          <a:xfrm>
            <a:off x="9361644" y="5163712"/>
            <a:ext cx="1842247" cy="738664"/>
          </a:xfrm>
          <a:prstGeom prst="rect">
            <a:avLst/>
          </a:prstGeom>
          <a:noFill/>
        </p:spPr>
        <p:txBody>
          <a:bodyPr wrap="square" rtlCol="0">
            <a:spAutoFit/>
          </a:bodyPr>
          <a:lstStyle/>
          <a:p>
            <a:pPr algn="ctr"/>
            <a:r>
              <a:rPr lang="en-US" sz="1400" dirty="0" err="1">
                <a:solidFill>
                  <a:schemeClr val="bg1">
                    <a:lumMod val="95000"/>
                  </a:schemeClr>
                </a:solidFill>
                <a:cs typeface="Arial" panose="020B0604020202020204" pitchFamily="34" charset="0"/>
              </a:rPr>
              <a:t>Lorem</a:t>
            </a:r>
            <a:r>
              <a:rPr lang="en-US" sz="1400" dirty="0">
                <a:solidFill>
                  <a:schemeClr val="bg1">
                    <a:lumMod val="95000"/>
                  </a:schemeClr>
                </a:solidFill>
                <a:cs typeface="Arial" panose="020B0604020202020204" pitchFamily="34" charset="0"/>
              </a:rPr>
              <a:t> </a:t>
            </a:r>
            <a:r>
              <a:rPr lang="en-US" sz="1400" dirty="0" err="1">
                <a:solidFill>
                  <a:schemeClr val="bg1">
                    <a:lumMod val="95000"/>
                  </a:schemeClr>
                </a:solidFill>
                <a:cs typeface="Arial" panose="020B0604020202020204" pitchFamily="34" charset="0"/>
              </a:rPr>
              <a:t>ipsum</a:t>
            </a:r>
            <a:r>
              <a:rPr lang="en-US" sz="1400" dirty="0">
                <a:solidFill>
                  <a:schemeClr val="bg1">
                    <a:lumMod val="95000"/>
                  </a:schemeClr>
                </a:solidFill>
                <a:cs typeface="Arial" panose="020B0604020202020204" pitchFamily="34" charset="0"/>
              </a:rPr>
              <a:t> dolor sit </a:t>
            </a:r>
            <a:r>
              <a:rPr lang="en-US" sz="1400" dirty="0" err="1">
                <a:solidFill>
                  <a:schemeClr val="bg1">
                    <a:lumMod val="95000"/>
                  </a:schemeClr>
                </a:solidFill>
                <a:cs typeface="Arial" panose="020B0604020202020204" pitchFamily="34" charset="0"/>
              </a:rPr>
              <a:t>amet</a:t>
            </a:r>
            <a:r>
              <a:rPr lang="en-US" sz="1400" dirty="0">
                <a:solidFill>
                  <a:schemeClr val="bg1">
                    <a:lumMod val="95000"/>
                  </a:schemeClr>
                </a:solidFill>
                <a:cs typeface="Arial" panose="020B0604020202020204" pitchFamily="34" charset="0"/>
              </a:rPr>
              <a:t>, </a:t>
            </a:r>
            <a:r>
              <a:rPr lang="en-US" sz="1400" dirty="0" err="1">
                <a:solidFill>
                  <a:schemeClr val="bg1">
                    <a:lumMod val="95000"/>
                  </a:schemeClr>
                </a:solidFill>
                <a:cs typeface="Arial" panose="020B0604020202020204" pitchFamily="34" charset="0"/>
              </a:rPr>
              <a:t>consect</a:t>
            </a:r>
            <a:r>
              <a:rPr lang="en-US" sz="1400" dirty="0">
                <a:solidFill>
                  <a:schemeClr val="bg1">
                    <a:lumMod val="95000"/>
                  </a:schemeClr>
                </a:solidFill>
                <a:cs typeface="Arial" panose="020B0604020202020204" pitchFamily="34" charset="0"/>
              </a:rPr>
              <a:t> dolor sit </a:t>
            </a:r>
            <a:r>
              <a:rPr lang="en-US" sz="1400" dirty="0" err="1">
                <a:solidFill>
                  <a:schemeClr val="bg1">
                    <a:lumMod val="95000"/>
                  </a:schemeClr>
                </a:solidFill>
                <a:cs typeface="Arial" panose="020B0604020202020204" pitchFamily="34" charset="0"/>
              </a:rPr>
              <a:t>amet</a:t>
            </a:r>
            <a:r>
              <a:rPr lang="en-US" sz="1400" dirty="0">
                <a:solidFill>
                  <a:schemeClr val="bg1">
                    <a:lumMod val="95000"/>
                  </a:schemeClr>
                </a:solidFill>
                <a:cs typeface="Arial" panose="020B0604020202020204" pitchFamily="34" charset="0"/>
              </a:rPr>
              <a:t> ta.</a:t>
            </a:r>
            <a:endParaRPr lang="en-US" sz="1400" i="1" dirty="0">
              <a:solidFill>
                <a:schemeClr val="bg1">
                  <a:lumMod val="95000"/>
                </a:schemeClr>
              </a:solidFill>
            </a:endParaRPr>
          </a:p>
        </p:txBody>
      </p:sp>
      <p:grpSp>
        <p:nvGrpSpPr>
          <p:cNvPr id="4" name="Group 3"/>
          <p:cNvGrpSpPr/>
          <p:nvPr/>
        </p:nvGrpSpPr>
        <p:grpSpPr>
          <a:xfrm>
            <a:off x="1604979" y="1643446"/>
            <a:ext cx="750027" cy="863270"/>
            <a:chOff x="1604979" y="1734887"/>
            <a:chExt cx="750027" cy="863270"/>
          </a:xfrm>
        </p:grpSpPr>
        <p:sp>
          <p:nvSpPr>
            <p:cNvPr id="34" name="AutoShape 72"/>
            <p:cNvSpPr>
              <a:spLocks/>
            </p:cNvSpPr>
            <p:nvPr/>
          </p:nvSpPr>
          <p:spPr bwMode="auto">
            <a:xfrm>
              <a:off x="1604979" y="1734887"/>
              <a:ext cx="750027" cy="863270"/>
            </a:xfrm>
            <a:custGeom>
              <a:avLst/>
              <a:gdLst>
                <a:gd name="T0" fmla="*/ 304801 w 21600"/>
                <a:gd name="T1" fmla="*/ 350451 h 21600"/>
                <a:gd name="T2" fmla="*/ 304801 w 21600"/>
                <a:gd name="T3" fmla="*/ 350451 h 21600"/>
                <a:gd name="T4" fmla="*/ 304801 w 21600"/>
                <a:gd name="T5" fmla="*/ 350451 h 21600"/>
                <a:gd name="T6" fmla="*/ 304801 w 21600"/>
                <a:gd name="T7" fmla="*/ 35045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chemeClr val="bg1">
                <a:alpha val="70000"/>
              </a:schemeClr>
            </a:solid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dirty="0"/>
            </a:p>
          </p:txBody>
        </p:sp>
        <p:sp>
          <p:nvSpPr>
            <p:cNvPr id="3" name="TextBox 2"/>
            <p:cNvSpPr txBox="1"/>
            <p:nvPr/>
          </p:nvSpPr>
          <p:spPr>
            <a:xfrm>
              <a:off x="1667389" y="1929733"/>
              <a:ext cx="652743" cy="369332"/>
            </a:xfrm>
            <a:prstGeom prst="rect">
              <a:avLst/>
            </a:prstGeom>
            <a:noFill/>
          </p:spPr>
          <p:txBody>
            <a:bodyPr wrap="none" rtlCol="0">
              <a:spAutoFit/>
            </a:bodyPr>
            <a:lstStyle/>
            <a:p>
              <a:pPr algn="ctr"/>
              <a:r>
                <a:rPr lang="en-US" dirty="0">
                  <a:solidFill>
                    <a:schemeClr val="bg1"/>
                  </a:solidFill>
                </a:rPr>
                <a:t>2011</a:t>
              </a:r>
            </a:p>
          </p:txBody>
        </p:sp>
      </p:grpSp>
      <p:grpSp>
        <p:nvGrpSpPr>
          <p:cNvPr id="5" name="Group 4"/>
          <p:cNvGrpSpPr/>
          <p:nvPr/>
        </p:nvGrpSpPr>
        <p:grpSpPr>
          <a:xfrm>
            <a:off x="3672628" y="1638773"/>
            <a:ext cx="751916" cy="863270"/>
            <a:chOff x="3672628" y="1730214"/>
            <a:chExt cx="751916" cy="863270"/>
          </a:xfrm>
        </p:grpSpPr>
        <p:sp>
          <p:nvSpPr>
            <p:cNvPr id="32" name="AutoShape 75"/>
            <p:cNvSpPr>
              <a:spLocks/>
            </p:cNvSpPr>
            <p:nvPr/>
          </p:nvSpPr>
          <p:spPr bwMode="auto">
            <a:xfrm>
              <a:off x="3672628" y="1730214"/>
              <a:ext cx="751916" cy="863270"/>
            </a:xfrm>
            <a:custGeom>
              <a:avLst/>
              <a:gdLst>
                <a:gd name="T0" fmla="*/ 304801 w 21600"/>
                <a:gd name="T1" fmla="*/ 350451 h 21600"/>
                <a:gd name="T2" fmla="*/ 304801 w 21600"/>
                <a:gd name="T3" fmla="*/ 350451 h 21600"/>
                <a:gd name="T4" fmla="*/ 304801 w 21600"/>
                <a:gd name="T5" fmla="*/ 350451 h 21600"/>
                <a:gd name="T6" fmla="*/ 304801 w 21600"/>
                <a:gd name="T7" fmla="*/ 35045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chemeClr val="bg1">
                <a:alpha val="60000"/>
              </a:schemeClr>
            </a:solid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sp>
          <p:nvSpPr>
            <p:cNvPr id="59" name="TextBox 58"/>
            <p:cNvSpPr txBox="1"/>
            <p:nvPr/>
          </p:nvSpPr>
          <p:spPr>
            <a:xfrm>
              <a:off x="3711152" y="1929140"/>
              <a:ext cx="652743" cy="369332"/>
            </a:xfrm>
            <a:prstGeom prst="rect">
              <a:avLst/>
            </a:prstGeom>
            <a:noFill/>
          </p:spPr>
          <p:txBody>
            <a:bodyPr wrap="none" rtlCol="0">
              <a:spAutoFit/>
            </a:bodyPr>
            <a:lstStyle/>
            <a:p>
              <a:pPr algn="ctr"/>
              <a:r>
                <a:rPr lang="en-US" dirty="0">
                  <a:solidFill>
                    <a:schemeClr val="bg1"/>
                  </a:solidFill>
                </a:rPr>
                <a:t>2012</a:t>
              </a:r>
            </a:p>
          </p:txBody>
        </p:sp>
      </p:grpSp>
      <p:grpSp>
        <p:nvGrpSpPr>
          <p:cNvPr id="16" name="Group 15"/>
          <p:cNvGrpSpPr/>
          <p:nvPr/>
        </p:nvGrpSpPr>
        <p:grpSpPr>
          <a:xfrm>
            <a:off x="5720042" y="1643446"/>
            <a:ext cx="751916" cy="863270"/>
            <a:chOff x="5720042" y="1734887"/>
            <a:chExt cx="751916" cy="863270"/>
          </a:xfrm>
        </p:grpSpPr>
        <p:sp>
          <p:nvSpPr>
            <p:cNvPr id="30" name="AutoShape 78"/>
            <p:cNvSpPr>
              <a:spLocks/>
            </p:cNvSpPr>
            <p:nvPr/>
          </p:nvSpPr>
          <p:spPr bwMode="auto">
            <a:xfrm>
              <a:off x="5720042" y="1734887"/>
              <a:ext cx="751916" cy="863270"/>
            </a:xfrm>
            <a:custGeom>
              <a:avLst/>
              <a:gdLst>
                <a:gd name="T0" fmla="*/ 304801 w 21600"/>
                <a:gd name="T1" fmla="*/ 350451 h 21600"/>
                <a:gd name="T2" fmla="*/ 304801 w 21600"/>
                <a:gd name="T3" fmla="*/ 350451 h 21600"/>
                <a:gd name="T4" fmla="*/ 304801 w 21600"/>
                <a:gd name="T5" fmla="*/ 350451 h 21600"/>
                <a:gd name="T6" fmla="*/ 304801 w 21600"/>
                <a:gd name="T7" fmla="*/ 35045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chemeClr val="bg1">
                <a:alpha val="50000"/>
              </a:schemeClr>
            </a:solid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sp>
          <p:nvSpPr>
            <p:cNvPr id="60" name="TextBox 59"/>
            <p:cNvSpPr txBox="1"/>
            <p:nvPr/>
          </p:nvSpPr>
          <p:spPr>
            <a:xfrm>
              <a:off x="5777405" y="1929140"/>
              <a:ext cx="652743" cy="369332"/>
            </a:xfrm>
            <a:prstGeom prst="rect">
              <a:avLst/>
            </a:prstGeom>
            <a:noFill/>
          </p:spPr>
          <p:txBody>
            <a:bodyPr wrap="none" rtlCol="0">
              <a:spAutoFit/>
            </a:bodyPr>
            <a:lstStyle/>
            <a:p>
              <a:pPr algn="ctr"/>
              <a:r>
                <a:rPr lang="en-US" dirty="0">
                  <a:solidFill>
                    <a:schemeClr val="bg1"/>
                  </a:solidFill>
                </a:rPr>
                <a:t>2013</a:t>
              </a:r>
            </a:p>
          </p:txBody>
        </p:sp>
      </p:grpSp>
      <p:grpSp>
        <p:nvGrpSpPr>
          <p:cNvPr id="17" name="Group 16"/>
          <p:cNvGrpSpPr/>
          <p:nvPr/>
        </p:nvGrpSpPr>
        <p:grpSpPr>
          <a:xfrm>
            <a:off x="7789580" y="1675101"/>
            <a:ext cx="751916" cy="863270"/>
            <a:chOff x="7789580" y="1766542"/>
            <a:chExt cx="751916" cy="863270"/>
          </a:xfrm>
        </p:grpSpPr>
        <p:sp>
          <p:nvSpPr>
            <p:cNvPr id="28" name="AutoShape 81"/>
            <p:cNvSpPr>
              <a:spLocks/>
            </p:cNvSpPr>
            <p:nvPr/>
          </p:nvSpPr>
          <p:spPr bwMode="auto">
            <a:xfrm>
              <a:off x="7789580" y="1766542"/>
              <a:ext cx="751916" cy="863270"/>
            </a:xfrm>
            <a:custGeom>
              <a:avLst/>
              <a:gdLst>
                <a:gd name="T0" fmla="*/ 304801 w 21600"/>
                <a:gd name="T1" fmla="*/ 350451 h 21600"/>
                <a:gd name="T2" fmla="*/ 304801 w 21600"/>
                <a:gd name="T3" fmla="*/ 350451 h 21600"/>
                <a:gd name="T4" fmla="*/ 304801 w 21600"/>
                <a:gd name="T5" fmla="*/ 350451 h 21600"/>
                <a:gd name="T6" fmla="*/ 304801 w 21600"/>
                <a:gd name="T7" fmla="*/ 35045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chemeClr val="bg1">
                <a:alpha val="40000"/>
              </a:schemeClr>
            </a:solid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sp>
          <p:nvSpPr>
            <p:cNvPr id="61" name="TextBox 60"/>
            <p:cNvSpPr txBox="1"/>
            <p:nvPr/>
          </p:nvSpPr>
          <p:spPr>
            <a:xfrm>
              <a:off x="7845541" y="1929140"/>
              <a:ext cx="652743" cy="369332"/>
            </a:xfrm>
            <a:prstGeom prst="rect">
              <a:avLst/>
            </a:prstGeom>
            <a:noFill/>
          </p:spPr>
          <p:txBody>
            <a:bodyPr wrap="none" rtlCol="0">
              <a:spAutoFit/>
            </a:bodyPr>
            <a:lstStyle/>
            <a:p>
              <a:pPr algn="ctr"/>
              <a:r>
                <a:rPr lang="en-US" dirty="0">
                  <a:solidFill>
                    <a:schemeClr val="bg1"/>
                  </a:solidFill>
                </a:rPr>
                <a:t>2014</a:t>
              </a:r>
            </a:p>
          </p:txBody>
        </p:sp>
      </p:grpSp>
      <p:grpSp>
        <p:nvGrpSpPr>
          <p:cNvPr id="18" name="Group 17"/>
          <p:cNvGrpSpPr/>
          <p:nvPr/>
        </p:nvGrpSpPr>
        <p:grpSpPr>
          <a:xfrm>
            <a:off x="9871868" y="1670723"/>
            <a:ext cx="750026" cy="863270"/>
            <a:chOff x="9871868" y="1762164"/>
            <a:chExt cx="750026" cy="863270"/>
          </a:xfrm>
        </p:grpSpPr>
        <p:sp>
          <p:nvSpPr>
            <p:cNvPr id="26" name="AutoShape 84"/>
            <p:cNvSpPr>
              <a:spLocks/>
            </p:cNvSpPr>
            <p:nvPr/>
          </p:nvSpPr>
          <p:spPr bwMode="auto">
            <a:xfrm>
              <a:off x="9871868" y="1762164"/>
              <a:ext cx="750026" cy="863270"/>
            </a:xfrm>
            <a:custGeom>
              <a:avLst/>
              <a:gdLst>
                <a:gd name="T0" fmla="*/ 304801 w 21600"/>
                <a:gd name="T1" fmla="*/ 350451 h 21600"/>
                <a:gd name="T2" fmla="*/ 304801 w 21600"/>
                <a:gd name="T3" fmla="*/ 350451 h 21600"/>
                <a:gd name="T4" fmla="*/ 304801 w 21600"/>
                <a:gd name="T5" fmla="*/ 350451 h 21600"/>
                <a:gd name="T6" fmla="*/ 304801 w 21600"/>
                <a:gd name="T7" fmla="*/ 35045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chemeClr val="bg1">
                <a:alpha val="30000"/>
              </a:schemeClr>
            </a:solidFill>
            <a:ln>
              <a:noFill/>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a:p>
          </p:txBody>
        </p:sp>
        <p:sp>
          <p:nvSpPr>
            <p:cNvPr id="62" name="TextBox 61"/>
            <p:cNvSpPr txBox="1"/>
            <p:nvPr/>
          </p:nvSpPr>
          <p:spPr>
            <a:xfrm>
              <a:off x="9932449" y="1929140"/>
              <a:ext cx="652743" cy="369332"/>
            </a:xfrm>
            <a:prstGeom prst="rect">
              <a:avLst/>
            </a:prstGeom>
            <a:noFill/>
          </p:spPr>
          <p:txBody>
            <a:bodyPr wrap="none" rtlCol="0">
              <a:spAutoFit/>
            </a:bodyPr>
            <a:lstStyle/>
            <a:p>
              <a:pPr algn="ctr"/>
              <a:r>
                <a:rPr lang="en-US" dirty="0">
                  <a:solidFill>
                    <a:schemeClr val="bg1"/>
                  </a:solidFill>
                </a:rPr>
                <a:t>2015</a:t>
              </a:r>
            </a:p>
          </p:txBody>
        </p:sp>
      </p:grpSp>
    </p:spTree>
    <p:extLst>
      <p:ext uri="{BB962C8B-B14F-4D97-AF65-F5344CB8AC3E}">
        <p14:creationId xmlns:p14="http://schemas.microsoft.com/office/powerpoint/2010/main" val="19683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500"/>
                                        <p:tgtEl>
                                          <p:spTgt spid="133"/>
                                        </p:tgtEl>
                                      </p:cBhvr>
                                    </p:animEffect>
                                  </p:childTnLst>
                                </p:cTn>
                              </p:par>
                              <p:par>
                                <p:cTn id="29" presetID="42"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500"/>
                                        <p:tgtEl>
                                          <p:spTgt spid="4"/>
                                        </p:tgtEl>
                                      </p:cBhvr>
                                    </p:animEffect>
                                    <p:anim calcmode="lin" valueType="num">
                                      <p:cBhvr>
                                        <p:cTn id="32" dur="1500" fill="hold"/>
                                        <p:tgtEl>
                                          <p:spTgt spid="4"/>
                                        </p:tgtEl>
                                        <p:attrNameLst>
                                          <p:attrName>ppt_x</p:attrName>
                                        </p:attrNameLst>
                                      </p:cBhvr>
                                      <p:tavLst>
                                        <p:tav tm="0">
                                          <p:val>
                                            <p:strVal val="#ppt_x"/>
                                          </p:val>
                                        </p:tav>
                                        <p:tav tm="100000">
                                          <p:val>
                                            <p:strVal val="#ppt_x"/>
                                          </p:val>
                                        </p:tav>
                                      </p:tavLst>
                                    </p:anim>
                                    <p:anim calcmode="lin" valueType="num">
                                      <p:cBhvr>
                                        <p:cTn id="33" dur="1500" fill="hold"/>
                                        <p:tgtEl>
                                          <p:spTgt spid="4"/>
                                        </p:tgtEl>
                                        <p:attrNameLst>
                                          <p:attrName>ppt_y</p:attrName>
                                        </p:attrNameLst>
                                      </p:cBhvr>
                                      <p:tavLst>
                                        <p:tav tm="0">
                                          <p:val>
                                            <p:strVal val="#ppt_y+.1"/>
                                          </p:val>
                                        </p:tav>
                                        <p:tav tm="100000">
                                          <p:val>
                                            <p:strVal val="#ppt_y"/>
                                          </p:val>
                                        </p:tav>
                                      </p:tavLst>
                                    </p:anim>
                                  </p:childTnLst>
                                </p:cTn>
                              </p:par>
                              <p:par>
                                <p:cTn id="34" presetID="22" presetClass="entr" presetSubtype="1" fill="hold" nodeType="withEffect">
                                  <p:stCondLst>
                                    <p:cond delay="250"/>
                                  </p:stCondLst>
                                  <p:childTnLst>
                                    <p:set>
                                      <p:cBhvr>
                                        <p:cTn id="35" dur="1" fill="hold">
                                          <p:stCondLst>
                                            <p:cond delay="0"/>
                                          </p:stCondLst>
                                        </p:cTn>
                                        <p:tgtEl>
                                          <p:spTgt spid="90"/>
                                        </p:tgtEl>
                                        <p:attrNameLst>
                                          <p:attrName>style.visibility</p:attrName>
                                        </p:attrNameLst>
                                      </p:cBhvr>
                                      <p:to>
                                        <p:strVal val="visible"/>
                                      </p:to>
                                    </p:set>
                                    <p:animEffect transition="in" filter="wipe(up)">
                                      <p:cBhvr>
                                        <p:cTn id="36" dur="1000"/>
                                        <p:tgtEl>
                                          <p:spTgt spid="90"/>
                                        </p:tgtEl>
                                      </p:cBhvr>
                                    </p:animEffect>
                                  </p:childTnLst>
                                </p:cTn>
                              </p:par>
                              <p:par>
                                <p:cTn id="37" presetID="42" presetClass="path" presetSubtype="0" accel="50000" decel="50000" fill="hold" nodeType="withEffect">
                                  <p:stCondLst>
                                    <p:cond delay="250"/>
                                  </p:stCondLst>
                                  <p:childTnLst>
                                    <p:animMotion origin="layout" path="M 2.08333E-6 -4.07407E-6 L -0.00052 0.1294 " pathEditMode="relative" rAng="0" ptsTypes="AA">
                                      <p:cBhvr>
                                        <p:cTn id="38" dur="2000" fill="hold"/>
                                        <p:tgtEl>
                                          <p:spTgt spid="133"/>
                                        </p:tgtEl>
                                        <p:attrNameLst>
                                          <p:attrName>ppt_x</p:attrName>
                                          <p:attrName>ppt_y</p:attrName>
                                        </p:attrNameLst>
                                      </p:cBhvr>
                                      <p:rCtr x="-26" y="6458"/>
                                    </p:animMotion>
                                  </p:childTnLst>
                                </p:cTn>
                              </p:par>
                              <p:par>
                                <p:cTn id="39" presetID="10" presetClass="entr" presetSubtype="0" fill="hold" nodeType="withEffect">
                                  <p:stCondLst>
                                    <p:cond delay="250"/>
                                  </p:stCondLst>
                                  <p:childTnLst>
                                    <p:set>
                                      <p:cBhvr>
                                        <p:cTn id="40" dur="1" fill="hold">
                                          <p:stCondLst>
                                            <p:cond delay="0"/>
                                          </p:stCondLst>
                                        </p:cTn>
                                        <p:tgtEl>
                                          <p:spTgt spid="134"/>
                                        </p:tgtEl>
                                        <p:attrNameLst>
                                          <p:attrName>style.visibility</p:attrName>
                                        </p:attrNameLst>
                                      </p:cBhvr>
                                      <p:to>
                                        <p:strVal val="visible"/>
                                      </p:to>
                                    </p:set>
                                    <p:animEffect transition="in" filter="fade">
                                      <p:cBhvr>
                                        <p:cTn id="41" dur="500"/>
                                        <p:tgtEl>
                                          <p:spTgt spid="134"/>
                                        </p:tgtEl>
                                      </p:cBhvr>
                                    </p:animEffect>
                                  </p:childTnLst>
                                </p:cTn>
                              </p:par>
                              <p:par>
                                <p:cTn id="42" presetID="42" presetClass="entr" presetSubtype="0" fill="hold" nodeType="withEffect">
                                  <p:stCondLst>
                                    <p:cond delay="25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500"/>
                                        <p:tgtEl>
                                          <p:spTgt spid="5"/>
                                        </p:tgtEl>
                                      </p:cBhvr>
                                    </p:animEffect>
                                    <p:anim calcmode="lin" valueType="num">
                                      <p:cBhvr>
                                        <p:cTn id="45" dur="1500" fill="hold"/>
                                        <p:tgtEl>
                                          <p:spTgt spid="5"/>
                                        </p:tgtEl>
                                        <p:attrNameLst>
                                          <p:attrName>ppt_x</p:attrName>
                                        </p:attrNameLst>
                                      </p:cBhvr>
                                      <p:tavLst>
                                        <p:tav tm="0">
                                          <p:val>
                                            <p:strVal val="#ppt_x"/>
                                          </p:val>
                                        </p:tav>
                                        <p:tav tm="100000">
                                          <p:val>
                                            <p:strVal val="#ppt_x"/>
                                          </p:val>
                                        </p:tav>
                                      </p:tavLst>
                                    </p:anim>
                                    <p:anim calcmode="lin" valueType="num">
                                      <p:cBhvr>
                                        <p:cTn id="46" dur="1500" fill="hold"/>
                                        <p:tgtEl>
                                          <p:spTgt spid="5"/>
                                        </p:tgtEl>
                                        <p:attrNameLst>
                                          <p:attrName>ppt_y</p:attrName>
                                        </p:attrNameLst>
                                      </p:cBhvr>
                                      <p:tavLst>
                                        <p:tav tm="0">
                                          <p:val>
                                            <p:strVal val="#ppt_y+.1"/>
                                          </p:val>
                                        </p:tav>
                                        <p:tav tm="100000">
                                          <p:val>
                                            <p:strVal val="#ppt_y"/>
                                          </p:val>
                                        </p:tav>
                                      </p:tavLst>
                                    </p:anim>
                                  </p:childTnLst>
                                </p:cTn>
                              </p:par>
                              <p:par>
                                <p:cTn id="47" presetID="22" presetClass="entr" presetSubtype="1" fill="hold" nodeType="withEffect">
                                  <p:stCondLst>
                                    <p:cond delay="250"/>
                                  </p:stCondLst>
                                  <p:childTnLst>
                                    <p:set>
                                      <p:cBhvr>
                                        <p:cTn id="48" dur="1" fill="hold">
                                          <p:stCondLst>
                                            <p:cond delay="0"/>
                                          </p:stCondLst>
                                        </p:cTn>
                                        <p:tgtEl>
                                          <p:spTgt spid="91"/>
                                        </p:tgtEl>
                                        <p:attrNameLst>
                                          <p:attrName>style.visibility</p:attrName>
                                        </p:attrNameLst>
                                      </p:cBhvr>
                                      <p:to>
                                        <p:strVal val="visible"/>
                                      </p:to>
                                    </p:set>
                                    <p:animEffect transition="in" filter="wipe(up)">
                                      <p:cBhvr>
                                        <p:cTn id="49" dur="1000"/>
                                        <p:tgtEl>
                                          <p:spTgt spid="91"/>
                                        </p:tgtEl>
                                      </p:cBhvr>
                                    </p:animEffect>
                                  </p:childTnLst>
                                </p:cTn>
                              </p:par>
                              <p:par>
                                <p:cTn id="50" presetID="42" presetClass="path" presetSubtype="0" accel="50000" decel="50000" fill="hold" nodeType="withEffect">
                                  <p:stCondLst>
                                    <p:cond delay="250"/>
                                  </p:stCondLst>
                                  <p:childTnLst>
                                    <p:animMotion origin="layout" path="M 4.16667E-7 3.33333E-6 L 0.0013 0.12986 " pathEditMode="relative" rAng="0" ptsTypes="AA">
                                      <p:cBhvr>
                                        <p:cTn id="51" dur="2000" fill="hold"/>
                                        <p:tgtEl>
                                          <p:spTgt spid="134"/>
                                        </p:tgtEl>
                                        <p:attrNameLst>
                                          <p:attrName>ppt_x</p:attrName>
                                          <p:attrName>ppt_y</p:attrName>
                                        </p:attrNameLst>
                                      </p:cBhvr>
                                      <p:rCtr x="65" y="6481"/>
                                    </p:animMotion>
                                  </p:childTnLst>
                                </p:cTn>
                              </p:par>
                              <p:par>
                                <p:cTn id="52" presetID="10" presetClass="entr" presetSubtype="0" fill="hold" nodeType="withEffect">
                                  <p:stCondLst>
                                    <p:cond delay="500"/>
                                  </p:stCondLst>
                                  <p:childTnLst>
                                    <p:set>
                                      <p:cBhvr>
                                        <p:cTn id="53" dur="1" fill="hold">
                                          <p:stCondLst>
                                            <p:cond delay="0"/>
                                          </p:stCondLst>
                                        </p:cTn>
                                        <p:tgtEl>
                                          <p:spTgt spid="135"/>
                                        </p:tgtEl>
                                        <p:attrNameLst>
                                          <p:attrName>style.visibility</p:attrName>
                                        </p:attrNameLst>
                                      </p:cBhvr>
                                      <p:to>
                                        <p:strVal val="visible"/>
                                      </p:to>
                                    </p:set>
                                    <p:animEffect transition="in" filter="fade">
                                      <p:cBhvr>
                                        <p:cTn id="54" dur="500"/>
                                        <p:tgtEl>
                                          <p:spTgt spid="135"/>
                                        </p:tgtEl>
                                      </p:cBhvr>
                                    </p:animEffect>
                                  </p:childTnLst>
                                </p:cTn>
                              </p:par>
                              <p:par>
                                <p:cTn id="55" presetID="22" presetClass="entr" presetSubtype="1" fill="hold" nodeType="withEffect">
                                  <p:stCondLst>
                                    <p:cond delay="500"/>
                                  </p:stCondLst>
                                  <p:childTnLst>
                                    <p:set>
                                      <p:cBhvr>
                                        <p:cTn id="56" dur="1" fill="hold">
                                          <p:stCondLst>
                                            <p:cond delay="0"/>
                                          </p:stCondLst>
                                        </p:cTn>
                                        <p:tgtEl>
                                          <p:spTgt spid="92"/>
                                        </p:tgtEl>
                                        <p:attrNameLst>
                                          <p:attrName>style.visibility</p:attrName>
                                        </p:attrNameLst>
                                      </p:cBhvr>
                                      <p:to>
                                        <p:strVal val="visible"/>
                                      </p:to>
                                    </p:set>
                                    <p:animEffect transition="in" filter="wipe(up)">
                                      <p:cBhvr>
                                        <p:cTn id="57" dur="1000"/>
                                        <p:tgtEl>
                                          <p:spTgt spid="92"/>
                                        </p:tgtEl>
                                      </p:cBhvr>
                                    </p:animEffect>
                                  </p:childTnLst>
                                </p:cTn>
                              </p:par>
                              <p:par>
                                <p:cTn id="58" presetID="42" presetClass="path" presetSubtype="0" accel="50000" decel="50000" fill="hold" nodeType="withEffect">
                                  <p:stCondLst>
                                    <p:cond delay="500"/>
                                  </p:stCondLst>
                                  <p:childTnLst>
                                    <p:animMotion origin="layout" path="M 0 1.11111E-6 L 0.00117 0.13333 " pathEditMode="relative" rAng="0" ptsTypes="AA">
                                      <p:cBhvr>
                                        <p:cTn id="59" dur="2000" fill="hold"/>
                                        <p:tgtEl>
                                          <p:spTgt spid="135"/>
                                        </p:tgtEl>
                                        <p:attrNameLst>
                                          <p:attrName>ppt_x</p:attrName>
                                          <p:attrName>ppt_y</p:attrName>
                                        </p:attrNameLst>
                                      </p:cBhvr>
                                      <p:rCtr x="52" y="6667"/>
                                    </p:animMotion>
                                  </p:childTnLst>
                                </p:cTn>
                              </p:par>
                              <p:par>
                                <p:cTn id="60" presetID="10" presetClass="entr" presetSubtype="0" fill="hold" nodeType="withEffect">
                                  <p:stCondLst>
                                    <p:cond delay="750"/>
                                  </p:stCondLst>
                                  <p:childTnLst>
                                    <p:set>
                                      <p:cBhvr>
                                        <p:cTn id="61" dur="1" fill="hold">
                                          <p:stCondLst>
                                            <p:cond delay="0"/>
                                          </p:stCondLst>
                                        </p:cTn>
                                        <p:tgtEl>
                                          <p:spTgt spid="136"/>
                                        </p:tgtEl>
                                        <p:attrNameLst>
                                          <p:attrName>style.visibility</p:attrName>
                                        </p:attrNameLst>
                                      </p:cBhvr>
                                      <p:to>
                                        <p:strVal val="visible"/>
                                      </p:to>
                                    </p:set>
                                    <p:animEffect transition="in" filter="fade">
                                      <p:cBhvr>
                                        <p:cTn id="62" dur="500"/>
                                        <p:tgtEl>
                                          <p:spTgt spid="136"/>
                                        </p:tgtEl>
                                      </p:cBhvr>
                                    </p:animEffect>
                                  </p:childTnLst>
                                </p:cTn>
                              </p:par>
                              <p:par>
                                <p:cTn id="63" presetID="42" presetClass="entr" presetSubtype="0" fill="hold" nodeType="withEffect">
                                  <p:stCondLst>
                                    <p:cond delay="75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1500"/>
                                        <p:tgtEl>
                                          <p:spTgt spid="17"/>
                                        </p:tgtEl>
                                      </p:cBhvr>
                                    </p:animEffect>
                                    <p:anim calcmode="lin" valueType="num">
                                      <p:cBhvr>
                                        <p:cTn id="66" dur="1500" fill="hold"/>
                                        <p:tgtEl>
                                          <p:spTgt spid="17"/>
                                        </p:tgtEl>
                                        <p:attrNameLst>
                                          <p:attrName>ppt_x</p:attrName>
                                        </p:attrNameLst>
                                      </p:cBhvr>
                                      <p:tavLst>
                                        <p:tav tm="0">
                                          <p:val>
                                            <p:strVal val="#ppt_x"/>
                                          </p:val>
                                        </p:tav>
                                        <p:tav tm="100000">
                                          <p:val>
                                            <p:strVal val="#ppt_x"/>
                                          </p:val>
                                        </p:tav>
                                      </p:tavLst>
                                    </p:anim>
                                    <p:anim calcmode="lin" valueType="num">
                                      <p:cBhvr>
                                        <p:cTn id="67" dur="1500" fill="hold"/>
                                        <p:tgtEl>
                                          <p:spTgt spid="17"/>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75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500"/>
                                        <p:tgtEl>
                                          <p:spTgt spid="16"/>
                                        </p:tgtEl>
                                      </p:cBhvr>
                                    </p:animEffect>
                                    <p:anim calcmode="lin" valueType="num">
                                      <p:cBhvr>
                                        <p:cTn id="71" dur="1500" fill="hold"/>
                                        <p:tgtEl>
                                          <p:spTgt spid="16"/>
                                        </p:tgtEl>
                                        <p:attrNameLst>
                                          <p:attrName>ppt_x</p:attrName>
                                        </p:attrNameLst>
                                      </p:cBhvr>
                                      <p:tavLst>
                                        <p:tav tm="0">
                                          <p:val>
                                            <p:strVal val="#ppt_x"/>
                                          </p:val>
                                        </p:tav>
                                        <p:tav tm="100000">
                                          <p:val>
                                            <p:strVal val="#ppt_x"/>
                                          </p:val>
                                        </p:tav>
                                      </p:tavLst>
                                    </p:anim>
                                    <p:anim calcmode="lin" valueType="num">
                                      <p:cBhvr>
                                        <p:cTn id="72" dur="1500" fill="hold"/>
                                        <p:tgtEl>
                                          <p:spTgt spid="16"/>
                                        </p:tgtEl>
                                        <p:attrNameLst>
                                          <p:attrName>ppt_y</p:attrName>
                                        </p:attrNameLst>
                                      </p:cBhvr>
                                      <p:tavLst>
                                        <p:tav tm="0">
                                          <p:val>
                                            <p:strVal val="#ppt_y+.1"/>
                                          </p:val>
                                        </p:tav>
                                        <p:tav tm="100000">
                                          <p:val>
                                            <p:strVal val="#ppt_y"/>
                                          </p:val>
                                        </p:tav>
                                      </p:tavLst>
                                    </p:anim>
                                  </p:childTnLst>
                                </p:cTn>
                              </p:par>
                              <p:par>
                                <p:cTn id="73" presetID="22" presetClass="entr" presetSubtype="1" fill="hold" nodeType="withEffect">
                                  <p:stCondLst>
                                    <p:cond delay="750"/>
                                  </p:stCondLst>
                                  <p:childTnLst>
                                    <p:set>
                                      <p:cBhvr>
                                        <p:cTn id="74" dur="1" fill="hold">
                                          <p:stCondLst>
                                            <p:cond delay="0"/>
                                          </p:stCondLst>
                                        </p:cTn>
                                        <p:tgtEl>
                                          <p:spTgt spid="93"/>
                                        </p:tgtEl>
                                        <p:attrNameLst>
                                          <p:attrName>style.visibility</p:attrName>
                                        </p:attrNameLst>
                                      </p:cBhvr>
                                      <p:to>
                                        <p:strVal val="visible"/>
                                      </p:to>
                                    </p:set>
                                    <p:animEffect transition="in" filter="wipe(up)">
                                      <p:cBhvr>
                                        <p:cTn id="75" dur="1000"/>
                                        <p:tgtEl>
                                          <p:spTgt spid="93"/>
                                        </p:tgtEl>
                                      </p:cBhvr>
                                    </p:animEffect>
                                  </p:childTnLst>
                                </p:cTn>
                              </p:par>
                              <p:par>
                                <p:cTn id="76" presetID="42" presetClass="path" presetSubtype="0" accel="50000" decel="50000" fill="hold" nodeType="withEffect">
                                  <p:stCondLst>
                                    <p:cond delay="750"/>
                                  </p:stCondLst>
                                  <p:childTnLst>
                                    <p:animMotion origin="layout" path="M -1.66667E-6 -1.85185E-6 L -1.66667E-6 0.13588 " pathEditMode="relative" rAng="0" ptsTypes="AA">
                                      <p:cBhvr>
                                        <p:cTn id="77" dur="2000" fill="hold"/>
                                        <p:tgtEl>
                                          <p:spTgt spid="136"/>
                                        </p:tgtEl>
                                        <p:attrNameLst>
                                          <p:attrName>ppt_x</p:attrName>
                                          <p:attrName>ppt_y</p:attrName>
                                        </p:attrNameLst>
                                      </p:cBhvr>
                                      <p:rCtr x="0" y="6782"/>
                                    </p:animMotion>
                                  </p:childTnLst>
                                </p:cTn>
                              </p:par>
                              <p:par>
                                <p:cTn id="78" presetID="10" presetClass="entr" presetSubtype="0" fill="hold" nodeType="withEffect">
                                  <p:stCondLst>
                                    <p:cond delay="1000"/>
                                  </p:stCondLst>
                                  <p:childTnLst>
                                    <p:set>
                                      <p:cBhvr>
                                        <p:cTn id="79" dur="1" fill="hold">
                                          <p:stCondLst>
                                            <p:cond delay="0"/>
                                          </p:stCondLst>
                                        </p:cTn>
                                        <p:tgtEl>
                                          <p:spTgt spid="137"/>
                                        </p:tgtEl>
                                        <p:attrNameLst>
                                          <p:attrName>style.visibility</p:attrName>
                                        </p:attrNameLst>
                                      </p:cBhvr>
                                      <p:to>
                                        <p:strVal val="visible"/>
                                      </p:to>
                                    </p:set>
                                    <p:animEffect transition="in" filter="fade">
                                      <p:cBhvr>
                                        <p:cTn id="80" dur="500"/>
                                        <p:tgtEl>
                                          <p:spTgt spid="137"/>
                                        </p:tgtEl>
                                      </p:cBhvr>
                                    </p:animEffect>
                                  </p:childTnLst>
                                </p:cTn>
                              </p:par>
                              <p:par>
                                <p:cTn id="81" presetID="22" presetClass="entr" presetSubtype="1" fill="hold" nodeType="withEffect">
                                  <p:stCondLst>
                                    <p:cond delay="1000"/>
                                  </p:stCondLst>
                                  <p:childTnLst>
                                    <p:set>
                                      <p:cBhvr>
                                        <p:cTn id="82" dur="1" fill="hold">
                                          <p:stCondLst>
                                            <p:cond delay="0"/>
                                          </p:stCondLst>
                                        </p:cTn>
                                        <p:tgtEl>
                                          <p:spTgt spid="94"/>
                                        </p:tgtEl>
                                        <p:attrNameLst>
                                          <p:attrName>style.visibility</p:attrName>
                                        </p:attrNameLst>
                                      </p:cBhvr>
                                      <p:to>
                                        <p:strVal val="visible"/>
                                      </p:to>
                                    </p:set>
                                    <p:animEffect transition="in" filter="wipe(up)">
                                      <p:cBhvr>
                                        <p:cTn id="83" dur="1000"/>
                                        <p:tgtEl>
                                          <p:spTgt spid="94"/>
                                        </p:tgtEl>
                                      </p:cBhvr>
                                    </p:animEffect>
                                  </p:childTnLst>
                                </p:cTn>
                              </p:par>
                              <p:par>
                                <p:cTn id="84" presetID="42" presetClass="path" presetSubtype="0" accel="50000" decel="50000" fill="hold" nodeType="withEffect">
                                  <p:stCondLst>
                                    <p:cond delay="1000"/>
                                  </p:stCondLst>
                                  <p:childTnLst>
                                    <p:animMotion origin="layout" path="M -3.125E-6 -4.07407E-6 L -0.00065 0.13334 " pathEditMode="relative" rAng="0" ptsTypes="AA">
                                      <p:cBhvr>
                                        <p:cTn id="85" dur="2000" fill="hold"/>
                                        <p:tgtEl>
                                          <p:spTgt spid="137"/>
                                        </p:tgtEl>
                                        <p:attrNameLst>
                                          <p:attrName>ppt_x</p:attrName>
                                          <p:attrName>ppt_y</p:attrName>
                                        </p:attrNameLst>
                                      </p:cBhvr>
                                      <p:rCtr x="-39" y="6667"/>
                                    </p:animMotion>
                                  </p:childTnLst>
                                </p:cTn>
                              </p:par>
                              <p:par>
                                <p:cTn id="86" presetID="42" presetClass="entr" presetSubtype="0" fill="hold" nodeType="withEffect">
                                  <p:stCondLst>
                                    <p:cond delay="1000"/>
                                  </p:stCondLst>
                                  <p:childTnLst>
                                    <p:set>
                                      <p:cBhvr>
                                        <p:cTn id="87" dur="1" fill="hold">
                                          <p:stCondLst>
                                            <p:cond delay="0"/>
                                          </p:stCondLst>
                                        </p:cTn>
                                        <p:tgtEl>
                                          <p:spTgt spid="18"/>
                                        </p:tgtEl>
                                        <p:attrNameLst>
                                          <p:attrName>style.visibility</p:attrName>
                                        </p:attrNameLst>
                                      </p:cBhvr>
                                      <p:to>
                                        <p:strVal val="visible"/>
                                      </p:to>
                                    </p:set>
                                    <p:animEffect transition="in" filter="fade">
                                      <p:cBhvr>
                                        <p:cTn id="88" dur="1500"/>
                                        <p:tgtEl>
                                          <p:spTgt spid="18"/>
                                        </p:tgtEl>
                                      </p:cBhvr>
                                    </p:animEffect>
                                    <p:anim calcmode="lin" valueType="num">
                                      <p:cBhvr>
                                        <p:cTn id="89" dur="1500" fill="hold"/>
                                        <p:tgtEl>
                                          <p:spTgt spid="18"/>
                                        </p:tgtEl>
                                        <p:attrNameLst>
                                          <p:attrName>ppt_x</p:attrName>
                                        </p:attrNameLst>
                                      </p:cBhvr>
                                      <p:tavLst>
                                        <p:tav tm="0">
                                          <p:val>
                                            <p:strVal val="#ppt_x"/>
                                          </p:val>
                                        </p:tav>
                                        <p:tav tm="100000">
                                          <p:val>
                                            <p:strVal val="#ppt_x"/>
                                          </p:val>
                                        </p:tav>
                                      </p:tavLst>
                                    </p:anim>
                                    <p:anim calcmode="lin" valueType="num">
                                      <p:cBhvr>
                                        <p:cTn id="90" dur="1500" fill="hold"/>
                                        <p:tgtEl>
                                          <p:spTgt spid="18"/>
                                        </p:tgtEl>
                                        <p:attrNameLst>
                                          <p:attrName>ppt_y</p:attrName>
                                        </p:attrNameLst>
                                      </p:cBhvr>
                                      <p:tavLst>
                                        <p:tav tm="0">
                                          <p:val>
                                            <p:strVal val="#ppt_y+.1"/>
                                          </p:val>
                                        </p:tav>
                                        <p:tav tm="100000">
                                          <p:val>
                                            <p:strVal val="#ppt_y"/>
                                          </p:val>
                                        </p:tav>
                                      </p:tavLst>
                                    </p:anim>
                                  </p:childTnLst>
                                </p:cTn>
                              </p:par>
                            </p:childTnLst>
                          </p:cTn>
                        </p:par>
                        <p:par>
                          <p:cTn id="91" fill="hold">
                            <p:stCondLst>
                              <p:cond delay="4500"/>
                            </p:stCondLst>
                            <p:childTnLst>
                              <p:par>
                                <p:cTn id="92" presetID="22" presetClass="entr" presetSubtype="8" fill="hold" grpId="0" nodeType="afterEffect">
                                  <p:stCondLst>
                                    <p:cond delay="0"/>
                                  </p:stCondLst>
                                  <p:childTnLst>
                                    <p:set>
                                      <p:cBhvr>
                                        <p:cTn id="93" dur="1" fill="hold">
                                          <p:stCondLst>
                                            <p:cond delay="0"/>
                                          </p:stCondLst>
                                        </p:cTn>
                                        <p:tgtEl>
                                          <p:spTgt spid="138"/>
                                        </p:tgtEl>
                                        <p:attrNameLst>
                                          <p:attrName>style.visibility</p:attrName>
                                        </p:attrNameLst>
                                      </p:cBhvr>
                                      <p:to>
                                        <p:strVal val="visible"/>
                                      </p:to>
                                    </p:set>
                                    <p:animEffect transition="in" filter="wipe(left)">
                                      <p:cBhvr>
                                        <p:cTn id="94" dur="500"/>
                                        <p:tgtEl>
                                          <p:spTgt spid="138"/>
                                        </p:tgtEl>
                                      </p:cBhvr>
                                    </p:animEffect>
                                  </p:childTnLst>
                                </p:cTn>
                              </p:par>
                            </p:childTnLst>
                          </p:cTn>
                        </p:par>
                        <p:par>
                          <p:cTn id="95" fill="hold">
                            <p:stCondLst>
                              <p:cond delay="5000"/>
                            </p:stCondLst>
                            <p:childTnLst>
                              <p:par>
                                <p:cTn id="96" presetID="10" presetClass="entr" presetSubtype="0" fill="hold" grpId="0" nodeType="afterEffect">
                                  <p:stCondLst>
                                    <p:cond delay="0"/>
                                  </p:stCondLst>
                                  <p:childTnLst>
                                    <p:set>
                                      <p:cBhvr>
                                        <p:cTn id="97" dur="1" fill="hold">
                                          <p:stCondLst>
                                            <p:cond delay="0"/>
                                          </p:stCondLst>
                                        </p:cTn>
                                        <p:tgtEl>
                                          <p:spTgt spid="139"/>
                                        </p:tgtEl>
                                        <p:attrNameLst>
                                          <p:attrName>style.visibility</p:attrName>
                                        </p:attrNameLst>
                                      </p:cBhvr>
                                      <p:to>
                                        <p:strVal val="visible"/>
                                      </p:to>
                                    </p:set>
                                    <p:animEffect transition="in" filter="fade">
                                      <p:cBhvr>
                                        <p:cTn id="98" dur="500"/>
                                        <p:tgtEl>
                                          <p:spTgt spid="139"/>
                                        </p:tgtEl>
                                      </p:cBhvr>
                                    </p:animEffect>
                                  </p:childTnLst>
                                </p:cTn>
                              </p:par>
                            </p:childTnLst>
                          </p:cTn>
                        </p:par>
                        <p:par>
                          <p:cTn id="99" fill="hold">
                            <p:stCondLst>
                              <p:cond delay="5500"/>
                            </p:stCondLst>
                            <p:childTnLst>
                              <p:par>
                                <p:cTn id="100" presetID="22" presetClass="entr" presetSubtype="8" fill="hold" grpId="0" nodeType="afterEffect">
                                  <p:stCondLst>
                                    <p:cond delay="0"/>
                                  </p:stCondLst>
                                  <p:childTnLst>
                                    <p:set>
                                      <p:cBhvr>
                                        <p:cTn id="101" dur="1" fill="hold">
                                          <p:stCondLst>
                                            <p:cond delay="0"/>
                                          </p:stCondLst>
                                        </p:cTn>
                                        <p:tgtEl>
                                          <p:spTgt spid="142"/>
                                        </p:tgtEl>
                                        <p:attrNameLst>
                                          <p:attrName>style.visibility</p:attrName>
                                        </p:attrNameLst>
                                      </p:cBhvr>
                                      <p:to>
                                        <p:strVal val="visible"/>
                                      </p:to>
                                    </p:set>
                                    <p:animEffect transition="in" filter="wipe(left)">
                                      <p:cBhvr>
                                        <p:cTn id="102" dur="500"/>
                                        <p:tgtEl>
                                          <p:spTgt spid="142"/>
                                        </p:tgtEl>
                                      </p:cBhvr>
                                    </p:animEffect>
                                  </p:childTnLst>
                                </p:cTn>
                              </p:par>
                            </p:childTnLst>
                          </p:cTn>
                        </p:par>
                        <p:par>
                          <p:cTn id="103" fill="hold">
                            <p:stCondLst>
                              <p:cond delay="6000"/>
                            </p:stCondLst>
                            <p:childTnLst>
                              <p:par>
                                <p:cTn id="104" presetID="10" presetClass="entr" presetSubtype="0" fill="hold" grpId="0" nodeType="afterEffect">
                                  <p:stCondLst>
                                    <p:cond delay="0"/>
                                  </p:stCondLst>
                                  <p:childTnLst>
                                    <p:set>
                                      <p:cBhvr>
                                        <p:cTn id="105" dur="1" fill="hold">
                                          <p:stCondLst>
                                            <p:cond delay="0"/>
                                          </p:stCondLst>
                                        </p:cTn>
                                        <p:tgtEl>
                                          <p:spTgt spid="143"/>
                                        </p:tgtEl>
                                        <p:attrNameLst>
                                          <p:attrName>style.visibility</p:attrName>
                                        </p:attrNameLst>
                                      </p:cBhvr>
                                      <p:to>
                                        <p:strVal val="visible"/>
                                      </p:to>
                                    </p:set>
                                    <p:animEffect transition="in" filter="fade">
                                      <p:cBhvr>
                                        <p:cTn id="106" dur="500"/>
                                        <p:tgtEl>
                                          <p:spTgt spid="143"/>
                                        </p:tgtEl>
                                      </p:cBhvr>
                                    </p:animEffect>
                                  </p:childTnLst>
                                </p:cTn>
                              </p:par>
                            </p:childTnLst>
                          </p:cTn>
                        </p:par>
                        <p:par>
                          <p:cTn id="107" fill="hold">
                            <p:stCondLst>
                              <p:cond delay="6500"/>
                            </p:stCondLst>
                            <p:childTnLst>
                              <p:par>
                                <p:cTn id="108" presetID="22" presetClass="entr" presetSubtype="8" fill="hold" grpId="0" nodeType="afterEffect">
                                  <p:stCondLst>
                                    <p:cond delay="0"/>
                                  </p:stCondLst>
                                  <p:childTnLst>
                                    <p:set>
                                      <p:cBhvr>
                                        <p:cTn id="109" dur="1" fill="hold">
                                          <p:stCondLst>
                                            <p:cond delay="0"/>
                                          </p:stCondLst>
                                        </p:cTn>
                                        <p:tgtEl>
                                          <p:spTgt spid="144"/>
                                        </p:tgtEl>
                                        <p:attrNameLst>
                                          <p:attrName>style.visibility</p:attrName>
                                        </p:attrNameLst>
                                      </p:cBhvr>
                                      <p:to>
                                        <p:strVal val="visible"/>
                                      </p:to>
                                    </p:set>
                                    <p:animEffect transition="in" filter="wipe(left)">
                                      <p:cBhvr>
                                        <p:cTn id="110" dur="500"/>
                                        <p:tgtEl>
                                          <p:spTgt spid="144"/>
                                        </p:tgtEl>
                                      </p:cBhvr>
                                    </p:animEffect>
                                  </p:childTnLst>
                                </p:cTn>
                              </p:par>
                            </p:childTnLst>
                          </p:cTn>
                        </p:par>
                        <p:par>
                          <p:cTn id="111" fill="hold">
                            <p:stCondLst>
                              <p:cond delay="7000"/>
                            </p:stCondLst>
                            <p:childTnLst>
                              <p:par>
                                <p:cTn id="112" presetID="10" presetClass="entr" presetSubtype="0" fill="hold" grpId="0" nodeType="afterEffect">
                                  <p:stCondLst>
                                    <p:cond delay="0"/>
                                  </p:stCondLst>
                                  <p:childTnLst>
                                    <p:set>
                                      <p:cBhvr>
                                        <p:cTn id="113" dur="1" fill="hold">
                                          <p:stCondLst>
                                            <p:cond delay="0"/>
                                          </p:stCondLst>
                                        </p:cTn>
                                        <p:tgtEl>
                                          <p:spTgt spid="145"/>
                                        </p:tgtEl>
                                        <p:attrNameLst>
                                          <p:attrName>style.visibility</p:attrName>
                                        </p:attrNameLst>
                                      </p:cBhvr>
                                      <p:to>
                                        <p:strVal val="visible"/>
                                      </p:to>
                                    </p:set>
                                    <p:animEffect transition="in" filter="fade">
                                      <p:cBhvr>
                                        <p:cTn id="114" dur="500"/>
                                        <p:tgtEl>
                                          <p:spTgt spid="145"/>
                                        </p:tgtEl>
                                      </p:cBhvr>
                                    </p:animEffect>
                                  </p:childTnLst>
                                </p:cTn>
                              </p:par>
                            </p:childTnLst>
                          </p:cTn>
                        </p:par>
                        <p:par>
                          <p:cTn id="115" fill="hold">
                            <p:stCondLst>
                              <p:cond delay="7500"/>
                            </p:stCondLst>
                            <p:childTnLst>
                              <p:par>
                                <p:cTn id="116" presetID="22" presetClass="entr" presetSubtype="8" fill="hold" grpId="0" nodeType="afterEffect">
                                  <p:stCondLst>
                                    <p:cond delay="0"/>
                                  </p:stCondLst>
                                  <p:childTnLst>
                                    <p:set>
                                      <p:cBhvr>
                                        <p:cTn id="117" dur="1" fill="hold">
                                          <p:stCondLst>
                                            <p:cond delay="0"/>
                                          </p:stCondLst>
                                        </p:cTn>
                                        <p:tgtEl>
                                          <p:spTgt spid="146"/>
                                        </p:tgtEl>
                                        <p:attrNameLst>
                                          <p:attrName>style.visibility</p:attrName>
                                        </p:attrNameLst>
                                      </p:cBhvr>
                                      <p:to>
                                        <p:strVal val="visible"/>
                                      </p:to>
                                    </p:set>
                                    <p:animEffect transition="in" filter="wipe(left)">
                                      <p:cBhvr>
                                        <p:cTn id="118" dur="500"/>
                                        <p:tgtEl>
                                          <p:spTgt spid="146"/>
                                        </p:tgtEl>
                                      </p:cBhvr>
                                    </p:animEffect>
                                  </p:childTnLst>
                                </p:cTn>
                              </p:par>
                            </p:childTnLst>
                          </p:cTn>
                        </p:par>
                        <p:par>
                          <p:cTn id="119" fill="hold">
                            <p:stCondLst>
                              <p:cond delay="8000"/>
                            </p:stCondLst>
                            <p:childTnLst>
                              <p:par>
                                <p:cTn id="120" presetID="10" presetClass="entr" presetSubtype="0" fill="hold" grpId="0" nodeType="afterEffect">
                                  <p:stCondLst>
                                    <p:cond delay="0"/>
                                  </p:stCondLst>
                                  <p:childTnLst>
                                    <p:set>
                                      <p:cBhvr>
                                        <p:cTn id="121" dur="1" fill="hold">
                                          <p:stCondLst>
                                            <p:cond delay="0"/>
                                          </p:stCondLst>
                                        </p:cTn>
                                        <p:tgtEl>
                                          <p:spTgt spid="147"/>
                                        </p:tgtEl>
                                        <p:attrNameLst>
                                          <p:attrName>style.visibility</p:attrName>
                                        </p:attrNameLst>
                                      </p:cBhvr>
                                      <p:to>
                                        <p:strVal val="visible"/>
                                      </p:to>
                                    </p:set>
                                    <p:animEffect transition="in" filter="fade">
                                      <p:cBhvr>
                                        <p:cTn id="122" dur="500"/>
                                        <p:tgtEl>
                                          <p:spTgt spid="147"/>
                                        </p:tgtEl>
                                      </p:cBhvr>
                                    </p:animEffect>
                                  </p:childTnLst>
                                </p:cTn>
                              </p:par>
                            </p:childTnLst>
                          </p:cTn>
                        </p:par>
                        <p:par>
                          <p:cTn id="123" fill="hold">
                            <p:stCondLst>
                              <p:cond delay="8500"/>
                            </p:stCondLst>
                            <p:childTnLst>
                              <p:par>
                                <p:cTn id="124" presetID="22" presetClass="entr" presetSubtype="8" fill="hold" grpId="0" nodeType="afterEffect">
                                  <p:stCondLst>
                                    <p:cond delay="0"/>
                                  </p:stCondLst>
                                  <p:childTnLst>
                                    <p:set>
                                      <p:cBhvr>
                                        <p:cTn id="125" dur="1" fill="hold">
                                          <p:stCondLst>
                                            <p:cond delay="0"/>
                                          </p:stCondLst>
                                        </p:cTn>
                                        <p:tgtEl>
                                          <p:spTgt spid="148"/>
                                        </p:tgtEl>
                                        <p:attrNameLst>
                                          <p:attrName>style.visibility</p:attrName>
                                        </p:attrNameLst>
                                      </p:cBhvr>
                                      <p:to>
                                        <p:strVal val="visible"/>
                                      </p:to>
                                    </p:set>
                                    <p:animEffect transition="in" filter="wipe(left)">
                                      <p:cBhvr>
                                        <p:cTn id="126" dur="500"/>
                                        <p:tgtEl>
                                          <p:spTgt spid="148"/>
                                        </p:tgtEl>
                                      </p:cBhvr>
                                    </p:animEffect>
                                  </p:childTnLst>
                                </p:cTn>
                              </p:par>
                            </p:childTnLst>
                          </p:cTn>
                        </p:par>
                        <p:par>
                          <p:cTn id="127" fill="hold">
                            <p:stCondLst>
                              <p:cond delay="9000"/>
                            </p:stCondLst>
                            <p:childTnLst>
                              <p:par>
                                <p:cTn id="128" presetID="10" presetClass="entr" presetSubtype="0" fill="hold" grpId="0" nodeType="afterEffect">
                                  <p:stCondLst>
                                    <p:cond delay="0"/>
                                  </p:stCondLst>
                                  <p:childTnLst>
                                    <p:set>
                                      <p:cBhvr>
                                        <p:cTn id="129" dur="1" fill="hold">
                                          <p:stCondLst>
                                            <p:cond delay="0"/>
                                          </p:stCondLst>
                                        </p:cTn>
                                        <p:tgtEl>
                                          <p:spTgt spid="149"/>
                                        </p:tgtEl>
                                        <p:attrNameLst>
                                          <p:attrName>style.visibility</p:attrName>
                                        </p:attrNameLst>
                                      </p:cBhvr>
                                      <p:to>
                                        <p:strVal val="visible"/>
                                      </p:to>
                                    </p:set>
                                    <p:animEffect transition="in" filter="fade">
                                      <p:cBhvr>
                                        <p:cTn id="130"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P spid="142" grpId="0"/>
      <p:bldP spid="143" grpId="0"/>
      <p:bldP spid="144" grpId="0"/>
      <p:bldP spid="145" grpId="0"/>
      <p:bldP spid="146" grpId="0"/>
      <p:bldP spid="147" grpId="0"/>
      <p:bldP spid="148" grpId="0"/>
      <p:bldP spid="1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Business Model Sample</a:t>
            </a:r>
          </a:p>
        </p:txBody>
      </p:sp>
      <p:grpSp>
        <p:nvGrpSpPr>
          <p:cNvPr id="38" name="Group 37"/>
          <p:cNvGrpSpPr/>
          <p:nvPr/>
        </p:nvGrpSpPr>
        <p:grpSpPr>
          <a:xfrm>
            <a:off x="4226621" y="2110154"/>
            <a:ext cx="3738758" cy="3376245"/>
            <a:chOff x="4226621" y="2426677"/>
            <a:chExt cx="3738758" cy="3376245"/>
          </a:xfrm>
        </p:grpSpPr>
        <p:grpSp>
          <p:nvGrpSpPr>
            <p:cNvPr id="23" name="Group 22"/>
            <p:cNvGrpSpPr/>
            <p:nvPr/>
          </p:nvGrpSpPr>
          <p:grpSpPr>
            <a:xfrm>
              <a:off x="4226621" y="2426677"/>
              <a:ext cx="3738758" cy="3376245"/>
              <a:chOff x="4032249" y="2085976"/>
              <a:chExt cx="4125913" cy="3725861"/>
            </a:xfrm>
            <a:effectLst>
              <a:outerShdw blurRad="342900" dist="317500" dir="5400000" sx="90000" sy="-19000" rotWithShape="0">
                <a:prstClr val="black">
                  <a:alpha val="24000"/>
                </a:prstClr>
              </a:outerShdw>
            </a:effectLst>
          </p:grpSpPr>
          <p:sp>
            <p:nvSpPr>
              <p:cNvPr id="16" name="Freeform 14"/>
              <p:cNvSpPr>
                <a:spLocks/>
              </p:cNvSpPr>
              <p:nvPr/>
            </p:nvSpPr>
            <p:spPr bwMode="auto">
              <a:xfrm>
                <a:off x="4032249" y="3692525"/>
                <a:ext cx="3208338" cy="2119312"/>
              </a:xfrm>
              <a:custGeom>
                <a:avLst/>
                <a:gdLst>
                  <a:gd name="T0" fmla="*/ 37 w 1723"/>
                  <a:gd name="T1" fmla="*/ 721 h 1138"/>
                  <a:gd name="T2" fmla="*/ 451 w 1723"/>
                  <a:gd name="T3" fmla="*/ 0 h 1138"/>
                  <a:gd name="T4" fmla="*/ 451 w 1723"/>
                  <a:gd name="T5" fmla="*/ 0 h 1138"/>
                  <a:gd name="T6" fmla="*/ 634 w 1723"/>
                  <a:gd name="T7" fmla="*/ 605 h 1138"/>
                  <a:gd name="T8" fmla="*/ 1330 w 1723"/>
                  <a:gd name="T9" fmla="*/ 579 h 1138"/>
                  <a:gd name="T10" fmla="*/ 1446 w 1723"/>
                  <a:gd name="T11" fmla="*/ 325 h 1138"/>
                  <a:gd name="T12" fmla="*/ 1277 w 1723"/>
                  <a:gd name="T13" fmla="*/ 32 h 1138"/>
                  <a:gd name="T14" fmla="*/ 1071 w 1723"/>
                  <a:gd name="T15" fmla="*/ 1138 h 1138"/>
                  <a:gd name="T16" fmla="*/ 1071 w 1723"/>
                  <a:gd name="T17" fmla="*/ 1138 h 1138"/>
                  <a:gd name="T18" fmla="*/ 279 w 1723"/>
                  <a:gd name="T19" fmla="*/ 1138 h 1138"/>
                  <a:gd name="T20" fmla="*/ 0 w 1723"/>
                  <a:gd name="T21" fmla="*/ 860 h 1138"/>
                  <a:gd name="T22" fmla="*/ 37 w 1723"/>
                  <a:gd name="T23" fmla="*/ 721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3" h="1138">
                    <a:moveTo>
                      <a:pt x="37" y="721"/>
                    </a:moveTo>
                    <a:cubicBezTo>
                      <a:pt x="451" y="0"/>
                      <a:pt x="451" y="0"/>
                      <a:pt x="451" y="0"/>
                    </a:cubicBezTo>
                    <a:cubicBezTo>
                      <a:pt x="451" y="0"/>
                      <a:pt x="451" y="0"/>
                      <a:pt x="451" y="0"/>
                    </a:cubicBezTo>
                    <a:cubicBezTo>
                      <a:pt x="342" y="265"/>
                      <a:pt x="450" y="484"/>
                      <a:pt x="634" y="605"/>
                    </a:cubicBezTo>
                    <a:cubicBezTo>
                      <a:pt x="828" y="733"/>
                      <a:pt x="1106" y="750"/>
                      <a:pt x="1330" y="579"/>
                    </a:cubicBezTo>
                    <a:cubicBezTo>
                      <a:pt x="1401" y="517"/>
                      <a:pt x="1446" y="426"/>
                      <a:pt x="1446" y="325"/>
                    </a:cubicBezTo>
                    <a:cubicBezTo>
                      <a:pt x="1446" y="196"/>
                      <a:pt x="1378" y="96"/>
                      <a:pt x="1277" y="32"/>
                    </a:cubicBezTo>
                    <a:cubicBezTo>
                      <a:pt x="1723" y="311"/>
                      <a:pt x="1648" y="1131"/>
                      <a:pt x="1071" y="1138"/>
                    </a:cubicBezTo>
                    <a:cubicBezTo>
                      <a:pt x="1071" y="1138"/>
                      <a:pt x="1071" y="1138"/>
                      <a:pt x="1071" y="1138"/>
                    </a:cubicBezTo>
                    <a:cubicBezTo>
                      <a:pt x="279" y="1138"/>
                      <a:pt x="279" y="1138"/>
                      <a:pt x="279" y="1138"/>
                    </a:cubicBezTo>
                    <a:cubicBezTo>
                      <a:pt x="125" y="1138"/>
                      <a:pt x="0" y="1014"/>
                      <a:pt x="0" y="860"/>
                    </a:cubicBezTo>
                    <a:cubicBezTo>
                      <a:pt x="0" y="809"/>
                      <a:pt x="13" y="762"/>
                      <a:pt x="37" y="721"/>
                    </a:cubicBezTo>
                    <a:close/>
                  </a:path>
                </a:pathLst>
              </a:custGeom>
              <a:solidFill>
                <a:schemeClr val="bg1">
                  <a:alpha val="4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4451349" y="2085976"/>
                <a:ext cx="2860675" cy="3284539"/>
              </a:xfrm>
              <a:custGeom>
                <a:avLst/>
                <a:gdLst>
                  <a:gd name="T0" fmla="*/ 226 w 1537"/>
                  <a:gd name="T1" fmla="*/ 862 h 1764"/>
                  <a:gd name="T2" fmla="*/ 640 w 1537"/>
                  <a:gd name="T3" fmla="*/ 141 h 1764"/>
                  <a:gd name="T4" fmla="*/ 883 w 1537"/>
                  <a:gd name="T5" fmla="*/ 0 h 1764"/>
                  <a:gd name="T6" fmla="*/ 1123 w 1537"/>
                  <a:gd name="T7" fmla="*/ 136 h 1764"/>
                  <a:gd name="T8" fmla="*/ 1537 w 1537"/>
                  <a:gd name="T9" fmla="*/ 857 h 1764"/>
                  <a:gd name="T10" fmla="*/ 1537 w 1537"/>
                  <a:gd name="T11" fmla="*/ 857 h 1764"/>
                  <a:gd name="T12" fmla="*/ 545 w 1537"/>
                  <a:gd name="T13" fmla="*/ 1188 h 1764"/>
                  <a:gd name="T14" fmla="*/ 883 w 1537"/>
                  <a:gd name="T15" fmla="*/ 1525 h 1764"/>
                  <a:gd name="T16" fmla="*/ 1094 w 1537"/>
                  <a:gd name="T17" fmla="*/ 1451 h 1764"/>
                  <a:gd name="T18" fmla="*/ 226 w 1537"/>
                  <a:gd name="T19" fmla="*/ 863 h 1764"/>
                  <a:gd name="T20" fmla="*/ 226 w 1537"/>
                  <a:gd name="T21" fmla="*/ 862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7" h="1764">
                    <a:moveTo>
                      <a:pt x="226" y="862"/>
                    </a:moveTo>
                    <a:cubicBezTo>
                      <a:pt x="640" y="141"/>
                      <a:pt x="640" y="141"/>
                      <a:pt x="640" y="141"/>
                    </a:cubicBezTo>
                    <a:cubicBezTo>
                      <a:pt x="688" y="57"/>
                      <a:pt x="779" y="0"/>
                      <a:pt x="883" y="0"/>
                    </a:cubicBezTo>
                    <a:cubicBezTo>
                      <a:pt x="985" y="0"/>
                      <a:pt x="1074" y="55"/>
                      <a:pt x="1123" y="136"/>
                    </a:cubicBezTo>
                    <a:cubicBezTo>
                      <a:pt x="1537" y="857"/>
                      <a:pt x="1537" y="857"/>
                      <a:pt x="1537" y="857"/>
                    </a:cubicBezTo>
                    <a:cubicBezTo>
                      <a:pt x="1537" y="857"/>
                      <a:pt x="1537" y="857"/>
                      <a:pt x="1537" y="857"/>
                    </a:cubicBezTo>
                    <a:cubicBezTo>
                      <a:pt x="1244" y="356"/>
                      <a:pt x="545" y="671"/>
                      <a:pt x="545" y="1188"/>
                    </a:cubicBezTo>
                    <a:cubicBezTo>
                      <a:pt x="545" y="1374"/>
                      <a:pt x="696" y="1525"/>
                      <a:pt x="883" y="1525"/>
                    </a:cubicBezTo>
                    <a:cubicBezTo>
                      <a:pt x="963" y="1525"/>
                      <a:pt x="1036" y="1498"/>
                      <a:pt x="1094" y="1451"/>
                    </a:cubicBezTo>
                    <a:cubicBezTo>
                      <a:pt x="681" y="1764"/>
                      <a:pt x="0" y="1400"/>
                      <a:pt x="226" y="863"/>
                    </a:cubicBezTo>
                    <a:lnTo>
                      <a:pt x="226" y="862"/>
                    </a:lnTo>
                    <a:close/>
                  </a:path>
                </a:pathLst>
              </a:custGeom>
              <a:solidFill>
                <a:schemeClr val="bg1">
                  <a:alpha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5465762" y="2749550"/>
                <a:ext cx="2692400" cy="3062287"/>
              </a:xfrm>
              <a:custGeom>
                <a:avLst/>
                <a:gdLst>
                  <a:gd name="T0" fmla="*/ 992 w 1446"/>
                  <a:gd name="T1" fmla="*/ 501 h 1645"/>
                  <a:gd name="T2" fmla="*/ 1409 w 1446"/>
                  <a:gd name="T3" fmla="*/ 1228 h 1645"/>
                  <a:gd name="T4" fmla="*/ 1446 w 1446"/>
                  <a:gd name="T5" fmla="*/ 1367 h 1645"/>
                  <a:gd name="T6" fmla="*/ 1167 w 1446"/>
                  <a:gd name="T7" fmla="*/ 1645 h 1645"/>
                  <a:gd name="T8" fmla="*/ 294 w 1446"/>
                  <a:gd name="T9" fmla="*/ 1645 h 1645"/>
                  <a:gd name="T10" fmla="*/ 507 w 1446"/>
                  <a:gd name="T11" fmla="*/ 539 h 1645"/>
                  <a:gd name="T12" fmla="*/ 338 w 1446"/>
                  <a:gd name="T13" fmla="*/ 494 h 1645"/>
                  <a:gd name="T14" fmla="*/ 0 w 1446"/>
                  <a:gd name="T15" fmla="*/ 832 h 1645"/>
                  <a:gd name="T16" fmla="*/ 992 w 1446"/>
                  <a:gd name="T17" fmla="*/ 50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6" h="1645">
                    <a:moveTo>
                      <a:pt x="992" y="501"/>
                    </a:moveTo>
                    <a:cubicBezTo>
                      <a:pt x="1409" y="1228"/>
                      <a:pt x="1409" y="1228"/>
                      <a:pt x="1409" y="1228"/>
                    </a:cubicBezTo>
                    <a:cubicBezTo>
                      <a:pt x="1432" y="1269"/>
                      <a:pt x="1446" y="1316"/>
                      <a:pt x="1446" y="1367"/>
                    </a:cubicBezTo>
                    <a:cubicBezTo>
                      <a:pt x="1446" y="1521"/>
                      <a:pt x="1321" y="1645"/>
                      <a:pt x="1167" y="1645"/>
                    </a:cubicBezTo>
                    <a:cubicBezTo>
                      <a:pt x="294" y="1645"/>
                      <a:pt x="294" y="1645"/>
                      <a:pt x="294" y="1645"/>
                    </a:cubicBezTo>
                    <a:cubicBezTo>
                      <a:pt x="877" y="1645"/>
                      <a:pt x="955" y="819"/>
                      <a:pt x="507" y="539"/>
                    </a:cubicBezTo>
                    <a:cubicBezTo>
                      <a:pt x="457" y="510"/>
                      <a:pt x="399" y="494"/>
                      <a:pt x="338" y="494"/>
                    </a:cubicBezTo>
                    <a:cubicBezTo>
                      <a:pt x="151" y="494"/>
                      <a:pt x="0" y="645"/>
                      <a:pt x="0" y="832"/>
                    </a:cubicBezTo>
                    <a:cubicBezTo>
                      <a:pt x="0" y="315"/>
                      <a:pt x="699" y="0"/>
                      <a:pt x="992" y="501"/>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5435600" y="2749550"/>
                <a:ext cx="1876425" cy="1549400"/>
              </a:xfrm>
              <a:custGeom>
                <a:avLst/>
                <a:gdLst>
                  <a:gd name="T0" fmla="*/ 16 w 1008"/>
                  <a:gd name="T1" fmla="*/ 832 h 832"/>
                  <a:gd name="T2" fmla="*/ 1008 w 1008"/>
                  <a:gd name="T3" fmla="*/ 501 h 832"/>
                  <a:gd name="T4" fmla="*/ 16 w 1008"/>
                  <a:gd name="T5" fmla="*/ 832 h 832"/>
                </a:gdLst>
                <a:ahLst/>
                <a:cxnLst>
                  <a:cxn ang="0">
                    <a:pos x="T0" y="T1"/>
                  </a:cxn>
                  <a:cxn ang="0">
                    <a:pos x="T2" y="T3"/>
                  </a:cxn>
                  <a:cxn ang="0">
                    <a:pos x="T4" y="T5"/>
                  </a:cxn>
                </a:cxnLst>
                <a:rect l="0" t="0" r="r" b="b"/>
                <a:pathLst>
                  <a:path w="1008" h="832">
                    <a:moveTo>
                      <a:pt x="16" y="832"/>
                    </a:moveTo>
                    <a:cubicBezTo>
                      <a:pt x="16" y="315"/>
                      <a:pt x="715" y="0"/>
                      <a:pt x="1008" y="501"/>
                    </a:cubicBezTo>
                    <a:cubicBezTo>
                      <a:pt x="715" y="1"/>
                      <a:pt x="0" y="253"/>
                      <a:pt x="16" y="832"/>
                    </a:cubicBezTo>
                    <a:close/>
                  </a:path>
                </a:pathLst>
              </a:custGeom>
              <a:solidFill>
                <a:srgbClr val="7ECBF2"/>
              </a:solidFill>
              <a:ln>
                <a:noFill/>
              </a:ln>
              <a:effectLst>
                <a:outerShdw blurRad="127000" dist="38100" dir="2700000" algn="tl" rotWithShape="0">
                  <a:prstClr val="black">
                    <a:alpha val="7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4486275" y="3670300"/>
                <a:ext cx="1747838" cy="1622425"/>
              </a:xfrm>
              <a:custGeom>
                <a:avLst/>
                <a:gdLst>
                  <a:gd name="T0" fmla="*/ 939 w 939"/>
                  <a:gd name="T1" fmla="*/ 677 h 871"/>
                  <a:gd name="T2" fmla="*/ 214 w 939"/>
                  <a:gd name="T3" fmla="*/ 0 h 871"/>
                  <a:gd name="T4" fmla="*/ 939 w 939"/>
                  <a:gd name="T5" fmla="*/ 677 h 871"/>
                </a:gdLst>
                <a:ahLst/>
                <a:cxnLst>
                  <a:cxn ang="0">
                    <a:pos x="T0" y="T1"/>
                  </a:cxn>
                  <a:cxn ang="0">
                    <a:pos x="T2" y="T3"/>
                  </a:cxn>
                  <a:cxn ang="0">
                    <a:pos x="T4" y="T5"/>
                  </a:cxn>
                </a:cxnLst>
                <a:rect l="0" t="0" r="r" b="b"/>
                <a:pathLst>
                  <a:path w="939" h="871">
                    <a:moveTo>
                      <a:pt x="939" y="677"/>
                    </a:moveTo>
                    <a:cubicBezTo>
                      <a:pt x="419" y="871"/>
                      <a:pt x="0" y="457"/>
                      <a:pt x="214" y="0"/>
                    </a:cubicBezTo>
                    <a:cubicBezTo>
                      <a:pt x="37" y="499"/>
                      <a:pt x="468" y="810"/>
                      <a:pt x="939" y="677"/>
                    </a:cubicBezTo>
                    <a:close/>
                  </a:path>
                </a:pathLst>
              </a:custGeom>
              <a:solidFill>
                <a:srgbClr val="E2F7CA"/>
              </a:solidFill>
              <a:ln>
                <a:noFill/>
              </a:ln>
              <a:effectLst>
                <a:outerShdw blurRad="127000" dist="38100" dir="16200000" rotWithShape="0">
                  <a:prstClr val="black">
                    <a:alpha val="7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6013450" y="3752850"/>
                <a:ext cx="1298575" cy="2058987"/>
              </a:xfrm>
              <a:custGeom>
                <a:avLst/>
                <a:gdLst>
                  <a:gd name="T0" fmla="*/ 0 w 698"/>
                  <a:gd name="T1" fmla="*/ 1106 h 1106"/>
                  <a:gd name="T2" fmla="*/ 213 w 698"/>
                  <a:gd name="T3" fmla="*/ 0 h 1106"/>
                  <a:gd name="T4" fmla="*/ 0 w 698"/>
                  <a:gd name="T5" fmla="*/ 1106 h 1106"/>
                </a:gdLst>
                <a:ahLst/>
                <a:cxnLst>
                  <a:cxn ang="0">
                    <a:pos x="T0" y="T1"/>
                  </a:cxn>
                  <a:cxn ang="0">
                    <a:pos x="T2" y="T3"/>
                  </a:cxn>
                  <a:cxn ang="0">
                    <a:pos x="T4" y="T5"/>
                  </a:cxn>
                </a:cxnLst>
                <a:rect l="0" t="0" r="r" b="b"/>
                <a:pathLst>
                  <a:path w="698" h="1106">
                    <a:moveTo>
                      <a:pt x="0" y="1106"/>
                    </a:moveTo>
                    <a:cubicBezTo>
                      <a:pt x="583" y="1106"/>
                      <a:pt x="661" y="280"/>
                      <a:pt x="213" y="0"/>
                    </a:cubicBezTo>
                    <a:cubicBezTo>
                      <a:pt x="698" y="280"/>
                      <a:pt x="610" y="1106"/>
                      <a:pt x="0" y="1106"/>
                    </a:cubicBezTo>
                    <a:close/>
                  </a:path>
                </a:pathLst>
              </a:custGeom>
              <a:solidFill>
                <a:srgbClr val="FFDDC4"/>
              </a:solidFill>
              <a:ln>
                <a:noFill/>
              </a:ln>
              <a:effectLst>
                <a:outerShdw blurRad="127000" dist="38100" dir="8100000" algn="tr" rotWithShape="0">
                  <a:prstClr val="black">
                    <a:alpha val="7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TextBox 23"/>
            <p:cNvSpPr txBox="1"/>
            <p:nvPr/>
          </p:nvSpPr>
          <p:spPr>
            <a:xfrm rot="18033840">
              <a:off x="4801672" y="3509682"/>
              <a:ext cx="1199559" cy="523220"/>
            </a:xfrm>
            <a:prstGeom prst="rect">
              <a:avLst/>
            </a:prstGeom>
            <a:noFill/>
          </p:spPr>
          <p:txBody>
            <a:bodyPr wrap="none" rtlCol="0">
              <a:spAutoFit/>
            </a:bodyPr>
            <a:lstStyle/>
            <a:p>
              <a:r>
                <a:rPr lang="en-US" sz="2800" dirty="0">
                  <a:solidFill>
                    <a:schemeClr val="bg1"/>
                  </a:solidFill>
                </a:rPr>
                <a:t>01</a:t>
              </a:r>
              <a:r>
                <a:rPr lang="en-US" dirty="0">
                  <a:solidFill>
                    <a:schemeClr val="bg1"/>
                  </a:solidFill>
                </a:rPr>
                <a:t> Lorem</a:t>
              </a:r>
            </a:p>
          </p:txBody>
        </p:sp>
        <p:sp>
          <p:nvSpPr>
            <p:cNvPr id="25" name="TextBox 24"/>
            <p:cNvSpPr txBox="1"/>
            <p:nvPr/>
          </p:nvSpPr>
          <p:spPr>
            <a:xfrm rot="3667932">
              <a:off x="6553778" y="3979333"/>
              <a:ext cx="1199559" cy="523220"/>
            </a:xfrm>
            <a:prstGeom prst="rect">
              <a:avLst/>
            </a:prstGeom>
            <a:noFill/>
          </p:spPr>
          <p:txBody>
            <a:bodyPr wrap="none" rtlCol="0">
              <a:spAutoFit/>
            </a:bodyPr>
            <a:lstStyle/>
            <a:p>
              <a:r>
                <a:rPr lang="en-US" sz="2800">
                  <a:solidFill>
                    <a:schemeClr val="bg1"/>
                  </a:solidFill>
                </a:rPr>
                <a:t>02</a:t>
              </a:r>
              <a:r>
                <a:rPr lang="en-US">
                  <a:solidFill>
                    <a:schemeClr val="bg1"/>
                  </a:solidFill>
                </a:rPr>
                <a:t> Lorem</a:t>
              </a:r>
            </a:p>
          </p:txBody>
        </p:sp>
        <p:sp>
          <p:nvSpPr>
            <p:cNvPr id="26" name="TextBox 25"/>
            <p:cNvSpPr txBox="1"/>
            <p:nvPr/>
          </p:nvSpPr>
          <p:spPr>
            <a:xfrm rot="10800000">
              <a:off x="5028682" y="5258442"/>
              <a:ext cx="1199559" cy="523220"/>
            </a:xfrm>
            <a:prstGeom prst="rect">
              <a:avLst/>
            </a:prstGeom>
            <a:noFill/>
          </p:spPr>
          <p:txBody>
            <a:bodyPr wrap="none" rtlCol="0">
              <a:spAutoFit/>
            </a:bodyPr>
            <a:lstStyle/>
            <a:p>
              <a:r>
                <a:rPr lang="en-US" sz="2800">
                  <a:solidFill>
                    <a:schemeClr val="bg1"/>
                  </a:solidFill>
                </a:rPr>
                <a:t>03</a:t>
              </a:r>
              <a:r>
                <a:rPr lang="en-US">
                  <a:solidFill>
                    <a:schemeClr val="bg1"/>
                  </a:solidFill>
                </a:rPr>
                <a:t> Lorem</a:t>
              </a:r>
            </a:p>
          </p:txBody>
        </p:sp>
        <p:grpSp>
          <p:nvGrpSpPr>
            <p:cNvPr id="27" name="Group 26"/>
            <p:cNvGrpSpPr/>
            <p:nvPr/>
          </p:nvGrpSpPr>
          <p:grpSpPr>
            <a:xfrm rot="13975806">
              <a:off x="4471868" y="5128068"/>
              <a:ext cx="319088" cy="465138"/>
              <a:chOff x="5429367" y="4908078"/>
              <a:chExt cx="319088" cy="465138"/>
            </a:xfrm>
            <a:solidFill>
              <a:schemeClr val="bg1"/>
            </a:solidFill>
          </p:grpSpPr>
          <p:sp>
            <p:nvSpPr>
              <p:cNvPr id="28" name="AutoShape 97"/>
              <p:cNvSpPr>
                <a:spLocks/>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9" name="AutoShape 98"/>
              <p:cNvSpPr>
                <a:spLocks/>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0" name="AutoShape 99"/>
              <p:cNvSpPr>
                <a:spLocks/>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31" name="Group 30"/>
            <p:cNvGrpSpPr/>
            <p:nvPr/>
          </p:nvGrpSpPr>
          <p:grpSpPr>
            <a:xfrm>
              <a:off x="5930117" y="2654671"/>
              <a:ext cx="319088" cy="465138"/>
              <a:chOff x="3582988" y="3510757"/>
              <a:chExt cx="319088" cy="465138"/>
            </a:xfrm>
            <a:solidFill>
              <a:schemeClr val="bg1"/>
            </a:solidFill>
          </p:grpSpPr>
          <p:sp>
            <p:nvSpPr>
              <p:cNvPr id="32"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3"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34" name="Group 33"/>
            <p:cNvGrpSpPr/>
            <p:nvPr/>
          </p:nvGrpSpPr>
          <p:grpSpPr>
            <a:xfrm rot="7811741">
              <a:off x="7278886" y="5179067"/>
              <a:ext cx="465138" cy="391319"/>
              <a:chOff x="5356342" y="3093565"/>
              <a:chExt cx="465138" cy="391319"/>
            </a:xfrm>
            <a:solidFill>
              <a:schemeClr val="bg1"/>
            </a:solidFill>
          </p:grpSpPr>
          <p:sp>
            <p:nvSpPr>
              <p:cNvPr id="35"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6"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7"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39" name="Group 38"/>
          <p:cNvGrpSpPr/>
          <p:nvPr/>
        </p:nvGrpSpPr>
        <p:grpSpPr>
          <a:xfrm flipH="1">
            <a:off x="6871327" y="2649605"/>
            <a:ext cx="1480651" cy="769806"/>
            <a:chOff x="1392530" y="2481978"/>
            <a:chExt cx="3124464" cy="313657"/>
          </a:xfrm>
        </p:grpSpPr>
        <p:cxnSp>
          <p:nvCxnSpPr>
            <p:cNvPr id="40" name="Straight Connector 39"/>
            <p:cNvCxnSpPr/>
            <p:nvPr/>
          </p:nvCxnSpPr>
          <p:spPr>
            <a:xfrm flipH="1" flipV="1">
              <a:off x="3555062" y="2481981"/>
              <a:ext cx="961932" cy="31365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392530" y="2481978"/>
              <a:ext cx="2162533" cy="0"/>
            </a:xfrm>
            <a:prstGeom prst="line">
              <a:avLst/>
            </a:prstGeom>
            <a:ln>
              <a:solidFill>
                <a:schemeClr val="bg1">
                  <a:lumMod val="9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8479612" y="2464939"/>
            <a:ext cx="2806700" cy="369332"/>
          </a:xfrm>
          <a:prstGeom prst="rect">
            <a:avLst/>
          </a:prstGeom>
          <a:noFill/>
        </p:spPr>
        <p:txBody>
          <a:bodyPr wrap="square" rtlCol="0">
            <a:spAutoFit/>
          </a:bodyPr>
          <a:lstStyle/>
          <a:p>
            <a:r>
              <a:rPr lang="en-US" b="1">
                <a:solidFill>
                  <a:schemeClr val="bg1"/>
                </a:solidFill>
              </a:rPr>
              <a:t>Lorem ipsum dolor sit amet</a:t>
            </a:r>
            <a:endParaRPr lang="id-ID" b="1" dirty="0">
              <a:solidFill>
                <a:schemeClr val="bg1"/>
              </a:solidFill>
            </a:endParaRPr>
          </a:p>
        </p:txBody>
      </p:sp>
      <p:sp>
        <p:nvSpPr>
          <p:cNvPr id="43" name="Rectangle 42"/>
          <p:cNvSpPr/>
          <p:nvPr/>
        </p:nvSpPr>
        <p:spPr>
          <a:xfrm>
            <a:off x="8479612" y="2802809"/>
            <a:ext cx="2806700" cy="738664"/>
          </a:xfrm>
          <a:prstGeom prst="rect">
            <a:avLst/>
          </a:prstGeom>
        </p:spPr>
        <p:txBody>
          <a:bodyPr wrap="square">
            <a:spAutoFit/>
          </a:bodyPr>
          <a:lstStyle/>
          <a:p>
            <a:r>
              <a:rPr lang="en-US" sz="1400" dirty="0" err="1">
                <a:solidFill>
                  <a:schemeClr val="bg1">
                    <a:lumMod val="95000"/>
                  </a:schemeClr>
                </a:solidFill>
              </a:rPr>
              <a:t>Lorem</a:t>
            </a:r>
            <a:r>
              <a:rPr lang="en-US" sz="1400" dirty="0">
                <a:solidFill>
                  <a:schemeClr val="bg1">
                    <a:lumMod val="95000"/>
                  </a:schemeClr>
                </a:solidFill>
              </a:rPr>
              <a:t> </a:t>
            </a:r>
            <a:r>
              <a:rPr lang="en-US" sz="1400" dirty="0" err="1">
                <a:solidFill>
                  <a:schemeClr val="bg1">
                    <a:lumMod val="95000"/>
                  </a:schemeClr>
                </a:solidFill>
              </a:rPr>
              <a:t>ipsum</a:t>
            </a:r>
            <a:r>
              <a:rPr lang="en-US" sz="1400" dirty="0">
                <a:solidFill>
                  <a:schemeClr val="bg1">
                    <a:lumMod val="95000"/>
                  </a:schemeClr>
                </a:solidFill>
              </a:rPr>
              <a:t> dolor </a:t>
            </a:r>
            <a:r>
              <a:rPr lang="en-US" sz="1400">
                <a:solidFill>
                  <a:schemeClr val="bg1">
                    <a:lumMod val="95000"/>
                  </a:schemeClr>
                </a:solidFill>
              </a:rPr>
              <a:t>sit amet dolor consectetur </a:t>
            </a:r>
            <a:r>
              <a:rPr lang="en-US" sz="1400" dirty="0">
                <a:solidFill>
                  <a:schemeClr val="bg1">
                    <a:lumMod val="95000"/>
                  </a:schemeClr>
                </a:solidFill>
              </a:rPr>
              <a:t>dolor sit </a:t>
            </a:r>
            <a:r>
              <a:rPr lang="en-US" sz="1400" err="1">
                <a:solidFill>
                  <a:schemeClr val="bg1">
                    <a:lumMod val="95000"/>
                  </a:schemeClr>
                </a:solidFill>
              </a:rPr>
              <a:t>tedo</a:t>
            </a:r>
            <a:r>
              <a:rPr lang="en-US" sz="1400">
                <a:solidFill>
                  <a:schemeClr val="bg1">
                    <a:lumMod val="95000"/>
                  </a:schemeClr>
                </a:solidFill>
              </a:rPr>
              <a:t> amet </a:t>
            </a:r>
            <a:r>
              <a:rPr lang="en-US" sz="1400" dirty="0" err="1">
                <a:solidFill>
                  <a:schemeClr val="bg1">
                    <a:lumMod val="95000"/>
                  </a:schemeClr>
                </a:solidFill>
              </a:rPr>
              <a:t>consec</a:t>
            </a:r>
            <a:r>
              <a:rPr lang="en-US" sz="1400" dirty="0">
                <a:solidFill>
                  <a:schemeClr val="bg1">
                    <a:lumMod val="95000"/>
                  </a:schemeClr>
                </a:solidFill>
              </a:rPr>
              <a:t> </a:t>
            </a:r>
            <a:r>
              <a:rPr lang="en-US" sz="1400">
                <a:solidFill>
                  <a:schemeClr val="bg1">
                    <a:lumMod val="95000"/>
                  </a:schemeClr>
                </a:solidFill>
              </a:rPr>
              <a:t>sit amet lorem.</a:t>
            </a:r>
            <a:endParaRPr lang="en-US" sz="1400" dirty="0">
              <a:solidFill>
                <a:schemeClr val="bg1">
                  <a:lumMod val="95000"/>
                </a:schemeClr>
              </a:solidFill>
            </a:endParaRPr>
          </a:p>
        </p:txBody>
      </p:sp>
      <p:cxnSp>
        <p:nvCxnSpPr>
          <p:cNvPr id="44" name="Straight Connector 43"/>
          <p:cNvCxnSpPr/>
          <p:nvPr/>
        </p:nvCxnSpPr>
        <p:spPr>
          <a:xfrm>
            <a:off x="3872753" y="2338148"/>
            <a:ext cx="1973466" cy="0"/>
          </a:xfrm>
          <a:prstGeom prst="line">
            <a:avLst/>
          </a:prstGeom>
          <a:ln>
            <a:solidFill>
              <a:schemeClr val="bg1">
                <a:lumMod val="9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40690" y="2141185"/>
            <a:ext cx="2803525" cy="369332"/>
          </a:xfrm>
          <a:prstGeom prst="rect">
            <a:avLst/>
          </a:prstGeom>
          <a:noFill/>
        </p:spPr>
        <p:txBody>
          <a:bodyPr wrap="square" rtlCol="0">
            <a:spAutoFit/>
          </a:bodyPr>
          <a:lstStyle/>
          <a:p>
            <a:pPr algn="r"/>
            <a:r>
              <a:rPr lang="en-US" b="1">
                <a:solidFill>
                  <a:schemeClr val="bg1"/>
                </a:solidFill>
              </a:rPr>
              <a:t>Lorem ipsum dolor sit amet</a:t>
            </a:r>
            <a:endParaRPr lang="id-ID" b="1" dirty="0">
              <a:solidFill>
                <a:schemeClr val="bg1"/>
              </a:solidFill>
            </a:endParaRPr>
          </a:p>
        </p:txBody>
      </p:sp>
      <p:sp>
        <p:nvSpPr>
          <p:cNvPr id="47" name="Rectangle 46"/>
          <p:cNvSpPr/>
          <p:nvPr/>
        </p:nvSpPr>
        <p:spPr>
          <a:xfrm>
            <a:off x="940690" y="2505629"/>
            <a:ext cx="2803525" cy="738664"/>
          </a:xfrm>
          <a:prstGeom prst="rect">
            <a:avLst/>
          </a:prstGeom>
        </p:spPr>
        <p:txBody>
          <a:bodyPr wrap="square">
            <a:spAutoFit/>
          </a:bodyPr>
          <a:lstStyle/>
          <a:p>
            <a:pPr algn="r"/>
            <a:r>
              <a:rPr lang="en-US" sz="1400" dirty="0">
                <a:solidFill>
                  <a:schemeClr val="bg1">
                    <a:lumMod val="95000"/>
                  </a:schemeClr>
                </a:solidFill>
              </a:rPr>
              <a:t>Lorem ipsum dolor sit </a:t>
            </a:r>
            <a:r>
              <a:rPr lang="en-US" sz="1400" dirty="0" err="1">
                <a:solidFill>
                  <a:schemeClr val="bg1">
                    <a:lumMod val="95000"/>
                  </a:schemeClr>
                </a:solidFill>
              </a:rPr>
              <a:t>amet</a:t>
            </a:r>
            <a:r>
              <a:rPr lang="en-US" sz="1400" dirty="0">
                <a:solidFill>
                  <a:schemeClr val="bg1">
                    <a:lumMod val="95000"/>
                  </a:schemeClr>
                </a:solidFill>
              </a:rPr>
              <a:t> dolor </a:t>
            </a:r>
            <a:r>
              <a:rPr lang="en-US" sz="1400" dirty="0" err="1">
                <a:solidFill>
                  <a:schemeClr val="bg1">
                    <a:lumMod val="95000"/>
                  </a:schemeClr>
                </a:solidFill>
              </a:rPr>
              <a:t>consectetur</a:t>
            </a:r>
            <a:r>
              <a:rPr lang="en-US" sz="1400" dirty="0">
                <a:solidFill>
                  <a:schemeClr val="bg1">
                    <a:lumMod val="95000"/>
                  </a:schemeClr>
                </a:solidFill>
              </a:rPr>
              <a:t> dolor sit </a:t>
            </a:r>
            <a:r>
              <a:rPr lang="en-US" sz="1400" dirty="0" err="1">
                <a:solidFill>
                  <a:schemeClr val="bg1">
                    <a:lumMod val="95000"/>
                  </a:schemeClr>
                </a:solidFill>
              </a:rPr>
              <a:t>tedo</a:t>
            </a:r>
            <a:r>
              <a:rPr lang="en-US" sz="1400" dirty="0">
                <a:solidFill>
                  <a:schemeClr val="bg1">
                    <a:lumMod val="95000"/>
                  </a:schemeClr>
                </a:solidFill>
              </a:rPr>
              <a: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a:t>
            </a:r>
            <a:r>
              <a:rPr lang="en-US" sz="1400" dirty="0">
                <a:solidFill>
                  <a:schemeClr val="bg1">
                    <a:lumMod val="95000"/>
                  </a:schemeClr>
                </a:solidFill>
              </a:rPr>
              <a:t> sit </a:t>
            </a:r>
            <a:r>
              <a:rPr lang="en-US" sz="1400" dirty="0" err="1">
                <a:solidFill>
                  <a:schemeClr val="bg1">
                    <a:lumMod val="95000"/>
                  </a:schemeClr>
                </a:solidFill>
              </a:rPr>
              <a:t>amet</a:t>
            </a:r>
            <a:r>
              <a:rPr lang="en-US" sz="1400" dirty="0">
                <a:solidFill>
                  <a:schemeClr val="bg1">
                    <a:lumMod val="95000"/>
                  </a:schemeClr>
                </a:solidFill>
              </a:rPr>
              <a:t> lorem.</a:t>
            </a:r>
          </a:p>
        </p:txBody>
      </p:sp>
      <p:grpSp>
        <p:nvGrpSpPr>
          <p:cNvPr id="49" name="Group 48"/>
          <p:cNvGrpSpPr/>
          <p:nvPr/>
        </p:nvGrpSpPr>
        <p:grpSpPr>
          <a:xfrm>
            <a:off x="3877265" y="4246469"/>
            <a:ext cx="1174768" cy="598311"/>
            <a:chOff x="1392536" y="2481978"/>
            <a:chExt cx="3229538" cy="393200"/>
          </a:xfrm>
        </p:grpSpPr>
        <p:cxnSp>
          <p:nvCxnSpPr>
            <p:cNvPr id="50" name="Straight Connector 49"/>
            <p:cNvCxnSpPr/>
            <p:nvPr/>
          </p:nvCxnSpPr>
          <p:spPr>
            <a:xfrm flipH="1" flipV="1">
              <a:off x="2654765" y="2481978"/>
              <a:ext cx="1967309" cy="3932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392536" y="2481978"/>
              <a:ext cx="1298690" cy="0"/>
            </a:xfrm>
            <a:prstGeom prst="line">
              <a:avLst/>
            </a:prstGeom>
            <a:ln>
              <a:solidFill>
                <a:schemeClr val="bg1">
                  <a:lumMod val="9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940690" y="4061794"/>
            <a:ext cx="2803525" cy="369332"/>
          </a:xfrm>
          <a:prstGeom prst="rect">
            <a:avLst/>
          </a:prstGeom>
          <a:noFill/>
        </p:spPr>
        <p:txBody>
          <a:bodyPr wrap="square" rtlCol="0">
            <a:spAutoFit/>
          </a:bodyPr>
          <a:lstStyle/>
          <a:p>
            <a:pPr algn="r"/>
            <a:r>
              <a:rPr lang="en-US" b="1" dirty="0">
                <a:solidFill>
                  <a:schemeClr val="bg1"/>
                </a:solidFill>
              </a:rPr>
              <a:t>Lorem ipsum dolor sit </a:t>
            </a:r>
            <a:r>
              <a:rPr lang="en-US" b="1" dirty="0" err="1">
                <a:solidFill>
                  <a:schemeClr val="bg1"/>
                </a:solidFill>
              </a:rPr>
              <a:t>amet</a:t>
            </a:r>
            <a:endParaRPr lang="id-ID" b="1" dirty="0">
              <a:solidFill>
                <a:schemeClr val="bg1"/>
              </a:solidFill>
            </a:endParaRPr>
          </a:p>
        </p:txBody>
      </p:sp>
      <p:sp>
        <p:nvSpPr>
          <p:cNvPr id="53" name="Rectangle 52"/>
          <p:cNvSpPr/>
          <p:nvPr/>
        </p:nvSpPr>
        <p:spPr>
          <a:xfrm>
            <a:off x="940690" y="4428704"/>
            <a:ext cx="2803525" cy="738664"/>
          </a:xfrm>
          <a:prstGeom prst="rect">
            <a:avLst/>
          </a:prstGeom>
        </p:spPr>
        <p:txBody>
          <a:bodyPr wrap="square">
            <a:spAutoFit/>
          </a:bodyPr>
          <a:lstStyle/>
          <a:p>
            <a:pPr algn="r"/>
            <a:r>
              <a:rPr lang="en-US" sz="1400" dirty="0" err="1">
                <a:solidFill>
                  <a:schemeClr val="bg1">
                    <a:lumMod val="95000"/>
                  </a:schemeClr>
                </a:solidFill>
              </a:rPr>
              <a:t>Lorem</a:t>
            </a:r>
            <a:r>
              <a:rPr lang="en-US" sz="1400" dirty="0">
                <a:solidFill>
                  <a:schemeClr val="bg1">
                    <a:lumMod val="95000"/>
                  </a:schemeClr>
                </a:solidFill>
              </a:rPr>
              <a:t> </a:t>
            </a:r>
            <a:r>
              <a:rPr lang="en-US" sz="1400" dirty="0" err="1">
                <a:solidFill>
                  <a:schemeClr val="bg1">
                    <a:lumMod val="95000"/>
                  </a:schemeClr>
                </a:solidFill>
              </a:rPr>
              <a:t>ipsum</a:t>
            </a:r>
            <a:r>
              <a:rPr lang="en-US" sz="1400" dirty="0">
                <a:solidFill>
                  <a:schemeClr val="bg1">
                    <a:lumMod val="95000"/>
                  </a:schemeClr>
                </a:solidFill>
              </a:rPr>
              <a:t> dolor sit </a:t>
            </a:r>
            <a:r>
              <a:rPr lang="en-US" sz="1400" err="1">
                <a:solidFill>
                  <a:schemeClr val="bg1">
                    <a:lumMod val="95000"/>
                  </a:schemeClr>
                </a:solidFill>
              </a:rPr>
              <a:t>amet</a:t>
            </a:r>
            <a:r>
              <a:rPr lang="en-US" sz="1400">
                <a:solidFill>
                  <a:schemeClr val="bg1">
                    <a:lumMod val="95000"/>
                  </a:schemeClr>
                </a:solidFill>
              </a:rPr>
              <a:t> dolor consectetur </a:t>
            </a:r>
            <a:r>
              <a:rPr lang="en-US" sz="1400" dirty="0">
                <a:solidFill>
                  <a:schemeClr val="bg1">
                    <a:lumMod val="95000"/>
                  </a:schemeClr>
                </a:solidFill>
              </a:rPr>
              <a:t>dolor sit </a:t>
            </a:r>
            <a:r>
              <a:rPr lang="en-US" sz="1400" dirty="0" err="1">
                <a:solidFill>
                  <a:schemeClr val="bg1">
                    <a:lumMod val="95000"/>
                  </a:schemeClr>
                </a:solidFill>
              </a:rPr>
              <a:t>tedo</a:t>
            </a:r>
            <a:r>
              <a:rPr lang="en-US" sz="1400" dirty="0">
                <a:solidFill>
                  <a:schemeClr val="bg1">
                    <a:lumMod val="95000"/>
                  </a:schemeClr>
                </a:solidFill>
              </a:rPr>
              <a: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a:t>
            </a:r>
            <a:r>
              <a:rPr lang="en-US" sz="1400" dirty="0">
                <a:solidFill>
                  <a:schemeClr val="bg1">
                    <a:lumMod val="95000"/>
                  </a:schemeClr>
                </a:solidFill>
              </a:rPr>
              <a:t> </a:t>
            </a:r>
            <a:r>
              <a:rPr lang="en-US" sz="1400">
                <a:solidFill>
                  <a:schemeClr val="bg1">
                    <a:lumMod val="95000"/>
                  </a:schemeClr>
                </a:solidFill>
              </a:rPr>
              <a:t>sit amet lorem.</a:t>
            </a:r>
            <a:endParaRPr lang="en-US" sz="1400" dirty="0">
              <a:solidFill>
                <a:schemeClr val="bg1">
                  <a:lumMod val="95000"/>
                </a:schemeClr>
              </a:solidFill>
            </a:endParaRPr>
          </a:p>
        </p:txBody>
      </p:sp>
      <p:sp>
        <p:nvSpPr>
          <p:cNvPr id="56" name="TextBox 55"/>
          <p:cNvSpPr txBox="1"/>
          <p:nvPr/>
        </p:nvSpPr>
        <p:spPr>
          <a:xfrm>
            <a:off x="8396469" y="4591957"/>
            <a:ext cx="3196677" cy="369332"/>
          </a:xfrm>
          <a:prstGeom prst="rect">
            <a:avLst/>
          </a:prstGeom>
          <a:noFill/>
        </p:spPr>
        <p:txBody>
          <a:bodyPr wrap="square" rtlCol="0">
            <a:spAutoFit/>
          </a:bodyPr>
          <a:lstStyle/>
          <a:p>
            <a:r>
              <a:rPr lang="en-US" b="1" i="1">
                <a:solidFill>
                  <a:schemeClr val="bg1"/>
                </a:solidFill>
              </a:rPr>
              <a:t>Business Model Sample</a:t>
            </a:r>
            <a:endParaRPr lang="id-ID" b="1" i="1" dirty="0">
              <a:solidFill>
                <a:schemeClr val="bg1"/>
              </a:solidFill>
            </a:endParaRPr>
          </a:p>
        </p:txBody>
      </p:sp>
      <p:sp>
        <p:nvSpPr>
          <p:cNvPr id="57" name="Rectangle 56"/>
          <p:cNvSpPr/>
          <p:nvPr/>
        </p:nvSpPr>
        <p:spPr>
          <a:xfrm>
            <a:off x="8396469" y="4965159"/>
            <a:ext cx="3196677" cy="738664"/>
          </a:xfrm>
          <a:prstGeom prst="rect">
            <a:avLst/>
          </a:prstGeom>
        </p:spPr>
        <p:txBody>
          <a:bodyPr wrap="square">
            <a:spAutoFit/>
          </a:bodyPr>
          <a:lstStyle/>
          <a:p>
            <a:r>
              <a:rPr lang="en-US" sz="1400" dirty="0" err="1">
                <a:solidFill>
                  <a:schemeClr val="bg1">
                    <a:lumMod val="95000"/>
                  </a:schemeClr>
                </a:solidFill>
              </a:rPr>
              <a:t>Lorem</a:t>
            </a:r>
            <a:r>
              <a:rPr lang="en-US" sz="1400" dirty="0">
                <a:solidFill>
                  <a:schemeClr val="bg1">
                    <a:lumMod val="95000"/>
                  </a:schemeClr>
                </a:solidFill>
              </a:rPr>
              <a:t> </a:t>
            </a:r>
            <a:r>
              <a:rPr lang="en-US" sz="1400" dirty="0" err="1">
                <a:solidFill>
                  <a:schemeClr val="bg1">
                    <a:lumMod val="95000"/>
                  </a:schemeClr>
                </a:solidFill>
              </a:rPr>
              <a:t>ipsum</a:t>
            </a:r>
            <a:r>
              <a:rPr lang="en-US" sz="1400" dirty="0">
                <a:solidFill>
                  <a:schemeClr val="bg1">
                    <a:lumMod val="95000"/>
                  </a:schemeClr>
                </a:solidFill>
              </a:rPr>
              <a:t> dolor sit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dolor sit </a:t>
            </a:r>
            <a:r>
              <a:rPr lang="en-US" sz="1400" dirty="0" err="1">
                <a:solidFill>
                  <a:schemeClr val="bg1">
                    <a:lumMod val="95000"/>
                  </a:schemeClr>
                </a:solidFill>
              </a:rPr>
              <a:t>tedo</a:t>
            </a:r>
            <a:r>
              <a:rPr lang="en-US" sz="1400" dirty="0">
                <a:solidFill>
                  <a:schemeClr val="bg1">
                    <a:lumMod val="95000"/>
                  </a:schemeClr>
                </a:solidFill>
              </a:rPr>
              <a: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a:t>
            </a:r>
            <a:r>
              <a:rPr lang="en-US" sz="1400" dirty="0">
                <a:solidFill>
                  <a:schemeClr val="bg1">
                    <a:lumMod val="95000"/>
                  </a:schemeClr>
                </a:solidFill>
              </a:rPr>
              <a:t> sit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Lorem</a:t>
            </a:r>
            <a:r>
              <a:rPr lang="en-US" sz="1400" dirty="0">
                <a:solidFill>
                  <a:schemeClr val="bg1">
                    <a:lumMod val="95000"/>
                  </a:schemeClr>
                </a:solidFill>
              </a:rPr>
              <a:t> </a:t>
            </a:r>
            <a:r>
              <a:rPr lang="en-US" sz="1400" dirty="0" err="1">
                <a:solidFill>
                  <a:schemeClr val="bg1">
                    <a:lumMod val="95000"/>
                  </a:schemeClr>
                </a:solidFill>
              </a:rPr>
              <a:t>ipsum</a:t>
            </a:r>
            <a:r>
              <a:rPr lang="en-US" sz="1400" dirty="0">
                <a:solidFill>
                  <a:schemeClr val="bg1">
                    <a:lumMod val="95000"/>
                  </a:schemeClr>
                </a:solidFill>
              </a:rPr>
              <a:t> dolor sit </a:t>
            </a:r>
            <a:r>
              <a:rPr lang="en-US" sz="1400" dirty="0" err="1">
                <a:solidFill>
                  <a:schemeClr val="bg1">
                    <a:lumMod val="95000"/>
                  </a:schemeClr>
                </a:solidFill>
              </a:rPr>
              <a:t>amet</a:t>
            </a:r>
            <a:endParaRPr lang="en-US" sz="1400" dirty="0">
              <a:solidFill>
                <a:schemeClr val="bg1">
                  <a:lumMod val="95000"/>
                </a:schemeClr>
              </a:solidFill>
            </a:endParaRPr>
          </a:p>
        </p:txBody>
      </p:sp>
    </p:spTree>
    <p:extLst>
      <p:ext uri="{BB962C8B-B14F-4D97-AF65-F5344CB8AC3E}">
        <p14:creationId xmlns:p14="http://schemas.microsoft.com/office/powerpoint/2010/main" val="394840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right)">
                                      <p:cBhvr>
                                        <p:cTn id="13" dur="500"/>
                                        <p:tgtEl>
                                          <p:spTgt spid="44"/>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up)">
                                      <p:cBhvr>
                                        <p:cTn id="29" dur="500"/>
                                        <p:tgtEl>
                                          <p:spTgt spid="42"/>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par>
                          <p:cTn id="34" fill="hold">
                            <p:stCondLst>
                              <p:cond delay="3500"/>
                            </p:stCondLst>
                            <p:childTnLst>
                              <p:par>
                                <p:cTn id="35" presetID="22" presetClass="entr" presetSubtype="2" fill="hold"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right)">
                                      <p:cBhvr>
                                        <p:cTn id="37" dur="500"/>
                                        <p:tgtEl>
                                          <p:spTgt spid="49"/>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up)">
                                      <p:cBhvr>
                                        <p:cTn id="41" dur="500"/>
                                        <p:tgtEl>
                                          <p:spTgt spid="52"/>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500"/>
                                        <p:tgtEl>
                                          <p:spTgt spid="53"/>
                                        </p:tgtEl>
                                      </p:cBhvr>
                                    </p:animEffect>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left)">
                                      <p:cBhvr>
                                        <p:cTn id="49" dur="500"/>
                                        <p:tgtEl>
                                          <p:spTgt spid="56"/>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6" grpId="0"/>
      <p:bldP spid="47" grpId="0"/>
      <p:bldP spid="52" grpId="0"/>
      <p:bldP spid="53" grpId="0"/>
      <p:bldP spid="56" grpId="0"/>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125" name="Straight Connector 124"/>
          <p:cNvCxnSpPr/>
          <p:nvPr/>
        </p:nvCxnSpPr>
        <p:spPr>
          <a:xfrm>
            <a:off x="3818964" y="27432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513478" y="41148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889480" y="2743200"/>
            <a:ext cx="2314714"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0" y="2743200"/>
            <a:ext cx="2314714"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743200"/>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Subtitle 4"/>
          <p:cNvSpPr txBox="1">
            <a:spLocks/>
          </p:cNvSpPr>
          <p:nvPr/>
        </p:nvSpPr>
        <p:spPr>
          <a:xfrm>
            <a:off x="5314448" y="3661323"/>
            <a:ext cx="4280647" cy="302455"/>
          </a:xfrm>
          <a:prstGeom prst="rect">
            <a:avLst/>
          </a:prstGeom>
        </p:spPr>
        <p:txBody>
          <a:bodyPr vert="horz" lIns="91440" tIns="45720" rIns="91440" bIns="45720" rtlCol="0">
            <a:normAutofit/>
          </a:bodyPr>
          <a:lstStyle/>
          <a:p>
            <a:pPr marL="342900" lvl="0" indent="-342900" algn="ctr">
              <a:spcBef>
                <a:spcPct val="20000"/>
              </a:spcBef>
            </a:pPr>
            <a:r>
              <a:rPr lang="ms-MY" sz="1200" dirty="0">
                <a:solidFill>
                  <a:schemeClr val="bg1">
                    <a:lumMod val="95000"/>
                  </a:schemeClr>
                </a:solidFill>
                <a:latin typeface="+mj-lt"/>
              </a:rPr>
              <a:t>Lorem ipsum dolor sit </a:t>
            </a:r>
            <a:r>
              <a:rPr lang="ms-MY" sz="1200" b="1" dirty="0">
                <a:solidFill>
                  <a:schemeClr val="bg1">
                    <a:lumMod val="95000"/>
                  </a:schemeClr>
                </a:solidFill>
                <a:latin typeface="+mj-lt"/>
              </a:rPr>
              <a:t>amet consectetur</a:t>
            </a:r>
            <a:endParaRPr kumimoji="0" lang="en-US" sz="1200" b="1" i="0" u="none" strike="noStrike" kern="1200" cap="none" spc="0" normalizeH="0" baseline="0" noProof="0" dirty="0">
              <a:ln>
                <a:noFill/>
              </a:ln>
              <a:solidFill>
                <a:schemeClr val="bg1">
                  <a:lumMod val="95000"/>
                </a:schemeClr>
              </a:solidFill>
              <a:effectLst/>
              <a:uLnTx/>
              <a:uFillTx/>
              <a:latin typeface="+mj-lt"/>
            </a:endParaRPr>
          </a:p>
        </p:txBody>
      </p:sp>
      <p:sp>
        <p:nvSpPr>
          <p:cNvPr id="75" name="TextBox 74"/>
          <p:cNvSpPr txBox="1"/>
          <p:nvPr/>
        </p:nvSpPr>
        <p:spPr>
          <a:xfrm>
            <a:off x="2852711" y="2992579"/>
            <a:ext cx="6486577" cy="646331"/>
          </a:xfrm>
          <a:prstGeom prst="rect">
            <a:avLst/>
          </a:prstGeom>
          <a:noFill/>
        </p:spPr>
        <p:txBody>
          <a:bodyPr wrap="square" rtlCol="0">
            <a:spAutoFit/>
          </a:bodyPr>
          <a:lstStyle/>
          <a:p>
            <a:pPr algn="ctr"/>
            <a:r>
              <a:rPr lang="en-US" sz="3600" dirty="0">
                <a:solidFill>
                  <a:schemeClr val="bg1"/>
                </a:solidFill>
              </a:rPr>
              <a:t>Show all Chart</a:t>
            </a:r>
          </a:p>
        </p:txBody>
      </p:sp>
      <p:cxnSp>
        <p:nvCxnSpPr>
          <p:cNvPr id="77" name="Straight Connector 76"/>
          <p:cNvCxnSpPr>
            <a:stCxn id="51" idx="3"/>
          </p:cNvCxnSpPr>
          <p:nvPr/>
        </p:nvCxnSpPr>
        <p:spPr>
          <a:xfrm>
            <a:off x="2314714" y="3429000"/>
            <a:ext cx="939474"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095999" y="2057400"/>
            <a:ext cx="1" cy="685800"/>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095999" y="4114802"/>
            <a:ext cx="1" cy="682697"/>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54187" y="2057400"/>
            <a:ext cx="2841812"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3254187" y="2057400"/>
            <a:ext cx="1" cy="137160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937637" y="3427439"/>
            <a:ext cx="943224" cy="2496"/>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8934064" y="3429000"/>
            <a:ext cx="0" cy="1368499"/>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096000" y="4797499"/>
            <a:ext cx="2838064" cy="934"/>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11837550" y="2743200"/>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13615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anim calcmode="lin" valueType="num">
                                      <p:cBhvr additive="base">
                                        <p:cTn id="11" dur="500" fill="hold"/>
                                        <p:tgtEl>
                                          <p:spTgt spid="102"/>
                                        </p:tgtEl>
                                        <p:attrNameLst>
                                          <p:attrName>ppt_x</p:attrName>
                                        </p:attrNameLst>
                                      </p:cBhvr>
                                      <p:tavLst>
                                        <p:tav tm="0">
                                          <p:val>
                                            <p:strVal val="1+#ppt_w/2"/>
                                          </p:val>
                                        </p:tav>
                                        <p:tav tm="100000">
                                          <p:val>
                                            <p:strVal val="#ppt_x"/>
                                          </p:val>
                                        </p:tav>
                                      </p:tavLst>
                                    </p:anim>
                                    <p:anim calcmode="lin" valueType="num">
                                      <p:cBhvr additive="base">
                                        <p:cTn id="12" dur="500" fill="hold"/>
                                        <p:tgtEl>
                                          <p:spTgt spid="10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left)">
                                      <p:cBhvr>
                                        <p:cTn id="16" dur="500"/>
                                        <p:tgtEl>
                                          <p:spTgt spid="77"/>
                                        </p:tgtEl>
                                      </p:cBhvr>
                                    </p:animEffect>
                                  </p:childTnLst>
                                </p:cTn>
                              </p:par>
                              <p:par>
                                <p:cTn id="17" presetID="22" presetClass="entr" presetSubtype="2"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right)">
                                      <p:cBhvr>
                                        <p:cTn id="19" dur="500"/>
                                        <p:tgtEl>
                                          <p:spTgt spid="45"/>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par>
                                <p:cTn id="24" presetID="22" presetClass="entr" presetSubtype="1"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up)">
                                      <p:cBhvr>
                                        <p:cTn id="26" dur="500"/>
                                        <p:tgtEl>
                                          <p:spTgt spid="46"/>
                                        </p:tgtEl>
                                      </p:cBhvr>
                                    </p:animEffect>
                                  </p:childTnLst>
                                </p:cTn>
                              </p:par>
                            </p:childTnLst>
                          </p:cTn>
                        </p:par>
                        <p:par>
                          <p:cTn id="27" fill="hold">
                            <p:stCondLst>
                              <p:cond delay="1500"/>
                            </p:stCondLst>
                            <p:childTnLst>
                              <p:par>
                                <p:cTn id="28" presetID="22" presetClass="entr" presetSubtype="2"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right)">
                                      <p:cBhvr>
                                        <p:cTn id="30" dur="500"/>
                                        <p:tgtEl>
                                          <p:spTgt spid="47"/>
                                        </p:tgtEl>
                                      </p:cBhvr>
                                    </p:animEffect>
                                  </p:childTnLst>
                                </p:cTn>
                              </p:par>
                              <p:par>
                                <p:cTn id="31" presetID="22" presetClass="entr" presetSubtype="8"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2000"/>
                            </p:stCondLst>
                            <p:childTnLst>
                              <p:par>
                                <p:cTn id="35" presetID="22" presetClass="entr" presetSubtype="1" fill="hold"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up)">
                                      <p:cBhvr>
                                        <p:cTn id="37" dur="500"/>
                                        <p:tgtEl>
                                          <p:spTgt spid="79"/>
                                        </p:tgtEl>
                                      </p:cBhvr>
                                    </p:animEffect>
                                  </p:childTnLst>
                                </p:cTn>
                              </p:par>
                              <p:par>
                                <p:cTn id="38" presetID="22" presetClass="entr" presetSubtype="4" fill="hold" nodeType="with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down)">
                                      <p:cBhvr>
                                        <p:cTn id="40" dur="500"/>
                                        <p:tgtEl>
                                          <p:spTgt spid="90"/>
                                        </p:tgtEl>
                                      </p:cBhvr>
                                    </p:animEffect>
                                  </p:childTnLst>
                                </p:cTn>
                              </p:par>
                            </p:childTnLst>
                          </p:cTn>
                        </p:par>
                        <p:par>
                          <p:cTn id="41" fill="hold">
                            <p:stCondLst>
                              <p:cond delay="2500"/>
                            </p:stCondLst>
                            <p:childTnLst>
                              <p:par>
                                <p:cTn id="42" presetID="2" presetClass="entr" presetSubtype="8" fill="hold" nodeType="afterEffect">
                                  <p:stCondLst>
                                    <p:cond delay="0"/>
                                  </p:stCondLst>
                                  <p:childTnLst>
                                    <p:set>
                                      <p:cBhvr>
                                        <p:cTn id="43" dur="1" fill="hold">
                                          <p:stCondLst>
                                            <p:cond delay="0"/>
                                          </p:stCondLst>
                                        </p:cTn>
                                        <p:tgtEl>
                                          <p:spTgt spid="125"/>
                                        </p:tgtEl>
                                        <p:attrNameLst>
                                          <p:attrName>style.visibility</p:attrName>
                                        </p:attrNameLst>
                                      </p:cBhvr>
                                      <p:to>
                                        <p:strVal val="visible"/>
                                      </p:to>
                                    </p:set>
                                    <p:anim calcmode="lin" valueType="num">
                                      <p:cBhvr additive="base">
                                        <p:cTn id="44" dur="500" fill="hold"/>
                                        <p:tgtEl>
                                          <p:spTgt spid="125"/>
                                        </p:tgtEl>
                                        <p:attrNameLst>
                                          <p:attrName>ppt_x</p:attrName>
                                        </p:attrNameLst>
                                      </p:cBhvr>
                                      <p:tavLst>
                                        <p:tav tm="0">
                                          <p:val>
                                            <p:strVal val="0-#ppt_w/2"/>
                                          </p:val>
                                        </p:tav>
                                        <p:tav tm="100000">
                                          <p:val>
                                            <p:strVal val="#ppt_x"/>
                                          </p:val>
                                        </p:tav>
                                      </p:tavLst>
                                    </p:anim>
                                    <p:anim calcmode="lin" valueType="num">
                                      <p:cBhvr additive="base">
                                        <p:cTn id="45" dur="500" fill="hold"/>
                                        <p:tgtEl>
                                          <p:spTgt spid="125"/>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0"/>
                                  </p:stCondLst>
                                  <p:childTnLst>
                                    <p:set>
                                      <p:cBhvr>
                                        <p:cTn id="47" dur="1" fill="hold">
                                          <p:stCondLst>
                                            <p:cond delay="0"/>
                                          </p:stCondLst>
                                        </p:cTn>
                                        <p:tgtEl>
                                          <p:spTgt spid="126"/>
                                        </p:tgtEl>
                                        <p:attrNameLst>
                                          <p:attrName>style.visibility</p:attrName>
                                        </p:attrNameLst>
                                      </p:cBhvr>
                                      <p:to>
                                        <p:strVal val="visible"/>
                                      </p:to>
                                    </p:set>
                                    <p:anim calcmode="lin" valueType="num">
                                      <p:cBhvr additive="base">
                                        <p:cTn id="48" dur="500" fill="hold"/>
                                        <p:tgtEl>
                                          <p:spTgt spid="126"/>
                                        </p:tgtEl>
                                        <p:attrNameLst>
                                          <p:attrName>ppt_x</p:attrName>
                                        </p:attrNameLst>
                                      </p:cBhvr>
                                      <p:tavLst>
                                        <p:tav tm="0">
                                          <p:val>
                                            <p:strVal val="1+#ppt_w/2"/>
                                          </p:val>
                                        </p:tav>
                                        <p:tav tm="100000">
                                          <p:val>
                                            <p:strVal val="#ppt_x"/>
                                          </p:val>
                                        </p:tav>
                                      </p:tavLst>
                                    </p:anim>
                                    <p:anim calcmode="lin" valueType="num">
                                      <p:cBhvr additive="base">
                                        <p:cTn id="49" dur="500" fill="hold"/>
                                        <p:tgtEl>
                                          <p:spTgt spid="126"/>
                                        </p:tgtEl>
                                        <p:attrNameLst>
                                          <p:attrName>ppt_y</p:attrName>
                                        </p:attrNameLst>
                                      </p:cBhvr>
                                      <p:tavLst>
                                        <p:tav tm="0">
                                          <p:val>
                                            <p:strVal val="#ppt_y"/>
                                          </p:val>
                                        </p:tav>
                                        <p:tav tm="100000">
                                          <p:val>
                                            <p:strVal val="#ppt_y"/>
                                          </p:val>
                                        </p:tav>
                                      </p:tavLst>
                                    </p:anim>
                                  </p:childTnLst>
                                </p:cTn>
                              </p:par>
                              <p:par>
                                <p:cTn id="50" presetID="10"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wipe(left)">
                                      <p:cBhvr>
                                        <p:cTn id="5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51" grpId="0" animBg="1"/>
      <p:bldP spid="60" grpId="0"/>
      <p:bldP spid="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00801" y="1549819"/>
            <a:ext cx="5791199" cy="3035060"/>
          </a:xfrm>
          <a:prstGeom prst="rect">
            <a:avLst/>
          </a:prstGeom>
          <a:solidFill>
            <a:schemeClr val="tx2">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9827" y="5333675"/>
            <a:ext cx="12211826" cy="695461"/>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solidFill>
                  <a:schemeClr val="bg1">
                    <a:alpha val="50000"/>
                  </a:schemeClr>
                </a:solidFill>
              </a:rPr>
              <a:t>Welcome!</a:t>
            </a:r>
          </a:p>
        </p:txBody>
      </p:sp>
      <p:sp>
        <p:nvSpPr>
          <p:cNvPr id="4" name="Rectangle 3"/>
          <p:cNvSpPr/>
          <p:nvPr/>
        </p:nvSpPr>
        <p:spPr>
          <a:xfrm>
            <a:off x="852714" y="2122666"/>
            <a:ext cx="5084447" cy="2462213"/>
          </a:xfrm>
          <a:prstGeom prst="rect">
            <a:avLst/>
          </a:prstGeom>
        </p:spPr>
        <p:txBody>
          <a:bodyPr wrap="square" numCol="1" spcCol="274320">
            <a:spAutoFit/>
          </a:bodyPr>
          <a:lstStyle/>
          <a:p>
            <a:r>
              <a:rPr lang="ms-MY" sz="1400" b="1" i="1" u="sng" dirty="0">
                <a:solidFill>
                  <a:schemeClr val="bg1">
                    <a:lumMod val="65000"/>
                  </a:schemeClr>
                </a:solidFill>
              </a:rPr>
              <a:t>Lorem ipsum dolor sit amet</a:t>
            </a:r>
            <a:r>
              <a:rPr lang="ms-MY" sz="1400" dirty="0">
                <a:solidFill>
                  <a:schemeClr val="bg1">
                    <a:lumMod val="65000"/>
                  </a:schemeClr>
                </a:solidFill>
              </a:rPr>
              <a:t>, consectetur adipiscing elit</a:t>
            </a:r>
            <a:r>
              <a:rPr lang="ms-MY" sz="1400" b="1" i="1" dirty="0">
                <a:solidFill>
                  <a:schemeClr val="bg1">
                    <a:lumMod val="65000"/>
                  </a:schemeClr>
                </a:solidFill>
              </a:rPr>
              <a:t>.</a:t>
            </a:r>
            <a:r>
              <a:rPr lang="ms-MY" sz="1400" dirty="0">
                <a:solidFill>
                  <a:schemeClr val="bg1">
                    <a:lumMod val="65000"/>
                  </a:schemeClr>
                </a:solidFill>
              </a:rPr>
              <a:t> </a:t>
            </a:r>
          </a:p>
          <a:p>
            <a:endParaRPr lang="ms-MY" sz="1400" dirty="0">
              <a:solidFill>
                <a:schemeClr val="bg1">
                  <a:lumMod val="65000"/>
                </a:schemeClr>
              </a:solidFill>
            </a:endParaRPr>
          </a:p>
          <a:p>
            <a:r>
              <a:rPr lang="ms-MY" sz="1400" dirty="0">
                <a:solidFill>
                  <a:schemeClr val="bg1">
                    <a:lumMod val="65000"/>
                  </a:schemeClr>
                </a:solidFill>
              </a:rPr>
              <a:t>Praesent sodales odio sit amet odio tristique quis tempus odio Lorem ipsum dolor sit amet.consectetur adipiscing elit. 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 Praesent sodales odio sit amet odio tristique quis tempus odio</a:t>
            </a:r>
          </a:p>
        </p:txBody>
      </p:sp>
      <p:sp>
        <p:nvSpPr>
          <p:cNvPr id="5" name="Rectangle 4"/>
          <p:cNvSpPr/>
          <p:nvPr/>
        </p:nvSpPr>
        <p:spPr>
          <a:xfrm>
            <a:off x="852714" y="1460982"/>
            <a:ext cx="5084448" cy="470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bg1">
                    <a:lumMod val="95000"/>
                  </a:schemeClr>
                </a:solidFill>
                <a:latin typeface="Source Sans Pro" pitchFamily="34" charset="0"/>
              </a:rPr>
              <a:t>Welcome to Nylika! </a:t>
            </a:r>
          </a:p>
        </p:txBody>
      </p:sp>
      <p:sp>
        <p:nvSpPr>
          <p:cNvPr id="6" name="Rectangle 5"/>
          <p:cNvSpPr/>
          <p:nvPr/>
        </p:nvSpPr>
        <p:spPr>
          <a:xfrm>
            <a:off x="2514601" y="5419795"/>
            <a:ext cx="7772400" cy="523220"/>
          </a:xfrm>
          <a:prstGeom prst="rect">
            <a:avLst/>
          </a:prstGeom>
        </p:spPr>
        <p:txBody>
          <a:bodyPr wrap="square">
            <a:spAutoFit/>
          </a:bodyPr>
          <a:lstStyle/>
          <a:p>
            <a:pPr algn="ctr"/>
            <a:r>
              <a:rPr lang="ms-MY" sz="1400" dirty="0">
                <a:solidFill>
                  <a:schemeClr val="bg1">
                    <a:lumMod val="95000"/>
                  </a:schemeClr>
                </a:solidFill>
              </a:rPr>
              <a:t>Lorem ipsum dolor sit amet, consectetur adipiscing elit. Praesent sodales odio sit amet odio tristique quis tempus odio Lorem ipsum dolor sit amet, consectetur adipiscing elit. Lorem ipsum</a:t>
            </a:r>
          </a:p>
        </p:txBody>
      </p:sp>
    </p:spTree>
    <p:extLst>
      <p:ext uri="{BB962C8B-B14F-4D97-AF65-F5344CB8AC3E}">
        <p14:creationId xmlns:p14="http://schemas.microsoft.com/office/powerpoint/2010/main" val="216453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par>
                          <p:cTn id="23" fill="hold">
                            <p:stCondLst>
                              <p:cond delay="2500"/>
                            </p:stCondLst>
                            <p:childTnLst>
                              <p:par>
                                <p:cTn id="24" presetID="16" presetClass="entr" presetSubtype="37"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out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Head Graphic Layout</a:t>
            </a:r>
          </a:p>
        </p:txBody>
      </p:sp>
      <p:sp>
        <p:nvSpPr>
          <p:cNvPr id="80" name="Rectangle 79"/>
          <p:cNvSpPr/>
          <p:nvPr/>
        </p:nvSpPr>
        <p:spPr>
          <a:xfrm>
            <a:off x="7816166" y="1979175"/>
            <a:ext cx="619647" cy="619647"/>
          </a:xfrm>
          <a:prstGeom prst="rect">
            <a:avLst/>
          </a:prstGeom>
          <a:solidFill>
            <a:schemeClr val="bg1">
              <a:alpha val="50000"/>
            </a:schemeClr>
          </a:solidFill>
          <a:ln w="285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01</a:t>
            </a:r>
          </a:p>
        </p:txBody>
      </p:sp>
      <p:sp>
        <p:nvSpPr>
          <p:cNvPr id="81" name="TextBox 80"/>
          <p:cNvSpPr txBox="1"/>
          <p:nvPr/>
        </p:nvSpPr>
        <p:spPr>
          <a:xfrm>
            <a:off x="8586738" y="1925054"/>
            <a:ext cx="3196677" cy="369332"/>
          </a:xfrm>
          <a:prstGeom prst="rect">
            <a:avLst/>
          </a:prstGeom>
          <a:noFill/>
        </p:spPr>
        <p:txBody>
          <a:bodyPr wrap="square" rtlCol="0">
            <a:spAutoFit/>
          </a:bodyPr>
          <a:lstStyle/>
          <a:p>
            <a:r>
              <a:rPr lang="en-US" dirty="0">
                <a:solidFill>
                  <a:schemeClr val="bg1"/>
                </a:solidFill>
              </a:rPr>
              <a:t>Cool Animations</a:t>
            </a:r>
            <a:endParaRPr lang="id-ID" dirty="0">
              <a:solidFill>
                <a:schemeClr val="bg1"/>
              </a:solidFill>
            </a:endParaRPr>
          </a:p>
        </p:txBody>
      </p:sp>
      <p:sp>
        <p:nvSpPr>
          <p:cNvPr id="82" name="Rectangle 81"/>
          <p:cNvSpPr/>
          <p:nvPr/>
        </p:nvSpPr>
        <p:spPr>
          <a:xfrm>
            <a:off x="8586739" y="2200093"/>
            <a:ext cx="2676128" cy="646331"/>
          </a:xfrm>
          <a:prstGeom prst="rect">
            <a:avLst/>
          </a:prstGeom>
        </p:spPr>
        <p:txBody>
          <a:bodyPr wrap="square">
            <a:spAutoFit/>
          </a:bodyPr>
          <a:lstStyle/>
          <a:p>
            <a:r>
              <a:rPr lang="en-US" sz="1200" dirty="0" err="1">
                <a:solidFill>
                  <a:schemeClr val="bg1">
                    <a:lumMod val="95000"/>
                  </a:schemeClr>
                </a:solidFill>
              </a:rPr>
              <a:t>Lorem</a:t>
            </a:r>
            <a:r>
              <a:rPr lang="en-US" sz="1200" dirty="0">
                <a:solidFill>
                  <a:schemeClr val="bg1">
                    <a:lumMod val="95000"/>
                  </a:schemeClr>
                </a:solidFill>
              </a:rPr>
              <a:t> </a:t>
            </a:r>
            <a:r>
              <a:rPr lang="en-US" sz="1200" dirty="0" err="1">
                <a:solidFill>
                  <a:schemeClr val="bg1">
                    <a:lumMod val="95000"/>
                  </a:schemeClr>
                </a:solidFill>
              </a:rPr>
              <a:t>ipsum</a:t>
            </a:r>
            <a:r>
              <a:rPr lang="en-US" sz="1200" dirty="0">
                <a:solidFill>
                  <a:schemeClr val="bg1">
                    <a:lumMod val="95000"/>
                  </a:schemeClr>
                </a:solidFill>
              </a:rPr>
              <a:t> dolor sit </a:t>
            </a:r>
            <a:r>
              <a:rPr lang="en-US" sz="1200" dirty="0" err="1">
                <a:solidFill>
                  <a:schemeClr val="bg1">
                    <a:lumMod val="95000"/>
                  </a:schemeClr>
                </a:solidFill>
              </a:rPr>
              <a:t>amet</a:t>
            </a:r>
            <a:r>
              <a:rPr lang="en-US" sz="1200" dirty="0">
                <a:solidFill>
                  <a:schemeClr val="bg1">
                    <a:lumMod val="95000"/>
                  </a:schemeClr>
                </a:solidFill>
              </a:rPr>
              <a:t> </a:t>
            </a:r>
            <a:r>
              <a:rPr lang="en-US" sz="1200" dirty="0" err="1">
                <a:solidFill>
                  <a:schemeClr val="bg1">
                    <a:lumMod val="95000"/>
                  </a:schemeClr>
                </a:solidFill>
              </a:rPr>
              <a:t>consectetur</a:t>
            </a:r>
            <a:r>
              <a:rPr lang="en-US" sz="1200" dirty="0">
                <a:solidFill>
                  <a:schemeClr val="bg1">
                    <a:lumMod val="95000"/>
                  </a:schemeClr>
                </a:solidFill>
              </a:rPr>
              <a:t> dolor sit </a:t>
            </a:r>
            <a:r>
              <a:rPr lang="en-US" sz="1200" dirty="0" err="1">
                <a:solidFill>
                  <a:schemeClr val="bg1">
                    <a:lumMod val="95000"/>
                  </a:schemeClr>
                </a:solidFill>
              </a:rPr>
              <a:t>tedo</a:t>
            </a:r>
            <a:r>
              <a:rPr lang="en-US" sz="1200" dirty="0">
                <a:solidFill>
                  <a:schemeClr val="bg1">
                    <a:lumMod val="95000"/>
                  </a:schemeClr>
                </a:solidFill>
              </a:rPr>
              <a:t> </a:t>
            </a:r>
            <a:r>
              <a:rPr lang="en-US" sz="1200" dirty="0" err="1">
                <a:solidFill>
                  <a:schemeClr val="bg1">
                    <a:lumMod val="95000"/>
                  </a:schemeClr>
                </a:solidFill>
              </a:rPr>
              <a:t>amet</a:t>
            </a:r>
            <a:r>
              <a:rPr lang="en-US" sz="1200" dirty="0">
                <a:solidFill>
                  <a:schemeClr val="bg1">
                    <a:lumMod val="95000"/>
                  </a:schemeClr>
                </a:solidFill>
              </a:rPr>
              <a:t> </a:t>
            </a:r>
            <a:r>
              <a:rPr lang="en-US" sz="1200" dirty="0" err="1">
                <a:solidFill>
                  <a:schemeClr val="bg1">
                    <a:lumMod val="95000"/>
                  </a:schemeClr>
                </a:solidFill>
              </a:rPr>
              <a:t>consec</a:t>
            </a:r>
            <a:r>
              <a:rPr lang="en-US" sz="1200" dirty="0">
                <a:solidFill>
                  <a:schemeClr val="bg1">
                    <a:lumMod val="95000"/>
                  </a:schemeClr>
                </a:solidFill>
              </a:rPr>
              <a:t> sit </a:t>
            </a:r>
            <a:r>
              <a:rPr lang="en-US" sz="1200" dirty="0" err="1">
                <a:solidFill>
                  <a:schemeClr val="bg1">
                    <a:lumMod val="95000"/>
                  </a:schemeClr>
                </a:solidFill>
              </a:rPr>
              <a:t>amet</a:t>
            </a:r>
            <a:r>
              <a:rPr lang="en-US" sz="1200">
                <a:solidFill>
                  <a:schemeClr val="bg1">
                    <a:lumMod val="95000"/>
                  </a:schemeClr>
                </a:solidFill>
              </a:rPr>
              <a:t>. rem </a:t>
            </a:r>
            <a:r>
              <a:rPr lang="en-US" sz="1200" dirty="0" err="1">
                <a:solidFill>
                  <a:schemeClr val="bg1">
                    <a:lumMod val="95000"/>
                  </a:schemeClr>
                </a:solidFill>
              </a:rPr>
              <a:t>ipsum</a:t>
            </a:r>
            <a:r>
              <a:rPr lang="en-US" sz="1200" dirty="0">
                <a:solidFill>
                  <a:schemeClr val="bg1">
                    <a:lumMod val="95000"/>
                  </a:schemeClr>
                </a:solidFill>
              </a:rPr>
              <a:t> dolor sit </a:t>
            </a:r>
            <a:r>
              <a:rPr lang="en-US" sz="1200" dirty="0" err="1">
                <a:solidFill>
                  <a:schemeClr val="bg1">
                    <a:lumMod val="95000"/>
                  </a:schemeClr>
                </a:solidFill>
              </a:rPr>
              <a:t>amet</a:t>
            </a:r>
            <a:endParaRPr lang="en-US" sz="1200" dirty="0">
              <a:solidFill>
                <a:schemeClr val="bg1">
                  <a:lumMod val="95000"/>
                </a:schemeClr>
              </a:solidFill>
            </a:endParaRPr>
          </a:p>
        </p:txBody>
      </p:sp>
      <p:sp>
        <p:nvSpPr>
          <p:cNvPr id="83" name="Rectangle 82"/>
          <p:cNvSpPr/>
          <p:nvPr/>
        </p:nvSpPr>
        <p:spPr>
          <a:xfrm>
            <a:off x="8477710" y="4363459"/>
            <a:ext cx="619647" cy="619647"/>
          </a:xfrm>
          <a:prstGeom prst="rect">
            <a:avLst/>
          </a:prstGeom>
          <a:solidFill>
            <a:schemeClr val="bg1">
              <a:alpha val="20000"/>
            </a:schemeClr>
          </a:solidFill>
          <a:ln w="285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03</a:t>
            </a:r>
            <a:endParaRPr lang="en-US" sz="2400" dirty="0"/>
          </a:p>
        </p:txBody>
      </p:sp>
      <p:sp>
        <p:nvSpPr>
          <p:cNvPr id="84" name="TextBox 83"/>
          <p:cNvSpPr txBox="1"/>
          <p:nvPr/>
        </p:nvSpPr>
        <p:spPr>
          <a:xfrm>
            <a:off x="9235298" y="4319391"/>
            <a:ext cx="3196677" cy="369332"/>
          </a:xfrm>
          <a:prstGeom prst="rect">
            <a:avLst/>
          </a:prstGeom>
          <a:noFill/>
        </p:spPr>
        <p:txBody>
          <a:bodyPr wrap="square" rtlCol="0">
            <a:spAutoFit/>
          </a:bodyPr>
          <a:lstStyle/>
          <a:p>
            <a:r>
              <a:rPr lang="en-US" dirty="0">
                <a:solidFill>
                  <a:schemeClr val="bg1"/>
                </a:solidFill>
              </a:rPr>
              <a:t>Just For You</a:t>
            </a:r>
            <a:endParaRPr lang="id-ID" dirty="0">
              <a:solidFill>
                <a:schemeClr val="bg1"/>
              </a:solidFill>
            </a:endParaRPr>
          </a:p>
        </p:txBody>
      </p:sp>
      <p:sp>
        <p:nvSpPr>
          <p:cNvPr id="85" name="Rectangle 84"/>
          <p:cNvSpPr/>
          <p:nvPr/>
        </p:nvSpPr>
        <p:spPr>
          <a:xfrm>
            <a:off x="9235299" y="4594430"/>
            <a:ext cx="2658446" cy="646331"/>
          </a:xfrm>
          <a:prstGeom prst="rect">
            <a:avLst/>
          </a:prstGeom>
        </p:spPr>
        <p:txBody>
          <a:bodyPr wrap="square">
            <a:spAutoFit/>
          </a:bodyPr>
          <a:lstStyle/>
          <a:p>
            <a:r>
              <a:rPr lang="en-US" sz="1200" dirty="0" err="1">
                <a:solidFill>
                  <a:schemeClr val="bg1">
                    <a:lumMod val="95000"/>
                  </a:schemeClr>
                </a:solidFill>
              </a:rPr>
              <a:t>Lorem</a:t>
            </a:r>
            <a:r>
              <a:rPr lang="en-US" sz="1200" dirty="0">
                <a:solidFill>
                  <a:schemeClr val="bg1">
                    <a:lumMod val="95000"/>
                  </a:schemeClr>
                </a:solidFill>
              </a:rPr>
              <a:t> </a:t>
            </a:r>
            <a:r>
              <a:rPr lang="en-US" sz="1200" dirty="0" err="1">
                <a:solidFill>
                  <a:schemeClr val="bg1">
                    <a:lumMod val="95000"/>
                  </a:schemeClr>
                </a:solidFill>
              </a:rPr>
              <a:t>ipsum</a:t>
            </a:r>
            <a:r>
              <a:rPr lang="en-US" sz="1200" dirty="0">
                <a:solidFill>
                  <a:schemeClr val="bg1">
                    <a:lumMod val="95000"/>
                  </a:schemeClr>
                </a:solidFill>
              </a:rPr>
              <a:t> dolor sit </a:t>
            </a:r>
            <a:r>
              <a:rPr lang="en-US" sz="1200" err="1">
                <a:solidFill>
                  <a:schemeClr val="bg1">
                    <a:lumMod val="95000"/>
                  </a:schemeClr>
                </a:solidFill>
              </a:rPr>
              <a:t>amet</a:t>
            </a:r>
            <a:r>
              <a:rPr lang="en-US" sz="1200">
                <a:solidFill>
                  <a:schemeClr val="bg1">
                    <a:lumMod val="95000"/>
                  </a:schemeClr>
                </a:solidFill>
              </a:rPr>
              <a:t> consecte </a:t>
            </a:r>
            <a:r>
              <a:rPr lang="en-US" sz="1200" dirty="0">
                <a:solidFill>
                  <a:schemeClr val="bg1">
                    <a:lumMod val="95000"/>
                  </a:schemeClr>
                </a:solidFill>
              </a:rPr>
              <a:t>dolor sit </a:t>
            </a:r>
            <a:r>
              <a:rPr lang="en-US" sz="1200" dirty="0" err="1">
                <a:solidFill>
                  <a:schemeClr val="bg1">
                    <a:lumMod val="95000"/>
                  </a:schemeClr>
                </a:solidFill>
              </a:rPr>
              <a:t>tedo</a:t>
            </a:r>
            <a:r>
              <a:rPr lang="en-US" sz="1200" dirty="0">
                <a:solidFill>
                  <a:schemeClr val="bg1">
                    <a:lumMod val="95000"/>
                  </a:schemeClr>
                </a:solidFill>
              </a:rPr>
              <a:t> </a:t>
            </a:r>
            <a:r>
              <a:rPr lang="en-US" sz="1200" dirty="0" err="1">
                <a:solidFill>
                  <a:schemeClr val="bg1">
                    <a:lumMod val="95000"/>
                  </a:schemeClr>
                </a:solidFill>
              </a:rPr>
              <a:t>amet</a:t>
            </a:r>
            <a:r>
              <a:rPr lang="en-US" sz="1200" dirty="0">
                <a:solidFill>
                  <a:schemeClr val="bg1">
                    <a:lumMod val="95000"/>
                  </a:schemeClr>
                </a:solidFill>
              </a:rPr>
              <a:t> </a:t>
            </a:r>
            <a:r>
              <a:rPr lang="en-US" sz="1200" dirty="0" err="1">
                <a:solidFill>
                  <a:schemeClr val="bg1">
                    <a:lumMod val="95000"/>
                  </a:schemeClr>
                </a:solidFill>
              </a:rPr>
              <a:t>consec</a:t>
            </a:r>
            <a:r>
              <a:rPr lang="en-US" sz="1200" dirty="0">
                <a:solidFill>
                  <a:schemeClr val="bg1">
                    <a:lumMod val="95000"/>
                  </a:schemeClr>
                </a:solidFill>
              </a:rPr>
              <a:t> </a:t>
            </a:r>
            <a:r>
              <a:rPr lang="en-US" sz="1200">
                <a:solidFill>
                  <a:schemeClr val="bg1">
                    <a:lumMod val="95000"/>
                  </a:schemeClr>
                </a:solidFill>
              </a:rPr>
              <a:t>sit amet. rem </a:t>
            </a:r>
            <a:r>
              <a:rPr lang="en-US" sz="1200" dirty="0" err="1">
                <a:solidFill>
                  <a:schemeClr val="bg1">
                    <a:lumMod val="95000"/>
                  </a:schemeClr>
                </a:solidFill>
              </a:rPr>
              <a:t>ipsum</a:t>
            </a:r>
            <a:r>
              <a:rPr lang="en-US" sz="1200" dirty="0">
                <a:solidFill>
                  <a:schemeClr val="bg1">
                    <a:lumMod val="95000"/>
                  </a:schemeClr>
                </a:solidFill>
              </a:rPr>
              <a:t> dolor sit </a:t>
            </a:r>
            <a:r>
              <a:rPr lang="en-US" sz="1200" dirty="0" err="1">
                <a:solidFill>
                  <a:schemeClr val="bg1">
                    <a:lumMod val="95000"/>
                  </a:schemeClr>
                </a:solidFill>
              </a:rPr>
              <a:t>amet</a:t>
            </a:r>
            <a:endParaRPr lang="en-US" sz="1200" dirty="0">
              <a:solidFill>
                <a:schemeClr val="bg1">
                  <a:lumMod val="95000"/>
                </a:schemeClr>
              </a:solidFill>
            </a:endParaRPr>
          </a:p>
        </p:txBody>
      </p:sp>
      <p:sp>
        <p:nvSpPr>
          <p:cNvPr id="86" name="Rectangle 85"/>
          <p:cNvSpPr/>
          <p:nvPr/>
        </p:nvSpPr>
        <p:spPr>
          <a:xfrm>
            <a:off x="3206955" y="3023729"/>
            <a:ext cx="619647" cy="619647"/>
          </a:xfrm>
          <a:prstGeom prst="rect">
            <a:avLst/>
          </a:prstGeom>
          <a:solidFill>
            <a:schemeClr val="bg1">
              <a:alpha val="20000"/>
            </a:schemeClr>
          </a:solidFill>
          <a:ln w="285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02</a:t>
            </a:r>
          </a:p>
        </p:txBody>
      </p:sp>
      <p:sp>
        <p:nvSpPr>
          <p:cNvPr id="87" name="TextBox 86"/>
          <p:cNvSpPr txBox="1"/>
          <p:nvPr/>
        </p:nvSpPr>
        <p:spPr>
          <a:xfrm>
            <a:off x="-103398" y="2938575"/>
            <a:ext cx="3196677" cy="369332"/>
          </a:xfrm>
          <a:prstGeom prst="rect">
            <a:avLst/>
          </a:prstGeom>
          <a:noFill/>
        </p:spPr>
        <p:txBody>
          <a:bodyPr wrap="square" rtlCol="0">
            <a:spAutoFit/>
          </a:bodyPr>
          <a:lstStyle/>
          <a:p>
            <a:pPr algn="r"/>
            <a:r>
              <a:rPr lang="en-US" dirty="0">
                <a:solidFill>
                  <a:schemeClr val="bg1"/>
                </a:solidFill>
              </a:rPr>
              <a:t>Great Design</a:t>
            </a:r>
            <a:endParaRPr lang="id-ID" dirty="0">
              <a:solidFill>
                <a:schemeClr val="bg1"/>
              </a:solidFill>
            </a:endParaRPr>
          </a:p>
        </p:txBody>
      </p:sp>
      <p:sp>
        <p:nvSpPr>
          <p:cNvPr id="88" name="Rectangle 87"/>
          <p:cNvSpPr/>
          <p:nvPr/>
        </p:nvSpPr>
        <p:spPr>
          <a:xfrm>
            <a:off x="417093" y="3213614"/>
            <a:ext cx="2676186" cy="646331"/>
          </a:xfrm>
          <a:prstGeom prst="rect">
            <a:avLst/>
          </a:prstGeom>
        </p:spPr>
        <p:txBody>
          <a:bodyPr wrap="square">
            <a:spAutoFit/>
          </a:bodyPr>
          <a:lstStyle/>
          <a:p>
            <a:pPr algn="r"/>
            <a:r>
              <a:rPr lang="en-US" sz="1200" dirty="0">
                <a:solidFill>
                  <a:schemeClr val="bg1">
                    <a:lumMod val="95000"/>
                  </a:schemeClr>
                </a:solidFill>
              </a:rPr>
              <a:t>Lorem ipsum dolor sit </a:t>
            </a:r>
            <a:r>
              <a:rPr lang="en-US" sz="1200" dirty="0" err="1">
                <a:solidFill>
                  <a:schemeClr val="bg1">
                    <a:lumMod val="95000"/>
                  </a:schemeClr>
                </a:solidFill>
              </a:rPr>
              <a:t>amet</a:t>
            </a:r>
            <a:r>
              <a:rPr lang="en-US" sz="1200" dirty="0">
                <a:solidFill>
                  <a:schemeClr val="bg1">
                    <a:lumMod val="95000"/>
                  </a:schemeClr>
                </a:solidFill>
              </a:rPr>
              <a:t> </a:t>
            </a:r>
            <a:r>
              <a:rPr lang="en-US" sz="1200" dirty="0" err="1">
                <a:solidFill>
                  <a:schemeClr val="bg1">
                    <a:lumMod val="95000"/>
                  </a:schemeClr>
                </a:solidFill>
              </a:rPr>
              <a:t>consectetur</a:t>
            </a:r>
            <a:r>
              <a:rPr lang="en-US" sz="1200" dirty="0">
                <a:solidFill>
                  <a:schemeClr val="bg1">
                    <a:lumMod val="95000"/>
                  </a:schemeClr>
                </a:solidFill>
              </a:rPr>
              <a:t> dolor sit </a:t>
            </a:r>
            <a:r>
              <a:rPr lang="en-US" sz="1200" dirty="0" err="1">
                <a:solidFill>
                  <a:schemeClr val="bg1">
                    <a:lumMod val="95000"/>
                  </a:schemeClr>
                </a:solidFill>
              </a:rPr>
              <a:t>tedo</a:t>
            </a:r>
            <a:r>
              <a:rPr lang="en-US" sz="1200" dirty="0">
                <a:solidFill>
                  <a:schemeClr val="bg1">
                    <a:lumMod val="95000"/>
                  </a:schemeClr>
                </a:solidFill>
              </a:rPr>
              <a:t> </a:t>
            </a:r>
            <a:r>
              <a:rPr lang="en-US" sz="1200" dirty="0" err="1">
                <a:solidFill>
                  <a:schemeClr val="bg1">
                    <a:lumMod val="95000"/>
                  </a:schemeClr>
                </a:solidFill>
              </a:rPr>
              <a:t>amet</a:t>
            </a:r>
            <a:r>
              <a:rPr lang="en-US" sz="1200" dirty="0">
                <a:solidFill>
                  <a:schemeClr val="bg1">
                    <a:lumMod val="95000"/>
                  </a:schemeClr>
                </a:solidFill>
              </a:rPr>
              <a:t> </a:t>
            </a:r>
            <a:r>
              <a:rPr lang="en-US" sz="1200" dirty="0" err="1">
                <a:solidFill>
                  <a:schemeClr val="bg1">
                    <a:lumMod val="95000"/>
                  </a:schemeClr>
                </a:solidFill>
              </a:rPr>
              <a:t>consec</a:t>
            </a:r>
            <a:r>
              <a:rPr lang="en-US" sz="1200" dirty="0">
                <a:solidFill>
                  <a:schemeClr val="bg1">
                    <a:lumMod val="95000"/>
                  </a:schemeClr>
                </a:solidFill>
              </a:rPr>
              <a:t> sit </a:t>
            </a:r>
            <a:r>
              <a:rPr lang="en-US" sz="1200" dirty="0" err="1">
                <a:solidFill>
                  <a:schemeClr val="bg1">
                    <a:lumMod val="95000"/>
                  </a:schemeClr>
                </a:solidFill>
              </a:rPr>
              <a:t>amet</a:t>
            </a:r>
            <a:r>
              <a:rPr lang="en-US" sz="1200" dirty="0">
                <a:solidFill>
                  <a:schemeClr val="bg1">
                    <a:lumMod val="95000"/>
                  </a:schemeClr>
                </a:solidFill>
              </a:rPr>
              <a:t>. rem ipsum dolor sit </a:t>
            </a:r>
            <a:r>
              <a:rPr lang="en-US" sz="1200" dirty="0" err="1">
                <a:solidFill>
                  <a:schemeClr val="bg1">
                    <a:lumMod val="95000"/>
                  </a:schemeClr>
                </a:solidFill>
              </a:rPr>
              <a:t>amet</a:t>
            </a:r>
            <a:endParaRPr lang="en-US" sz="1200" dirty="0">
              <a:solidFill>
                <a:schemeClr val="bg1">
                  <a:lumMod val="95000"/>
                </a:schemeClr>
              </a:solidFill>
            </a:endParaRPr>
          </a:p>
        </p:txBody>
      </p:sp>
      <p:sp>
        <p:nvSpPr>
          <p:cNvPr id="89" name="Rectangle 88"/>
          <p:cNvSpPr/>
          <p:nvPr/>
        </p:nvSpPr>
        <p:spPr>
          <a:xfrm>
            <a:off x="3683297" y="5600179"/>
            <a:ext cx="619647" cy="619647"/>
          </a:xfrm>
          <a:prstGeom prst="rect">
            <a:avLst/>
          </a:prstGeom>
          <a:solidFill>
            <a:schemeClr val="bg1">
              <a:alpha val="20000"/>
            </a:schemeClr>
          </a:solidFill>
          <a:ln w="285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04</a:t>
            </a:r>
            <a:endParaRPr lang="en-US" sz="2400" dirty="0"/>
          </a:p>
        </p:txBody>
      </p:sp>
      <p:sp>
        <p:nvSpPr>
          <p:cNvPr id="90" name="TextBox 89"/>
          <p:cNvSpPr txBox="1"/>
          <p:nvPr/>
        </p:nvSpPr>
        <p:spPr>
          <a:xfrm>
            <a:off x="372944" y="5515025"/>
            <a:ext cx="3196677" cy="369332"/>
          </a:xfrm>
          <a:prstGeom prst="rect">
            <a:avLst/>
          </a:prstGeom>
          <a:noFill/>
        </p:spPr>
        <p:txBody>
          <a:bodyPr wrap="square" rtlCol="0">
            <a:spAutoFit/>
          </a:bodyPr>
          <a:lstStyle/>
          <a:p>
            <a:pPr algn="r"/>
            <a:r>
              <a:rPr lang="en-US" dirty="0">
                <a:solidFill>
                  <a:schemeClr val="bg1"/>
                </a:solidFill>
              </a:rPr>
              <a:t>Great Design</a:t>
            </a:r>
            <a:endParaRPr lang="id-ID" dirty="0">
              <a:solidFill>
                <a:schemeClr val="bg1"/>
              </a:solidFill>
            </a:endParaRPr>
          </a:p>
        </p:txBody>
      </p:sp>
      <p:sp>
        <p:nvSpPr>
          <p:cNvPr id="91" name="Rectangle 90"/>
          <p:cNvSpPr/>
          <p:nvPr/>
        </p:nvSpPr>
        <p:spPr>
          <a:xfrm>
            <a:off x="893435" y="5790064"/>
            <a:ext cx="2676186" cy="646331"/>
          </a:xfrm>
          <a:prstGeom prst="rect">
            <a:avLst/>
          </a:prstGeom>
        </p:spPr>
        <p:txBody>
          <a:bodyPr wrap="square">
            <a:spAutoFit/>
          </a:bodyPr>
          <a:lstStyle/>
          <a:p>
            <a:pPr algn="r"/>
            <a:r>
              <a:rPr lang="en-US" sz="1200">
                <a:solidFill>
                  <a:schemeClr val="bg1">
                    <a:lumMod val="95000"/>
                  </a:schemeClr>
                </a:solidFill>
              </a:rPr>
              <a:t>Lorem ipsum dolor sit amet consectetur dolor sit tedo amet consec sit amet. rem ipsum dolor sit amet</a:t>
            </a:r>
            <a:endParaRPr lang="en-US" sz="1200" dirty="0">
              <a:solidFill>
                <a:schemeClr val="bg1">
                  <a:lumMod val="95000"/>
                </a:schemeClr>
              </a:solidFill>
            </a:endParaRPr>
          </a:p>
        </p:txBody>
      </p:sp>
      <p:sp>
        <p:nvSpPr>
          <p:cNvPr id="92" name="TextBox 91"/>
          <p:cNvSpPr txBox="1"/>
          <p:nvPr/>
        </p:nvSpPr>
        <p:spPr>
          <a:xfrm>
            <a:off x="838200" y="1202162"/>
            <a:ext cx="9786870" cy="307777"/>
          </a:xfrm>
          <a:prstGeom prst="rect">
            <a:avLst/>
          </a:prstGeom>
          <a:noFill/>
        </p:spPr>
        <p:txBody>
          <a:bodyPr wrap="square" rtlCol="0">
            <a:spAutoFit/>
          </a:bodyPr>
          <a:lstStyle/>
          <a:p>
            <a:r>
              <a:rPr lang="ms-MY" sz="1400" b="1" i="1" dirty="0">
                <a:solidFill>
                  <a:schemeClr val="tx1">
                    <a:lumMod val="50000"/>
                    <a:lumOff val="50000"/>
                  </a:schemeClr>
                </a:solidFill>
              </a:rPr>
              <a:t>Lorem ipsum dolor sit amet, consectetur adipiscing elit.</a:t>
            </a:r>
            <a:endParaRPr lang="en-US" sz="1400" b="1" i="1" dirty="0">
              <a:solidFill>
                <a:schemeClr val="tx1">
                  <a:lumMod val="50000"/>
                  <a:lumOff val="50000"/>
                </a:schemeClr>
              </a:solidFill>
            </a:endParaRPr>
          </a:p>
        </p:txBody>
      </p:sp>
      <p:grpSp>
        <p:nvGrpSpPr>
          <p:cNvPr id="4" name="Group 3"/>
          <p:cNvGrpSpPr/>
          <p:nvPr/>
        </p:nvGrpSpPr>
        <p:grpSpPr>
          <a:xfrm>
            <a:off x="4277643" y="1860886"/>
            <a:ext cx="3858054" cy="4644189"/>
            <a:chOff x="4277643" y="1860886"/>
            <a:chExt cx="3858054" cy="4644189"/>
          </a:xfrm>
        </p:grpSpPr>
        <p:sp>
          <p:nvSpPr>
            <p:cNvPr id="65" name="Freeform 56"/>
            <p:cNvSpPr>
              <a:spLocks/>
            </p:cNvSpPr>
            <p:nvPr/>
          </p:nvSpPr>
          <p:spPr bwMode="auto">
            <a:xfrm>
              <a:off x="4277643" y="1860886"/>
              <a:ext cx="3858054" cy="4644189"/>
            </a:xfrm>
            <a:custGeom>
              <a:avLst/>
              <a:gdLst>
                <a:gd name="T0" fmla="*/ 240 w 1330"/>
                <a:gd name="T1" fmla="*/ 1082 h 1500"/>
                <a:gd name="T2" fmla="*/ 166 w 1330"/>
                <a:gd name="T3" fmla="*/ 1500 h 1500"/>
                <a:gd name="T4" fmla="*/ 824 w 1330"/>
                <a:gd name="T5" fmla="*/ 1500 h 1500"/>
                <a:gd name="T6" fmla="*/ 866 w 1330"/>
                <a:gd name="T7" fmla="*/ 1322 h 1500"/>
                <a:gd name="T8" fmla="*/ 1134 w 1330"/>
                <a:gd name="T9" fmla="*/ 1293 h 1500"/>
                <a:gd name="T10" fmla="*/ 1188 w 1330"/>
                <a:gd name="T11" fmla="*/ 1207 h 1500"/>
                <a:gd name="T12" fmla="*/ 1195 w 1330"/>
                <a:gd name="T13" fmla="*/ 1123 h 1500"/>
                <a:gd name="T14" fmla="*/ 1206 w 1330"/>
                <a:gd name="T15" fmla="*/ 1055 h 1500"/>
                <a:gd name="T16" fmla="*/ 1226 w 1330"/>
                <a:gd name="T17" fmla="*/ 978 h 1500"/>
                <a:gd name="T18" fmla="*/ 1254 w 1330"/>
                <a:gd name="T19" fmla="*/ 922 h 1500"/>
                <a:gd name="T20" fmla="*/ 1319 w 1330"/>
                <a:gd name="T21" fmla="*/ 869 h 1500"/>
                <a:gd name="T22" fmla="*/ 1225 w 1330"/>
                <a:gd name="T23" fmla="*/ 727 h 1500"/>
                <a:gd name="T24" fmla="*/ 1169 w 1330"/>
                <a:gd name="T25" fmla="*/ 629 h 1500"/>
                <a:gd name="T26" fmla="*/ 1193 w 1330"/>
                <a:gd name="T27" fmla="*/ 552 h 1500"/>
                <a:gd name="T28" fmla="*/ 628 w 1330"/>
                <a:gd name="T29" fmla="*/ 0 h 1500"/>
                <a:gd name="T30" fmla="*/ 0 w 1330"/>
                <a:gd name="T31" fmla="*/ 544 h 1500"/>
                <a:gd name="T32" fmla="*/ 240 w 1330"/>
                <a:gd name="T33" fmla="*/ 1082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 h="1500">
                  <a:moveTo>
                    <a:pt x="240" y="1082"/>
                  </a:moveTo>
                  <a:cubicBezTo>
                    <a:pt x="296" y="1206"/>
                    <a:pt x="216" y="1374"/>
                    <a:pt x="166" y="1500"/>
                  </a:cubicBezTo>
                  <a:cubicBezTo>
                    <a:pt x="362" y="1500"/>
                    <a:pt x="824" y="1500"/>
                    <a:pt x="824" y="1500"/>
                  </a:cubicBezTo>
                  <a:cubicBezTo>
                    <a:pt x="824" y="1500"/>
                    <a:pt x="825" y="1358"/>
                    <a:pt x="866" y="1322"/>
                  </a:cubicBezTo>
                  <a:cubicBezTo>
                    <a:pt x="907" y="1286"/>
                    <a:pt x="1089" y="1308"/>
                    <a:pt x="1134" y="1293"/>
                  </a:cubicBezTo>
                  <a:cubicBezTo>
                    <a:pt x="1179" y="1278"/>
                    <a:pt x="1196" y="1242"/>
                    <a:pt x="1188" y="1207"/>
                  </a:cubicBezTo>
                  <a:cubicBezTo>
                    <a:pt x="1180" y="1172"/>
                    <a:pt x="1170" y="1143"/>
                    <a:pt x="1195" y="1123"/>
                  </a:cubicBezTo>
                  <a:cubicBezTo>
                    <a:pt x="1220" y="1103"/>
                    <a:pt x="1224" y="1081"/>
                    <a:pt x="1206" y="1055"/>
                  </a:cubicBezTo>
                  <a:cubicBezTo>
                    <a:pt x="1249" y="1038"/>
                    <a:pt x="1245" y="1003"/>
                    <a:pt x="1226" y="978"/>
                  </a:cubicBezTo>
                  <a:cubicBezTo>
                    <a:pt x="1207" y="953"/>
                    <a:pt x="1208" y="931"/>
                    <a:pt x="1254" y="922"/>
                  </a:cubicBezTo>
                  <a:cubicBezTo>
                    <a:pt x="1300" y="913"/>
                    <a:pt x="1330" y="895"/>
                    <a:pt x="1319" y="869"/>
                  </a:cubicBezTo>
                  <a:cubicBezTo>
                    <a:pt x="1308" y="843"/>
                    <a:pt x="1262" y="774"/>
                    <a:pt x="1225" y="727"/>
                  </a:cubicBezTo>
                  <a:cubicBezTo>
                    <a:pt x="1188" y="680"/>
                    <a:pt x="1166" y="642"/>
                    <a:pt x="1169" y="629"/>
                  </a:cubicBezTo>
                  <a:cubicBezTo>
                    <a:pt x="1172" y="616"/>
                    <a:pt x="1193" y="588"/>
                    <a:pt x="1193" y="552"/>
                  </a:cubicBezTo>
                  <a:cubicBezTo>
                    <a:pt x="1193" y="451"/>
                    <a:pt x="1076" y="0"/>
                    <a:pt x="628" y="0"/>
                  </a:cubicBezTo>
                  <a:cubicBezTo>
                    <a:pt x="180" y="0"/>
                    <a:pt x="0" y="208"/>
                    <a:pt x="0" y="544"/>
                  </a:cubicBezTo>
                  <a:cubicBezTo>
                    <a:pt x="0" y="806"/>
                    <a:pt x="184" y="958"/>
                    <a:pt x="240" y="1082"/>
                  </a:cubicBezTo>
                  <a:close/>
                </a:path>
              </a:pathLst>
            </a:custGeom>
            <a:noFill/>
            <a:ln w="57150">
              <a:solidFill>
                <a:schemeClr val="tx2">
                  <a:lumMod val="20000"/>
                  <a:lumOff val="80000"/>
                </a:schemeClr>
              </a:solidFill>
            </a:ln>
          </p:spPr>
          <p:txBody>
            <a:bodyPr vert="horz" wrap="square" lIns="91440" tIns="45720" rIns="91440" bIns="45720" numCol="1" anchor="t" anchorCtr="0" compatLnSpc="1">
              <a:prstTxWarp prst="textNoShape">
                <a:avLst/>
              </a:prstTxWarp>
            </a:bodyPr>
            <a:lstStyle/>
            <a:p>
              <a:endParaRPr lang="id-ID" dirty="0"/>
            </a:p>
          </p:txBody>
        </p:sp>
        <p:grpSp>
          <p:nvGrpSpPr>
            <p:cNvPr id="3" name="Group 2"/>
            <p:cNvGrpSpPr/>
            <p:nvPr/>
          </p:nvGrpSpPr>
          <p:grpSpPr>
            <a:xfrm>
              <a:off x="4302944" y="1860886"/>
              <a:ext cx="3832753" cy="4644189"/>
              <a:chOff x="4302944" y="1860886"/>
              <a:chExt cx="3832753" cy="4644189"/>
            </a:xfrm>
          </p:grpSpPr>
          <p:grpSp>
            <p:nvGrpSpPr>
              <p:cNvPr id="11" name="Group 10"/>
              <p:cNvGrpSpPr/>
              <p:nvPr/>
            </p:nvGrpSpPr>
            <p:grpSpPr>
              <a:xfrm>
                <a:off x="4302944" y="1860886"/>
                <a:ext cx="3832753" cy="4644189"/>
                <a:chOff x="3273855" y="1413848"/>
                <a:chExt cx="4492947" cy="5444153"/>
              </a:xfrm>
            </p:grpSpPr>
            <p:sp>
              <p:nvSpPr>
                <p:cNvPr id="71" name="Freeform 70"/>
                <p:cNvSpPr>
                  <a:spLocks/>
                </p:cNvSpPr>
                <p:nvPr/>
              </p:nvSpPr>
              <p:spPr bwMode="auto">
                <a:xfrm>
                  <a:off x="3273855" y="2743200"/>
                  <a:ext cx="4209344" cy="1371600"/>
                </a:xfrm>
                <a:custGeom>
                  <a:avLst/>
                  <a:gdLst>
                    <a:gd name="connsiteX0" fmla="*/ 69346 w 4209344"/>
                    <a:gd name="connsiteY0" fmla="*/ 0 h 1371600"/>
                    <a:gd name="connsiteX1" fmla="*/ 3899099 w 4209344"/>
                    <a:gd name="connsiteY1" fmla="*/ 0 h 1371600"/>
                    <a:gd name="connsiteX2" fmla="*/ 3917979 w 4209344"/>
                    <a:gd name="connsiteY2" fmla="*/ 46995 h 1371600"/>
                    <a:gd name="connsiteX3" fmla="*/ 4056745 w 4209344"/>
                    <a:gd name="connsiteY3" fmla="*/ 674096 h 1371600"/>
                    <a:gd name="connsiteX4" fmla="*/ 3975134 w 4209344"/>
                    <a:gd name="connsiteY4" fmla="*/ 953562 h 1371600"/>
                    <a:gd name="connsiteX5" fmla="*/ 4165559 w 4209344"/>
                    <a:gd name="connsiteY5" fmla="*/ 1309247 h 1371600"/>
                    <a:gd name="connsiteX6" fmla="*/ 4209344 w 4209344"/>
                    <a:gd name="connsiteY6" fmla="*/ 1371600 h 1371600"/>
                    <a:gd name="connsiteX7" fmla="*/ 130563 w 4209344"/>
                    <a:gd name="connsiteY7" fmla="*/ 1371600 h 1371600"/>
                    <a:gd name="connsiteX8" fmla="*/ 100739 w 4209344"/>
                    <a:gd name="connsiteY8" fmla="*/ 1288038 h 1371600"/>
                    <a:gd name="connsiteX9" fmla="*/ 0 w 4209344"/>
                    <a:gd name="connsiteY9" fmla="*/ 645060 h 1371600"/>
                    <a:gd name="connsiteX10" fmla="*/ 66528 w 4209344"/>
                    <a:gd name="connsiteY10" fmla="*/ 10008 h 1371600"/>
                    <a:gd name="connsiteX11" fmla="*/ 69346 w 4209344"/>
                    <a:gd name="connsiteY11"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09344" h="1371600">
                      <a:moveTo>
                        <a:pt x="69346" y="0"/>
                      </a:moveTo>
                      <a:lnTo>
                        <a:pt x="3899099" y="0"/>
                      </a:lnTo>
                      <a:lnTo>
                        <a:pt x="3917979" y="46995"/>
                      </a:lnTo>
                      <a:cubicBezTo>
                        <a:pt x="4017892" y="320935"/>
                        <a:pt x="4056745" y="559542"/>
                        <a:pt x="4056745" y="674096"/>
                      </a:cubicBezTo>
                      <a:cubicBezTo>
                        <a:pt x="4056745" y="804755"/>
                        <a:pt x="3985335" y="906380"/>
                        <a:pt x="3975134" y="953562"/>
                      </a:cubicBezTo>
                      <a:cubicBezTo>
                        <a:pt x="3964932" y="1000745"/>
                        <a:pt x="4039742" y="1138664"/>
                        <a:pt x="4165559" y="1309247"/>
                      </a:cubicBezTo>
                      <a:lnTo>
                        <a:pt x="4209344" y="1371600"/>
                      </a:lnTo>
                      <a:lnTo>
                        <a:pt x="130563" y="1371600"/>
                      </a:lnTo>
                      <a:lnTo>
                        <a:pt x="100739" y="1288038"/>
                      </a:lnTo>
                      <a:cubicBezTo>
                        <a:pt x="39105" y="1095564"/>
                        <a:pt x="0" y="882788"/>
                        <a:pt x="0" y="645060"/>
                      </a:cubicBezTo>
                      <a:cubicBezTo>
                        <a:pt x="0" y="416406"/>
                        <a:pt x="21519" y="204084"/>
                        <a:pt x="66528" y="10008"/>
                      </a:cubicBezTo>
                      <a:lnTo>
                        <a:pt x="69346" y="0"/>
                      </a:lnTo>
                      <a:close/>
                    </a:path>
                  </a:pathLst>
                </a:custGeom>
                <a:solidFill>
                  <a:schemeClr val="bg1">
                    <a:alpha val="65000"/>
                  </a:schemeClr>
                </a:solidFill>
                <a:ln>
                  <a:noFill/>
                </a:ln>
              </p:spPr>
              <p:txBody>
                <a:bodyPr vert="horz" wrap="square" lIns="91440" tIns="45720" rIns="91440" bIns="45720" numCol="1" anchor="t" anchorCtr="0" compatLnSpc="1">
                  <a:prstTxWarp prst="textNoShape">
                    <a:avLst/>
                  </a:prstTxWarp>
                  <a:noAutofit/>
                </a:bodyPr>
                <a:lstStyle/>
                <a:p>
                  <a:endParaRPr lang="id-ID"/>
                </a:p>
              </p:txBody>
            </p:sp>
            <p:sp>
              <p:nvSpPr>
                <p:cNvPr id="70" name="Freeform 69"/>
                <p:cNvSpPr>
                  <a:spLocks/>
                </p:cNvSpPr>
                <p:nvPr/>
              </p:nvSpPr>
              <p:spPr bwMode="auto">
                <a:xfrm>
                  <a:off x="3343201" y="1413848"/>
                  <a:ext cx="3829753" cy="1329353"/>
                </a:xfrm>
                <a:custGeom>
                  <a:avLst/>
                  <a:gdLst>
                    <a:gd name="connsiteX0" fmla="*/ 2066141 w 3829753"/>
                    <a:gd name="connsiteY0" fmla="*/ 0 h 1329353"/>
                    <a:gd name="connsiteX1" fmla="*/ 3781180 w 3829753"/>
                    <a:gd name="connsiteY1" fmla="*/ 1208454 h 1329353"/>
                    <a:gd name="connsiteX2" fmla="*/ 3829753 w 3829753"/>
                    <a:gd name="connsiteY2" fmla="*/ 1329353 h 1329353"/>
                    <a:gd name="connsiteX3" fmla="*/ 0 w 3829753"/>
                    <a:gd name="connsiteY3" fmla="*/ 1329353 h 1329353"/>
                    <a:gd name="connsiteX4" fmla="*/ 50095 w 3829753"/>
                    <a:gd name="connsiteY4" fmla="*/ 1151439 h 1329353"/>
                    <a:gd name="connsiteX5" fmla="*/ 2066141 w 3829753"/>
                    <a:gd name="connsiteY5" fmla="*/ 0 h 132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9753" h="1329353">
                      <a:moveTo>
                        <a:pt x="2066141" y="0"/>
                      </a:moveTo>
                      <a:cubicBezTo>
                        <a:pt x="3018269" y="0"/>
                        <a:pt x="3530728" y="639405"/>
                        <a:pt x="3781180" y="1208454"/>
                      </a:cubicBezTo>
                      <a:lnTo>
                        <a:pt x="3829753" y="1329353"/>
                      </a:lnTo>
                      <a:lnTo>
                        <a:pt x="0" y="1329353"/>
                      </a:lnTo>
                      <a:lnTo>
                        <a:pt x="50095" y="1151439"/>
                      </a:lnTo>
                      <a:cubicBezTo>
                        <a:pt x="293653" y="424644"/>
                        <a:pt x="923587" y="0"/>
                        <a:pt x="2066141" y="0"/>
                      </a:cubicBezTo>
                      <a:close/>
                    </a:path>
                  </a:pathLst>
                </a:custGeom>
                <a:solidFill>
                  <a:schemeClr val="bg1">
                    <a:alpha val="80000"/>
                  </a:schemeClr>
                </a:solidFill>
                <a:ln>
                  <a:noFill/>
                </a:ln>
              </p:spPr>
              <p:txBody>
                <a:bodyPr vert="horz" wrap="square" lIns="91440" tIns="45720" rIns="91440" bIns="45720" numCol="1" anchor="t" anchorCtr="0" compatLnSpc="1">
                  <a:prstTxWarp prst="textNoShape">
                    <a:avLst/>
                  </a:prstTxWarp>
                  <a:noAutofit/>
                </a:bodyPr>
                <a:lstStyle/>
                <a:p>
                  <a:endParaRPr lang="id-ID" dirty="0"/>
                </a:p>
              </p:txBody>
            </p:sp>
            <p:sp>
              <p:nvSpPr>
                <p:cNvPr id="75" name="Freeform 74"/>
                <p:cNvSpPr>
                  <a:spLocks/>
                </p:cNvSpPr>
                <p:nvPr/>
              </p:nvSpPr>
              <p:spPr bwMode="auto">
                <a:xfrm>
                  <a:off x="3838332" y="5486401"/>
                  <a:ext cx="3502042" cy="1371600"/>
                </a:xfrm>
                <a:custGeom>
                  <a:avLst/>
                  <a:gdLst>
                    <a:gd name="connsiteX0" fmla="*/ 295590 w 3502042"/>
                    <a:gd name="connsiteY0" fmla="*/ 0 h 1371600"/>
                    <a:gd name="connsiteX1" fmla="*/ 3502042 w 3502042"/>
                    <a:gd name="connsiteY1" fmla="*/ 0 h 1371600"/>
                    <a:gd name="connsiteX2" fmla="*/ 3499069 w 3502042"/>
                    <a:gd name="connsiteY2" fmla="*/ 3304 h 1371600"/>
                    <a:gd name="connsiteX3" fmla="*/ 3475265 w 3502042"/>
                    <a:gd name="connsiteY3" fmla="*/ 308177 h 1371600"/>
                    <a:gd name="connsiteX4" fmla="*/ 3291641 w 3502042"/>
                    <a:gd name="connsiteY4" fmla="*/ 620308 h 1371600"/>
                    <a:gd name="connsiteX5" fmla="*/ 2380318 w 3502042"/>
                    <a:gd name="connsiteY5" fmla="*/ 725562 h 1371600"/>
                    <a:gd name="connsiteX6" fmla="*/ 2237571 w 3502042"/>
                    <a:gd name="connsiteY6" fmla="*/ 1365781 h 1371600"/>
                    <a:gd name="connsiteX7" fmla="*/ 2237499 w 3502042"/>
                    <a:gd name="connsiteY7" fmla="*/ 1371600 h 1371600"/>
                    <a:gd name="connsiteX8" fmla="*/ 0 w 3502042"/>
                    <a:gd name="connsiteY8" fmla="*/ 1371600 h 1371600"/>
                    <a:gd name="connsiteX9" fmla="*/ 67437 w 3502042"/>
                    <a:gd name="connsiteY9" fmla="*/ 1193574 h 1371600"/>
                    <a:gd name="connsiteX10" fmla="*/ 302467 w 3502042"/>
                    <a:gd name="connsiteY10" fmla="*/ 30142 h 1371600"/>
                    <a:gd name="connsiteX11" fmla="*/ 295590 w 3502042"/>
                    <a:gd name="connsiteY11"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042" h="1371600">
                      <a:moveTo>
                        <a:pt x="295590" y="0"/>
                      </a:moveTo>
                      <a:lnTo>
                        <a:pt x="3502042" y="0"/>
                      </a:lnTo>
                      <a:lnTo>
                        <a:pt x="3499069" y="3304"/>
                      </a:lnTo>
                      <a:cubicBezTo>
                        <a:pt x="3414057" y="75892"/>
                        <a:pt x="3448062" y="181146"/>
                        <a:pt x="3475265" y="308177"/>
                      </a:cubicBezTo>
                      <a:cubicBezTo>
                        <a:pt x="3502469" y="435207"/>
                        <a:pt x="3444661" y="565866"/>
                        <a:pt x="3291641" y="620308"/>
                      </a:cubicBezTo>
                      <a:cubicBezTo>
                        <a:pt x="3138620" y="674750"/>
                        <a:pt x="2519737" y="594902"/>
                        <a:pt x="2380318" y="725562"/>
                      </a:cubicBezTo>
                      <a:cubicBezTo>
                        <a:pt x="2249614" y="848055"/>
                        <a:pt x="2238456" y="1308682"/>
                        <a:pt x="2237571" y="1365781"/>
                      </a:cubicBezTo>
                      <a:lnTo>
                        <a:pt x="2237499" y="1371600"/>
                      </a:lnTo>
                      <a:lnTo>
                        <a:pt x="0" y="1371600"/>
                      </a:lnTo>
                      <a:lnTo>
                        <a:pt x="67437" y="1193574"/>
                      </a:lnTo>
                      <a:cubicBezTo>
                        <a:pt x="207467" y="825669"/>
                        <a:pt x="365189" y="393965"/>
                        <a:pt x="302467" y="30142"/>
                      </a:cubicBezTo>
                      <a:lnTo>
                        <a:pt x="295590" y="0"/>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noAutofit/>
                </a:bodyPr>
                <a:lstStyle/>
                <a:p>
                  <a:endParaRPr lang="id-ID" dirty="0"/>
                </a:p>
              </p:txBody>
            </p:sp>
            <p:sp>
              <p:nvSpPr>
                <p:cNvPr id="74" name="Freeform 73"/>
                <p:cNvSpPr>
                  <a:spLocks/>
                </p:cNvSpPr>
                <p:nvPr/>
              </p:nvSpPr>
              <p:spPr bwMode="auto">
                <a:xfrm>
                  <a:off x="3404418" y="4114801"/>
                  <a:ext cx="4362384" cy="1371600"/>
                </a:xfrm>
                <a:custGeom>
                  <a:avLst/>
                  <a:gdLst>
                    <a:gd name="connsiteX0" fmla="*/ 0 w 4362384"/>
                    <a:gd name="connsiteY0" fmla="*/ 0 h 1371600"/>
                    <a:gd name="connsiteX1" fmla="*/ 4078781 w 4362384"/>
                    <a:gd name="connsiteY1" fmla="*/ 0 h 1371600"/>
                    <a:gd name="connsiteX2" fmla="*/ 4132759 w 4362384"/>
                    <a:gd name="connsiteY2" fmla="*/ 76870 h 1371600"/>
                    <a:gd name="connsiteX3" fmla="*/ 4354639 w 4362384"/>
                    <a:gd name="connsiteY3" fmla="*/ 453027 h 1371600"/>
                    <a:gd name="connsiteX4" fmla="*/ 4133610 w 4362384"/>
                    <a:gd name="connsiteY4" fmla="*/ 645387 h 1371600"/>
                    <a:gd name="connsiteX5" fmla="*/ 4038397 w 4362384"/>
                    <a:gd name="connsiteY5" fmla="*/ 848636 h 1371600"/>
                    <a:gd name="connsiteX6" fmla="*/ 3970388 w 4362384"/>
                    <a:gd name="connsiteY6" fmla="*/ 1128102 h 1371600"/>
                    <a:gd name="connsiteX7" fmla="*/ 3983299 w 4362384"/>
                    <a:gd name="connsiteY7" fmla="*/ 1318988 h 1371600"/>
                    <a:gd name="connsiteX8" fmla="*/ 3935956 w 4362384"/>
                    <a:gd name="connsiteY8" fmla="*/ 1371600 h 1371600"/>
                    <a:gd name="connsiteX9" fmla="*/ 729504 w 4362384"/>
                    <a:gd name="connsiteY9" fmla="*/ 1371600 h 1371600"/>
                    <a:gd name="connsiteX10" fmla="*/ 715970 w 4362384"/>
                    <a:gd name="connsiteY10" fmla="*/ 1312277 h 1371600"/>
                    <a:gd name="connsiteX11" fmla="*/ 685547 w 4362384"/>
                    <a:gd name="connsiteY11" fmla="*/ 1226097 h 1371600"/>
                    <a:gd name="connsiteX12" fmla="*/ 20365 w 4362384"/>
                    <a:gd name="connsiteY12" fmla="*/ 57059 h 1371600"/>
                    <a:gd name="connsiteX13" fmla="*/ 0 w 4362384"/>
                    <a:gd name="connsiteY13"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62384" h="1371600">
                      <a:moveTo>
                        <a:pt x="0" y="0"/>
                      </a:moveTo>
                      <a:lnTo>
                        <a:pt x="4078781" y="0"/>
                      </a:lnTo>
                      <a:lnTo>
                        <a:pt x="4132759" y="76870"/>
                      </a:lnTo>
                      <a:cubicBezTo>
                        <a:pt x="4231585" y="223693"/>
                        <a:pt x="4326585" y="382253"/>
                        <a:pt x="4354639" y="453027"/>
                      </a:cubicBezTo>
                      <a:cubicBezTo>
                        <a:pt x="4392044" y="547392"/>
                        <a:pt x="4290031" y="612722"/>
                        <a:pt x="4133610" y="645387"/>
                      </a:cubicBezTo>
                      <a:cubicBezTo>
                        <a:pt x="3977188" y="678052"/>
                        <a:pt x="3973788" y="757900"/>
                        <a:pt x="4038397" y="848636"/>
                      </a:cubicBezTo>
                      <a:cubicBezTo>
                        <a:pt x="4103005" y="939371"/>
                        <a:pt x="4116607" y="1066402"/>
                        <a:pt x="3970388" y="1128102"/>
                      </a:cubicBezTo>
                      <a:cubicBezTo>
                        <a:pt x="4016294" y="1198876"/>
                        <a:pt x="4020120" y="1261484"/>
                        <a:pt x="3983299" y="1318988"/>
                      </a:cubicBezTo>
                      <a:lnTo>
                        <a:pt x="3935956" y="1371600"/>
                      </a:lnTo>
                      <a:lnTo>
                        <a:pt x="729504" y="1371600"/>
                      </a:lnTo>
                      <a:lnTo>
                        <a:pt x="715970" y="1312277"/>
                      </a:lnTo>
                      <a:cubicBezTo>
                        <a:pt x="707544" y="1282977"/>
                        <a:pt x="697449" y="1254225"/>
                        <a:pt x="685547" y="1226097"/>
                      </a:cubicBezTo>
                      <a:cubicBezTo>
                        <a:pt x="554629" y="916688"/>
                        <a:pt x="217984" y="559245"/>
                        <a:pt x="20365" y="57059"/>
                      </a:cubicBezTo>
                      <a:lnTo>
                        <a:pt x="0" y="0"/>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noAutofit/>
                </a:bodyPr>
                <a:lstStyle/>
                <a:p>
                  <a:endParaRPr lang="id-ID"/>
                </a:p>
              </p:txBody>
            </p:sp>
          </p:grpSp>
          <p:grpSp>
            <p:nvGrpSpPr>
              <p:cNvPr id="97" name="Group 96"/>
              <p:cNvGrpSpPr/>
              <p:nvPr/>
            </p:nvGrpSpPr>
            <p:grpSpPr>
              <a:xfrm>
                <a:off x="5709305" y="5518415"/>
                <a:ext cx="764472" cy="765779"/>
                <a:chOff x="8204317" y="3973834"/>
                <a:chExt cx="464344" cy="465138"/>
              </a:xfrm>
              <a:solidFill>
                <a:schemeClr val="bg1"/>
              </a:solidFill>
            </p:grpSpPr>
            <p:sp>
              <p:nvSpPr>
                <p:cNvPr id="98" name="AutoShape 33"/>
                <p:cNvSpPr>
                  <a:spLocks/>
                </p:cNvSpPr>
                <p:nvPr/>
              </p:nvSpPr>
              <p:spPr bwMode="auto">
                <a:xfrm>
                  <a:off x="8204317" y="4148459"/>
                  <a:ext cx="464344" cy="290513"/>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9" name="AutoShape 34"/>
                <p:cNvSpPr>
                  <a:spLocks/>
                </p:cNvSpPr>
                <p:nvPr/>
              </p:nvSpPr>
              <p:spPr bwMode="auto">
                <a:xfrm>
                  <a:off x="8320204" y="4032572"/>
                  <a:ext cx="33338"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0" name="AutoShape 35"/>
                <p:cNvSpPr>
                  <a:spLocks/>
                </p:cNvSpPr>
                <p:nvPr/>
              </p:nvSpPr>
              <p:spPr bwMode="auto">
                <a:xfrm>
                  <a:off x="8494829" y="4032572"/>
                  <a:ext cx="32544"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1" name="AutoShape 36"/>
                <p:cNvSpPr>
                  <a:spLocks/>
                </p:cNvSpPr>
                <p:nvPr/>
              </p:nvSpPr>
              <p:spPr bwMode="auto">
                <a:xfrm>
                  <a:off x="8421804" y="3973834"/>
                  <a:ext cx="33338" cy="1095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02" name="Group 101"/>
              <p:cNvGrpSpPr/>
              <p:nvPr/>
            </p:nvGrpSpPr>
            <p:grpSpPr>
              <a:xfrm>
                <a:off x="5700077" y="3223708"/>
                <a:ext cx="764472" cy="765779"/>
                <a:chOff x="7275629" y="3973834"/>
                <a:chExt cx="464344" cy="465138"/>
              </a:xfrm>
              <a:solidFill>
                <a:schemeClr val="bg1"/>
              </a:solidFill>
            </p:grpSpPr>
            <p:sp>
              <p:nvSpPr>
                <p:cNvPr id="103"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4"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5"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6"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7"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8"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10" name="Group 109"/>
              <p:cNvGrpSpPr/>
              <p:nvPr/>
            </p:nvGrpSpPr>
            <p:grpSpPr>
              <a:xfrm>
                <a:off x="5833335" y="2080645"/>
                <a:ext cx="525330" cy="765779"/>
                <a:chOff x="3582988" y="3510757"/>
                <a:chExt cx="319088" cy="465138"/>
              </a:xfrm>
              <a:solidFill>
                <a:schemeClr val="bg1"/>
              </a:solidFill>
            </p:grpSpPr>
            <p:sp>
              <p:nvSpPr>
                <p:cNvPr id="111"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2"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17" name="Group 116"/>
              <p:cNvGrpSpPr/>
              <p:nvPr/>
            </p:nvGrpSpPr>
            <p:grpSpPr>
              <a:xfrm>
                <a:off x="5730926" y="4444249"/>
                <a:ext cx="753666" cy="659618"/>
                <a:chOff x="2569485" y="4937447"/>
                <a:chExt cx="464344" cy="406400"/>
              </a:xfrm>
              <a:solidFill>
                <a:schemeClr val="bg1"/>
              </a:solidFill>
            </p:grpSpPr>
            <p:sp>
              <p:nvSpPr>
                <p:cNvPr id="118" name="AutoShape 103"/>
                <p:cNvSpPr>
                  <a:spLocks/>
                </p:cNvSpPr>
                <p:nvPr/>
              </p:nvSpPr>
              <p:spPr bwMode="auto">
                <a:xfrm>
                  <a:off x="2642510" y="5009678"/>
                  <a:ext cx="166688" cy="109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9" name="AutoShape 104"/>
                <p:cNvSpPr>
                  <a:spLocks/>
                </p:cNvSpPr>
                <p:nvPr/>
              </p:nvSpPr>
              <p:spPr bwMode="auto">
                <a:xfrm>
                  <a:off x="2569485" y="4937447"/>
                  <a:ext cx="464344" cy="406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spTree>
    <p:extLst>
      <p:ext uri="{BB962C8B-B14F-4D97-AF65-F5344CB8AC3E}">
        <p14:creationId xmlns:p14="http://schemas.microsoft.com/office/powerpoint/2010/main" val="60950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1000"/>
                                        <p:tgtEl>
                                          <p:spTgt spid="80"/>
                                        </p:tgtEl>
                                      </p:cBhvr>
                                    </p:animEffect>
                                    <p:anim calcmode="lin" valueType="num">
                                      <p:cBhvr>
                                        <p:cTn id="16" dur="1000" fill="hold"/>
                                        <p:tgtEl>
                                          <p:spTgt spid="80"/>
                                        </p:tgtEl>
                                        <p:attrNameLst>
                                          <p:attrName>ppt_x</p:attrName>
                                        </p:attrNameLst>
                                      </p:cBhvr>
                                      <p:tavLst>
                                        <p:tav tm="0">
                                          <p:val>
                                            <p:strVal val="#ppt_x"/>
                                          </p:val>
                                        </p:tav>
                                        <p:tav tm="100000">
                                          <p:val>
                                            <p:strVal val="#ppt_x"/>
                                          </p:val>
                                        </p:tav>
                                      </p:tavLst>
                                    </p:anim>
                                    <p:anim calcmode="lin" valueType="num">
                                      <p:cBhvr>
                                        <p:cTn id="17" dur="1000" fill="hold"/>
                                        <p:tgtEl>
                                          <p:spTgt spid="80"/>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wipe(up)">
                                      <p:cBhvr>
                                        <p:cTn id="21" dur="500"/>
                                        <p:tgtEl>
                                          <p:spTgt spid="81"/>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1000"/>
                                        <p:tgtEl>
                                          <p:spTgt spid="86"/>
                                        </p:tgtEl>
                                      </p:cBhvr>
                                    </p:animEffect>
                                    <p:anim calcmode="lin" valueType="num">
                                      <p:cBhvr>
                                        <p:cTn id="30" dur="1000" fill="hold"/>
                                        <p:tgtEl>
                                          <p:spTgt spid="86"/>
                                        </p:tgtEl>
                                        <p:attrNameLst>
                                          <p:attrName>ppt_x</p:attrName>
                                        </p:attrNameLst>
                                      </p:cBhvr>
                                      <p:tavLst>
                                        <p:tav tm="0">
                                          <p:val>
                                            <p:strVal val="#ppt_x"/>
                                          </p:val>
                                        </p:tav>
                                        <p:tav tm="100000">
                                          <p:val>
                                            <p:strVal val="#ppt_x"/>
                                          </p:val>
                                        </p:tav>
                                      </p:tavLst>
                                    </p:anim>
                                    <p:anim calcmode="lin" valueType="num">
                                      <p:cBhvr>
                                        <p:cTn id="31" dur="1000" fill="hold"/>
                                        <p:tgtEl>
                                          <p:spTgt spid="86"/>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wipe(up)">
                                      <p:cBhvr>
                                        <p:cTn id="35" dur="500"/>
                                        <p:tgtEl>
                                          <p:spTgt spid="87"/>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fade">
                                      <p:cBhvr>
                                        <p:cTn id="39" dur="500"/>
                                        <p:tgtEl>
                                          <p:spTgt spid="88"/>
                                        </p:tgtEl>
                                      </p:cBhvr>
                                    </p:animEffect>
                                  </p:childTnLst>
                                </p:cTn>
                              </p:par>
                            </p:childTnLst>
                          </p:cTn>
                        </p:par>
                        <p:par>
                          <p:cTn id="40" fill="hold">
                            <p:stCondLst>
                              <p:cond delay="5000"/>
                            </p:stCondLst>
                            <p:childTnLst>
                              <p:par>
                                <p:cTn id="41" presetID="42" presetClass="entr" presetSubtype="0" fill="hold" grpId="0" nodeType="after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1000"/>
                                        <p:tgtEl>
                                          <p:spTgt spid="83"/>
                                        </p:tgtEl>
                                      </p:cBhvr>
                                    </p:animEffect>
                                    <p:anim calcmode="lin" valueType="num">
                                      <p:cBhvr>
                                        <p:cTn id="44" dur="1000" fill="hold"/>
                                        <p:tgtEl>
                                          <p:spTgt spid="83"/>
                                        </p:tgtEl>
                                        <p:attrNameLst>
                                          <p:attrName>ppt_x</p:attrName>
                                        </p:attrNameLst>
                                      </p:cBhvr>
                                      <p:tavLst>
                                        <p:tav tm="0">
                                          <p:val>
                                            <p:strVal val="#ppt_x"/>
                                          </p:val>
                                        </p:tav>
                                        <p:tav tm="100000">
                                          <p:val>
                                            <p:strVal val="#ppt_x"/>
                                          </p:val>
                                        </p:tav>
                                      </p:tavLst>
                                    </p:anim>
                                    <p:anim calcmode="lin" valueType="num">
                                      <p:cBhvr>
                                        <p:cTn id="45" dur="1000" fill="hold"/>
                                        <p:tgtEl>
                                          <p:spTgt spid="83"/>
                                        </p:tgtEl>
                                        <p:attrNameLst>
                                          <p:attrName>ppt_y</p:attrName>
                                        </p:attrNameLst>
                                      </p:cBhvr>
                                      <p:tavLst>
                                        <p:tav tm="0">
                                          <p:val>
                                            <p:strVal val="#ppt_y+.1"/>
                                          </p:val>
                                        </p:tav>
                                        <p:tav tm="100000">
                                          <p:val>
                                            <p:strVal val="#ppt_y"/>
                                          </p:val>
                                        </p:tav>
                                      </p:tavLst>
                                    </p:anim>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wipe(up)">
                                      <p:cBhvr>
                                        <p:cTn id="49" dur="500"/>
                                        <p:tgtEl>
                                          <p:spTgt spid="84"/>
                                        </p:tgtEl>
                                      </p:cBhvr>
                                    </p:animEffect>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fade">
                                      <p:cBhvr>
                                        <p:cTn id="53" dur="500"/>
                                        <p:tgtEl>
                                          <p:spTgt spid="85"/>
                                        </p:tgtEl>
                                      </p:cBhvr>
                                    </p:animEffect>
                                  </p:childTnLst>
                                </p:cTn>
                              </p:par>
                            </p:childTnLst>
                          </p:cTn>
                        </p:par>
                        <p:par>
                          <p:cTn id="54" fill="hold">
                            <p:stCondLst>
                              <p:cond delay="7000"/>
                            </p:stCondLst>
                            <p:childTnLst>
                              <p:par>
                                <p:cTn id="55" presetID="42" presetClass="entr" presetSubtype="0" fill="hold" grpId="0" nodeType="afterEffect">
                                  <p:stCondLst>
                                    <p:cond delay="25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1000"/>
                                        <p:tgtEl>
                                          <p:spTgt spid="89"/>
                                        </p:tgtEl>
                                      </p:cBhvr>
                                    </p:animEffect>
                                    <p:anim calcmode="lin" valueType="num">
                                      <p:cBhvr>
                                        <p:cTn id="58" dur="1000" fill="hold"/>
                                        <p:tgtEl>
                                          <p:spTgt spid="89"/>
                                        </p:tgtEl>
                                        <p:attrNameLst>
                                          <p:attrName>ppt_x</p:attrName>
                                        </p:attrNameLst>
                                      </p:cBhvr>
                                      <p:tavLst>
                                        <p:tav tm="0">
                                          <p:val>
                                            <p:strVal val="#ppt_x"/>
                                          </p:val>
                                        </p:tav>
                                        <p:tav tm="100000">
                                          <p:val>
                                            <p:strVal val="#ppt_x"/>
                                          </p:val>
                                        </p:tav>
                                      </p:tavLst>
                                    </p:anim>
                                    <p:anim calcmode="lin" valueType="num">
                                      <p:cBhvr>
                                        <p:cTn id="59" dur="1000" fill="hold"/>
                                        <p:tgtEl>
                                          <p:spTgt spid="89"/>
                                        </p:tgtEl>
                                        <p:attrNameLst>
                                          <p:attrName>ppt_y</p:attrName>
                                        </p:attrNameLst>
                                      </p:cBhvr>
                                      <p:tavLst>
                                        <p:tav tm="0">
                                          <p:val>
                                            <p:strVal val="#ppt_y+.1"/>
                                          </p:val>
                                        </p:tav>
                                        <p:tav tm="100000">
                                          <p:val>
                                            <p:strVal val="#ppt_y"/>
                                          </p:val>
                                        </p:tav>
                                      </p:tavLst>
                                    </p:anim>
                                  </p:childTnLst>
                                </p:cTn>
                              </p:par>
                            </p:childTnLst>
                          </p:cTn>
                        </p:par>
                        <p:par>
                          <p:cTn id="60" fill="hold">
                            <p:stCondLst>
                              <p:cond delay="8250"/>
                            </p:stCondLst>
                            <p:childTnLst>
                              <p:par>
                                <p:cTn id="61" presetID="22" presetClass="entr" presetSubtype="1"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wipe(up)">
                                      <p:cBhvr>
                                        <p:cTn id="63" dur="500"/>
                                        <p:tgtEl>
                                          <p:spTgt spid="90"/>
                                        </p:tgtEl>
                                      </p:cBhvr>
                                    </p:animEffect>
                                  </p:childTnLst>
                                </p:cTn>
                              </p:par>
                            </p:childTnLst>
                          </p:cTn>
                        </p:par>
                        <p:par>
                          <p:cTn id="64" fill="hold">
                            <p:stCondLst>
                              <p:cond delay="8750"/>
                            </p:stCondLst>
                            <p:childTnLst>
                              <p:par>
                                <p:cTn id="65" presetID="10" presetClass="entr" presetSubtype="0" fill="hold" grpId="0" nodeType="after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p:bldP spid="82" grpId="0"/>
      <p:bldP spid="83" grpId="0" animBg="1"/>
      <p:bldP spid="84" grpId="0"/>
      <p:bldP spid="85" grpId="0"/>
      <p:bldP spid="86" grpId="0" animBg="1"/>
      <p:bldP spid="87" grpId="0"/>
      <p:bldP spid="88" grpId="0"/>
      <p:bldP spid="89" grpId="0" animBg="1"/>
      <p:bldP spid="90" grpId="0"/>
      <p:bldP spid="91" grpId="0"/>
      <p:bldP spid="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Mountain Chart Sample</a:t>
            </a:r>
          </a:p>
        </p:txBody>
      </p:sp>
      <p:grpSp>
        <p:nvGrpSpPr>
          <p:cNvPr id="3" name="Group 2"/>
          <p:cNvGrpSpPr/>
          <p:nvPr/>
        </p:nvGrpSpPr>
        <p:grpSpPr>
          <a:xfrm>
            <a:off x="1" y="3426853"/>
            <a:ext cx="2410273" cy="1286654"/>
            <a:chOff x="1706563" y="4518025"/>
            <a:chExt cx="2605088" cy="1390650"/>
          </a:xfrm>
          <a:solidFill>
            <a:schemeClr val="bg1"/>
          </a:solidFill>
        </p:grpSpPr>
        <p:sp>
          <p:nvSpPr>
            <p:cNvPr id="4" name="Freeform 5"/>
            <p:cNvSpPr>
              <a:spLocks/>
            </p:cNvSpPr>
            <p:nvPr/>
          </p:nvSpPr>
          <p:spPr bwMode="auto">
            <a:xfrm>
              <a:off x="1706563" y="4518025"/>
              <a:ext cx="1303338" cy="1390650"/>
            </a:xfrm>
            <a:custGeom>
              <a:avLst/>
              <a:gdLst>
                <a:gd name="T0" fmla="*/ 333 w 347"/>
                <a:gd name="T1" fmla="*/ 29 h 370"/>
                <a:gd name="T2" fmla="*/ 0 w 347"/>
                <a:gd name="T3" fmla="*/ 370 h 370"/>
                <a:gd name="T4" fmla="*/ 347 w 347"/>
                <a:gd name="T5" fmla="*/ 370 h 370"/>
                <a:gd name="T6" fmla="*/ 347 w 347"/>
                <a:gd name="T7" fmla="*/ 0 h 370"/>
                <a:gd name="T8" fmla="*/ 333 w 347"/>
                <a:gd name="T9" fmla="*/ 29 h 370"/>
              </a:gdLst>
              <a:ahLst/>
              <a:cxnLst>
                <a:cxn ang="0">
                  <a:pos x="T0" y="T1"/>
                </a:cxn>
                <a:cxn ang="0">
                  <a:pos x="T2" y="T3"/>
                </a:cxn>
                <a:cxn ang="0">
                  <a:pos x="T4" y="T5"/>
                </a:cxn>
                <a:cxn ang="0">
                  <a:pos x="T6" y="T7"/>
                </a:cxn>
                <a:cxn ang="0">
                  <a:pos x="T8" y="T9"/>
                </a:cxn>
              </a:cxnLst>
              <a:rect l="0" t="0" r="r" b="b"/>
              <a:pathLst>
                <a:path w="347" h="370">
                  <a:moveTo>
                    <a:pt x="333" y="29"/>
                  </a:moveTo>
                  <a:cubicBezTo>
                    <a:pt x="242" y="286"/>
                    <a:pt x="0" y="370"/>
                    <a:pt x="0" y="370"/>
                  </a:cubicBezTo>
                  <a:cubicBezTo>
                    <a:pt x="347" y="370"/>
                    <a:pt x="347" y="370"/>
                    <a:pt x="347" y="370"/>
                  </a:cubicBezTo>
                  <a:cubicBezTo>
                    <a:pt x="347" y="0"/>
                    <a:pt x="347" y="0"/>
                    <a:pt x="347" y="0"/>
                  </a:cubicBezTo>
                  <a:cubicBezTo>
                    <a:pt x="345" y="0"/>
                    <a:pt x="339" y="13"/>
                    <a:pt x="333" y="29"/>
                  </a:cubicBezTo>
                  <a:close/>
                </a:path>
              </a:pathLst>
            </a:custGeom>
            <a:solidFill>
              <a:schemeClr val="bg1">
                <a:alpha val="7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Freeform 6"/>
            <p:cNvSpPr>
              <a:spLocks/>
            </p:cNvSpPr>
            <p:nvPr/>
          </p:nvSpPr>
          <p:spPr bwMode="auto">
            <a:xfrm>
              <a:off x="3009901" y="4518025"/>
              <a:ext cx="1301750" cy="1390650"/>
            </a:xfrm>
            <a:custGeom>
              <a:avLst/>
              <a:gdLst>
                <a:gd name="T0" fmla="*/ 15 w 347"/>
                <a:gd name="T1" fmla="*/ 29 h 370"/>
                <a:gd name="T2" fmla="*/ 0 w 347"/>
                <a:gd name="T3" fmla="*/ 0 h 370"/>
                <a:gd name="T4" fmla="*/ 0 w 347"/>
                <a:gd name="T5" fmla="*/ 370 h 370"/>
                <a:gd name="T6" fmla="*/ 347 w 347"/>
                <a:gd name="T7" fmla="*/ 370 h 370"/>
                <a:gd name="T8" fmla="*/ 15 w 347"/>
                <a:gd name="T9" fmla="*/ 29 h 370"/>
              </a:gdLst>
              <a:ahLst/>
              <a:cxnLst>
                <a:cxn ang="0">
                  <a:pos x="T0" y="T1"/>
                </a:cxn>
                <a:cxn ang="0">
                  <a:pos x="T2" y="T3"/>
                </a:cxn>
                <a:cxn ang="0">
                  <a:pos x="T4" y="T5"/>
                </a:cxn>
                <a:cxn ang="0">
                  <a:pos x="T6" y="T7"/>
                </a:cxn>
                <a:cxn ang="0">
                  <a:pos x="T8" y="T9"/>
                </a:cxn>
              </a:cxnLst>
              <a:rect l="0" t="0" r="r" b="b"/>
              <a:pathLst>
                <a:path w="347" h="370">
                  <a:moveTo>
                    <a:pt x="15" y="29"/>
                  </a:moveTo>
                  <a:cubicBezTo>
                    <a:pt x="9" y="13"/>
                    <a:pt x="3" y="0"/>
                    <a:pt x="0" y="0"/>
                  </a:cubicBezTo>
                  <a:cubicBezTo>
                    <a:pt x="0" y="370"/>
                    <a:pt x="0" y="370"/>
                    <a:pt x="0" y="370"/>
                  </a:cubicBezTo>
                  <a:cubicBezTo>
                    <a:pt x="347" y="370"/>
                    <a:pt x="347" y="370"/>
                    <a:pt x="347" y="370"/>
                  </a:cubicBezTo>
                  <a:cubicBezTo>
                    <a:pt x="347" y="370"/>
                    <a:pt x="105" y="286"/>
                    <a:pt x="15" y="29"/>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6" name="Group 5"/>
          <p:cNvGrpSpPr/>
          <p:nvPr/>
        </p:nvGrpSpPr>
        <p:grpSpPr>
          <a:xfrm>
            <a:off x="1219090" y="1589309"/>
            <a:ext cx="2414680" cy="3124197"/>
            <a:chOff x="3024188" y="3378200"/>
            <a:chExt cx="2609851" cy="2530475"/>
          </a:xfrm>
          <a:solidFill>
            <a:schemeClr val="bg1"/>
          </a:solidFill>
        </p:grpSpPr>
        <p:sp>
          <p:nvSpPr>
            <p:cNvPr id="7" name="Freeform 7"/>
            <p:cNvSpPr>
              <a:spLocks/>
            </p:cNvSpPr>
            <p:nvPr/>
          </p:nvSpPr>
          <p:spPr bwMode="auto">
            <a:xfrm>
              <a:off x="3024188" y="3378200"/>
              <a:ext cx="1306513" cy="2530475"/>
            </a:xfrm>
            <a:custGeom>
              <a:avLst/>
              <a:gdLst>
                <a:gd name="T0" fmla="*/ 334 w 348"/>
                <a:gd name="T1" fmla="*/ 52 h 673"/>
                <a:gd name="T2" fmla="*/ 0 w 348"/>
                <a:gd name="T3" fmla="*/ 673 h 673"/>
                <a:gd name="T4" fmla="*/ 348 w 348"/>
                <a:gd name="T5" fmla="*/ 673 h 673"/>
                <a:gd name="T6" fmla="*/ 348 w 348"/>
                <a:gd name="T7" fmla="*/ 0 h 673"/>
                <a:gd name="T8" fmla="*/ 334 w 348"/>
                <a:gd name="T9" fmla="*/ 52 h 673"/>
              </a:gdLst>
              <a:ahLst/>
              <a:cxnLst>
                <a:cxn ang="0">
                  <a:pos x="T0" y="T1"/>
                </a:cxn>
                <a:cxn ang="0">
                  <a:pos x="T2" y="T3"/>
                </a:cxn>
                <a:cxn ang="0">
                  <a:pos x="T4" y="T5"/>
                </a:cxn>
                <a:cxn ang="0">
                  <a:pos x="T6" y="T7"/>
                </a:cxn>
                <a:cxn ang="0">
                  <a:pos x="T8" y="T9"/>
                </a:cxn>
              </a:cxnLst>
              <a:rect l="0" t="0" r="r" b="b"/>
              <a:pathLst>
                <a:path w="348" h="673">
                  <a:moveTo>
                    <a:pt x="334" y="52"/>
                  </a:moveTo>
                  <a:cubicBezTo>
                    <a:pt x="243" y="520"/>
                    <a:pt x="0" y="673"/>
                    <a:pt x="0" y="673"/>
                  </a:cubicBezTo>
                  <a:cubicBezTo>
                    <a:pt x="348" y="673"/>
                    <a:pt x="348" y="673"/>
                    <a:pt x="348" y="673"/>
                  </a:cubicBezTo>
                  <a:cubicBezTo>
                    <a:pt x="348" y="0"/>
                    <a:pt x="348" y="0"/>
                    <a:pt x="348" y="0"/>
                  </a:cubicBezTo>
                  <a:cubicBezTo>
                    <a:pt x="345" y="0"/>
                    <a:pt x="339" y="24"/>
                    <a:pt x="334" y="52"/>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8"/>
            <p:cNvSpPr>
              <a:spLocks/>
            </p:cNvSpPr>
            <p:nvPr/>
          </p:nvSpPr>
          <p:spPr bwMode="auto">
            <a:xfrm>
              <a:off x="4330701" y="3378200"/>
              <a:ext cx="1303338" cy="2530475"/>
            </a:xfrm>
            <a:custGeom>
              <a:avLst/>
              <a:gdLst>
                <a:gd name="T0" fmla="*/ 14 w 347"/>
                <a:gd name="T1" fmla="*/ 52 h 673"/>
                <a:gd name="T2" fmla="*/ 0 w 347"/>
                <a:gd name="T3" fmla="*/ 0 h 673"/>
                <a:gd name="T4" fmla="*/ 0 w 347"/>
                <a:gd name="T5" fmla="*/ 673 h 673"/>
                <a:gd name="T6" fmla="*/ 347 w 347"/>
                <a:gd name="T7" fmla="*/ 673 h 673"/>
                <a:gd name="T8" fmla="*/ 14 w 347"/>
                <a:gd name="T9" fmla="*/ 52 h 673"/>
              </a:gdLst>
              <a:ahLst/>
              <a:cxnLst>
                <a:cxn ang="0">
                  <a:pos x="T0" y="T1"/>
                </a:cxn>
                <a:cxn ang="0">
                  <a:pos x="T2" y="T3"/>
                </a:cxn>
                <a:cxn ang="0">
                  <a:pos x="T4" y="T5"/>
                </a:cxn>
                <a:cxn ang="0">
                  <a:pos x="T6" y="T7"/>
                </a:cxn>
                <a:cxn ang="0">
                  <a:pos x="T8" y="T9"/>
                </a:cxn>
              </a:cxnLst>
              <a:rect l="0" t="0" r="r" b="b"/>
              <a:pathLst>
                <a:path w="347" h="673">
                  <a:moveTo>
                    <a:pt x="14" y="52"/>
                  </a:moveTo>
                  <a:cubicBezTo>
                    <a:pt x="9" y="24"/>
                    <a:pt x="3" y="0"/>
                    <a:pt x="0" y="0"/>
                  </a:cubicBezTo>
                  <a:cubicBezTo>
                    <a:pt x="0" y="673"/>
                    <a:pt x="0" y="673"/>
                    <a:pt x="0" y="673"/>
                  </a:cubicBezTo>
                  <a:cubicBezTo>
                    <a:pt x="347" y="673"/>
                    <a:pt x="347" y="673"/>
                    <a:pt x="347" y="673"/>
                  </a:cubicBezTo>
                  <a:cubicBezTo>
                    <a:pt x="347" y="673"/>
                    <a:pt x="105" y="520"/>
                    <a:pt x="14" y="52"/>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9" name="Group 8"/>
          <p:cNvGrpSpPr/>
          <p:nvPr/>
        </p:nvGrpSpPr>
        <p:grpSpPr>
          <a:xfrm>
            <a:off x="2435242" y="3042549"/>
            <a:ext cx="2410273" cy="1670957"/>
            <a:chOff x="4338638" y="2257425"/>
            <a:chExt cx="2605088" cy="3651250"/>
          </a:xfrm>
          <a:solidFill>
            <a:schemeClr val="bg1"/>
          </a:solidFill>
        </p:grpSpPr>
        <p:sp>
          <p:nvSpPr>
            <p:cNvPr id="10" name="Freeform 9"/>
            <p:cNvSpPr>
              <a:spLocks/>
            </p:cNvSpPr>
            <p:nvPr/>
          </p:nvSpPr>
          <p:spPr bwMode="auto">
            <a:xfrm>
              <a:off x="4338638" y="2257425"/>
              <a:ext cx="1303338" cy="3651250"/>
            </a:xfrm>
            <a:custGeom>
              <a:avLst/>
              <a:gdLst>
                <a:gd name="T0" fmla="*/ 333 w 347"/>
                <a:gd name="T1" fmla="*/ 75 h 971"/>
                <a:gd name="T2" fmla="*/ 0 w 347"/>
                <a:gd name="T3" fmla="*/ 971 h 971"/>
                <a:gd name="T4" fmla="*/ 347 w 347"/>
                <a:gd name="T5" fmla="*/ 971 h 971"/>
                <a:gd name="T6" fmla="*/ 347 w 347"/>
                <a:gd name="T7" fmla="*/ 0 h 971"/>
                <a:gd name="T8" fmla="*/ 333 w 347"/>
                <a:gd name="T9" fmla="*/ 75 h 971"/>
              </a:gdLst>
              <a:ahLst/>
              <a:cxnLst>
                <a:cxn ang="0">
                  <a:pos x="T0" y="T1"/>
                </a:cxn>
                <a:cxn ang="0">
                  <a:pos x="T2" y="T3"/>
                </a:cxn>
                <a:cxn ang="0">
                  <a:pos x="T4" y="T5"/>
                </a:cxn>
                <a:cxn ang="0">
                  <a:pos x="T6" y="T7"/>
                </a:cxn>
                <a:cxn ang="0">
                  <a:pos x="T8" y="T9"/>
                </a:cxn>
              </a:cxnLst>
              <a:rect l="0" t="0" r="r" b="b"/>
              <a:pathLst>
                <a:path w="347" h="971">
                  <a:moveTo>
                    <a:pt x="333" y="75"/>
                  </a:moveTo>
                  <a:cubicBezTo>
                    <a:pt x="242" y="750"/>
                    <a:pt x="0" y="971"/>
                    <a:pt x="0" y="971"/>
                  </a:cubicBezTo>
                  <a:cubicBezTo>
                    <a:pt x="347" y="971"/>
                    <a:pt x="347" y="971"/>
                    <a:pt x="347" y="971"/>
                  </a:cubicBezTo>
                  <a:cubicBezTo>
                    <a:pt x="347" y="0"/>
                    <a:pt x="347" y="0"/>
                    <a:pt x="347" y="0"/>
                  </a:cubicBezTo>
                  <a:cubicBezTo>
                    <a:pt x="345" y="0"/>
                    <a:pt x="339" y="33"/>
                    <a:pt x="333" y="75"/>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10"/>
            <p:cNvSpPr>
              <a:spLocks/>
            </p:cNvSpPr>
            <p:nvPr/>
          </p:nvSpPr>
          <p:spPr bwMode="auto">
            <a:xfrm>
              <a:off x="5641976" y="2257425"/>
              <a:ext cx="1301750" cy="3651250"/>
            </a:xfrm>
            <a:custGeom>
              <a:avLst/>
              <a:gdLst>
                <a:gd name="T0" fmla="*/ 15 w 347"/>
                <a:gd name="T1" fmla="*/ 75 h 971"/>
                <a:gd name="T2" fmla="*/ 0 w 347"/>
                <a:gd name="T3" fmla="*/ 0 h 971"/>
                <a:gd name="T4" fmla="*/ 0 w 347"/>
                <a:gd name="T5" fmla="*/ 971 h 971"/>
                <a:gd name="T6" fmla="*/ 347 w 347"/>
                <a:gd name="T7" fmla="*/ 971 h 971"/>
                <a:gd name="T8" fmla="*/ 15 w 347"/>
                <a:gd name="T9" fmla="*/ 75 h 971"/>
              </a:gdLst>
              <a:ahLst/>
              <a:cxnLst>
                <a:cxn ang="0">
                  <a:pos x="T0" y="T1"/>
                </a:cxn>
                <a:cxn ang="0">
                  <a:pos x="T2" y="T3"/>
                </a:cxn>
                <a:cxn ang="0">
                  <a:pos x="T4" y="T5"/>
                </a:cxn>
                <a:cxn ang="0">
                  <a:pos x="T6" y="T7"/>
                </a:cxn>
                <a:cxn ang="0">
                  <a:pos x="T8" y="T9"/>
                </a:cxn>
              </a:cxnLst>
              <a:rect l="0" t="0" r="r" b="b"/>
              <a:pathLst>
                <a:path w="347" h="971">
                  <a:moveTo>
                    <a:pt x="15" y="75"/>
                  </a:moveTo>
                  <a:cubicBezTo>
                    <a:pt x="9" y="33"/>
                    <a:pt x="3" y="0"/>
                    <a:pt x="0" y="0"/>
                  </a:cubicBezTo>
                  <a:cubicBezTo>
                    <a:pt x="0" y="971"/>
                    <a:pt x="0" y="971"/>
                    <a:pt x="0" y="971"/>
                  </a:cubicBezTo>
                  <a:cubicBezTo>
                    <a:pt x="347" y="971"/>
                    <a:pt x="347" y="971"/>
                    <a:pt x="347" y="971"/>
                  </a:cubicBezTo>
                  <a:cubicBezTo>
                    <a:pt x="347" y="971"/>
                    <a:pt x="105" y="750"/>
                    <a:pt x="15" y="75"/>
                  </a:cubicBezTo>
                  <a:close/>
                </a:path>
              </a:pathLst>
            </a:custGeom>
            <a:solidFill>
              <a:schemeClr val="bg1">
                <a:alpha val="30000"/>
              </a:schemeClr>
            </a:solidFill>
            <a:ln>
              <a:noFill/>
            </a:ln>
          </p:spPr>
          <p:txBody>
            <a:bodyPr vert="horz" wrap="square" lIns="91440" tIns="45720" rIns="91440" bIns="45720" numCol="1" anchor="t" anchorCtr="0" compatLnSpc="1">
              <a:prstTxWarp prst="textNoShape">
                <a:avLst/>
              </a:prstTxWarp>
            </a:bodyPr>
            <a:lstStyle/>
            <a:p>
              <a:endParaRPr lang="id-ID" dirty="0"/>
            </a:p>
          </p:txBody>
        </p:sp>
      </p:grpSp>
      <p:grpSp>
        <p:nvGrpSpPr>
          <p:cNvPr id="12" name="Group 11"/>
          <p:cNvGrpSpPr/>
          <p:nvPr/>
        </p:nvGrpSpPr>
        <p:grpSpPr>
          <a:xfrm>
            <a:off x="3658738" y="3579579"/>
            <a:ext cx="2410273" cy="1133926"/>
            <a:chOff x="5661026" y="3946525"/>
            <a:chExt cx="2605088" cy="1962150"/>
          </a:xfrm>
          <a:solidFill>
            <a:schemeClr val="bg1"/>
          </a:solidFill>
        </p:grpSpPr>
        <p:sp>
          <p:nvSpPr>
            <p:cNvPr id="13" name="Freeform 11"/>
            <p:cNvSpPr>
              <a:spLocks/>
            </p:cNvSpPr>
            <p:nvPr/>
          </p:nvSpPr>
          <p:spPr bwMode="auto">
            <a:xfrm>
              <a:off x="5661026" y="3946525"/>
              <a:ext cx="1301750" cy="1962150"/>
            </a:xfrm>
            <a:custGeom>
              <a:avLst/>
              <a:gdLst>
                <a:gd name="T0" fmla="*/ 333 w 347"/>
                <a:gd name="T1" fmla="*/ 40 h 522"/>
                <a:gd name="T2" fmla="*/ 0 w 347"/>
                <a:gd name="T3" fmla="*/ 522 h 522"/>
                <a:gd name="T4" fmla="*/ 347 w 347"/>
                <a:gd name="T5" fmla="*/ 522 h 522"/>
                <a:gd name="T6" fmla="*/ 347 w 347"/>
                <a:gd name="T7" fmla="*/ 0 h 522"/>
                <a:gd name="T8" fmla="*/ 333 w 347"/>
                <a:gd name="T9" fmla="*/ 40 h 522"/>
              </a:gdLst>
              <a:ahLst/>
              <a:cxnLst>
                <a:cxn ang="0">
                  <a:pos x="T0" y="T1"/>
                </a:cxn>
                <a:cxn ang="0">
                  <a:pos x="T2" y="T3"/>
                </a:cxn>
                <a:cxn ang="0">
                  <a:pos x="T4" y="T5"/>
                </a:cxn>
                <a:cxn ang="0">
                  <a:pos x="T6" y="T7"/>
                </a:cxn>
                <a:cxn ang="0">
                  <a:pos x="T8" y="T9"/>
                </a:cxn>
              </a:cxnLst>
              <a:rect l="0" t="0" r="r" b="b"/>
              <a:pathLst>
                <a:path w="347" h="522">
                  <a:moveTo>
                    <a:pt x="333" y="40"/>
                  </a:moveTo>
                  <a:cubicBezTo>
                    <a:pt x="242" y="403"/>
                    <a:pt x="0" y="522"/>
                    <a:pt x="0" y="522"/>
                  </a:cubicBezTo>
                  <a:cubicBezTo>
                    <a:pt x="347" y="522"/>
                    <a:pt x="347" y="522"/>
                    <a:pt x="347" y="522"/>
                  </a:cubicBezTo>
                  <a:cubicBezTo>
                    <a:pt x="347" y="0"/>
                    <a:pt x="347" y="0"/>
                    <a:pt x="347" y="0"/>
                  </a:cubicBezTo>
                  <a:cubicBezTo>
                    <a:pt x="344" y="0"/>
                    <a:pt x="338" y="18"/>
                    <a:pt x="333" y="40"/>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12"/>
            <p:cNvSpPr>
              <a:spLocks/>
            </p:cNvSpPr>
            <p:nvPr/>
          </p:nvSpPr>
          <p:spPr bwMode="auto">
            <a:xfrm>
              <a:off x="6962776" y="3946525"/>
              <a:ext cx="1303338" cy="1962150"/>
            </a:xfrm>
            <a:custGeom>
              <a:avLst/>
              <a:gdLst>
                <a:gd name="T0" fmla="*/ 14 w 347"/>
                <a:gd name="T1" fmla="*/ 40 h 522"/>
                <a:gd name="T2" fmla="*/ 0 w 347"/>
                <a:gd name="T3" fmla="*/ 0 h 522"/>
                <a:gd name="T4" fmla="*/ 0 w 347"/>
                <a:gd name="T5" fmla="*/ 522 h 522"/>
                <a:gd name="T6" fmla="*/ 347 w 347"/>
                <a:gd name="T7" fmla="*/ 522 h 522"/>
                <a:gd name="T8" fmla="*/ 14 w 347"/>
                <a:gd name="T9" fmla="*/ 40 h 522"/>
              </a:gdLst>
              <a:ahLst/>
              <a:cxnLst>
                <a:cxn ang="0">
                  <a:pos x="T0" y="T1"/>
                </a:cxn>
                <a:cxn ang="0">
                  <a:pos x="T2" y="T3"/>
                </a:cxn>
                <a:cxn ang="0">
                  <a:pos x="T4" y="T5"/>
                </a:cxn>
                <a:cxn ang="0">
                  <a:pos x="T6" y="T7"/>
                </a:cxn>
                <a:cxn ang="0">
                  <a:pos x="T8" y="T9"/>
                </a:cxn>
              </a:cxnLst>
              <a:rect l="0" t="0" r="r" b="b"/>
              <a:pathLst>
                <a:path w="347" h="522">
                  <a:moveTo>
                    <a:pt x="14" y="40"/>
                  </a:moveTo>
                  <a:cubicBezTo>
                    <a:pt x="9" y="18"/>
                    <a:pt x="3" y="0"/>
                    <a:pt x="0" y="0"/>
                  </a:cubicBezTo>
                  <a:cubicBezTo>
                    <a:pt x="0" y="522"/>
                    <a:pt x="0" y="522"/>
                    <a:pt x="0" y="522"/>
                  </a:cubicBezTo>
                  <a:cubicBezTo>
                    <a:pt x="347" y="522"/>
                    <a:pt x="347" y="522"/>
                    <a:pt x="347" y="522"/>
                  </a:cubicBezTo>
                  <a:cubicBezTo>
                    <a:pt x="347" y="522"/>
                    <a:pt x="105" y="403"/>
                    <a:pt x="14" y="40"/>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id-ID" dirty="0"/>
            </a:p>
          </p:txBody>
        </p:sp>
      </p:grpSp>
      <p:grpSp>
        <p:nvGrpSpPr>
          <p:cNvPr id="15" name="Group 14"/>
          <p:cNvGrpSpPr/>
          <p:nvPr/>
        </p:nvGrpSpPr>
        <p:grpSpPr>
          <a:xfrm>
            <a:off x="4870484" y="2721423"/>
            <a:ext cx="2414680" cy="1992084"/>
            <a:chOff x="6970713" y="2933700"/>
            <a:chExt cx="2609851" cy="2974975"/>
          </a:xfrm>
          <a:solidFill>
            <a:schemeClr val="bg1"/>
          </a:solidFill>
        </p:grpSpPr>
        <p:sp>
          <p:nvSpPr>
            <p:cNvPr id="16" name="Freeform 13"/>
            <p:cNvSpPr>
              <a:spLocks/>
            </p:cNvSpPr>
            <p:nvPr/>
          </p:nvSpPr>
          <p:spPr bwMode="auto">
            <a:xfrm>
              <a:off x="8277226" y="2933700"/>
              <a:ext cx="1303338" cy="2974975"/>
            </a:xfrm>
            <a:custGeom>
              <a:avLst/>
              <a:gdLst>
                <a:gd name="T0" fmla="*/ 14 w 347"/>
                <a:gd name="T1" fmla="*/ 62 h 791"/>
                <a:gd name="T2" fmla="*/ 0 w 347"/>
                <a:gd name="T3" fmla="*/ 0 h 791"/>
                <a:gd name="T4" fmla="*/ 0 w 347"/>
                <a:gd name="T5" fmla="*/ 791 h 791"/>
                <a:gd name="T6" fmla="*/ 347 w 347"/>
                <a:gd name="T7" fmla="*/ 791 h 791"/>
                <a:gd name="T8" fmla="*/ 14 w 347"/>
                <a:gd name="T9" fmla="*/ 62 h 791"/>
              </a:gdLst>
              <a:ahLst/>
              <a:cxnLst>
                <a:cxn ang="0">
                  <a:pos x="T0" y="T1"/>
                </a:cxn>
                <a:cxn ang="0">
                  <a:pos x="T2" y="T3"/>
                </a:cxn>
                <a:cxn ang="0">
                  <a:pos x="T4" y="T5"/>
                </a:cxn>
                <a:cxn ang="0">
                  <a:pos x="T6" y="T7"/>
                </a:cxn>
                <a:cxn ang="0">
                  <a:pos x="T8" y="T9"/>
                </a:cxn>
              </a:cxnLst>
              <a:rect l="0" t="0" r="r" b="b"/>
              <a:pathLst>
                <a:path w="347" h="791">
                  <a:moveTo>
                    <a:pt x="14" y="62"/>
                  </a:moveTo>
                  <a:cubicBezTo>
                    <a:pt x="8" y="28"/>
                    <a:pt x="2" y="0"/>
                    <a:pt x="0" y="0"/>
                  </a:cubicBezTo>
                  <a:cubicBezTo>
                    <a:pt x="0" y="791"/>
                    <a:pt x="0" y="791"/>
                    <a:pt x="0" y="791"/>
                  </a:cubicBezTo>
                  <a:cubicBezTo>
                    <a:pt x="347" y="791"/>
                    <a:pt x="347" y="791"/>
                    <a:pt x="347" y="791"/>
                  </a:cubicBezTo>
                  <a:cubicBezTo>
                    <a:pt x="347" y="791"/>
                    <a:pt x="104" y="611"/>
                    <a:pt x="14" y="62"/>
                  </a:cubicBezTo>
                  <a:close/>
                </a:path>
              </a:pathLst>
            </a:custGeom>
            <a:solidFill>
              <a:schemeClr val="bg1">
                <a:alpha val="3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4"/>
            <p:cNvSpPr>
              <a:spLocks/>
            </p:cNvSpPr>
            <p:nvPr/>
          </p:nvSpPr>
          <p:spPr bwMode="auto">
            <a:xfrm>
              <a:off x="6970713" y="2933700"/>
              <a:ext cx="1306513" cy="2974975"/>
            </a:xfrm>
            <a:custGeom>
              <a:avLst/>
              <a:gdLst>
                <a:gd name="T0" fmla="*/ 333 w 348"/>
                <a:gd name="T1" fmla="*/ 62 h 791"/>
                <a:gd name="T2" fmla="*/ 0 w 348"/>
                <a:gd name="T3" fmla="*/ 791 h 791"/>
                <a:gd name="T4" fmla="*/ 348 w 348"/>
                <a:gd name="T5" fmla="*/ 791 h 791"/>
                <a:gd name="T6" fmla="*/ 348 w 348"/>
                <a:gd name="T7" fmla="*/ 0 h 791"/>
                <a:gd name="T8" fmla="*/ 333 w 348"/>
                <a:gd name="T9" fmla="*/ 62 h 791"/>
              </a:gdLst>
              <a:ahLst/>
              <a:cxnLst>
                <a:cxn ang="0">
                  <a:pos x="T0" y="T1"/>
                </a:cxn>
                <a:cxn ang="0">
                  <a:pos x="T2" y="T3"/>
                </a:cxn>
                <a:cxn ang="0">
                  <a:pos x="T4" y="T5"/>
                </a:cxn>
                <a:cxn ang="0">
                  <a:pos x="T6" y="T7"/>
                </a:cxn>
                <a:cxn ang="0">
                  <a:pos x="T8" y="T9"/>
                </a:cxn>
              </a:cxnLst>
              <a:rect l="0" t="0" r="r" b="b"/>
              <a:pathLst>
                <a:path w="348" h="791">
                  <a:moveTo>
                    <a:pt x="333" y="62"/>
                  </a:moveTo>
                  <a:cubicBezTo>
                    <a:pt x="242" y="611"/>
                    <a:pt x="0" y="791"/>
                    <a:pt x="0" y="791"/>
                  </a:cubicBezTo>
                  <a:cubicBezTo>
                    <a:pt x="348" y="791"/>
                    <a:pt x="348" y="791"/>
                    <a:pt x="348" y="791"/>
                  </a:cubicBezTo>
                  <a:cubicBezTo>
                    <a:pt x="348" y="0"/>
                    <a:pt x="348" y="0"/>
                    <a:pt x="348" y="0"/>
                  </a:cubicBezTo>
                  <a:cubicBezTo>
                    <a:pt x="345" y="0"/>
                    <a:pt x="339" y="28"/>
                    <a:pt x="333" y="62"/>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dirty="0"/>
            </a:p>
          </p:txBody>
        </p:sp>
      </p:grpSp>
      <p:grpSp>
        <p:nvGrpSpPr>
          <p:cNvPr id="18" name="Group 17"/>
          <p:cNvGrpSpPr/>
          <p:nvPr/>
        </p:nvGrpSpPr>
        <p:grpSpPr>
          <a:xfrm>
            <a:off x="6093982" y="2068281"/>
            <a:ext cx="2410273" cy="2645228"/>
            <a:chOff x="8293101" y="5205412"/>
            <a:chExt cx="2605088" cy="703264"/>
          </a:xfrm>
          <a:solidFill>
            <a:schemeClr val="bg1"/>
          </a:solidFill>
        </p:grpSpPr>
        <p:sp>
          <p:nvSpPr>
            <p:cNvPr id="19" name="Freeform 15"/>
            <p:cNvSpPr>
              <a:spLocks/>
            </p:cNvSpPr>
            <p:nvPr/>
          </p:nvSpPr>
          <p:spPr bwMode="auto">
            <a:xfrm>
              <a:off x="8293101" y="5205412"/>
              <a:ext cx="1301750" cy="703263"/>
            </a:xfrm>
            <a:custGeom>
              <a:avLst/>
              <a:gdLst>
                <a:gd name="T0" fmla="*/ 333 w 347"/>
                <a:gd name="T1" fmla="*/ 14 h 187"/>
                <a:gd name="T2" fmla="*/ 0 w 347"/>
                <a:gd name="T3" fmla="*/ 187 h 187"/>
                <a:gd name="T4" fmla="*/ 347 w 347"/>
                <a:gd name="T5" fmla="*/ 187 h 187"/>
                <a:gd name="T6" fmla="*/ 347 w 347"/>
                <a:gd name="T7" fmla="*/ 0 h 187"/>
                <a:gd name="T8" fmla="*/ 333 w 347"/>
                <a:gd name="T9" fmla="*/ 14 h 187"/>
              </a:gdLst>
              <a:ahLst/>
              <a:cxnLst>
                <a:cxn ang="0">
                  <a:pos x="T0" y="T1"/>
                </a:cxn>
                <a:cxn ang="0">
                  <a:pos x="T2" y="T3"/>
                </a:cxn>
                <a:cxn ang="0">
                  <a:pos x="T4" y="T5"/>
                </a:cxn>
                <a:cxn ang="0">
                  <a:pos x="T6" y="T7"/>
                </a:cxn>
                <a:cxn ang="0">
                  <a:pos x="T8" y="T9"/>
                </a:cxn>
              </a:cxnLst>
              <a:rect l="0" t="0" r="r" b="b"/>
              <a:pathLst>
                <a:path w="347" h="187">
                  <a:moveTo>
                    <a:pt x="333" y="14"/>
                  </a:moveTo>
                  <a:cubicBezTo>
                    <a:pt x="242" y="144"/>
                    <a:pt x="0" y="187"/>
                    <a:pt x="0" y="187"/>
                  </a:cubicBezTo>
                  <a:cubicBezTo>
                    <a:pt x="347" y="187"/>
                    <a:pt x="347" y="187"/>
                    <a:pt x="347" y="187"/>
                  </a:cubicBezTo>
                  <a:cubicBezTo>
                    <a:pt x="347" y="0"/>
                    <a:pt x="347" y="0"/>
                    <a:pt x="347" y="0"/>
                  </a:cubicBezTo>
                  <a:cubicBezTo>
                    <a:pt x="344" y="0"/>
                    <a:pt x="338" y="6"/>
                    <a:pt x="333" y="14"/>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id-ID" dirty="0"/>
            </a:p>
          </p:txBody>
        </p:sp>
        <p:sp>
          <p:nvSpPr>
            <p:cNvPr id="20" name="Freeform 16"/>
            <p:cNvSpPr>
              <a:spLocks/>
            </p:cNvSpPr>
            <p:nvPr/>
          </p:nvSpPr>
          <p:spPr bwMode="auto">
            <a:xfrm>
              <a:off x="9594851" y="5205413"/>
              <a:ext cx="1303338" cy="703263"/>
            </a:xfrm>
            <a:custGeom>
              <a:avLst/>
              <a:gdLst>
                <a:gd name="T0" fmla="*/ 14 w 347"/>
                <a:gd name="T1" fmla="*/ 14 h 187"/>
                <a:gd name="T2" fmla="*/ 0 w 347"/>
                <a:gd name="T3" fmla="*/ 0 h 187"/>
                <a:gd name="T4" fmla="*/ 0 w 347"/>
                <a:gd name="T5" fmla="*/ 187 h 187"/>
                <a:gd name="T6" fmla="*/ 347 w 347"/>
                <a:gd name="T7" fmla="*/ 187 h 187"/>
                <a:gd name="T8" fmla="*/ 14 w 347"/>
                <a:gd name="T9" fmla="*/ 14 h 187"/>
              </a:gdLst>
              <a:ahLst/>
              <a:cxnLst>
                <a:cxn ang="0">
                  <a:pos x="T0" y="T1"/>
                </a:cxn>
                <a:cxn ang="0">
                  <a:pos x="T2" y="T3"/>
                </a:cxn>
                <a:cxn ang="0">
                  <a:pos x="T4" y="T5"/>
                </a:cxn>
                <a:cxn ang="0">
                  <a:pos x="T6" y="T7"/>
                </a:cxn>
                <a:cxn ang="0">
                  <a:pos x="T8" y="T9"/>
                </a:cxn>
              </a:cxnLst>
              <a:rect l="0" t="0" r="r" b="b"/>
              <a:pathLst>
                <a:path w="347" h="187">
                  <a:moveTo>
                    <a:pt x="14" y="14"/>
                  </a:moveTo>
                  <a:cubicBezTo>
                    <a:pt x="9" y="6"/>
                    <a:pt x="3" y="0"/>
                    <a:pt x="0" y="0"/>
                  </a:cubicBezTo>
                  <a:cubicBezTo>
                    <a:pt x="0" y="187"/>
                    <a:pt x="0" y="187"/>
                    <a:pt x="0" y="187"/>
                  </a:cubicBezTo>
                  <a:cubicBezTo>
                    <a:pt x="347" y="187"/>
                    <a:pt x="347" y="187"/>
                    <a:pt x="347" y="187"/>
                  </a:cubicBezTo>
                  <a:cubicBezTo>
                    <a:pt x="347" y="187"/>
                    <a:pt x="105" y="144"/>
                    <a:pt x="14" y="14"/>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1" name="Group 20"/>
          <p:cNvGrpSpPr/>
          <p:nvPr/>
        </p:nvGrpSpPr>
        <p:grpSpPr>
          <a:xfrm>
            <a:off x="7360546" y="3853537"/>
            <a:ext cx="2410273" cy="859970"/>
            <a:chOff x="1706563" y="4518025"/>
            <a:chExt cx="2605088" cy="1390650"/>
          </a:xfrm>
          <a:solidFill>
            <a:schemeClr val="bg1"/>
          </a:solidFill>
        </p:grpSpPr>
        <p:sp>
          <p:nvSpPr>
            <p:cNvPr id="22" name="Freeform 5"/>
            <p:cNvSpPr>
              <a:spLocks/>
            </p:cNvSpPr>
            <p:nvPr/>
          </p:nvSpPr>
          <p:spPr bwMode="auto">
            <a:xfrm>
              <a:off x="1706563" y="4518025"/>
              <a:ext cx="1303338" cy="1390650"/>
            </a:xfrm>
            <a:custGeom>
              <a:avLst/>
              <a:gdLst>
                <a:gd name="T0" fmla="*/ 333 w 347"/>
                <a:gd name="T1" fmla="*/ 29 h 370"/>
                <a:gd name="T2" fmla="*/ 0 w 347"/>
                <a:gd name="T3" fmla="*/ 370 h 370"/>
                <a:gd name="T4" fmla="*/ 347 w 347"/>
                <a:gd name="T5" fmla="*/ 370 h 370"/>
                <a:gd name="T6" fmla="*/ 347 w 347"/>
                <a:gd name="T7" fmla="*/ 0 h 370"/>
                <a:gd name="T8" fmla="*/ 333 w 347"/>
                <a:gd name="T9" fmla="*/ 29 h 370"/>
              </a:gdLst>
              <a:ahLst/>
              <a:cxnLst>
                <a:cxn ang="0">
                  <a:pos x="T0" y="T1"/>
                </a:cxn>
                <a:cxn ang="0">
                  <a:pos x="T2" y="T3"/>
                </a:cxn>
                <a:cxn ang="0">
                  <a:pos x="T4" y="T5"/>
                </a:cxn>
                <a:cxn ang="0">
                  <a:pos x="T6" y="T7"/>
                </a:cxn>
                <a:cxn ang="0">
                  <a:pos x="T8" y="T9"/>
                </a:cxn>
              </a:cxnLst>
              <a:rect l="0" t="0" r="r" b="b"/>
              <a:pathLst>
                <a:path w="347" h="370">
                  <a:moveTo>
                    <a:pt x="333" y="29"/>
                  </a:moveTo>
                  <a:cubicBezTo>
                    <a:pt x="242" y="286"/>
                    <a:pt x="0" y="370"/>
                    <a:pt x="0" y="370"/>
                  </a:cubicBezTo>
                  <a:cubicBezTo>
                    <a:pt x="347" y="370"/>
                    <a:pt x="347" y="370"/>
                    <a:pt x="347" y="370"/>
                  </a:cubicBezTo>
                  <a:cubicBezTo>
                    <a:pt x="347" y="0"/>
                    <a:pt x="347" y="0"/>
                    <a:pt x="347" y="0"/>
                  </a:cubicBezTo>
                  <a:cubicBezTo>
                    <a:pt x="345" y="0"/>
                    <a:pt x="339" y="13"/>
                    <a:pt x="333" y="29"/>
                  </a:cubicBezTo>
                  <a:close/>
                </a:path>
              </a:pathLst>
            </a:custGeom>
            <a:solidFill>
              <a:schemeClr val="bg1">
                <a:alpha val="70000"/>
              </a:schemeClr>
            </a:solidFill>
            <a:ln>
              <a:noFill/>
            </a:ln>
          </p:spPr>
          <p:txBody>
            <a:bodyPr vert="horz" wrap="square" lIns="91440" tIns="45720" rIns="91440" bIns="45720" numCol="1" anchor="t" anchorCtr="0" compatLnSpc="1">
              <a:prstTxWarp prst="textNoShape">
                <a:avLst/>
              </a:prstTxWarp>
            </a:bodyPr>
            <a:lstStyle/>
            <a:p>
              <a:endParaRPr lang="id-ID" dirty="0"/>
            </a:p>
          </p:txBody>
        </p:sp>
        <p:sp>
          <p:nvSpPr>
            <p:cNvPr id="23" name="Freeform 6"/>
            <p:cNvSpPr>
              <a:spLocks/>
            </p:cNvSpPr>
            <p:nvPr/>
          </p:nvSpPr>
          <p:spPr bwMode="auto">
            <a:xfrm>
              <a:off x="3009901" y="4518025"/>
              <a:ext cx="1301750" cy="1390650"/>
            </a:xfrm>
            <a:custGeom>
              <a:avLst/>
              <a:gdLst>
                <a:gd name="T0" fmla="*/ 15 w 347"/>
                <a:gd name="T1" fmla="*/ 29 h 370"/>
                <a:gd name="T2" fmla="*/ 0 w 347"/>
                <a:gd name="T3" fmla="*/ 0 h 370"/>
                <a:gd name="T4" fmla="*/ 0 w 347"/>
                <a:gd name="T5" fmla="*/ 370 h 370"/>
                <a:gd name="T6" fmla="*/ 347 w 347"/>
                <a:gd name="T7" fmla="*/ 370 h 370"/>
                <a:gd name="T8" fmla="*/ 15 w 347"/>
                <a:gd name="T9" fmla="*/ 29 h 370"/>
              </a:gdLst>
              <a:ahLst/>
              <a:cxnLst>
                <a:cxn ang="0">
                  <a:pos x="T0" y="T1"/>
                </a:cxn>
                <a:cxn ang="0">
                  <a:pos x="T2" y="T3"/>
                </a:cxn>
                <a:cxn ang="0">
                  <a:pos x="T4" y="T5"/>
                </a:cxn>
                <a:cxn ang="0">
                  <a:pos x="T6" y="T7"/>
                </a:cxn>
                <a:cxn ang="0">
                  <a:pos x="T8" y="T9"/>
                </a:cxn>
              </a:cxnLst>
              <a:rect l="0" t="0" r="r" b="b"/>
              <a:pathLst>
                <a:path w="347" h="370">
                  <a:moveTo>
                    <a:pt x="15" y="29"/>
                  </a:moveTo>
                  <a:cubicBezTo>
                    <a:pt x="9" y="13"/>
                    <a:pt x="3" y="0"/>
                    <a:pt x="0" y="0"/>
                  </a:cubicBezTo>
                  <a:cubicBezTo>
                    <a:pt x="0" y="370"/>
                    <a:pt x="0" y="370"/>
                    <a:pt x="0" y="370"/>
                  </a:cubicBezTo>
                  <a:cubicBezTo>
                    <a:pt x="347" y="370"/>
                    <a:pt x="347" y="370"/>
                    <a:pt x="347" y="370"/>
                  </a:cubicBezTo>
                  <a:cubicBezTo>
                    <a:pt x="347" y="370"/>
                    <a:pt x="105" y="286"/>
                    <a:pt x="15" y="29"/>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4" name="Group 23"/>
          <p:cNvGrpSpPr/>
          <p:nvPr/>
        </p:nvGrpSpPr>
        <p:grpSpPr>
          <a:xfrm>
            <a:off x="8579635" y="2068281"/>
            <a:ext cx="2410273" cy="2645226"/>
            <a:chOff x="4338638" y="2257425"/>
            <a:chExt cx="2605088" cy="3651250"/>
          </a:xfrm>
          <a:solidFill>
            <a:schemeClr val="bg1"/>
          </a:solidFill>
        </p:grpSpPr>
        <p:sp>
          <p:nvSpPr>
            <p:cNvPr id="25" name="Freeform 9"/>
            <p:cNvSpPr>
              <a:spLocks/>
            </p:cNvSpPr>
            <p:nvPr/>
          </p:nvSpPr>
          <p:spPr bwMode="auto">
            <a:xfrm>
              <a:off x="4338638" y="2257425"/>
              <a:ext cx="1303338" cy="3651250"/>
            </a:xfrm>
            <a:custGeom>
              <a:avLst/>
              <a:gdLst>
                <a:gd name="T0" fmla="*/ 333 w 347"/>
                <a:gd name="T1" fmla="*/ 75 h 971"/>
                <a:gd name="T2" fmla="*/ 0 w 347"/>
                <a:gd name="T3" fmla="*/ 971 h 971"/>
                <a:gd name="T4" fmla="*/ 347 w 347"/>
                <a:gd name="T5" fmla="*/ 971 h 971"/>
                <a:gd name="T6" fmla="*/ 347 w 347"/>
                <a:gd name="T7" fmla="*/ 0 h 971"/>
                <a:gd name="T8" fmla="*/ 333 w 347"/>
                <a:gd name="T9" fmla="*/ 75 h 971"/>
              </a:gdLst>
              <a:ahLst/>
              <a:cxnLst>
                <a:cxn ang="0">
                  <a:pos x="T0" y="T1"/>
                </a:cxn>
                <a:cxn ang="0">
                  <a:pos x="T2" y="T3"/>
                </a:cxn>
                <a:cxn ang="0">
                  <a:pos x="T4" y="T5"/>
                </a:cxn>
                <a:cxn ang="0">
                  <a:pos x="T6" y="T7"/>
                </a:cxn>
                <a:cxn ang="0">
                  <a:pos x="T8" y="T9"/>
                </a:cxn>
              </a:cxnLst>
              <a:rect l="0" t="0" r="r" b="b"/>
              <a:pathLst>
                <a:path w="347" h="971">
                  <a:moveTo>
                    <a:pt x="333" y="75"/>
                  </a:moveTo>
                  <a:cubicBezTo>
                    <a:pt x="242" y="750"/>
                    <a:pt x="0" y="971"/>
                    <a:pt x="0" y="971"/>
                  </a:cubicBezTo>
                  <a:cubicBezTo>
                    <a:pt x="347" y="971"/>
                    <a:pt x="347" y="971"/>
                    <a:pt x="347" y="971"/>
                  </a:cubicBezTo>
                  <a:cubicBezTo>
                    <a:pt x="347" y="0"/>
                    <a:pt x="347" y="0"/>
                    <a:pt x="347" y="0"/>
                  </a:cubicBezTo>
                  <a:cubicBezTo>
                    <a:pt x="345" y="0"/>
                    <a:pt x="339" y="33"/>
                    <a:pt x="333" y="75"/>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10"/>
            <p:cNvSpPr>
              <a:spLocks/>
            </p:cNvSpPr>
            <p:nvPr/>
          </p:nvSpPr>
          <p:spPr bwMode="auto">
            <a:xfrm>
              <a:off x="5641976" y="2257425"/>
              <a:ext cx="1301750" cy="3651250"/>
            </a:xfrm>
            <a:custGeom>
              <a:avLst/>
              <a:gdLst>
                <a:gd name="T0" fmla="*/ 15 w 347"/>
                <a:gd name="T1" fmla="*/ 75 h 971"/>
                <a:gd name="T2" fmla="*/ 0 w 347"/>
                <a:gd name="T3" fmla="*/ 0 h 971"/>
                <a:gd name="T4" fmla="*/ 0 w 347"/>
                <a:gd name="T5" fmla="*/ 971 h 971"/>
                <a:gd name="T6" fmla="*/ 347 w 347"/>
                <a:gd name="T7" fmla="*/ 971 h 971"/>
                <a:gd name="T8" fmla="*/ 15 w 347"/>
                <a:gd name="T9" fmla="*/ 75 h 971"/>
              </a:gdLst>
              <a:ahLst/>
              <a:cxnLst>
                <a:cxn ang="0">
                  <a:pos x="T0" y="T1"/>
                </a:cxn>
                <a:cxn ang="0">
                  <a:pos x="T2" y="T3"/>
                </a:cxn>
                <a:cxn ang="0">
                  <a:pos x="T4" y="T5"/>
                </a:cxn>
                <a:cxn ang="0">
                  <a:pos x="T6" y="T7"/>
                </a:cxn>
                <a:cxn ang="0">
                  <a:pos x="T8" y="T9"/>
                </a:cxn>
              </a:cxnLst>
              <a:rect l="0" t="0" r="r" b="b"/>
              <a:pathLst>
                <a:path w="347" h="971">
                  <a:moveTo>
                    <a:pt x="15" y="75"/>
                  </a:moveTo>
                  <a:cubicBezTo>
                    <a:pt x="9" y="33"/>
                    <a:pt x="3" y="0"/>
                    <a:pt x="0" y="0"/>
                  </a:cubicBezTo>
                  <a:cubicBezTo>
                    <a:pt x="0" y="971"/>
                    <a:pt x="0" y="971"/>
                    <a:pt x="0" y="971"/>
                  </a:cubicBezTo>
                  <a:cubicBezTo>
                    <a:pt x="347" y="971"/>
                    <a:pt x="347" y="971"/>
                    <a:pt x="347" y="971"/>
                  </a:cubicBezTo>
                  <a:cubicBezTo>
                    <a:pt x="347" y="971"/>
                    <a:pt x="105" y="750"/>
                    <a:pt x="15" y="75"/>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p:nvGrpSpPr>
        <p:grpSpPr>
          <a:xfrm>
            <a:off x="9803132" y="2898092"/>
            <a:ext cx="2410273" cy="1815414"/>
            <a:chOff x="5661026" y="3946525"/>
            <a:chExt cx="2605088" cy="1962150"/>
          </a:xfrm>
          <a:solidFill>
            <a:schemeClr val="bg1"/>
          </a:solidFill>
        </p:grpSpPr>
        <p:sp>
          <p:nvSpPr>
            <p:cNvPr id="28" name="Freeform 11"/>
            <p:cNvSpPr>
              <a:spLocks/>
            </p:cNvSpPr>
            <p:nvPr/>
          </p:nvSpPr>
          <p:spPr bwMode="auto">
            <a:xfrm>
              <a:off x="5661026" y="3946525"/>
              <a:ext cx="1301750" cy="1962150"/>
            </a:xfrm>
            <a:custGeom>
              <a:avLst/>
              <a:gdLst>
                <a:gd name="T0" fmla="*/ 333 w 347"/>
                <a:gd name="T1" fmla="*/ 40 h 522"/>
                <a:gd name="T2" fmla="*/ 0 w 347"/>
                <a:gd name="T3" fmla="*/ 522 h 522"/>
                <a:gd name="T4" fmla="*/ 347 w 347"/>
                <a:gd name="T5" fmla="*/ 522 h 522"/>
                <a:gd name="T6" fmla="*/ 347 w 347"/>
                <a:gd name="T7" fmla="*/ 0 h 522"/>
                <a:gd name="T8" fmla="*/ 333 w 347"/>
                <a:gd name="T9" fmla="*/ 40 h 522"/>
              </a:gdLst>
              <a:ahLst/>
              <a:cxnLst>
                <a:cxn ang="0">
                  <a:pos x="T0" y="T1"/>
                </a:cxn>
                <a:cxn ang="0">
                  <a:pos x="T2" y="T3"/>
                </a:cxn>
                <a:cxn ang="0">
                  <a:pos x="T4" y="T5"/>
                </a:cxn>
                <a:cxn ang="0">
                  <a:pos x="T6" y="T7"/>
                </a:cxn>
                <a:cxn ang="0">
                  <a:pos x="T8" y="T9"/>
                </a:cxn>
              </a:cxnLst>
              <a:rect l="0" t="0" r="r" b="b"/>
              <a:pathLst>
                <a:path w="347" h="522">
                  <a:moveTo>
                    <a:pt x="333" y="40"/>
                  </a:moveTo>
                  <a:cubicBezTo>
                    <a:pt x="242" y="403"/>
                    <a:pt x="0" y="522"/>
                    <a:pt x="0" y="522"/>
                  </a:cubicBezTo>
                  <a:cubicBezTo>
                    <a:pt x="347" y="522"/>
                    <a:pt x="347" y="522"/>
                    <a:pt x="347" y="522"/>
                  </a:cubicBezTo>
                  <a:cubicBezTo>
                    <a:pt x="347" y="0"/>
                    <a:pt x="347" y="0"/>
                    <a:pt x="347" y="0"/>
                  </a:cubicBezTo>
                  <a:cubicBezTo>
                    <a:pt x="344" y="0"/>
                    <a:pt x="338" y="18"/>
                    <a:pt x="333" y="4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12"/>
            <p:cNvSpPr>
              <a:spLocks/>
            </p:cNvSpPr>
            <p:nvPr/>
          </p:nvSpPr>
          <p:spPr bwMode="auto">
            <a:xfrm>
              <a:off x="6962776" y="3946525"/>
              <a:ext cx="1303338" cy="1962150"/>
            </a:xfrm>
            <a:custGeom>
              <a:avLst/>
              <a:gdLst>
                <a:gd name="T0" fmla="*/ 14 w 347"/>
                <a:gd name="T1" fmla="*/ 40 h 522"/>
                <a:gd name="T2" fmla="*/ 0 w 347"/>
                <a:gd name="T3" fmla="*/ 0 h 522"/>
                <a:gd name="T4" fmla="*/ 0 w 347"/>
                <a:gd name="T5" fmla="*/ 522 h 522"/>
                <a:gd name="T6" fmla="*/ 347 w 347"/>
                <a:gd name="T7" fmla="*/ 522 h 522"/>
                <a:gd name="T8" fmla="*/ 14 w 347"/>
                <a:gd name="T9" fmla="*/ 40 h 522"/>
              </a:gdLst>
              <a:ahLst/>
              <a:cxnLst>
                <a:cxn ang="0">
                  <a:pos x="T0" y="T1"/>
                </a:cxn>
                <a:cxn ang="0">
                  <a:pos x="T2" y="T3"/>
                </a:cxn>
                <a:cxn ang="0">
                  <a:pos x="T4" y="T5"/>
                </a:cxn>
                <a:cxn ang="0">
                  <a:pos x="T6" y="T7"/>
                </a:cxn>
                <a:cxn ang="0">
                  <a:pos x="T8" y="T9"/>
                </a:cxn>
              </a:cxnLst>
              <a:rect l="0" t="0" r="r" b="b"/>
              <a:pathLst>
                <a:path w="347" h="522">
                  <a:moveTo>
                    <a:pt x="14" y="40"/>
                  </a:moveTo>
                  <a:cubicBezTo>
                    <a:pt x="9" y="18"/>
                    <a:pt x="3" y="0"/>
                    <a:pt x="0" y="0"/>
                  </a:cubicBezTo>
                  <a:cubicBezTo>
                    <a:pt x="0" y="522"/>
                    <a:pt x="0" y="522"/>
                    <a:pt x="0" y="522"/>
                  </a:cubicBezTo>
                  <a:cubicBezTo>
                    <a:pt x="347" y="522"/>
                    <a:pt x="347" y="522"/>
                    <a:pt x="347" y="522"/>
                  </a:cubicBezTo>
                  <a:cubicBezTo>
                    <a:pt x="347" y="522"/>
                    <a:pt x="105" y="403"/>
                    <a:pt x="14" y="40"/>
                  </a:cubicBezTo>
                  <a:close/>
                </a:path>
              </a:pathLst>
            </a:custGeom>
            <a:solidFill>
              <a:schemeClr val="bg1">
                <a:alpha val="30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36" name="Rectangle 35"/>
          <p:cNvSpPr/>
          <p:nvPr/>
        </p:nvSpPr>
        <p:spPr>
          <a:xfrm>
            <a:off x="0" y="4705745"/>
            <a:ext cx="12192000" cy="865915"/>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7" name="TextBox 36"/>
          <p:cNvSpPr txBox="1"/>
          <p:nvPr/>
        </p:nvSpPr>
        <p:spPr>
          <a:xfrm>
            <a:off x="845381" y="4889226"/>
            <a:ext cx="720069" cy="307777"/>
          </a:xfrm>
          <a:prstGeom prst="rect">
            <a:avLst/>
          </a:prstGeom>
          <a:noFill/>
        </p:spPr>
        <p:txBody>
          <a:bodyPr wrap="none" rtlCol="0">
            <a:spAutoFit/>
          </a:bodyPr>
          <a:lstStyle/>
          <a:p>
            <a:pPr algn="ctr"/>
            <a:r>
              <a:rPr lang="en-US" sz="1400" b="1" dirty="0">
                <a:solidFill>
                  <a:schemeClr val="bg1"/>
                </a:solidFill>
              </a:rPr>
              <a:t>S</a:t>
            </a:r>
            <a:r>
              <a:rPr lang="id-ID" sz="1400" b="1" dirty="0">
                <a:solidFill>
                  <a:schemeClr val="bg1"/>
                </a:solidFill>
              </a:rPr>
              <a:t>ervice</a:t>
            </a:r>
          </a:p>
        </p:txBody>
      </p:sp>
      <p:sp>
        <p:nvSpPr>
          <p:cNvPr id="38" name="TextBox 37"/>
          <p:cNvSpPr txBox="1"/>
          <p:nvPr/>
        </p:nvSpPr>
        <p:spPr>
          <a:xfrm>
            <a:off x="2163774" y="4889226"/>
            <a:ext cx="533929" cy="307777"/>
          </a:xfrm>
          <a:prstGeom prst="rect">
            <a:avLst/>
          </a:prstGeom>
          <a:noFill/>
        </p:spPr>
        <p:txBody>
          <a:bodyPr wrap="none" rtlCol="0">
            <a:spAutoFit/>
          </a:bodyPr>
          <a:lstStyle/>
          <a:p>
            <a:pPr algn="ctr"/>
            <a:r>
              <a:rPr lang="en-US" sz="1400" b="1" dirty="0">
                <a:solidFill>
                  <a:schemeClr val="bg1"/>
                </a:solidFill>
              </a:rPr>
              <a:t>Data</a:t>
            </a:r>
            <a:endParaRPr lang="id-ID" sz="1400" b="1" dirty="0">
              <a:solidFill>
                <a:schemeClr val="bg1"/>
              </a:solidFill>
            </a:endParaRPr>
          </a:p>
        </p:txBody>
      </p:sp>
      <p:sp>
        <p:nvSpPr>
          <p:cNvPr id="39" name="TextBox 38"/>
          <p:cNvSpPr txBox="1"/>
          <p:nvPr/>
        </p:nvSpPr>
        <p:spPr>
          <a:xfrm>
            <a:off x="3130065" y="4889226"/>
            <a:ext cx="1009700" cy="523220"/>
          </a:xfrm>
          <a:prstGeom prst="rect">
            <a:avLst/>
          </a:prstGeom>
          <a:noFill/>
        </p:spPr>
        <p:txBody>
          <a:bodyPr wrap="none" rtlCol="0">
            <a:spAutoFit/>
          </a:bodyPr>
          <a:lstStyle/>
          <a:p>
            <a:pPr algn="ctr"/>
            <a:r>
              <a:rPr lang="en-US" sz="1400" b="1" dirty="0">
                <a:solidFill>
                  <a:schemeClr val="bg1"/>
                </a:solidFill>
              </a:rPr>
              <a:t>Product</a:t>
            </a:r>
          </a:p>
          <a:p>
            <a:pPr algn="ctr"/>
            <a:r>
              <a:rPr lang="en-US" sz="1400" b="1" dirty="0" err="1">
                <a:solidFill>
                  <a:schemeClr val="bg1"/>
                </a:solidFill>
              </a:rPr>
              <a:t>Infomation</a:t>
            </a:r>
            <a:endParaRPr lang="id-ID" sz="1400" b="1" dirty="0">
              <a:solidFill>
                <a:schemeClr val="bg1"/>
              </a:solidFill>
            </a:endParaRPr>
          </a:p>
        </p:txBody>
      </p:sp>
      <p:sp>
        <p:nvSpPr>
          <p:cNvPr id="40" name="TextBox 39"/>
          <p:cNvSpPr txBox="1"/>
          <p:nvPr/>
        </p:nvSpPr>
        <p:spPr>
          <a:xfrm>
            <a:off x="4493578" y="4889226"/>
            <a:ext cx="729687" cy="307777"/>
          </a:xfrm>
          <a:prstGeom prst="rect">
            <a:avLst/>
          </a:prstGeom>
          <a:noFill/>
        </p:spPr>
        <p:txBody>
          <a:bodyPr wrap="none" rtlCol="0">
            <a:spAutoFit/>
          </a:bodyPr>
          <a:lstStyle/>
          <a:p>
            <a:pPr algn="ctr"/>
            <a:r>
              <a:rPr lang="en-US" sz="1400" b="1" dirty="0">
                <a:solidFill>
                  <a:schemeClr val="bg1"/>
                </a:solidFill>
              </a:rPr>
              <a:t>Quality</a:t>
            </a:r>
            <a:endParaRPr lang="id-ID" sz="1400" b="1" dirty="0">
              <a:solidFill>
                <a:schemeClr val="bg1"/>
              </a:solidFill>
            </a:endParaRPr>
          </a:p>
        </p:txBody>
      </p:sp>
      <p:sp>
        <p:nvSpPr>
          <p:cNvPr id="41" name="TextBox 40"/>
          <p:cNvSpPr txBox="1"/>
          <p:nvPr/>
        </p:nvSpPr>
        <p:spPr>
          <a:xfrm>
            <a:off x="5653035" y="4889226"/>
            <a:ext cx="832792" cy="307777"/>
          </a:xfrm>
          <a:prstGeom prst="rect">
            <a:avLst/>
          </a:prstGeom>
          <a:noFill/>
        </p:spPr>
        <p:txBody>
          <a:bodyPr wrap="none" rtlCol="0">
            <a:spAutoFit/>
          </a:bodyPr>
          <a:lstStyle/>
          <a:p>
            <a:pPr algn="ctr"/>
            <a:r>
              <a:rPr lang="en-US" sz="1400" b="1" dirty="0">
                <a:solidFill>
                  <a:schemeClr val="bg1"/>
                </a:solidFill>
              </a:rPr>
              <a:t>Network</a:t>
            </a:r>
            <a:endParaRPr lang="id-ID" sz="1400" b="1" dirty="0">
              <a:solidFill>
                <a:schemeClr val="bg1"/>
              </a:solidFill>
            </a:endParaRPr>
          </a:p>
        </p:txBody>
      </p:sp>
      <p:sp>
        <p:nvSpPr>
          <p:cNvPr id="42" name="TextBox 41"/>
          <p:cNvSpPr txBox="1"/>
          <p:nvPr/>
        </p:nvSpPr>
        <p:spPr>
          <a:xfrm>
            <a:off x="6929292" y="4889226"/>
            <a:ext cx="726930" cy="307777"/>
          </a:xfrm>
          <a:prstGeom prst="rect">
            <a:avLst/>
          </a:prstGeom>
          <a:noFill/>
        </p:spPr>
        <p:txBody>
          <a:bodyPr wrap="none" rtlCol="0">
            <a:spAutoFit/>
          </a:bodyPr>
          <a:lstStyle/>
          <a:p>
            <a:pPr algn="ctr"/>
            <a:r>
              <a:rPr lang="en-US" sz="1400" b="1" dirty="0">
                <a:solidFill>
                  <a:schemeClr val="bg1"/>
                </a:solidFill>
              </a:rPr>
              <a:t>Protect</a:t>
            </a:r>
            <a:endParaRPr lang="id-ID" sz="1400" b="1" dirty="0">
              <a:solidFill>
                <a:schemeClr val="bg1"/>
              </a:solidFill>
            </a:endParaRPr>
          </a:p>
        </p:txBody>
      </p:sp>
      <p:sp>
        <p:nvSpPr>
          <p:cNvPr id="43" name="TextBox 42"/>
          <p:cNvSpPr txBox="1"/>
          <p:nvPr/>
        </p:nvSpPr>
        <p:spPr>
          <a:xfrm>
            <a:off x="8155543" y="4889226"/>
            <a:ext cx="848950" cy="307777"/>
          </a:xfrm>
          <a:prstGeom prst="rect">
            <a:avLst/>
          </a:prstGeom>
          <a:noFill/>
        </p:spPr>
        <p:txBody>
          <a:bodyPr wrap="none" rtlCol="0">
            <a:spAutoFit/>
          </a:bodyPr>
          <a:lstStyle/>
          <a:p>
            <a:pPr algn="ctr"/>
            <a:r>
              <a:rPr lang="id-ID" sz="1400" b="1" dirty="0">
                <a:solidFill>
                  <a:schemeClr val="bg1"/>
                </a:solidFill>
              </a:rPr>
              <a:t>Ser</a:t>
            </a:r>
            <a:r>
              <a:rPr lang="en-US" sz="1400" b="1" dirty="0" err="1">
                <a:solidFill>
                  <a:schemeClr val="bg1"/>
                </a:solidFill>
              </a:rPr>
              <a:t>curity</a:t>
            </a:r>
            <a:endParaRPr lang="id-ID" sz="1400" b="1" dirty="0">
              <a:solidFill>
                <a:schemeClr val="bg1"/>
              </a:solidFill>
            </a:endParaRPr>
          </a:p>
        </p:txBody>
      </p:sp>
      <p:sp>
        <p:nvSpPr>
          <p:cNvPr id="44" name="TextBox 43"/>
          <p:cNvSpPr txBox="1"/>
          <p:nvPr/>
        </p:nvSpPr>
        <p:spPr>
          <a:xfrm>
            <a:off x="9479103" y="4889226"/>
            <a:ext cx="667170" cy="307777"/>
          </a:xfrm>
          <a:prstGeom prst="rect">
            <a:avLst/>
          </a:prstGeom>
          <a:noFill/>
        </p:spPr>
        <p:txBody>
          <a:bodyPr wrap="none" rtlCol="0">
            <a:spAutoFit/>
          </a:bodyPr>
          <a:lstStyle/>
          <a:p>
            <a:pPr algn="ctr"/>
            <a:r>
              <a:rPr lang="en-US" sz="1400" b="1" dirty="0">
                <a:solidFill>
                  <a:schemeClr val="bg1"/>
                </a:solidFill>
              </a:rPr>
              <a:t>Model</a:t>
            </a:r>
            <a:endParaRPr lang="id-ID" sz="1400" b="1" dirty="0">
              <a:solidFill>
                <a:schemeClr val="bg1"/>
              </a:solidFill>
            </a:endParaRPr>
          </a:p>
        </p:txBody>
      </p:sp>
      <p:sp>
        <p:nvSpPr>
          <p:cNvPr id="45" name="TextBox 44"/>
          <p:cNvSpPr txBox="1"/>
          <p:nvPr/>
        </p:nvSpPr>
        <p:spPr>
          <a:xfrm>
            <a:off x="10726491" y="4889226"/>
            <a:ext cx="554959" cy="307777"/>
          </a:xfrm>
          <a:prstGeom prst="rect">
            <a:avLst/>
          </a:prstGeom>
          <a:noFill/>
        </p:spPr>
        <p:txBody>
          <a:bodyPr wrap="none" rtlCol="0">
            <a:spAutoFit/>
          </a:bodyPr>
          <a:lstStyle/>
          <a:p>
            <a:pPr algn="ctr"/>
            <a:r>
              <a:rPr lang="en-US" sz="1400" b="1" dirty="0">
                <a:solidFill>
                  <a:schemeClr val="bg1"/>
                </a:solidFill>
              </a:rPr>
              <a:t>Price</a:t>
            </a:r>
            <a:endParaRPr lang="id-ID" sz="1400" b="1" dirty="0">
              <a:solidFill>
                <a:schemeClr val="bg1"/>
              </a:solidFill>
            </a:endParaRPr>
          </a:p>
        </p:txBody>
      </p:sp>
      <p:sp>
        <p:nvSpPr>
          <p:cNvPr id="47" name="TextBox 46"/>
          <p:cNvSpPr txBox="1"/>
          <p:nvPr/>
        </p:nvSpPr>
        <p:spPr>
          <a:xfrm>
            <a:off x="891867" y="5747379"/>
            <a:ext cx="627095" cy="400110"/>
          </a:xfrm>
          <a:prstGeom prst="rect">
            <a:avLst/>
          </a:prstGeom>
          <a:noFill/>
        </p:spPr>
        <p:txBody>
          <a:bodyPr wrap="none" rtlCol="0">
            <a:spAutoFit/>
          </a:bodyPr>
          <a:lstStyle/>
          <a:p>
            <a:pPr algn="ctr"/>
            <a:r>
              <a:rPr lang="en-US" sz="2000" dirty="0">
                <a:solidFill>
                  <a:schemeClr val="bg1">
                    <a:lumMod val="95000"/>
                  </a:schemeClr>
                </a:solidFill>
              </a:rPr>
              <a:t>30%</a:t>
            </a:r>
          </a:p>
        </p:txBody>
      </p:sp>
      <p:sp>
        <p:nvSpPr>
          <p:cNvPr id="48" name="TextBox 47"/>
          <p:cNvSpPr txBox="1"/>
          <p:nvPr/>
        </p:nvSpPr>
        <p:spPr>
          <a:xfrm>
            <a:off x="2092249" y="5764853"/>
            <a:ext cx="627095" cy="400110"/>
          </a:xfrm>
          <a:prstGeom prst="rect">
            <a:avLst/>
          </a:prstGeom>
          <a:noFill/>
        </p:spPr>
        <p:txBody>
          <a:bodyPr wrap="none" rtlCol="0">
            <a:spAutoFit/>
          </a:bodyPr>
          <a:lstStyle/>
          <a:p>
            <a:pPr algn="ctr"/>
            <a:r>
              <a:rPr lang="en-US" sz="2000" dirty="0">
                <a:solidFill>
                  <a:schemeClr val="bg1">
                    <a:lumMod val="95000"/>
                  </a:schemeClr>
                </a:solidFill>
              </a:rPr>
              <a:t>72%</a:t>
            </a:r>
          </a:p>
        </p:txBody>
      </p:sp>
      <p:sp>
        <p:nvSpPr>
          <p:cNvPr id="49" name="TextBox 48"/>
          <p:cNvSpPr txBox="1"/>
          <p:nvPr/>
        </p:nvSpPr>
        <p:spPr>
          <a:xfrm>
            <a:off x="3345190" y="5745329"/>
            <a:ext cx="627095" cy="400110"/>
          </a:xfrm>
          <a:prstGeom prst="rect">
            <a:avLst/>
          </a:prstGeom>
          <a:noFill/>
        </p:spPr>
        <p:txBody>
          <a:bodyPr wrap="none" rtlCol="0">
            <a:spAutoFit/>
          </a:bodyPr>
          <a:lstStyle/>
          <a:p>
            <a:pPr algn="ctr"/>
            <a:r>
              <a:rPr lang="en-US" sz="2000" dirty="0">
                <a:solidFill>
                  <a:schemeClr val="bg1">
                    <a:lumMod val="95000"/>
                  </a:schemeClr>
                </a:solidFill>
              </a:rPr>
              <a:t>38%</a:t>
            </a:r>
          </a:p>
        </p:txBody>
      </p:sp>
      <p:sp>
        <p:nvSpPr>
          <p:cNvPr id="50" name="TextBox 49"/>
          <p:cNvSpPr txBox="1"/>
          <p:nvPr/>
        </p:nvSpPr>
        <p:spPr>
          <a:xfrm>
            <a:off x="4576950" y="5745329"/>
            <a:ext cx="627095" cy="400110"/>
          </a:xfrm>
          <a:prstGeom prst="rect">
            <a:avLst/>
          </a:prstGeom>
          <a:noFill/>
        </p:spPr>
        <p:txBody>
          <a:bodyPr wrap="none" rtlCol="0">
            <a:spAutoFit/>
          </a:bodyPr>
          <a:lstStyle/>
          <a:p>
            <a:pPr algn="ctr"/>
            <a:r>
              <a:rPr lang="en-US" sz="2000" dirty="0">
                <a:solidFill>
                  <a:schemeClr val="bg1">
                    <a:lumMod val="95000"/>
                  </a:schemeClr>
                </a:solidFill>
              </a:rPr>
              <a:t>27%</a:t>
            </a:r>
          </a:p>
        </p:txBody>
      </p:sp>
      <p:sp>
        <p:nvSpPr>
          <p:cNvPr id="51" name="TextBox 50"/>
          <p:cNvSpPr txBox="1"/>
          <p:nvPr/>
        </p:nvSpPr>
        <p:spPr>
          <a:xfrm>
            <a:off x="5755463" y="5745329"/>
            <a:ext cx="627095" cy="400110"/>
          </a:xfrm>
          <a:prstGeom prst="rect">
            <a:avLst/>
          </a:prstGeom>
          <a:noFill/>
        </p:spPr>
        <p:txBody>
          <a:bodyPr wrap="none" rtlCol="0">
            <a:spAutoFit/>
          </a:bodyPr>
          <a:lstStyle/>
          <a:p>
            <a:pPr algn="ctr"/>
            <a:r>
              <a:rPr lang="en-US" sz="2000" dirty="0">
                <a:solidFill>
                  <a:schemeClr val="bg1">
                    <a:lumMod val="95000"/>
                  </a:schemeClr>
                </a:solidFill>
              </a:rPr>
              <a:t>45%</a:t>
            </a:r>
          </a:p>
        </p:txBody>
      </p:sp>
      <p:sp>
        <p:nvSpPr>
          <p:cNvPr id="52" name="TextBox 51"/>
          <p:cNvSpPr txBox="1"/>
          <p:nvPr/>
        </p:nvSpPr>
        <p:spPr>
          <a:xfrm>
            <a:off x="7046998" y="5733496"/>
            <a:ext cx="627095" cy="400110"/>
          </a:xfrm>
          <a:prstGeom prst="rect">
            <a:avLst/>
          </a:prstGeom>
          <a:noFill/>
        </p:spPr>
        <p:txBody>
          <a:bodyPr wrap="none" rtlCol="0">
            <a:spAutoFit/>
          </a:bodyPr>
          <a:lstStyle/>
          <a:p>
            <a:pPr algn="ctr"/>
            <a:r>
              <a:rPr lang="en-US" sz="2000" dirty="0">
                <a:solidFill>
                  <a:schemeClr val="bg1">
                    <a:lumMod val="95000"/>
                  </a:schemeClr>
                </a:solidFill>
              </a:rPr>
              <a:t>60%</a:t>
            </a:r>
          </a:p>
        </p:txBody>
      </p:sp>
      <p:sp>
        <p:nvSpPr>
          <p:cNvPr id="53" name="TextBox 52"/>
          <p:cNvSpPr txBox="1"/>
          <p:nvPr/>
        </p:nvSpPr>
        <p:spPr>
          <a:xfrm>
            <a:off x="8252869" y="5745329"/>
            <a:ext cx="627095" cy="400110"/>
          </a:xfrm>
          <a:prstGeom prst="rect">
            <a:avLst/>
          </a:prstGeom>
          <a:noFill/>
        </p:spPr>
        <p:txBody>
          <a:bodyPr wrap="none" rtlCol="0">
            <a:spAutoFit/>
          </a:bodyPr>
          <a:lstStyle/>
          <a:p>
            <a:pPr algn="ctr"/>
            <a:r>
              <a:rPr lang="en-US" sz="2000" dirty="0">
                <a:solidFill>
                  <a:schemeClr val="bg1">
                    <a:lumMod val="95000"/>
                  </a:schemeClr>
                </a:solidFill>
              </a:rPr>
              <a:t>20%</a:t>
            </a:r>
          </a:p>
        </p:txBody>
      </p:sp>
      <p:sp>
        <p:nvSpPr>
          <p:cNvPr id="54" name="TextBox 53"/>
          <p:cNvSpPr txBox="1"/>
          <p:nvPr/>
        </p:nvSpPr>
        <p:spPr>
          <a:xfrm>
            <a:off x="9457271" y="5748011"/>
            <a:ext cx="627095" cy="400110"/>
          </a:xfrm>
          <a:prstGeom prst="rect">
            <a:avLst/>
          </a:prstGeom>
          <a:noFill/>
        </p:spPr>
        <p:txBody>
          <a:bodyPr wrap="none" rtlCol="0">
            <a:spAutoFit/>
          </a:bodyPr>
          <a:lstStyle/>
          <a:p>
            <a:pPr algn="ctr"/>
            <a:r>
              <a:rPr lang="en-US" sz="2000" dirty="0">
                <a:solidFill>
                  <a:schemeClr val="bg1">
                    <a:lumMod val="95000"/>
                  </a:schemeClr>
                </a:solidFill>
              </a:rPr>
              <a:t>59%</a:t>
            </a:r>
          </a:p>
        </p:txBody>
      </p:sp>
      <p:sp>
        <p:nvSpPr>
          <p:cNvPr id="55" name="TextBox 54"/>
          <p:cNvSpPr txBox="1"/>
          <p:nvPr/>
        </p:nvSpPr>
        <p:spPr>
          <a:xfrm>
            <a:off x="10691381" y="5768444"/>
            <a:ext cx="627095" cy="400110"/>
          </a:xfrm>
          <a:prstGeom prst="rect">
            <a:avLst/>
          </a:prstGeom>
          <a:noFill/>
        </p:spPr>
        <p:txBody>
          <a:bodyPr wrap="none" rtlCol="0">
            <a:spAutoFit/>
          </a:bodyPr>
          <a:lstStyle/>
          <a:p>
            <a:pPr algn="ctr"/>
            <a:r>
              <a:rPr lang="en-US" sz="2000" dirty="0">
                <a:solidFill>
                  <a:schemeClr val="bg1">
                    <a:lumMod val="95000"/>
                  </a:schemeClr>
                </a:solidFill>
              </a:rPr>
              <a:t>43%</a:t>
            </a:r>
          </a:p>
        </p:txBody>
      </p:sp>
    </p:spTree>
    <p:extLst>
      <p:ext uri="{BB962C8B-B14F-4D97-AF65-F5344CB8AC3E}">
        <p14:creationId xmlns:p14="http://schemas.microsoft.com/office/powerpoint/2010/main" val="207619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2" presetClass="entr" presetSubtype="4"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1000"/>
                                        <p:tgtEl>
                                          <p:spTgt spid="48"/>
                                        </p:tgtEl>
                                      </p:cBhvr>
                                    </p:animEffect>
                                    <p:anim calcmode="lin" valueType="num">
                                      <p:cBhvr>
                                        <p:cTn id="32" dur="1000" fill="hold"/>
                                        <p:tgtEl>
                                          <p:spTgt spid="48"/>
                                        </p:tgtEl>
                                        <p:attrNameLst>
                                          <p:attrName>ppt_x</p:attrName>
                                        </p:attrNameLst>
                                      </p:cBhvr>
                                      <p:tavLst>
                                        <p:tav tm="0">
                                          <p:val>
                                            <p:strVal val="#ppt_x"/>
                                          </p:val>
                                        </p:tav>
                                        <p:tav tm="100000">
                                          <p:val>
                                            <p:strVal val="#ppt_x"/>
                                          </p:val>
                                        </p:tav>
                                      </p:tavLst>
                                    </p:anim>
                                    <p:anim calcmode="lin" valueType="num">
                                      <p:cBhvr>
                                        <p:cTn id="33" dur="1000" fill="hold"/>
                                        <p:tgtEl>
                                          <p:spTgt spid="48"/>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22" presetClass="entr" presetSubtype="4"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childTnLst>
                          </p:cTn>
                        </p:par>
                        <p:par>
                          <p:cTn id="41" fill="hold">
                            <p:stCondLst>
                              <p:cond delay="4000"/>
                            </p:stCondLst>
                            <p:childTnLst>
                              <p:par>
                                <p:cTn id="42" presetID="42" presetClass="entr" presetSubtype="0" fill="hold" grpId="0" nodeType="after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1000"/>
                                        <p:tgtEl>
                                          <p:spTgt spid="49"/>
                                        </p:tgtEl>
                                      </p:cBhvr>
                                    </p:animEffect>
                                    <p:anim calcmode="lin" valueType="num">
                                      <p:cBhvr>
                                        <p:cTn id="45" dur="1000" fill="hold"/>
                                        <p:tgtEl>
                                          <p:spTgt spid="49"/>
                                        </p:tgtEl>
                                        <p:attrNameLst>
                                          <p:attrName>ppt_x</p:attrName>
                                        </p:attrNameLst>
                                      </p:cBhvr>
                                      <p:tavLst>
                                        <p:tav tm="0">
                                          <p:val>
                                            <p:strVal val="#ppt_x"/>
                                          </p:val>
                                        </p:tav>
                                        <p:tav tm="100000">
                                          <p:val>
                                            <p:strVal val="#ppt_x"/>
                                          </p:val>
                                        </p:tav>
                                      </p:tavLst>
                                    </p:anim>
                                    <p:anim calcmode="lin" valueType="num">
                                      <p:cBhvr>
                                        <p:cTn id="46" dur="1000" fill="hold"/>
                                        <p:tgtEl>
                                          <p:spTgt spid="49"/>
                                        </p:tgtEl>
                                        <p:attrNameLst>
                                          <p:attrName>ppt_y</p:attrName>
                                        </p:attrNameLst>
                                      </p:cBhvr>
                                      <p:tavLst>
                                        <p:tav tm="0">
                                          <p:val>
                                            <p:strVal val="#ppt_y+.1"/>
                                          </p:val>
                                        </p:tav>
                                        <p:tav tm="100000">
                                          <p:val>
                                            <p:strVal val="#ppt_y"/>
                                          </p:val>
                                        </p:tav>
                                      </p:tavLst>
                                    </p:anim>
                                  </p:childTnLst>
                                </p:cTn>
                              </p:par>
                            </p:childTnLst>
                          </p:cTn>
                        </p:par>
                        <p:par>
                          <p:cTn id="47" fill="hold">
                            <p:stCondLst>
                              <p:cond delay="5000"/>
                            </p:stCondLst>
                            <p:childTnLst>
                              <p:par>
                                <p:cTn id="48" presetID="22" presetClass="entr" presetSubtype="4"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down)">
                                      <p:cBhvr>
                                        <p:cTn id="50" dur="500"/>
                                        <p:tgtEl>
                                          <p:spTgt spid="1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par>
                          <p:cTn id="54" fill="hold">
                            <p:stCondLst>
                              <p:cond delay="5500"/>
                            </p:stCondLst>
                            <p:childTnLst>
                              <p:par>
                                <p:cTn id="55" presetID="42" presetClass="entr" presetSubtype="0" fill="hold" grpId="0" nodeType="after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1000"/>
                                        <p:tgtEl>
                                          <p:spTgt spid="50"/>
                                        </p:tgtEl>
                                      </p:cBhvr>
                                    </p:animEffect>
                                    <p:anim calcmode="lin" valueType="num">
                                      <p:cBhvr>
                                        <p:cTn id="58" dur="1000" fill="hold"/>
                                        <p:tgtEl>
                                          <p:spTgt spid="50"/>
                                        </p:tgtEl>
                                        <p:attrNameLst>
                                          <p:attrName>ppt_x</p:attrName>
                                        </p:attrNameLst>
                                      </p:cBhvr>
                                      <p:tavLst>
                                        <p:tav tm="0">
                                          <p:val>
                                            <p:strVal val="#ppt_x"/>
                                          </p:val>
                                        </p:tav>
                                        <p:tav tm="100000">
                                          <p:val>
                                            <p:strVal val="#ppt_x"/>
                                          </p:val>
                                        </p:tav>
                                      </p:tavLst>
                                    </p:anim>
                                    <p:anim calcmode="lin" valueType="num">
                                      <p:cBhvr>
                                        <p:cTn id="59" dur="1000" fill="hold"/>
                                        <p:tgtEl>
                                          <p:spTgt spid="50"/>
                                        </p:tgtEl>
                                        <p:attrNameLst>
                                          <p:attrName>ppt_y</p:attrName>
                                        </p:attrNameLst>
                                      </p:cBhvr>
                                      <p:tavLst>
                                        <p:tav tm="0">
                                          <p:val>
                                            <p:strVal val="#ppt_y+.1"/>
                                          </p:val>
                                        </p:tav>
                                        <p:tav tm="100000">
                                          <p:val>
                                            <p:strVal val="#ppt_y"/>
                                          </p:val>
                                        </p:tav>
                                      </p:tavLst>
                                    </p:anim>
                                  </p:childTnLst>
                                </p:cTn>
                              </p:par>
                            </p:childTnLst>
                          </p:cTn>
                        </p:par>
                        <p:par>
                          <p:cTn id="60" fill="hold">
                            <p:stCondLst>
                              <p:cond delay="6500"/>
                            </p:stCondLst>
                            <p:childTnLst>
                              <p:par>
                                <p:cTn id="61" presetID="22" presetClass="entr" presetSubtype="4" fill="hold"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down)">
                                      <p:cBhvr>
                                        <p:cTn id="63" dur="500"/>
                                        <p:tgtEl>
                                          <p:spTgt spid="1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childTnLst>
                          </p:cTn>
                        </p:par>
                        <p:par>
                          <p:cTn id="67" fill="hold">
                            <p:stCondLst>
                              <p:cond delay="7000"/>
                            </p:stCondLst>
                            <p:childTnLst>
                              <p:par>
                                <p:cTn id="68" presetID="42" presetClass="entr" presetSubtype="0"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1000"/>
                                        <p:tgtEl>
                                          <p:spTgt spid="51"/>
                                        </p:tgtEl>
                                      </p:cBhvr>
                                    </p:animEffect>
                                    <p:anim calcmode="lin" valueType="num">
                                      <p:cBhvr>
                                        <p:cTn id="71" dur="1000" fill="hold"/>
                                        <p:tgtEl>
                                          <p:spTgt spid="51"/>
                                        </p:tgtEl>
                                        <p:attrNameLst>
                                          <p:attrName>ppt_x</p:attrName>
                                        </p:attrNameLst>
                                      </p:cBhvr>
                                      <p:tavLst>
                                        <p:tav tm="0">
                                          <p:val>
                                            <p:strVal val="#ppt_x"/>
                                          </p:val>
                                        </p:tav>
                                        <p:tav tm="100000">
                                          <p:val>
                                            <p:strVal val="#ppt_x"/>
                                          </p:val>
                                        </p:tav>
                                      </p:tavLst>
                                    </p:anim>
                                    <p:anim calcmode="lin" valueType="num">
                                      <p:cBhvr>
                                        <p:cTn id="72" dur="1000" fill="hold"/>
                                        <p:tgtEl>
                                          <p:spTgt spid="51"/>
                                        </p:tgtEl>
                                        <p:attrNameLst>
                                          <p:attrName>ppt_y</p:attrName>
                                        </p:attrNameLst>
                                      </p:cBhvr>
                                      <p:tavLst>
                                        <p:tav tm="0">
                                          <p:val>
                                            <p:strVal val="#ppt_y+.1"/>
                                          </p:val>
                                        </p:tav>
                                        <p:tav tm="100000">
                                          <p:val>
                                            <p:strVal val="#ppt_y"/>
                                          </p:val>
                                        </p:tav>
                                      </p:tavLst>
                                    </p:anim>
                                  </p:childTnLst>
                                </p:cTn>
                              </p:par>
                            </p:childTnLst>
                          </p:cTn>
                        </p:par>
                        <p:par>
                          <p:cTn id="73" fill="hold">
                            <p:stCondLst>
                              <p:cond delay="8000"/>
                            </p:stCondLst>
                            <p:childTnLst>
                              <p:par>
                                <p:cTn id="74" presetID="22" presetClass="entr" presetSubtype="4" fill="hold" nodeType="after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wipe(down)">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childTnLst>
                          </p:cTn>
                        </p:par>
                        <p:par>
                          <p:cTn id="80" fill="hold">
                            <p:stCondLst>
                              <p:cond delay="8500"/>
                            </p:stCondLst>
                            <p:childTnLst>
                              <p:par>
                                <p:cTn id="81" presetID="42" presetClass="entr" presetSubtype="0"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1000"/>
                                        <p:tgtEl>
                                          <p:spTgt spid="52"/>
                                        </p:tgtEl>
                                      </p:cBhvr>
                                    </p:animEffect>
                                    <p:anim calcmode="lin" valueType="num">
                                      <p:cBhvr>
                                        <p:cTn id="84" dur="1000" fill="hold"/>
                                        <p:tgtEl>
                                          <p:spTgt spid="52"/>
                                        </p:tgtEl>
                                        <p:attrNameLst>
                                          <p:attrName>ppt_x</p:attrName>
                                        </p:attrNameLst>
                                      </p:cBhvr>
                                      <p:tavLst>
                                        <p:tav tm="0">
                                          <p:val>
                                            <p:strVal val="#ppt_x"/>
                                          </p:val>
                                        </p:tav>
                                        <p:tav tm="100000">
                                          <p:val>
                                            <p:strVal val="#ppt_x"/>
                                          </p:val>
                                        </p:tav>
                                      </p:tavLst>
                                    </p:anim>
                                    <p:anim calcmode="lin" valueType="num">
                                      <p:cBhvr>
                                        <p:cTn id="85" dur="1000" fill="hold"/>
                                        <p:tgtEl>
                                          <p:spTgt spid="52"/>
                                        </p:tgtEl>
                                        <p:attrNameLst>
                                          <p:attrName>ppt_y</p:attrName>
                                        </p:attrNameLst>
                                      </p:cBhvr>
                                      <p:tavLst>
                                        <p:tav tm="0">
                                          <p:val>
                                            <p:strVal val="#ppt_y+.1"/>
                                          </p:val>
                                        </p:tav>
                                        <p:tav tm="100000">
                                          <p:val>
                                            <p:strVal val="#ppt_y"/>
                                          </p:val>
                                        </p:tav>
                                      </p:tavLst>
                                    </p:anim>
                                  </p:childTnLst>
                                </p:cTn>
                              </p:par>
                            </p:childTnLst>
                          </p:cTn>
                        </p:par>
                        <p:par>
                          <p:cTn id="86" fill="hold">
                            <p:stCondLst>
                              <p:cond delay="9500"/>
                            </p:stCondLst>
                            <p:childTnLst>
                              <p:par>
                                <p:cTn id="87" presetID="22" presetClass="entr" presetSubtype="4" fill="hold" nodeType="after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wipe(down)">
                                      <p:cBhvr>
                                        <p:cTn id="89" dur="500"/>
                                        <p:tgtEl>
                                          <p:spTgt spid="2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childTnLst>
                          </p:cTn>
                        </p:par>
                        <p:par>
                          <p:cTn id="93" fill="hold">
                            <p:stCondLst>
                              <p:cond delay="10000"/>
                            </p:stCondLst>
                            <p:childTnLst>
                              <p:par>
                                <p:cTn id="94" presetID="42" presetClass="entr" presetSubtype="0" fill="hold" grpId="0" nodeType="after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fade">
                                      <p:cBhvr>
                                        <p:cTn id="96" dur="1000"/>
                                        <p:tgtEl>
                                          <p:spTgt spid="53"/>
                                        </p:tgtEl>
                                      </p:cBhvr>
                                    </p:animEffect>
                                    <p:anim calcmode="lin" valueType="num">
                                      <p:cBhvr>
                                        <p:cTn id="97" dur="1000" fill="hold"/>
                                        <p:tgtEl>
                                          <p:spTgt spid="53"/>
                                        </p:tgtEl>
                                        <p:attrNameLst>
                                          <p:attrName>ppt_x</p:attrName>
                                        </p:attrNameLst>
                                      </p:cBhvr>
                                      <p:tavLst>
                                        <p:tav tm="0">
                                          <p:val>
                                            <p:strVal val="#ppt_x"/>
                                          </p:val>
                                        </p:tav>
                                        <p:tav tm="100000">
                                          <p:val>
                                            <p:strVal val="#ppt_x"/>
                                          </p:val>
                                        </p:tav>
                                      </p:tavLst>
                                    </p:anim>
                                    <p:anim calcmode="lin" valueType="num">
                                      <p:cBhvr>
                                        <p:cTn id="98" dur="1000" fill="hold"/>
                                        <p:tgtEl>
                                          <p:spTgt spid="53"/>
                                        </p:tgtEl>
                                        <p:attrNameLst>
                                          <p:attrName>ppt_y</p:attrName>
                                        </p:attrNameLst>
                                      </p:cBhvr>
                                      <p:tavLst>
                                        <p:tav tm="0">
                                          <p:val>
                                            <p:strVal val="#ppt_y+.1"/>
                                          </p:val>
                                        </p:tav>
                                        <p:tav tm="100000">
                                          <p:val>
                                            <p:strVal val="#ppt_y"/>
                                          </p:val>
                                        </p:tav>
                                      </p:tavLst>
                                    </p:anim>
                                  </p:childTnLst>
                                </p:cTn>
                              </p:par>
                            </p:childTnLst>
                          </p:cTn>
                        </p:par>
                        <p:par>
                          <p:cTn id="99" fill="hold">
                            <p:stCondLst>
                              <p:cond delay="11000"/>
                            </p:stCondLst>
                            <p:childTnLst>
                              <p:par>
                                <p:cTn id="100" presetID="22" presetClass="entr" presetSubtype="4" fill="hold"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down)">
                                      <p:cBhvr>
                                        <p:cTn id="102" dur="500"/>
                                        <p:tgtEl>
                                          <p:spTgt spid="24"/>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500"/>
                                        <p:tgtEl>
                                          <p:spTgt spid="44"/>
                                        </p:tgtEl>
                                      </p:cBhvr>
                                    </p:animEffect>
                                  </p:childTnLst>
                                </p:cTn>
                              </p:par>
                            </p:childTnLst>
                          </p:cTn>
                        </p:par>
                        <p:par>
                          <p:cTn id="106" fill="hold">
                            <p:stCondLst>
                              <p:cond delay="11500"/>
                            </p:stCondLst>
                            <p:childTnLst>
                              <p:par>
                                <p:cTn id="107" presetID="42"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anim calcmode="lin" valueType="num">
                                      <p:cBhvr>
                                        <p:cTn id="110" dur="1000" fill="hold"/>
                                        <p:tgtEl>
                                          <p:spTgt spid="54"/>
                                        </p:tgtEl>
                                        <p:attrNameLst>
                                          <p:attrName>ppt_x</p:attrName>
                                        </p:attrNameLst>
                                      </p:cBhvr>
                                      <p:tavLst>
                                        <p:tav tm="0">
                                          <p:val>
                                            <p:strVal val="#ppt_x"/>
                                          </p:val>
                                        </p:tav>
                                        <p:tav tm="100000">
                                          <p:val>
                                            <p:strVal val="#ppt_x"/>
                                          </p:val>
                                        </p:tav>
                                      </p:tavLst>
                                    </p:anim>
                                    <p:anim calcmode="lin" valueType="num">
                                      <p:cBhvr>
                                        <p:cTn id="111" dur="1000" fill="hold"/>
                                        <p:tgtEl>
                                          <p:spTgt spid="54"/>
                                        </p:tgtEl>
                                        <p:attrNameLst>
                                          <p:attrName>ppt_y</p:attrName>
                                        </p:attrNameLst>
                                      </p:cBhvr>
                                      <p:tavLst>
                                        <p:tav tm="0">
                                          <p:val>
                                            <p:strVal val="#ppt_y+.1"/>
                                          </p:val>
                                        </p:tav>
                                        <p:tav tm="100000">
                                          <p:val>
                                            <p:strVal val="#ppt_y"/>
                                          </p:val>
                                        </p:tav>
                                      </p:tavLst>
                                    </p:anim>
                                  </p:childTnLst>
                                </p:cTn>
                              </p:par>
                            </p:childTnLst>
                          </p:cTn>
                        </p:par>
                        <p:par>
                          <p:cTn id="112" fill="hold">
                            <p:stCondLst>
                              <p:cond delay="12500"/>
                            </p:stCondLst>
                            <p:childTnLst>
                              <p:par>
                                <p:cTn id="113" presetID="22" presetClass="entr" presetSubtype="4" fill="hold"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wipe(down)">
                                      <p:cBhvr>
                                        <p:cTn id="115" dur="500"/>
                                        <p:tgtEl>
                                          <p:spTgt spid="2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5"/>
                                        </p:tgtEl>
                                        <p:attrNameLst>
                                          <p:attrName>style.visibility</p:attrName>
                                        </p:attrNameLst>
                                      </p:cBhvr>
                                      <p:to>
                                        <p:strVal val="visible"/>
                                      </p:to>
                                    </p:set>
                                    <p:animEffect transition="in" filter="fade">
                                      <p:cBhvr>
                                        <p:cTn id="118" dur="500"/>
                                        <p:tgtEl>
                                          <p:spTgt spid="45"/>
                                        </p:tgtEl>
                                      </p:cBhvr>
                                    </p:animEffect>
                                  </p:childTnLst>
                                </p:cTn>
                              </p:par>
                            </p:childTnLst>
                          </p:cTn>
                        </p:par>
                        <p:par>
                          <p:cTn id="119" fill="hold">
                            <p:stCondLst>
                              <p:cond delay="13000"/>
                            </p:stCondLst>
                            <p:childTnLst>
                              <p:par>
                                <p:cTn id="120" presetID="42" presetClass="entr" presetSubtype="0" fill="hold" grpId="0" nodeType="after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fade">
                                      <p:cBhvr>
                                        <p:cTn id="122" dur="1000"/>
                                        <p:tgtEl>
                                          <p:spTgt spid="55"/>
                                        </p:tgtEl>
                                      </p:cBhvr>
                                    </p:animEffect>
                                    <p:anim calcmode="lin" valueType="num">
                                      <p:cBhvr>
                                        <p:cTn id="123" dur="1000" fill="hold"/>
                                        <p:tgtEl>
                                          <p:spTgt spid="55"/>
                                        </p:tgtEl>
                                        <p:attrNameLst>
                                          <p:attrName>ppt_x</p:attrName>
                                        </p:attrNameLst>
                                      </p:cBhvr>
                                      <p:tavLst>
                                        <p:tav tm="0">
                                          <p:val>
                                            <p:strVal val="#ppt_x"/>
                                          </p:val>
                                        </p:tav>
                                        <p:tav tm="100000">
                                          <p:val>
                                            <p:strVal val="#ppt_x"/>
                                          </p:val>
                                        </p:tav>
                                      </p:tavLst>
                                    </p:anim>
                                    <p:anim calcmode="lin" valueType="num">
                                      <p:cBhvr>
                                        <p:cTn id="124"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p:bldP spid="39" grpId="0"/>
      <p:bldP spid="40" grpId="0"/>
      <p:bldP spid="41" grpId="0"/>
      <p:bldP spid="42" grpId="0"/>
      <p:bldP spid="43" grpId="0"/>
      <p:bldP spid="44" grpId="0"/>
      <p:bldP spid="45" grpId="0"/>
      <p:bldP spid="47" grpId="0"/>
      <p:bldP spid="48" grpId="0"/>
      <p:bldP spid="49" grpId="0"/>
      <p:bldP spid="50" grpId="0"/>
      <p:bldP spid="51" grpId="0"/>
      <p:bldP spid="52" grpId="0"/>
      <p:bldP spid="53" grpId="0"/>
      <p:bldP spid="54" grpId="0"/>
      <p:bldP spid="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58366"/>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solidFill>
                  <a:schemeClr val="bg1"/>
                </a:solidFill>
              </a:rPr>
              <a:t>Barchart Layout Sample</a:t>
            </a:r>
          </a:p>
        </p:txBody>
      </p:sp>
      <p:grpSp>
        <p:nvGrpSpPr>
          <p:cNvPr id="5" name="Group 4"/>
          <p:cNvGrpSpPr/>
          <p:nvPr/>
        </p:nvGrpSpPr>
        <p:grpSpPr>
          <a:xfrm>
            <a:off x="5930961" y="1635666"/>
            <a:ext cx="780759" cy="619223"/>
            <a:chOff x="1268812" y="2170863"/>
            <a:chExt cx="912962" cy="724074"/>
          </a:xfrm>
        </p:grpSpPr>
        <p:sp>
          <p:nvSpPr>
            <p:cNvPr id="6" name="Rectangle 5"/>
            <p:cNvSpPr/>
            <p:nvPr/>
          </p:nvSpPr>
          <p:spPr>
            <a:xfrm>
              <a:off x="1268812" y="2170863"/>
              <a:ext cx="724074" cy="72407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latin typeface="+mj-lt"/>
                </a:rPr>
                <a:t>01</a:t>
              </a:r>
              <a:endParaRPr lang="en-US" sz="2400" dirty="0">
                <a:latin typeface="+mj-lt"/>
              </a:endParaRPr>
            </a:p>
          </p:txBody>
        </p:sp>
        <p:sp>
          <p:nvSpPr>
            <p:cNvPr id="7" name="Isosceles Triangle 6"/>
            <p:cNvSpPr/>
            <p:nvPr/>
          </p:nvSpPr>
          <p:spPr>
            <a:xfrm flipV="1">
              <a:off x="1992886" y="2170863"/>
              <a:ext cx="188888" cy="205286"/>
            </a:xfrm>
            <a:prstGeom prst="triangle">
              <a:avLst>
                <a:gd name="adj" fmla="val 0"/>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j-lt"/>
              </a:endParaRPr>
            </a:p>
          </p:txBody>
        </p:sp>
      </p:grpSp>
      <p:sp>
        <p:nvSpPr>
          <p:cNvPr id="8" name="TextBox 7"/>
          <p:cNvSpPr txBox="1"/>
          <p:nvPr/>
        </p:nvSpPr>
        <p:spPr>
          <a:xfrm>
            <a:off x="7000089" y="1570757"/>
            <a:ext cx="1668598" cy="338554"/>
          </a:xfrm>
          <a:prstGeom prst="rect">
            <a:avLst/>
          </a:prstGeom>
          <a:noFill/>
        </p:spPr>
        <p:txBody>
          <a:bodyPr wrap="none" rtlCol="0">
            <a:spAutoFit/>
          </a:bodyPr>
          <a:lstStyle/>
          <a:p>
            <a:r>
              <a:rPr lang="en-US" sz="1600" b="1" dirty="0">
                <a:solidFill>
                  <a:schemeClr val="bg1"/>
                </a:solidFill>
                <a:latin typeface="+mj-lt"/>
                <a:ea typeface="Roboto Condensed" panose="02000000000000000000" pitchFamily="2" charset="0"/>
              </a:rPr>
              <a:t>Click to add title</a:t>
            </a:r>
          </a:p>
        </p:txBody>
      </p:sp>
      <p:sp>
        <p:nvSpPr>
          <p:cNvPr id="9" name="Rectangle 8"/>
          <p:cNvSpPr/>
          <p:nvPr/>
        </p:nvSpPr>
        <p:spPr>
          <a:xfrm>
            <a:off x="7000089" y="1840952"/>
            <a:ext cx="3985022" cy="523220"/>
          </a:xfrm>
          <a:prstGeom prst="rect">
            <a:avLst/>
          </a:prstGeom>
        </p:spPr>
        <p:txBody>
          <a:bodyPr wrap="square">
            <a:spAutoFit/>
          </a:bodyPr>
          <a:lstStyle/>
          <a:p>
            <a:r>
              <a:rPr lang="en-US" sz="1400" dirty="0">
                <a:solidFill>
                  <a:schemeClr val="bg1">
                    <a:lumMod val="95000"/>
                  </a:schemeClr>
                </a:solidFill>
              </a:rPr>
              <a:t>Lorem ipsum dolor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a:t>
            </a:r>
            <a:r>
              <a:rPr lang="en-US" sz="1400" dirty="0" err="1">
                <a:solidFill>
                  <a:schemeClr val="bg1">
                    <a:lumMod val="95000"/>
                  </a:schemeClr>
                </a:solidFill>
              </a:rPr>
              <a:t>adipiscing</a:t>
            </a:r>
            <a:r>
              <a:rPr lang="en-US" sz="1400" dirty="0">
                <a:solidFill>
                  <a:schemeClr val="bg1">
                    <a:lumMod val="95000"/>
                  </a:schemeClr>
                </a:solidFill>
              </a:rPr>
              <a:t> </a:t>
            </a:r>
            <a:r>
              <a:rPr lang="en-US" sz="1400" dirty="0" err="1">
                <a:solidFill>
                  <a:schemeClr val="bg1">
                    <a:lumMod val="95000"/>
                  </a:schemeClr>
                </a:solidFill>
              </a:rPr>
              <a:t>Cras</a:t>
            </a:r>
            <a:r>
              <a:rPr lang="en-US" sz="1400" dirty="0">
                <a:solidFill>
                  <a:schemeClr val="bg1">
                    <a:lumMod val="95000"/>
                  </a:schemeClr>
                </a:solidFill>
              </a:rPr>
              <a:t> et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suspendisse</a:t>
            </a:r>
            <a:r>
              <a:rPr lang="en-US" sz="1400" dirty="0">
                <a:solidFill>
                  <a:schemeClr val="bg1">
                    <a:lumMod val="95000"/>
                  </a:schemeClr>
                </a:solidFill>
              </a:rPr>
              <a:t>.</a:t>
            </a:r>
          </a:p>
        </p:txBody>
      </p:sp>
      <p:grpSp>
        <p:nvGrpSpPr>
          <p:cNvPr id="10" name="Group 9"/>
          <p:cNvGrpSpPr/>
          <p:nvPr/>
        </p:nvGrpSpPr>
        <p:grpSpPr>
          <a:xfrm>
            <a:off x="5930961" y="2607820"/>
            <a:ext cx="780759" cy="619223"/>
            <a:chOff x="1268812" y="2170863"/>
            <a:chExt cx="912962" cy="724074"/>
          </a:xfrm>
        </p:grpSpPr>
        <p:sp>
          <p:nvSpPr>
            <p:cNvPr id="11" name="Rectangle 10"/>
            <p:cNvSpPr/>
            <p:nvPr/>
          </p:nvSpPr>
          <p:spPr>
            <a:xfrm>
              <a:off x="1268812" y="2170863"/>
              <a:ext cx="724074" cy="72407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a:latin typeface="+mj-lt"/>
                </a:rPr>
                <a:t>0</a:t>
              </a:r>
              <a:r>
                <a:rPr lang="en-US" sz="2400">
                  <a:latin typeface="+mj-lt"/>
                </a:rPr>
                <a:t>2</a:t>
              </a:r>
            </a:p>
          </p:txBody>
        </p:sp>
        <p:sp>
          <p:nvSpPr>
            <p:cNvPr id="12" name="Isosceles Triangle 11"/>
            <p:cNvSpPr/>
            <p:nvPr/>
          </p:nvSpPr>
          <p:spPr>
            <a:xfrm flipV="1">
              <a:off x="1992886" y="2170863"/>
              <a:ext cx="188888" cy="205286"/>
            </a:xfrm>
            <a:prstGeom prst="triangle">
              <a:avLst>
                <a:gd name="adj" fmla="val 0"/>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j-lt"/>
              </a:endParaRPr>
            </a:p>
          </p:txBody>
        </p:sp>
      </p:grpSp>
      <p:sp>
        <p:nvSpPr>
          <p:cNvPr id="13" name="TextBox 12"/>
          <p:cNvSpPr txBox="1"/>
          <p:nvPr/>
        </p:nvSpPr>
        <p:spPr>
          <a:xfrm>
            <a:off x="7000089" y="2542911"/>
            <a:ext cx="1668598" cy="338554"/>
          </a:xfrm>
          <a:prstGeom prst="rect">
            <a:avLst/>
          </a:prstGeom>
          <a:noFill/>
        </p:spPr>
        <p:txBody>
          <a:bodyPr wrap="none" rtlCol="0">
            <a:spAutoFit/>
          </a:bodyPr>
          <a:lstStyle/>
          <a:p>
            <a:r>
              <a:rPr lang="en-US" sz="1600" b="1">
                <a:solidFill>
                  <a:schemeClr val="bg1"/>
                </a:solidFill>
                <a:latin typeface="+mj-lt"/>
                <a:ea typeface="Roboto Condensed" panose="02000000000000000000" pitchFamily="2" charset="0"/>
              </a:rPr>
              <a:t>Click to add title</a:t>
            </a:r>
          </a:p>
        </p:txBody>
      </p:sp>
      <p:sp>
        <p:nvSpPr>
          <p:cNvPr id="14" name="Rectangle 13"/>
          <p:cNvSpPr/>
          <p:nvPr/>
        </p:nvSpPr>
        <p:spPr>
          <a:xfrm>
            <a:off x="7000089" y="2813106"/>
            <a:ext cx="3985022" cy="523220"/>
          </a:xfrm>
          <a:prstGeom prst="rect">
            <a:avLst/>
          </a:prstGeom>
        </p:spPr>
        <p:txBody>
          <a:bodyPr wrap="square">
            <a:spAutoFit/>
          </a:bodyPr>
          <a:lstStyle/>
          <a:p>
            <a:r>
              <a:rPr lang="en-US" sz="1400">
                <a:solidFill>
                  <a:schemeClr val="bg1">
                    <a:lumMod val="95000"/>
                  </a:schemeClr>
                </a:solidFill>
              </a:rPr>
              <a:t>Lorem ipsum dolor amet, consectetur adipiscing Cras et urna urna suspendisse.</a:t>
            </a:r>
          </a:p>
        </p:txBody>
      </p:sp>
      <p:sp>
        <p:nvSpPr>
          <p:cNvPr id="16" name="Freeform 15"/>
          <p:cNvSpPr/>
          <p:nvPr/>
        </p:nvSpPr>
        <p:spPr>
          <a:xfrm>
            <a:off x="2688493" y="2734596"/>
            <a:ext cx="1818443" cy="1799270"/>
          </a:xfrm>
          <a:custGeom>
            <a:avLst/>
            <a:gdLst>
              <a:gd name="connsiteX0" fmla="*/ 1145880 w 1614360"/>
              <a:gd name="connsiteY0" fmla="*/ 257391 h 1614360"/>
              <a:gd name="connsiteX1" fmla="*/ 1271451 w 1614360"/>
              <a:gd name="connsiteY1" fmla="*/ 152018 h 1614360"/>
              <a:gd name="connsiteX2" fmla="*/ 1371768 w 1614360"/>
              <a:gd name="connsiteY2" fmla="*/ 236194 h 1614360"/>
              <a:gd name="connsiteX3" fmla="*/ 1289802 w 1614360"/>
              <a:gd name="connsiteY3" fmla="*/ 378156 h 1614360"/>
              <a:gd name="connsiteX4" fmla="*/ 1420037 w 1614360"/>
              <a:gd name="connsiteY4" fmla="*/ 603729 h 1614360"/>
              <a:gd name="connsiteX5" fmla="*/ 1583962 w 1614360"/>
              <a:gd name="connsiteY5" fmla="*/ 603725 h 1614360"/>
              <a:gd name="connsiteX6" fmla="*/ 1606702 w 1614360"/>
              <a:gd name="connsiteY6" fmla="*/ 732690 h 1614360"/>
              <a:gd name="connsiteX7" fmla="*/ 1452661 w 1614360"/>
              <a:gd name="connsiteY7" fmla="*/ 788752 h 1614360"/>
              <a:gd name="connsiteX8" fmla="*/ 1407431 w 1614360"/>
              <a:gd name="connsiteY8" fmla="*/ 1045264 h 1614360"/>
              <a:gd name="connsiteX9" fmla="*/ 1533008 w 1614360"/>
              <a:gd name="connsiteY9" fmla="*/ 1150630 h 1614360"/>
              <a:gd name="connsiteX10" fmla="*/ 1467531 w 1614360"/>
              <a:gd name="connsiteY10" fmla="*/ 1264040 h 1614360"/>
              <a:gd name="connsiteX11" fmla="*/ 1313492 w 1614360"/>
              <a:gd name="connsiteY11" fmla="*/ 1207971 h 1614360"/>
              <a:gd name="connsiteX12" fmla="*/ 1113961 w 1614360"/>
              <a:gd name="connsiteY12" fmla="*/ 1375397 h 1614360"/>
              <a:gd name="connsiteX13" fmla="*/ 1142431 w 1614360"/>
              <a:gd name="connsiteY13" fmla="*/ 1536831 h 1614360"/>
              <a:gd name="connsiteX14" fmla="*/ 1019374 w 1614360"/>
              <a:gd name="connsiteY14" fmla="*/ 1581621 h 1614360"/>
              <a:gd name="connsiteX15" fmla="*/ 937415 w 1614360"/>
              <a:gd name="connsiteY15" fmla="*/ 1439655 h 1614360"/>
              <a:gd name="connsiteX16" fmla="*/ 676946 w 1614360"/>
              <a:gd name="connsiteY16" fmla="*/ 1439655 h 1614360"/>
              <a:gd name="connsiteX17" fmla="*/ 594986 w 1614360"/>
              <a:gd name="connsiteY17" fmla="*/ 1581621 h 1614360"/>
              <a:gd name="connsiteX18" fmla="*/ 471929 w 1614360"/>
              <a:gd name="connsiteY18" fmla="*/ 1536831 h 1614360"/>
              <a:gd name="connsiteX19" fmla="*/ 500399 w 1614360"/>
              <a:gd name="connsiteY19" fmla="*/ 1375397 h 1614360"/>
              <a:gd name="connsiteX20" fmla="*/ 300868 w 1614360"/>
              <a:gd name="connsiteY20" fmla="*/ 1207971 h 1614360"/>
              <a:gd name="connsiteX21" fmla="*/ 146829 w 1614360"/>
              <a:gd name="connsiteY21" fmla="*/ 1264040 h 1614360"/>
              <a:gd name="connsiteX22" fmla="*/ 81352 w 1614360"/>
              <a:gd name="connsiteY22" fmla="*/ 1150630 h 1614360"/>
              <a:gd name="connsiteX23" fmla="*/ 206929 w 1614360"/>
              <a:gd name="connsiteY23" fmla="*/ 1045264 h 1614360"/>
              <a:gd name="connsiteX24" fmla="*/ 161699 w 1614360"/>
              <a:gd name="connsiteY24" fmla="*/ 788752 h 1614360"/>
              <a:gd name="connsiteX25" fmla="*/ 7658 w 1614360"/>
              <a:gd name="connsiteY25" fmla="*/ 732690 h 1614360"/>
              <a:gd name="connsiteX26" fmla="*/ 30398 w 1614360"/>
              <a:gd name="connsiteY26" fmla="*/ 603725 h 1614360"/>
              <a:gd name="connsiteX27" fmla="*/ 194324 w 1614360"/>
              <a:gd name="connsiteY27" fmla="*/ 603729 h 1614360"/>
              <a:gd name="connsiteX28" fmla="*/ 324559 w 1614360"/>
              <a:gd name="connsiteY28" fmla="*/ 378156 h 1614360"/>
              <a:gd name="connsiteX29" fmla="*/ 242592 w 1614360"/>
              <a:gd name="connsiteY29" fmla="*/ 236194 h 1614360"/>
              <a:gd name="connsiteX30" fmla="*/ 342909 w 1614360"/>
              <a:gd name="connsiteY30" fmla="*/ 152018 h 1614360"/>
              <a:gd name="connsiteX31" fmla="*/ 468480 w 1614360"/>
              <a:gd name="connsiteY31" fmla="*/ 257391 h 1614360"/>
              <a:gd name="connsiteX32" fmla="*/ 713241 w 1614360"/>
              <a:gd name="connsiteY32" fmla="*/ 168305 h 1614360"/>
              <a:gd name="connsiteX33" fmla="*/ 741703 w 1614360"/>
              <a:gd name="connsiteY33" fmla="*/ 6869 h 1614360"/>
              <a:gd name="connsiteX34" fmla="*/ 872657 w 1614360"/>
              <a:gd name="connsiteY34" fmla="*/ 6869 h 1614360"/>
              <a:gd name="connsiteX35" fmla="*/ 901119 w 1614360"/>
              <a:gd name="connsiteY35" fmla="*/ 168305 h 1614360"/>
              <a:gd name="connsiteX36" fmla="*/ 1145880 w 1614360"/>
              <a:gd name="connsiteY36" fmla="*/ 257391 h 161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14360" h="1614360">
                <a:moveTo>
                  <a:pt x="1145880" y="257391"/>
                </a:moveTo>
                <a:lnTo>
                  <a:pt x="1271451" y="152018"/>
                </a:lnTo>
                <a:lnTo>
                  <a:pt x="1371768" y="236194"/>
                </a:lnTo>
                <a:lnTo>
                  <a:pt x="1289802" y="378156"/>
                </a:lnTo>
                <a:cubicBezTo>
                  <a:pt x="1348085" y="443720"/>
                  <a:pt x="1392398" y="520472"/>
                  <a:pt x="1420037" y="603729"/>
                </a:cubicBezTo>
                <a:lnTo>
                  <a:pt x="1583962" y="603725"/>
                </a:lnTo>
                <a:lnTo>
                  <a:pt x="1606702" y="732690"/>
                </a:lnTo>
                <a:lnTo>
                  <a:pt x="1452661" y="788752"/>
                </a:lnTo>
                <a:cubicBezTo>
                  <a:pt x="1455164" y="876441"/>
                  <a:pt x="1439775" y="963720"/>
                  <a:pt x="1407431" y="1045264"/>
                </a:cubicBezTo>
                <a:lnTo>
                  <a:pt x="1533008" y="1150630"/>
                </a:lnTo>
                <a:lnTo>
                  <a:pt x="1467531" y="1264040"/>
                </a:lnTo>
                <a:lnTo>
                  <a:pt x="1313492" y="1207971"/>
                </a:lnTo>
                <a:cubicBezTo>
                  <a:pt x="1259045" y="1276754"/>
                  <a:pt x="1191153" y="1333721"/>
                  <a:pt x="1113961" y="1375397"/>
                </a:cubicBezTo>
                <a:lnTo>
                  <a:pt x="1142431" y="1536831"/>
                </a:lnTo>
                <a:lnTo>
                  <a:pt x="1019374" y="1581621"/>
                </a:lnTo>
                <a:lnTo>
                  <a:pt x="937415" y="1439655"/>
                </a:lnTo>
                <a:cubicBezTo>
                  <a:pt x="851493" y="1457347"/>
                  <a:pt x="762867" y="1457347"/>
                  <a:pt x="676946" y="1439655"/>
                </a:cubicBezTo>
                <a:lnTo>
                  <a:pt x="594986" y="1581621"/>
                </a:lnTo>
                <a:lnTo>
                  <a:pt x="471929" y="1536831"/>
                </a:lnTo>
                <a:lnTo>
                  <a:pt x="500399" y="1375397"/>
                </a:lnTo>
                <a:cubicBezTo>
                  <a:pt x="423207" y="1333721"/>
                  <a:pt x="355315" y="1276753"/>
                  <a:pt x="300868" y="1207971"/>
                </a:cubicBezTo>
                <a:lnTo>
                  <a:pt x="146829" y="1264040"/>
                </a:lnTo>
                <a:lnTo>
                  <a:pt x="81352" y="1150630"/>
                </a:lnTo>
                <a:lnTo>
                  <a:pt x="206929" y="1045264"/>
                </a:lnTo>
                <a:cubicBezTo>
                  <a:pt x="174585" y="963720"/>
                  <a:pt x="159196" y="876441"/>
                  <a:pt x="161699" y="788752"/>
                </a:cubicBezTo>
                <a:lnTo>
                  <a:pt x="7658" y="732690"/>
                </a:lnTo>
                <a:lnTo>
                  <a:pt x="30398" y="603725"/>
                </a:lnTo>
                <a:lnTo>
                  <a:pt x="194324" y="603729"/>
                </a:lnTo>
                <a:cubicBezTo>
                  <a:pt x="221963" y="520472"/>
                  <a:pt x="266276" y="443720"/>
                  <a:pt x="324559" y="378156"/>
                </a:cubicBezTo>
                <a:lnTo>
                  <a:pt x="242592" y="236194"/>
                </a:lnTo>
                <a:lnTo>
                  <a:pt x="342909" y="152018"/>
                </a:lnTo>
                <a:lnTo>
                  <a:pt x="468480" y="257391"/>
                </a:lnTo>
                <a:cubicBezTo>
                  <a:pt x="543169" y="211379"/>
                  <a:pt x="626450" y="181067"/>
                  <a:pt x="713241" y="168305"/>
                </a:cubicBezTo>
                <a:lnTo>
                  <a:pt x="741703" y="6869"/>
                </a:lnTo>
                <a:lnTo>
                  <a:pt x="872657" y="6869"/>
                </a:lnTo>
                <a:lnTo>
                  <a:pt x="901119" y="168305"/>
                </a:lnTo>
                <a:cubicBezTo>
                  <a:pt x="987910" y="181067"/>
                  <a:pt x="1071191" y="211378"/>
                  <a:pt x="1145880" y="257391"/>
                </a:cubicBezTo>
                <a:close/>
              </a:path>
            </a:pathLst>
          </a:custGeom>
          <a:solidFill>
            <a:schemeClr val="bg1">
              <a:alpha val="50000"/>
            </a:schemeClr>
          </a:solidFill>
          <a:ln>
            <a:noFill/>
          </a:ln>
        </p:spPr>
        <p:style>
          <a:lnRef idx="1">
            <a:schemeClr val="accent2"/>
          </a:lnRef>
          <a:fillRef idx="3">
            <a:schemeClr val="accent2"/>
          </a:fillRef>
          <a:effectRef idx="2">
            <a:schemeClr val="accent2"/>
          </a:effectRef>
          <a:fontRef idx="minor">
            <a:schemeClr val="lt1"/>
          </a:fontRef>
        </p:style>
        <p:txBody>
          <a:bodyPr spcFirstLastPara="0" vert="horz" wrap="square" lIns="347418" tIns="401016" rIns="347418" bIns="429249" numCol="1" spcCol="1270" anchor="ctr" anchorCtr="0">
            <a:noAutofit/>
          </a:bodyPr>
          <a:lstStyle/>
          <a:p>
            <a:pPr lvl="0" algn="ctr" defTabSz="800100">
              <a:lnSpc>
                <a:spcPct val="90000"/>
              </a:lnSpc>
              <a:spcBef>
                <a:spcPct val="0"/>
              </a:spcBef>
              <a:spcAft>
                <a:spcPct val="35000"/>
              </a:spcAft>
            </a:pPr>
            <a:endParaRPr lang="en-US" sz="1800" kern="1200"/>
          </a:p>
        </p:txBody>
      </p:sp>
      <p:sp>
        <p:nvSpPr>
          <p:cNvPr id="17" name="Freeform 16"/>
          <p:cNvSpPr/>
          <p:nvPr/>
        </p:nvSpPr>
        <p:spPr>
          <a:xfrm>
            <a:off x="1630489" y="2309315"/>
            <a:ext cx="1322504" cy="1308560"/>
          </a:xfrm>
          <a:custGeom>
            <a:avLst/>
            <a:gdLst>
              <a:gd name="connsiteX0" fmla="*/ 878502 w 1174080"/>
              <a:gd name="connsiteY0" fmla="*/ 297365 h 1174080"/>
              <a:gd name="connsiteX1" fmla="*/ 1051718 w 1174080"/>
              <a:gd name="connsiteY1" fmla="*/ 245160 h 1174080"/>
              <a:gd name="connsiteX2" fmla="*/ 1115456 w 1174080"/>
              <a:gd name="connsiteY2" fmla="*/ 355557 h 1174080"/>
              <a:gd name="connsiteX3" fmla="*/ 983637 w 1174080"/>
              <a:gd name="connsiteY3" fmla="*/ 479464 h 1174080"/>
              <a:gd name="connsiteX4" fmla="*/ 983637 w 1174080"/>
              <a:gd name="connsiteY4" fmla="*/ 694615 h 1174080"/>
              <a:gd name="connsiteX5" fmla="*/ 1115456 w 1174080"/>
              <a:gd name="connsiteY5" fmla="*/ 818523 h 1174080"/>
              <a:gd name="connsiteX6" fmla="*/ 1051718 w 1174080"/>
              <a:gd name="connsiteY6" fmla="*/ 928920 h 1174080"/>
              <a:gd name="connsiteX7" fmla="*/ 878502 w 1174080"/>
              <a:gd name="connsiteY7" fmla="*/ 876715 h 1174080"/>
              <a:gd name="connsiteX8" fmla="*/ 692175 w 1174080"/>
              <a:gd name="connsiteY8" fmla="*/ 984291 h 1174080"/>
              <a:gd name="connsiteX9" fmla="*/ 650777 w 1174080"/>
              <a:gd name="connsiteY9" fmla="*/ 1160403 h 1174080"/>
              <a:gd name="connsiteX10" fmla="*/ 523303 w 1174080"/>
              <a:gd name="connsiteY10" fmla="*/ 1160403 h 1174080"/>
              <a:gd name="connsiteX11" fmla="*/ 481905 w 1174080"/>
              <a:gd name="connsiteY11" fmla="*/ 984291 h 1174080"/>
              <a:gd name="connsiteX12" fmla="*/ 295578 w 1174080"/>
              <a:gd name="connsiteY12" fmla="*/ 876715 h 1174080"/>
              <a:gd name="connsiteX13" fmla="*/ 122362 w 1174080"/>
              <a:gd name="connsiteY13" fmla="*/ 928920 h 1174080"/>
              <a:gd name="connsiteX14" fmla="*/ 58624 w 1174080"/>
              <a:gd name="connsiteY14" fmla="*/ 818523 h 1174080"/>
              <a:gd name="connsiteX15" fmla="*/ 190443 w 1174080"/>
              <a:gd name="connsiteY15" fmla="*/ 694616 h 1174080"/>
              <a:gd name="connsiteX16" fmla="*/ 190443 w 1174080"/>
              <a:gd name="connsiteY16" fmla="*/ 479465 h 1174080"/>
              <a:gd name="connsiteX17" fmla="*/ 58624 w 1174080"/>
              <a:gd name="connsiteY17" fmla="*/ 355557 h 1174080"/>
              <a:gd name="connsiteX18" fmla="*/ 122362 w 1174080"/>
              <a:gd name="connsiteY18" fmla="*/ 245160 h 1174080"/>
              <a:gd name="connsiteX19" fmla="*/ 295578 w 1174080"/>
              <a:gd name="connsiteY19" fmla="*/ 297365 h 1174080"/>
              <a:gd name="connsiteX20" fmla="*/ 481905 w 1174080"/>
              <a:gd name="connsiteY20" fmla="*/ 189789 h 1174080"/>
              <a:gd name="connsiteX21" fmla="*/ 523303 w 1174080"/>
              <a:gd name="connsiteY21" fmla="*/ 13677 h 1174080"/>
              <a:gd name="connsiteX22" fmla="*/ 650777 w 1174080"/>
              <a:gd name="connsiteY22" fmla="*/ 13677 h 1174080"/>
              <a:gd name="connsiteX23" fmla="*/ 692175 w 1174080"/>
              <a:gd name="connsiteY23" fmla="*/ 189789 h 1174080"/>
              <a:gd name="connsiteX24" fmla="*/ 878502 w 1174080"/>
              <a:gd name="connsiteY24" fmla="*/ 297365 h 117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74080" h="1174080">
                <a:moveTo>
                  <a:pt x="878502" y="297365"/>
                </a:moveTo>
                <a:lnTo>
                  <a:pt x="1051718" y="245160"/>
                </a:lnTo>
                <a:lnTo>
                  <a:pt x="1115456" y="355557"/>
                </a:lnTo>
                <a:lnTo>
                  <a:pt x="983637" y="479464"/>
                </a:lnTo>
                <a:cubicBezTo>
                  <a:pt x="1002745" y="549908"/>
                  <a:pt x="1002745" y="624171"/>
                  <a:pt x="983637" y="694615"/>
                </a:cubicBezTo>
                <a:lnTo>
                  <a:pt x="1115456" y="818523"/>
                </a:lnTo>
                <a:lnTo>
                  <a:pt x="1051718" y="928920"/>
                </a:lnTo>
                <a:lnTo>
                  <a:pt x="878502" y="876715"/>
                </a:lnTo>
                <a:cubicBezTo>
                  <a:pt x="827049" y="928485"/>
                  <a:pt x="762736" y="965616"/>
                  <a:pt x="692175" y="984291"/>
                </a:cubicBezTo>
                <a:lnTo>
                  <a:pt x="650777" y="1160403"/>
                </a:lnTo>
                <a:lnTo>
                  <a:pt x="523303" y="1160403"/>
                </a:lnTo>
                <a:lnTo>
                  <a:pt x="481905" y="984291"/>
                </a:lnTo>
                <a:cubicBezTo>
                  <a:pt x="411344" y="965617"/>
                  <a:pt x="347031" y="928485"/>
                  <a:pt x="295578" y="876715"/>
                </a:cubicBezTo>
                <a:lnTo>
                  <a:pt x="122362" y="928920"/>
                </a:lnTo>
                <a:lnTo>
                  <a:pt x="58624" y="818523"/>
                </a:lnTo>
                <a:lnTo>
                  <a:pt x="190443" y="694616"/>
                </a:lnTo>
                <a:cubicBezTo>
                  <a:pt x="171335" y="624172"/>
                  <a:pt x="171335" y="549909"/>
                  <a:pt x="190443" y="479465"/>
                </a:cubicBezTo>
                <a:lnTo>
                  <a:pt x="58624" y="355557"/>
                </a:lnTo>
                <a:lnTo>
                  <a:pt x="122362" y="245160"/>
                </a:lnTo>
                <a:lnTo>
                  <a:pt x="295578" y="297365"/>
                </a:lnTo>
                <a:cubicBezTo>
                  <a:pt x="347031" y="245595"/>
                  <a:pt x="411344" y="208464"/>
                  <a:pt x="481905" y="189789"/>
                </a:cubicBezTo>
                <a:lnTo>
                  <a:pt x="523303" y="13677"/>
                </a:lnTo>
                <a:lnTo>
                  <a:pt x="650777" y="13677"/>
                </a:lnTo>
                <a:lnTo>
                  <a:pt x="692175" y="189789"/>
                </a:lnTo>
                <a:cubicBezTo>
                  <a:pt x="762736" y="208463"/>
                  <a:pt x="827049" y="245595"/>
                  <a:pt x="878502" y="297365"/>
                </a:cubicBezTo>
                <a:close/>
              </a:path>
            </a:pathLst>
          </a:cu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spcFirstLastPara="0" vert="horz" wrap="square" lIns="318438" tIns="320225" rIns="318438" bIns="320225" numCol="1" spcCol="1270" anchor="ctr" anchorCtr="0">
            <a:noAutofit/>
          </a:bodyPr>
          <a:lstStyle/>
          <a:p>
            <a:pPr lvl="0" algn="ctr" defTabSz="800100">
              <a:lnSpc>
                <a:spcPct val="90000"/>
              </a:lnSpc>
              <a:spcBef>
                <a:spcPct val="0"/>
              </a:spcBef>
              <a:spcAft>
                <a:spcPct val="35000"/>
              </a:spcAft>
            </a:pPr>
            <a:endParaRPr lang="en-US" sz="1800" kern="1200"/>
          </a:p>
        </p:txBody>
      </p:sp>
      <p:sp>
        <p:nvSpPr>
          <p:cNvPr id="18" name="Freeform 17"/>
          <p:cNvSpPr/>
          <p:nvPr/>
        </p:nvSpPr>
        <p:spPr>
          <a:xfrm>
            <a:off x="2225616" y="1262465"/>
            <a:ext cx="1587006" cy="1570273"/>
          </a:xfrm>
          <a:custGeom>
            <a:avLst/>
            <a:gdLst>
              <a:gd name="connsiteX0" fmla="*/ 860753 w 1150359"/>
              <a:gd name="connsiteY0" fmla="*/ 291357 h 1150359"/>
              <a:gd name="connsiteX1" fmla="*/ 1030470 w 1150359"/>
              <a:gd name="connsiteY1" fmla="*/ 240207 h 1150359"/>
              <a:gd name="connsiteX2" fmla="*/ 1092919 w 1150359"/>
              <a:gd name="connsiteY2" fmla="*/ 348373 h 1150359"/>
              <a:gd name="connsiteX3" fmla="*/ 963764 w 1150359"/>
              <a:gd name="connsiteY3" fmla="*/ 469777 h 1150359"/>
              <a:gd name="connsiteX4" fmla="*/ 963764 w 1150359"/>
              <a:gd name="connsiteY4" fmla="*/ 680582 h 1150359"/>
              <a:gd name="connsiteX5" fmla="*/ 1092919 w 1150359"/>
              <a:gd name="connsiteY5" fmla="*/ 801986 h 1150359"/>
              <a:gd name="connsiteX6" fmla="*/ 1030470 w 1150359"/>
              <a:gd name="connsiteY6" fmla="*/ 910152 h 1150359"/>
              <a:gd name="connsiteX7" fmla="*/ 860753 w 1150359"/>
              <a:gd name="connsiteY7" fmla="*/ 859002 h 1150359"/>
              <a:gd name="connsiteX8" fmla="*/ 678191 w 1150359"/>
              <a:gd name="connsiteY8" fmla="*/ 964404 h 1150359"/>
              <a:gd name="connsiteX9" fmla="*/ 637629 w 1150359"/>
              <a:gd name="connsiteY9" fmla="*/ 1136958 h 1150359"/>
              <a:gd name="connsiteX10" fmla="*/ 512730 w 1150359"/>
              <a:gd name="connsiteY10" fmla="*/ 1136958 h 1150359"/>
              <a:gd name="connsiteX11" fmla="*/ 472168 w 1150359"/>
              <a:gd name="connsiteY11" fmla="*/ 964405 h 1150359"/>
              <a:gd name="connsiteX12" fmla="*/ 289606 w 1150359"/>
              <a:gd name="connsiteY12" fmla="*/ 859003 h 1150359"/>
              <a:gd name="connsiteX13" fmla="*/ 119889 w 1150359"/>
              <a:gd name="connsiteY13" fmla="*/ 910152 h 1150359"/>
              <a:gd name="connsiteX14" fmla="*/ 57440 w 1150359"/>
              <a:gd name="connsiteY14" fmla="*/ 801986 h 1150359"/>
              <a:gd name="connsiteX15" fmla="*/ 186595 w 1150359"/>
              <a:gd name="connsiteY15" fmla="*/ 680582 h 1150359"/>
              <a:gd name="connsiteX16" fmla="*/ 186595 w 1150359"/>
              <a:gd name="connsiteY16" fmla="*/ 469777 h 1150359"/>
              <a:gd name="connsiteX17" fmla="*/ 57440 w 1150359"/>
              <a:gd name="connsiteY17" fmla="*/ 348373 h 1150359"/>
              <a:gd name="connsiteX18" fmla="*/ 119889 w 1150359"/>
              <a:gd name="connsiteY18" fmla="*/ 240207 h 1150359"/>
              <a:gd name="connsiteX19" fmla="*/ 289606 w 1150359"/>
              <a:gd name="connsiteY19" fmla="*/ 291357 h 1150359"/>
              <a:gd name="connsiteX20" fmla="*/ 472168 w 1150359"/>
              <a:gd name="connsiteY20" fmla="*/ 185955 h 1150359"/>
              <a:gd name="connsiteX21" fmla="*/ 512730 w 1150359"/>
              <a:gd name="connsiteY21" fmla="*/ 13401 h 1150359"/>
              <a:gd name="connsiteX22" fmla="*/ 637629 w 1150359"/>
              <a:gd name="connsiteY22" fmla="*/ 13401 h 1150359"/>
              <a:gd name="connsiteX23" fmla="*/ 678191 w 1150359"/>
              <a:gd name="connsiteY23" fmla="*/ 185954 h 1150359"/>
              <a:gd name="connsiteX24" fmla="*/ 860753 w 1150359"/>
              <a:gd name="connsiteY24" fmla="*/ 291356 h 1150359"/>
              <a:gd name="connsiteX25" fmla="*/ 860753 w 1150359"/>
              <a:gd name="connsiteY25" fmla="*/ 291357 h 115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50359" h="1150359">
                <a:moveTo>
                  <a:pt x="740425" y="290987"/>
                </a:moveTo>
                <a:lnTo>
                  <a:pt x="863468" y="214781"/>
                </a:lnTo>
                <a:lnTo>
                  <a:pt x="935578" y="286892"/>
                </a:lnTo>
                <a:lnTo>
                  <a:pt x="859372" y="409934"/>
                </a:lnTo>
                <a:cubicBezTo>
                  <a:pt x="888724" y="460412"/>
                  <a:pt x="904100" y="517798"/>
                  <a:pt x="903920" y="576190"/>
                </a:cubicBezTo>
                <a:lnTo>
                  <a:pt x="1031437" y="644645"/>
                </a:lnTo>
                <a:lnTo>
                  <a:pt x="1005044" y="743150"/>
                </a:lnTo>
                <a:lnTo>
                  <a:pt x="860383" y="738674"/>
                </a:lnTo>
                <a:cubicBezTo>
                  <a:pt x="831343" y="789333"/>
                  <a:pt x="789333" y="831342"/>
                  <a:pt x="738675" y="860382"/>
                </a:cubicBezTo>
                <a:lnTo>
                  <a:pt x="743150" y="1005043"/>
                </a:lnTo>
                <a:lnTo>
                  <a:pt x="644645" y="1031437"/>
                </a:lnTo>
                <a:lnTo>
                  <a:pt x="576190" y="903921"/>
                </a:lnTo>
                <a:cubicBezTo>
                  <a:pt x="517798" y="904100"/>
                  <a:pt x="460413" y="888724"/>
                  <a:pt x="409934" y="859373"/>
                </a:cubicBezTo>
                <a:lnTo>
                  <a:pt x="286891" y="935578"/>
                </a:lnTo>
                <a:lnTo>
                  <a:pt x="214781" y="863467"/>
                </a:lnTo>
                <a:lnTo>
                  <a:pt x="290987" y="740425"/>
                </a:lnTo>
                <a:cubicBezTo>
                  <a:pt x="261635" y="689947"/>
                  <a:pt x="246259" y="632561"/>
                  <a:pt x="246439" y="574169"/>
                </a:cubicBezTo>
                <a:lnTo>
                  <a:pt x="118922" y="505714"/>
                </a:lnTo>
                <a:lnTo>
                  <a:pt x="145315" y="407209"/>
                </a:lnTo>
                <a:lnTo>
                  <a:pt x="289976" y="411685"/>
                </a:lnTo>
                <a:cubicBezTo>
                  <a:pt x="319016" y="361026"/>
                  <a:pt x="361026" y="319017"/>
                  <a:pt x="411684" y="289977"/>
                </a:cubicBezTo>
                <a:lnTo>
                  <a:pt x="407209" y="145316"/>
                </a:lnTo>
                <a:lnTo>
                  <a:pt x="505714" y="118922"/>
                </a:lnTo>
                <a:lnTo>
                  <a:pt x="574169" y="246438"/>
                </a:lnTo>
                <a:cubicBezTo>
                  <a:pt x="632561" y="246259"/>
                  <a:pt x="689946" y="261635"/>
                  <a:pt x="740425" y="290986"/>
                </a:cubicBezTo>
                <a:lnTo>
                  <a:pt x="740425" y="290987"/>
                </a:lnTo>
                <a:close/>
              </a:path>
            </a:pathLst>
          </a:custGeom>
          <a:solidFill>
            <a:schemeClr val="bg1">
              <a:alpha val="70000"/>
            </a:schemeClr>
          </a:solidFill>
          <a:ln>
            <a:noFill/>
          </a:ln>
        </p:spPr>
        <p:style>
          <a:lnRef idx="1">
            <a:schemeClr val="accent4"/>
          </a:lnRef>
          <a:fillRef idx="3">
            <a:schemeClr val="accent4"/>
          </a:fillRef>
          <a:effectRef idx="2">
            <a:schemeClr val="accent4"/>
          </a:effectRef>
          <a:fontRef idx="minor">
            <a:schemeClr val="lt1"/>
          </a:fontRef>
        </p:style>
        <p:txBody>
          <a:bodyPr spcFirstLastPara="0" vert="horz" wrap="square" lIns="404436" tIns="404437" rIns="404437" bIns="404436" numCol="1" spcCol="1270" anchor="ctr" anchorCtr="0">
            <a:noAutofit/>
          </a:bodyPr>
          <a:lstStyle/>
          <a:p>
            <a:pPr lvl="0" algn="ctr" defTabSz="800100">
              <a:lnSpc>
                <a:spcPct val="90000"/>
              </a:lnSpc>
              <a:spcBef>
                <a:spcPct val="0"/>
              </a:spcBef>
              <a:spcAft>
                <a:spcPct val="35000"/>
              </a:spcAft>
            </a:pPr>
            <a:endParaRPr lang="en-US" sz="1800" kern="1200"/>
          </a:p>
        </p:txBody>
      </p:sp>
      <p:sp>
        <p:nvSpPr>
          <p:cNvPr id="19" name="Circular Arrow 18"/>
          <p:cNvSpPr/>
          <p:nvPr/>
        </p:nvSpPr>
        <p:spPr>
          <a:xfrm>
            <a:off x="2533686" y="2471416"/>
            <a:ext cx="2327608" cy="2303066"/>
          </a:xfrm>
          <a:prstGeom prst="circularArrow">
            <a:avLst>
              <a:gd name="adj1" fmla="val 4687"/>
              <a:gd name="adj2" fmla="val 299029"/>
              <a:gd name="adj3" fmla="val 2475988"/>
              <a:gd name="adj4" fmla="val 15950712"/>
              <a:gd name="adj5" fmla="val 5469"/>
            </a:avLst>
          </a:prstGeom>
          <a:solidFill>
            <a:schemeClr val="bg1">
              <a:alpha val="50000"/>
            </a:schemeClr>
          </a:solidFill>
          <a:ln>
            <a:noFill/>
          </a:ln>
        </p:spPr>
        <p:style>
          <a:lnRef idx="0">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20" name="Shape 19"/>
          <p:cNvSpPr/>
          <p:nvPr/>
        </p:nvSpPr>
        <p:spPr>
          <a:xfrm>
            <a:off x="1354712" y="2039657"/>
            <a:ext cx="1691152" cy="1673321"/>
          </a:xfrm>
          <a:prstGeom prst="leftCircularArrow">
            <a:avLst>
              <a:gd name="adj1" fmla="val 6452"/>
              <a:gd name="adj2" fmla="val 429999"/>
              <a:gd name="adj3" fmla="val 10489124"/>
              <a:gd name="adj4" fmla="val 14837806"/>
              <a:gd name="adj5" fmla="val 7527"/>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sp>
      <p:sp>
        <p:nvSpPr>
          <p:cNvPr id="21" name="Circular Arrow 20"/>
          <p:cNvSpPr/>
          <p:nvPr/>
        </p:nvSpPr>
        <p:spPr>
          <a:xfrm>
            <a:off x="2071499" y="1131732"/>
            <a:ext cx="1823403" cy="1804177"/>
          </a:xfrm>
          <a:prstGeom prst="circularArrow">
            <a:avLst>
              <a:gd name="adj1" fmla="val 5984"/>
              <a:gd name="adj2" fmla="val 394124"/>
              <a:gd name="adj3" fmla="val 13313824"/>
              <a:gd name="adj4" fmla="val 10508221"/>
              <a:gd name="adj5" fmla="val 6981"/>
            </a:avLst>
          </a:prstGeom>
          <a:solidFill>
            <a:schemeClr val="bg1">
              <a:alpha val="70000"/>
            </a:schemeClr>
          </a:solidFill>
          <a:ln>
            <a:noFill/>
          </a:ln>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6400" y="1827230"/>
            <a:ext cx="445438" cy="440742"/>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3429" y="2730910"/>
            <a:ext cx="376609" cy="372638"/>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1642" y="3300360"/>
            <a:ext cx="641795" cy="635028"/>
          </a:xfrm>
          <a:prstGeom prst="rect">
            <a:avLst/>
          </a:prstGeom>
        </p:spPr>
      </p:pic>
      <p:sp>
        <p:nvSpPr>
          <p:cNvPr id="25" name="Rectangle 24"/>
          <p:cNvSpPr/>
          <p:nvPr/>
        </p:nvSpPr>
        <p:spPr>
          <a:xfrm>
            <a:off x="765723" y="5638117"/>
            <a:ext cx="10588077" cy="738664"/>
          </a:xfrm>
          <a:prstGeom prst="rect">
            <a:avLst/>
          </a:prstGeom>
        </p:spPr>
        <p:txBody>
          <a:bodyPr wrap="square">
            <a:spAutoFit/>
          </a:bodyPr>
          <a:lstStyle/>
          <a:p>
            <a:r>
              <a:rPr lang="en-US" sz="1400" b="1" dirty="0">
                <a:solidFill>
                  <a:schemeClr val="bg1">
                    <a:lumMod val="95000"/>
                  </a:schemeClr>
                </a:solidFill>
              </a:rPr>
              <a:t>Lorem ipsum dolor sit </a:t>
            </a:r>
            <a:r>
              <a:rPr lang="en-US" sz="1400" b="1" dirty="0" err="1">
                <a:solidFill>
                  <a:schemeClr val="bg1">
                    <a:lumMod val="95000"/>
                  </a:schemeClr>
                </a:solidFill>
              </a:rPr>
              <a:t>amet</a:t>
            </a:r>
            <a:r>
              <a:rPr lang="en-US" sz="1400" b="1" dirty="0">
                <a:solidFill>
                  <a:schemeClr val="bg1">
                    <a:lumMod val="95000"/>
                  </a:schemeClr>
                </a:solidFill>
              </a:rPr>
              <a:t>, </a:t>
            </a:r>
            <a:r>
              <a:rPr lang="en-US" sz="1400" b="1" dirty="0" err="1">
                <a:solidFill>
                  <a:schemeClr val="bg1">
                    <a:lumMod val="95000"/>
                  </a:schemeClr>
                </a:solidFill>
              </a:rPr>
              <a:t>consectetur</a:t>
            </a:r>
            <a:r>
              <a:rPr lang="en-US" sz="1400" b="1" dirty="0">
                <a:solidFill>
                  <a:schemeClr val="bg1">
                    <a:lumMod val="95000"/>
                  </a:schemeClr>
                </a:solidFill>
              </a:rPr>
              <a:t> </a:t>
            </a:r>
            <a:r>
              <a:rPr lang="en-US" sz="1400" b="1" dirty="0" err="1">
                <a:solidFill>
                  <a:schemeClr val="bg1">
                    <a:lumMod val="95000"/>
                  </a:schemeClr>
                </a:solidFill>
              </a:rPr>
              <a:t>adipiscing</a:t>
            </a:r>
            <a:r>
              <a:rPr lang="en-US" sz="1400" b="1" dirty="0">
                <a:solidFill>
                  <a:schemeClr val="bg1">
                    <a:lumMod val="95000"/>
                  </a:schemeClr>
                </a:solidFill>
              </a:rPr>
              <a:t> </a:t>
            </a:r>
            <a:r>
              <a:rPr lang="en-US" sz="1400" b="1" dirty="0" err="1">
                <a:solidFill>
                  <a:schemeClr val="bg1">
                    <a:lumMod val="95000"/>
                  </a:schemeClr>
                </a:solidFill>
              </a:rPr>
              <a:t>elit</a:t>
            </a:r>
            <a:r>
              <a:rPr lang="en-US" sz="1400" b="1" dirty="0">
                <a:solidFill>
                  <a:schemeClr val="bg1">
                    <a:lumMod val="95000"/>
                  </a:schemeClr>
                </a:solidFill>
              </a:rPr>
              <a:t>. </a:t>
            </a:r>
            <a:r>
              <a:rPr lang="en-US" sz="1400" b="1" dirty="0" err="1">
                <a:solidFill>
                  <a:schemeClr val="bg1">
                    <a:lumMod val="95000"/>
                  </a:schemeClr>
                </a:solidFill>
              </a:rPr>
              <a:t>Cras</a:t>
            </a:r>
            <a:r>
              <a:rPr lang="en-US" sz="1400" b="1" dirty="0">
                <a:solidFill>
                  <a:schemeClr val="bg1">
                    <a:lumMod val="95000"/>
                  </a:schemeClr>
                </a:solidFill>
              </a:rPr>
              <a:t> et </a:t>
            </a:r>
            <a:r>
              <a:rPr lang="en-US" sz="1400" b="1" dirty="0" err="1">
                <a:solidFill>
                  <a:schemeClr val="bg1">
                    <a:lumMod val="95000"/>
                  </a:schemeClr>
                </a:solidFill>
              </a:rPr>
              <a:t>urna</a:t>
            </a:r>
            <a:r>
              <a:rPr lang="en-US" sz="1400" b="1" dirty="0">
                <a:solidFill>
                  <a:schemeClr val="bg1">
                    <a:lumMod val="95000"/>
                  </a:schemeClr>
                </a:solidFill>
              </a:rPr>
              <a:t> </a:t>
            </a:r>
            <a:r>
              <a:rPr lang="en-US" sz="1400" b="1" dirty="0" err="1">
                <a:solidFill>
                  <a:schemeClr val="bg1">
                    <a:lumMod val="95000"/>
                  </a:schemeClr>
                </a:solidFill>
              </a:rPr>
              <a:t>urna</a:t>
            </a:r>
            <a:r>
              <a:rPr lang="en-US" sz="1400" b="1" dirty="0">
                <a:solidFill>
                  <a:schemeClr val="bg1">
                    <a:lumMod val="95000"/>
                  </a:schemeClr>
                </a:solidFill>
              </a:rPr>
              <a:t>. </a:t>
            </a:r>
            <a:r>
              <a:rPr lang="en-US" sz="1400" b="1" dirty="0" err="1">
                <a:solidFill>
                  <a:schemeClr val="bg1">
                    <a:lumMod val="95000"/>
                  </a:schemeClr>
                </a:solidFill>
              </a:rPr>
              <a:t>Suspendisse</a:t>
            </a:r>
            <a:r>
              <a:rPr lang="en-US" sz="1400" b="1" dirty="0">
                <a:solidFill>
                  <a:schemeClr val="bg1">
                    <a:lumMod val="95000"/>
                  </a:schemeClr>
                </a:solidFill>
              </a:rPr>
              <a:t> </a:t>
            </a:r>
            <a:r>
              <a:rPr lang="en-US" sz="1400" b="1" dirty="0" err="1">
                <a:solidFill>
                  <a:schemeClr val="bg1">
                    <a:lumMod val="95000"/>
                  </a:schemeClr>
                </a:solidFill>
              </a:rPr>
              <a:t>quis</a:t>
            </a:r>
            <a:r>
              <a:rPr lang="en-US" sz="1400" b="1" dirty="0">
                <a:solidFill>
                  <a:schemeClr val="bg1">
                    <a:lumMod val="95000"/>
                  </a:schemeClr>
                </a:solidFill>
              </a:rPr>
              <a:t> </a:t>
            </a:r>
            <a:r>
              <a:rPr lang="en-US" sz="1400" b="1" dirty="0" err="1">
                <a:solidFill>
                  <a:schemeClr val="bg1">
                    <a:lumMod val="95000"/>
                  </a:schemeClr>
                </a:solidFill>
              </a:rPr>
              <a:t>aliquet</a:t>
            </a:r>
            <a:r>
              <a:rPr lang="en-US" sz="1400" b="1" dirty="0">
                <a:solidFill>
                  <a:schemeClr val="bg1">
                    <a:lumMod val="95000"/>
                  </a:schemeClr>
                </a:solidFill>
              </a:rPr>
              <a:t> </a:t>
            </a:r>
            <a:r>
              <a:rPr lang="en-US" sz="1400" b="1" dirty="0" err="1">
                <a:solidFill>
                  <a:schemeClr val="bg1">
                    <a:lumMod val="95000"/>
                  </a:schemeClr>
                </a:solidFill>
              </a:rPr>
              <a:t>tellus</a:t>
            </a:r>
            <a:r>
              <a:rPr lang="en-US" sz="1400" b="1" dirty="0">
                <a:solidFill>
                  <a:schemeClr val="bg1">
                    <a:lumMod val="95000"/>
                  </a:schemeClr>
                </a:solidFill>
              </a:rPr>
              <a:t>. </a:t>
            </a:r>
            <a:r>
              <a:rPr lang="en-US" sz="1400" b="1" dirty="0" err="1">
                <a:solidFill>
                  <a:schemeClr val="bg1">
                    <a:lumMod val="95000"/>
                  </a:schemeClr>
                </a:solidFill>
              </a:rPr>
              <a:t>Nullam</a:t>
            </a:r>
            <a:r>
              <a:rPr lang="en-US" sz="1400" b="1" dirty="0">
                <a:solidFill>
                  <a:schemeClr val="bg1">
                    <a:lumMod val="95000"/>
                  </a:schemeClr>
                </a:solidFill>
              </a:rPr>
              <a:t> </a:t>
            </a:r>
            <a:r>
              <a:rPr lang="en-US" sz="1400" b="1" dirty="0" err="1">
                <a:solidFill>
                  <a:schemeClr val="bg1">
                    <a:lumMod val="95000"/>
                  </a:schemeClr>
                </a:solidFill>
              </a:rPr>
              <a:t>fermentum</a:t>
            </a:r>
            <a:r>
              <a:rPr lang="en-US" sz="1400" b="1" dirty="0">
                <a:solidFill>
                  <a:schemeClr val="bg1">
                    <a:lumMod val="95000"/>
                  </a:schemeClr>
                </a:solidFill>
              </a:rPr>
              <a:t> </a:t>
            </a:r>
            <a:r>
              <a:rPr lang="en-US" sz="1400" b="1" dirty="0" err="1">
                <a:solidFill>
                  <a:schemeClr val="bg1">
                    <a:lumMod val="95000"/>
                  </a:schemeClr>
                </a:solidFill>
              </a:rPr>
              <a:t>metus</a:t>
            </a:r>
            <a:r>
              <a:rPr lang="en-US" sz="1400" b="1" dirty="0">
                <a:solidFill>
                  <a:schemeClr val="bg1">
                    <a:lumMod val="95000"/>
                  </a:schemeClr>
                </a:solidFill>
              </a:rPr>
              <a:t> non </a:t>
            </a:r>
            <a:r>
              <a:rPr lang="en-US" sz="1400" b="1" dirty="0" err="1">
                <a:solidFill>
                  <a:schemeClr val="bg1">
                    <a:lumMod val="95000"/>
                  </a:schemeClr>
                </a:solidFill>
              </a:rPr>
              <a:t>sodales</a:t>
            </a:r>
            <a:r>
              <a:rPr lang="en-US" sz="1400" b="1" dirty="0">
                <a:solidFill>
                  <a:schemeClr val="bg1">
                    <a:lumMod val="95000"/>
                  </a:schemeClr>
                </a:solidFill>
              </a:rPr>
              <a:t> </a:t>
            </a:r>
            <a:r>
              <a:rPr lang="en-US" sz="1400" b="1" dirty="0" err="1">
                <a:solidFill>
                  <a:schemeClr val="bg1">
                    <a:lumMod val="95000"/>
                  </a:schemeClr>
                </a:solidFill>
              </a:rPr>
              <a:t>accumsan</a:t>
            </a:r>
            <a:r>
              <a:rPr lang="en-US" sz="1400" b="1" dirty="0">
                <a:solidFill>
                  <a:schemeClr val="bg1">
                    <a:lumMod val="95000"/>
                  </a:schemeClr>
                </a:solidFill>
              </a:rPr>
              <a:t>. </a:t>
            </a:r>
            <a:r>
              <a:rPr lang="en-US" sz="1400" b="1" dirty="0" err="1">
                <a:solidFill>
                  <a:schemeClr val="bg1">
                    <a:lumMod val="95000"/>
                  </a:schemeClr>
                </a:solidFill>
              </a:rPr>
              <a:t>Morbi</a:t>
            </a:r>
            <a:r>
              <a:rPr lang="en-US" sz="1400" b="1" dirty="0">
                <a:solidFill>
                  <a:schemeClr val="bg1">
                    <a:lumMod val="95000"/>
                  </a:schemeClr>
                </a:solidFill>
              </a:rPr>
              <a:t> </a:t>
            </a:r>
            <a:r>
              <a:rPr lang="en-US" sz="1400" b="1" dirty="0" err="1">
                <a:solidFill>
                  <a:schemeClr val="bg1">
                    <a:lumMod val="95000"/>
                  </a:schemeClr>
                </a:solidFill>
              </a:rPr>
              <a:t>ut</a:t>
            </a:r>
            <a:r>
              <a:rPr lang="en-US" sz="1400" b="1" dirty="0">
                <a:solidFill>
                  <a:schemeClr val="bg1">
                    <a:lumMod val="95000"/>
                  </a:schemeClr>
                </a:solidFill>
              </a:rPr>
              <a:t> </a:t>
            </a:r>
            <a:r>
              <a:rPr lang="en-US" sz="1400" b="1" dirty="0" err="1">
                <a:solidFill>
                  <a:schemeClr val="bg1">
                    <a:lumMod val="95000"/>
                  </a:schemeClr>
                </a:solidFill>
              </a:rPr>
              <a:t>risus</a:t>
            </a:r>
            <a:r>
              <a:rPr lang="en-US" sz="1400" b="1" dirty="0">
                <a:solidFill>
                  <a:schemeClr val="bg1">
                    <a:lumMod val="95000"/>
                  </a:schemeClr>
                </a:solidFill>
              </a:rPr>
              <a:t> </a:t>
            </a:r>
            <a:r>
              <a:rPr lang="en-US" sz="1400" b="1" dirty="0" err="1">
                <a:solidFill>
                  <a:schemeClr val="bg1">
                    <a:lumMod val="95000"/>
                  </a:schemeClr>
                </a:solidFill>
              </a:rPr>
              <a:t>ut</a:t>
            </a:r>
            <a:r>
              <a:rPr lang="en-US" sz="1400" b="1" dirty="0">
                <a:solidFill>
                  <a:schemeClr val="bg1">
                    <a:lumMod val="95000"/>
                  </a:schemeClr>
                </a:solidFill>
              </a:rPr>
              <a:t> </a:t>
            </a:r>
            <a:r>
              <a:rPr lang="en-US" sz="1400" b="1" dirty="0" err="1">
                <a:solidFill>
                  <a:schemeClr val="bg1">
                    <a:lumMod val="95000"/>
                  </a:schemeClr>
                </a:solidFill>
              </a:rPr>
              <a:t>nulla</a:t>
            </a:r>
            <a:r>
              <a:rPr lang="en-US" sz="1400" b="1" dirty="0">
                <a:solidFill>
                  <a:schemeClr val="bg1">
                    <a:lumMod val="95000"/>
                  </a:schemeClr>
                </a:solidFill>
              </a:rPr>
              <a:t> </a:t>
            </a:r>
            <a:r>
              <a:rPr lang="en-US" sz="1400" b="1" dirty="0" err="1">
                <a:solidFill>
                  <a:schemeClr val="bg1">
                    <a:lumMod val="95000"/>
                  </a:schemeClr>
                </a:solidFill>
              </a:rPr>
              <a:t>hendrerit</a:t>
            </a:r>
            <a:r>
              <a:rPr lang="en-US" sz="1400" b="1" dirty="0">
                <a:solidFill>
                  <a:schemeClr val="bg1">
                    <a:lumMod val="95000"/>
                  </a:schemeClr>
                </a:solidFill>
              </a:rPr>
              <a:t> </a:t>
            </a:r>
            <a:r>
              <a:rPr lang="en-US" sz="1400" b="1" dirty="0" err="1">
                <a:solidFill>
                  <a:schemeClr val="bg1">
                    <a:lumMod val="95000"/>
                  </a:schemeClr>
                </a:solidFill>
              </a:rPr>
              <a:t>malesuada</a:t>
            </a:r>
            <a:r>
              <a:rPr lang="en-US" sz="1400" b="1" dirty="0">
                <a:solidFill>
                  <a:schemeClr val="bg1">
                    <a:lumMod val="95000"/>
                  </a:schemeClr>
                </a:solidFill>
              </a:rPr>
              <a:t> </a:t>
            </a:r>
            <a:r>
              <a:rPr lang="en-US" sz="1400" b="1" dirty="0" err="1">
                <a:solidFill>
                  <a:schemeClr val="bg1">
                    <a:lumMod val="95000"/>
                  </a:schemeClr>
                </a:solidFill>
              </a:rPr>
              <a:t>aliquet</a:t>
            </a:r>
            <a:r>
              <a:rPr lang="en-US" sz="1400" b="1" dirty="0">
                <a:solidFill>
                  <a:schemeClr val="bg1">
                    <a:lumMod val="95000"/>
                  </a:schemeClr>
                </a:solidFill>
              </a:rPr>
              <a:t> </a:t>
            </a:r>
            <a:r>
              <a:rPr lang="en-US" sz="1400" b="1" dirty="0" err="1">
                <a:solidFill>
                  <a:schemeClr val="bg1">
                    <a:lumMod val="95000"/>
                  </a:schemeClr>
                </a:solidFill>
              </a:rPr>
              <a:t>quis</a:t>
            </a:r>
            <a:r>
              <a:rPr lang="en-US" sz="1400" b="1" dirty="0">
                <a:solidFill>
                  <a:schemeClr val="bg1">
                    <a:lumMod val="95000"/>
                  </a:schemeClr>
                </a:solidFill>
              </a:rPr>
              <a:t> </a:t>
            </a:r>
            <a:r>
              <a:rPr lang="en-US" sz="1400" b="1" dirty="0" err="1">
                <a:solidFill>
                  <a:schemeClr val="bg1">
                    <a:lumMod val="95000"/>
                  </a:schemeClr>
                </a:solidFill>
              </a:rPr>
              <a:t>purus</a:t>
            </a:r>
            <a:r>
              <a:rPr lang="en-US" sz="1400" b="1" dirty="0">
                <a:solidFill>
                  <a:schemeClr val="bg1">
                    <a:lumMod val="95000"/>
                  </a:schemeClr>
                </a:solidFill>
              </a:rPr>
              <a:t>. </a:t>
            </a:r>
            <a:r>
              <a:rPr lang="en-US" sz="1400" b="1" dirty="0" err="1">
                <a:solidFill>
                  <a:schemeClr val="bg1">
                    <a:lumMod val="95000"/>
                  </a:schemeClr>
                </a:solidFill>
              </a:rPr>
              <a:t>Sed</a:t>
            </a:r>
            <a:r>
              <a:rPr lang="en-US" sz="1400" b="1" dirty="0">
                <a:solidFill>
                  <a:schemeClr val="bg1">
                    <a:lumMod val="95000"/>
                  </a:schemeClr>
                </a:solidFill>
              </a:rPr>
              <a:t> porta </a:t>
            </a:r>
            <a:r>
              <a:rPr lang="en-US" sz="1400" b="1" dirty="0" err="1">
                <a:solidFill>
                  <a:schemeClr val="bg1">
                    <a:lumMod val="95000"/>
                  </a:schemeClr>
                </a:solidFill>
              </a:rPr>
              <a:t>purus</a:t>
            </a:r>
            <a:r>
              <a:rPr lang="en-US" sz="1400" b="1" dirty="0">
                <a:solidFill>
                  <a:schemeClr val="bg1">
                    <a:lumMod val="95000"/>
                  </a:schemeClr>
                </a:solidFill>
              </a:rPr>
              <a:t> </a:t>
            </a:r>
            <a:r>
              <a:rPr lang="en-US" sz="1400" b="1" dirty="0" err="1">
                <a:solidFill>
                  <a:schemeClr val="bg1">
                    <a:lumMod val="95000"/>
                  </a:schemeClr>
                </a:solidFill>
              </a:rPr>
              <a:t>velit</a:t>
            </a:r>
            <a:r>
              <a:rPr lang="en-US" sz="1400" b="1" dirty="0">
                <a:solidFill>
                  <a:schemeClr val="bg1">
                    <a:lumMod val="95000"/>
                  </a:schemeClr>
                </a:solidFill>
              </a:rPr>
              <a:t>, </a:t>
            </a:r>
            <a:r>
              <a:rPr lang="en-US" sz="1400" b="1" dirty="0" err="1">
                <a:solidFill>
                  <a:schemeClr val="bg1">
                    <a:lumMod val="95000"/>
                  </a:schemeClr>
                </a:solidFill>
              </a:rPr>
              <a:t>eu</a:t>
            </a:r>
            <a:r>
              <a:rPr lang="en-US" sz="1400" b="1" dirty="0">
                <a:solidFill>
                  <a:schemeClr val="bg1">
                    <a:lumMod val="95000"/>
                  </a:schemeClr>
                </a:solidFill>
              </a:rPr>
              <a:t> </a:t>
            </a:r>
            <a:r>
              <a:rPr lang="en-US" sz="1400" b="1" dirty="0" err="1">
                <a:solidFill>
                  <a:schemeClr val="bg1">
                    <a:lumMod val="95000"/>
                  </a:schemeClr>
                </a:solidFill>
              </a:rPr>
              <a:t>rhoncus</a:t>
            </a:r>
            <a:r>
              <a:rPr lang="en-US" sz="1400" b="1" dirty="0">
                <a:solidFill>
                  <a:schemeClr val="bg1">
                    <a:lumMod val="95000"/>
                  </a:schemeClr>
                </a:solidFill>
              </a:rPr>
              <a:t> </a:t>
            </a:r>
            <a:r>
              <a:rPr lang="en-US" sz="1400" b="1" dirty="0" err="1">
                <a:solidFill>
                  <a:schemeClr val="bg1">
                    <a:lumMod val="95000"/>
                  </a:schemeClr>
                </a:solidFill>
              </a:rPr>
              <a:t>est</a:t>
            </a:r>
            <a:r>
              <a:rPr lang="en-US" sz="1400" b="1" dirty="0">
                <a:solidFill>
                  <a:schemeClr val="bg1">
                    <a:lumMod val="95000"/>
                  </a:schemeClr>
                </a:solidFill>
              </a:rPr>
              <a:t> </a:t>
            </a:r>
            <a:r>
              <a:rPr lang="en-US" sz="1400" b="1" dirty="0" err="1">
                <a:solidFill>
                  <a:schemeClr val="bg1">
                    <a:lumMod val="95000"/>
                  </a:schemeClr>
                </a:solidFill>
              </a:rPr>
              <a:t>rutrum</a:t>
            </a:r>
            <a:r>
              <a:rPr lang="en-US" sz="1400" b="1" dirty="0">
                <a:solidFill>
                  <a:schemeClr val="bg1">
                    <a:lumMod val="95000"/>
                  </a:schemeClr>
                </a:solidFill>
              </a:rPr>
              <a:t> ac. </a:t>
            </a:r>
            <a:r>
              <a:rPr lang="en-US" sz="1400" b="1" dirty="0" err="1">
                <a:solidFill>
                  <a:schemeClr val="bg1">
                    <a:lumMod val="95000"/>
                  </a:schemeClr>
                </a:solidFill>
              </a:rPr>
              <a:t>Pellentesque</a:t>
            </a:r>
            <a:r>
              <a:rPr lang="en-US" sz="1400" b="1" dirty="0">
                <a:solidFill>
                  <a:schemeClr val="bg1">
                    <a:lumMod val="95000"/>
                  </a:schemeClr>
                </a:solidFill>
              </a:rPr>
              <a:t> habitant </a:t>
            </a:r>
            <a:r>
              <a:rPr lang="en-US" sz="1400" b="1" dirty="0" err="1">
                <a:solidFill>
                  <a:schemeClr val="bg1">
                    <a:lumMod val="95000"/>
                  </a:schemeClr>
                </a:solidFill>
              </a:rPr>
              <a:t>morbi</a:t>
            </a:r>
            <a:r>
              <a:rPr lang="en-US" sz="1400" b="1" dirty="0">
                <a:solidFill>
                  <a:schemeClr val="bg1">
                    <a:lumMod val="95000"/>
                  </a:schemeClr>
                </a:solidFill>
              </a:rPr>
              <a:t> </a:t>
            </a:r>
            <a:r>
              <a:rPr lang="en-US" sz="1400" b="1" dirty="0" err="1">
                <a:solidFill>
                  <a:schemeClr val="bg1">
                    <a:lumMod val="95000"/>
                  </a:schemeClr>
                </a:solidFill>
              </a:rPr>
              <a:t>tristique</a:t>
            </a:r>
            <a:r>
              <a:rPr lang="en-US" sz="1400" b="1" dirty="0">
                <a:solidFill>
                  <a:schemeClr val="bg1">
                    <a:lumMod val="95000"/>
                  </a:schemeClr>
                </a:solidFill>
              </a:rPr>
              <a:t> </a:t>
            </a:r>
            <a:r>
              <a:rPr lang="en-US" sz="1400" b="1" dirty="0" err="1">
                <a:solidFill>
                  <a:schemeClr val="bg1">
                    <a:lumMod val="95000"/>
                  </a:schemeClr>
                </a:solidFill>
              </a:rPr>
              <a:t>senectus</a:t>
            </a:r>
            <a:r>
              <a:rPr lang="en-US" sz="1400" b="1" dirty="0">
                <a:solidFill>
                  <a:schemeClr val="bg1">
                    <a:lumMod val="95000"/>
                  </a:schemeClr>
                </a:solidFill>
              </a:rPr>
              <a:t> et </a:t>
            </a:r>
            <a:r>
              <a:rPr lang="en-US" sz="1400" b="1" dirty="0" err="1">
                <a:solidFill>
                  <a:schemeClr val="bg1">
                    <a:lumMod val="95000"/>
                  </a:schemeClr>
                </a:solidFill>
              </a:rPr>
              <a:t>netus</a:t>
            </a:r>
            <a:r>
              <a:rPr lang="en-US" sz="1400" b="1" dirty="0">
                <a:solidFill>
                  <a:schemeClr val="bg1">
                    <a:lumMod val="95000"/>
                  </a:schemeClr>
                </a:solidFill>
              </a:rPr>
              <a:t> et </a:t>
            </a:r>
            <a:r>
              <a:rPr lang="en-US" sz="1400" b="1" dirty="0" err="1">
                <a:solidFill>
                  <a:schemeClr val="bg1">
                    <a:lumMod val="95000"/>
                  </a:schemeClr>
                </a:solidFill>
              </a:rPr>
              <a:t>malesuada</a:t>
            </a:r>
            <a:r>
              <a:rPr lang="en-US" sz="1400" b="1" dirty="0">
                <a:solidFill>
                  <a:schemeClr val="bg1">
                    <a:lumMod val="95000"/>
                  </a:schemeClr>
                </a:solidFill>
              </a:rPr>
              <a:t> fames ac </a:t>
            </a:r>
            <a:r>
              <a:rPr lang="en-US" sz="1400" b="1" dirty="0" err="1">
                <a:solidFill>
                  <a:schemeClr val="bg1">
                    <a:lumMod val="95000"/>
                  </a:schemeClr>
                </a:solidFill>
              </a:rPr>
              <a:t>turpis</a:t>
            </a:r>
            <a:r>
              <a:rPr lang="en-US" sz="1400" b="1" dirty="0">
                <a:solidFill>
                  <a:schemeClr val="bg1">
                    <a:lumMod val="95000"/>
                  </a:schemeClr>
                </a:solidFill>
              </a:rPr>
              <a:t> </a:t>
            </a:r>
            <a:r>
              <a:rPr lang="en-US" sz="1400" b="1" dirty="0" err="1">
                <a:solidFill>
                  <a:schemeClr val="bg1">
                    <a:lumMod val="95000"/>
                  </a:schemeClr>
                </a:solidFill>
              </a:rPr>
              <a:t>egestas</a:t>
            </a:r>
            <a:r>
              <a:rPr lang="en-US" sz="1400" b="1" dirty="0">
                <a:solidFill>
                  <a:schemeClr val="bg1">
                    <a:lumMod val="95000"/>
                  </a:schemeClr>
                </a:solidFill>
              </a:rPr>
              <a:t>. </a:t>
            </a:r>
            <a:r>
              <a:rPr lang="en-US" sz="1400" b="1" dirty="0" err="1">
                <a:solidFill>
                  <a:schemeClr val="bg1">
                    <a:lumMod val="95000"/>
                  </a:schemeClr>
                </a:solidFill>
              </a:rPr>
              <a:t>Quisque</a:t>
            </a:r>
            <a:r>
              <a:rPr lang="en-US" sz="1400" b="1" dirty="0">
                <a:solidFill>
                  <a:schemeClr val="bg1">
                    <a:lumMod val="95000"/>
                  </a:schemeClr>
                </a:solidFill>
              </a:rPr>
              <a:t> maximus ligula a dolor </a:t>
            </a:r>
            <a:r>
              <a:rPr lang="en-US" sz="1400" b="1" dirty="0" err="1">
                <a:solidFill>
                  <a:schemeClr val="bg1">
                    <a:lumMod val="95000"/>
                  </a:schemeClr>
                </a:solidFill>
              </a:rPr>
              <a:t>iaculis</a:t>
            </a:r>
            <a:r>
              <a:rPr lang="en-US" sz="1400" b="1" dirty="0">
                <a:solidFill>
                  <a:schemeClr val="bg1">
                    <a:lumMod val="95000"/>
                  </a:schemeClr>
                </a:solidFill>
              </a:rPr>
              <a:t>, vitae</a:t>
            </a:r>
          </a:p>
        </p:txBody>
      </p:sp>
      <p:sp>
        <p:nvSpPr>
          <p:cNvPr id="26" name="Rectangle 25"/>
          <p:cNvSpPr/>
          <p:nvPr/>
        </p:nvSpPr>
        <p:spPr>
          <a:xfrm>
            <a:off x="765723" y="5283625"/>
            <a:ext cx="5729069" cy="369332"/>
          </a:xfrm>
          <a:prstGeom prst="rect">
            <a:avLst/>
          </a:prstGeom>
        </p:spPr>
        <p:txBody>
          <a:bodyPr wrap="none">
            <a:spAutoFit/>
          </a:bodyPr>
          <a:lstStyle/>
          <a:p>
            <a:r>
              <a:rPr lang="en-US" b="1" dirty="0" err="1">
                <a:solidFill>
                  <a:schemeClr val="bg1"/>
                </a:solidFill>
                <a:latin typeface="+mj-lt"/>
              </a:rPr>
              <a:t>Mollis</a:t>
            </a:r>
            <a:r>
              <a:rPr lang="en-US" b="1" dirty="0">
                <a:solidFill>
                  <a:schemeClr val="bg1"/>
                </a:solidFill>
                <a:latin typeface="+mj-lt"/>
              </a:rPr>
              <a:t> </a:t>
            </a:r>
            <a:r>
              <a:rPr lang="en-US" b="1" dirty="0" err="1">
                <a:solidFill>
                  <a:schemeClr val="bg1"/>
                </a:solidFill>
                <a:latin typeface="+mj-lt"/>
              </a:rPr>
              <a:t>Turpis</a:t>
            </a:r>
            <a:r>
              <a:rPr lang="en-US" b="1" dirty="0">
                <a:solidFill>
                  <a:schemeClr val="bg1"/>
                </a:solidFill>
                <a:latin typeface="+mj-lt"/>
              </a:rPr>
              <a:t> </a:t>
            </a:r>
            <a:r>
              <a:rPr lang="en-US" b="1" dirty="0" err="1">
                <a:solidFill>
                  <a:schemeClr val="bg1"/>
                </a:solidFill>
                <a:latin typeface="+mj-lt"/>
              </a:rPr>
              <a:t>Rutrum</a:t>
            </a:r>
            <a:r>
              <a:rPr lang="en-US" b="1" dirty="0">
                <a:solidFill>
                  <a:schemeClr val="bg1"/>
                </a:solidFill>
                <a:latin typeface="+mj-lt"/>
              </a:rPr>
              <a:t>. </a:t>
            </a:r>
            <a:r>
              <a:rPr lang="en-US" b="1" dirty="0" err="1">
                <a:solidFill>
                  <a:schemeClr val="bg1"/>
                </a:solidFill>
                <a:latin typeface="+mj-lt"/>
              </a:rPr>
              <a:t>Mauris</a:t>
            </a:r>
            <a:r>
              <a:rPr lang="en-US" b="1" dirty="0">
                <a:solidFill>
                  <a:schemeClr val="bg1"/>
                </a:solidFill>
                <a:latin typeface="+mj-lt"/>
              </a:rPr>
              <a:t> Sit </a:t>
            </a:r>
            <a:r>
              <a:rPr lang="en-US" b="1" dirty="0" err="1">
                <a:solidFill>
                  <a:schemeClr val="bg1"/>
                </a:solidFill>
                <a:latin typeface="+mj-lt"/>
              </a:rPr>
              <a:t>Amet</a:t>
            </a:r>
            <a:r>
              <a:rPr lang="en-US" b="1" dirty="0">
                <a:solidFill>
                  <a:schemeClr val="bg1"/>
                </a:solidFill>
                <a:latin typeface="+mj-lt"/>
              </a:rPr>
              <a:t> </a:t>
            </a:r>
            <a:r>
              <a:rPr lang="en-US" b="1" dirty="0" err="1">
                <a:solidFill>
                  <a:schemeClr val="bg1"/>
                </a:solidFill>
                <a:latin typeface="+mj-lt"/>
              </a:rPr>
              <a:t>Dignissim</a:t>
            </a:r>
            <a:r>
              <a:rPr lang="en-US" b="1" dirty="0">
                <a:solidFill>
                  <a:schemeClr val="bg1"/>
                </a:solidFill>
                <a:latin typeface="+mj-lt"/>
              </a:rPr>
              <a:t> </a:t>
            </a:r>
            <a:r>
              <a:rPr lang="en-US" b="1" dirty="0" err="1">
                <a:solidFill>
                  <a:schemeClr val="bg1"/>
                </a:solidFill>
                <a:latin typeface="+mj-lt"/>
              </a:rPr>
              <a:t>Metus</a:t>
            </a:r>
            <a:endParaRPr lang="en-US" b="1" dirty="0">
              <a:solidFill>
                <a:schemeClr val="bg1"/>
              </a:solidFill>
              <a:latin typeface="+mj-lt"/>
            </a:endParaRPr>
          </a:p>
        </p:txBody>
      </p:sp>
      <p:grpSp>
        <p:nvGrpSpPr>
          <p:cNvPr id="27" name="Group 26"/>
          <p:cNvGrpSpPr/>
          <p:nvPr/>
        </p:nvGrpSpPr>
        <p:grpSpPr>
          <a:xfrm>
            <a:off x="5930961" y="3617211"/>
            <a:ext cx="780759" cy="619223"/>
            <a:chOff x="1268812" y="2170863"/>
            <a:chExt cx="912962" cy="724074"/>
          </a:xfrm>
        </p:grpSpPr>
        <p:sp>
          <p:nvSpPr>
            <p:cNvPr id="28" name="Rectangle 27"/>
            <p:cNvSpPr/>
            <p:nvPr/>
          </p:nvSpPr>
          <p:spPr>
            <a:xfrm>
              <a:off x="1268812" y="2170863"/>
              <a:ext cx="724074" cy="72407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a:latin typeface="+mj-lt"/>
                </a:rPr>
                <a:t>0</a:t>
              </a:r>
              <a:r>
                <a:rPr lang="en-US" sz="2400">
                  <a:latin typeface="+mj-lt"/>
                </a:rPr>
                <a:t>3</a:t>
              </a:r>
            </a:p>
          </p:txBody>
        </p:sp>
        <p:sp>
          <p:nvSpPr>
            <p:cNvPr id="29" name="Isosceles Triangle 28"/>
            <p:cNvSpPr/>
            <p:nvPr/>
          </p:nvSpPr>
          <p:spPr>
            <a:xfrm flipV="1">
              <a:off x="1992886" y="2170863"/>
              <a:ext cx="188888" cy="205286"/>
            </a:xfrm>
            <a:prstGeom prst="triangle">
              <a:avLst>
                <a:gd name="adj" fmla="val 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mj-lt"/>
              </a:endParaRPr>
            </a:p>
          </p:txBody>
        </p:sp>
      </p:grpSp>
      <p:sp>
        <p:nvSpPr>
          <p:cNvPr id="30" name="TextBox 29"/>
          <p:cNvSpPr txBox="1"/>
          <p:nvPr/>
        </p:nvSpPr>
        <p:spPr>
          <a:xfrm>
            <a:off x="7000089" y="3552302"/>
            <a:ext cx="1668598" cy="338554"/>
          </a:xfrm>
          <a:prstGeom prst="rect">
            <a:avLst/>
          </a:prstGeom>
          <a:noFill/>
        </p:spPr>
        <p:txBody>
          <a:bodyPr wrap="none" rtlCol="0">
            <a:spAutoFit/>
          </a:bodyPr>
          <a:lstStyle/>
          <a:p>
            <a:r>
              <a:rPr lang="en-US" sz="1600" b="1" dirty="0">
                <a:solidFill>
                  <a:schemeClr val="bg1"/>
                </a:solidFill>
                <a:latin typeface="+mj-lt"/>
                <a:ea typeface="Roboto Condensed" panose="02000000000000000000" pitchFamily="2" charset="0"/>
              </a:rPr>
              <a:t>Click to add title</a:t>
            </a:r>
          </a:p>
        </p:txBody>
      </p:sp>
      <p:sp>
        <p:nvSpPr>
          <p:cNvPr id="31" name="Rectangle 30"/>
          <p:cNvSpPr/>
          <p:nvPr/>
        </p:nvSpPr>
        <p:spPr>
          <a:xfrm>
            <a:off x="7000089" y="3822497"/>
            <a:ext cx="3985022" cy="523220"/>
          </a:xfrm>
          <a:prstGeom prst="rect">
            <a:avLst/>
          </a:prstGeom>
        </p:spPr>
        <p:txBody>
          <a:bodyPr wrap="square">
            <a:spAutoFit/>
          </a:bodyPr>
          <a:lstStyle/>
          <a:p>
            <a:r>
              <a:rPr lang="en-US" sz="1400" dirty="0">
                <a:solidFill>
                  <a:schemeClr val="bg1">
                    <a:lumMod val="95000"/>
                  </a:schemeClr>
                </a:solidFill>
              </a:rPr>
              <a:t>Lorem ipsum dolor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a:t>
            </a:r>
            <a:r>
              <a:rPr lang="en-US" sz="1400" dirty="0" err="1">
                <a:solidFill>
                  <a:schemeClr val="bg1">
                    <a:lumMod val="95000"/>
                  </a:schemeClr>
                </a:solidFill>
              </a:rPr>
              <a:t>adipiscing</a:t>
            </a:r>
            <a:r>
              <a:rPr lang="en-US" sz="1400" dirty="0">
                <a:solidFill>
                  <a:schemeClr val="bg1">
                    <a:lumMod val="95000"/>
                  </a:schemeClr>
                </a:solidFill>
              </a:rPr>
              <a:t> </a:t>
            </a:r>
            <a:r>
              <a:rPr lang="en-US" sz="1400" dirty="0" err="1">
                <a:solidFill>
                  <a:schemeClr val="bg1">
                    <a:lumMod val="95000"/>
                  </a:schemeClr>
                </a:solidFill>
              </a:rPr>
              <a:t>Cras</a:t>
            </a:r>
            <a:r>
              <a:rPr lang="en-US" sz="1400" dirty="0">
                <a:solidFill>
                  <a:schemeClr val="bg1">
                    <a:lumMod val="95000"/>
                  </a:schemeClr>
                </a:solidFill>
              </a:rPr>
              <a:t> et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suspendisse</a:t>
            </a:r>
            <a:r>
              <a:rPr lang="en-US" sz="1400" dirty="0">
                <a:solidFill>
                  <a:schemeClr val="bg1">
                    <a:lumMod val="95000"/>
                  </a:schemeClr>
                </a:solidFill>
              </a:rPr>
              <a:t>.</a:t>
            </a:r>
          </a:p>
        </p:txBody>
      </p:sp>
    </p:spTree>
    <p:extLst>
      <p:ext uri="{BB962C8B-B14F-4D97-AF65-F5344CB8AC3E}">
        <p14:creationId xmlns:p14="http://schemas.microsoft.com/office/powerpoint/2010/main" val="128506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par>
                                <p:cTn id="11" presetID="3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000" fill="hold"/>
                                        <p:tgtEl>
                                          <p:spTgt spid="22"/>
                                        </p:tgtEl>
                                        <p:attrNameLst>
                                          <p:attrName>ppt_w</p:attrName>
                                        </p:attrNameLst>
                                      </p:cBhvr>
                                      <p:tavLst>
                                        <p:tav tm="0">
                                          <p:val>
                                            <p:fltVal val="0"/>
                                          </p:val>
                                        </p:tav>
                                        <p:tav tm="100000">
                                          <p:val>
                                            <p:strVal val="#ppt_w"/>
                                          </p:val>
                                        </p:tav>
                                      </p:tavLst>
                                    </p:anim>
                                    <p:anim calcmode="lin" valueType="num">
                                      <p:cBhvr>
                                        <p:cTn id="14" dur="1000" fill="hold"/>
                                        <p:tgtEl>
                                          <p:spTgt spid="22"/>
                                        </p:tgtEl>
                                        <p:attrNameLst>
                                          <p:attrName>ppt_h</p:attrName>
                                        </p:attrNameLst>
                                      </p:cBhvr>
                                      <p:tavLst>
                                        <p:tav tm="0">
                                          <p:val>
                                            <p:fltVal val="0"/>
                                          </p:val>
                                        </p:tav>
                                        <p:tav tm="100000">
                                          <p:val>
                                            <p:strVal val="#ppt_h"/>
                                          </p:val>
                                        </p:tav>
                                      </p:tavLst>
                                    </p:anim>
                                    <p:anim calcmode="lin" valueType="num">
                                      <p:cBhvr>
                                        <p:cTn id="15" dur="1000" fill="hold"/>
                                        <p:tgtEl>
                                          <p:spTgt spid="22"/>
                                        </p:tgtEl>
                                        <p:attrNameLst>
                                          <p:attrName>style.rotation</p:attrName>
                                        </p:attrNameLst>
                                      </p:cBhvr>
                                      <p:tavLst>
                                        <p:tav tm="0">
                                          <p:val>
                                            <p:fltVal val="90"/>
                                          </p:val>
                                        </p:tav>
                                        <p:tav tm="100000">
                                          <p:val>
                                            <p:fltVal val="0"/>
                                          </p:val>
                                        </p:tav>
                                      </p:tavLst>
                                    </p:anim>
                                    <p:animEffect transition="in" filter="fade">
                                      <p:cBhvr>
                                        <p:cTn id="16" dur="1000"/>
                                        <p:tgtEl>
                                          <p:spTgt spid="22"/>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style.rotation</p:attrName>
                                        </p:attrNameLst>
                                      </p:cBhvr>
                                      <p:tavLst>
                                        <p:tav tm="0">
                                          <p:val>
                                            <p:fltVal val="90"/>
                                          </p:val>
                                        </p:tav>
                                        <p:tav tm="100000">
                                          <p:val>
                                            <p:fltVal val="0"/>
                                          </p:val>
                                        </p:tav>
                                      </p:tavLst>
                                    </p:anim>
                                    <p:animEffect transition="in" filter="fade">
                                      <p:cBhvr>
                                        <p:cTn id="22" dur="1000"/>
                                        <p:tgtEl>
                                          <p:spTgt spid="17"/>
                                        </p:tgtEl>
                                      </p:cBhvr>
                                    </p:animEffect>
                                  </p:childTnLst>
                                </p:cTn>
                              </p:par>
                              <p:par>
                                <p:cTn id="23" presetID="3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1000" fill="hold"/>
                                        <p:tgtEl>
                                          <p:spTgt spid="23"/>
                                        </p:tgtEl>
                                        <p:attrNameLst>
                                          <p:attrName>ppt_w</p:attrName>
                                        </p:attrNameLst>
                                      </p:cBhvr>
                                      <p:tavLst>
                                        <p:tav tm="0">
                                          <p:val>
                                            <p:fltVal val="0"/>
                                          </p:val>
                                        </p:tav>
                                        <p:tav tm="100000">
                                          <p:val>
                                            <p:strVal val="#ppt_w"/>
                                          </p:val>
                                        </p:tav>
                                      </p:tavLst>
                                    </p:anim>
                                    <p:anim calcmode="lin" valueType="num">
                                      <p:cBhvr>
                                        <p:cTn id="26" dur="1000" fill="hold"/>
                                        <p:tgtEl>
                                          <p:spTgt spid="23"/>
                                        </p:tgtEl>
                                        <p:attrNameLst>
                                          <p:attrName>ppt_h</p:attrName>
                                        </p:attrNameLst>
                                      </p:cBhvr>
                                      <p:tavLst>
                                        <p:tav tm="0">
                                          <p:val>
                                            <p:fltVal val="0"/>
                                          </p:val>
                                        </p:tav>
                                        <p:tav tm="100000">
                                          <p:val>
                                            <p:strVal val="#ppt_h"/>
                                          </p:val>
                                        </p:tav>
                                      </p:tavLst>
                                    </p:anim>
                                    <p:anim calcmode="lin" valueType="num">
                                      <p:cBhvr>
                                        <p:cTn id="27" dur="1000" fill="hold"/>
                                        <p:tgtEl>
                                          <p:spTgt spid="23"/>
                                        </p:tgtEl>
                                        <p:attrNameLst>
                                          <p:attrName>style.rotation</p:attrName>
                                        </p:attrNameLst>
                                      </p:cBhvr>
                                      <p:tavLst>
                                        <p:tav tm="0">
                                          <p:val>
                                            <p:fltVal val="90"/>
                                          </p:val>
                                        </p:tav>
                                        <p:tav tm="100000">
                                          <p:val>
                                            <p:fltVal val="0"/>
                                          </p:val>
                                        </p:tav>
                                      </p:tavLst>
                                    </p:anim>
                                    <p:animEffect transition="in" filter="fade">
                                      <p:cBhvr>
                                        <p:cTn id="28" dur="1000"/>
                                        <p:tgtEl>
                                          <p:spTgt spid="23"/>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fltVal val="0"/>
                                          </p:val>
                                        </p:tav>
                                        <p:tav tm="100000">
                                          <p:val>
                                            <p:strVal val="#ppt_w"/>
                                          </p:val>
                                        </p:tav>
                                      </p:tavLst>
                                    </p:anim>
                                    <p:anim calcmode="lin" valueType="num">
                                      <p:cBhvr>
                                        <p:cTn id="32" dur="1000" fill="hold"/>
                                        <p:tgtEl>
                                          <p:spTgt spid="16"/>
                                        </p:tgtEl>
                                        <p:attrNameLst>
                                          <p:attrName>ppt_h</p:attrName>
                                        </p:attrNameLst>
                                      </p:cBhvr>
                                      <p:tavLst>
                                        <p:tav tm="0">
                                          <p:val>
                                            <p:fltVal val="0"/>
                                          </p:val>
                                        </p:tav>
                                        <p:tav tm="100000">
                                          <p:val>
                                            <p:strVal val="#ppt_h"/>
                                          </p:val>
                                        </p:tav>
                                      </p:tavLst>
                                    </p:anim>
                                    <p:anim calcmode="lin" valueType="num">
                                      <p:cBhvr>
                                        <p:cTn id="33" dur="1000" fill="hold"/>
                                        <p:tgtEl>
                                          <p:spTgt spid="16"/>
                                        </p:tgtEl>
                                        <p:attrNameLst>
                                          <p:attrName>style.rotation</p:attrName>
                                        </p:attrNameLst>
                                      </p:cBhvr>
                                      <p:tavLst>
                                        <p:tav tm="0">
                                          <p:val>
                                            <p:fltVal val="90"/>
                                          </p:val>
                                        </p:tav>
                                        <p:tav tm="100000">
                                          <p:val>
                                            <p:fltVal val="0"/>
                                          </p:val>
                                        </p:tav>
                                      </p:tavLst>
                                    </p:anim>
                                    <p:animEffect transition="in" filter="fade">
                                      <p:cBhvr>
                                        <p:cTn id="34" dur="1000"/>
                                        <p:tgtEl>
                                          <p:spTgt spid="16"/>
                                        </p:tgtEl>
                                      </p:cBhvr>
                                    </p:animEffect>
                                  </p:childTnLst>
                                </p:cTn>
                              </p:par>
                              <p:par>
                                <p:cTn id="35" presetID="3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1000" fill="hold"/>
                                        <p:tgtEl>
                                          <p:spTgt spid="24"/>
                                        </p:tgtEl>
                                        <p:attrNameLst>
                                          <p:attrName>ppt_w</p:attrName>
                                        </p:attrNameLst>
                                      </p:cBhvr>
                                      <p:tavLst>
                                        <p:tav tm="0">
                                          <p:val>
                                            <p:fltVal val="0"/>
                                          </p:val>
                                        </p:tav>
                                        <p:tav tm="100000">
                                          <p:val>
                                            <p:strVal val="#ppt_w"/>
                                          </p:val>
                                        </p:tav>
                                      </p:tavLst>
                                    </p:anim>
                                    <p:anim calcmode="lin" valueType="num">
                                      <p:cBhvr>
                                        <p:cTn id="38" dur="1000" fill="hold"/>
                                        <p:tgtEl>
                                          <p:spTgt spid="24"/>
                                        </p:tgtEl>
                                        <p:attrNameLst>
                                          <p:attrName>ppt_h</p:attrName>
                                        </p:attrNameLst>
                                      </p:cBhvr>
                                      <p:tavLst>
                                        <p:tav tm="0">
                                          <p:val>
                                            <p:fltVal val="0"/>
                                          </p:val>
                                        </p:tav>
                                        <p:tav tm="100000">
                                          <p:val>
                                            <p:strVal val="#ppt_h"/>
                                          </p:val>
                                        </p:tav>
                                      </p:tavLst>
                                    </p:anim>
                                    <p:anim calcmode="lin" valueType="num">
                                      <p:cBhvr>
                                        <p:cTn id="39" dur="1000" fill="hold"/>
                                        <p:tgtEl>
                                          <p:spTgt spid="24"/>
                                        </p:tgtEl>
                                        <p:attrNameLst>
                                          <p:attrName>style.rotation</p:attrName>
                                        </p:attrNameLst>
                                      </p:cBhvr>
                                      <p:tavLst>
                                        <p:tav tm="0">
                                          <p:val>
                                            <p:fltVal val="90"/>
                                          </p:val>
                                        </p:tav>
                                        <p:tav tm="100000">
                                          <p:val>
                                            <p:fltVal val="0"/>
                                          </p:val>
                                        </p:tav>
                                      </p:tavLst>
                                    </p:anim>
                                    <p:animEffect transition="in" filter="fade">
                                      <p:cBhvr>
                                        <p:cTn id="40" dur="1000"/>
                                        <p:tgtEl>
                                          <p:spTgt spid="24"/>
                                        </p:tgtEl>
                                      </p:cBhvr>
                                    </p:animEffect>
                                  </p:childTnLst>
                                </p:cTn>
                              </p:par>
                            </p:childTnLst>
                          </p:cTn>
                        </p:par>
                        <p:par>
                          <p:cTn id="41" fill="hold">
                            <p:stCondLst>
                              <p:cond delay="1000"/>
                            </p:stCondLst>
                            <p:childTnLst>
                              <p:par>
                                <p:cTn id="42" presetID="8" presetClass="emph" presetSubtype="0" repeatCount="indefinite" fill="hold" grpId="1" nodeType="afterEffect">
                                  <p:stCondLst>
                                    <p:cond delay="0"/>
                                  </p:stCondLst>
                                  <p:childTnLst>
                                    <p:animRot by="21600000">
                                      <p:cBhvr>
                                        <p:cTn id="43" dur="2000" fill="hold"/>
                                        <p:tgtEl>
                                          <p:spTgt spid="18"/>
                                        </p:tgtEl>
                                        <p:attrNameLst>
                                          <p:attrName>r</p:attrName>
                                        </p:attrNameLst>
                                      </p:cBhvr>
                                    </p:animRot>
                                  </p:childTnLst>
                                </p:cTn>
                              </p:par>
                              <p:par>
                                <p:cTn id="44" presetID="8" presetClass="emph" presetSubtype="0" repeatCount="indefinite" fill="hold" grpId="1" nodeType="withEffect">
                                  <p:stCondLst>
                                    <p:cond delay="0"/>
                                  </p:stCondLst>
                                  <p:childTnLst>
                                    <p:animRot by="-21600000">
                                      <p:cBhvr>
                                        <p:cTn id="45" dur="2000" fill="hold"/>
                                        <p:tgtEl>
                                          <p:spTgt spid="17"/>
                                        </p:tgtEl>
                                        <p:attrNameLst>
                                          <p:attrName>r</p:attrName>
                                        </p:attrNameLst>
                                      </p:cBhvr>
                                    </p:animRot>
                                  </p:childTnLst>
                                </p:cTn>
                              </p:par>
                              <p:par>
                                <p:cTn id="46" presetID="8" presetClass="emph" presetSubtype="0" repeatCount="indefinite" fill="hold" grpId="1" nodeType="withEffect">
                                  <p:stCondLst>
                                    <p:cond delay="0"/>
                                  </p:stCondLst>
                                  <p:childTnLst>
                                    <p:animRot by="21600000">
                                      <p:cBhvr>
                                        <p:cTn id="47" dur="2000" fill="hold"/>
                                        <p:tgtEl>
                                          <p:spTgt spid="16"/>
                                        </p:tgtEl>
                                        <p:attrNameLst>
                                          <p:attrName>r</p:attrName>
                                        </p:attrNameLst>
                                      </p:cBhvr>
                                    </p:animRot>
                                  </p:childTnLst>
                                </p:cTn>
                              </p:par>
                            </p:childTnLst>
                          </p:cTn>
                        </p:par>
                        <p:par>
                          <p:cTn id="48" fill="hold">
                            <p:stCondLst>
                              <p:cond delay="3000"/>
                            </p:stCondLst>
                            <p:childTnLst>
                              <p:par>
                                <p:cTn id="49" presetID="22" presetClass="entr" presetSubtype="4"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500"/>
                                        <p:tgtEl>
                                          <p:spTgt spid="21"/>
                                        </p:tgtEl>
                                      </p:cBhvr>
                                    </p:animEffect>
                                  </p:childTnLst>
                                </p:cTn>
                              </p:par>
                            </p:childTnLst>
                          </p:cTn>
                        </p:par>
                        <p:par>
                          <p:cTn id="52" fill="hold">
                            <p:stCondLst>
                              <p:cond delay="3500"/>
                            </p:stCondLst>
                            <p:childTnLst>
                              <p:par>
                                <p:cTn id="53" presetID="10" presetClass="entr" presetSubtype="0"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childTnLst>
                          </p:cTn>
                        </p:par>
                        <p:par>
                          <p:cTn id="60" fill="hold">
                            <p:stCondLst>
                              <p:cond delay="4500"/>
                            </p:stCondLst>
                            <p:childTnLst>
                              <p:par>
                                <p:cTn id="61" presetID="10" presetClass="entr" presetSubtype="0" fill="hold" grpId="0"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childTnLst>
                          </p:cTn>
                        </p:par>
                        <p:par>
                          <p:cTn id="64" fill="hold">
                            <p:stCondLst>
                              <p:cond delay="5000"/>
                            </p:stCondLst>
                            <p:childTnLst>
                              <p:par>
                                <p:cTn id="65" presetID="22" presetClass="entr" presetSubtype="1"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up)">
                                      <p:cBhvr>
                                        <p:cTn id="67" dur="500"/>
                                        <p:tgtEl>
                                          <p:spTgt spid="20"/>
                                        </p:tgtEl>
                                      </p:cBhvr>
                                    </p:animEffect>
                                  </p:childTnLst>
                                </p:cTn>
                              </p:par>
                            </p:childTnLst>
                          </p:cTn>
                        </p:par>
                        <p:par>
                          <p:cTn id="68" fill="hold">
                            <p:stCondLst>
                              <p:cond delay="5500"/>
                            </p:stCondLst>
                            <p:childTnLst>
                              <p:par>
                                <p:cTn id="69" presetID="10" presetClass="entr" presetSubtype="0" fill="hold"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childTnLst>
                          </p:cTn>
                        </p:par>
                        <p:par>
                          <p:cTn id="72" fill="hold">
                            <p:stCondLst>
                              <p:cond delay="6000"/>
                            </p:stCondLst>
                            <p:childTnLst>
                              <p:par>
                                <p:cTn id="73" presetID="22" presetClass="entr" presetSubtype="8"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left)">
                                      <p:cBhvr>
                                        <p:cTn id="75" dur="500"/>
                                        <p:tgtEl>
                                          <p:spTgt spid="13"/>
                                        </p:tgtEl>
                                      </p:cBhvr>
                                    </p:animEffect>
                                  </p:childTnLst>
                                </p:cTn>
                              </p:par>
                            </p:childTnLst>
                          </p:cTn>
                        </p:par>
                        <p:par>
                          <p:cTn id="76" fill="hold">
                            <p:stCondLst>
                              <p:cond delay="6500"/>
                            </p:stCondLst>
                            <p:childTnLst>
                              <p:par>
                                <p:cTn id="77" presetID="10" presetClass="entr" presetSubtype="0"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500"/>
                                        <p:tgtEl>
                                          <p:spTgt spid="14"/>
                                        </p:tgtEl>
                                      </p:cBhvr>
                                    </p:animEffect>
                                  </p:childTnLst>
                                </p:cTn>
                              </p:par>
                            </p:childTnLst>
                          </p:cTn>
                        </p:par>
                        <p:par>
                          <p:cTn id="80" fill="hold">
                            <p:stCondLst>
                              <p:cond delay="7000"/>
                            </p:stCondLst>
                            <p:childTnLst>
                              <p:par>
                                <p:cTn id="81" presetID="22" presetClass="entr" presetSubtype="1" fill="hold" nodeType="after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wipe(up)">
                                      <p:cBhvr>
                                        <p:cTn id="83" dur="500"/>
                                        <p:tgtEl>
                                          <p:spTgt spid="19"/>
                                        </p:tgtEl>
                                      </p:cBhvr>
                                    </p:animEffect>
                                  </p:childTnLst>
                                </p:cTn>
                              </p:par>
                            </p:childTnLst>
                          </p:cTn>
                        </p:par>
                        <p:par>
                          <p:cTn id="84" fill="hold">
                            <p:stCondLst>
                              <p:cond delay="7500"/>
                            </p:stCondLst>
                            <p:childTnLst>
                              <p:par>
                                <p:cTn id="85" presetID="10" presetClass="entr" presetSubtype="0" fill="hold"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childTnLst>
                          </p:cTn>
                        </p:par>
                        <p:par>
                          <p:cTn id="88" fill="hold">
                            <p:stCondLst>
                              <p:cond delay="8000"/>
                            </p:stCondLst>
                            <p:childTnLst>
                              <p:par>
                                <p:cTn id="89" presetID="22" presetClass="entr" presetSubtype="8" fill="hold" grpId="0"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childTnLst>
                          </p:cTn>
                        </p:par>
                        <p:par>
                          <p:cTn id="92" fill="hold">
                            <p:stCondLst>
                              <p:cond delay="8500"/>
                            </p:stCondLst>
                            <p:childTnLst>
                              <p:par>
                                <p:cTn id="93" presetID="10" presetClass="entr" presetSubtype="0"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fade">
                                      <p:cBhvr>
                                        <p:cTn id="95" dur="500"/>
                                        <p:tgtEl>
                                          <p:spTgt spid="31"/>
                                        </p:tgtEl>
                                      </p:cBhvr>
                                    </p:animEffect>
                                  </p:childTnLst>
                                </p:cTn>
                              </p:par>
                            </p:childTnLst>
                          </p:cTn>
                        </p:par>
                        <p:par>
                          <p:cTn id="96" fill="hold">
                            <p:stCondLst>
                              <p:cond delay="9000"/>
                            </p:stCondLst>
                            <p:childTnLst>
                              <p:par>
                                <p:cTn id="97" presetID="22" presetClass="entr" presetSubtype="8" fill="hold" grpId="0" nodeType="after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wipe(left)">
                                      <p:cBhvr>
                                        <p:cTn id="99" dur="500"/>
                                        <p:tgtEl>
                                          <p:spTgt spid="26"/>
                                        </p:tgtEl>
                                      </p:cBhvr>
                                    </p:animEffect>
                                  </p:childTnLst>
                                </p:cTn>
                              </p:par>
                            </p:childTnLst>
                          </p:cTn>
                        </p:par>
                        <p:par>
                          <p:cTn id="100" fill="hold">
                            <p:stCondLst>
                              <p:cond delay="9500"/>
                            </p:stCondLst>
                            <p:childTnLst>
                              <p:par>
                                <p:cTn id="101" presetID="10" presetClass="entr" presetSubtype="0"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fade">
                                      <p:cBhvr>
                                        <p:cTn id="10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4" grpId="0"/>
      <p:bldP spid="16" grpId="0" animBg="1"/>
      <p:bldP spid="16" grpId="1" animBg="1"/>
      <p:bldP spid="17" grpId="0" animBg="1"/>
      <p:bldP spid="17" grpId="1" animBg="1"/>
      <p:bldP spid="18" grpId="0" animBg="1"/>
      <p:bldP spid="18" grpId="1" animBg="1"/>
      <p:bldP spid="25" grpId="0"/>
      <p:bldP spid="26" grpId="0"/>
      <p:bldP spid="30"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p:cNvGraphicFramePr/>
          <p:nvPr>
            <p:extLst>
              <p:ext uri="{D42A27DB-BD31-4B8C-83A1-F6EECF244321}">
                <p14:modId xmlns:p14="http://schemas.microsoft.com/office/powerpoint/2010/main" val="52813737"/>
              </p:ext>
            </p:extLst>
          </p:nvPr>
        </p:nvGraphicFramePr>
        <p:xfrm>
          <a:off x="2032000" y="1605933"/>
          <a:ext cx="8128000" cy="266361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a:t>Bar Chart Layout Sample</a:t>
            </a:r>
          </a:p>
        </p:txBody>
      </p:sp>
      <p:sp>
        <p:nvSpPr>
          <p:cNvPr id="14" name="Rectangle 13"/>
          <p:cNvSpPr/>
          <p:nvPr/>
        </p:nvSpPr>
        <p:spPr>
          <a:xfrm>
            <a:off x="0" y="4158342"/>
            <a:ext cx="12192000" cy="2699658"/>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799470" y="4262511"/>
            <a:ext cx="704039" cy="400110"/>
          </a:xfrm>
          <a:prstGeom prst="rect">
            <a:avLst/>
          </a:prstGeom>
          <a:noFill/>
        </p:spPr>
        <p:txBody>
          <a:bodyPr wrap="none" rtlCol="0">
            <a:spAutoFit/>
          </a:bodyPr>
          <a:lstStyle/>
          <a:p>
            <a:r>
              <a:rPr lang="en-US" sz="2000">
                <a:solidFill>
                  <a:schemeClr val="bg1"/>
                </a:solidFill>
                <a:latin typeface="+mj-lt"/>
              </a:rPr>
              <a:t>2012</a:t>
            </a:r>
          </a:p>
        </p:txBody>
      </p:sp>
      <p:sp>
        <p:nvSpPr>
          <p:cNvPr id="19" name="TextBox 18"/>
          <p:cNvSpPr txBox="1"/>
          <p:nvPr/>
        </p:nvSpPr>
        <p:spPr>
          <a:xfrm>
            <a:off x="4766602" y="4262511"/>
            <a:ext cx="704039" cy="400110"/>
          </a:xfrm>
          <a:prstGeom prst="rect">
            <a:avLst/>
          </a:prstGeom>
          <a:noFill/>
        </p:spPr>
        <p:txBody>
          <a:bodyPr wrap="none" rtlCol="0">
            <a:spAutoFit/>
          </a:bodyPr>
          <a:lstStyle/>
          <a:p>
            <a:r>
              <a:rPr lang="en-US" sz="2000">
                <a:solidFill>
                  <a:schemeClr val="bg1"/>
                </a:solidFill>
                <a:latin typeface="+mj-lt"/>
              </a:rPr>
              <a:t>2013</a:t>
            </a:r>
          </a:p>
        </p:txBody>
      </p:sp>
      <p:sp>
        <p:nvSpPr>
          <p:cNvPr id="20" name="TextBox 19"/>
          <p:cNvSpPr txBox="1"/>
          <p:nvPr/>
        </p:nvSpPr>
        <p:spPr>
          <a:xfrm>
            <a:off x="6724356" y="4262511"/>
            <a:ext cx="704039" cy="400110"/>
          </a:xfrm>
          <a:prstGeom prst="rect">
            <a:avLst/>
          </a:prstGeom>
          <a:noFill/>
        </p:spPr>
        <p:txBody>
          <a:bodyPr wrap="none" rtlCol="0">
            <a:spAutoFit/>
          </a:bodyPr>
          <a:lstStyle/>
          <a:p>
            <a:r>
              <a:rPr lang="en-US" sz="2000">
                <a:solidFill>
                  <a:schemeClr val="bg1"/>
                </a:solidFill>
                <a:latin typeface="+mj-lt"/>
              </a:rPr>
              <a:t>2014</a:t>
            </a:r>
          </a:p>
        </p:txBody>
      </p:sp>
      <p:sp>
        <p:nvSpPr>
          <p:cNvPr id="21" name="TextBox 20"/>
          <p:cNvSpPr txBox="1"/>
          <p:nvPr/>
        </p:nvSpPr>
        <p:spPr>
          <a:xfrm>
            <a:off x="8691488" y="4262511"/>
            <a:ext cx="704039" cy="400110"/>
          </a:xfrm>
          <a:prstGeom prst="rect">
            <a:avLst/>
          </a:prstGeom>
          <a:noFill/>
        </p:spPr>
        <p:txBody>
          <a:bodyPr wrap="none" rtlCol="0">
            <a:spAutoFit/>
          </a:bodyPr>
          <a:lstStyle/>
          <a:p>
            <a:r>
              <a:rPr lang="en-US" sz="2000">
                <a:solidFill>
                  <a:schemeClr val="bg1"/>
                </a:solidFill>
                <a:latin typeface="+mj-lt"/>
              </a:rPr>
              <a:t>2015</a:t>
            </a:r>
          </a:p>
        </p:txBody>
      </p:sp>
      <p:sp>
        <p:nvSpPr>
          <p:cNvPr id="22" name="Title 1"/>
          <p:cNvSpPr txBox="1">
            <a:spLocks/>
          </p:cNvSpPr>
          <p:nvPr/>
        </p:nvSpPr>
        <p:spPr>
          <a:xfrm>
            <a:off x="852714" y="4674971"/>
            <a:ext cx="10573563" cy="595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u="none" kern="1200">
                <a:solidFill>
                  <a:schemeClr val="tx1">
                    <a:lumMod val="65000"/>
                    <a:lumOff val="35000"/>
                  </a:schemeClr>
                </a:solidFill>
                <a:latin typeface="Source Sans Pro" panose="020B0503030403020204" pitchFamily="34" charset="0"/>
                <a:ea typeface="+mj-ea"/>
                <a:cs typeface="+mj-cs"/>
              </a:defRPr>
            </a:lvl1pPr>
          </a:lstStyle>
          <a:p>
            <a:pPr algn="ctr"/>
            <a:r>
              <a:rPr lang="en-US" sz="3200">
                <a:solidFill>
                  <a:schemeClr val="bg1"/>
                </a:solidFill>
              </a:rPr>
              <a:t>Bar Chart Layout Sample</a:t>
            </a:r>
          </a:p>
        </p:txBody>
      </p:sp>
      <p:sp>
        <p:nvSpPr>
          <p:cNvPr id="24" name="Rectangle 23"/>
          <p:cNvSpPr/>
          <p:nvPr/>
        </p:nvSpPr>
        <p:spPr>
          <a:xfrm>
            <a:off x="1197937" y="5267493"/>
            <a:ext cx="9883115" cy="738664"/>
          </a:xfrm>
          <a:prstGeom prst="rect">
            <a:avLst/>
          </a:prstGeom>
        </p:spPr>
        <p:txBody>
          <a:bodyPr wrap="square">
            <a:spAutoFit/>
          </a:bodyPr>
          <a:lstStyle/>
          <a:p>
            <a:pPr algn="ctr"/>
            <a:r>
              <a:rPr lang="en-US" sz="1400" dirty="0">
                <a:solidFill>
                  <a:schemeClr val="bg1">
                    <a:lumMod val="95000"/>
                  </a:schemeClr>
                </a:solidFill>
              </a:rPr>
              <a:t>Lorem ipsum dolor sit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a:t>
            </a:r>
            <a:r>
              <a:rPr lang="en-US" sz="1400" dirty="0" err="1">
                <a:solidFill>
                  <a:schemeClr val="bg1">
                    <a:lumMod val="95000"/>
                  </a:schemeClr>
                </a:solidFill>
              </a:rPr>
              <a:t>adipiscing</a:t>
            </a:r>
            <a:r>
              <a:rPr lang="en-US" sz="1400" dirty="0">
                <a:solidFill>
                  <a:schemeClr val="bg1">
                    <a:lumMod val="95000"/>
                  </a:schemeClr>
                </a:solidFill>
              </a:rPr>
              <a:t> </a:t>
            </a:r>
            <a:r>
              <a:rPr lang="en-US" sz="1400" dirty="0" err="1">
                <a:solidFill>
                  <a:schemeClr val="bg1">
                    <a:lumMod val="95000"/>
                  </a:schemeClr>
                </a:solidFill>
              </a:rPr>
              <a:t>elit</a:t>
            </a:r>
            <a:r>
              <a:rPr lang="en-US" sz="1400" dirty="0">
                <a:solidFill>
                  <a:schemeClr val="bg1">
                    <a:lumMod val="95000"/>
                  </a:schemeClr>
                </a:solidFill>
              </a:rPr>
              <a:t>. </a:t>
            </a:r>
            <a:r>
              <a:rPr lang="en-US" sz="1400" dirty="0" err="1">
                <a:solidFill>
                  <a:schemeClr val="bg1">
                    <a:lumMod val="95000"/>
                  </a:schemeClr>
                </a:solidFill>
              </a:rPr>
              <a:t>Cras</a:t>
            </a:r>
            <a:r>
              <a:rPr lang="en-US" sz="1400" dirty="0">
                <a:solidFill>
                  <a:schemeClr val="bg1">
                    <a:lumMod val="95000"/>
                  </a:schemeClr>
                </a:solidFill>
              </a:rPr>
              <a:t> et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Suspendisse</a:t>
            </a:r>
            <a:r>
              <a:rPr lang="en-US" sz="1400" dirty="0">
                <a:solidFill>
                  <a:schemeClr val="bg1">
                    <a:lumMod val="95000"/>
                  </a:schemeClr>
                </a:solidFill>
              </a:rPr>
              <a:t> </a:t>
            </a:r>
            <a:r>
              <a:rPr lang="en-US" sz="1400" dirty="0" err="1">
                <a:solidFill>
                  <a:schemeClr val="bg1">
                    <a:lumMod val="95000"/>
                  </a:schemeClr>
                </a:solidFill>
              </a:rPr>
              <a:t>quis</a:t>
            </a:r>
            <a:r>
              <a:rPr lang="en-US" sz="1400" dirty="0">
                <a:solidFill>
                  <a:schemeClr val="bg1">
                    <a:lumMod val="95000"/>
                  </a:schemeClr>
                </a:solidFill>
              </a:rPr>
              <a:t> </a:t>
            </a:r>
            <a:r>
              <a:rPr lang="en-US" sz="1400" dirty="0" err="1">
                <a:solidFill>
                  <a:schemeClr val="bg1">
                    <a:lumMod val="95000"/>
                  </a:schemeClr>
                </a:solidFill>
              </a:rPr>
              <a:t>aliquet</a:t>
            </a:r>
            <a:r>
              <a:rPr lang="en-US" sz="1400" dirty="0">
                <a:solidFill>
                  <a:schemeClr val="bg1">
                    <a:lumMod val="95000"/>
                  </a:schemeClr>
                </a:solidFill>
              </a:rPr>
              <a:t> </a:t>
            </a:r>
            <a:r>
              <a:rPr lang="en-US" sz="1400" dirty="0" err="1">
                <a:solidFill>
                  <a:schemeClr val="bg1">
                    <a:lumMod val="95000"/>
                  </a:schemeClr>
                </a:solidFill>
              </a:rPr>
              <a:t>tellus</a:t>
            </a:r>
            <a:r>
              <a:rPr lang="en-US" sz="1400" dirty="0">
                <a:solidFill>
                  <a:schemeClr val="bg1">
                    <a:lumMod val="95000"/>
                  </a:schemeClr>
                </a:solidFill>
              </a:rPr>
              <a:t>. </a:t>
            </a:r>
            <a:r>
              <a:rPr lang="en-US" sz="1400" dirty="0" err="1">
                <a:solidFill>
                  <a:schemeClr val="bg1">
                    <a:lumMod val="95000"/>
                  </a:schemeClr>
                </a:solidFill>
              </a:rPr>
              <a:t>Nullam</a:t>
            </a:r>
            <a:r>
              <a:rPr lang="en-US" sz="1400" dirty="0">
                <a:solidFill>
                  <a:schemeClr val="bg1">
                    <a:lumMod val="95000"/>
                  </a:schemeClr>
                </a:solidFill>
              </a:rPr>
              <a:t> </a:t>
            </a:r>
            <a:r>
              <a:rPr lang="en-US" sz="1400" dirty="0" err="1">
                <a:solidFill>
                  <a:schemeClr val="bg1">
                    <a:lumMod val="95000"/>
                  </a:schemeClr>
                </a:solidFill>
              </a:rPr>
              <a:t>fermentum</a:t>
            </a:r>
            <a:r>
              <a:rPr lang="en-US" sz="1400" dirty="0">
                <a:solidFill>
                  <a:schemeClr val="bg1">
                    <a:lumMod val="95000"/>
                  </a:schemeClr>
                </a:solidFill>
              </a:rPr>
              <a:t> </a:t>
            </a:r>
            <a:r>
              <a:rPr lang="en-US" sz="1400" dirty="0" err="1">
                <a:solidFill>
                  <a:schemeClr val="bg1">
                    <a:lumMod val="95000"/>
                  </a:schemeClr>
                </a:solidFill>
              </a:rPr>
              <a:t>metus</a:t>
            </a:r>
            <a:r>
              <a:rPr lang="en-US" sz="1400" dirty="0">
                <a:solidFill>
                  <a:schemeClr val="bg1">
                    <a:lumMod val="95000"/>
                  </a:schemeClr>
                </a:solidFill>
              </a:rPr>
              <a:t> non </a:t>
            </a:r>
            <a:r>
              <a:rPr lang="en-US" sz="1400" dirty="0" err="1">
                <a:solidFill>
                  <a:schemeClr val="bg1">
                    <a:lumMod val="95000"/>
                  </a:schemeClr>
                </a:solidFill>
              </a:rPr>
              <a:t>sodales</a:t>
            </a:r>
            <a:r>
              <a:rPr lang="en-US" sz="1400" dirty="0">
                <a:solidFill>
                  <a:schemeClr val="bg1">
                    <a:lumMod val="95000"/>
                  </a:schemeClr>
                </a:solidFill>
              </a:rPr>
              <a:t> </a:t>
            </a:r>
            <a:r>
              <a:rPr lang="en-US" sz="1400" dirty="0" err="1">
                <a:solidFill>
                  <a:schemeClr val="bg1">
                    <a:lumMod val="95000"/>
                  </a:schemeClr>
                </a:solidFill>
              </a:rPr>
              <a:t>accumsan</a:t>
            </a:r>
            <a:r>
              <a:rPr lang="en-US" sz="1400" dirty="0">
                <a:solidFill>
                  <a:schemeClr val="bg1">
                    <a:lumMod val="95000"/>
                  </a:schemeClr>
                </a:solidFill>
              </a:rPr>
              <a:t>. </a:t>
            </a:r>
            <a:r>
              <a:rPr lang="en-US" sz="1400" dirty="0" err="1">
                <a:solidFill>
                  <a:schemeClr val="bg1">
                    <a:lumMod val="95000"/>
                  </a:schemeClr>
                </a:solidFill>
              </a:rPr>
              <a:t>Morbi</a:t>
            </a:r>
            <a:r>
              <a:rPr lang="en-US" sz="1400" dirty="0">
                <a:solidFill>
                  <a:schemeClr val="bg1">
                    <a:lumMod val="95000"/>
                  </a:schemeClr>
                </a:solidFill>
              </a:rPr>
              <a:t> </a:t>
            </a:r>
            <a:r>
              <a:rPr lang="en-US" sz="1400" dirty="0" err="1">
                <a:solidFill>
                  <a:schemeClr val="bg1">
                    <a:lumMod val="95000"/>
                  </a:schemeClr>
                </a:solidFill>
              </a:rPr>
              <a:t>ut</a:t>
            </a:r>
            <a:r>
              <a:rPr lang="en-US" sz="1400" dirty="0">
                <a:solidFill>
                  <a:schemeClr val="bg1">
                    <a:lumMod val="95000"/>
                  </a:schemeClr>
                </a:solidFill>
              </a:rPr>
              <a:t> </a:t>
            </a:r>
            <a:r>
              <a:rPr lang="en-US" sz="1400" dirty="0" err="1">
                <a:solidFill>
                  <a:schemeClr val="bg1">
                    <a:lumMod val="95000"/>
                  </a:schemeClr>
                </a:solidFill>
              </a:rPr>
              <a:t>risus</a:t>
            </a:r>
            <a:r>
              <a:rPr lang="en-US" sz="1400" dirty="0">
                <a:solidFill>
                  <a:schemeClr val="bg1">
                    <a:lumMod val="95000"/>
                  </a:schemeClr>
                </a:solidFill>
              </a:rPr>
              <a:t> </a:t>
            </a:r>
            <a:r>
              <a:rPr lang="en-US" sz="1400" dirty="0" err="1">
                <a:solidFill>
                  <a:schemeClr val="bg1">
                    <a:lumMod val="95000"/>
                  </a:schemeClr>
                </a:solidFill>
              </a:rPr>
              <a:t>ut</a:t>
            </a:r>
            <a:r>
              <a:rPr lang="en-US" sz="1400" dirty="0">
                <a:solidFill>
                  <a:schemeClr val="bg1">
                    <a:lumMod val="95000"/>
                  </a:schemeClr>
                </a:solidFill>
              </a:rPr>
              <a:t> </a:t>
            </a:r>
            <a:r>
              <a:rPr lang="en-US" sz="1400" dirty="0" err="1">
                <a:solidFill>
                  <a:schemeClr val="bg1">
                    <a:lumMod val="95000"/>
                  </a:schemeClr>
                </a:solidFill>
              </a:rPr>
              <a:t>nulla</a:t>
            </a:r>
            <a:r>
              <a:rPr lang="en-US" sz="1400" dirty="0">
                <a:solidFill>
                  <a:schemeClr val="bg1">
                    <a:lumMod val="95000"/>
                  </a:schemeClr>
                </a:solidFill>
              </a:rPr>
              <a:t> </a:t>
            </a:r>
            <a:r>
              <a:rPr lang="en-US" sz="1400" dirty="0" err="1">
                <a:solidFill>
                  <a:schemeClr val="bg1">
                    <a:lumMod val="95000"/>
                  </a:schemeClr>
                </a:solidFill>
              </a:rPr>
              <a:t>hendrerit</a:t>
            </a:r>
            <a:r>
              <a:rPr lang="en-US" sz="1400" dirty="0">
                <a:solidFill>
                  <a:schemeClr val="bg1">
                    <a:lumMod val="95000"/>
                  </a:schemeClr>
                </a:solidFill>
              </a:rPr>
              <a:t> </a:t>
            </a:r>
            <a:r>
              <a:rPr lang="en-US" sz="1400" dirty="0" err="1">
                <a:solidFill>
                  <a:schemeClr val="bg1">
                    <a:lumMod val="95000"/>
                  </a:schemeClr>
                </a:solidFill>
              </a:rPr>
              <a:t>malesuada</a:t>
            </a:r>
            <a:r>
              <a:rPr lang="en-US" sz="1400" dirty="0">
                <a:solidFill>
                  <a:schemeClr val="bg1">
                    <a:lumMod val="95000"/>
                  </a:schemeClr>
                </a:solidFill>
              </a:rPr>
              <a:t> </a:t>
            </a:r>
            <a:r>
              <a:rPr lang="en-US" sz="1400" dirty="0" err="1">
                <a:solidFill>
                  <a:schemeClr val="bg1">
                    <a:lumMod val="95000"/>
                  </a:schemeClr>
                </a:solidFill>
              </a:rPr>
              <a:t>aliquet</a:t>
            </a:r>
            <a:r>
              <a:rPr lang="en-US" sz="1400" dirty="0">
                <a:solidFill>
                  <a:schemeClr val="bg1">
                    <a:lumMod val="95000"/>
                  </a:schemeClr>
                </a:solidFill>
              </a:rPr>
              <a:t> </a:t>
            </a:r>
            <a:r>
              <a:rPr lang="en-US" sz="1400" dirty="0" err="1">
                <a:solidFill>
                  <a:schemeClr val="bg1">
                    <a:lumMod val="95000"/>
                  </a:schemeClr>
                </a:solidFill>
              </a:rPr>
              <a:t>quis</a:t>
            </a:r>
            <a:r>
              <a:rPr lang="en-US" sz="1400" dirty="0">
                <a:solidFill>
                  <a:schemeClr val="bg1">
                    <a:lumMod val="95000"/>
                  </a:schemeClr>
                </a:solidFill>
              </a:rPr>
              <a:t> </a:t>
            </a:r>
            <a:r>
              <a:rPr lang="en-US" sz="1400" dirty="0" err="1">
                <a:solidFill>
                  <a:schemeClr val="bg1">
                    <a:lumMod val="95000"/>
                  </a:schemeClr>
                </a:solidFill>
              </a:rPr>
              <a:t>purus</a:t>
            </a:r>
            <a:r>
              <a:rPr lang="en-US" sz="1400" dirty="0">
                <a:solidFill>
                  <a:schemeClr val="bg1">
                    <a:lumMod val="95000"/>
                  </a:schemeClr>
                </a:solidFill>
              </a:rPr>
              <a:t>. </a:t>
            </a:r>
            <a:r>
              <a:rPr lang="en-US" sz="1400" dirty="0" err="1">
                <a:solidFill>
                  <a:schemeClr val="bg1">
                    <a:lumMod val="95000"/>
                  </a:schemeClr>
                </a:solidFill>
              </a:rPr>
              <a:t>Sed</a:t>
            </a:r>
            <a:r>
              <a:rPr lang="en-US" sz="1400" dirty="0">
                <a:solidFill>
                  <a:schemeClr val="bg1">
                    <a:lumMod val="95000"/>
                  </a:schemeClr>
                </a:solidFill>
              </a:rPr>
              <a:t> porta </a:t>
            </a:r>
            <a:r>
              <a:rPr lang="en-US" sz="1400" dirty="0" err="1">
                <a:solidFill>
                  <a:schemeClr val="bg1">
                    <a:lumMod val="95000"/>
                  </a:schemeClr>
                </a:solidFill>
              </a:rPr>
              <a:t>purus</a:t>
            </a:r>
            <a:r>
              <a:rPr lang="en-US" sz="1400" dirty="0">
                <a:solidFill>
                  <a:schemeClr val="bg1">
                    <a:lumMod val="95000"/>
                  </a:schemeClr>
                </a:solidFill>
              </a:rPr>
              <a:t> </a:t>
            </a:r>
            <a:r>
              <a:rPr lang="en-US" sz="1400" dirty="0" err="1">
                <a:solidFill>
                  <a:schemeClr val="bg1">
                    <a:lumMod val="95000"/>
                  </a:schemeClr>
                </a:solidFill>
              </a:rPr>
              <a:t>velit</a:t>
            </a:r>
            <a:r>
              <a:rPr lang="en-US" sz="1400" dirty="0">
                <a:solidFill>
                  <a:schemeClr val="bg1">
                    <a:lumMod val="95000"/>
                  </a:schemeClr>
                </a:solidFill>
              </a:rPr>
              <a:t>, </a:t>
            </a:r>
            <a:r>
              <a:rPr lang="en-US" sz="1400" dirty="0" err="1">
                <a:solidFill>
                  <a:schemeClr val="bg1">
                    <a:lumMod val="95000"/>
                  </a:schemeClr>
                </a:solidFill>
              </a:rPr>
              <a:t>eu</a:t>
            </a:r>
            <a:r>
              <a:rPr lang="en-US" sz="1400" dirty="0">
                <a:solidFill>
                  <a:schemeClr val="bg1">
                    <a:lumMod val="95000"/>
                  </a:schemeClr>
                </a:solidFill>
              </a:rPr>
              <a:t> </a:t>
            </a:r>
            <a:r>
              <a:rPr lang="en-US" sz="1400" dirty="0" err="1">
                <a:solidFill>
                  <a:schemeClr val="bg1">
                    <a:lumMod val="95000"/>
                  </a:schemeClr>
                </a:solidFill>
              </a:rPr>
              <a:t>rhoncus</a:t>
            </a:r>
            <a:r>
              <a:rPr lang="en-US" sz="1400" dirty="0">
                <a:solidFill>
                  <a:schemeClr val="bg1">
                    <a:lumMod val="95000"/>
                  </a:schemeClr>
                </a:solidFill>
              </a:rPr>
              <a:t> </a:t>
            </a:r>
            <a:r>
              <a:rPr lang="en-US" sz="1400" dirty="0" err="1">
                <a:solidFill>
                  <a:schemeClr val="bg1">
                    <a:lumMod val="95000"/>
                  </a:schemeClr>
                </a:solidFill>
              </a:rPr>
              <a:t>est</a:t>
            </a:r>
            <a:r>
              <a:rPr lang="en-US" sz="1400" dirty="0">
                <a:solidFill>
                  <a:schemeClr val="bg1">
                    <a:lumMod val="95000"/>
                  </a:schemeClr>
                </a:solidFill>
              </a:rPr>
              <a:t> </a:t>
            </a:r>
            <a:r>
              <a:rPr lang="en-US" sz="1400" dirty="0" err="1">
                <a:solidFill>
                  <a:schemeClr val="bg1">
                    <a:lumMod val="95000"/>
                  </a:schemeClr>
                </a:solidFill>
              </a:rPr>
              <a:t>rutrum</a:t>
            </a:r>
            <a:r>
              <a:rPr lang="en-US" sz="1400" dirty="0">
                <a:solidFill>
                  <a:schemeClr val="bg1">
                    <a:lumMod val="95000"/>
                  </a:schemeClr>
                </a:solidFill>
              </a:rPr>
              <a:t> ac. . </a:t>
            </a:r>
            <a:r>
              <a:rPr lang="en-US" sz="1400" dirty="0" err="1">
                <a:solidFill>
                  <a:schemeClr val="bg1">
                    <a:lumMod val="95000"/>
                  </a:schemeClr>
                </a:solidFill>
              </a:rPr>
              <a:t>Sed</a:t>
            </a:r>
            <a:r>
              <a:rPr lang="en-US" sz="1400" dirty="0">
                <a:solidFill>
                  <a:schemeClr val="bg1">
                    <a:lumMod val="95000"/>
                  </a:schemeClr>
                </a:solidFill>
              </a:rPr>
              <a:t> porta </a:t>
            </a:r>
            <a:r>
              <a:rPr lang="en-US" sz="1400" dirty="0" err="1">
                <a:solidFill>
                  <a:schemeClr val="bg1">
                    <a:lumMod val="95000"/>
                  </a:schemeClr>
                </a:solidFill>
              </a:rPr>
              <a:t>purus</a:t>
            </a:r>
            <a:r>
              <a:rPr lang="en-US" sz="1400" dirty="0">
                <a:solidFill>
                  <a:schemeClr val="bg1">
                    <a:lumMod val="95000"/>
                  </a:schemeClr>
                </a:solidFill>
              </a:rPr>
              <a:t> </a:t>
            </a:r>
            <a:r>
              <a:rPr lang="en-US" sz="1400" dirty="0" err="1">
                <a:solidFill>
                  <a:schemeClr val="bg1">
                    <a:lumMod val="95000"/>
                  </a:schemeClr>
                </a:solidFill>
              </a:rPr>
              <a:t>velit</a:t>
            </a:r>
            <a:r>
              <a:rPr lang="en-US" sz="1400" dirty="0">
                <a:solidFill>
                  <a:schemeClr val="bg1">
                    <a:lumMod val="95000"/>
                  </a:schemeClr>
                </a:solidFill>
              </a:rPr>
              <a:t>, </a:t>
            </a:r>
            <a:r>
              <a:rPr lang="en-US" sz="1400" dirty="0" err="1">
                <a:solidFill>
                  <a:schemeClr val="bg1">
                    <a:lumMod val="95000"/>
                  </a:schemeClr>
                </a:solidFill>
              </a:rPr>
              <a:t>eu</a:t>
            </a:r>
            <a:r>
              <a:rPr lang="en-US" sz="1400" dirty="0">
                <a:solidFill>
                  <a:schemeClr val="bg1">
                    <a:lumMod val="95000"/>
                  </a:schemeClr>
                </a:solidFill>
              </a:rPr>
              <a:t> </a:t>
            </a:r>
            <a:r>
              <a:rPr lang="en-US" sz="1400" dirty="0" err="1">
                <a:solidFill>
                  <a:schemeClr val="bg1">
                    <a:lumMod val="95000"/>
                  </a:schemeClr>
                </a:solidFill>
              </a:rPr>
              <a:t>rhoncus</a:t>
            </a:r>
            <a:r>
              <a:rPr lang="en-US" sz="1400" dirty="0">
                <a:solidFill>
                  <a:schemeClr val="bg1">
                    <a:lumMod val="95000"/>
                  </a:schemeClr>
                </a:solidFill>
              </a:rPr>
              <a:t> </a:t>
            </a:r>
            <a:r>
              <a:rPr lang="en-US" sz="1400" dirty="0" err="1">
                <a:solidFill>
                  <a:schemeClr val="bg1">
                    <a:lumMod val="95000"/>
                  </a:schemeClr>
                </a:solidFill>
              </a:rPr>
              <a:t>est</a:t>
            </a:r>
            <a:r>
              <a:rPr lang="en-US" sz="1400" dirty="0">
                <a:solidFill>
                  <a:schemeClr val="bg1">
                    <a:lumMod val="95000"/>
                  </a:schemeClr>
                </a:solidFill>
              </a:rPr>
              <a:t> </a:t>
            </a:r>
            <a:r>
              <a:rPr lang="en-US" sz="1400" dirty="0" err="1">
                <a:solidFill>
                  <a:schemeClr val="bg1">
                    <a:lumMod val="95000"/>
                  </a:schemeClr>
                </a:solidFill>
              </a:rPr>
              <a:t>rutrum</a:t>
            </a:r>
            <a:r>
              <a:rPr lang="en-US" sz="1400" dirty="0">
                <a:solidFill>
                  <a:schemeClr val="bg1">
                    <a:lumMod val="95000"/>
                  </a:schemeClr>
                </a:solidFill>
              </a:rPr>
              <a:t> ac. </a:t>
            </a:r>
          </a:p>
        </p:txBody>
      </p:sp>
      <p:sp>
        <p:nvSpPr>
          <p:cNvPr id="28" name="Teardrop 27"/>
          <p:cNvSpPr/>
          <p:nvPr/>
        </p:nvSpPr>
        <p:spPr>
          <a:xfrm rot="8199374">
            <a:off x="2489979" y="1453940"/>
            <a:ext cx="450166" cy="450166"/>
          </a:xfrm>
          <a:prstGeom prst="teardrop">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p:cNvSpPr/>
          <p:nvPr/>
        </p:nvSpPr>
        <p:spPr>
          <a:xfrm>
            <a:off x="3033244" y="1473985"/>
            <a:ext cx="5379236" cy="523220"/>
          </a:xfrm>
          <a:prstGeom prst="rect">
            <a:avLst/>
          </a:prstGeom>
        </p:spPr>
        <p:txBody>
          <a:bodyPr wrap="square">
            <a:spAutoFit/>
          </a:bodyPr>
          <a:lstStyle/>
          <a:p>
            <a:r>
              <a:rPr lang="en-US" sz="1400" b="1" i="1" dirty="0">
                <a:solidFill>
                  <a:schemeClr val="bg1">
                    <a:lumMod val="95000"/>
                  </a:schemeClr>
                </a:solidFill>
              </a:rPr>
              <a:t>Lorem ipsum dolor sit </a:t>
            </a:r>
            <a:r>
              <a:rPr lang="en-US" sz="1400" b="1" i="1" dirty="0" err="1">
                <a:solidFill>
                  <a:schemeClr val="bg1">
                    <a:lumMod val="95000"/>
                  </a:schemeClr>
                </a:solidFill>
              </a:rPr>
              <a:t>amet</a:t>
            </a:r>
            <a:r>
              <a:rPr lang="en-US" sz="1400" b="1" i="1" dirty="0">
                <a:solidFill>
                  <a:schemeClr val="bg1">
                    <a:lumMod val="95000"/>
                  </a:schemeClr>
                </a:solidFill>
              </a:rPr>
              <a:t>, </a:t>
            </a:r>
            <a:r>
              <a:rPr lang="en-US" sz="1400" b="1" i="1" dirty="0" err="1">
                <a:solidFill>
                  <a:schemeClr val="bg1">
                    <a:lumMod val="95000"/>
                  </a:schemeClr>
                </a:solidFill>
              </a:rPr>
              <a:t>consectetur</a:t>
            </a:r>
            <a:r>
              <a:rPr lang="en-US" sz="1400" b="1" i="1" dirty="0">
                <a:solidFill>
                  <a:schemeClr val="bg1">
                    <a:lumMod val="95000"/>
                  </a:schemeClr>
                </a:solidFill>
              </a:rPr>
              <a:t> </a:t>
            </a:r>
            <a:r>
              <a:rPr lang="en-US" sz="1400" b="1" i="1" dirty="0" err="1">
                <a:solidFill>
                  <a:schemeClr val="bg1">
                    <a:lumMod val="95000"/>
                  </a:schemeClr>
                </a:solidFill>
              </a:rPr>
              <a:t>adipiscing</a:t>
            </a:r>
            <a:r>
              <a:rPr lang="en-US" sz="1400" b="1" i="1" dirty="0">
                <a:solidFill>
                  <a:schemeClr val="bg1">
                    <a:lumMod val="95000"/>
                  </a:schemeClr>
                </a:solidFill>
              </a:rPr>
              <a:t> </a:t>
            </a:r>
            <a:r>
              <a:rPr lang="en-US" sz="1400" b="1" i="1" dirty="0" err="1">
                <a:solidFill>
                  <a:schemeClr val="bg1">
                    <a:lumMod val="95000"/>
                  </a:schemeClr>
                </a:solidFill>
              </a:rPr>
              <a:t>elit</a:t>
            </a:r>
            <a:r>
              <a:rPr lang="en-US" sz="1400" b="1" i="1" dirty="0">
                <a:solidFill>
                  <a:schemeClr val="bg1">
                    <a:lumMod val="95000"/>
                  </a:schemeClr>
                </a:solidFill>
              </a:rPr>
              <a:t>. </a:t>
            </a:r>
            <a:r>
              <a:rPr lang="en-US" sz="1400" b="1" i="1" dirty="0" err="1">
                <a:solidFill>
                  <a:schemeClr val="bg1">
                    <a:lumMod val="95000"/>
                  </a:schemeClr>
                </a:solidFill>
              </a:rPr>
              <a:t>Cras</a:t>
            </a:r>
            <a:r>
              <a:rPr lang="en-US" sz="1400" b="1" i="1" dirty="0">
                <a:solidFill>
                  <a:schemeClr val="bg1">
                    <a:lumMod val="95000"/>
                  </a:schemeClr>
                </a:solidFill>
              </a:rPr>
              <a:t> et </a:t>
            </a:r>
            <a:r>
              <a:rPr lang="en-US" sz="1400" b="1" i="1" dirty="0" err="1">
                <a:solidFill>
                  <a:schemeClr val="bg1">
                    <a:lumMod val="95000"/>
                  </a:schemeClr>
                </a:solidFill>
              </a:rPr>
              <a:t>urna</a:t>
            </a:r>
            <a:r>
              <a:rPr lang="en-US" sz="1400" b="1" i="1" dirty="0">
                <a:solidFill>
                  <a:schemeClr val="bg1">
                    <a:lumMod val="95000"/>
                  </a:schemeClr>
                </a:solidFill>
              </a:rPr>
              <a:t> </a:t>
            </a:r>
            <a:r>
              <a:rPr lang="en-US" sz="1400" b="1" i="1" dirty="0" err="1">
                <a:solidFill>
                  <a:schemeClr val="bg1">
                    <a:lumMod val="95000"/>
                  </a:schemeClr>
                </a:solidFill>
              </a:rPr>
              <a:t>urna</a:t>
            </a:r>
            <a:r>
              <a:rPr lang="en-US" sz="1400" b="1" i="1" dirty="0">
                <a:solidFill>
                  <a:schemeClr val="bg1">
                    <a:lumMod val="95000"/>
                  </a:schemeClr>
                </a:solidFill>
              </a:rPr>
              <a:t>. </a:t>
            </a:r>
            <a:r>
              <a:rPr lang="en-US" sz="1400" b="1" i="1" dirty="0" err="1">
                <a:solidFill>
                  <a:schemeClr val="bg1">
                    <a:lumMod val="95000"/>
                  </a:schemeClr>
                </a:solidFill>
              </a:rPr>
              <a:t>Suspendisse</a:t>
            </a:r>
            <a:r>
              <a:rPr lang="en-US" sz="1400" b="1" i="1" dirty="0">
                <a:solidFill>
                  <a:schemeClr val="bg1">
                    <a:lumMod val="95000"/>
                  </a:schemeClr>
                </a:solidFill>
              </a:rPr>
              <a:t> </a:t>
            </a:r>
            <a:r>
              <a:rPr lang="en-US" sz="1400" b="1" i="1" dirty="0" err="1">
                <a:solidFill>
                  <a:schemeClr val="bg1">
                    <a:lumMod val="95000"/>
                  </a:schemeClr>
                </a:solidFill>
              </a:rPr>
              <a:t>quis</a:t>
            </a:r>
            <a:r>
              <a:rPr lang="en-US" sz="1400" b="1" i="1" dirty="0">
                <a:solidFill>
                  <a:schemeClr val="bg1">
                    <a:lumMod val="95000"/>
                  </a:schemeClr>
                </a:solidFill>
              </a:rPr>
              <a:t> </a:t>
            </a:r>
            <a:r>
              <a:rPr lang="en-US" sz="1400" b="1" i="1" dirty="0" err="1">
                <a:solidFill>
                  <a:schemeClr val="bg1">
                    <a:lumMod val="95000"/>
                  </a:schemeClr>
                </a:solidFill>
              </a:rPr>
              <a:t>aliquet</a:t>
            </a:r>
            <a:r>
              <a:rPr lang="en-US" sz="1400" b="1" i="1" dirty="0">
                <a:solidFill>
                  <a:schemeClr val="bg1">
                    <a:lumMod val="95000"/>
                  </a:schemeClr>
                </a:solidFill>
              </a:rPr>
              <a:t> </a:t>
            </a:r>
            <a:r>
              <a:rPr lang="en-US" sz="1400" b="1" i="1" dirty="0" err="1">
                <a:solidFill>
                  <a:schemeClr val="bg1">
                    <a:lumMod val="95000"/>
                  </a:schemeClr>
                </a:solidFill>
              </a:rPr>
              <a:t>tellus</a:t>
            </a:r>
            <a:r>
              <a:rPr lang="en-US" sz="1400" b="1" i="1" dirty="0">
                <a:solidFill>
                  <a:schemeClr val="bg1">
                    <a:lumMod val="95000"/>
                  </a:schemeClr>
                </a:solidFill>
              </a:rPr>
              <a:t>.</a:t>
            </a:r>
          </a:p>
        </p:txBody>
      </p:sp>
    </p:spTree>
    <p:extLst>
      <p:ext uri="{BB962C8B-B14F-4D97-AF65-F5344CB8AC3E}">
        <p14:creationId xmlns:p14="http://schemas.microsoft.com/office/powerpoint/2010/main" val="299818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1000" fill="hold"/>
                                        <p:tgtEl>
                                          <p:spTgt spid="28"/>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18" grpId="0"/>
      <p:bldP spid="19" grpId="0"/>
      <p:bldP spid="20" grpId="0"/>
      <p:bldP spid="21" grpId="0"/>
      <p:bldP spid="22" grpId="0"/>
      <p:bldP spid="24" grpId="0"/>
      <p:bldP spid="28" grpId="0" animBg="1"/>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Rectangle 107"/>
          <p:cNvSpPr/>
          <p:nvPr/>
        </p:nvSpPr>
        <p:spPr>
          <a:xfrm>
            <a:off x="9339288" y="1370742"/>
            <a:ext cx="2852712"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0" y="4114800"/>
            <a:ext cx="2852712"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 y="4114800"/>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Subtitle 4"/>
          <p:cNvSpPr txBox="1">
            <a:spLocks/>
          </p:cNvSpPr>
          <p:nvPr/>
        </p:nvSpPr>
        <p:spPr>
          <a:xfrm>
            <a:off x="5314448" y="3661323"/>
            <a:ext cx="4280647" cy="302455"/>
          </a:xfrm>
          <a:prstGeom prst="rect">
            <a:avLst/>
          </a:prstGeom>
        </p:spPr>
        <p:txBody>
          <a:bodyPr vert="horz" lIns="91440" tIns="45720" rIns="91440" bIns="45720" rtlCol="0">
            <a:normAutofit/>
          </a:bodyPr>
          <a:lstStyle/>
          <a:p>
            <a:pPr marL="342900" lvl="0" indent="-342900" algn="ctr">
              <a:spcBef>
                <a:spcPct val="20000"/>
              </a:spcBef>
            </a:pPr>
            <a:r>
              <a:rPr lang="ms-MY" sz="1200" dirty="0">
                <a:solidFill>
                  <a:schemeClr val="bg1">
                    <a:lumMod val="95000"/>
                  </a:schemeClr>
                </a:solidFill>
                <a:latin typeface="+mj-lt"/>
              </a:rPr>
              <a:t>Lorem ipsum dolor sit </a:t>
            </a:r>
            <a:r>
              <a:rPr lang="ms-MY" sz="1200" b="1" dirty="0">
                <a:solidFill>
                  <a:schemeClr val="bg1">
                    <a:lumMod val="95000"/>
                  </a:schemeClr>
                </a:solidFill>
                <a:latin typeface="+mj-lt"/>
              </a:rPr>
              <a:t>amet consectetur</a:t>
            </a:r>
            <a:endParaRPr kumimoji="0" lang="en-US" sz="1200" b="1" i="0" u="none" strike="noStrike" kern="1200" cap="none" spc="0" normalizeH="0" baseline="0" noProof="0" dirty="0">
              <a:ln>
                <a:noFill/>
              </a:ln>
              <a:solidFill>
                <a:schemeClr val="bg1">
                  <a:lumMod val="95000"/>
                </a:schemeClr>
              </a:solidFill>
              <a:effectLst/>
              <a:uLnTx/>
              <a:uFillTx/>
              <a:latin typeface="+mj-lt"/>
            </a:endParaRPr>
          </a:p>
        </p:txBody>
      </p:sp>
      <p:sp>
        <p:nvSpPr>
          <p:cNvPr id="75" name="TextBox 74"/>
          <p:cNvSpPr txBox="1"/>
          <p:nvPr/>
        </p:nvSpPr>
        <p:spPr>
          <a:xfrm>
            <a:off x="2852711" y="2992579"/>
            <a:ext cx="6486577" cy="646331"/>
          </a:xfrm>
          <a:prstGeom prst="rect">
            <a:avLst/>
          </a:prstGeom>
          <a:noFill/>
        </p:spPr>
        <p:txBody>
          <a:bodyPr wrap="square" rtlCol="0">
            <a:spAutoFit/>
          </a:bodyPr>
          <a:lstStyle/>
          <a:p>
            <a:pPr algn="ctr"/>
            <a:r>
              <a:rPr lang="en-US" sz="3600" dirty="0">
                <a:solidFill>
                  <a:schemeClr val="bg1"/>
                </a:solidFill>
              </a:rPr>
              <a:t>Show</a:t>
            </a:r>
            <a:r>
              <a:rPr lang="en-US" sz="3600" dirty="0">
                <a:solidFill>
                  <a:schemeClr val="tx1">
                    <a:lumMod val="75000"/>
                    <a:lumOff val="25000"/>
                  </a:schemeClr>
                </a:solidFill>
              </a:rPr>
              <a:t> </a:t>
            </a:r>
            <a:r>
              <a:rPr lang="en-US" sz="3600" dirty="0">
                <a:solidFill>
                  <a:schemeClr val="bg1"/>
                </a:solidFill>
              </a:rPr>
              <a:t>all</a:t>
            </a:r>
            <a:r>
              <a:rPr lang="en-US" sz="3600" dirty="0">
                <a:solidFill>
                  <a:schemeClr val="tx1">
                    <a:lumMod val="75000"/>
                    <a:lumOff val="25000"/>
                  </a:schemeClr>
                </a:solidFill>
              </a:rPr>
              <a:t> </a:t>
            </a:r>
            <a:r>
              <a:rPr lang="en-US" sz="3600" dirty="0">
                <a:solidFill>
                  <a:schemeClr val="bg1"/>
                </a:solidFill>
              </a:rPr>
              <a:t>Mockup</a:t>
            </a:r>
            <a:r>
              <a:rPr lang="en-US" sz="3600" dirty="0">
                <a:solidFill>
                  <a:schemeClr val="accent4"/>
                </a:solidFill>
              </a:rPr>
              <a:t> </a:t>
            </a:r>
            <a:r>
              <a:rPr lang="en-US" sz="3600" dirty="0">
                <a:solidFill>
                  <a:schemeClr val="bg1"/>
                </a:solidFill>
              </a:rPr>
              <a:t>&amp;</a:t>
            </a:r>
            <a:r>
              <a:rPr lang="en-US" sz="3600" dirty="0">
                <a:solidFill>
                  <a:schemeClr val="accent4"/>
                </a:solidFill>
              </a:rPr>
              <a:t> </a:t>
            </a:r>
            <a:r>
              <a:rPr lang="en-US" sz="3600" dirty="0">
                <a:solidFill>
                  <a:schemeClr val="bg1"/>
                </a:solidFill>
              </a:rPr>
              <a:t>Images</a:t>
            </a:r>
          </a:p>
        </p:txBody>
      </p:sp>
      <p:cxnSp>
        <p:nvCxnSpPr>
          <p:cNvPr id="77" name="Straight Connector 76"/>
          <p:cNvCxnSpPr>
            <a:stCxn id="51" idx="3"/>
          </p:cNvCxnSpPr>
          <p:nvPr/>
        </p:nvCxnSpPr>
        <p:spPr>
          <a:xfrm>
            <a:off x="2852712" y="4800600"/>
            <a:ext cx="3243287"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095999" y="2057400"/>
            <a:ext cx="1" cy="685800"/>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108" idx="1"/>
          </p:cNvCxnSpPr>
          <p:nvPr/>
        </p:nvCxnSpPr>
        <p:spPr>
          <a:xfrm>
            <a:off x="6096003" y="2055293"/>
            <a:ext cx="3243285" cy="1249"/>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096000" y="4114801"/>
            <a:ext cx="0" cy="686733"/>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11829143" y="1371600"/>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p:cNvCxnSpPr/>
          <p:nvPr/>
        </p:nvCxnSpPr>
        <p:spPr>
          <a:xfrm>
            <a:off x="3818964" y="27432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513478" y="41148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87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1+#ppt_w/2"/>
                                          </p:val>
                                        </p:tav>
                                        <p:tav tm="100000">
                                          <p:val>
                                            <p:strVal val="#ppt_x"/>
                                          </p:val>
                                        </p:tav>
                                      </p:tavLst>
                                    </p:anim>
                                    <p:anim calcmode="lin" valueType="num">
                                      <p:cBhvr additive="base">
                                        <p:cTn id="12" dur="500" fill="hold"/>
                                        <p:tgtEl>
                                          <p:spTgt spid="10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left)">
                                      <p:cBhvr>
                                        <p:cTn id="16" dur="500"/>
                                        <p:tgtEl>
                                          <p:spTgt spid="77"/>
                                        </p:tgtEl>
                                      </p:cBhvr>
                                    </p:animEffect>
                                  </p:childTnLst>
                                </p:cTn>
                              </p:par>
                              <p:par>
                                <p:cTn id="17" presetID="22" presetClass="entr" presetSubtype="2"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right)">
                                      <p:cBhvr>
                                        <p:cTn id="19" dur="500"/>
                                        <p:tgtEl>
                                          <p:spTgt spid="85"/>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wipe(up)">
                                      <p:cBhvr>
                                        <p:cTn id="23" dur="500"/>
                                        <p:tgtEl>
                                          <p:spTgt spid="79"/>
                                        </p:tgtEl>
                                      </p:cBhvr>
                                    </p:animEffect>
                                  </p:childTnLst>
                                </p:cTn>
                              </p:par>
                              <p:par>
                                <p:cTn id="24" presetID="22" presetClass="entr" presetSubtype="4" fill="hold"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down)">
                                      <p:cBhvr>
                                        <p:cTn id="26" dur="500"/>
                                        <p:tgtEl>
                                          <p:spTgt spid="90"/>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2" presetClass="entr" presetSubtype="8"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0-#ppt_w/2"/>
                                          </p:val>
                                        </p:tav>
                                        <p:tav tm="100000">
                                          <p:val>
                                            <p:strVal val="#ppt_x"/>
                                          </p:val>
                                        </p:tav>
                                      </p:tavLst>
                                    </p:anim>
                                    <p:anim calcmode="lin" valueType="num">
                                      <p:cBhvr additive="base">
                                        <p:cTn id="34" dur="500" fill="hold"/>
                                        <p:tgtEl>
                                          <p:spTgt spid="30"/>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left)">
                                      <p:cBhvr>
                                        <p:cTn id="4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51" grpId="0" animBg="1"/>
      <p:bldP spid="60" grpId="0"/>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5" name="Group 44"/>
          <p:cNvGrpSpPr/>
          <p:nvPr/>
        </p:nvGrpSpPr>
        <p:grpSpPr>
          <a:xfrm>
            <a:off x="852714" y="1552138"/>
            <a:ext cx="5243286" cy="2527739"/>
            <a:chOff x="852714" y="1856936"/>
            <a:chExt cx="5243286" cy="2527739"/>
          </a:xfrm>
        </p:grpSpPr>
        <p:sp>
          <p:nvSpPr>
            <p:cNvPr id="4" name="AutoShape 1"/>
            <p:cNvSpPr>
              <a:spLocks/>
            </p:cNvSpPr>
            <p:nvPr/>
          </p:nvSpPr>
          <p:spPr bwMode="auto">
            <a:xfrm>
              <a:off x="852715" y="1856936"/>
              <a:ext cx="5243285" cy="2527739"/>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bg1">
                <a:alpha val="20000"/>
              </a:schemeClr>
            </a:solidFill>
            <a:ln w="25400" cap="flat" cmpd="sng">
              <a:solidFill>
                <a:srgbClr val="000000">
                  <a:alpha val="0"/>
                </a:srgbClr>
              </a:solidFill>
              <a:prstDash val="solid"/>
              <a:miter lim="0"/>
              <a:headEnd/>
              <a:tailEnd/>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dirty="0"/>
            </a:p>
          </p:txBody>
        </p:sp>
        <p:sp>
          <p:nvSpPr>
            <p:cNvPr id="13" name="Rectangle 12"/>
            <p:cNvSpPr/>
            <p:nvPr/>
          </p:nvSpPr>
          <p:spPr>
            <a:xfrm>
              <a:off x="852714" y="1856936"/>
              <a:ext cx="281388" cy="2522978"/>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6096000" y="1552138"/>
            <a:ext cx="5219700" cy="2522978"/>
            <a:chOff x="6096000" y="1856936"/>
            <a:chExt cx="5372100" cy="2522978"/>
          </a:xfrm>
        </p:grpSpPr>
        <p:sp>
          <p:nvSpPr>
            <p:cNvPr id="5" name="AutoShape 2"/>
            <p:cNvSpPr>
              <a:spLocks/>
            </p:cNvSpPr>
            <p:nvPr/>
          </p:nvSpPr>
          <p:spPr bwMode="auto">
            <a:xfrm>
              <a:off x="6096000" y="1856936"/>
              <a:ext cx="5372100" cy="2522978"/>
            </a:xfrm>
            <a:custGeom>
              <a:avLst/>
              <a:gdLst>
                <a:gd name="T0" fmla="*/ 1671638 w 21600"/>
                <a:gd name="T1" fmla="*/ 1021557 h 21600"/>
                <a:gd name="T2" fmla="*/ 1671638 w 21600"/>
                <a:gd name="T3" fmla="*/ 1021557 h 21600"/>
                <a:gd name="T4" fmla="*/ 1671638 w 21600"/>
                <a:gd name="T5" fmla="*/ 1021557 h 21600"/>
                <a:gd name="T6" fmla="*/ 1671638 w 21600"/>
                <a:gd name="T7" fmla="*/ 10215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bg1">
                <a:alpha val="40000"/>
              </a:schemeClr>
            </a:solidFill>
            <a:ln w="25400" cap="flat" cmpd="sng">
              <a:solidFill>
                <a:srgbClr val="000000">
                  <a:alpha val="0"/>
                </a:srgbClr>
              </a:solidFill>
              <a:prstDash val="solid"/>
              <a:miter lim="0"/>
              <a:headEnd/>
              <a:tailEnd/>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dirty="0"/>
            </a:p>
          </p:txBody>
        </p:sp>
        <p:sp>
          <p:nvSpPr>
            <p:cNvPr id="14" name="Rectangle 13"/>
            <p:cNvSpPr/>
            <p:nvPr/>
          </p:nvSpPr>
          <p:spPr>
            <a:xfrm>
              <a:off x="11186712" y="1856936"/>
              <a:ext cx="281388" cy="2522978"/>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dirty="0"/>
              <a:t>Mobile Project</a:t>
            </a:r>
          </a:p>
        </p:txBody>
      </p:sp>
      <p:sp>
        <p:nvSpPr>
          <p:cNvPr id="6" name="TextBox 5"/>
          <p:cNvSpPr txBox="1"/>
          <p:nvPr/>
        </p:nvSpPr>
        <p:spPr>
          <a:xfrm>
            <a:off x="2042966" y="1976737"/>
            <a:ext cx="3144172" cy="461665"/>
          </a:xfrm>
          <a:prstGeom prst="rect">
            <a:avLst/>
          </a:prstGeom>
          <a:noFill/>
        </p:spPr>
        <p:txBody>
          <a:bodyPr wrap="square" rtlCol="0">
            <a:spAutoFit/>
          </a:bodyPr>
          <a:lstStyle/>
          <a:p>
            <a:pPr algn="r"/>
            <a:r>
              <a:rPr lang="en-US" sz="2400" dirty="0">
                <a:solidFill>
                  <a:schemeClr val="bg1"/>
                </a:solidFill>
                <a:latin typeface="+mj-lt"/>
              </a:rPr>
              <a:t>Bigger Memory</a:t>
            </a:r>
          </a:p>
        </p:txBody>
      </p:sp>
      <p:sp>
        <p:nvSpPr>
          <p:cNvPr id="7" name="TextBox 6"/>
          <p:cNvSpPr txBox="1"/>
          <p:nvPr/>
        </p:nvSpPr>
        <p:spPr>
          <a:xfrm>
            <a:off x="2042965" y="2675223"/>
            <a:ext cx="3144172" cy="1169551"/>
          </a:xfrm>
          <a:prstGeom prst="rect">
            <a:avLst/>
          </a:prstGeom>
          <a:noFill/>
        </p:spPr>
        <p:txBody>
          <a:bodyPr wrap="square" rtlCol="0">
            <a:spAutoFit/>
          </a:bodyPr>
          <a:lstStyle/>
          <a:p>
            <a:pPr algn="r"/>
            <a:r>
              <a:rPr lang="en-US" sz="1400" dirty="0" err="1">
                <a:solidFill>
                  <a:schemeClr val="bg1"/>
                </a:solidFill>
              </a:rPr>
              <a:t>Lorem</a:t>
            </a:r>
            <a:r>
              <a:rPr lang="en-US" sz="1400" dirty="0">
                <a:solidFill>
                  <a:schemeClr val="bg1"/>
                </a:solidFill>
              </a:rPr>
              <a:t> </a:t>
            </a:r>
            <a:r>
              <a:rPr lang="en-US" sz="1400" dirty="0" err="1">
                <a:solidFill>
                  <a:schemeClr val="bg1"/>
                </a:solidFill>
              </a:rPr>
              <a:t>ipsum</a:t>
            </a:r>
            <a:r>
              <a:rPr lang="en-US" sz="1400" dirty="0">
                <a:solidFill>
                  <a:schemeClr val="bg1"/>
                </a:solidFill>
              </a:rPr>
              <a:t>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a:t>
            </a:r>
            <a:r>
              <a:rPr lang="en-US" sz="1400" dirty="0">
                <a:solidFill>
                  <a:schemeClr val="bg1"/>
                </a:solidFill>
              </a:rPr>
              <a:t> sit </a:t>
            </a:r>
            <a:r>
              <a:rPr lang="en-US" sz="1400" dirty="0" err="1">
                <a:solidFill>
                  <a:schemeClr val="bg1"/>
                </a:solidFill>
              </a:rPr>
              <a:t>amet</a:t>
            </a:r>
            <a:r>
              <a:rPr lang="en-US" sz="1400" dirty="0">
                <a:solidFill>
                  <a:schemeClr val="bg1"/>
                </a:solidFill>
              </a:rPr>
              <a:t>. </a:t>
            </a:r>
            <a:r>
              <a:rPr lang="en-US" sz="1400" dirty="0" err="1">
                <a:solidFill>
                  <a:schemeClr val="bg1"/>
                </a:solidFill>
              </a:rPr>
              <a:t>Lorem</a:t>
            </a:r>
            <a:r>
              <a:rPr lang="en-US" sz="1400" dirty="0">
                <a:solidFill>
                  <a:schemeClr val="bg1"/>
                </a:solidFill>
              </a:rPr>
              <a:t>  dolor </a:t>
            </a:r>
            <a:r>
              <a:rPr lang="en-US" sz="1400" dirty="0" err="1">
                <a:solidFill>
                  <a:schemeClr val="bg1"/>
                </a:solidFill>
              </a:rPr>
              <a:t>ipsum</a:t>
            </a:r>
            <a:r>
              <a:rPr lang="en-US" sz="1400" dirty="0">
                <a:solidFill>
                  <a:schemeClr val="bg1"/>
                </a:solidFill>
              </a:rPr>
              <a:t>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 </a:t>
            </a:r>
            <a:r>
              <a:rPr lang="en-US" sz="1400" dirty="0" err="1">
                <a:solidFill>
                  <a:schemeClr val="bg1"/>
                </a:solidFill>
              </a:rPr>
              <a:t>Lorem</a:t>
            </a:r>
            <a:r>
              <a:rPr lang="en-US" sz="1400" dirty="0">
                <a:solidFill>
                  <a:schemeClr val="bg1"/>
                </a:solidFill>
              </a:rPr>
              <a:t> </a:t>
            </a:r>
            <a:r>
              <a:rPr lang="en-US" sz="1400" dirty="0" err="1">
                <a:solidFill>
                  <a:schemeClr val="bg1"/>
                </a:solidFill>
              </a:rPr>
              <a:t>ipsum</a:t>
            </a:r>
            <a:r>
              <a:rPr lang="en-US" sz="1400" dirty="0">
                <a:solidFill>
                  <a:schemeClr val="bg1"/>
                </a:solidFill>
              </a:rPr>
              <a:t>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endParaRPr lang="en-US" sz="1400" dirty="0">
              <a:solidFill>
                <a:schemeClr val="bg1"/>
              </a:solidFill>
            </a:endParaRPr>
          </a:p>
          <a:p>
            <a:pPr algn="r"/>
            <a:endParaRPr lang="en-US" sz="1400" dirty="0">
              <a:solidFill>
                <a:schemeClr val="bg1"/>
              </a:solidFill>
            </a:endParaRPr>
          </a:p>
        </p:txBody>
      </p:sp>
      <p:sp>
        <p:nvSpPr>
          <p:cNvPr id="10" name="TextBox 9"/>
          <p:cNvSpPr txBox="1"/>
          <p:nvPr/>
        </p:nvSpPr>
        <p:spPr>
          <a:xfrm>
            <a:off x="7004862" y="2058810"/>
            <a:ext cx="3144172" cy="461665"/>
          </a:xfrm>
          <a:prstGeom prst="rect">
            <a:avLst/>
          </a:prstGeom>
          <a:noFill/>
        </p:spPr>
        <p:txBody>
          <a:bodyPr wrap="square" rtlCol="0">
            <a:spAutoFit/>
          </a:bodyPr>
          <a:lstStyle/>
          <a:p>
            <a:r>
              <a:rPr lang="en-US" sz="2400" dirty="0">
                <a:solidFill>
                  <a:schemeClr val="bg1"/>
                </a:solidFill>
                <a:latin typeface="+mj-lt"/>
              </a:rPr>
              <a:t>More Apps</a:t>
            </a:r>
          </a:p>
        </p:txBody>
      </p:sp>
      <p:sp>
        <p:nvSpPr>
          <p:cNvPr id="12" name="TextBox 11"/>
          <p:cNvSpPr txBox="1"/>
          <p:nvPr/>
        </p:nvSpPr>
        <p:spPr>
          <a:xfrm>
            <a:off x="7004862" y="2675223"/>
            <a:ext cx="3144172" cy="1169551"/>
          </a:xfrm>
          <a:prstGeom prst="rect">
            <a:avLst/>
          </a:prstGeom>
          <a:noFill/>
        </p:spPr>
        <p:txBody>
          <a:bodyPr wrap="square" rtlCol="0">
            <a:spAutoFit/>
          </a:bodyPr>
          <a:lstStyle/>
          <a:p>
            <a:r>
              <a:rPr lang="en-US" sz="1400" dirty="0" err="1">
                <a:solidFill>
                  <a:schemeClr val="bg1"/>
                </a:solidFill>
              </a:rPr>
              <a:t>Lorem</a:t>
            </a:r>
            <a:r>
              <a:rPr lang="en-US" sz="1400" dirty="0">
                <a:solidFill>
                  <a:schemeClr val="bg1"/>
                </a:solidFill>
              </a:rPr>
              <a:t> </a:t>
            </a:r>
            <a:r>
              <a:rPr lang="en-US" sz="1400" dirty="0" err="1">
                <a:solidFill>
                  <a:schemeClr val="bg1"/>
                </a:solidFill>
              </a:rPr>
              <a:t>ipsum</a:t>
            </a:r>
            <a:r>
              <a:rPr lang="en-US" sz="1400" dirty="0">
                <a:solidFill>
                  <a:schemeClr val="bg1"/>
                </a:solidFill>
              </a:rPr>
              <a:t>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a:t>
            </a:r>
            <a:r>
              <a:rPr lang="en-US" sz="1400" dirty="0">
                <a:solidFill>
                  <a:schemeClr val="bg1"/>
                </a:solidFill>
              </a:rPr>
              <a:t> sit </a:t>
            </a:r>
            <a:r>
              <a:rPr lang="en-US" sz="1400" dirty="0" err="1">
                <a:solidFill>
                  <a:schemeClr val="bg1"/>
                </a:solidFill>
              </a:rPr>
              <a:t>amet</a:t>
            </a:r>
            <a:r>
              <a:rPr lang="en-US" sz="1400" dirty="0">
                <a:solidFill>
                  <a:schemeClr val="bg1"/>
                </a:solidFill>
              </a:rPr>
              <a:t>. </a:t>
            </a:r>
            <a:r>
              <a:rPr lang="en-US" sz="1400" dirty="0" err="1">
                <a:solidFill>
                  <a:schemeClr val="bg1"/>
                </a:solidFill>
              </a:rPr>
              <a:t>Lorem</a:t>
            </a:r>
            <a:r>
              <a:rPr lang="en-US" sz="1400" dirty="0">
                <a:solidFill>
                  <a:schemeClr val="bg1"/>
                </a:solidFill>
              </a:rPr>
              <a:t>  dolor </a:t>
            </a:r>
            <a:r>
              <a:rPr lang="en-US" sz="1400" dirty="0" err="1">
                <a:solidFill>
                  <a:schemeClr val="bg1"/>
                </a:solidFill>
              </a:rPr>
              <a:t>ipsum</a:t>
            </a:r>
            <a:r>
              <a:rPr lang="en-US" sz="1400" dirty="0">
                <a:solidFill>
                  <a:schemeClr val="bg1"/>
                </a:solidFill>
              </a:rPr>
              <a:t>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 </a:t>
            </a:r>
            <a:r>
              <a:rPr lang="en-US" sz="1400" dirty="0" err="1">
                <a:solidFill>
                  <a:schemeClr val="bg1"/>
                </a:solidFill>
              </a:rPr>
              <a:t>Lorem</a:t>
            </a:r>
            <a:r>
              <a:rPr lang="en-US" sz="1400" dirty="0">
                <a:solidFill>
                  <a:schemeClr val="bg1"/>
                </a:solidFill>
              </a:rPr>
              <a:t> </a:t>
            </a:r>
            <a:r>
              <a:rPr lang="en-US" sz="1400" dirty="0" err="1">
                <a:solidFill>
                  <a:schemeClr val="bg1"/>
                </a:solidFill>
              </a:rPr>
              <a:t>ipsum</a:t>
            </a:r>
            <a:r>
              <a:rPr lang="en-US" sz="1400" dirty="0">
                <a:solidFill>
                  <a:schemeClr val="bg1"/>
                </a:solidFill>
              </a:rPr>
              <a:t>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endParaRPr lang="en-US" sz="1400" dirty="0">
              <a:solidFill>
                <a:schemeClr val="bg1"/>
              </a:solidFill>
            </a:endParaRPr>
          </a:p>
          <a:p>
            <a:endParaRPr lang="en-US" sz="1400" dirty="0">
              <a:solidFill>
                <a:schemeClr val="bg1"/>
              </a:solidFill>
            </a:endParaRPr>
          </a:p>
        </p:txBody>
      </p:sp>
      <p:sp>
        <p:nvSpPr>
          <p:cNvPr id="16" name="Oval 21"/>
          <p:cNvSpPr>
            <a:spLocks noChangeArrowheads="1"/>
          </p:cNvSpPr>
          <p:nvPr/>
        </p:nvSpPr>
        <p:spPr bwMode="auto">
          <a:xfrm>
            <a:off x="4337749" y="4514900"/>
            <a:ext cx="455195" cy="454318"/>
          </a:xfrm>
          <a:prstGeom prst="ellipse">
            <a:avLst/>
          </a:prstGeom>
          <a:solidFill>
            <a:schemeClr val="bg1">
              <a:alpha val="20000"/>
            </a:schemeClr>
          </a:solidFill>
          <a:ln w="38100">
            <a:solidFill>
              <a:schemeClr val="bg1">
                <a:alpha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5" name="Oval 21"/>
          <p:cNvSpPr>
            <a:spLocks noChangeArrowheads="1"/>
          </p:cNvSpPr>
          <p:nvPr/>
        </p:nvSpPr>
        <p:spPr bwMode="auto">
          <a:xfrm>
            <a:off x="4337748" y="5206661"/>
            <a:ext cx="455195" cy="454318"/>
          </a:xfrm>
          <a:prstGeom prst="ellipse">
            <a:avLst/>
          </a:prstGeom>
          <a:solidFill>
            <a:schemeClr val="bg1">
              <a:alpha val="20000"/>
            </a:schemeClr>
          </a:solidFill>
          <a:ln w="38100">
            <a:solidFill>
              <a:schemeClr val="bg1">
                <a:alpha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 name="TextBox 26"/>
          <p:cNvSpPr txBox="1"/>
          <p:nvPr/>
        </p:nvSpPr>
        <p:spPr>
          <a:xfrm>
            <a:off x="1856935" y="4536901"/>
            <a:ext cx="2370305" cy="400110"/>
          </a:xfrm>
          <a:prstGeom prst="rect">
            <a:avLst/>
          </a:prstGeom>
          <a:noFill/>
        </p:spPr>
        <p:txBody>
          <a:bodyPr wrap="square" rtlCol="0">
            <a:spAutoFit/>
          </a:bodyPr>
          <a:lstStyle/>
          <a:p>
            <a:pPr algn="r"/>
            <a:r>
              <a:rPr lang="en-US" sz="2000" dirty="0">
                <a:solidFill>
                  <a:schemeClr val="bg1"/>
                </a:solidFill>
              </a:rPr>
              <a:t>4 Gb Ram</a:t>
            </a:r>
          </a:p>
        </p:txBody>
      </p:sp>
      <p:sp>
        <p:nvSpPr>
          <p:cNvPr id="28" name="TextBox 27"/>
          <p:cNvSpPr txBox="1"/>
          <p:nvPr/>
        </p:nvSpPr>
        <p:spPr>
          <a:xfrm>
            <a:off x="1856935" y="5226349"/>
            <a:ext cx="2370303" cy="400110"/>
          </a:xfrm>
          <a:prstGeom prst="rect">
            <a:avLst/>
          </a:prstGeom>
          <a:noFill/>
        </p:spPr>
        <p:txBody>
          <a:bodyPr wrap="square" rtlCol="0">
            <a:spAutoFit/>
          </a:bodyPr>
          <a:lstStyle/>
          <a:p>
            <a:pPr algn="r"/>
            <a:r>
              <a:rPr lang="en-US" sz="2000" dirty="0">
                <a:solidFill>
                  <a:schemeClr val="bg1"/>
                </a:solidFill>
              </a:rPr>
              <a:t>64Gb Memories</a:t>
            </a:r>
          </a:p>
        </p:txBody>
      </p:sp>
      <p:sp>
        <p:nvSpPr>
          <p:cNvPr id="31" name="Oval 21"/>
          <p:cNvSpPr>
            <a:spLocks noChangeArrowheads="1"/>
          </p:cNvSpPr>
          <p:nvPr/>
        </p:nvSpPr>
        <p:spPr bwMode="auto">
          <a:xfrm>
            <a:off x="7404563" y="4514900"/>
            <a:ext cx="455195" cy="454318"/>
          </a:xfrm>
          <a:prstGeom prst="ellipse">
            <a:avLst/>
          </a:prstGeom>
          <a:solidFill>
            <a:schemeClr val="bg1">
              <a:alpha val="20000"/>
            </a:schemeClr>
          </a:solidFill>
          <a:ln w="38100">
            <a:solidFill>
              <a:schemeClr val="bg1">
                <a:alpha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35" name="Oval 21"/>
          <p:cNvSpPr>
            <a:spLocks noChangeArrowheads="1"/>
          </p:cNvSpPr>
          <p:nvPr/>
        </p:nvSpPr>
        <p:spPr bwMode="auto">
          <a:xfrm>
            <a:off x="7404562" y="5206661"/>
            <a:ext cx="455195" cy="454318"/>
          </a:xfrm>
          <a:prstGeom prst="ellipse">
            <a:avLst/>
          </a:prstGeom>
          <a:solidFill>
            <a:schemeClr val="bg1">
              <a:alpha val="20000"/>
            </a:schemeClr>
          </a:solidFill>
          <a:ln w="38100">
            <a:solidFill>
              <a:schemeClr val="bg1">
                <a:alpha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37" name="TextBox 36"/>
          <p:cNvSpPr txBox="1"/>
          <p:nvPr/>
        </p:nvSpPr>
        <p:spPr>
          <a:xfrm>
            <a:off x="8000168" y="4533016"/>
            <a:ext cx="2415075" cy="400110"/>
          </a:xfrm>
          <a:prstGeom prst="rect">
            <a:avLst/>
          </a:prstGeom>
          <a:noFill/>
        </p:spPr>
        <p:txBody>
          <a:bodyPr wrap="square" rtlCol="0">
            <a:spAutoFit/>
          </a:bodyPr>
          <a:lstStyle/>
          <a:p>
            <a:r>
              <a:rPr lang="en-US" sz="2000" dirty="0">
                <a:solidFill>
                  <a:schemeClr val="bg1"/>
                </a:solidFill>
              </a:rPr>
              <a:t>Free Apps in </a:t>
            </a:r>
            <a:r>
              <a:rPr lang="en-US" sz="2000" dirty="0" err="1">
                <a:solidFill>
                  <a:schemeClr val="bg1"/>
                </a:solidFill>
              </a:rPr>
              <a:t>cluded</a:t>
            </a:r>
            <a:endParaRPr lang="en-US" sz="2000" dirty="0">
              <a:solidFill>
                <a:schemeClr val="bg1"/>
              </a:solidFill>
            </a:endParaRPr>
          </a:p>
        </p:txBody>
      </p:sp>
      <p:sp>
        <p:nvSpPr>
          <p:cNvPr id="38" name="TextBox 37"/>
          <p:cNvSpPr txBox="1"/>
          <p:nvPr/>
        </p:nvSpPr>
        <p:spPr>
          <a:xfrm>
            <a:off x="8000169" y="5242303"/>
            <a:ext cx="2415074" cy="400110"/>
          </a:xfrm>
          <a:prstGeom prst="rect">
            <a:avLst/>
          </a:prstGeom>
          <a:noFill/>
        </p:spPr>
        <p:txBody>
          <a:bodyPr wrap="square" rtlCol="0">
            <a:spAutoFit/>
          </a:bodyPr>
          <a:lstStyle/>
          <a:p>
            <a:r>
              <a:rPr lang="en-US" sz="2000" dirty="0">
                <a:solidFill>
                  <a:schemeClr val="bg1"/>
                </a:solidFill>
              </a:rPr>
              <a:t>Auto Update</a:t>
            </a:r>
          </a:p>
        </p:txBody>
      </p:sp>
      <p:sp>
        <p:nvSpPr>
          <p:cNvPr id="39" name="Freeform 26"/>
          <p:cNvSpPr>
            <a:spLocks/>
          </p:cNvSpPr>
          <p:nvPr/>
        </p:nvSpPr>
        <p:spPr bwMode="auto">
          <a:xfrm>
            <a:off x="4380941" y="4373808"/>
            <a:ext cx="507963" cy="52680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26"/>
          <p:cNvSpPr>
            <a:spLocks/>
          </p:cNvSpPr>
          <p:nvPr/>
        </p:nvSpPr>
        <p:spPr bwMode="auto">
          <a:xfrm>
            <a:off x="4380940" y="5050543"/>
            <a:ext cx="507963" cy="52680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26"/>
          <p:cNvSpPr>
            <a:spLocks/>
          </p:cNvSpPr>
          <p:nvPr/>
        </p:nvSpPr>
        <p:spPr bwMode="auto">
          <a:xfrm>
            <a:off x="7470456" y="4370990"/>
            <a:ext cx="507963" cy="52680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26"/>
          <p:cNvSpPr>
            <a:spLocks/>
          </p:cNvSpPr>
          <p:nvPr/>
        </p:nvSpPr>
        <p:spPr bwMode="auto">
          <a:xfrm>
            <a:off x="7462304" y="5077799"/>
            <a:ext cx="507963" cy="52680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AutoShape 5" descr="image4.png"/>
          <p:cNvSpPr>
            <a:spLocks/>
          </p:cNvSpPr>
          <p:nvPr/>
        </p:nvSpPr>
        <p:spPr bwMode="auto">
          <a:xfrm>
            <a:off x="5187137" y="1552138"/>
            <a:ext cx="1817725" cy="3846146"/>
          </a:xfrm>
          <a:custGeom>
            <a:avLst/>
            <a:gdLst>
              <a:gd name="T0" fmla="*/ 753269 w 21600"/>
              <a:gd name="T1" fmla="*/ 1593850 h 21600"/>
              <a:gd name="T2" fmla="*/ 753269 w 21600"/>
              <a:gd name="T3" fmla="*/ 1593850 h 21600"/>
              <a:gd name="T4" fmla="*/ 753269 w 21600"/>
              <a:gd name="T5" fmla="*/ 1593850 h 21600"/>
              <a:gd name="T6" fmla="*/ 753269 w 21600"/>
              <a:gd name="T7" fmla="*/ 15938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blipFill dpi="0" rotWithShape="0">
            <a:blip r:embed="rId3"/>
            <a:srcRect/>
            <a:stretch>
              <a:fillRect/>
            </a:stretch>
          </a:blip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dirty="0"/>
          </a:p>
        </p:txBody>
      </p:sp>
      <p:cxnSp>
        <p:nvCxnSpPr>
          <p:cNvPr id="49" name="Straight Connector 48"/>
          <p:cNvCxnSpPr/>
          <p:nvPr/>
        </p:nvCxnSpPr>
        <p:spPr>
          <a:xfrm flipV="1">
            <a:off x="1613399" y="6006447"/>
            <a:ext cx="4475747" cy="22994"/>
          </a:xfrm>
          <a:prstGeom prst="line">
            <a:avLst/>
          </a:prstGeom>
          <a:ln>
            <a:solidFill>
              <a:schemeClr val="bg1">
                <a:alpha val="50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089146" y="5341202"/>
            <a:ext cx="5766" cy="670396"/>
          </a:xfrm>
          <a:prstGeom prst="line">
            <a:avLst/>
          </a:prstGeom>
          <a:ln>
            <a:solidFill>
              <a:schemeClr val="bg1">
                <a:alpha val="50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6096000" y="6000775"/>
            <a:ext cx="4319243" cy="0"/>
          </a:xfrm>
          <a:prstGeom prst="line">
            <a:avLst/>
          </a:prstGeom>
          <a:ln>
            <a:solidFill>
              <a:schemeClr val="bg1">
                <a:alpha val="50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58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down)">
                                      <p:cBhvr>
                                        <p:cTn id="14" dur="500"/>
                                        <p:tgtEl>
                                          <p:spTgt spid="45"/>
                                        </p:tgtEl>
                                      </p:cBhvr>
                                    </p:animEffect>
                                  </p:childTnLst>
                                </p:cTn>
                              </p:par>
                              <p:par>
                                <p:cTn id="15" presetID="22" presetClass="entr" presetSubtype="1"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right)">
                                      <p:cBhvr>
                                        <p:cTn id="21" dur="500"/>
                                        <p:tgtEl>
                                          <p:spTgt spid="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3000"/>
                            </p:stCondLst>
                            <p:childTnLst>
                              <p:par>
                                <p:cTn id="37" presetID="22" presetClass="entr" presetSubtype="2"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right)">
                                      <p:cBhvr>
                                        <p:cTn id="39" dur="500"/>
                                        <p:tgtEl>
                                          <p:spTgt spid="49"/>
                                        </p:tgtEl>
                                      </p:cBhvr>
                                    </p:animEffect>
                                  </p:childTnLst>
                                </p:cTn>
                              </p:par>
                              <p:par>
                                <p:cTn id="40" presetID="22" presetClass="entr" presetSubtype="8" fill="hold"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wipe(left)">
                                      <p:cBhvr>
                                        <p:cTn id="42" dur="500"/>
                                        <p:tgtEl>
                                          <p:spTgt spid="56"/>
                                        </p:tgtEl>
                                      </p:cBhvr>
                                    </p:animEffect>
                                  </p:childTnLst>
                                </p:cTn>
                              </p:par>
                            </p:childTnLst>
                          </p:cTn>
                        </p:par>
                        <p:par>
                          <p:cTn id="43" fill="hold">
                            <p:stCondLst>
                              <p:cond delay="3500"/>
                            </p:stCondLst>
                            <p:childTnLst>
                              <p:par>
                                <p:cTn id="44" presetID="53" presetClass="entr" presetSubtype="16"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childTnLst>
                          </p:cTn>
                        </p:par>
                        <p:par>
                          <p:cTn id="49" fill="hold">
                            <p:stCondLst>
                              <p:cond delay="4000"/>
                            </p:stCondLst>
                            <p:childTnLst>
                              <p:par>
                                <p:cTn id="50" presetID="22" presetClass="entr" presetSubtype="2"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right)">
                                      <p:cBhvr>
                                        <p:cTn id="52" dur="500"/>
                                        <p:tgtEl>
                                          <p:spTgt spid="27"/>
                                        </p:tgtEl>
                                      </p:cBhvr>
                                    </p:animEffect>
                                  </p:childTnLst>
                                </p:cTn>
                              </p:par>
                            </p:childTnLst>
                          </p:cTn>
                        </p:par>
                        <p:par>
                          <p:cTn id="53" fill="hold">
                            <p:stCondLst>
                              <p:cond delay="4500"/>
                            </p:stCondLst>
                            <p:childTnLst>
                              <p:par>
                                <p:cTn id="54" presetID="53" presetClass="entr" presetSubtype="16"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childTnLst>
                          </p:cTn>
                        </p:par>
                        <p:par>
                          <p:cTn id="59" fill="hold">
                            <p:stCondLst>
                              <p:cond delay="5000"/>
                            </p:stCondLst>
                            <p:childTnLst>
                              <p:par>
                                <p:cTn id="60" presetID="22" presetClass="entr" presetSubtype="2"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right)">
                                      <p:cBhvr>
                                        <p:cTn id="62" dur="500"/>
                                        <p:tgtEl>
                                          <p:spTgt spid="28"/>
                                        </p:tgtEl>
                                      </p:cBhvr>
                                    </p:animEffect>
                                  </p:childTnLst>
                                </p:cTn>
                              </p:par>
                            </p:childTnLst>
                          </p:cTn>
                        </p:par>
                        <p:par>
                          <p:cTn id="63" fill="hold">
                            <p:stCondLst>
                              <p:cond delay="5500"/>
                            </p:stCondLst>
                            <p:childTnLst>
                              <p:par>
                                <p:cTn id="64" presetID="53" presetClass="entr" presetSubtype="16" fill="hold" grpId="0" nodeType="after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p:cTn id="66" dur="500" fill="hold"/>
                                        <p:tgtEl>
                                          <p:spTgt spid="31"/>
                                        </p:tgtEl>
                                        <p:attrNameLst>
                                          <p:attrName>ppt_w</p:attrName>
                                        </p:attrNameLst>
                                      </p:cBhvr>
                                      <p:tavLst>
                                        <p:tav tm="0">
                                          <p:val>
                                            <p:fltVal val="0"/>
                                          </p:val>
                                        </p:tav>
                                        <p:tav tm="100000">
                                          <p:val>
                                            <p:strVal val="#ppt_w"/>
                                          </p:val>
                                        </p:tav>
                                      </p:tavLst>
                                    </p:anim>
                                    <p:anim calcmode="lin" valueType="num">
                                      <p:cBhvr>
                                        <p:cTn id="67" dur="500" fill="hold"/>
                                        <p:tgtEl>
                                          <p:spTgt spid="31"/>
                                        </p:tgtEl>
                                        <p:attrNameLst>
                                          <p:attrName>ppt_h</p:attrName>
                                        </p:attrNameLst>
                                      </p:cBhvr>
                                      <p:tavLst>
                                        <p:tav tm="0">
                                          <p:val>
                                            <p:fltVal val="0"/>
                                          </p:val>
                                        </p:tav>
                                        <p:tav tm="100000">
                                          <p:val>
                                            <p:strVal val="#ppt_h"/>
                                          </p:val>
                                        </p:tav>
                                      </p:tavLst>
                                    </p:anim>
                                    <p:animEffect transition="in" filter="fade">
                                      <p:cBhvr>
                                        <p:cTn id="68" dur="500"/>
                                        <p:tgtEl>
                                          <p:spTgt spid="31"/>
                                        </p:tgtEl>
                                      </p:cBhvr>
                                    </p:animEffect>
                                  </p:childTnLst>
                                </p:cTn>
                              </p:par>
                            </p:childTnLst>
                          </p:cTn>
                        </p:par>
                        <p:par>
                          <p:cTn id="69" fill="hold">
                            <p:stCondLst>
                              <p:cond delay="6000"/>
                            </p:stCondLst>
                            <p:childTnLst>
                              <p:par>
                                <p:cTn id="70" presetID="22" presetClass="entr" presetSubtype="8" fill="hold" grpId="0"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500"/>
                                        <p:tgtEl>
                                          <p:spTgt spid="37"/>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p:cTn id="76" dur="500" fill="hold"/>
                                        <p:tgtEl>
                                          <p:spTgt spid="35"/>
                                        </p:tgtEl>
                                        <p:attrNameLst>
                                          <p:attrName>ppt_w</p:attrName>
                                        </p:attrNameLst>
                                      </p:cBhvr>
                                      <p:tavLst>
                                        <p:tav tm="0">
                                          <p:val>
                                            <p:fltVal val="0"/>
                                          </p:val>
                                        </p:tav>
                                        <p:tav tm="100000">
                                          <p:val>
                                            <p:strVal val="#ppt_w"/>
                                          </p:val>
                                        </p:tav>
                                      </p:tavLst>
                                    </p:anim>
                                    <p:anim calcmode="lin" valueType="num">
                                      <p:cBhvr>
                                        <p:cTn id="77" dur="500" fill="hold"/>
                                        <p:tgtEl>
                                          <p:spTgt spid="35"/>
                                        </p:tgtEl>
                                        <p:attrNameLst>
                                          <p:attrName>ppt_h</p:attrName>
                                        </p:attrNameLst>
                                      </p:cBhvr>
                                      <p:tavLst>
                                        <p:tav tm="0">
                                          <p:val>
                                            <p:fltVal val="0"/>
                                          </p:val>
                                        </p:tav>
                                        <p:tav tm="100000">
                                          <p:val>
                                            <p:strVal val="#ppt_h"/>
                                          </p:val>
                                        </p:tav>
                                      </p:tavLst>
                                    </p:anim>
                                    <p:animEffect transition="in" filter="fade">
                                      <p:cBhvr>
                                        <p:cTn id="78" dur="500"/>
                                        <p:tgtEl>
                                          <p:spTgt spid="35"/>
                                        </p:tgtEl>
                                      </p:cBhvr>
                                    </p:animEffect>
                                  </p:childTnLst>
                                </p:cTn>
                              </p:par>
                            </p:childTnLst>
                          </p:cTn>
                        </p:par>
                        <p:par>
                          <p:cTn id="79" fill="hold">
                            <p:stCondLst>
                              <p:cond delay="7000"/>
                            </p:stCondLst>
                            <p:childTnLst>
                              <p:par>
                                <p:cTn id="80" presetID="22" presetClass="entr" presetSubtype="8"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childTnLst>
                          </p:cTn>
                        </p:par>
                        <p:par>
                          <p:cTn id="83" fill="hold">
                            <p:stCondLst>
                              <p:cond delay="7500"/>
                            </p:stCondLst>
                            <p:childTnLst>
                              <p:par>
                                <p:cTn id="84" presetID="22" presetClass="entr" presetSubtype="8" fill="hold" grpId="0"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left)">
                                      <p:cBhvr>
                                        <p:cTn id="86" dur="500"/>
                                        <p:tgtEl>
                                          <p:spTgt spid="39"/>
                                        </p:tgtEl>
                                      </p:cBhvr>
                                    </p:animEffect>
                                  </p:childTnLst>
                                </p:cTn>
                              </p:par>
                            </p:childTnLst>
                          </p:cTn>
                        </p:par>
                        <p:par>
                          <p:cTn id="87" fill="hold">
                            <p:stCondLst>
                              <p:cond delay="8000"/>
                            </p:stCondLst>
                            <p:childTnLst>
                              <p:par>
                                <p:cTn id="88" presetID="22" presetClass="entr" presetSubtype="8" fill="hold" grpId="0" nodeType="after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wipe(left)">
                                      <p:cBhvr>
                                        <p:cTn id="90" dur="500"/>
                                        <p:tgtEl>
                                          <p:spTgt spid="40"/>
                                        </p:tgtEl>
                                      </p:cBhvr>
                                    </p:animEffect>
                                  </p:childTnLst>
                                </p:cTn>
                              </p:par>
                            </p:childTnLst>
                          </p:cTn>
                        </p:par>
                        <p:par>
                          <p:cTn id="91" fill="hold">
                            <p:stCondLst>
                              <p:cond delay="8500"/>
                            </p:stCondLst>
                            <p:childTnLst>
                              <p:par>
                                <p:cTn id="92" presetID="22" presetClass="entr" presetSubtype="8" fill="hold" grpId="0" nodeType="after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wipe(left)">
                                      <p:cBhvr>
                                        <p:cTn id="94" dur="500"/>
                                        <p:tgtEl>
                                          <p:spTgt spid="41"/>
                                        </p:tgtEl>
                                      </p:cBhvr>
                                    </p:animEffect>
                                  </p:childTnLst>
                                </p:cTn>
                              </p:par>
                            </p:childTnLst>
                          </p:cTn>
                        </p:par>
                        <p:par>
                          <p:cTn id="95" fill="hold">
                            <p:stCondLst>
                              <p:cond delay="9000"/>
                            </p:stCondLst>
                            <p:childTnLst>
                              <p:par>
                                <p:cTn id="96" presetID="22" presetClass="entr" presetSubtype="8" fill="hold" grpId="0" nodeType="after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wipe(left)">
                                      <p:cBhvr>
                                        <p:cTn id="9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2" grpId="0"/>
      <p:bldP spid="16" grpId="0" animBg="1"/>
      <p:bldP spid="25" grpId="0" animBg="1"/>
      <p:bldP spid="27" grpId="0"/>
      <p:bldP spid="28" grpId="0"/>
      <p:bldP spid="31" grpId="0" animBg="1"/>
      <p:bldP spid="35" grpId="0" animBg="1"/>
      <p:bldP spid="37" grpId="0"/>
      <p:bldP spid="38" grpId="0"/>
      <p:bldP spid="39" grpId="0" animBg="1"/>
      <p:bldP spid="40" grpId="0" animBg="1"/>
      <p:bldP spid="41" grpId="0" animBg="1"/>
      <p:bldP spid="4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12192000" cy="4814047"/>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195482" y="1371600"/>
            <a:ext cx="7158317" cy="595222"/>
          </a:xfrm>
        </p:spPr>
        <p:txBody>
          <a:bodyPr/>
          <a:lstStyle/>
          <a:p>
            <a:r>
              <a:rPr lang="en-US" dirty="0">
                <a:solidFill>
                  <a:schemeClr val="bg1"/>
                </a:solidFill>
              </a:rPr>
              <a:t>Mobile Project</a:t>
            </a:r>
          </a:p>
        </p:txBody>
      </p:sp>
      <p:sp>
        <p:nvSpPr>
          <p:cNvPr id="6" name="Rectangle 5"/>
          <p:cNvSpPr/>
          <p:nvPr/>
        </p:nvSpPr>
        <p:spPr>
          <a:xfrm>
            <a:off x="4195482" y="2086945"/>
            <a:ext cx="7158317" cy="738664"/>
          </a:xfrm>
          <a:prstGeom prst="rect">
            <a:avLst/>
          </a:prstGeom>
        </p:spPr>
        <p:txBody>
          <a:bodyPr wrap="square">
            <a:spAutoFit/>
          </a:bodyPr>
          <a:lstStyle/>
          <a:p>
            <a:r>
              <a:rPr lang="en-US" sz="1400" b="1" i="1" dirty="0">
                <a:solidFill>
                  <a:schemeClr val="bg1"/>
                </a:solidFill>
              </a:rPr>
              <a:t>Lorem ipsum dolor sit amet, consectetur adipiscing elit</a:t>
            </a:r>
            <a:r>
              <a:rPr lang="en-US" sz="1400" dirty="0">
                <a:solidFill>
                  <a:schemeClr val="bg1"/>
                </a:solidFill>
              </a:rPr>
              <a:t>. Cras et urna urna. Suspendisse quis aliquet tellus. Nullam fermentum metus non sodales accumsan. Morbi ut risus ut nulla hendrerit malesuada aliquet quis purus. Sed porta purus velit, eu rhoncus est rutrum ac. </a:t>
            </a:r>
          </a:p>
        </p:txBody>
      </p:sp>
      <p:sp>
        <p:nvSpPr>
          <p:cNvPr id="8" name="Rectangle 7"/>
          <p:cNvSpPr/>
          <p:nvPr/>
        </p:nvSpPr>
        <p:spPr>
          <a:xfrm>
            <a:off x="4195482" y="3040811"/>
            <a:ext cx="7158317" cy="954107"/>
          </a:xfrm>
          <a:prstGeom prst="rect">
            <a:avLst/>
          </a:prstGeom>
        </p:spPr>
        <p:txBody>
          <a:bodyPr wrap="square">
            <a:spAutoFit/>
          </a:bodyPr>
          <a:lstStyle/>
          <a:p>
            <a:r>
              <a:rPr lang="en-US" sz="1400">
                <a:solidFill>
                  <a:schemeClr val="bg1"/>
                </a:solidFill>
              </a:rPr>
              <a:t>Lorem ipsum dolor sit amet, consectetur adipiscing elit. Cras et urna urna. Suspendisse quis aliquet tellus. Nullam fermentum metus non sodales accumsan. Morbi ut risus ut nulla hendrerit malesuada aliquet quis purus. Sed porta purus velit, eu rhoncus est rutrum ac. Pellentesque habitant morbi tristique senectus et netus et malesuada fames ac turpis egestas</a:t>
            </a:r>
          </a:p>
        </p:txBody>
      </p:sp>
      <p:sp>
        <p:nvSpPr>
          <p:cNvPr id="14" name="TextBox 13"/>
          <p:cNvSpPr txBox="1"/>
          <p:nvPr/>
        </p:nvSpPr>
        <p:spPr>
          <a:xfrm flipH="1">
            <a:off x="4195482" y="5827605"/>
            <a:ext cx="1490784" cy="338554"/>
          </a:xfrm>
          <a:prstGeom prst="rect">
            <a:avLst/>
          </a:prstGeom>
          <a:noFill/>
        </p:spPr>
        <p:txBody>
          <a:bodyPr wrap="square" rtlCol="0">
            <a:spAutoFit/>
          </a:bodyPr>
          <a:lstStyle/>
          <a:p>
            <a:pPr algn="ctr"/>
            <a:r>
              <a:rPr lang="en-US" sz="1600" b="1" dirty="0">
                <a:solidFill>
                  <a:schemeClr val="bg1"/>
                </a:solidFill>
              </a:rPr>
              <a:t>Feature 1</a:t>
            </a:r>
            <a:endParaRPr lang="id-ID" sz="1600" b="1" dirty="0">
              <a:solidFill>
                <a:schemeClr val="bg1"/>
              </a:solidFill>
            </a:endParaRPr>
          </a:p>
        </p:txBody>
      </p:sp>
      <p:sp>
        <p:nvSpPr>
          <p:cNvPr id="27" name="TextBox 26"/>
          <p:cNvSpPr txBox="1"/>
          <p:nvPr/>
        </p:nvSpPr>
        <p:spPr>
          <a:xfrm flipH="1">
            <a:off x="6276231" y="5827605"/>
            <a:ext cx="1490784" cy="338554"/>
          </a:xfrm>
          <a:prstGeom prst="rect">
            <a:avLst/>
          </a:prstGeom>
          <a:noFill/>
        </p:spPr>
        <p:txBody>
          <a:bodyPr wrap="square" rtlCol="0">
            <a:spAutoFit/>
          </a:bodyPr>
          <a:lstStyle/>
          <a:p>
            <a:pPr algn="ctr"/>
            <a:r>
              <a:rPr lang="en-US" sz="1600" b="1">
                <a:solidFill>
                  <a:schemeClr val="bg1"/>
                </a:solidFill>
              </a:rPr>
              <a:t>Feature 2</a:t>
            </a:r>
            <a:endParaRPr lang="id-ID" sz="1600" b="1" dirty="0">
              <a:solidFill>
                <a:schemeClr val="bg1"/>
              </a:solidFill>
            </a:endParaRPr>
          </a:p>
        </p:txBody>
      </p:sp>
      <p:sp>
        <p:nvSpPr>
          <p:cNvPr id="28" name="TextBox 27"/>
          <p:cNvSpPr txBox="1"/>
          <p:nvPr/>
        </p:nvSpPr>
        <p:spPr>
          <a:xfrm flipH="1">
            <a:off x="8052673" y="5827605"/>
            <a:ext cx="1490784" cy="338554"/>
          </a:xfrm>
          <a:prstGeom prst="rect">
            <a:avLst/>
          </a:prstGeom>
          <a:noFill/>
        </p:spPr>
        <p:txBody>
          <a:bodyPr wrap="square" rtlCol="0">
            <a:spAutoFit/>
          </a:bodyPr>
          <a:lstStyle/>
          <a:p>
            <a:pPr algn="ctr"/>
            <a:r>
              <a:rPr lang="en-US" sz="1600" b="1">
                <a:solidFill>
                  <a:schemeClr val="bg1"/>
                </a:solidFill>
              </a:rPr>
              <a:t>Feature 3</a:t>
            </a:r>
            <a:endParaRPr lang="id-ID" sz="1600" b="1" dirty="0">
              <a:solidFill>
                <a:schemeClr val="bg1"/>
              </a:solidFill>
            </a:endParaRPr>
          </a:p>
        </p:txBody>
      </p:sp>
      <p:sp>
        <p:nvSpPr>
          <p:cNvPr id="29" name="TextBox 28"/>
          <p:cNvSpPr txBox="1"/>
          <p:nvPr/>
        </p:nvSpPr>
        <p:spPr>
          <a:xfrm flipH="1">
            <a:off x="9863015" y="5827605"/>
            <a:ext cx="1490784" cy="338554"/>
          </a:xfrm>
          <a:prstGeom prst="rect">
            <a:avLst/>
          </a:prstGeom>
          <a:noFill/>
        </p:spPr>
        <p:txBody>
          <a:bodyPr wrap="square" rtlCol="0">
            <a:spAutoFit/>
          </a:bodyPr>
          <a:lstStyle/>
          <a:p>
            <a:pPr algn="ctr"/>
            <a:r>
              <a:rPr lang="en-US" sz="1600" b="1">
                <a:solidFill>
                  <a:schemeClr val="bg1"/>
                </a:solidFill>
              </a:rPr>
              <a:t>Feature 4</a:t>
            </a:r>
            <a:endParaRPr lang="id-ID" sz="1600" b="1" dirty="0">
              <a:solidFill>
                <a:schemeClr val="bg1"/>
              </a:solidFill>
            </a:endParaRPr>
          </a:p>
        </p:txBody>
      </p:sp>
      <p:grpSp>
        <p:nvGrpSpPr>
          <p:cNvPr id="50" name="Group 49"/>
          <p:cNvGrpSpPr/>
          <p:nvPr/>
        </p:nvGrpSpPr>
        <p:grpSpPr>
          <a:xfrm>
            <a:off x="6594422" y="4949393"/>
            <a:ext cx="813691" cy="752434"/>
            <a:chOff x="6207758" y="4949393"/>
            <a:chExt cx="813691" cy="752434"/>
          </a:xfrm>
          <a:solidFill>
            <a:schemeClr val="bg1">
              <a:alpha val="20000"/>
            </a:schemeClr>
          </a:solidFill>
        </p:grpSpPr>
        <p:grpSp>
          <p:nvGrpSpPr>
            <p:cNvPr id="15" name="Group 14"/>
            <p:cNvGrpSpPr/>
            <p:nvPr/>
          </p:nvGrpSpPr>
          <p:grpSpPr>
            <a:xfrm flipH="1">
              <a:off x="6207758" y="4949393"/>
              <a:ext cx="813691" cy="752434"/>
              <a:chOff x="2894013" y="1827213"/>
              <a:chExt cx="1265238" cy="1169988"/>
            </a:xfrm>
            <a:grpFill/>
          </p:grpSpPr>
          <p:sp>
            <p:nvSpPr>
              <p:cNvPr id="16" name="Freeform 25"/>
              <p:cNvSpPr>
                <a:spLocks noEditPoints="1"/>
              </p:cNvSpPr>
              <p:nvPr/>
            </p:nvSpPr>
            <p:spPr bwMode="auto">
              <a:xfrm>
                <a:off x="3000378" y="1893890"/>
                <a:ext cx="1039814" cy="1041401"/>
              </a:xfrm>
              <a:prstGeom prst="ellipse">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27"/>
              <p:cNvSpPr>
                <a:spLocks/>
              </p:cNvSpPr>
              <p:nvPr/>
            </p:nvSpPr>
            <p:spPr bwMode="auto">
              <a:xfrm>
                <a:off x="3033715"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grpFill/>
              <a:ln>
                <a:noFill/>
              </a:ln>
            </p:spPr>
            <p:txBody>
              <a:bodyPr vert="horz" wrap="square" lIns="91440" tIns="45720" rIns="91440" bIns="45720" numCol="1" anchor="t" anchorCtr="0" compatLnSpc="1">
                <a:prstTxWarp prst="textNoShape">
                  <a:avLst/>
                </a:prstTxWarp>
              </a:bodyPr>
              <a:lstStyle/>
              <a:p>
                <a:endParaRPr lang="id-ID" dirty="0"/>
              </a:p>
            </p:txBody>
          </p:sp>
        </p:grpSp>
        <p:grpSp>
          <p:nvGrpSpPr>
            <p:cNvPr id="30" name="Group 29"/>
            <p:cNvGrpSpPr/>
            <p:nvPr/>
          </p:nvGrpSpPr>
          <p:grpSpPr>
            <a:xfrm>
              <a:off x="6469066" y="5198949"/>
              <a:ext cx="288743" cy="270512"/>
              <a:chOff x="5368132" y="3540125"/>
              <a:chExt cx="465138" cy="435769"/>
            </a:xfrm>
            <a:grpFill/>
          </p:grpSpPr>
          <p:sp>
            <p:nvSpPr>
              <p:cNvPr id="31"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2"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1" name="Group 50"/>
          <p:cNvGrpSpPr/>
          <p:nvPr/>
        </p:nvGrpSpPr>
        <p:grpSpPr>
          <a:xfrm>
            <a:off x="4534071" y="4949393"/>
            <a:ext cx="813691" cy="752434"/>
            <a:chOff x="4534071" y="4949393"/>
            <a:chExt cx="813691" cy="752434"/>
          </a:xfrm>
          <a:solidFill>
            <a:schemeClr val="bg1">
              <a:alpha val="20000"/>
            </a:schemeClr>
          </a:solidFill>
        </p:grpSpPr>
        <p:grpSp>
          <p:nvGrpSpPr>
            <p:cNvPr id="10" name="Group 9"/>
            <p:cNvGrpSpPr/>
            <p:nvPr/>
          </p:nvGrpSpPr>
          <p:grpSpPr>
            <a:xfrm flipH="1">
              <a:off x="4534071" y="4949393"/>
              <a:ext cx="813691" cy="752434"/>
              <a:chOff x="2894013" y="1827213"/>
              <a:chExt cx="1265238" cy="1169988"/>
            </a:xfrm>
            <a:grpFill/>
          </p:grpSpPr>
          <p:sp>
            <p:nvSpPr>
              <p:cNvPr id="11" name="Freeform 25"/>
              <p:cNvSpPr>
                <a:spLocks noEditPoints="1"/>
              </p:cNvSpPr>
              <p:nvPr/>
            </p:nvSpPr>
            <p:spPr bwMode="auto">
              <a:xfrm>
                <a:off x="3000378" y="1893890"/>
                <a:ext cx="1039814" cy="1041401"/>
              </a:xfrm>
              <a:prstGeom prst="ellipse">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27"/>
              <p:cNvSpPr>
                <a:spLocks/>
              </p:cNvSpPr>
              <p:nvPr/>
            </p:nvSpPr>
            <p:spPr bwMode="auto">
              <a:xfrm>
                <a:off x="3033715"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grpFill/>
              <a:ln>
                <a:noFill/>
              </a:ln>
            </p:spPr>
            <p:txBody>
              <a:bodyPr vert="horz" wrap="square" lIns="91440" tIns="45720" rIns="91440" bIns="45720" numCol="1" anchor="t" anchorCtr="0" compatLnSpc="1">
                <a:prstTxWarp prst="textNoShape">
                  <a:avLst/>
                </a:prstTxWarp>
              </a:bodyPr>
              <a:lstStyle/>
              <a:p>
                <a:endParaRPr lang="id-ID" dirty="0"/>
              </a:p>
            </p:txBody>
          </p:sp>
        </p:grpSp>
        <p:grpSp>
          <p:nvGrpSpPr>
            <p:cNvPr id="33" name="Group 32"/>
            <p:cNvGrpSpPr/>
            <p:nvPr/>
          </p:nvGrpSpPr>
          <p:grpSpPr>
            <a:xfrm>
              <a:off x="4851775" y="5190186"/>
              <a:ext cx="198080" cy="288743"/>
              <a:chOff x="3582992" y="3510757"/>
              <a:chExt cx="319088" cy="465138"/>
            </a:xfrm>
            <a:grpFill/>
          </p:grpSpPr>
          <p:sp>
            <p:nvSpPr>
              <p:cNvPr id="34" name="AutoShape 113"/>
              <p:cNvSpPr>
                <a:spLocks/>
              </p:cNvSpPr>
              <p:nvPr/>
            </p:nvSpPr>
            <p:spPr bwMode="auto">
              <a:xfrm>
                <a:off x="3582992"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35"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9" name="Group 48"/>
          <p:cNvGrpSpPr/>
          <p:nvPr/>
        </p:nvGrpSpPr>
        <p:grpSpPr>
          <a:xfrm>
            <a:off x="8390996" y="4949393"/>
            <a:ext cx="813691" cy="752434"/>
            <a:chOff x="7877866" y="4949393"/>
            <a:chExt cx="813691" cy="752434"/>
          </a:xfrm>
          <a:solidFill>
            <a:schemeClr val="bg1">
              <a:alpha val="20000"/>
            </a:schemeClr>
          </a:solidFill>
        </p:grpSpPr>
        <p:grpSp>
          <p:nvGrpSpPr>
            <p:cNvPr id="19" name="Group 18"/>
            <p:cNvGrpSpPr/>
            <p:nvPr/>
          </p:nvGrpSpPr>
          <p:grpSpPr>
            <a:xfrm flipH="1">
              <a:off x="7877866" y="4949393"/>
              <a:ext cx="813691" cy="752434"/>
              <a:chOff x="2894013" y="1827213"/>
              <a:chExt cx="1265238" cy="1169988"/>
            </a:xfrm>
            <a:grpFill/>
          </p:grpSpPr>
          <p:sp>
            <p:nvSpPr>
              <p:cNvPr id="20" name="Freeform 25"/>
              <p:cNvSpPr>
                <a:spLocks noEditPoints="1"/>
              </p:cNvSpPr>
              <p:nvPr/>
            </p:nvSpPr>
            <p:spPr bwMode="auto">
              <a:xfrm>
                <a:off x="3000378" y="1893890"/>
                <a:ext cx="1039814" cy="1041401"/>
              </a:xfrm>
              <a:prstGeom prst="ellipse">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7"/>
              <p:cNvSpPr>
                <a:spLocks/>
              </p:cNvSpPr>
              <p:nvPr/>
            </p:nvSpPr>
            <p:spPr bwMode="auto">
              <a:xfrm>
                <a:off x="3033715"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6" name="Group 35"/>
            <p:cNvGrpSpPr/>
            <p:nvPr/>
          </p:nvGrpSpPr>
          <p:grpSpPr>
            <a:xfrm>
              <a:off x="8140339" y="5208860"/>
              <a:ext cx="288743" cy="242918"/>
              <a:chOff x="5356342" y="3093565"/>
              <a:chExt cx="465138" cy="391319"/>
            </a:xfrm>
            <a:grpFill/>
          </p:grpSpPr>
          <p:sp>
            <p:nvSpPr>
              <p:cNvPr id="37"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8"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9"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8" name="Group 47"/>
          <p:cNvGrpSpPr/>
          <p:nvPr/>
        </p:nvGrpSpPr>
        <p:grpSpPr>
          <a:xfrm>
            <a:off x="10201561" y="4949393"/>
            <a:ext cx="813691" cy="752434"/>
            <a:chOff x="9528065" y="4949393"/>
            <a:chExt cx="813691" cy="752434"/>
          </a:xfrm>
          <a:solidFill>
            <a:schemeClr val="bg1">
              <a:alpha val="20000"/>
            </a:schemeClr>
          </a:solidFill>
        </p:grpSpPr>
        <p:grpSp>
          <p:nvGrpSpPr>
            <p:cNvPr id="23" name="Group 22"/>
            <p:cNvGrpSpPr/>
            <p:nvPr/>
          </p:nvGrpSpPr>
          <p:grpSpPr>
            <a:xfrm flipH="1">
              <a:off x="9528065" y="4949393"/>
              <a:ext cx="813691" cy="752434"/>
              <a:chOff x="2894013" y="1827213"/>
              <a:chExt cx="1265238" cy="1169988"/>
            </a:xfrm>
            <a:grpFill/>
          </p:grpSpPr>
          <p:sp>
            <p:nvSpPr>
              <p:cNvPr id="24" name="Freeform 25"/>
              <p:cNvSpPr>
                <a:spLocks noEditPoints="1"/>
              </p:cNvSpPr>
              <p:nvPr/>
            </p:nvSpPr>
            <p:spPr bwMode="auto">
              <a:xfrm>
                <a:off x="3000378" y="1893890"/>
                <a:ext cx="1039814" cy="1041401"/>
              </a:xfrm>
              <a:prstGeom prst="ellipse">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7"/>
              <p:cNvSpPr>
                <a:spLocks/>
              </p:cNvSpPr>
              <p:nvPr/>
            </p:nvSpPr>
            <p:spPr bwMode="auto">
              <a:xfrm>
                <a:off x="3033715"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40" name="Group 39"/>
            <p:cNvGrpSpPr/>
            <p:nvPr/>
          </p:nvGrpSpPr>
          <p:grpSpPr>
            <a:xfrm>
              <a:off x="9790785" y="5229235"/>
              <a:ext cx="288250" cy="225180"/>
              <a:chOff x="2581275" y="1710532"/>
              <a:chExt cx="464344" cy="362744"/>
            </a:xfrm>
            <a:grpFill/>
          </p:grpSpPr>
          <p:sp>
            <p:nvSpPr>
              <p:cNvPr id="41"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2"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3"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4"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5"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6"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7"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pic>
        <p:nvPicPr>
          <p:cNvPr id="4" name="Free Vector Apple iPhone 5 Mock Up.png"/>
          <p:cNvPicPr/>
          <p:nvPr/>
        </p:nvPicPr>
        <p:blipFill>
          <a:blip r:embed="rId2">
            <a:extLst/>
          </a:blip>
          <a:stretch>
            <a:fillRect/>
          </a:stretch>
        </p:blipFill>
        <p:spPr>
          <a:xfrm>
            <a:off x="838199" y="791424"/>
            <a:ext cx="2658035" cy="5587788"/>
          </a:xfrm>
          <a:prstGeom prst="rect">
            <a:avLst/>
          </a:prstGeom>
          <a:ln w="12700" cap="flat">
            <a:noFill/>
            <a:miter lim="400000"/>
          </a:ln>
          <a:effectLst/>
        </p:spPr>
      </p:pic>
    </p:spTree>
    <p:extLst>
      <p:ext uri="{BB962C8B-B14F-4D97-AF65-F5344CB8AC3E}">
        <p14:creationId xmlns:p14="http://schemas.microsoft.com/office/powerpoint/2010/main" val="353968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cBhvr>
                                        <p:cTn id="20" dur="500" fill="hold"/>
                                        <p:tgtEl>
                                          <p:spTgt spid="51"/>
                                        </p:tgtEl>
                                        <p:attrNameLst>
                                          <p:attrName>ppt_w</p:attrName>
                                        </p:attrNameLst>
                                      </p:cBhvr>
                                      <p:tavLst>
                                        <p:tav tm="0">
                                          <p:val>
                                            <p:fltVal val="0"/>
                                          </p:val>
                                        </p:tav>
                                        <p:tav tm="100000">
                                          <p:val>
                                            <p:strVal val="#ppt_w"/>
                                          </p:val>
                                        </p:tav>
                                      </p:tavLst>
                                    </p:anim>
                                    <p:anim calcmode="lin" valueType="num">
                                      <p:cBhvr>
                                        <p:cTn id="21" dur="500" fill="hold"/>
                                        <p:tgtEl>
                                          <p:spTgt spid="51"/>
                                        </p:tgtEl>
                                        <p:attrNameLst>
                                          <p:attrName>ppt_h</p:attrName>
                                        </p:attrNameLst>
                                      </p:cBhvr>
                                      <p:tavLst>
                                        <p:tav tm="0">
                                          <p:val>
                                            <p:fltVal val="0"/>
                                          </p:val>
                                        </p:tav>
                                        <p:tav tm="100000">
                                          <p:val>
                                            <p:strVal val="#ppt_h"/>
                                          </p:val>
                                        </p:tav>
                                      </p:tavLst>
                                    </p:anim>
                                    <p:animEffect transition="in" filter="fade">
                                      <p:cBhvr>
                                        <p:cTn id="22" dur="500"/>
                                        <p:tgtEl>
                                          <p:spTgt spid="51"/>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p:cTn id="30" dur="500" fill="hold"/>
                                        <p:tgtEl>
                                          <p:spTgt spid="50"/>
                                        </p:tgtEl>
                                        <p:attrNameLst>
                                          <p:attrName>ppt_w</p:attrName>
                                        </p:attrNameLst>
                                      </p:cBhvr>
                                      <p:tavLst>
                                        <p:tav tm="0">
                                          <p:val>
                                            <p:fltVal val="0"/>
                                          </p:val>
                                        </p:tav>
                                        <p:tav tm="100000">
                                          <p:val>
                                            <p:strVal val="#ppt_w"/>
                                          </p:val>
                                        </p:tav>
                                      </p:tavLst>
                                    </p:anim>
                                    <p:anim calcmode="lin" valueType="num">
                                      <p:cBhvr>
                                        <p:cTn id="31" dur="500" fill="hold"/>
                                        <p:tgtEl>
                                          <p:spTgt spid="50"/>
                                        </p:tgtEl>
                                        <p:attrNameLst>
                                          <p:attrName>ppt_h</p:attrName>
                                        </p:attrNameLst>
                                      </p:cBhvr>
                                      <p:tavLst>
                                        <p:tav tm="0">
                                          <p:val>
                                            <p:fltVal val="0"/>
                                          </p:val>
                                        </p:tav>
                                        <p:tav tm="100000">
                                          <p:val>
                                            <p:strVal val="#ppt_h"/>
                                          </p:val>
                                        </p:tav>
                                      </p:tavLst>
                                    </p:anim>
                                    <p:animEffect transition="in" filter="fade">
                                      <p:cBhvr>
                                        <p:cTn id="32" dur="500"/>
                                        <p:tgtEl>
                                          <p:spTgt spid="50"/>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49"/>
                                        </p:tgtEl>
                                        <p:attrNameLst>
                                          <p:attrName>style.visibility</p:attrName>
                                        </p:attrNameLst>
                                      </p:cBhvr>
                                      <p:to>
                                        <p:strVal val="visible"/>
                                      </p:to>
                                    </p:set>
                                    <p:anim calcmode="lin" valueType="num">
                                      <p:cBhvr>
                                        <p:cTn id="40" dur="500" fill="hold"/>
                                        <p:tgtEl>
                                          <p:spTgt spid="49"/>
                                        </p:tgtEl>
                                        <p:attrNameLst>
                                          <p:attrName>ppt_w</p:attrName>
                                        </p:attrNameLst>
                                      </p:cBhvr>
                                      <p:tavLst>
                                        <p:tav tm="0">
                                          <p:val>
                                            <p:fltVal val="0"/>
                                          </p:val>
                                        </p:tav>
                                        <p:tav tm="100000">
                                          <p:val>
                                            <p:strVal val="#ppt_w"/>
                                          </p:val>
                                        </p:tav>
                                      </p:tavLst>
                                    </p:anim>
                                    <p:anim calcmode="lin" valueType="num">
                                      <p:cBhvr>
                                        <p:cTn id="41" dur="500" fill="hold"/>
                                        <p:tgtEl>
                                          <p:spTgt spid="49"/>
                                        </p:tgtEl>
                                        <p:attrNameLst>
                                          <p:attrName>ppt_h</p:attrName>
                                        </p:attrNameLst>
                                      </p:cBhvr>
                                      <p:tavLst>
                                        <p:tav tm="0">
                                          <p:val>
                                            <p:fltVal val="0"/>
                                          </p:val>
                                        </p:tav>
                                        <p:tav tm="100000">
                                          <p:val>
                                            <p:strVal val="#ppt_h"/>
                                          </p:val>
                                        </p:tav>
                                      </p:tavLst>
                                    </p:anim>
                                    <p:animEffect transition="in" filter="fade">
                                      <p:cBhvr>
                                        <p:cTn id="42" dur="500"/>
                                        <p:tgtEl>
                                          <p:spTgt spid="49"/>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childTnLst>
                          </p:cTn>
                        </p:par>
                        <p:par>
                          <p:cTn id="47" fill="hold">
                            <p:stCondLst>
                              <p:cond delay="4500"/>
                            </p:stCondLst>
                            <p:childTnLst>
                              <p:par>
                                <p:cTn id="48" presetID="53" presetClass="entr" presetSubtype="16"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p:cTn id="50" dur="500" fill="hold"/>
                                        <p:tgtEl>
                                          <p:spTgt spid="48"/>
                                        </p:tgtEl>
                                        <p:attrNameLst>
                                          <p:attrName>ppt_w</p:attrName>
                                        </p:attrNameLst>
                                      </p:cBhvr>
                                      <p:tavLst>
                                        <p:tav tm="0">
                                          <p:val>
                                            <p:fltVal val="0"/>
                                          </p:val>
                                        </p:tav>
                                        <p:tav tm="100000">
                                          <p:val>
                                            <p:strVal val="#ppt_w"/>
                                          </p:val>
                                        </p:tav>
                                      </p:tavLst>
                                    </p:anim>
                                    <p:anim calcmode="lin" valueType="num">
                                      <p:cBhvr>
                                        <p:cTn id="51" dur="500" fill="hold"/>
                                        <p:tgtEl>
                                          <p:spTgt spid="48"/>
                                        </p:tgtEl>
                                        <p:attrNameLst>
                                          <p:attrName>ppt_h</p:attrName>
                                        </p:attrNameLst>
                                      </p:cBhvr>
                                      <p:tavLst>
                                        <p:tav tm="0">
                                          <p:val>
                                            <p:fltVal val="0"/>
                                          </p:val>
                                        </p:tav>
                                        <p:tav tm="100000">
                                          <p:val>
                                            <p:strVal val="#ppt_h"/>
                                          </p:val>
                                        </p:tav>
                                      </p:tavLst>
                                    </p:anim>
                                    <p:animEffect transition="in" filter="fade">
                                      <p:cBhvr>
                                        <p:cTn id="52" dur="500"/>
                                        <p:tgtEl>
                                          <p:spTgt spid="48"/>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4" grpId="0"/>
      <p:bldP spid="27" grpId="0"/>
      <p:bldP spid="28"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15" y="499295"/>
            <a:ext cx="10501086" cy="595222"/>
          </a:xfrm>
        </p:spPr>
        <p:txBody>
          <a:bodyPr/>
          <a:lstStyle/>
          <a:p>
            <a:pPr algn="ctr"/>
            <a:r>
              <a:rPr lang="en-US"/>
              <a:t>Computer Project</a:t>
            </a:r>
          </a:p>
        </p:txBody>
      </p:sp>
      <p:sp>
        <p:nvSpPr>
          <p:cNvPr id="9" name="TextBox 8"/>
          <p:cNvSpPr txBox="1"/>
          <p:nvPr/>
        </p:nvSpPr>
        <p:spPr>
          <a:xfrm>
            <a:off x="2500130" y="1091081"/>
            <a:ext cx="7202794" cy="307777"/>
          </a:xfrm>
          <a:prstGeom prst="rect">
            <a:avLst/>
          </a:prstGeom>
          <a:noFill/>
        </p:spPr>
        <p:txBody>
          <a:bodyPr wrap="square" rtlCol="0">
            <a:spAutoFit/>
          </a:bodyPr>
          <a:lstStyle/>
          <a:p>
            <a:pPr algn="ctr"/>
            <a:r>
              <a:rPr lang="ms-MY" sz="1400" b="1" i="1">
                <a:solidFill>
                  <a:schemeClr val="tx1">
                    <a:lumMod val="50000"/>
                    <a:lumOff val="50000"/>
                  </a:schemeClr>
                </a:solidFill>
              </a:rPr>
              <a:t>Lorem </a:t>
            </a:r>
            <a:r>
              <a:rPr lang="ms-MY" sz="1400" b="1" i="1" dirty="0">
                <a:solidFill>
                  <a:schemeClr val="tx1">
                    <a:lumMod val="50000"/>
                    <a:lumOff val="50000"/>
                  </a:schemeClr>
                </a:solidFill>
              </a:rPr>
              <a:t>ipsum dolor sit amet, consectetur adipiscing </a:t>
            </a:r>
            <a:r>
              <a:rPr lang="ms-MY" sz="1400" b="1" i="1">
                <a:solidFill>
                  <a:schemeClr val="tx1">
                    <a:lumMod val="50000"/>
                    <a:lumOff val="50000"/>
                  </a:schemeClr>
                </a:solidFill>
              </a:rPr>
              <a:t>elit.</a:t>
            </a:r>
            <a:endParaRPr lang="en-US" sz="1400" b="1" i="1" dirty="0">
              <a:solidFill>
                <a:schemeClr val="tx1">
                  <a:lumMod val="50000"/>
                  <a:lumOff val="50000"/>
                </a:schemeClr>
              </a:solidFill>
            </a:endParaRPr>
          </a:p>
        </p:txBody>
      </p:sp>
      <p:grpSp>
        <p:nvGrpSpPr>
          <p:cNvPr id="10" name="Group 9"/>
          <p:cNvGrpSpPr/>
          <p:nvPr/>
        </p:nvGrpSpPr>
        <p:grpSpPr>
          <a:xfrm>
            <a:off x="3056494" y="2988896"/>
            <a:ext cx="605988" cy="560367"/>
            <a:chOff x="6207758" y="4949393"/>
            <a:chExt cx="813691" cy="752434"/>
          </a:xfrm>
          <a:solidFill>
            <a:schemeClr val="bg1">
              <a:alpha val="20000"/>
            </a:schemeClr>
          </a:solidFill>
        </p:grpSpPr>
        <p:grpSp>
          <p:nvGrpSpPr>
            <p:cNvPr id="11" name="Group 10"/>
            <p:cNvGrpSpPr/>
            <p:nvPr/>
          </p:nvGrpSpPr>
          <p:grpSpPr>
            <a:xfrm flipH="1">
              <a:off x="6207758" y="4949393"/>
              <a:ext cx="813691" cy="752434"/>
              <a:chOff x="2894013" y="1827213"/>
              <a:chExt cx="1265238" cy="1169988"/>
            </a:xfrm>
            <a:grpFill/>
          </p:grpSpPr>
          <p:sp>
            <p:nvSpPr>
              <p:cNvPr id="15" name="Freeform 25"/>
              <p:cNvSpPr>
                <a:spLocks noEditPoints="1"/>
              </p:cNvSpPr>
              <p:nvPr/>
            </p:nvSpPr>
            <p:spPr bwMode="auto">
              <a:xfrm>
                <a:off x="3000378" y="1893890"/>
                <a:ext cx="1039814" cy="1041401"/>
              </a:xfrm>
              <a:prstGeom prst="ellipse">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27"/>
              <p:cNvSpPr>
                <a:spLocks/>
              </p:cNvSpPr>
              <p:nvPr/>
            </p:nvSpPr>
            <p:spPr bwMode="auto">
              <a:xfrm>
                <a:off x="3033715"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2" name="Group 11"/>
            <p:cNvGrpSpPr/>
            <p:nvPr/>
          </p:nvGrpSpPr>
          <p:grpSpPr>
            <a:xfrm>
              <a:off x="6469066" y="5198949"/>
              <a:ext cx="288743" cy="270512"/>
              <a:chOff x="5368132" y="3540125"/>
              <a:chExt cx="465138" cy="435769"/>
            </a:xfrm>
            <a:grpFill/>
          </p:grpSpPr>
          <p:sp>
            <p:nvSpPr>
              <p:cNvPr id="13"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8" name="Group 17"/>
          <p:cNvGrpSpPr/>
          <p:nvPr/>
        </p:nvGrpSpPr>
        <p:grpSpPr>
          <a:xfrm>
            <a:off x="3065826" y="1942466"/>
            <a:ext cx="605988" cy="560367"/>
            <a:chOff x="4534071" y="4949393"/>
            <a:chExt cx="813691" cy="752434"/>
          </a:xfrm>
          <a:solidFill>
            <a:schemeClr val="bg1">
              <a:alpha val="20000"/>
            </a:schemeClr>
          </a:solidFill>
        </p:grpSpPr>
        <p:grpSp>
          <p:nvGrpSpPr>
            <p:cNvPr id="19" name="Group 18"/>
            <p:cNvGrpSpPr/>
            <p:nvPr/>
          </p:nvGrpSpPr>
          <p:grpSpPr>
            <a:xfrm flipH="1">
              <a:off x="4534071" y="4949393"/>
              <a:ext cx="813691" cy="752434"/>
              <a:chOff x="2894013" y="1827213"/>
              <a:chExt cx="1265238" cy="1169988"/>
            </a:xfrm>
            <a:grpFill/>
          </p:grpSpPr>
          <p:sp>
            <p:nvSpPr>
              <p:cNvPr id="23" name="Freeform 25"/>
              <p:cNvSpPr>
                <a:spLocks noEditPoints="1"/>
              </p:cNvSpPr>
              <p:nvPr/>
            </p:nvSpPr>
            <p:spPr bwMode="auto">
              <a:xfrm>
                <a:off x="3000378" y="1893890"/>
                <a:ext cx="1039814" cy="1041401"/>
              </a:xfrm>
              <a:prstGeom prst="ellipse">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7"/>
              <p:cNvSpPr>
                <a:spLocks/>
              </p:cNvSpPr>
              <p:nvPr/>
            </p:nvSpPr>
            <p:spPr bwMode="auto">
              <a:xfrm>
                <a:off x="3033715"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p:nvGrpSpPr>
          <p:grpSpPr>
            <a:xfrm>
              <a:off x="4851773" y="5190186"/>
              <a:ext cx="198080" cy="288743"/>
              <a:chOff x="3582988" y="3510757"/>
              <a:chExt cx="319088" cy="465138"/>
            </a:xfrm>
            <a:grpFill/>
          </p:grpSpPr>
          <p:sp>
            <p:nvSpPr>
              <p:cNvPr id="21"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2"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26" name="Group 25"/>
          <p:cNvGrpSpPr/>
          <p:nvPr/>
        </p:nvGrpSpPr>
        <p:grpSpPr>
          <a:xfrm>
            <a:off x="8491617" y="1936803"/>
            <a:ext cx="605988" cy="560367"/>
            <a:chOff x="7877866" y="4949393"/>
            <a:chExt cx="813691" cy="752434"/>
          </a:xfrm>
          <a:solidFill>
            <a:schemeClr val="bg1">
              <a:alpha val="20000"/>
            </a:schemeClr>
          </a:solidFill>
        </p:grpSpPr>
        <p:grpSp>
          <p:nvGrpSpPr>
            <p:cNvPr id="27" name="Group 26"/>
            <p:cNvGrpSpPr/>
            <p:nvPr/>
          </p:nvGrpSpPr>
          <p:grpSpPr>
            <a:xfrm flipH="1">
              <a:off x="7877866" y="4949393"/>
              <a:ext cx="813691" cy="752434"/>
              <a:chOff x="2894013" y="1827213"/>
              <a:chExt cx="1265238" cy="1169988"/>
            </a:xfrm>
            <a:grpFill/>
          </p:grpSpPr>
          <p:sp>
            <p:nvSpPr>
              <p:cNvPr id="32" name="Freeform 25"/>
              <p:cNvSpPr>
                <a:spLocks noEditPoints="1"/>
              </p:cNvSpPr>
              <p:nvPr/>
            </p:nvSpPr>
            <p:spPr bwMode="auto">
              <a:xfrm>
                <a:off x="3000378" y="1893890"/>
                <a:ext cx="1039814" cy="1041401"/>
              </a:xfrm>
              <a:prstGeom prst="ellipse">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4" name="Freeform 27"/>
              <p:cNvSpPr>
                <a:spLocks/>
              </p:cNvSpPr>
              <p:nvPr/>
            </p:nvSpPr>
            <p:spPr bwMode="auto">
              <a:xfrm>
                <a:off x="3033715"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p:nvGrpSpPr>
          <p:grpSpPr>
            <a:xfrm>
              <a:off x="8140339" y="5208860"/>
              <a:ext cx="288743" cy="242918"/>
              <a:chOff x="5356342" y="3093565"/>
              <a:chExt cx="465138" cy="391319"/>
            </a:xfrm>
            <a:grpFill/>
          </p:grpSpPr>
          <p:sp>
            <p:nvSpPr>
              <p:cNvPr id="29"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0"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1"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35" name="Group 34"/>
          <p:cNvGrpSpPr/>
          <p:nvPr/>
        </p:nvGrpSpPr>
        <p:grpSpPr>
          <a:xfrm>
            <a:off x="8475848" y="2988895"/>
            <a:ext cx="605988" cy="560367"/>
            <a:chOff x="9528065" y="4949393"/>
            <a:chExt cx="813691" cy="752434"/>
          </a:xfrm>
          <a:solidFill>
            <a:schemeClr val="bg1">
              <a:alpha val="20000"/>
            </a:schemeClr>
          </a:solidFill>
        </p:grpSpPr>
        <p:grpSp>
          <p:nvGrpSpPr>
            <p:cNvPr id="36" name="Group 35"/>
            <p:cNvGrpSpPr/>
            <p:nvPr/>
          </p:nvGrpSpPr>
          <p:grpSpPr>
            <a:xfrm flipH="1">
              <a:off x="9528065" y="4949393"/>
              <a:ext cx="813691" cy="752434"/>
              <a:chOff x="2894013" y="1827213"/>
              <a:chExt cx="1265238" cy="1169988"/>
            </a:xfrm>
            <a:grpFill/>
          </p:grpSpPr>
          <p:sp>
            <p:nvSpPr>
              <p:cNvPr id="45" name="Freeform 25"/>
              <p:cNvSpPr>
                <a:spLocks noEditPoints="1"/>
              </p:cNvSpPr>
              <p:nvPr/>
            </p:nvSpPr>
            <p:spPr bwMode="auto">
              <a:xfrm>
                <a:off x="3000378" y="1893890"/>
                <a:ext cx="1039814" cy="1041401"/>
              </a:xfrm>
              <a:prstGeom prst="ellipse">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46"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47" name="Freeform 27"/>
              <p:cNvSpPr>
                <a:spLocks/>
              </p:cNvSpPr>
              <p:nvPr/>
            </p:nvSpPr>
            <p:spPr bwMode="auto">
              <a:xfrm>
                <a:off x="3033715"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7" name="Group 36"/>
            <p:cNvGrpSpPr/>
            <p:nvPr/>
          </p:nvGrpSpPr>
          <p:grpSpPr>
            <a:xfrm>
              <a:off x="9790785" y="5229235"/>
              <a:ext cx="288250" cy="225180"/>
              <a:chOff x="2581275" y="1710532"/>
              <a:chExt cx="464344" cy="362744"/>
            </a:xfrm>
            <a:grpFill/>
          </p:grpSpPr>
          <p:sp>
            <p:nvSpPr>
              <p:cNvPr id="38"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9"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0"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1"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2"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3"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4"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
        <p:nvSpPr>
          <p:cNvPr id="48" name="Rectangle 47"/>
          <p:cNvSpPr/>
          <p:nvPr/>
        </p:nvSpPr>
        <p:spPr>
          <a:xfrm>
            <a:off x="2113808" y="5695392"/>
            <a:ext cx="8158347" cy="738664"/>
          </a:xfrm>
          <a:prstGeom prst="rect">
            <a:avLst/>
          </a:prstGeom>
        </p:spPr>
        <p:txBody>
          <a:bodyPr wrap="square">
            <a:spAutoFit/>
          </a:bodyPr>
          <a:lstStyle/>
          <a:p>
            <a:pPr algn="ctr"/>
            <a:r>
              <a:rPr lang="en-US" sz="1400" b="1" i="1" dirty="0">
                <a:solidFill>
                  <a:schemeClr val="bg1">
                    <a:lumMod val="95000"/>
                  </a:schemeClr>
                </a:solidFill>
              </a:rPr>
              <a:t>Lorem ipsum dolor sit </a:t>
            </a:r>
            <a:r>
              <a:rPr lang="en-US" sz="1400" b="1" i="1" dirty="0" err="1">
                <a:solidFill>
                  <a:schemeClr val="bg1">
                    <a:lumMod val="95000"/>
                  </a:schemeClr>
                </a:solidFill>
              </a:rPr>
              <a:t>amet</a:t>
            </a:r>
            <a:r>
              <a:rPr lang="en-US" sz="1400" b="1" i="1" dirty="0">
                <a:solidFill>
                  <a:schemeClr val="bg1">
                    <a:lumMod val="95000"/>
                  </a:schemeClr>
                </a:solidFill>
              </a:rPr>
              <a:t>, </a:t>
            </a:r>
            <a:r>
              <a:rPr lang="en-US" sz="1400" b="1" i="1" dirty="0" err="1">
                <a:solidFill>
                  <a:schemeClr val="bg1">
                    <a:lumMod val="95000"/>
                  </a:schemeClr>
                </a:solidFill>
              </a:rPr>
              <a:t>consectetur</a:t>
            </a:r>
            <a:r>
              <a:rPr lang="en-US" sz="1400" b="1" i="1" dirty="0">
                <a:solidFill>
                  <a:schemeClr val="bg1">
                    <a:lumMod val="95000"/>
                  </a:schemeClr>
                </a:solidFill>
              </a:rPr>
              <a:t> </a:t>
            </a:r>
            <a:r>
              <a:rPr lang="en-US" sz="1400" b="1" i="1" dirty="0" err="1">
                <a:solidFill>
                  <a:schemeClr val="bg1">
                    <a:lumMod val="95000"/>
                  </a:schemeClr>
                </a:solidFill>
              </a:rPr>
              <a:t>adipiscing</a:t>
            </a:r>
            <a:r>
              <a:rPr lang="en-US" sz="1400" b="1" i="1" dirty="0">
                <a:solidFill>
                  <a:schemeClr val="bg1">
                    <a:lumMod val="95000"/>
                  </a:schemeClr>
                </a:solidFill>
              </a:rPr>
              <a:t> </a:t>
            </a:r>
            <a:r>
              <a:rPr lang="en-US" sz="1400" b="1" i="1" dirty="0" err="1">
                <a:solidFill>
                  <a:schemeClr val="bg1">
                    <a:lumMod val="95000"/>
                  </a:schemeClr>
                </a:solidFill>
              </a:rPr>
              <a:t>elit</a:t>
            </a:r>
            <a:r>
              <a:rPr lang="en-US" sz="1400" dirty="0">
                <a:solidFill>
                  <a:schemeClr val="bg1">
                    <a:lumMod val="95000"/>
                  </a:schemeClr>
                </a:solidFill>
              </a:rPr>
              <a:t>. </a:t>
            </a:r>
            <a:r>
              <a:rPr lang="en-US" sz="1400" dirty="0" err="1">
                <a:solidFill>
                  <a:schemeClr val="bg1">
                    <a:lumMod val="95000"/>
                  </a:schemeClr>
                </a:solidFill>
              </a:rPr>
              <a:t>Cras</a:t>
            </a:r>
            <a:r>
              <a:rPr lang="en-US" sz="1400" dirty="0">
                <a:solidFill>
                  <a:schemeClr val="bg1">
                    <a:lumMod val="95000"/>
                  </a:schemeClr>
                </a:solidFill>
              </a:rPr>
              <a:t> et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Suspendisse</a:t>
            </a:r>
            <a:r>
              <a:rPr lang="en-US" sz="1400" dirty="0">
                <a:solidFill>
                  <a:schemeClr val="bg1">
                    <a:lumMod val="95000"/>
                  </a:schemeClr>
                </a:solidFill>
              </a:rPr>
              <a:t> </a:t>
            </a:r>
            <a:r>
              <a:rPr lang="en-US" sz="1400" dirty="0" err="1">
                <a:solidFill>
                  <a:schemeClr val="bg1">
                    <a:lumMod val="95000"/>
                  </a:schemeClr>
                </a:solidFill>
              </a:rPr>
              <a:t>quis</a:t>
            </a:r>
            <a:r>
              <a:rPr lang="en-US" sz="1400" dirty="0">
                <a:solidFill>
                  <a:schemeClr val="bg1">
                    <a:lumMod val="95000"/>
                  </a:schemeClr>
                </a:solidFill>
              </a:rPr>
              <a:t> </a:t>
            </a:r>
            <a:r>
              <a:rPr lang="en-US" sz="1400" dirty="0" err="1">
                <a:solidFill>
                  <a:schemeClr val="bg1">
                    <a:lumMod val="95000"/>
                  </a:schemeClr>
                </a:solidFill>
              </a:rPr>
              <a:t>aliquet</a:t>
            </a:r>
            <a:r>
              <a:rPr lang="en-US" sz="1400" dirty="0">
                <a:solidFill>
                  <a:schemeClr val="bg1">
                    <a:lumMod val="95000"/>
                  </a:schemeClr>
                </a:solidFill>
              </a:rPr>
              <a:t> </a:t>
            </a:r>
            <a:r>
              <a:rPr lang="en-US" sz="1400" dirty="0" err="1">
                <a:solidFill>
                  <a:schemeClr val="bg1">
                    <a:lumMod val="95000"/>
                  </a:schemeClr>
                </a:solidFill>
              </a:rPr>
              <a:t>tellus</a:t>
            </a:r>
            <a:r>
              <a:rPr lang="en-US" sz="1400" dirty="0">
                <a:solidFill>
                  <a:schemeClr val="bg1">
                    <a:lumMod val="95000"/>
                  </a:schemeClr>
                </a:solidFill>
              </a:rPr>
              <a:t>. </a:t>
            </a:r>
            <a:r>
              <a:rPr lang="en-US" sz="1400" dirty="0" err="1">
                <a:solidFill>
                  <a:schemeClr val="bg1">
                    <a:lumMod val="95000"/>
                  </a:schemeClr>
                </a:solidFill>
              </a:rPr>
              <a:t>Nullam</a:t>
            </a:r>
            <a:r>
              <a:rPr lang="en-US" sz="1400" dirty="0">
                <a:solidFill>
                  <a:schemeClr val="bg1">
                    <a:lumMod val="95000"/>
                  </a:schemeClr>
                </a:solidFill>
              </a:rPr>
              <a:t> </a:t>
            </a:r>
            <a:r>
              <a:rPr lang="en-US" sz="1400" dirty="0" err="1">
                <a:solidFill>
                  <a:schemeClr val="bg1">
                    <a:lumMod val="95000"/>
                  </a:schemeClr>
                </a:solidFill>
              </a:rPr>
              <a:t>fermentum</a:t>
            </a:r>
            <a:r>
              <a:rPr lang="en-US" sz="1400" dirty="0">
                <a:solidFill>
                  <a:schemeClr val="bg1">
                    <a:lumMod val="95000"/>
                  </a:schemeClr>
                </a:solidFill>
              </a:rPr>
              <a:t> </a:t>
            </a:r>
            <a:r>
              <a:rPr lang="en-US" sz="1400" dirty="0" err="1">
                <a:solidFill>
                  <a:schemeClr val="bg1">
                    <a:lumMod val="95000"/>
                  </a:schemeClr>
                </a:solidFill>
              </a:rPr>
              <a:t>metus</a:t>
            </a:r>
            <a:r>
              <a:rPr lang="en-US" sz="1400" dirty="0">
                <a:solidFill>
                  <a:schemeClr val="bg1">
                    <a:lumMod val="95000"/>
                  </a:schemeClr>
                </a:solidFill>
              </a:rPr>
              <a:t> non </a:t>
            </a:r>
            <a:r>
              <a:rPr lang="en-US" sz="1400" dirty="0" err="1">
                <a:solidFill>
                  <a:schemeClr val="bg1">
                    <a:lumMod val="95000"/>
                  </a:schemeClr>
                </a:solidFill>
              </a:rPr>
              <a:t>sodales</a:t>
            </a:r>
            <a:r>
              <a:rPr lang="en-US" sz="1400" dirty="0">
                <a:solidFill>
                  <a:schemeClr val="bg1">
                    <a:lumMod val="95000"/>
                  </a:schemeClr>
                </a:solidFill>
              </a:rPr>
              <a:t> </a:t>
            </a:r>
            <a:r>
              <a:rPr lang="en-US" sz="1400" dirty="0" err="1">
                <a:solidFill>
                  <a:schemeClr val="bg1">
                    <a:lumMod val="95000"/>
                  </a:schemeClr>
                </a:solidFill>
              </a:rPr>
              <a:t>accumsan</a:t>
            </a:r>
            <a:r>
              <a:rPr lang="en-US" sz="1400" dirty="0">
                <a:solidFill>
                  <a:schemeClr val="bg1">
                    <a:lumMod val="95000"/>
                  </a:schemeClr>
                </a:solidFill>
              </a:rPr>
              <a:t>. </a:t>
            </a:r>
            <a:r>
              <a:rPr lang="en-US" sz="1400" dirty="0" err="1">
                <a:solidFill>
                  <a:schemeClr val="bg1">
                    <a:lumMod val="95000"/>
                  </a:schemeClr>
                </a:solidFill>
              </a:rPr>
              <a:t>Morbi</a:t>
            </a:r>
            <a:r>
              <a:rPr lang="en-US" sz="1400" dirty="0">
                <a:solidFill>
                  <a:schemeClr val="bg1">
                    <a:lumMod val="95000"/>
                  </a:schemeClr>
                </a:solidFill>
              </a:rPr>
              <a:t> </a:t>
            </a:r>
            <a:r>
              <a:rPr lang="en-US" sz="1400" dirty="0" err="1">
                <a:solidFill>
                  <a:schemeClr val="bg1">
                    <a:lumMod val="95000"/>
                  </a:schemeClr>
                </a:solidFill>
              </a:rPr>
              <a:t>ut</a:t>
            </a:r>
            <a:r>
              <a:rPr lang="en-US" sz="1400" dirty="0">
                <a:solidFill>
                  <a:schemeClr val="bg1">
                    <a:lumMod val="95000"/>
                  </a:schemeClr>
                </a:solidFill>
              </a:rPr>
              <a:t> </a:t>
            </a:r>
            <a:r>
              <a:rPr lang="en-US" sz="1400" dirty="0" err="1">
                <a:solidFill>
                  <a:schemeClr val="bg1">
                    <a:lumMod val="95000"/>
                  </a:schemeClr>
                </a:solidFill>
              </a:rPr>
              <a:t>risus</a:t>
            </a:r>
            <a:r>
              <a:rPr lang="en-US" sz="1400" dirty="0">
                <a:solidFill>
                  <a:schemeClr val="bg1">
                    <a:lumMod val="95000"/>
                  </a:schemeClr>
                </a:solidFill>
              </a:rPr>
              <a:t> </a:t>
            </a:r>
            <a:r>
              <a:rPr lang="en-US" sz="1400" dirty="0" err="1">
                <a:solidFill>
                  <a:schemeClr val="bg1">
                    <a:lumMod val="95000"/>
                  </a:schemeClr>
                </a:solidFill>
              </a:rPr>
              <a:t>ut</a:t>
            </a:r>
            <a:r>
              <a:rPr lang="en-US" sz="1400" dirty="0">
                <a:solidFill>
                  <a:schemeClr val="bg1">
                    <a:lumMod val="95000"/>
                  </a:schemeClr>
                </a:solidFill>
              </a:rPr>
              <a:t> </a:t>
            </a:r>
            <a:r>
              <a:rPr lang="en-US" sz="1400" dirty="0" err="1">
                <a:solidFill>
                  <a:schemeClr val="bg1">
                    <a:lumMod val="95000"/>
                  </a:schemeClr>
                </a:solidFill>
              </a:rPr>
              <a:t>nulla</a:t>
            </a:r>
            <a:r>
              <a:rPr lang="en-US" sz="1400" dirty="0">
                <a:solidFill>
                  <a:schemeClr val="bg1">
                    <a:lumMod val="95000"/>
                  </a:schemeClr>
                </a:solidFill>
              </a:rPr>
              <a:t> </a:t>
            </a:r>
            <a:r>
              <a:rPr lang="en-US" sz="1400" dirty="0" err="1">
                <a:solidFill>
                  <a:schemeClr val="bg1">
                    <a:lumMod val="95000"/>
                  </a:schemeClr>
                </a:solidFill>
              </a:rPr>
              <a:t>hendrerit</a:t>
            </a:r>
            <a:r>
              <a:rPr lang="en-US" sz="1400" dirty="0">
                <a:solidFill>
                  <a:schemeClr val="bg1">
                    <a:lumMod val="95000"/>
                  </a:schemeClr>
                </a:solidFill>
              </a:rPr>
              <a:t> </a:t>
            </a:r>
            <a:r>
              <a:rPr lang="en-US" sz="1400" dirty="0" err="1">
                <a:solidFill>
                  <a:schemeClr val="bg1">
                    <a:lumMod val="95000"/>
                  </a:schemeClr>
                </a:solidFill>
              </a:rPr>
              <a:t>malesuada</a:t>
            </a:r>
            <a:r>
              <a:rPr lang="en-US" sz="1400" dirty="0">
                <a:solidFill>
                  <a:schemeClr val="bg1">
                    <a:lumMod val="95000"/>
                  </a:schemeClr>
                </a:solidFill>
              </a:rPr>
              <a:t> </a:t>
            </a:r>
            <a:r>
              <a:rPr lang="en-US" sz="1400" dirty="0" err="1">
                <a:solidFill>
                  <a:schemeClr val="bg1">
                    <a:lumMod val="95000"/>
                  </a:schemeClr>
                </a:solidFill>
              </a:rPr>
              <a:t>aliquet</a:t>
            </a:r>
            <a:r>
              <a:rPr lang="en-US" sz="1400" dirty="0">
                <a:solidFill>
                  <a:schemeClr val="bg1">
                    <a:lumMod val="95000"/>
                  </a:schemeClr>
                </a:solidFill>
              </a:rPr>
              <a:t> </a:t>
            </a:r>
            <a:r>
              <a:rPr lang="en-US" sz="1400" dirty="0" err="1">
                <a:solidFill>
                  <a:schemeClr val="bg1">
                    <a:lumMod val="95000"/>
                  </a:schemeClr>
                </a:solidFill>
              </a:rPr>
              <a:t>quis</a:t>
            </a:r>
            <a:r>
              <a:rPr lang="en-US" sz="1400" dirty="0">
                <a:solidFill>
                  <a:schemeClr val="bg1">
                    <a:lumMod val="95000"/>
                  </a:schemeClr>
                </a:solidFill>
              </a:rPr>
              <a:t> </a:t>
            </a:r>
            <a:r>
              <a:rPr lang="en-US" sz="1400" dirty="0" err="1">
                <a:solidFill>
                  <a:schemeClr val="bg1">
                    <a:lumMod val="95000"/>
                  </a:schemeClr>
                </a:solidFill>
              </a:rPr>
              <a:t>purus</a:t>
            </a:r>
            <a:r>
              <a:rPr lang="en-US" sz="1400" dirty="0">
                <a:solidFill>
                  <a:schemeClr val="bg1">
                    <a:lumMod val="95000"/>
                  </a:schemeClr>
                </a:solidFill>
              </a:rPr>
              <a:t>. </a:t>
            </a:r>
            <a:r>
              <a:rPr lang="en-US" sz="1400" dirty="0" err="1">
                <a:solidFill>
                  <a:schemeClr val="bg1">
                    <a:lumMod val="95000"/>
                  </a:schemeClr>
                </a:solidFill>
              </a:rPr>
              <a:t>Sed</a:t>
            </a:r>
            <a:r>
              <a:rPr lang="en-US" sz="1400" dirty="0">
                <a:solidFill>
                  <a:schemeClr val="bg1">
                    <a:lumMod val="95000"/>
                  </a:schemeClr>
                </a:solidFill>
              </a:rPr>
              <a:t> porta </a:t>
            </a:r>
            <a:r>
              <a:rPr lang="en-US" sz="1400" dirty="0" err="1">
                <a:solidFill>
                  <a:schemeClr val="bg1">
                    <a:lumMod val="95000"/>
                  </a:schemeClr>
                </a:solidFill>
              </a:rPr>
              <a:t>purus</a:t>
            </a:r>
            <a:r>
              <a:rPr lang="en-US" sz="1400" dirty="0">
                <a:solidFill>
                  <a:schemeClr val="bg1">
                    <a:lumMod val="95000"/>
                  </a:schemeClr>
                </a:solidFill>
              </a:rPr>
              <a:t> </a:t>
            </a:r>
            <a:r>
              <a:rPr lang="en-US" sz="1400" dirty="0" err="1">
                <a:solidFill>
                  <a:schemeClr val="bg1">
                    <a:lumMod val="95000"/>
                  </a:schemeClr>
                </a:solidFill>
              </a:rPr>
              <a:t>velit</a:t>
            </a:r>
            <a:r>
              <a:rPr lang="en-US" sz="1400" dirty="0">
                <a:solidFill>
                  <a:schemeClr val="bg1">
                    <a:lumMod val="95000"/>
                  </a:schemeClr>
                </a:solidFill>
              </a:rPr>
              <a:t>, </a:t>
            </a:r>
            <a:r>
              <a:rPr lang="en-US" sz="1400" dirty="0" err="1">
                <a:solidFill>
                  <a:schemeClr val="bg1">
                    <a:lumMod val="95000"/>
                  </a:schemeClr>
                </a:solidFill>
              </a:rPr>
              <a:t>eu</a:t>
            </a:r>
            <a:r>
              <a:rPr lang="en-US" sz="1400" dirty="0">
                <a:solidFill>
                  <a:schemeClr val="bg1">
                    <a:lumMod val="95000"/>
                  </a:schemeClr>
                </a:solidFill>
              </a:rPr>
              <a:t> </a:t>
            </a:r>
            <a:r>
              <a:rPr lang="en-US" sz="1400" dirty="0" err="1">
                <a:solidFill>
                  <a:schemeClr val="bg1">
                    <a:lumMod val="95000"/>
                  </a:schemeClr>
                </a:solidFill>
              </a:rPr>
              <a:t>rhoncus</a:t>
            </a:r>
            <a:r>
              <a:rPr lang="en-US" sz="1400" dirty="0">
                <a:solidFill>
                  <a:schemeClr val="bg1">
                    <a:lumMod val="95000"/>
                  </a:schemeClr>
                </a:solidFill>
              </a:rPr>
              <a:t> </a:t>
            </a:r>
            <a:r>
              <a:rPr lang="en-US" sz="1400" dirty="0" err="1">
                <a:solidFill>
                  <a:schemeClr val="bg1">
                    <a:lumMod val="95000"/>
                  </a:schemeClr>
                </a:solidFill>
              </a:rPr>
              <a:t>est</a:t>
            </a:r>
            <a:r>
              <a:rPr lang="en-US" sz="1400" dirty="0">
                <a:solidFill>
                  <a:schemeClr val="bg1">
                    <a:lumMod val="95000"/>
                  </a:schemeClr>
                </a:solidFill>
              </a:rPr>
              <a:t> </a:t>
            </a:r>
            <a:r>
              <a:rPr lang="en-US" sz="1400" dirty="0" err="1">
                <a:solidFill>
                  <a:schemeClr val="bg1">
                    <a:lumMod val="95000"/>
                  </a:schemeClr>
                </a:solidFill>
              </a:rPr>
              <a:t>rutrum</a:t>
            </a:r>
            <a:r>
              <a:rPr lang="en-US" sz="1400" dirty="0">
                <a:solidFill>
                  <a:schemeClr val="bg1">
                    <a:lumMod val="95000"/>
                  </a:schemeClr>
                </a:solidFill>
              </a:rPr>
              <a:t> ac. </a:t>
            </a:r>
          </a:p>
        </p:txBody>
      </p:sp>
      <p:sp>
        <p:nvSpPr>
          <p:cNvPr id="49" name="Rectangle 48"/>
          <p:cNvSpPr/>
          <p:nvPr/>
        </p:nvSpPr>
        <p:spPr>
          <a:xfrm>
            <a:off x="9148111" y="2167549"/>
            <a:ext cx="2205689" cy="523220"/>
          </a:xfrm>
          <a:prstGeom prst="rect">
            <a:avLst/>
          </a:prstGeom>
        </p:spPr>
        <p:txBody>
          <a:bodyPr wrap="square">
            <a:spAutoFit/>
          </a:bodyPr>
          <a:lstStyle/>
          <a:p>
            <a:r>
              <a:rPr lang="en-US" sz="1400" dirty="0" err="1">
                <a:solidFill>
                  <a:schemeClr val="bg1">
                    <a:lumMod val="95000"/>
                  </a:schemeClr>
                </a:solidFill>
              </a:rPr>
              <a:t>Lorem</a:t>
            </a:r>
            <a:r>
              <a:rPr lang="en-US" sz="1400" dirty="0">
                <a:solidFill>
                  <a:schemeClr val="bg1">
                    <a:lumMod val="95000"/>
                  </a:schemeClr>
                </a:solidFill>
              </a:rPr>
              <a:t> </a:t>
            </a:r>
            <a:r>
              <a:rPr lang="en-US" sz="1400" dirty="0" err="1">
                <a:solidFill>
                  <a:schemeClr val="bg1">
                    <a:lumMod val="95000"/>
                  </a:schemeClr>
                </a:solidFill>
              </a:rPr>
              <a:t>ipsum</a:t>
            </a:r>
            <a:r>
              <a:rPr lang="en-US" sz="1400" dirty="0">
                <a:solidFill>
                  <a:schemeClr val="bg1">
                    <a:lumMod val="95000"/>
                  </a:schemeClr>
                </a:solidFill>
              </a:rPr>
              <a:t> dolor sit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dolor sit</a:t>
            </a:r>
          </a:p>
        </p:txBody>
      </p:sp>
      <p:sp>
        <p:nvSpPr>
          <p:cNvPr id="50" name="TextBox 49"/>
          <p:cNvSpPr txBox="1"/>
          <p:nvPr/>
        </p:nvSpPr>
        <p:spPr>
          <a:xfrm flipH="1">
            <a:off x="9148111" y="1891707"/>
            <a:ext cx="2205688" cy="338554"/>
          </a:xfrm>
          <a:prstGeom prst="rect">
            <a:avLst/>
          </a:prstGeom>
          <a:noFill/>
        </p:spPr>
        <p:txBody>
          <a:bodyPr wrap="square" rtlCol="0">
            <a:spAutoFit/>
          </a:bodyPr>
          <a:lstStyle/>
          <a:p>
            <a:r>
              <a:rPr lang="en-US" sz="1600" b="1">
                <a:solidFill>
                  <a:schemeClr val="bg1"/>
                </a:solidFill>
              </a:rPr>
              <a:t>Feature 2</a:t>
            </a:r>
            <a:endParaRPr lang="id-ID" sz="1600" b="1" dirty="0">
              <a:solidFill>
                <a:schemeClr val="bg1"/>
              </a:solidFill>
            </a:endParaRPr>
          </a:p>
        </p:txBody>
      </p:sp>
      <p:sp>
        <p:nvSpPr>
          <p:cNvPr id="51" name="Rectangle 50"/>
          <p:cNvSpPr/>
          <p:nvPr/>
        </p:nvSpPr>
        <p:spPr>
          <a:xfrm>
            <a:off x="9148111" y="3239732"/>
            <a:ext cx="2205688" cy="523220"/>
          </a:xfrm>
          <a:prstGeom prst="rect">
            <a:avLst/>
          </a:prstGeom>
        </p:spPr>
        <p:txBody>
          <a:bodyPr wrap="square">
            <a:spAutoFit/>
          </a:bodyPr>
          <a:lstStyle/>
          <a:p>
            <a:r>
              <a:rPr lang="en-US" sz="1400" dirty="0" err="1">
                <a:solidFill>
                  <a:schemeClr val="bg1">
                    <a:lumMod val="95000"/>
                  </a:schemeClr>
                </a:solidFill>
              </a:rPr>
              <a:t>Lorem</a:t>
            </a:r>
            <a:r>
              <a:rPr lang="en-US" sz="1400" dirty="0">
                <a:solidFill>
                  <a:schemeClr val="bg1">
                    <a:lumMod val="95000"/>
                  </a:schemeClr>
                </a:solidFill>
              </a:rPr>
              <a:t> </a:t>
            </a:r>
            <a:r>
              <a:rPr lang="en-US" sz="1400" dirty="0" err="1">
                <a:solidFill>
                  <a:schemeClr val="bg1">
                    <a:lumMod val="95000"/>
                  </a:schemeClr>
                </a:solidFill>
              </a:rPr>
              <a:t>ipsum</a:t>
            </a:r>
            <a:r>
              <a:rPr lang="en-US" sz="1400" dirty="0">
                <a:solidFill>
                  <a:schemeClr val="bg1">
                    <a:lumMod val="95000"/>
                  </a:schemeClr>
                </a:solidFill>
              </a:rPr>
              <a:t> dolor sit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dolor sit</a:t>
            </a:r>
          </a:p>
        </p:txBody>
      </p:sp>
      <p:sp>
        <p:nvSpPr>
          <p:cNvPr id="52" name="TextBox 51"/>
          <p:cNvSpPr txBox="1"/>
          <p:nvPr/>
        </p:nvSpPr>
        <p:spPr>
          <a:xfrm flipH="1">
            <a:off x="9148109" y="2963890"/>
            <a:ext cx="2205689" cy="338554"/>
          </a:xfrm>
          <a:prstGeom prst="rect">
            <a:avLst/>
          </a:prstGeom>
          <a:noFill/>
        </p:spPr>
        <p:txBody>
          <a:bodyPr wrap="square" rtlCol="0">
            <a:spAutoFit/>
          </a:bodyPr>
          <a:lstStyle/>
          <a:p>
            <a:r>
              <a:rPr lang="en-US" sz="1600" b="1">
                <a:solidFill>
                  <a:schemeClr val="bg1"/>
                </a:solidFill>
              </a:rPr>
              <a:t>Feature 4</a:t>
            </a:r>
            <a:endParaRPr lang="id-ID" sz="1600" b="1" dirty="0">
              <a:solidFill>
                <a:schemeClr val="bg1"/>
              </a:solidFill>
            </a:endParaRPr>
          </a:p>
        </p:txBody>
      </p:sp>
      <p:sp>
        <p:nvSpPr>
          <p:cNvPr id="57" name="Rectangle 56"/>
          <p:cNvSpPr/>
          <p:nvPr/>
        </p:nvSpPr>
        <p:spPr>
          <a:xfrm>
            <a:off x="778511" y="2167549"/>
            <a:ext cx="2205689" cy="523220"/>
          </a:xfrm>
          <a:prstGeom prst="rect">
            <a:avLst/>
          </a:prstGeom>
        </p:spPr>
        <p:txBody>
          <a:bodyPr wrap="square">
            <a:spAutoFit/>
          </a:bodyPr>
          <a:lstStyle/>
          <a:p>
            <a:pPr algn="r"/>
            <a:r>
              <a:rPr lang="en-US" sz="1400" dirty="0" err="1">
                <a:solidFill>
                  <a:schemeClr val="bg1">
                    <a:lumMod val="95000"/>
                  </a:schemeClr>
                </a:solidFill>
              </a:rPr>
              <a:t>Lorem</a:t>
            </a:r>
            <a:r>
              <a:rPr lang="en-US" sz="1400" dirty="0">
                <a:solidFill>
                  <a:schemeClr val="bg1">
                    <a:lumMod val="95000"/>
                  </a:schemeClr>
                </a:solidFill>
              </a:rPr>
              <a:t> </a:t>
            </a:r>
            <a:r>
              <a:rPr lang="en-US" sz="1400" dirty="0" err="1">
                <a:solidFill>
                  <a:schemeClr val="bg1">
                    <a:lumMod val="95000"/>
                  </a:schemeClr>
                </a:solidFill>
              </a:rPr>
              <a:t>ipsum</a:t>
            </a:r>
            <a:r>
              <a:rPr lang="en-US" sz="1400" dirty="0">
                <a:solidFill>
                  <a:schemeClr val="bg1">
                    <a:lumMod val="95000"/>
                  </a:schemeClr>
                </a:solidFill>
              </a:rPr>
              <a:t> dolor sit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dolor sit</a:t>
            </a:r>
          </a:p>
        </p:txBody>
      </p:sp>
      <p:sp>
        <p:nvSpPr>
          <p:cNvPr id="58" name="TextBox 57"/>
          <p:cNvSpPr txBox="1"/>
          <p:nvPr/>
        </p:nvSpPr>
        <p:spPr>
          <a:xfrm flipH="1">
            <a:off x="778511" y="1891707"/>
            <a:ext cx="2205688" cy="338554"/>
          </a:xfrm>
          <a:prstGeom prst="rect">
            <a:avLst/>
          </a:prstGeom>
          <a:noFill/>
        </p:spPr>
        <p:txBody>
          <a:bodyPr wrap="square" rtlCol="0">
            <a:spAutoFit/>
          </a:bodyPr>
          <a:lstStyle/>
          <a:p>
            <a:pPr algn="r"/>
            <a:r>
              <a:rPr lang="en-US" sz="1600" b="1" dirty="0">
                <a:solidFill>
                  <a:schemeClr val="bg1"/>
                </a:solidFill>
              </a:rPr>
              <a:t>Feature 1</a:t>
            </a:r>
            <a:endParaRPr lang="id-ID" sz="1600" b="1" dirty="0">
              <a:solidFill>
                <a:schemeClr val="bg1"/>
              </a:solidFill>
            </a:endParaRPr>
          </a:p>
        </p:txBody>
      </p:sp>
      <p:sp>
        <p:nvSpPr>
          <p:cNvPr id="59" name="Rectangle 58"/>
          <p:cNvSpPr/>
          <p:nvPr/>
        </p:nvSpPr>
        <p:spPr>
          <a:xfrm>
            <a:off x="778511" y="3239732"/>
            <a:ext cx="2205688" cy="523220"/>
          </a:xfrm>
          <a:prstGeom prst="rect">
            <a:avLst/>
          </a:prstGeom>
        </p:spPr>
        <p:txBody>
          <a:bodyPr wrap="square">
            <a:spAutoFit/>
          </a:bodyPr>
          <a:lstStyle/>
          <a:p>
            <a:pPr algn="r"/>
            <a:r>
              <a:rPr lang="en-US" sz="1400" dirty="0" err="1">
                <a:solidFill>
                  <a:schemeClr val="bg1">
                    <a:lumMod val="95000"/>
                  </a:schemeClr>
                </a:solidFill>
              </a:rPr>
              <a:t>Lorem</a:t>
            </a:r>
            <a:r>
              <a:rPr lang="en-US" sz="1400" dirty="0">
                <a:solidFill>
                  <a:schemeClr val="bg1">
                    <a:lumMod val="95000"/>
                  </a:schemeClr>
                </a:solidFill>
              </a:rPr>
              <a:t> </a:t>
            </a:r>
            <a:r>
              <a:rPr lang="en-US" sz="1400" dirty="0" err="1">
                <a:solidFill>
                  <a:schemeClr val="bg1">
                    <a:lumMod val="95000"/>
                  </a:schemeClr>
                </a:solidFill>
              </a:rPr>
              <a:t>ipsum</a:t>
            </a:r>
            <a:r>
              <a:rPr lang="en-US" sz="1400" dirty="0">
                <a:solidFill>
                  <a:schemeClr val="bg1">
                    <a:lumMod val="95000"/>
                  </a:schemeClr>
                </a:solidFill>
              </a:rPr>
              <a:t> dolor sit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dolor sit</a:t>
            </a:r>
          </a:p>
        </p:txBody>
      </p:sp>
      <p:sp>
        <p:nvSpPr>
          <p:cNvPr id="60" name="TextBox 59"/>
          <p:cNvSpPr txBox="1"/>
          <p:nvPr/>
        </p:nvSpPr>
        <p:spPr>
          <a:xfrm flipH="1">
            <a:off x="778509" y="2963890"/>
            <a:ext cx="2205689" cy="338554"/>
          </a:xfrm>
          <a:prstGeom prst="rect">
            <a:avLst/>
          </a:prstGeom>
          <a:noFill/>
        </p:spPr>
        <p:txBody>
          <a:bodyPr wrap="square" rtlCol="0">
            <a:spAutoFit/>
          </a:bodyPr>
          <a:lstStyle/>
          <a:p>
            <a:pPr algn="r"/>
            <a:r>
              <a:rPr lang="en-US" sz="1600" b="1">
                <a:solidFill>
                  <a:schemeClr val="bg1"/>
                </a:solidFill>
              </a:rPr>
              <a:t>Feature 3</a:t>
            </a:r>
            <a:endParaRPr lang="id-ID" sz="1600" b="1" dirty="0">
              <a:solidFill>
                <a:schemeClr val="bg1"/>
              </a:solidFill>
            </a:endParaRPr>
          </a:p>
        </p:txBody>
      </p:sp>
      <p:grpSp>
        <p:nvGrpSpPr>
          <p:cNvPr id="78" name="Group 77"/>
          <p:cNvGrpSpPr/>
          <p:nvPr/>
        </p:nvGrpSpPr>
        <p:grpSpPr>
          <a:xfrm>
            <a:off x="3056494" y="4133631"/>
            <a:ext cx="605988" cy="560367"/>
            <a:chOff x="6207758" y="4949393"/>
            <a:chExt cx="813691" cy="752434"/>
          </a:xfrm>
          <a:solidFill>
            <a:schemeClr val="bg1">
              <a:alpha val="20000"/>
            </a:schemeClr>
          </a:solidFill>
        </p:grpSpPr>
        <p:grpSp>
          <p:nvGrpSpPr>
            <p:cNvPr id="79" name="Group 78"/>
            <p:cNvGrpSpPr/>
            <p:nvPr/>
          </p:nvGrpSpPr>
          <p:grpSpPr>
            <a:xfrm flipH="1">
              <a:off x="6207758" y="4949393"/>
              <a:ext cx="813691" cy="752434"/>
              <a:chOff x="2894013" y="1827213"/>
              <a:chExt cx="1265238" cy="1169988"/>
            </a:xfrm>
            <a:grpFill/>
          </p:grpSpPr>
          <p:sp>
            <p:nvSpPr>
              <p:cNvPr id="83" name="Freeform 25"/>
              <p:cNvSpPr>
                <a:spLocks noEditPoints="1"/>
              </p:cNvSpPr>
              <p:nvPr/>
            </p:nvSpPr>
            <p:spPr bwMode="auto">
              <a:xfrm>
                <a:off x="3000378" y="1893890"/>
                <a:ext cx="1039814" cy="1041401"/>
              </a:xfrm>
              <a:prstGeom prst="ellipse">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27"/>
              <p:cNvSpPr>
                <a:spLocks/>
              </p:cNvSpPr>
              <p:nvPr/>
            </p:nvSpPr>
            <p:spPr bwMode="auto">
              <a:xfrm>
                <a:off x="3033715"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80" name="Group 79"/>
            <p:cNvGrpSpPr/>
            <p:nvPr/>
          </p:nvGrpSpPr>
          <p:grpSpPr>
            <a:xfrm>
              <a:off x="6469066" y="5198949"/>
              <a:ext cx="288743" cy="270512"/>
              <a:chOff x="5368132" y="3540125"/>
              <a:chExt cx="465138" cy="435769"/>
            </a:xfrm>
            <a:grpFill/>
          </p:grpSpPr>
          <p:sp>
            <p:nvSpPr>
              <p:cNvPr id="81"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2"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86" name="Group 85"/>
          <p:cNvGrpSpPr/>
          <p:nvPr/>
        </p:nvGrpSpPr>
        <p:grpSpPr>
          <a:xfrm>
            <a:off x="8475848" y="4133630"/>
            <a:ext cx="605988" cy="560367"/>
            <a:chOff x="9528065" y="4949393"/>
            <a:chExt cx="813691" cy="752434"/>
          </a:xfrm>
          <a:solidFill>
            <a:schemeClr val="bg1">
              <a:alpha val="20000"/>
            </a:schemeClr>
          </a:solidFill>
        </p:grpSpPr>
        <p:grpSp>
          <p:nvGrpSpPr>
            <p:cNvPr id="87" name="Group 86"/>
            <p:cNvGrpSpPr/>
            <p:nvPr/>
          </p:nvGrpSpPr>
          <p:grpSpPr>
            <a:xfrm flipH="1">
              <a:off x="9528065" y="4949393"/>
              <a:ext cx="813691" cy="752434"/>
              <a:chOff x="2894013" y="1827213"/>
              <a:chExt cx="1265238" cy="1169988"/>
            </a:xfrm>
            <a:grpFill/>
          </p:grpSpPr>
          <p:sp>
            <p:nvSpPr>
              <p:cNvPr id="96" name="Freeform 25"/>
              <p:cNvSpPr>
                <a:spLocks noEditPoints="1"/>
              </p:cNvSpPr>
              <p:nvPr/>
            </p:nvSpPr>
            <p:spPr bwMode="auto">
              <a:xfrm>
                <a:off x="3000378" y="1893890"/>
                <a:ext cx="1039814" cy="1041401"/>
              </a:xfrm>
              <a:prstGeom prst="ellipse">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27"/>
              <p:cNvSpPr>
                <a:spLocks/>
              </p:cNvSpPr>
              <p:nvPr/>
            </p:nvSpPr>
            <p:spPr bwMode="auto">
              <a:xfrm>
                <a:off x="3033715" y="1967706"/>
                <a:ext cx="973139"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88" name="Group 87"/>
            <p:cNvGrpSpPr/>
            <p:nvPr/>
          </p:nvGrpSpPr>
          <p:grpSpPr>
            <a:xfrm>
              <a:off x="9790785" y="5229235"/>
              <a:ext cx="288250" cy="225180"/>
              <a:chOff x="2581275" y="1710532"/>
              <a:chExt cx="464344" cy="362744"/>
            </a:xfrm>
            <a:grpFill/>
          </p:grpSpPr>
          <p:sp>
            <p:nvSpPr>
              <p:cNvPr id="89"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0"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1"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2"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3"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4"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5"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
        <p:nvSpPr>
          <p:cNvPr id="99" name="Rectangle 98"/>
          <p:cNvSpPr/>
          <p:nvPr/>
        </p:nvSpPr>
        <p:spPr>
          <a:xfrm>
            <a:off x="9148111" y="4384467"/>
            <a:ext cx="2205688" cy="523220"/>
          </a:xfrm>
          <a:prstGeom prst="rect">
            <a:avLst/>
          </a:prstGeom>
        </p:spPr>
        <p:txBody>
          <a:bodyPr wrap="square">
            <a:spAutoFit/>
          </a:bodyPr>
          <a:lstStyle/>
          <a:p>
            <a:r>
              <a:rPr lang="en-US" sz="1400" dirty="0" err="1">
                <a:solidFill>
                  <a:schemeClr val="bg1">
                    <a:lumMod val="95000"/>
                  </a:schemeClr>
                </a:solidFill>
              </a:rPr>
              <a:t>Lorem</a:t>
            </a:r>
            <a:r>
              <a:rPr lang="en-US" sz="1400" dirty="0">
                <a:solidFill>
                  <a:schemeClr val="bg1">
                    <a:lumMod val="95000"/>
                  </a:schemeClr>
                </a:solidFill>
              </a:rPr>
              <a:t> </a:t>
            </a:r>
            <a:r>
              <a:rPr lang="en-US" sz="1400" dirty="0" err="1">
                <a:solidFill>
                  <a:schemeClr val="bg1">
                    <a:lumMod val="95000"/>
                  </a:schemeClr>
                </a:solidFill>
              </a:rPr>
              <a:t>ipsum</a:t>
            </a:r>
            <a:r>
              <a:rPr lang="en-US" sz="1400" dirty="0">
                <a:solidFill>
                  <a:schemeClr val="bg1">
                    <a:lumMod val="95000"/>
                  </a:schemeClr>
                </a:solidFill>
              </a:rPr>
              <a:t> dolor sit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dolor sit</a:t>
            </a:r>
          </a:p>
        </p:txBody>
      </p:sp>
      <p:sp>
        <p:nvSpPr>
          <p:cNvPr id="100" name="TextBox 99"/>
          <p:cNvSpPr txBox="1"/>
          <p:nvPr/>
        </p:nvSpPr>
        <p:spPr>
          <a:xfrm flipH="1">
            <a:off x="9148109" y="4108625"/>
            <a:ext cx="2205689" cy="338554"/>
          </a:xfrm>
          <a:prstGeom prst="rect">
            <a:avLst/>
          </a:prstGeom>
          <a:noFill/>
        </p:spPr>
        <p:txBody>
          <a:bodyPr wrap="square" rtlCol="0">
            <a:spAutoFit/>
          </a:bodyPr>
          <a:lstStyle/>
          <a:p>
            <a:r>
              <a:rPr lang="en-US" sz="1600" b="1">
                <a:solidFill>
                  <a:schemeClr val="bg1"/>
                </a:solidFill>
              </a:rPr>
              <a:t>Feature 6</a:t>
            </a:r>
            <a:endParaRPr lang="id-ID" sz="1600" b="1" dirty="0">
              <a:solidFill>
                <a:schemeClr val="bg1"/>
              </a:solidFill>
            </a:endParaRPr>
          </a:p>
        </p:txBody>
      </p:sp>
      <p:sp>
        <p:nvSpPr>
          <p:cNvPr id="101" name="Rectangle 100"/>
          <p:cNvSpPr/>
          <p:nvPr/>
        </p:nvSpPr>
        <p:spPr>
          <a:xfrm>
            <a:off x="778511" y="4384467"/>
            <a:ext cx="2205688" cy="523220"/>
          </a:xfrm>
          <a:prstGeom prst="rect">
            <a:avLst/>
          </a:prstGeom>
        </p:spPr>
        <p:txBody>
          <a:bodyPr wrap="square">
            <a:spAutoFit/>
          </a:bodyPr>
          <a:lstStyle/>
          <a:p>
            <a:pPr algn="r"/>
            <a:r>
              <a:rPr lang="en-US" sz="1400" dirty="0" err="1">
                <a:solidFill>
                  <a:schemeClr val="bg1">
                    <a:lumMod val="95000"/>
                  </a:schemeClr>
                </a:solidFill>
              </a:rPr>
              <a:t>Lorem</a:t>
            </a:r>
            <a:r>
              <a:rPr lang="en-US" sz="1400" dirty="0">
                <a:solidFill>
                  <a:schemeClr val="bg1">
                    <a:lumMod val="95000"/>
                  </a:schemeClr>
                </a:solidFill>
              </a:rPr>
              <a:t> </a:t>
            </a:r>
            <a:r>
              <a:rPr lang="en-US" sz="1400" dirty="0" err="1">
                <a:solidFill>
                  <a:schemeClr val="bg1">
                    <a:lumMod val="95000"/>
                  </a:schemeClr>
                </a:solidFill>
              </a:rPr>
              <a:t>ipsum</a:t>
            </a:r>
            <a:r>
              <a:rPr lang="en-US" sz="1400" dirty="0">
                <a:solidFill>
                  <a:schemeClr val="bg1">
                    <a:lumMod val="95000"/>
                  </a:schemeClr>
                </a:solidFill>
              </a:rPr>
              <a:t> dolor sit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dolor sit</a:t>
            </a:r>
          </a:p>
        </p:txBody>
      </p:sp>
      <p:sp>
        <p:nvSpPr>
          <p:cNvPr id="102" name="TextBox 101"/>
          <p:cNvSpPr txBox="1"/>
          <p:nvPr/>
        </p:nvSpPr>
        <p:spPr>
          <a:xfrm flipH="1">
            <a:off x="778509" y="4108625"/>
            <a:ext cx="2205689" cy="338554"/>
          </a:xfrm>
          <a:prstGeom prst="rect">
            <a:avLst/>
          </a:prstGeom>
          <a:noFill/>
        </p:spPr>
        <p:txBody>
          <a:bodyPr wrap="square" rtlCol="0">
            <a:spAutoFit/>
          </a:bodyPr>
          <a:lstStyle/>
          <a:p>
            <a:pPr algn="r"/>
            <a:r>
              <a:rPr lang="en-US" sz="1600" b="1">
                <a:solidFill>
                  <a:schemeClr val="bg1"/>
                </a:solidFill>
              </a:rPr>
              <a:t>Feature 5</a:t>
            </a:r>
            <a:endParaRPr lang="id-ID" sz="1600" b="1" dirty="0">
              <a:solidFill>
                <a:schemeClr val="bg1"/>
              </a:solidFill>
            </a:endParaRPr>
          </a:p>
        </p:txBody>
      </p:sp>
      <p:pic>
        <p:nvPicPr>
          <p:cNvPr id="4" name="mockup_0018_iMac-_FRONT.png"/>
          <p:cNvPicPr/>
          <p:nvPr/>
        </p:nvPicPr>
        <p:blipFill>
          <a:blip r:embed="rId2">
            <a:extLst/>
          </a:blip>
          <a:srcRect/>
          <a:stretch>
            <a:fillRect/>
          </a:stretch>
        </p:blipFill>
        <p:spPr>
          <a:xfrm>
            <a:off x="4077179" y="1838471"/>
            <a:ext cx="4021952" cy="3718269"/>
          </a:xfrm>
          <a:prstGeom prst="rect">
            <a:avLst/>
          </a:prstGeom>
          <a:ln w="12700" cap="flat">
            <a:noFill/>
            <a:miter lim="400000"/>
          </a:ln>
          <a:effectLst/>
        </p:spPr>
      </p:pic>
    </p:spTree>
    <p:extLst>
      <p:ext uri="{BB962C8B-B14F-4D97-AF65-F5344CB8AC3E}">
        <p14:creationId xmlns:p14="http://schemas.microsoft.com/office/powerpoint/2010/main" val="210853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Effect transition="in" filter="fade">
                                      <p:cBhvr>
                                        <p:cTn id="18" dur="500"/>
                                        <p:tgtEl>
                                          <p:spTgt spid="18"/>
                                        </p:tgtEl>
                                      </p:cBhvr>
                                    </p:animEffect>
                                  </p:childTnLst>
                                </p:cTn>
                              </p:par>
                              <p:par>
                                <p:cTn id="19" presetID="53" presetClass="entr" presetSubtype="16"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fltVal val="0"/>
                                          </p:val>
                                        </p:tav>
                                        <p:tav tm="100000">
                                          <p:val>
                                            <p:strVal val="#ppt_h"/>
                                          </p:val>
                                        </p:tav>
                                      </p:tavLst>
                                    </p:anim>
                                    <p:animEffect transition="in" filter="fade">
                                      <p:cBhvr>
                                        <p:cTn id="23" dur="500"/>
                                        <p:tgtEl>
                                          <p:spTgt spid="26"/>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right)">
                                      <p:cBhvr>
                                        <p:cTn id="27" dur="500"/>
                                        <p:tgtEl>
                                          <p:spTgt spid="5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left)">
                                      <p:cBhvr>
                                        <p:cTn id="30" dur="500"/>
                                        <p:tgtEl>
                                          <p:spTgt spid="50"/>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Effect transition="in" filter="fade">
                                      <p:cBhvr>
                                        <p:cTn id="43" dur="500"/>
                                        <p:tgtEl>
                                          <p:spTgt spid="10"/>
                                        </p:tgtEl>
                                      </p:cBhvr>
                                    </p:animEffect>
                                  </p:childTnLst>
                                </p:cTn>
                              </p:par>
                              <p:par>
                                <p:cTn id="44" presetID="53" presetClass="entr" presetSubtype="16"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childTnLst>
                          </p:cTn>
                        </p:par>
                        <p:par>
                          <p:cTn id="49" fill="hold">
                            <p:stCondLst>
                              <p:cond delay="3000"/>
                            </p:stCondLst>
                            <p:childTnLst>
                              <p:par>
                                <p:cTn id="50" presetID="22" presetClass="entr" presetSubtype="2" fill="hold" grpId="0" nodeType="after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right)">
                                      <p:cBhvr>
                                        <p:cTn id="52" dur="500"/>
                                        <p:tgtEl>
                                          <p:spTgt spid="6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500"/>
                                        <p:tgtEl>
                                          <p:spTgt spid="52"/>
                                        </p:tgtEl>
                                      </p:cBhvr>
                                    </p:animEffect>
                                  </p:childTnLst>
                                </p:cTn>
                              </p:par>
                            </p:childTnLst>
                          </p:cTn>
                        </p:par>
                        <p:par>
                          <p:cTn id="56" fill="hold">
                            <p:stCondLst>
                              <p:cond delay="3500"/>
                            </p:stCondLst>
                            <p:childTnLst>
                              <p:par>
                                <p:cTn id="57" presetID="10" presetClass="entr" presetSubtype="0"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childTnLst>
                          </p:cTn>
                        </p:par>
                        <p:par>
                          <p:cTn id="63" fill="hold">
                            <p:stCondLst>
                              <p:cond delay="4000"/>
                            </p:stCondLst>
                            <p:childTnLst>
                              <p:par>
                                <p:cTn id="64" presetID="53" presetClass="entr" presetSubtype="16" fill="hold" nodeType="after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p:cTn id="66" dur="500" fill="hold"/>
                                        <p:tgtEl>
                                          <p:spTgt spid="78"/>
                                        </p:tgtEl>
                                        <p:attrNameLst>
                                          <p:attrName>ppt_w</p:attrName>
                                        </p:attrNameLst>
                                      </p:cBhvr>
                                      <p:tavLst>
                                        <p:tav tm="0">
                                          <p:val>
                                            <p:fltVal val="0"/>
                                          </p:val>
                                        </p:tav>
                                        <p:tav tm="100000">
                                          <p:val>
                                            <p:strVal val="#ppt_w"/>
                                          </p:val>
                                        </p:tav>
                                      </p:tavLst>
                                    </p:anim>
                                    <p:anim calcmode="lin" valueType="num">
                                      <p:cBhvr>
                                        <p:cTn id="67" dur="500" fill="hold"/>
                                        <p:tgtEl>
                                          <p:spTgt spid="78"/>
                                        </p:tgtEl>
                                        <p:attrNameLst>
                                          <p:attrName>ppt_h</p:attrName>
                                        </p:attrNameLst>
                                      </p:cBhvr>
                                      <p:tavLst>
                                        <p:tav tm="0">
                                          <p:val>
                                            <p:fltVal val="0"/>
                                          </p:val>
                                        </p:tav>
                                        <p:tav tm="100000">
                                          <p:val>
                                            <p:strVal val="#ppt_h"/>
                                          </p:val>
                                        </p:tav>
                                      </p:tavLst>
                                    </p:anim>
                                    <p:animEffect transition="in" filter="fade">
                                      <p:cBhvr>
                                        <p:cTn id="68" dur="500"/>
                                        <p:tgtEl>
                                          <p:spTgt spid="78"/>
                                        </p:tgtEl>
                                      </p:cBhvr>
                                    </p:animEffect>
                                  </p:childTnLst>
                                </p:cTn>
                              </p:par>
                              <p:par>
                                <p:cTn id="69" presetID="53" presetClass="entr" presetSubtype="16" fill="hold" nodeType="withEffect">
                                  <p:stCondLst>
                                    <p:cond delay="0"/>
                                  </p:stCondLst>
                                  <p:childTnLst>
                                    <p:set>
                                      <p:cBhvr>
                                        <p:cTn id="70" dur="1" fill="hold">
                                          <p:stCondLst>
                                            <p:cond delay="0"/>
                                          </p:stCondLst>
                                        </p:cTn>
                                        <p:tgtEl>
                                          <p:spTgt spid="86"/>
                                        </p:tgtEl>
                                        <p:attrNameLst>
                                          <p:attrName>style.visibility</p:attrName>
                                        </p:attrNameLst>
                                      </p:cBhvr>
                                      <p:to>
                                        <p:strVal val="visible"/>
                                      </p:to>
                                    </p:set>
                                    <p:anim calcmode="lin" valueType="num">
                                      <p:cBhvr>
                                        <p:cTn id="71" dur="500" fill="hold"/>
                                        <p:tgtEl>
                                          <p:spTgt spid="86"/>
                                        </p:tgtEl>
                                        <p:attrNameLst>
                                          <p:attrName>ppt_w</p:attrName>
                                        </p:attrNameLst>
                                      </p:cBhvr>
                                      <p:tavLst>
                                        <p:tav tm="0">
                                          <p:val>
                                            <p:fltVal val="0"/>
                                          </p:val>
                                        </p:tav>
                                        <p:tav tm="100000">
                                          <p:val>
                                            <p:strVal val="#ppt_w"/>
                                          </p:val>
                                        </p:tav>
                                      </p:tavLst>
                                    </p:anim>
                                    <p:anim calcmode="lin" valueType="num">
                                      <p:cBhvr>
                                        <p:cTn id="72" dur="500" fill="hold"/>
                                        <p:tgtEl>
                                          <p:spTgt spid="86"/>
                                        </p:tgtEl>
                                        <p:attrNameLst>
                                          <p:attrName>ppt_h</p:attrName>
                                        </p:attrNameLst>
                                      </p:cBhvr>
                                      <p:tavLst>
                                        <p:tav tm="0">
                                          <p:val>
                                            <p:fltVal val="0"/>
                                          </p:val>
                                        </p:tav>
                                        <p:tav tm="100000">
                                          <p:val>
                                            <p:strVal val="#ppt_h"/>
                                          </p:val>
                                        </p:tav>
                                      </p:tavLst>
                                    </p:anim>
                                    <p:animEffect transition="in" filter="fade">
                                      <p:cBhvr>
                                        <p:cTn id="73" dur="500"/>
                                        <p:tgtEl>
                                          <p:spTgt spid="86"/>
                                        </p:tgtEl>
                                      </p:cBhvr>
                                    </p:animEffect>
                                  </p:childTnLst>
                                </p:cTn>
                              </p:par>
                            </p:childTnLst>
                          </p:cTn>
                        </p:par>
                        <p:par>
                          <p:cTn id="74" fill="hold">
                            <p:stCondLst>
                              <p:cond delay="4500"/>
                            </p:stCondLst>
                            <p:childTnLst>
                              <p:par>
                                <p:cTn id="75" presetID="22" presetClass="entr" presetSubtype="2" fill="hold" grpId="0" nodeType="afterEffect">
                                  <p:stCondLst>
                                    <p:cond delay="0"/>
                                  </p:stCondLst>
                                  <p:childTnLst>
                                    <p:set>
                                      <p:cBhvr>
                                        <p:cTn id="76" dur="1" fill="hold">
                                          <p:stCondLst>
                                            <p:cond delay="0"/>
                                          </p:stCondLst>
                                        </p:cTn>
                                        <p:tgtEl>
                                          <p:spTgt spid="102"/>
                                        </p:tgtEl>
                                        <p:attrNameLst>
                                          <p:attrName>style.visibility</p:attrName>
                                        </p:attrNameLst>
                                      </p:cBhvr>
                                      <p:to>
                                        <p:strVal val="visible"/>
                                      </p:to>
                                    </p:set>
                                    <p:animEffect transition="in" filter="wipe(right)">
                                      <p:cBhvr>
                                        <p:cTn id="77" dur="500"/>
                                        <p:tgtEl>
                                          <p:spTgt spid="10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00"/>
                                        </p:tgtEl>
                                        <p:attrNameLst>
                                          <p:attrName>style.visibility</p:attrName>
                                        </p:attrNameLst>
                                      </p:cBhvr>
                                      <p:to>
                                        <p:strVal val="visible"/>
                                      </p:to>
                                    </p:set>
                                    <p:animEffect transition="in" filter="wipe(left)">
                                      <p:cBhvr>
                                        <p:cTn id="80" dur="500"/>
                                        <p:tgtEl>
                                          <p:spTgt spid="100"/>
                                        </p:tgtEl>
                                      </p:cBhvr>
                                    </p:animEffect>
                                  </p:childTnLst>
                                </p:cTn>
                              </p:par>
                            </p:childTnLst>
                          </p:cTn>
                        </p:par>
                        <p:par>
                          <p:cTn id="81" fill="hold">
                            <p:stCondLst>
                              <p:cond delay="5000"/>
                            </p:stCondLst>
                            <p:childTnLst>
                              <p:par>
                                <p:cTn id="82" presetID="10" presetClass="entr" presetSubtype="0" fill="hold" grpId="0" nodeType="afterEffect">
                                  <p:stCondLst>
                                    <p:cond delay="0"/>
                                  </p:stCondLst>
                                  <p:childTnLst>
                                    <p:set>
                                      <p:cBhvr>
                                        <p:cTn id="83" dur="1" fill="hold">
                                          <p:stCondLst>
                                            <p:cond delay="0"/>
                                          </p:stCondLst>
                                        </p:cTn>
                                        <p:tgtEl>
                                          <p:spTgt spid="101"/>
                                        </p:tgtEl>
                                        <p:attrNameLst>
                                          <p:attrName>style.visibility</p:attrName>
                                        </p:attrNameLst>
                                      </p:cBhvr>
                                      <p:to>
                                        <p:strVal val="visible"/>
                                      </p:to>
                                    </p:set>
                                    <p:animEffect transition="in" filter="fade">
                                      <p:cBhvr>
                                        <p:cTn id="84" dur="500"/>
                                        <p:tgtEl>
                                          <p:spTgt spid="10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99"/>
                                        </p:tgtEl>
                                        <p:attrNameLst>
                                          <p:attrName>style.visibility</p:attrName>
                                        </p:attrNameLst>
                                      </p:cBhvr>
                                      <p:to>
                                        <p:strVal val="visible"/>
                                      </p:to>
                                    </p:set>
                                    <p:animEffect transition="in" filter="fade">
                                      <p:cBhvr>
                                        <p:cTn id="87" dur="500"/>
                                        <p:tgtEl>
                                          <p:spTgt spid="99"/>
                                        </p:tgtEl>
                                      </p:cBhvr>
                                    </p:animEffect>
                                  </p:childTnLst>
                                </p:cTn>
                              </p:par>
                            </p:childTnLst>
                          </p:cTn>
                        </p:par>
                        <p:par>
                          <p:cTn id="88" fill="hold">
                            <p:stCondLst>
                              <p:cond delay="5500"/>
                            </p:stCondLst>
                            <p:childTnLst>
                              <p:par>
                                <p:cTn id="89" presetID="22" presetClass="entr" presetSubtype="1"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up)">
                                      <p:cBhvr>
                                        <p:cTn id="9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8" grpId="0"/>
      <p:bldP spid="49" grpId="0"/>
      <p:bldP spid="50" grpId="0"/>
      <p:bldP spid="51" grpId="0"/>
      <p:bldP spid="52" grpId="0"/>
      <p:bldP spid="57" grpId="0"/>
      <p:bldP spid="58" grpId="0"/>
      <p:bldP spid="59" grpId="0"/>
      <p:bldP spid="60" grpId="0"/>
      <p:bldP spid="99" grpId="0"/>
      <p:bldP spid="100" grpId="0"/>
      <p:bldP spid="101" grpId="0"/>
      <p:bldP spid="10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1978313"/>
            <a:ext cx="2438399" cy="243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76274" y="1978313"/>
            <a:ext cx="2438399" cy="243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747676" y="1978313"/>
            <a:ext cx="2438399" cy="243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15729" y="4419600"/>
            <a:ext cx="2438399" cy="243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431950" y="4416011"/>
            <a:ext cx="2438399" cy="243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8337" y="325124"/>
            <a:ext cx="10573563" cy="595222"/>
          </a:xfrm>
        </p:spPr>
        <p:txBody>
          <a:bodyPr/>
          <a:lstStyle/>
          <a:p>
            <a:pPr algn="ctr"/>
            <a:r>
              <a:rPr lang="en-US" dirty="0"/>
              <a:t>Portfolio</a:t>
            </a:r>
          </a:p>
        </p:txBody>
      </p:sp>
      <p:sp>
        <p:nvSpPr>
          <p:cNvPr id="29" name="Rectangle 28"/>
          <p:cNvSpPr/>
          <p:nvPr/>
        </p:nvSpPr>
        <p:spPr>
          <a:xfrm>
            <a:off x="0" y="4417415"/>
            <a:ext cx="2438400" cy="24384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Portfolio 1</a:t>
            </a:r>
          </a:p>
          <a:p>
            <a:pPr algn="ctr"/>
            <a:r>
              <a:rPr lang="en-US" sz="1400" dirty="0" err="1"/>
              <a:t>Lorem</a:t>
            </a:r>
            <a:r>
              <a:rPr lang="en-US" sz="1400" dirty="0"/>
              <a:t> </a:t>
            </a:r>
            <a:r>
              <a:rPr lang="en-US" sz="1400" dirty="0" err="1"/>
              <a:t>ipsum</a:t>
            </a:r>
            <a:r>
              <a:rPr lang="en-US" sz="1400" dirty="0"/>
              <a:t> sit </a:t>
            </a:r>
            <a:r>
              <a:rPr lang="en-US" sz="1400" dirty="0" err="1"/>
              <a:t>amet</a:t>
            </a:r>
            <a:r>
              <a:rPr lang="en-US" sz="1400" dirty="0"/>
              <a:t> dolor </a:t>
            </a:r>
            <a:r>
              <a:rPr lang="en-US" sz="1400" dirty="0" err="1"/>
              <a:t>consector</a:t>
            </a:r>
            <a:r>
              <a:rPr lang="en-US" sz="1400" dirty="0"/>
              <a:t> </a:t>
            </a:r>
            <a:r>
              <a:rPr lang="ms-MY" sz="1400" dirty="0">
                <a:solidFill>
                  <a:schemeClr val="bg1"/>
                </a:solidFill>
              </a:rPr>
              <a:t>, consectetur adipisc elit sit amet loto. </a:t>
            </a:r>
            <a:endParaRPr lang="en-US" sz="1400" dirty="0">
              <a:solidFill>
                <a:schemeClr val="bg1"/>
              </a:solidFill>
            </a:endParaRPr>
          </a:p>
        </p:txBody>
      </p:sp>
      <p:sp>
        <p:nvSpPr>
          <p:cNvPr id="33" name="Rectangle 32"/>
          <p:cNvSpPr/>
          <p:nvPr/>
        </p:nvSpPr>
        <p:spPr>
          <a:xfrm>
            <a:off x="2438400" y="1979717"/>
            <a:ext cx="2438400" cy="24384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Portfolio 2</a:t>
            </a:r>
          </a:p>
          <a:p>
            <a:pPr algn="ctr"/>
            <a:r>
              <a:rPr lang="en-US" sz="1400" dirty="0" err="1"/>
              <a:t>Lorem</a:t>
            </a:r>
            <a:r>
              <a:rPr lang="en-US" sz="1400" dirty="0"/>
              <a:t> </a:t>
            </a:r>
            <a:r>
              <a:rPr lang="en-US" sz="1400" dirty="0" err="1"/>
              <a:t>ipsum</a:t>
            </a:r>
            <a:r>
              <a:rPr lang="en-US" sz="1400" dirty="0"/>
              <a:t> sit </a:t>
            </a:r>
            <a:r>
              <a:rPr lang="en-US" sz="1400" dirty="0" err="1"/>
              <a:t>amet</a:t>
            </a:r>
            <a:r>
              <a:rPr lang="en-US" sz="1400" dirty="0"/>
              <a:t> dolor </a:t>
            </a:r>
            <a:r>
              <a:rPr lang="en-US" sz="1400" dirty="0" err="1"/>
              <a:t>consector</a:t>
            </a:r>
            <a:r>
              <a:rPr lang="en-US" sz="1400" dirty="0"/>
              <a:t> </a:t>
            </a:r>
            <a:r>
              <a:rPr lang="ms-MY" sz="1400" dirty="0">
                <a:solidFill>
                  <a:schemeClr val="bg1"/>
                </a:solidFill>
              </a:rPr>
              <a:t>, consectetur adipisc elit sit amet loto. </a:t>
            </a:r>
            <a:endParaRPr lang="en-US" sz="1400" dirty="0">
              <a:solidFill>
                <a:schemeClr val="bg1"/>
              </a:solidFill>
            </a:endParaRPr>
          </a:p>
        </p:txBody>
      </p:sp>
      <p:sp>
        <p:nvSpPr>
          <p:cNvPr id="34" name="Rectangle 33"/>
          <p:cNvSpPr/>
          <p:nvPr/>
        </p:nvSpPr>
        <p:spPr>
          <a:xfrm>
            <a:off x="4876800" y="4417415"/>
            <a:ext cx="2438400" cy="24384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Portfolio 3</a:t>
            </a:r>
          </a:p>
          <a:p>
            <a:pPr algn="ctr"/>
            <a:r>
              <a:rPr lang="en-US" sz="1400" dirty="0" err="1"/>
              <a:t>Lorem</a:t>
            </a:r>
            <a:r>
              <a:rPr lang="en-US" sz="1400" dirty="0"/>
              <a:t> </a:t>
            </a:r>
            <a:r>
              <a:rPr lang="en-US" sz="1400" dirty="0" err="1"/>
              <a:t>ipsum</a:t>
            </a:r>
            <a:r>
              <a:rPr lang="en-US" sz="1400" dirty="0"/>
              <a:t> sit </a:t>
            </a:r>
            <a:r>
              <a:rPr lang="en-US" sz="1400" dirty="0" err="1"/>
              <a:t>amet</a:t>
            </a:r>
            <a:r>
              <a:rPr lang="en-US" sz="1400" dirty="0"/>
              <a:t> dolor </a:t>
            </a:r>
            <a:r>
              <a:rPr lang="en-US" sz="1400" dirty="0" err="1"/>
              <a:t>consector</a:t>
            </a:r>
            <a:r>
              <a:rPr lang="en-US" sz="1400" dirty="0"/>
              <a:t> </a:t>
            </a:r>
            <a:r>
              <a:rPr lang="ms-MY" sz="1400" dirty="0">
                <a:solidFill>
                  <a:schemeClr val="bg1"/>
                </a:solidFill>
              </a:rPr>
              <a:t>, consectetur adipisc elit sit amet loto. </a:t>
            </a:r>
            <a:endParaRPr lang="en-US" sz="1400" dirty="0">
              <a:solidFill>
                <a:schemeClr val="bg1"/>
              </a:solidFill>
            </a:endParaRPr>
          </a:p>
          <a:p>
            <a:pPr algn="ctr"/>
            <a:endParaRPr lang="en-US" sz="1400" dirty="0"/>
          </a:p>
        </p:txBody>
      </p:sp>
      <p:sp>
        <p:nvSpPr>
          <p:cNvPr id="35" name="Rectangle 34"/>
          <p:cNvSpPr/>
          <p:nvPr/>
        </p:nvSpPr>
        <p:spPr>
          <a:xfrm>
            <a:off x="7315200" y="1979015"/>
            <a:ext cx="2438400" cy="24384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Portfolio 4</a:t>
            </a:r>
          </a:p>
          <a:p>
            <a:pPr algn="ctr"/>
            <a:r>
              <a:rPr lang="en-US" sz="1400" dirty="0" err="1"/>
              <a:t>Lorem</a:t>
            </a:r>
            <a:r>
              <a:rPr lang="en-US" sz="1400" dirty="0"/>
              <a:t> </a:t>
            </a:r>
            <a:r>
              <a:rPr lang="en-US" sz="1400" dirty="0" err="1"/>
              <a:t>ipsum</a:t>
            </a:r>
            <a:r>
              <a:rPr lang="en-US" sz="1400" dirty="0"/>
              <a:t> sit </a:t>
            </a:r>
            <a:r>
              <a:rPr lang="en-US" sz="1400" dirty="0" err="1"/>
              <a:t>amet</a:t>
            </a:r>
            <a:r>
              <a:rPr lang="en-US" sz="1400" dirty="0"/>
              <a:t> dolor </a:t>
            </a:r>
            <a:r>
              <a:rPr lang="en-US" sz="1400" dirty="0" err="1"/>
              <a:t>consector</a:t>
            </a:r>
            <a:r>
              <a:rPr lang="en-US" sz="1400" dirty="0"/>
              <a:t> </a:t>
            </a:r>
            <a:r>
              <a:rPr lang="ms-MY" sz="1400" dirty="0">
                <a:solidFill>
                  <a:schemeClr val="bg1"/>
                </a:solidFill>
              </a:rPr>
              <a:t>, consectetur adipisc elit sit amet loto. </a:t>
            </a:r>
            <a:endParaRPr lang="en-US" sz="1400" dirty="0">
              <a:solidFill>
                <a:schemeClr val="bg1"/>
              </a:solidFill>
            </a:endParaRPr>
          </a:p>
          <a:p>
            <a:pPr algn="ctr"/>
            <a:endParaRPr lang="en-US" sz="1400" dirty="0"/>
          </a:p>
        </p:txBody>
      </p:sp>
      <p:sp>
        <p:nvSpPr>
          <p:cNvPr id="36" name="Rectangle 35"/>
          <p:cNvSpPr/>
          <p:nvPr/>
        </p:nvSpPr>
        <p:spPr>
          <a:xfrm>
            <a:off x="9753600" y="4417415"/>
            <a:ext cx="2438400" cy="24384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Portfolio 5</a:t>
            </a:r>
          </a:p>
          <a:p>
            <a:pPr algn="ctr"/>
            <a:r>
              <a:rPr lang="en-US" sz="1400" dirty="0" err="1"/>
              <a:t>Lorem</a:t>
            </a:r>
            <a:r>
              <a:rPr lang="en-US" sz="1400" dirty="0"/>
              <a:t> </a:t>
            </a:r>
            <a:r>
              <a:rPr lang="en-US" sz="1400" dirty="0" err="1"/>
              <a:t>ipsum</a:t>
            </a:r>
            <a:r>
              <a:rPr lang="en-US" sz="1400" dirty="0"/>
              <a:t> sit </a:t>
            </a:r>
            <a:r>
              <a:rPr lang="en-US" sz="1400" dirty="0" err="1"/>
              <a:t>amet</a:t>
            </a:r>
            <a:r>
              <a:rPr lang="en-US" sz="1400" dirty="0"/>
              <a:t> dolor </a:t>
            </a:r>
            <a:r>
              <a:rPr lang="en-US" sz="1400" dirty="0" err="1"/>
              <a:t>consector</a:t>
            </a:r>
            <a:r>
              <a:rPr lang="en-US" sz="1400" dirty="0"/>
              <a:t> </a:t>
            </a:r>
            <a:r>
              <a:rPr lang="ms-MY" sz="1400" dirty="0">
                <a:solidFill>
                  <a:schemeClr val="bg1"/>
                </a:solidFill>
              </a:rPr>
              <a:t>, consectetur adipisc elit sit amet loto. </a:t>
            </a:r>
            <a:endParaRPr lang="en-US" sz="1400" dirty="0">
              <a:solidFill>
                <a:schemeClr val="bg1"/>
              </a:solidFill>
            </a:endParaRPr>
          </a:p>
          <a:p>
            <a:pPr algn="ctr"/>
            <a:endParaRPr lang="en-US" sz="1400" dirty="0"/>
          </a:p>
        </p:txBody>
      </p:sp>
      <p:sp>
        <p:nvSpPr>
          <p:cNvPr id="15" name="Subtitle 4"/>
          <p:cNvSpPr txBox="1">
            <a:spLocks/>
          </p:cNvSpPr>
          <p:nvPr/>
        </p:nvSpPr>
        <p:spPr>
          <a:xfrm>
            <a:off x="2619227" y="1032452"/>
            <a:ext cx="7128449" cy="644713"/>
          </a:xfrm>
          <a:prstGeom prst="rect">
            <a:avLst/>
          </a:prstGeom>
        </p:spPr>
        <p:txBody>
          <a:bodyPr vert="horz" lIns="91440" tIns="45720" rIns="91440" bIns="45720" rtlCol="0">
            <a:noAutofit/>
          </a:bodyPr>
          <a:lstStyle/>
          <a:p>
            <a:pPr marL="342900" lvl="0" indent="-342900" algn="ctr">
              <a:spcBef>
                <a:spcPct val="20000"/>
              </a:spcBef>
            </a:pPr>
            <a:r>
              <a:rPr lang="ms-MY" sz="1400" dirty="0">
                <a:solidFill>
                  <a:schemeClr val="tx1">
                    <a:lumMod val="65000"/>
                    <a:lumOff val="35000"/>
                  </a:schemeClr>
                </a:solidFill>
              </a:rPr>
              <a:t>Lorem ipsum dolor sit amet, consectetur adipiscing elit. Praesent sodales odio sit amet odio tristique quis tempus odio Lorem ipsum dolor sit amet</a:t>
            </a:r>
            <a:endParaRPr kumimoji="0" lang="en-US" sz="1400" i="0" u="none" strike="noStrike" kern="1200" cap="none" spc="0" normalizeH="0" baseline="0" noProof="0" dirty="0">
              <a:ln>
                <a:noFill/>
              </a:ln>
              <a:solidFill>
                <a:schemeClr val="tx1">
                  <a:lumMod val="65000"/>
                  <a:lumOff val="35000"/>
                </a:schemeClr>
              </a:solidFill>
              <a:effectLst/>
              <a:uLnTx/>
              <a:uFillTx/>
              <a:latin typeface="+mj-lt"/>
            </a:endParaRPr>
          </a:p>
        </p:txBody>
      </p:sp>
    </p:spTree>
    <p:extLst>
      <p:ext uri="{BB962C8B-B14F-4D97-AF65-F5344CB8AC3E}">
        <p14:creationId xmlns:p14="http://schemas.microsoft.com/office/powerpoint/2010/main" val="97511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1000"/>
                            </p:stCondLst>
                            <p:childTnLst>
                              <p:par>
                                <p:cTn id="25" presetID="22" presetClass="entr" presetSubtype="2"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right)">
                                      <p:cBhvr>
                                        <p:cTn id="27" dur="500"/>
                                        <p:tgtEl>
                                          <p:spTgt spid="29"/>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right)">
                                      <p:cBhvr>
                                        <p:cTn id="30" dur="500"/>
                                        <p:tgtEl>
                                          <p:spTgt spid="33"/>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right)">
                                      <p:cBhvr>
                                        <p:cTn id="33" dur="500"/>
                                        <p:tgtEl>
                                          <p:spTgt spid="34"/>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right)">
                                      <p:cBhvr>
                                        <p:cTn id="36" dur="500"/>
                                        <p:tgtEl>
                                          <p:spTgt spid="35"/>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right)">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7" grpId="0" animBg="1"/>
      <p:bldP spid="18" grpId="0" animBg="1"/>
      <p:bldP spid="19" grpId="0" animBg="1"/>
      <p:bldP spid="29" grpId="0" animBg="1"/>
      <p:bldP spid="33" grpId="0" animBg="1"/>
      <p:bldP spid="34" grpId="0" animBg="1"/>
      <p:bldP spid="35" grpId="0" animBg="1"/>
      <p:bldP spid="36" grpId="0" animBg="1"/>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Rectangle 107"/>
          <p:cNvSpPr/>
          <p:nvPr/>
        </p:nvSpPr>
        <p:spPr>
          <a:xfrm>
            <a:off x="9339288" y="3433"/>
            <a:ext cx="2852712"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0" y="5485151"/>
            <a:ext cx="2852712"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3818964" y="27432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513478" y="41148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5486400"/>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Subtitle 4"/>
          <p:cNvSpPr txBox="1">
            <a:spLocks/>
          </p:cNvSpPr>
          <p:nvPr/>
        </p:nvSpPr>
        <p:spPr>
          <a:xfrm>
            <a:off x="5314448" y="3661323"/>
            <a:ext cx="4280647" cy="302455"/>
          </a:xfrm>
          <a:prstGeom prst="rect">
            <a:avLst/>
          </a:prstGeom>
        </p:spPr>
        <p:txBody>
          <a:bodyPr vert="horz" lIns="91440" tIns="45720" rIns="91440" bIns="45720" rtlCol="0">
            <a:normAutofit/>
          </a:bodyPr>
          <a:lstStyle/>
          <a:p>
            <a:pPr marL="342900" lvl="0" indent="-342900" algn="ctr">
              <a:spcBef>
                <a:spcPct val="20000"/>
              </a:spcBef>
            </a:pPr>
            <a:r>
              <a:rPr lang="ms-MY" sz="1200" dirty="0">
                <a:solidFill>
                  <a:schemeClr val="bg1">
                    <a:lumMod val="95000"/>
                  </a:schemeClr>
                </a:solidFill>
                <a:latin typeface="+mj-lt"/>
              </a:rPr>
              <a:t>Lorem ipsum dolor sit </a:t>
            </a:r>
            <a:r>
              <a:rPr lang="ms-MY" sz="1200" b="1" dirty="0">
                <a:solidFill>
                  <a:schemeClr val="bg1">
                    <a:lumMod val="95000"/>
                  </a:schemeClr>
                </a:solidFill>
                <a:latin typeface="+mj-lt"/>
              </a:rPr>
              <a:t>amet consectetur</a:t>
            </a:r>
            <a:endParaRPr kumimoji="0" lang="en-US" sz="1200" b="1" i="0" u="none" strike="noStrike" kern="1200" cap="none" spc="0" normalizeH="0" baseline="0" noProof="0" dirty="0">
              <a:ln>
                <a:noFill/>
              </a:ln>
              <a:solidFill>
                <a:schemeClr val="bg1">
                  <a:lumMod val="95000"/>
                </a:schemeClr>
              </a:solidFill>
              <a:effectLst/>
              <a:uLnTx/>
              <a:uFillTx/>
              <a:latin typeface="+mj-lt"/>
            </a:endParaRPr>
          </a:p>
        </p:txBody>
      </p:sp>
      <p:sp>
        <p:nvSpPr>
          <p:cNvPr id="75" name="TextBox 74"/>
          <p:cNvSpPr txBox="1"/>
          <p:nvPr/>
        </p:nvSpPr>
        <p:spPr>
          <a:xfrm>
            <a:off x="2852711" y="2992579"/>
            <a:ext cx="6486577" cy="646331"/>
          </a:xfrm>
          <a:prstGeom prst="rect">
            <a:avLst/>
          </a:prstGeom>
          <a:noFill/>
        </p:spPr>
        <p:txBody>
          <a:bodyPr wrap="square" rtlCol="0">
            <a:spAutoFit/>
          </a:bodyPr>
          <a:lstStyle>
            <a:defPPr>
              <a:defRPr lang="en-US"/>
            </a:defPPr>
            <a:lvl1pPr algn="ctr">
              <a:defRPr sz="3600">
                <a:solidFill>
                  <a:schemeClr val="bg1"/>
                </a:solidFill>
              </a:defRPr>
            </a:lvl1pPr>
          </a:lstStyle>
          <a:p>
            <a:r>
              <a:rPr lang="en-US" dirty="0"/>
              <a:t>Show Say Good Bye!</a:t>
            </a:r>
          </a:p>
        </p:txBody>
      </p:sp>
      <p:cxnSp>
        <p:nvCxnSpPr>
          <p:cNvPr id="77" name="Straight Connector 76"/>
          <p:cNvCxnSpPr>
            <a:stCxn id="51" idx="3"/>
          </p:cNvCxnSpPr>
          <p:nvPr/>
        </p:nvCxnSpPr>
        <p:spPr>
          <a:xfrm>
            <a:off x="2852712" y="6170951"/>
            <a:ext cx="3243287"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096000" y="685800"/>
            <a:ext cx="0" cy="2057400"/>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108" idx="1"/>
          </p:cNvCxnSpPr>
          <p:nvPr/>
        </p:nvCxnSpPr>
        <p:spPr>
          <a:xfrm>
            <a:off x="6096003" y="687984"/>
            <a:ext cx="3243285" cy="1249"/>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096000" y="4114800"/>
            <a:ext cx="0" cy="2056151"/>
          </a:xfrm>
          <a:prstGeom prst="straightConnector1">
            <a:avLst/>
          </a:prstGeom>
          <a:ln w="19050">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11829140" y="0"/>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503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1+#ppt_w/2"/>
                                          </p:val>
                                        </p:tav>
                                        <p:tav tm="100000">
                                          <p:val>
                                            <p:strVal val="#ppt_x"/>
                                          </p:val>
                                        </p:tav>
                                      </p:tavLst>
                                    </p:anim>
                                    <p:anim calcmode="lin" valueType="num">
                                      <p:cBhvr additive="base">
                                        <p:cTn id="12" dur="500" fill="hold"/>
                                        <p:tgtEl>
                                          <p:spTgt spid="10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left)">
                                      <p:cBhvr>
                                        <p:cTn id="16" dur="500"/>
                                        <p:tgtEl>
                                          <p:spTgt spid="77"/>
                                        </p:tgtEl>
                                      </p:cBhvr>
                                    </p:animEffect>
                                  </p:childTnLst>
                                </p:cTn>
                              </p:par>
                              <p:par>
                                <p:cTn id="17" presetID="22" presetClass="entr" presetSubtype="2"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right)">
                                      <p:cBhvr>
                                        <p:cTn id="19" dur="500"/>
                                        <p:tgtEl>
                                          <p:spTgt spid="85"/>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wipe(up)">
                                      <p:cBhvr>
                                        <p:cTn id="23" dur="500"/>
                                        <p:tgtEl>
                                          <p:spTgt spid="79"/>
                                        </p:tgtEl>
                                      </p:cBhvr>
                                    </p:animEffect>
                                  </p:childTnLst>
                                </p:cTn>
                              </p:par>
                              <p:par>
                                <p:cTn id="24" presetID="22" presetClass="entr" presetSubtype="4" fill="hold"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down)">
                                      <p:cBhvr>
                                        <p:cTn id="26" dur="500"/>
                                        <p:tgtEl>
                                          <p:spTgt spid="90"/>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2" presetClass="entr" presetSubtype="8"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0-#ppt_w/2"/>
                                          </p:val>
                                        </p:tav>
                                        <p:tav tm="100000">
                                          <p:val>
                                            <p:strVal val="#ppt_x"/>
                                          </p:val>
                                        </p:tav>
                                      </p:tavLst>
                                    </p:anim>
                                    <p:anim calcmode="lin" valueType="num">
                                      <p:cBhvr additive="base">
                                        <p:cTn id="34" dur="500" fill="hold"/>
                                        <p:tgtEl>
                                          <p:spTgt spid="64"/>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1+#ppt_w/2"/>
                                          </p:val>
                                        </p:tav>
                                        <p:tav tm="100000">
                                          <p:val>
                                            <p:strVal val="#ppt_x"/>
                                          </p:val>
                                        </p:tav>
                                      </p:tavLst>
                                    </p:anim>
                                    <p:anim calcmode="lin" valueType="num">
                                      <p:cBhvr additive="base">
                                        <p:cTn id="38" dur="500" fill="hold"/>
                                        <p:tgtEl>
                                          <p:spTgt spid="66"/>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left)">
                                      <p:cBhvr>
                                        <p:cTn id="4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51" grpId="0" animBg="1"/>
      <p:bldP spid="60" grpId="0"/>
      <p:bldP spid="7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133656" y="4690262"/>
            <a:ext cx="0" cy="2167738"/>
          </a:xfrm>
          <a:prstGeom prst="line">
            <a:avLst/>
          </a:prstGeom>
          <a:ln w="57150">
            <a:solidFill>
              <a:schemeClr val="bg1">
                <a:alpha val="30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What’ll We do</a:t>
            </a:r>
          </a:p>
        </p:txBody>
      </p:sp>
      <p:grpSp>
        <p:nvGrpSpPr>
          <p:cNvPr id="37" name="Group 36"/>
          <p:cNvGrpSpPr/>
          <p:nvPr/>
        </p:nvGrpSpPr>
        <p:grpSpPr>
          <a:xfrm>
            <a:off x="5981381" y="2069454"/>
            <a:ext cx="304550" cy="1063927"/>
            <a:chOff x="5981381" y="2069454"/>
            <a:chExt cx="304550" cy="1063927"/>
          </a:xfrm>
          <a:solidFill>
            <a:schemeClr val="bg1"/>
          </a:solidFill>
        </p:grpSpPr>
        <p:cxnSp>
          <p:nvCxnSpPr>
            <p:cNvPr id="3" name="Straight Connector 2"/>
            <p:cNvCxnSpPr/>
            <p:nvPr/>
          </p:nvCxnSpPr>
          <p:spPr>
            <a:xfrm>
              <a:off x="6133656" y="2196500"/>
              <a:ext cx="0" cy="936881"/>
            </a:xfrm>
            <a:prstGeom prst="line">
              <a:avLst/>
            </a:prstGeom>
            <a:grpFill/>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4" name="Isosceles Triangle 3"/>
            <p:cNvSpPr/>
            <p:nvPr/>
          </p:nvSpPr>
          <p:spPr>
            <a:xfrm rot="10800000">
              <a:off x="5981381" y="2069454"/>
              <a:ext cx="304550" cy="179775"/>
            </a:xfrm>
            <a:prstGeom prst="triangle">
              <a:avLst/>
            </a:prstGeom>
            <a:solidFill>
              <a:schemeClr val="bg1">
                <a:alpha val="5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5" name="Oval 4"/>
          <p:cNvSpPr/>
          <p:nvPr/>
        </p:nvSpPr>
        <p:spPr>
          <a:xfrm>
            <a:off x="6045765" y="3149330"/>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Extract 6"/>
          <p:cNvSpPr/>
          <p:nvPr/>
        </p:nvSpPr>
        <p:spPr>
          <a:xfrm rot="16200000">
            <a:off x="6642046" y="3109314"/>
            <a:ext cx="255814" cy="255814"/>
          </a:xfrm>
          <a:prstGeom prst="flowChartExtract">
            <a:avLst/>
          </a:prstGeom>
          <a:solidFill>
            <a:schemeClr val="bg1">
              <a:alpha val="5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7168896" y="2761732"/>
            <a:ext cx="950976" cy="950976"/>
            <a:chOff x="7168896" y="2761732"/>
            <a:chExt cx="950976" cy="950976"/>
          </a:xfrm>
          <a:solidFill>
            <a:schemeClr val="bg1"/>
          </a:solidFill>
        </p:grpSpPr>
        <p:sp>
          <p:nvSpPr>
            <p:cNvPr id="9" name="Oval 8"/>
            <p:cNvSpPr/>
            <p:nvPr/>
          </p:nvSpPr>
          <p:spPr>
            <a:xfrm>
              <a:off x="7168896" y="2761732"/>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p:cNvSpPr>
              <a:spLocks noEditPoints="1"/>
            </p:cNvSpPr>
            <p:nvPr/>
          </p:nvSpPr>
          <p:spPr bwMode="auto">
            <a:xfrm>
              <a:off x="7318359" y="2976640"/>
              <a:ext cx="522713" cy="521160"/>
            </a:xfrm>
            <a:custGeom>
              <a:avLst/>
              <a:gdLst>
                <a:gd name="T0" fmla="*/ 839 w 852"/>
                <a:gd name="T1" fmla="*/ 4 h 850"/>
                <a:gd name="T2" fmla="*/ 824 w 852"/>
                <a:gd name="T3" fmla="*/ 0 h 850"/>
                <a:gd name="T4" fmla="*/ 810 w 852"/>
                <a:gd name="T5" fmla="*/ 5 h 850"/>
                <a:gd name="T6" fmla="*/ 13 w 852"/>
                <a:gd name="T7" fmla="*/ 536 h 850"/>
                <a:gd name="T8" fmla="*/ 1 w 852"/>
                <a:gd name="T9" fmla="*/ 561 h 850"/>
                <a:gd name="T10" fmla="*/ 18 w 852"/>
                <a:gd name="T11" fmla="*/ 583 h 850"/>
                <a:gd name="T12" fmla="*/ 225 w 852"/>
                <a:gd name="T13" fmla="*/ 666 h 850"/>
                <a:gd name="T14" fmla="*/ 323 w 852"/>
                <a:gd name="T15" fmla="*/ 837 h 850"/>
                <a:gd name="T16" fmla="*/ 346 w 852"/>
                <a:gd name="T17" fmla="*/ 850 h 850"/>
                <a:gd name="T18" fmla="*/ 346 w 852"/>
                <a:gd name="T19" fmla="*/ 850 h 850"/>
                <a:gd name="T20" fmla="*/ 369 w 852"/>
                <a:gd name="T21" fmla="*/ 837 h 850"/>
                <a:gd name="T22" fmla="*/ 424 w 852"/>
                <a:gd name="T23" fmla="*/ 745 h 850"/>
                <a:gd name="T24" fmla="*/ 682 w 852"/>
                <a:gd name="T25" fmla="*/ 848 h 850"/>
                <a:gd name="T26" fmla="*/ 691 w 852"/>
                <a:gd name="T27" fmla="*/ 850 h 850"/>
                <a:gd name="T28" fmla="*/ 705 w 852"/>
                <a:gd name="T29" fmla="*/ 847 h 850"/>
                <a:gd name="T30" fmla="*/ 718 w 852"/>
                <a:gd name="T31" fmla="*/ 828 h 850"/>
                <a:gd name="T32" fmla="*/ 850 w 852"/>
                <a:gd name="T33" fmla="*/ 31 h 850"/>
                <a:gd name="T34" fmla="*/ 839 w 852"/>
                <a:gd name="T35" fmla="*/ 4 h 850"/>
                <a:gd name="T36" fmla="*/ 84 w 852"/>
                <a:gd name="T37" fmla="*/ 552 h 850"/>
                <a:gd name="T38" fmla="*/ 700 w 852"/>
                <a:gd name="T39" fmla="*/ 142 h 850"/>
                <a:gd name="T40" fmla="*/ 252 w 852"/>
                <a:gd name="T41" fmla="*/ 621 h 850"/>
                <a:gd name="T42" fmla="*/ 245 w 852"/>
                <a:gd name="T43" fmla="*/ 616 h 850"/>
                <a:gd name="T44" fmla="*/ 84 w 852"/>
                <a:gd name="T45" fmla="*/ 552 h 850"/>
                <a:gd name="T46" fmla="*/ 272 w 852"/>
                <a:gd name="T47" fmla="*/ 639 h 850"/>
                <a:gd name="T48" fmla="*/ 271 w 852"/>
                <a:gd name="T49" fmla="*/ 639 h 850"/>
                <a:gd name="T50" fmla="*/ 774 w 852"/>
                <a:gd name="T51" fmla="*/ 101 h 850"/>
                <a:gd name="T52" fmla="*/ 346 w 852"/>
                <a:gd name="T53" fmla="*/ 769 h 850"/>
                <a:gd name="T54" fmla="*/ 272 w 852"/>
                <a:gd name="T55" fmla="*/ 639 h 850"/>
                <a:gd name="T56" fmla="*/ 671 w 852"/>
                <a:gd name="T57" fmla="*/ 787 h 850"/>
                <a:gd name="T58" fmla="*/ 444 w 852"/>
                <a:gd name="T59" fmla="*/ 696 h 850"/>
                <a:gd name="T60" fmla="*/ 427 w 852"/>
                <a:gd name="T61" fmla="*/ 693 h 850"/>
                <a:gd name="T62" fmla="*/ 777 w 852"/>
                <a:gd name="T63" fmla="*/ 151 h 850"/>
                <a:gd name="T64" fmla="*/ 671 w 852"/>
                <a:gd name="T65" fmla="*/ 787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 h="850">
                  <a:moveTo>
                    <a:pt x="839" y="4"/>
                  </a:moveTo>
                  <a:cubicBezTo>
                    <a:pt x="834" y="2"/>
                    <a:pt x="829" y="0"/>
                    <a:pt x="824" y="0"/>
                  </a:cubicBezTo>
                  <a:cubicBezTo>
                    <a:pt x="819" y="0"/>
                    <a:pt x="814" y="2"/>
                    <a:pt x="810" y="5"/>
                  </a:cubicBezTo>
                  <a:cubicBezTo>
                    <a:pt x="13" y="536"/>
                    <a:pt x="13" y="536"/>
                    <a:pt x="13" y="536"/>
                  </a:cubicBezTo>
                  <a:cubicBezTo>
                    <a:pt x="5" y="541"/>
                    <a:pt x="0" y="551"/>
                    <a:pt x="1" y="561"/>
                  </a:cubicBezTo>
                  <a:cubicBezTo>
                    <a:pt x="2" y="570"/>
                    <a:pt x="9" y="579"/>
                    <a:pt x="18" y="583"/>
                  </a:cubicBezTo>
                  <a:cubicBezTo>
                    <a:pt x="225" y="666"/>
                    <a:pt x="225" y="666"/>
                    <a:pt x="225" y="666"/>
                  </a:cubicBezTo>
                  <a:cubicBezTo>
                    <a:pt x="323" y="837"/>
                    <a:pt x="323" y="837"/>
                    <a:pt x="323" y="837"/>
                  </a:cubicBezTo>
                  <a:cubicBezTo>
                    <a:pt x="328" y="845"/>
                    <a:pt x="337" y="850"/>
                    <a:pt x="346" y="850"/>
                  </a:cubicBezTo>
                  <a:cubicBezTo>
                    <a:pt x="346" y="850"/>
                    <a:pt x="346" y="850"/>
                    <a:pt x="346" y="850"/>
                  </a:cubicBezTo>
                  <a:cubicBezTo>
                    <a:pt x="356" y="850"/>
                    <a:pt x="364" y="845"/>
                    <a:pt x="369" y="837"/>
                  </a:cubicBezTo>
                  <a:cubicBezTo>
                    <a:pt x="424" y="745"/>
                    <a:pt x="424" y="745"/>
                    <a:pt x="424" y="745"/>
                  </a:cubicBezTo>
                  <a:cubicBezTo>
                    <a:pt x="682" y="848"/>
                    <a:pt x="682" y="848"/>
                    <a:pt x="682" y="848"/>
                  </a:cubicBezTo>
                  <a:cubicBezTo>
                    <a:pt x="685" y="849"/>
                    <a:pt x="688" y="850"/>
                    <a:pt x="691" y="850"/>
                  </a:cubicBezTo>
                  <a:cubicBezTo>
                    <a:pt x="696" y="850"/>
                    <a:pt x="700" y="849"/>
                    <a:pt x="705" y="847"/>
                  </a:cubicBezTo>
                  <a:cubicBezTo>
                    <a:pt x="712" y="843"/>
                    <a:pt x="716" y="836"/>
                    <a:pt x="718" y="828"/>
                  </a:cubicBezTo>
                  <a:cubicBezTo>
                    <a:pt x="850" y="31"/>
                    <a:pt x="850" y="31"/>
                    <a:pt x="850" y="31"/>
                  </a:cubicBezTo>
                  <a:cubicBezTo>
                    <a:pt x="852" y="21"/>
                    <a:pt x="848" y="10"/>
                    <a:pt x="839" y="4"/>
                  </a:cubicBezTo>
                  <a:close/>
                  <a:moveTo>
                    <a:pt x="84" y="552"/>
                  </a:moveTo>
                  <a:cubicBezTo>
                    <a:pt x="700" y="142"/>
                    <a:pt x="700" y="142"/>
                    <a:pt x="700" y="142"/>
                  </a:cubicBezTo>
                  <a:cubicBezTo>
                    <a:pt x="252" y="621"/>
                    <a:pt x="252" y="621"/>
                    <a:pt x="252" y="621"/>
                  </a:cubicBezTo>
                  <a:cubicBezTo>
                    <a:pt x="250" y="619"/>
                    <a:pt x="248" y="617"/>
                    <a:pt x="245" y="616"/>
                  </a:cubicBezTo>
                  <a:lnTo>
                    <a:pt x="84" y="552"/>
                  </a:lnTo>
                  <a:close/>
                  <a:moveTo>
                    <a:pt x="272" y="639"/>
                  </a:moveTo>
                  <a:cubicBezTo>
                    <a:pt x="272" y="639"/>
                    <a:pt x="271" y="639"/>
                    <a:pt x="271" y="639"/>
                  </a:cubicBezTo>
                  <a:cubicBezTo>
                    <a:pt x="774" y="101"/>
                    <a:pt x="774" y="101"/>
                    <a:pt x="774" y="101"/>
                  </a:cubicBezTo>
                  <a:cubicBezTo>
                    <a:pt x="346" y="769"/>
                    <a:pt x="346" y="769"/>
                    <a:pt x="346" y="769"/>
                  </a:cubicBezTo>
                  <a:lnTo>
                    <a:pt x="272" y="639"/>
                  </a:lnTo>
                  <a:close/>
                  <a:moveTo>
                    <a:pt x="671" y="787"/>
                  </a:moveTo>
                  <a:cubicBezTo>
                    <a:pt x="444" y="696"/>
                    <a:pt x="444" y="696"/>
                    <a:pt x="444" y="696"/>
                  </a:cubicBezTo>
                  <a:cubicBezTo>
                    <a:pt x="438" y="694"/>
                    <a:pt x="433" y="693"/>
                    <a:pt x="427" y="693"/>
                  </a:cubicBezTo>
                  <a:cubicBezTo>
                    <a:pt x="777" y="151"/>
                    <a:pt x="777" y="151"/>
                    <a:pt x="777" y="151"/>
                  </a:cubicBezTo>
                  <a:lnTo>
                    <a:pt x="671" y="78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id-ID" sz="1350"/>
            </a:p>
          </p:txBody>
        </p:sp>
      </p:grpSp>
      <p:cxnSp>
        <p:nvCxnSpPr>
          <p:cNvPr id="14" name="Straight Connector 13"/>
          <p:cNvCxnSpPr/>
          <p:nvPr/>
        </p:nvCxnSpPr>
        <p:spPr>
          <a:xfrm>
            <a:off x="6133656" y="3340744"/>
            <a:ext cx="0" cy="1158104"/>
          </a:xfrm>
          <a:prstGeom prst="line">
            <a:avLst/>
          </a:prstGeom>
          <a:ln w="57150">
            <a:solidFill>
              <a:schemeClr val="bg1">
                <a:alpha val="40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045765" y="4501780"/>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Extract 17"/>
          <p:cNvSpPr/>
          <p:nvPr/>
        </p:nvSpPr>
        <p:spPr>
          <a:xfrm rot="5400000">
            <a:off x="5369453" y="4474464"/>
            <a:ext cx="255814" cy="255814"/>
          </a:xfrm>
          <a:prstGeom prst="flowChartExtract">
            <a:avLst/>
          </a:prstGeom>
          <a:solidFill>
            <a:schemeClr val="bg1">
              <a:alpha val="5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4146130" y="4124336"/>
            <a:ext cx="950976" cy="950976"/>
            <a:chOff x="4146130" y="4124336"/>
            <a:chExt cx="950976" cy="950976"/>
          </a:xfrm>
          <a:solidFill>
            <a:schemeClr val="bg1"/>
          </a:solidFill>
        </p:grpSpPr>
        <p:sp>
          <p:nvSpPr>
            <p:cNvPr id="22" name="Oval 21"/>
            <p:cNvSpPr/>
            <p:nvPr/>
          </p:nvSpPr>
          <p:spPr>
            <a:xfrm>
              <a:off x="4146130" y="4124336"/>
              <a:ext cx="950976" cy="95097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4352677" y="4331086"/>
              <a:ext cx="537882" cy="537475"/>
              <a:chOff x="9525" y="-1587"/>
              <a:chExt cx="2097088" cy="2095500"/>
            </a:xfrm>
            <a:grpFill/>
          </p:grpSpPr>
          <p:sp>
            <p:nvSpPr>
              <p:cNvPr id="25" name="Freeform 5"/>
              <p:cNvSpPr>
                <a:spLocks noEditPoints="1"/>
              </p:cNvSpPr>
              <p:nvPr/>
            </p:nvSpPr>
            <p:spPr bwMode="auto">
              <a:xfrm>
                <a:off x="9525" y="-1587"/>
                <a:ext cx="657225" cy="2095500"/>
              </a:xfrm>
              <a:custGeom>
                <a:avLst/>
                <a:gdLst>
                  <a:gd name="T0" fmla="*/ 139 w 174"/>
                  <a:gd name="T1" fmla="*/ 105 h 556"/>
                  <a:gd name="T2" fmla="*/ 139 w 174"/>
                  <a:gd name="T3" fmla="*/ 52 h 556"/>
                  <a:gd name="T4" fmla="*/ 87 w 174"/>
                  <a:gd name="T5" fmla="*/ 0 h 556"/>
                  <a:gd name="T6" fmla="*/ 35 w 174"/>
                  <a:gd name="T7" fmla="*/ 52 h 556"/>
                  <a:gd name="T8" fmla="*/ 35 w 174"/>
                  <a:gd name="T9" fmla="*/ 105 h 556"/>
                  <a:gd name="T10" fmla="*/ 0 w 174"/>
                  <a:gd name="T11" fmla="*/ 174 h 556"/>
                  <a:gd name="T12" fmla="*/ 35 w 174"/>
                  <a:gd name="T13" fmla="*/ 243 h 556"/>
                  <a:gd name="T14" fmla="*/ 35 w 174"/>
                  <a:gd name="T15" fmla="*/ 504 h 556"/>
                  <a:gd name="T16" fmla="*/ 87 w 174"/>
                  <a:gd name="T17" fmla="*/ 556 h 556"/>
                  <a:gd name="T18" fmla="*/ 139 w 174"/>
                  <a:gd name="T19" fmla="*/ 504 h 556"/>
                  <a:gd name="T20" fmla="*/ 139 w 174"/>
                  <a:gd name="T21" fmla="*/ 243 h 556"/>
                  <a:gd name="T22" fmla="*/ 174 w 174"/>
                  <a:gd name="T23" fmla="*/ 174 h 556"/>
                  <a:gd name="T24" fmla="*/ 139 w 174"/>
                  <a:gd name="T25" fmla="*/ 105 h 556"/>
                  <a:gd name="T26" fmla="*/ 70 w 174"/>
                  <a:gd name="T27" fmla="*/ 52 h 556"/>
                  <a:gd name="T28" fmla="*/ 87 w 174"/>
                  <a:gd name="T29" fmla="*/ 35 h 556"/>
                  <a:gd name="T30" fmla="*/ 104 w 174"/>
                  <a:gd name="T31" fmla="*/ 52 h 556"/>
                  <a:gd name="T32" fmla="*/ 104 w 174"/>
                  <a:gd name="T33" fmla="*/ 89 h 556"/>
                  <a:gd name="T34" fmla="*/ 87 w 174"/>
                  <a:gd name="T35" fmla="*/ 87 h 556"/>
                  <a:gd name="T36" fmla="*/ 70 w 174"/>
                  <a:gd name="T37" fmla="*/ 89 h 556"/>
                  <a:gd name="T38" fmla="*/ 70 w 174"/>
                  <a:gd name="T39" fmla="*/ 52 h 556"/>
                  <a:gd name="T40" fmla="*/ 104 w 174"/>
                  <a:gd name="T41" fmla="*/ 504 h 556"/>
                  <a:gd name="T42" fmla="*/ 87 w 174"/>
                  <a:gd name="T43" fmla="*/ 521 h 556"/>
                  <a:gd name="T44" fmla="*/ 70 w 174"/>
                  <a:gd name="T45" fmla="*/ 504 h 556"/>
                  <a:gd name="T46" fmla="*/ 70 w 174"/>
                  <a:gd name="T47" fmla="*/ 259 h 556"/>
                  <a:gd name="T48" fmla="*/ 87 w 174"/>
                  <a:gd name="T49" fmla="*/ 261 h 556"/>
                  <a:gd name="T50" fmla="*/ 104 w 174"/>
                  <a:gd name="T51" fmla="*/ 259 h 556"/>
                  <a:gd name="T52" fmla="*/ 104 w 174"/>
                  <a:gd name="T53" fmla="*/ 504 h 556"/>
                  <a:gd name="T54" fmla="*/ 137 w 174"/>
                  <a:gd name="T55" fmla="*/ 188 h 556"/>
                  <a:gd name="T56" fmla="*/ 136 w 174"/>
                  <a:gd name="T57" fmla="*/ 191 h 556"/>
                  <a:gd name="T58" fmla="*/ 129 w 174"/>
                  <a:gd name="T59" fmla="*/ 204 h 556"/>
                  <a:gd name="T60" fmla="*/ 129 w 174"/>
                  <a:gd name="T61" fmla="*/ 204 h 556"/>
                  <a:gd name="T62" fmla="*/ 118 w 174"/>
                  <a:gd name="T63" fmla="*/ 215 h 556"/>
                  <a:gd name="T64" fmla="*/ 118 w 174"/>
                  <a:gd name="T65" fmla="*/ 215 h 556"/>
                  <a:gd name="T66" fmla="*/ 104 w 174"/>
                  <a:gd name="T67" fmla="*/ 223 h 556"/>
                  <a:gd name="T68" fmla="*/ 87 w 174"/>
                  <a:gd name="T69" fmla="*/ 226 h 556"/>
                  <a:gd name="T70" fmla="*/ 70 w 174"/>
                  <a:gd name="T71" fmla="*/ 223 h 556"/>
                  <a:gd name="T72" fmla="*/ 56 w 174"/>
                  <a:gd name="T73" fmla="*/ 215 h 556"/>
                  <a:gd name="T74" fmla="*/ 55 w 174"/>
                  <a:gd name="T75" fmla="*/ 215 h 556"/>
                  <a:gd name="T76" fmla="*/ 45 w 174"/>
                  <a:gd name="T77" fmla="*/ 204 h 556"/>
                  <a:gd name="T78" fmla="*/ 45 w 174"/>
                  <a:gd name="T79" fmla="*/ 204 h 556"/>
                  <a:gd name="T80" fmla="*/ 38 w 174"/>
                  <a:gd name="T81" fmla="*/ 191 h 556"/>
                  <a:gd name="T82" fmla="*/ 37 w 174"/>
                  <a:gd name="T83" fmla="*/ 188 h 556"/>
                  <a:gd name="T84" fmla="*/ 35 w 174"/>
                  <a:gd name="T85" fmla="*/ 174 h 556"/>
                  <a:gd name="T86" fmla="*/ 37 w 174"/>
                  <a:gd name="T87" fmla="*/ 159 h 556"/>
                  <a:gd name="T88" fmla="*/ 38 w 174"/>
                  <a:gd name="T89" fmla="*/ 156 h 556"/>
                  <a:gd name="T90" fmla="*/ 45 w 174"/>
                  <a:gd name="T91" fmla="*/ 144 h 556"/>
                  <a:gd name="T92" fmla="*/ 45 w 174"/>
                  <a:gd name="T93" fmla="*/ 143 h 556"/>
                  <a:gd name="T94" fmla="*/ 55 w 174"/>
                  <a:gd name="T95" fmla="*/ 132 h 556"/>
                  <a:gd name="T96" fmla="*/ 56 w 174"/>
                  <a:gd name="T97" fmla="*/ 132 h 556"/>
                  <a:gd name="T98" fmla="*/ 70 w 174"/>
                  <a:gd name="T99" fmla="*/ 125 h 556"/>
                  <a:gd name="T100" fmla="*/ 87 w 174"/>
                  <a:gd name="T101" fmla="*/ 122 h 556"/>
                  <a:gd name="T102" fmla="*/ 104 w 174"/>
                  <a:gd name="T103" fmla="*/ 125 h 556"/>
                  <a:gd name="T104" fmla="*/ 118 w 174"/>
                  <a:gd name="T105" fmla="*/ 132 h 556"/>
                  <a:gd name="T106" fmla="*/ 118 w 174"/>
                  <a:gd name="T107" fmla="*/ 132 h 556"/>
                  <a:gd name="T108" fmla="*/ 129 w 174"/>
                  <a:gd name="T109" fmla="*/ 143 h 556"/>
                  <a:gd name="T110" fmla="*/ 129 w 174"/>
                  <a:gd name="T111" fmla="*/ 144 h 556"/>
                  <a:gd name="T112" fmla="*/ 136 w 174"/>
                  <a:gd name="T113" fmla="*/ 156 h 556"/>
                  <a:gd name="T114" fmla="*/ 137 w 174"/>
                  <a:gd name="T115" fmla="*/ 159 h 556"/>
                  <a:gd name="T116" fmla="*/ 139 w 174"/>
                  <a:gd name="T117" fmla="*/ 174 h 556"/>
                  <a:gd name="T118" fmla="*/ 137 w 174"/>
                  <a:gd name="T119" fmla="*/ 18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105"/>
                    </a:moveTo>
                    <a:cubicBezTo>
                      <a:pt x="139" y="52"/>
                      <a:pt x="139" y="52"/>
                      <a:pt x="139" y="52"/>
                    </a:cubicBezTo>
                    <a:cubicBezTo>
                      <a:pt x="139" y="23"/>
                      <a:pt x="116" y="0"/>
                      <a:pt x="87" y="0"/>
                    </a:cubicBezTo>
                    <a:cubicBezTo>
                      <a:pt x="58" y="0"/>
                      <a:pt x="35" y="23"/>
                      <a:pt x="35" y="52"/>
                    </a:cubicBezTo>
                    <a:cubicBezTo>
                      <a:pt x="35" y="105"/>
                      <a:pt x="35" y="105"/>
                      <a:pt x="35" y="105"/>
                    </a:cubicBezTo>
                    <a:cubicBezTo>
                      <a:pt x="14" y="121"/>
                      <a:pt x="0" y="145"/>
                      <a:pt x="0" y="174"/>
                    </a:cubicBezTo>
                    <a:cubicBezTo>
                      <a:pt x="0" y="202"/>
                      <a:pt x="14" y="227"/>
                      <a:pt x="35" y="243"/>
                    </a:cubicBezTo>
                    <a:cubicBezTo>
                      <a:pt x="35" y="504"/>
                      <a:pt x="35" y="504"/>
                      <a:pt x="35" y="504"/>
                    </a:cubicBezTo>
                    <a:cubicBezTo>
                      <a:pt x="35" y="533"/>
                      <a:pt x="58" y="556"/>
                      <a:pt x="87" y="556"/>
                    </a:cubicBezTo>
                    <a:cubicBezTo>
                      <a:pt x="116" y="556"/>
                      <a:pt x="139" y="533"/>
                      <a:pt x="139" y="504"/>
                    </a:cubicBezTo>
                    <a:cubicBezTo>
                      <a:pt x="139" y="243"/>
                      <a:pt x="139" y="243"/>
                      <a:pt x="139" y="243"/>
                    </a:cubicBezTo>
                    <a:cubicBezTo>
                      <a:pt x="160" y="227"/>
                      <a:pt x="174" y="202"/>
                      <a:pt x="174" y="174"/>
                    </a:cubicBezTo>
                    <a:cubicBezTo>
                      <a:pt x="174" y="145"/>
                      <a:pt x="160" y="121"/>
                      <a:pt x="139" y="105"/>
                    </a:cubicBezTo>
                    <a:close/>
                    <a:moveTo>
                      <a:pt x="70" y="52"/>
                    </a:moveTo>
                    <a:cubicBezTo>
                      <a:pt x="70" y="43"/>
                      <a:pt x="77" y="35"/>
                      <a:pt x="87" y="35"/>
                    </a:cubicBezTo>
                    <a:cubicBezTo>
                      <a:pt x="96" y="35"/>
                      <a:pt x="104" y="43"/>
                      <a:pt x="104" y="52"/>
                    </a:cubicBezTo>
                    <a:cubicBezTo>
                      <a:pt x="104" y="89"/>
                      <a:pt x="104" y="89"/>
                      <a:pt x="104" y="89"/>
                    </a:cubicBezTo>
                    <a:cubicBezTo>
                      <a:pt x="99" y="87"/>
                      <a:pt x="93" y="87"/>
                      <a:pt x="87" y="87"/>
                    </a:cubicBezTo>
                    <a:cubicBezTo>
                      <a:pt x="81" y="87"/>
                      <a:pt x="75" y="87"/>
                      <a:pt x="70" y="89"/>
                    </a:cubicBezTo>
                    <a:lnTo>
                      <a:pt x="70" y="52"/>
                    </a:lnTo>
                    <a:close/>
                    <a:moveTo>
                      <a:pt x="104" y="504"/>
                    </a:moveTo>
                    <a:cubicBezTo>
                      <a:pt x="104" y="513"/>
                      <a:pt x="96" y="521"/>
                      <a:pt x="87" y="521"/>
                    </a:cubicBezTo>
                    <a:cubicBezTo>
                      <a:pt x="77" y="521"/>
                      <a:pt x="70" y="513"/>
                      <a:pt x="70" y="504"/>
                    </a:cubicBezTo>
                    <a:cubicBezTo>
                      <a:pt x="70" y="259"/>
                      <a:pt x="70" y="259"/>
                      <a:pt x="70" y="259"/>
                    </a:cubicBezTo>
                    <a:cubicBezTo>
                      <a:pt x="75" y="260"/>
                      <a:pt x="81" y="261"/>
                      <a:pt x="87" y="261"/>
                    </a:cubicBezTo>
                    <a:cubicBezTo>
                      <a:pt x="93" y="261"/>
                      <a:pt x="99" y="260"/>
                      <a:pt x="104" y="259"/>
                    </a:cubicBezTo>
                    <a:lnTo>
                      <a:pt x="104" y="504"/>
                    </a:lnTo>
                    <a:close/>
                    <a:moveTo>
                      <a:pt x="137" y="188"/>
                    </a:moveTo>
                    <a:cubicBezTo>
                      <a:pt x="136" y="189"/>
                      <a:pt x="136" y="190"/>
                      <a:pt x="136" y="191"/>
                    </a:cubicBezTo>
                    <a:cubicBezTo>
                      <a:pt x="134" y="196"/>
                      <a:pt x="132" y="200"/>
                      <a:pt x="129" y="204"/>
                    </a:cubicBezTo>
                    <a:cubicBezTo>
                      <a:pt x="129" y="204"/>
                      <a:pt x="129" y="204"/>
                      <a:pt x="129" y="204"/>
                    </a:cubicBezTo>
                    <a:cubicBezTo>
                      <a:pt x="126" y="208"/>
                      <a:pt x="122" y="212"/>
                      <a:pt x="118" y="215"/>
                    </a:cubicBezTo>
                    <a:cubicBezTo>
                      <a:pt x="118" y="215"/>
                      <a:pt x="118" y="215"/>
                      <a:pt x="118" y="215"/>
                    </a:cubicBezTo>
                    <a:cubicBezTo>
                      <a:pt x="114" y="218"/>
                      <a:pt x="109" y="221"/>
                      <a:pt x="104" y="223"/>
                    </a:cubicBezTo>
                    <a:cubicBezTo>
                      <a:pt x="99" y="225"/>
                      <a:pt x="93" y="226"/>
                      <a:pt x="87" y="226"/>
                    </a:cubicBezTo>
                    <a:cubicBezTo>
                      <a:pt x="81" y="226"/>
                      <a:pt x="75" y="225"/>
                      <a:pt x="70" y="223"/>
                    </a:cubicBezTo>
                    <a:cubicBezTo>
                      <a:pt x="64" y="221"/>
                      <a:pt x="60" y="218"/>
                      <a:pt x="56" y="215"/>
                    </a:cubicBezTo>
                    <a:cubicBezTo>
                      <a:pt x="56" y="215"/>
                      <a:pt x="56" y="215"/>
                      <a:pt x="55" y="215"/>
                    </a:cubicBezTo>
                    <a:cubicBezTo>
                      <a:pt x="51" y="212"/>
                      <a:pt x="48" y="208"/>
                      <a:pt x="45" y="204"/>
                    </a:cubicBezTo>
                    <a:cubicBezTo>
                      <a:pt x="45" y="204"/>
                      <a:pt x="45" y="204"/>
                      <a:pt x="45" y="204"/>
                    </a:cubicBezTo>
                    <a:cubicBezTo>
                      <a:pt x="42" y="200"/>
                      <a:pt x="40" y="196"/>
                      <a:pt x="38" y="191"/>
                    </a:cubicBezTo>
                    <a:cubicBezTo>
                      <a:pt x="38" y="190"/>
                      <a:pt x="37" y="189"/>
                      <a:pt x="37" y="188"/>
                    </a:cubicBezTo>
                    <a:cubicBezTo>
                      <a:pt x="36" y="184"/>
                      <a:pt x="35" y="179"/>
                      <a:pt x="35" y="174"/>
                    </a:cubicBezTo>
                    <a:cubicBezTo>
                      <a:pt x="35" y="169"/>
                      <a:pt x="36" y="164"/>
                      <a:pt x="37" y="159"/>
                    </a:cubicBezTo>
                    <a:cubicBezTo>
                      <a:pt x="37" y="158"/>
                      <a:pt x="38" y="157"/>
                      <a:pt x="38" y="156"/>
                    </a:cubicBezTo>
                    <a:cubicBezTo>
                      <a:pt x="40" y="152"/>
                      <a:pt x="42" y="147"/>
                      <a:pt x="45" y="144"/>
                    </a:cubicBezTo>
                    <a:cubicBezTo>
                      <a:pt x="45" y="143"/>
                      <a:pt x="45" y="143"/>
                      <a:pt x="45" y="143"/>
                    </a:cubicBezTo>
                    <a:cubicBezTo>
                      <a:pt x="48" y="139"/>
                      <a:pt x="51" y="136"/>
                      <a:pt x="55" y="132"/>
                    </a:cubicBezTo>
                    <a:cubicBezTo>
                      <a:pt x="56" y="132"/>
                      <a:pt x="56" y="132"/>
                      <a:pt x="56" y="132"/>
                    </a:cubicBezTo>
                    <a:cubicBezTo>
                      <a:pt x="60" y="129"/>
                      <a:pt x="64" y="127"/>
                      <a:pt x="70" y="125"/>
                    </a:cubicBezTo>
                    <a:cubicBezTo>
                      <a:pt x="75" y="123"/>
                      <a:pt x="81" y="122"/>
                      <a:pt x="87" y="122"/>
                    </a:cubicBezTo>
                    <a:cubicBezTo>
                      <a:pt x="93" y="122"/>
                      <a:pt x="99" y="123"/>
                      <a:pt x="104" y="125"/>
                    </a:cubicBezTo>
                    <a:cubicBezTo>
                      <a:pt x="109" y="127"/>
                      <a:pt x="114" y="129"/>
                      <a:pt x="118" y="132"/>
                    </a:cubicBezTo>
                    <a:cubicBezTo>
                      <a:pt x="118" y="132"/>
                      <a:pt x="118" y="132"/>
                      <a:pt x="118" y="132"/>
                    </a:cubicBezTo>
                    <a:cubicBezTo>
                      <a:pt x="122" y="136"/>
                      <a:pt x="126" y="139"/>
                      <a:pt x="129" y="143"/>
                    </a:cubicBezTo>
                    <a:cubicBezTo>
                      <a:pt x="129" y="143"/>
                      <a:pt x="129" y="143"/>
                      <a:pt x="129" y="144"/>
                    </a:cubicBezTo>
                    <a:cubicBezTo>
                      <a:pt x="132" y="147"/>
                      <a:pt x="134" y="152"/>
                      <a:pt x="136" y="156"/>
                    </a:cubicBezTo>
                    <a:cubicBezTo>
                      <a:pt x="136" y="157"/>
                      <a:pt x="136" y="158"/>
                      <a:pt x="137" y="159"/>
                    </a:cubicBezTo>
                    <a:cubicBezTo>
                      <a:pt x="138" y="164"/>
                      <a:pt x="139" y="169"/>
                      <a:pt x="139" y="174"/>
                    </a:cubicBezTo>
                    <a:cubicBezTo>
                      <a:pt x="139" y="179"/>
                      <a:pt x="138" y="184"/>
                      <a:pt x="137" y="188"/>
                    </a:cubicBezTo>
                    <a:close/>
                  </a:path>
                </a:pathLst>
              </a:custGeom>
              <a:solidFill>
                <a:schemeClr val="bg1"/>
              </a:solid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6"/>
              <p:cNvSpPr>
                <a:spLocks noEditPoints="1"/>
              </p:cNvSpPr>
              <p:nvPr/>
            </p:nvSpPr>
            <p:spPr bwMode="auto">
              <a:xfrm>
                <a:off x="1449388" y="-1587"/>
                <a:ext cx="657225" cy="2095500"/>
              </a:xfrm>
              <a:custGeom>
                <a:avLst/>
                <a:gdLst>
                  <a:gd name="T0" fmla="*/ 139 w 174"/>
                  <a:gd name="T1" fmla="*/ 105 h 556"/>
                  <a:gd name="T2" fmla="*/ 139 w 174"/>
                  <a:gd name="T3" fmla="*/ 52 h 556"/>
                  <a:gd name="T4" fmla="*/ 87 w 174"/>
                  <a:gd name="T5" fmla="*/ 0 h 556"/>
                  <a:gd name="T6" fmla="*/ 35 w 174"/>
                  <a:gd name="T7" fmla="*/ 52 h 556"/>
                  <a:gd name="T8" fmla="*/ 35 w 174"/>
                  <a:gd name="T9" fmla="*/ 105 h 556"/>
                  <a:gd name="T10" fmla="*/ 0 w 174"/>
                  <a:gd name="T11" fmla="*/ 174 h 556"/>
                  <a:gd name="T12" fmla="*/ 35 w 174"/>
                  <a:gd name="T13" fmla="*/ 243 h 556"/>
                  <a:gd name="T14" fmla="*/ 35 w 174"/>
                  <a:gd name="T15" fmla="*/ 504 h 556"/>
                  <a:gd name="T16" fmla="*/ 87 w 174"/>
                  <a:gd name="T17" fmla="*/ 556 h 556"/>
                  <a:gd name="T18" fmla="*/ 139 w 174"/>
                  <a:gd name="T19" fmla="*/ 504 h 556"/>
                  <a:gd name="T20" fmla="*/ 139 w 174"/>
                  <a:gd name="T21" fmla="*/ 243 h 556"/>
                  <a:gd name="T22" fmla="*/ 174 w 174"/>
                  <a:gd name="T23" fmla="*/ 174 h 556"/>
                  <a:gd name="T24" fmla="*/ 139 w 174"/>
                  <a:gd name="T25" fmla="*/ 105 h 556"/>
                  <a:gd name="T26" fmla="*/ 70 w 174"/>
                  <a:gd name="T27" fmla="*/ 52 h 556"/>
                  <a:gd name="T28" fmla="*/ 87 w 174"/>
                  <a:gd name="T29" fmla="*/ 35 h 556"/>
                  <a:gd name="T30" fmla="*/ 105 w 174"/>
                  <a:gd name="T31" fmla="*/ 52 h 556"/>
                  <a:gd name="T32" fmla="*/ 105 w 174"/>
                  <a:gd name="T33" fmla="*/ 89 h 556"/>
                  <a:gd name="T34" fmla="*/ 87 w 174"/>
                  <a:gd name="T35" fmla="*/ 87 h 556"/>
                  <a:gd name="T36" fmla="*/ 70 w 174"/>
                  <a:gd name="T37" fmla="*/ 89 h 556"/>
                  <a:gd name="T38" fmla="*/ 70 w 174"/>
                  <a:gd name="T39" fmla="*/ 52 h 556"/>
                  <a:gd name="T40" fmla="*/ 105 w 174"/>
                  <a:gd name="T41" fmla="*/ 504 h 556"/>
                  <a:gd name="T42" fmla="*/ 87 w 174"/>
                  <a:gd name="T43" fmla="*/ 521 h 556"/>
                  <a:gd name="T44" fmla="*/ 70 w 174"/>
                  <a:gd name="T45" fmla="*/ 504 h 556"/>
                  <a:gd name="T46" fmla="*/ 70 w 174"/>
                  <a:gd name="T47" fmla="*/ 259 h 556"/>
                  <a:gd name="T48" fmla="*/ 87 w 174"/>
                  <a:gd name="T49" fmla="*/ 261 h 556"/>
                  <a:gd name="T50" fmla="*/ 105 w 174"/>
                  <a:gd name="T51" fmla="*/ 259 h 556"/>
                  <a:gd name="T52" fmla="*/ 105 w 174"/>
                  <a:gd name="T53" fmla="*/ 504 h 556"/>
                  <a:gd name="T54" fmla="*/ 137 w 174"/>
                  <a:gd name="T55" fmla="*/ 188 h 556"/>
                  <a:gd name="T56" fmla="*/ 136 w 174"/>
                  <a:gd name="T57" fmla="*/ 191 h 556"/>
                  <a:gd name="T58" fmla="*/ 129 w 174"/>
                  <a:gd name="T59" fmla="*/ 204 h 556"/>
                  <a:gd name="T60" fmla="*/ 129 w 174"/>
                  <a:gd name="T61" fmla="*/ 204 h 556"/>
                  <a:gd name="T62" fmla="*/ 119 w 174"/>
                  <a:gd name="T63" fmla="*/ 215 h 556"/>
                  <a:gd name="T64" fmla="*/ 118 w 174"/>
                  <a:gd name="T65" fmla="*/ 215 h 556"/>
                  <a:gd name="T66" fmla="*/ 105 w 174"/>
                  <a:gd name="T67" fmla="*/ 223 h 556"/>
                  <a:gd name="T68" fmla="*/ 87 w 174"/>
                  <a:gd name="T69" fmla="*/ 226 h 556"/>
                  <a:gd name="T70" fmla="*/ 70 w 174"/>
                  <a:gd name="T71" fmla="*/ 223 h 556"/>
                  <a:gd name="T72" fmla="*/ 56 w 174"/>
                  <a:gd name="T73" fmla="*/ 215 h 556"/>
                  <a:gd name="T74" fmla="*/ 56 w 174"/>
                  <a:gd name="T75" fmla="*/ 215 h 556"/>
                  <a:gd name="T76" fmla="*/ 45 w 174"/>
                  <a:gd name="T77" fmla="*/ 204 h 556"/>
                  <a:gd name="T78" fmla="*/ 45 w 174"/>
                  <a:gd name="T79" fmla="*/ 204 h 556"/>
                  <a:gd name="T80" fmla="*/ 38 w 174"/>
                  <a:gd name="T81" fmla="*/ 191 h 556"/>
                  <a:gd name="T82" fmla="*/ 37 w 174"/>
                  <a:gd name="T83" fmla="*/ 188 h 556"/>
                  <a:gd name="T84" fmla="*/ 35 w 174"/>
                  <a:gd name="T85" fmla="*/ 174 h 556"/>
                  <a:gd name="T86" fmla="*/ 37 w 174"/>
                  <a:gd name="T87" fmla="*/ 159 h 556"/>
                  <a:gd name="T88" fmla="*/ 38 w 174"/>
                  <a:gd name="T89" fmla="*/ 156 h 556"/>
                  <a:gd name="T90" fmla="*/ 45 w 174"/>
                  <a:gd name="T91" fmla="*/ 144 h 556"/>
                  <a:gd name="T92" fmla="*/ 45 w 174"/>
                  <a:gd name="T93" fmla="*/ 143 h 556"/>
                  <a:gd name="T94" fmla="*/ 56 w 174"/>
                  <a:gd name="T95" fmla="*/ 132 h 556"/>
                  <a:gd name="T96" fmla="*/ 56 w 174"/>
                  <a:gd name="T97" fmla="*/ 132 h 556"/>
                  <a:gd name="T98" fmla="*/ 70 w 174"/>
                  <a:gd name="T99" fmla="*/ 125 h 556"/>
                  <a:gd name="T100" fmla="*/ 87 w 174"/>
                  <a:gd name="T101" fmla="*/ 122 h 556"/>
                  <a:gd name="T102" fmla="*/ 105 w 174"/>
                  <a:gd name="T103" fmla="*/ 125 h 556"/>
                  <a:gd name="T104" fmla="*/ 118 w 174"/>
                  <a:gd name="T105" fmla="*/ 132 h 556"/>
                  <a:gd name="T106" fmla="*/ 119 w 174"/>
                  <a:gd name="T107" fmla="*/ 132 h 556"/>
                  <a:gd name="T108" fmla="*/ 129 w 174"/>
                  <a:gd name="T109" fmla="*/ 143 h 556"/>
                  <a:gd name="T110" fmla="*/ 129 w 174"/>
                  <a:gd name="T111" fmla="*/ 144 h 556"/>
                  <a:gd name="T112" fmla="*/ 136 w 174"/>
                  <a:gd name="T113" fmla="*/ 156 h 556"/>
                  <a:gd name="T114" fmla="*/ 137 w 174"/>
                  <a:gd name="T115" fmla="*/ 159 h 556"/>
                  <a:gd name="T116" fmla="*/ 139 w 174"/>
                  <a:gd name="T117" fmla="*/ 174 h 556"/>
                  <a:gd name="T118" fmla="*/ 137 w 174"/>
                  <a:gd name="T119" fmla="*/ 18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105"/>
                    </a:moveTo>
                    <a:cubicBezTo>
                      <a:pt x="139" y="52"/>
                      <a:pt x="139" y="52"/>
                      <a:pt x="139" y="52"/>
                    </a:cubicBezTo>
                    <a:cubicBezTo>
                      <a:pt x="139" y="23"/>
                      <a:pt x="116" y="0"/>
                      <a:pt x="87" y="0"/>
                    </a:cubicBezTo>
                    <a:cubicBezTo>
                      <a:pt x="58" y="0"/>
                      <a:pt x="35" y="23"/>
                      <a:pt x="35" y="52"/>
                    </a:cubicBezTo>
                    <a:cubicBezTo>
                      <a:pt x="35" y="105"/>
                      <a:pt x="35" y="105"/>
                      <a:pt x="35" y="105"/>
                    </a:cubicBezTo>
                    <a:cubicBezTo>
                      <a:pt x="14" y="121"/>
                      <a:pt x="0" y="145"/>
                      <a:pt x="0" y="174"/>
                    </a:cubicBezTo>
                    <a:cubicBezTo>
                      <a:pt x="0" y="202"/>
                      <a:pt x="14" y="227"/>
                      <a:pt x="35" y="243"/>
                    </a:cubicBezTo>
                    <a:cubicBezTo>
                      <a:pt x="35" y="504"/>
                      <a:pt x="35" y="504"/>
                      <a:pt x="35" y="504"/>
                    </a:cubicBezTo>
                    <a:cubicBezTo>
                      <a:pt x="35" y="533"/>
                      <a:pt x="58" y="556"/>
                      <a:pt x="87" y="556"/>
                    </a:cubicBezTo>
                    <a:cubicBezTo>
                      <a:pt x="116" y="556"/>
                      <a:pt x="139" y="533"/>
                      <a:pt x="139" y="504"/>
                    </a:cubicBezTo>
                    <a:cubicBezTo>
                      <a:pt x="139" y="243"/>
                      <a:pt x="139" y="243"/>
                      <a:pt x="139" y="243"/>
                    </a:cubicBezTo>
                    <a:cubicBezTo>
                      <a:pt x="160" y="227"/>
                      <a:pt x="174" y="202"/>
                      <a:pt x="174" y="174"/>
                    </a:cubicBezTo>
                    <a:cubicBezTo>
                      <a:pt x="174" y="145"/>
                      <a:pt x="160" y="121"/>
                      <a:pt x="139" y="105"/>
                    </a:cubicBezTo>
                    <a:close/>
                    <a:moveTo>
                      <a:pt x="70" y="52"/>
                    </a:moveTo>
                    <a:cubicBezTo>
                      <a:pt x="70" y="43"/>
                      <a:pt x="78" y="35"/>
                      <a:pt x="87" y="35"/>
                    </a:cubicBezTo>
                    <a:cubicBezTo>
                      <a:pt x="97" y="35"/>
                      <a:pt x="105" y="43"/>
                      <a:pt x="105" y="52"/>
                    </a:cubicBezTo>
                    <a:cubicBezTo>
                      <a:pt x="105" y="89"/>
                      <a:pt x="105" y="89"/>
                      <a:pt x="105" y="89"/>
                    </a:cubicBezTo>
                    <a:cubicBezTo>
                      <a:pt x="99" y="87"/>
                      <a:pt x="93" y="87"/>
                      <a:pt x="87" y="87"/>
                    </a:cubicBezTo>
                    <a:cubicBezTo>
                      <a:pt x="81" y="87"/>
                      <a:pt x="75" y="87"/>
                      <a:pt x="70" y="89"/>
                    </a:cubicBezTo>
                    <a:lnTo>
                      <a:pt x="70" y="52"/>
                    </a:lnTo>
                    <a:close/>
                    <a:moveTo>
                      <a:pt x="105" y="504"/>
                    </a:moveTo>
                    <a:cubicBezTo>
                      <a:pt x="105" y="513"/>
                      <a:pt x="97" y="521"/>
                      <a:pt x="87" y="521"/>
                    </a:cubicBezTo>
                    <a:cubicBezTo>
                      <a:pt x="78" y="521"/>
                      <a:pt x="70" y="513"/>
                      <a:pt x="70" y="504"/>
                    </a:cubicBezTo>
                    <a:cubicBezTo>
                      <a:pt x="70" y="259"/>
                      <a:pt x="70" y="259"/>
                      <a:pt x="70" y="259"/>
                    </a:cubicBezTo>
                    <a:cubicBezTo>
                      <a:pt x="75" y="260"/>
                      <a:pt x="81" y="261"/>
                      <a:pt x="87" y="261"/>
                    </a:cubicBezTo>
                    <a:cubicBezTo>
                      <a:pt x="93" y="261"/>
                      <a:pt x="99" y="260"/>
                      <a:pt x="105" y="259"/>
                    </a:cubicBezTo>
                    <a:lnTo>
                      <a:pt x="105" y="504"/>
                    </a:lnTo>
                    <a:close/>
                    <a:moveTo>
                      <a:pt x="137" y="188"/>
                    </a:moveTo>
                    <a:cubicBezTo>
                      <a:pt x="137" y="189"/>
                      <a:pt x="136" y="190"/>
                      <a:pt x="136" y="191"/>
                    </a:cubicBezTo>
                    <a:cubicBezTo>
                      <a:pt x="134" y="196"/>
                      <a:pt x="132" y="200"/>
                      <a:pt x="129" y="204"/>
                    </a:cubicBezTo>
                    <a:cubicBezTo>
                      <a:pt x="129" y="204"/>
                      <a:pt x="129" y="204"/>
                      <a:pt x="129" y="204"/>
                    </a:cubicBezTo>
                    <a:cubicBezTo>
                      <a:pt x="126" y="208"/>
                      <a:pt x="123" y="212"/>
                      <a:pt x="119" y="215"/>
                    </a:cubicBezTo>
                    <a:cubicBezTo>
                      <a:pt x="118" y="215"/>
                      <a:pt x="118" y="215"/>
                      <a:pt x="118" y="215"/>
                    </a:cubicBezTo>
                    <a:cubicBezTo>
                      <a:pt x="114" y="218"/>
                      <a:pt x="110" y="221"/>
                      <a:pt x="105" y="223"/>
                    </a:cubicBezTo>
                    <a:cubicBezTo>
                      <a:pt x="99" y="225"/>
                      <a:pt x="93" y="226"/>
                      <a:pt x="87" y="226"/>
                    </a:cubicBezTo>
                    <a:cubicBezTo>
                      <a:pt x="81" y="226"/>
                      <a:pt x="75" y="225"/>
                      <a:pt x="70" y="223"/>
                    </a:cubicBezTo>
                    <a:cubicBezTo>
                      <a:pt x="65" y="221"/>
                      <a:pt x="60" y="218"/>
                      <a:pt x="56" y="215"/>
                    </a:cubicBezTo>
                    <a:cubicBezTo>
                      <a:pt x="56" y="215"/>
                      <a:pt x="56" y="215"/>
                      <a:pt x="56" y="215"/>
                    </a:cubicBezTo>
                    <a:cubicBezTo>
                      <a:pt x="52" y="212"/>
                      <a:pt x="48" y="208"/>
                      <a:pt x="45" y="204"/>
                    </a:cubicBezTo>
                    <a:cubicBezTo>
                      <a:pt x="45" y="204"/>
                      <a:pt x="45" y="204"/>
                      <a:pt x="45" y="204"/>
                    </a:cubicBezTo>
                    <a:cubicBezTo>
                      <a:pt x="42" y="200"/>
                      <a:pt x="40" y="196"/>
                      <a:pt x="38" y="191"/>
                    </a:cubicBezTo>
                    <a:cubicBezTo>
                      <a:pt x="38" y="190"/>
                      <a:pt x="38" y="189"/>
                      <a:pt x="37" y="188"/>
                    </a:cubicBezTo>
                    <a:cubicBezTo>
                      <a:pt x="36" y="184"/>
                      <a:pt x="35" y="179"/>
                      <a:pt x="35" y="174"/>
                    </a:cubicBezTo>
                    <a:cubicBezTo>
                      <a:pt x="35" y="169"/>
                      <a:pt x="36" y="164"/>
                      <a:pt x="37" y="159"/>
                    </a:cubicBezTo>
                    <a:cubicBezTo>
                      <a:pt x="38" y="158"/>
                      <a:pt x="38" y="157"/>
                      <a:pt x="38" y="156"/>
                    </a:cubicBezTo>
                    <a:cubicBezTo>
                      <a:pt x="40" y="152"/>
                      <a:pt x="42" y="147"/>
                      <a:pt x="45" y="144"/>
                    </a:cubicBezTo>
                    <a:cubicBezTo>
                      <a:pt x="45" y="143"/>
                      <a:pt x="45" y="143"/>
                      <a:pt x="45" y="143"/>
                    </a:cubicBezTo>
                    <a:cubicBezTo>
                      <a:pt x="48" y="139"/>
                      <a:pt x="52" y="136"/>
                      <a:pt x="56" y="132"/>
                    </a:cubicBezTo>
                    <a:cubicBezTo>
                      <a:pt x="56" y="132"/>
                      <a:pt x="56" y="132"/>
                      <a:pt x="56" y="132"/>
                    </a:cubicBezTo>
                    <a:cubicBezTo>
                      <a:pt x="60" y="129"/>
                      <a:pt x="65" y="127"/>
                      <a:pt x="70" y="125"/>
                    </a:cubicBezTo>
                    <a:cubicBezTo>
                      <a:pt x="75" y="123"/>
                      <a:pt x="81" y="122"/>
                      <a:pt x="87" y="122"/>
                    </a:cubicBezTo>
                    <a:cubicBezTo>
                      <a:pt x="93" y="122"/>
                      <a:pt x="99" y="123"/>
                      <a:pt x="105" y="125"/>
                    </a:cubicBezTo>
                    <a:cubicBezTo>
                      <a:pt x="110" y="127"/>
                      <a:pt x="114" y="129"/>
                      <a:pt x="118" y="132"/>
                    </a:cubicBezTo>
                    <a:cubicBezTo>
                      <a:pt x="118" y="132"/>
                      <a:pt x="118" y="132"/>
                      <a:pt x="119" y="132"/>
                    </a:cubicBezTo>
                    <a:cubicBezTo>
                      <a:pt x="123" y="136"/>
                      <a:pt x="126" y="139"/>
                      <a:pt x="129" y="143"/>
                    </a:cubicBezTo>
                    <a:cubicBezTo>
                      <a:pt x="129" y="143"/>
                      <a:pt x="129" y="143"/>
                      <a:pt x="129" y="144"/>
                    </a:cubicBezTo>
                    <a:cubicBezTo>
                      <a:pt x="132" y="147"/>
                      <a:pt x="134" y="152"/>
                      <a:pt x="136" y="156"/>
                    </a:cubicBezTo>
                    <a:cubicBezTo>
                      <a:pt x="136" y="157"/>
                      <a:pt x="137" y="158"/>
                      <a:pt x="137" y="159"/>
                    </a:cubicBezTo>
                    <a:cubicBezTo>
                      <a:pt x="138" y="164"/>
                      <a:pt x="139" y="169"/>
                      <a:pt x="139" y="174"/>
                    </a:cubicBezTo>
                    <a:cubicBezTo>
                      <a:pt x="139" y="179"/>
                      <a:pt x="138" y="184"/>
                      <a:pt x="137" y="188"/>
                    </a:cubicBezTo>
                    <a:close/>
                  </a:path>
                </a:pathLst>
              </a:custGeom>
              <a:solidFill>
                <a:schemeClr val="bg1"/>
              </a:solid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7"/>
              <p:cNvSpPr>
                <a:spLocks noEditPoints="1"/>
              </p:cNvSpPr>
              <p:nvPr/>
            </p:nvSpPr>
            <p:spPr bwMode="auto">
              <a:xfrm>
                <a:off x="730250" y="-1587"/>
                <a:ext cx="655638" cy="2095500"/>
              </a:xfrm>
              <a:custGeom>
                <a:avLst/>
                <a:gdLst>
                  <a:gd name="T0" fmla="*/ 139 w 174"/>
                  <a:gd name="T1" fmla="*/ 313 h 556"/>
                  <a:gd name="T2" fmla="*/ 139 w 174"/>
                  <a:gd name="T3" fmla="*/ 52 h 556"/>
                  <a:gd name="T4" fmla="*/ 87 w 174"/>
                  <a:gd name="T5" fmla="*/ 0 h 556"/>
                  <a:gd name="T6" fmla="*/ 35 w 174"/>
                  <a:gd name="T7" fmla="*/ 52 h 556"/>
                  <a:gd name="T8" fmla="*/ 35 w 174"/>
                  <a:gd name="T9" fmla="*/ 313 h 556"/>
                  <a:gd name="T10" fmla="*/ 0 w 174"/>
                  <a:gd name="T11" fmla="*/ 382 h 556"/>
                  <a:gd name="T12" fmla="*/ 35 w 174"/>
                  <a:gd name="T13" fmla="*/ 451 h 556"/>
                  <a:gd name="T14" fmla="*/ 35 w 174"/>
                  <a:gd name="T15" fmla="*/ 504 h 556"/>
                  <a:gd name="T16" fmla="*/ 87 w 174"/>
                  <a:gd name="T17" fmla="*/ 556 h 556"/>
                  <a:gd name="T18" fmla="*/ 139 w 174"/>
                  <a:gd name="T19" fmla="*/ 504 h 556"/>
                  <a:gd name="T20" fmla="*/ 139 w 174"/>
                  <a:gd name="T21" fmla="*/ 451 h 556"/>
                  <a:gd name="T22" fmla="*/ 174 w 174"/>
                  <a:gd name="T23" fmla="*/ 382 h 556"/>
                  <a:gd name="T24" fmla="*/ 139 w 174"/>
                  <a:gd name="T25" fmla="*/ 313 h 556"/>
                  <a:gd name="T26" fmla="*/ 70 w 174"/>
                  <a:gd name="T27" fmla="*/ 52 h 556"/>
                  <a:gd name="T28" fmla="*/ 87 w 174"/>
                  <a:gd name="T29" fmla="*/ 35 h 556"/>
                  <a:gd name="T30" fmla="*/ 104 w 174"/>
                  <a:gd name="T31" fmla="*/ 52 h 556"/>
                  <a:gd name="T32" fmla="*/ 104 w 174"/>
                  <a:gd name="T33" fmla="*/ 297 h 556"/>
                  <a:gd name="T34" fmla="*/ 87 w 174"/>
                  <a:gd name="T35" fmla="*/ 295 h 556"/>
                  <a:gd name="T36" fmla="*/ 70 w 174"/>
                  <a:gd name="T37" fmla="*/ 297 h 556"/>
                  <a:gd name="T38" fmla="*/ 70 w 174"/>
                  <a:gd name="T39" fmla="*/ 52 h 556"/>
                  <a:gd name="T40" fmla="*/ 104 w 174"/>
                  <a:gd name="T41" fmla="*/ 504 h 556"/>
                  <a:gd name="T42" fmla="*/ 87 w 174"/>
                  <a:gd name="T43" fmla="*/ 521 h 556"/>
                  <a:gd name="T44" fmla="*/ 70 w 174"/>
                  <a:gd name="T45" fmla="*/ 504 h 556"/>
                  <a:gd name="T46" fmla="*/ 70 w 174"/>
                  <a:gd name="T47" fmla="*/ 467 h 556"/>
                  <a:gd name="T48" fmla="*/ 87 w 174"/>
                  <a:gd name="T49" fmla="*/ 469 h 556"/>
                  <a:gd name="T50" fmla="*/ 104 w 174"/>
                  <a:gd name="T51" fmla="*/ 467 h 556"/>
                  <a:gd name="T52" fmla="*/ 104 w 174"/>
                  <a:gd name="T53" fmla="*/ 504 h 556"/>
                  <a:gd name="T54" fmla="*/ 137 w 174"/>
                  <a:gd name="T55" fmla="*/ 397 h 556"/>
                  <a:gd name="T56" fmla="*/ 136 w 174"/>
                  <a:gd name="T57" fmla="*/ 400 h 556"/>
                  <a:gd name="T58" fmla="*/ 129 w 174"/>
                  <a:gd name="T59" fmla="*/ 412 h 556"/>
                  <a:gd name="T60" fmla="*/ 129 w 174"/>
                  <a:gd name="T61" fmla="*/ 413 h 556"/>
                  <a:gd name="T62" fmla="*/ 118 w 174"/>
                  <a:gd name="T63" fmla="*/ 424 h 556"/>
                  <a:gd name="T64" fmla="*/ 118 w 174"/>
                  <a:gd name="T65" fmla="*/ 424 h 556"/>
                  <a:gd name="T66" fmla="*/ 104 w 174"/>
                  <a:gd name="T67" fmla="*/ 431 h 556"/>
                  <a:gd name="T68" fmla="*/ 87 w 174"/>
                  <a:gd name="T69" fmla="*/ 434 h 556"/>
                  <a:gd name="T70" fmla="*/ 70 w 174"/>
                  <a:gd name="T71" fmla="*/ 431 h 556"/>
                  <a:gd name="T72" fmla="*/ 56 w 174"/>
                  <a:gd name="T73" fmla="*/ 424 h 556"/>
                  <a:gd name="T74" fmla="*/ 56 w 174"/>
                  <a:gd name="T75" fmla="*/ 424 h 556"/>
                  <a:gd name="T76" fmla="*/ 45 w 174"/>
                  <a:gd name="T77" fmla="*/ 413 h 556"/>
                  <a:gd name="T78" fmla="*/ 45 w 174"/>
                  <a:gd name="T79" fmla="*/ 412 h 556"/>
                  <a:gd name="T80" fmla="*/ 38 w 174"/>
                  <a:gd name="T81" fmla="*/ 400 h 556"/>
                  <a:gd name="T82" fmla="*/ 37 w 174"/>
                  <a:gd name="T83" fmla="*/ 397 h 556"/>
                  <a:gd name="T84" fmla="*/ 35 w 174"/>
                  <a:gd name="T85" fmla="*/ 382 h 556"/>
                  <a:gd name="T86" fmla="*/ 37 w 174"/>
                  <a:gd name="T87" fmla="*/ 368 h 556"/>
                  <a:gd name="T88" fmla="*/ 38 w 174"/>
                  <a:gd name="T89" fmla="*/ 365 h 556"/>
                  <a:gd name="T90" fmla="*/ 45 w 174"/>
                  <a:gd name="T91" fmla="*/ 352 h 556"/>
                  <a:gd name="T92" fmla="*/ 45 w 174"/>
                  <a:gd name="T93" fmla="*/ 352 h 556"/>
                  <a:gd name="T94" fmla="*/ 56 w 174"/>
                  <a:gd name="T95" fmla="*/ 341 h 556"/>
                  <a:gd name="T96" fmla="*/ 56 w 174"/>
                  <a:gd name="T97" fmla="*/ 341 h 556"/>
                  <a:gd name="T98" fmla="*/ 70 w 174"/>
                  <a:gd name="T99" fmla="*/ 333 h 556"/>
                  <a:gd name="T100" fmla="*/ 87 w 174"/>
                  <a:gd name="T101" fmla="*/ 330 h 556"/>
                  <a:gd name="T102" fmla="*/ 104 w 174"/>
                  <a:gd name="T103" fmla="*/ 333 h 556"/>
                  <a:gd name="T104" fmla="*/ 118 w 174"/>
                  <a:gd name="T105" fmla="*/ 341 h 556"/>
                  <a:gd name="T106" fmla="*/ 118 w 174"/>
                  <a:gd name="T107" fmla="*/ 341 h 556"/>
                  <a:gd name="T108" fmla="*/ 129 w 174"/>
                  <a:gd name="T109" fmla="*/ 352 h 556"/>
                  <a:gd name="T110" fmla="*/ 129 w 174"/>
                  <a:gd name="T111" fmla="*/ 352 h 556"/>
                  <a:gd name="T112" fmla="*/ 136 w 174"/>
                  <a:gd name="T113" fmla="*/ 365 h 556"/>
                  <a:gd name="T114" fmla="*/ 137 w 174"/>
                  <a:gd name="T115" fmla="*/ 368 h 556"/>
                  <a:gd name="T116" fmla="*/ 139 w 174"/>
                  <a:gd name="T117" fmla="*/ 382 h 556"/>
                  <a:gd name="T118" fmla="*/ 137 w 174"/>
                  <a:gd name="T119" fmla="*/ 39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313"/>
                    </a:moveTo>
                    <a:cubicBezTo>
                      <a:pt x="139" y="52"/>
                      <a:pt x="139" y="52"/>
                      <a:pt x="139" y="52"/>
                    </a:cubicBezTo>
                    <a:cubicBezTo>
                      <a:pt x="139" y="23"/>
                      <a:pt x="116" y="0"/>
                      <a:pt x="87" y="0"/>
                    </a:cubicBezTo>
                    <a:cubicBezTo>
                      <a:pt x="58" y="0"/>
                      <a:pt x="35" y="23"/>
                      <a:pt x="35" y="52"/>
                    </a:cubicBezTo>
                    <a:cubicBezTo>
                      <a:pt x="35" y="313"/>
                      <a:pt x="35" y="313"/>
                      <a:pt x="35" y="313"/>
                    </a:cubicBezTo>
                    <a:cubicBezTo>
                      <a:pt x="14" y="329"/>
                      <a:pt x="0" y="354"/>
                      <a:pt x="0" y="382"/>
                    </a:cubicBezTo>
                    <a:cubicBezTo>
                      <a:pt x="0" y="411"/>
                      <a:pt x="14" y="435"/>
                      <a:pt x="35" y="451"/>
                    </a:cubicBezTo>
                    <a:cubicBezTo>
                      <a:pt x="35" y="504"/>
                      <a:pt x="35" y="504"/>
                      <a:pt x="35" y="504"/>
                    </a:cubicBezTo>
                    <a:cubicBezTo>
                      <a:pt x="35" y="533"/>
                      <a:pt x="58" y="556"/>
                      <a:pt x="87" y="556"/>
                    </a:cubicBezTo>
                    <a:cubicBezTo>
                      <a:pt x="116" y="556"/>
                      <a:pt x="139" y="533"/>
                      <a:pt x="139" y="504"/>
                    </a:cubicBezTo>
                    <a:cubicBezTo>
                      <a:pt x="139" y="451"/>
                      <a:pt x="139" y="451"/>
                      <a:pt x="139" y="451"/>
                    </a:cubicBezTo>
                    <a:cubicBezTo>
                      <a:pt x="160" y="435"/>
                      <a:pt x="174" y="411"/>
                      <a:pt x="174" y="382"/>
                    </a:cubicBezTo>
                    <a:cubicBezTo>
                      <a:pt x="174" y="354"/>
                      <a:pt x="160" y="329"/>
                      <a:pt x="139" y="313"/>
                    </a:cubicBezTo>
                    <a:close/>
                    <a:moveTo>
                      <a:pt x="70" y="52"/>
                    </a:moveTo>
                    <a:cubicBezTo>
                      <a:pt x="70" y="43"/>
                      <a:pt x="77" y="35"/>
                      <a:pt x="87" y="35"/>
                    </a:cubicBezTo>
                    <a:cubicBezTo>
                      <a:pt x="97" y="35"/>
                      <a:pt x="104" y="43"/>
                      <a:pt x="104" y="52"/>
                    </a:cubicBezTo>
                    <a:cubicBezTo>
                      <a:pt x="104" y="297"/>
                      <a:pt x="104" y="297"/>
                      <a:pt x="104" y="297"/>
                    </a:cubicBezTo>
                    <a:cubicBezTo>
                      <a:pt x="99" y="296"/>
                      <a:pt x="93" y="295"/>
                      <a:pt x="87" y="295"/>
                    </a:cubicBezTo>
                    <a:cubicBezTo>
                      <a:pt x="81" y="295"/>
                      <a:pt x="75" y="296"/>
                      <a:pt x="70" y="297"/>
                    </a:cubicBezTo>
                    <a:lnTo>
                      <a:pt x="70" y="52"/>
                    </a:lnTo>
                    <a:close/>
                    <a:moveTo>
                      <a:pt x="104" y="504"/>
                    </a:moveTo>
                    <a:cubicBezTo>
                      <a:pt x="104" y="513"/>
                      <a:pt x="97" y="521"/>
                      <a:pt x="87" y="521"/>
                    </a:cubicBezTo>
                    <a:cubicBezTo>
                      <a:pt x="77" y="521"/>
                      <a:pt x="70" y="513"/>
                      <a:pt x="70" y="504"/>
                    </a:cubicBezTo>
                    <a:cubicBezTo>
                      <a:pt x="70" y="467"/>
                      <a:pt x="70" y="467"/>
                      <a:pt x="70" y="467"/>
                    </a:cubicBezTo>
                    <a:cubicBezTo>
                      <a:pt x="75" y="469"/>
                      <a:pt x="81" y="469"/>
                      <a:pt x="87" y="469"/>
                    </a:cubicBezTo>
                    <a:cubicBezTo>
                      <a:pt x="93" y="469"/>
                      <a:pt x="99" y="469"/>
                      <a:pt x="104" y="467"/>
                    </a:cubicBezTo>
                    <a:lnTo>
                      <a:pt x="104" y="504"/>
                    </a:lnTo>
                    <a:close/>
                    <a:moveTo>
                      <a:pt x="137" y="397"/>
                    </a:moveTo>
                    <a:cubicBezTo>
                      <a:pt x="137" y="398"/>
                      <a:pt x="136" y="399"/>
                      <a:pt x="136" y="400"/>
                    </a:cubicBezTo>
                    <a:cubicBezTo>
                      <a:pt x="134" y="404"/>
                      <a:pt x="132" y="409"/>
                      <a:pt x="129" y="412"/>
                    </a:cubicBezTo>
                    <a:cubicBezTo>
                      <a:pt x="129" y="412"/>
                      <a:pt x="129" y="413"/>
                      <a:pt x="129" y="413"/>
                    </a:cubicBezTo>
                    <a:cubicBezTo>
                      <a:pt x="126" y="417"/>
                      <a:pt x="123" y="420"/>
                      <a:pt x="118" y="424"/>
                    </a:cubicBezTo>
                    <a:cubicBezTo>
                      <a:pt x="118" y="424"/>
                      <a:pt x="118" y="424"/>
                      <a:pt x="118" y="424"/>
                    </a:cubicBezTo>
                    <a:cubicBezTo>
                      <a:pt x="114" y="427"/>
                      <a:pt x="109" y="429"/>
                      <a:pt x="104" y="431"/>
                    </a:cubicBezTo>
                    <a:cubicBezTo>
                      <a:pt x="99" y="433"/>
                      <a:pt x="93" y="434"/>
                      <a:pt x="87" y="434"/>
                    </a:cubicBezTo>
                    <a:cubicBezTo>
                      <a:pt x="81" y="434"/>
                      <a:pt x="75" y="433"/>
                      <a:pt x="70" y="431"/>
                    </a:cubicBezTo>
                    <a:cubicBezTo>
                      <a:pt x="65" y="429"/>
                      <a:pt x="60" y="427"/>
                      <a:pt x="56" y="424"/>
                    </a:cubicBezTo>
                    <a:cubicBezTo>
                      <a:pt x="56" y="424"/>
                      <a:pt x="56" y="424"/>
                      <a:pt x="56" y="424"/>
                    </a:cubicBezTo>
                    <a:cubicBezTo>
                      <a:pt x="51" y="420"/>
                      <a:pt x="48" y="417"/>
                      <a:pt x="45" y="413"/>
                    </a:cubicBezTo>
                    <a:cubicBezTo>
                      <a:pt x="45" y="413"/>
                      <a:pt x="45" y="412"/>
                      <a:pt x="45" y="412"/>
                    </a:cubicBezTo>
                    <a:cubicBezTo>
                      <a:pt x="42" y="409"/>
                      <a:pt x="40" y="404"/>
                      <a:pt x="38" y="400"/>
                    </a:cubicBezTo>
                    <a:cubicBezTo>
                      <a:pt x="38" y="399"/>
                      <a:pt x="37" y="398"/>
                      <a:pt x="37" y="397"/>
                    </a:cubicBezTo>
                    <a:cubicBezTo>
                      <a:pt x="36" y="392"/>
                      <a:pt x="35" y="387"/>
                      <a:pt x="35" y="382"/>
                    </a:cubicBezTo>
                    <a:cubicBezTo>
                      <a:pt x="35" y="377"/>
                      <a:pt x="36" y="372"/>
                      <a:pt x="37" y="368"/>
                    </a:cubicBezTo>
                    <a:cubicBezTo>
                      <a:pt x="37" y="367"/>
                      <a:pt x="38" y="366"/>
                      <a:pt x="38" y="365"/>
                    </a:cubicBezTo>
                    <a:cubicBezTo>
                      <a:pt x="40" y="360"/>
                      <a:pt x="42" y="356"/>
                      <a:pt x="45" y="352"/>
                    </a:cubicBezTo>
                    <a:cubicBezTo>
                      <a:pt x="45" y="352"/>
                      <a:pt x="45" y="352"/>
                      <a:pt x="45" y="352"/>
                    </a:cubicBezTo>
                    <a:cubicBezTo>
                      <a:pt x="48" y="348"/>
                      <a:pt x="51" y="344"/>
                      <a:pt x="56" y="341"/>
                    </a:cubicBezTo>
                    <a:cubicBezTo>
                      <a:pt x="56" y="341"/>
                      <a:pt x="56" y="341"/>
                      <a:pt x="56" y="341"/>
                    </a:cubicBezTo>
                    <a:cubicBezTo>
                      <a:pt x="60" y="338"/>
                      <a:pt x="65" y="335"/>
                      <a:pt x="70" y="333"/>
                    </a:cubicBezTo>
                    <a:cubicBezTo>
                      <a:pt x="75" y="331"/>
                      <a:pt x="81" y="330"/>
                      <a:pt x="87" y="330"/>
                    </a:cubicBezTo>
                    <a:cubicBezTo>
                      <a:pt x="93" y="330"/>
                      <a:pt x="99" y="331"/>
                      <a:pt x="104" y="333"/>
                    </a:cubicBezTo>
                    <a:cubicBezTo>
                      <a:pt x="109" y="335"/>
                      <a:pt x="114" y="338"/>
                      <a:pt x="118" y="341"/>
                    </a:cubicBezTo>
                    <a:cubicBezTo>
                      <a:pt x="118" y="341"/>
                      <a:pt x="118" y="341"/>
                      <a:pt x="118" y="341"/>
                    </a:cubicBezTo>
                    <a:cubicBezTo>
                      <a:pt x="123" y="344"/>
                      <a:pt x="126" y="348"/>
                      <a:pt x="129" y="352"/>
                    </a:cubicBezTo>
                    <a:cubicBezTo>
                      <a:pt x="129" y="352"/>
                      <a:pt x="129" y="352"/>
                      <a:pt x="129" y="352"/>
                    </a:cubicBezTo>
                    <a:cubicBezTo>
                      <a:pt x="132" y="356"/>
                      <a:pt x="134" y="360"/>
                      <a:pt x="136" y="365"/>
                    </a:cubicBezTo>
                    <a:cubicBezTo>
                      <a:pt x="136" y="366"/>
                      <a:pt x="137" y="367"/>
                      <a:pt x="137" y="368"/>
                    </a:cubicBezTo>
                    <a:cubicBezTo>
                      <a:pt x="138" y="372"/>
                      <a:pt x="139" y="377"/>
                      <a:pt x="139" y="382"/>
                    </a:cubicBezTo>
                    <a:cubicBezTo>
                      <a:pt x="139" y="387"/>
                      <a:pt x="138" y="392"/>
                      <a:pt x="137" y="397"/>
                    </a:cubicBezTo>
                    <a:close/>
                  </a:path>
                </a:pathLst>
              </a:custGeom>
              <a:solidFill>
                <a:schemeClr val="bg1"/>
              </a:solidFill>
              <a:ln>
                <a:solidFill>
                  <a:schemeClr val="bg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sp>
        <p:nvSpPr>
          <p:cNvPr id="30" name="Rectangle 29"/>
          <p:cNvSpPr/>
          <p:nvPr/>
        </p:nvSpPr>
        <p:spPr>
          <a:xfrm>
            <a:off x="8390908" y="2664940"/>
            <a:ext cx="1423788" cy="461665"/>
          </a:xfrm>
          <a:prstGeom prst="rect">
            <a:avLst/>
          </a:prstGeom>
        </p:spPr>
        <p:txBody>
          <a:bodyPr wrap="none">
            <a:spAutoFit/>
          </a:bodyPr>
          <a:lstStyle/>
          <a:p>
            <a:r>
              <a:rPr lang="ms-MY" sz="2400" dirty="0">
                <a:solidFill>
                  <a:schemeClr val="bg1">
                    <a:lumMod val="95000"/>
                  </a:schemeClr>
                </a:solidFill>
              </a:rPr>
              <a:t>Build Plan</a:t>
            </a:r>
          </a:p>
        </p:txBody>
      </p:sp>
      <p:sp>
        <p:nvSpPr>
          <p:cNvPr id="31" name="Rectangle 30"/>
          <p:cNvSpPr/>
          <p:nvPr/>
        </p:nvSpPr>
        <p:spPr>
          <a:xfrm>
            <a:off x="8377375" y="3069672"/>
            <a:ext cx="3048902" cy="646331"/>
          </a:xfrm>
          <a:prstGeom prst="rect">
            <a:avLst/>
          </a:prstGeom>
        </p:spPr>
        <p:txBody>
          <a:bodyPr wrap="square">
            <a:spAutoFit/>
          </a:bodyPr>
          <a:lstStyle/>
          <a:p>
            <a:r>
              <a:rPr lang="ms-MY" sz="1200" dirty="0">
                <a:solidFill>
                  <a:schemeClr val="bg1">
                    <a:lumMod val="95000"/>
                  </a:schemeClr>
                </a:solidFill>
                <a:latin typeface="Source Sans Pro Light" pitchFamily="34" charset="0"/>
              </a:rPr>
              <a:t>Lorem ipsum dolor sit amet, consectetur adipiscing elit. Praesent sodales odio sit amet odio tristique quis tempus odio </a:t>
            </a:r>
            <a:endParaRPr lang="en-US" sz="1200" dirty="0">
              <a:solidFill>
                <a:schemeClr val="bg1">
                  <a:lumMod val="95000"/>
                </a:schemeClr>
              </a:solidFill>
            </a:endParaRPr>
          </a:p>
        </p:txBody>
      </p:sp>
      <p:sp>
        <p:nvSpPr>
          <p:cNvPr id="32" name="Rectangle 31"/>
          <p:cNvSpPr/>
          <p:nvPr/>
        </p:nvSpPr>
        <p:spPr>
          <a:xfrm>
            <a:off x="866247" y="4030090"/>
            <a:ext cx="3007536" cy="461665"/>
          </a:xfrm>
          <a:prstGeom prst="rect">
            <a:avLst/>
          </a:prstGeom>
        </p:spPr>
        <p:txBody>
          <a:bodyPr wrap="square">
            <a:spAutoFit/>
          </a:bodyPr>
          <a:lstStyle/>
          <a:p>
            <a:pPr algn="r"/>
            <a:r>
              <a:rPr lang="ms-MY" sz="2400" dirty="0">
                <a:solidFill>
                  <a:schemeClr val="bg1">
                    <a:lumMod val="95000"/>
                  </a:schemeClr>
                </a:solidFill>
              </a:rPr>
              <a:t>Fix It</a:t>
            </a:r>
          </a:p>
        </p:txBody>
      </p:sp>
      <p:sp>
        <p:nvSpPr>
          <p:cNvPr id="33" name="Rectangle 32"/>
          <p:cNvSpPr/>
          <p:nvPr/>
        </p:nvSpPr>
        <p:spPr>
          <a:xfrm>
            <a:off x="852714" y="4434822"/>
            <a:ext cx="3048902" cy="646331"/>
          </a:xfrm>
          <a:prstGeom prst="rect">
            <a:avLst/>
          </a:prstGeom>
        </p:spPr>
        <p:txBody>
          <a:bodyPr wrap="square">
            <a:spAutoFit/>
          </a:bodyPr>
          <a:lstStyle/>
          <a:p>
            <a:pPr algn="r"/>
            <a:r>
              <a:rPr lang="ms-MY" sz="1200" dirty="0">
                <a:solidFill>
                  <a:schemeClr val="bg1">
                    <a:lumMod val="95000"/>
                  </a:schemeClr>
                </a:solidFill>
                <a:latin typeface="Source Sans Pro Light" pitchFamily="34" charset="0"/>
              </a:rPr>
              <a:t>Lorem ipsum dolor sit amet, consectetur adipiscing elit. Praesent sodales odio sit amet odio tristique quis tempus odio </a:t>
            </a:r>
            <a:endParaRPr lang="en-US" sz="1200" dirty="0">
              <a:solidFill>
                <a:schemeClr val="bg1">
                  <a:lumMod val="95000"/>
                </a:schemeClr>
              </a:solidFill>
            </a:endParaRPr>
          </a:p>
        </p:txBody>
      </p:sp>
      <p:sp>
        <p:nvSpPr>
          <p:cNvPr id="36" name="TextBox 35"/>
          <p:cNvSpPr txBox="1"/>
          <p:nvPr/>
        </p:nvSpPr>
        <p:spPr>
          <a:xfrm>
            <a:off x="5593700" y="1313631"/>
            <a:ext cx="1079912" cy="646331"/>
          </a:xfrm>
          <a:prstGeom prst="rect">
            <a:avLst/>
          </a:prstGeom>
          <a:noFill/>
          <a:ln>
            <a:noFill/>
          </a:ln>
        </p:spPr>
        <p:txBody>
          <a:bodyPr wrap="none" rtlCol="0">
            <a:spAutoFit/>
          </a:bodyPr>
          <a:lstStyle/>
          <a:p>
            <a:pPr algn="ctr"/>
            <a:r>
              <a:rPr lang="en-US" sz="3600" dirty="0">
                <a:solidFill>
                  <a:schemeClr val="bg1">
                    <a:lumMod val="95000"/>
                  </a:schemeClr>
                </a:solidFill>
              </a:rPr>
              <a:t>Start</a:t>
            </a:r>
          </a:p>
        </p:txBody>
      </p:sp>
    </p:spTree>
    <p:extLst>
      <p:ext uri="{BB962C8B-B14F-4D97-AF65-F5344CB8AC3E}">
        <p14:creationId xmlns:p14="http://schemas.microsoft.com/office/powerpoint/2010/main" val="106431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up)">
                                      <p:cBhvr>
                                        <p:cTn id="12" dur="500"/>
                                        <p:tgtEl>
                                          <p:spTgt spid="37"/>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par>
                          <p:cTn id="40" fill="hold">
                            <p:stCondLst>
                              <p:cond delay="3500"/>
                            </p:stCondLst>
                            <p:childTnLst>
                              <p:par>
                                <p:cTn id="41" presetID="2" presetClass="entr" presetSubtype="4"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par>
                          <p:cTn id="45" fill="hold">
                            <p:stCondLst>
                              <p:cond delay="4000"/>
                            </p:stCondLst>
                            <p:childTnLst>
                              <p:par>
                                <p:cTn id="46" presetID="2" presetClass="entr" presetSubtype="8"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0-#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par>
                          <p:cTn id="63" fill="hold">
                            <p:stCondLst>
                              <p:cond delay="5500"/>
                            </p:stCondLst>
                            <p:childTnLst>
                              <p:par>
                                <p:cTn id="64" presetID="22" presetClass="entr" presetSubtype="1"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up)">
                                      <p:cBhvr>
                                        <p:cTn id="6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5" grpId="0" animBg="1"/>
      <p:bldP spid="18" grpId="0" animBg="1"/>
      <p:bldP spid="30" grpId="0"/>
      <p:bldP spid="31" grpId="0"/>
      <p:bldP spid="32" grpId="0"/>
      <p:bldP spid="33"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p:cNvSpPr>
            <a:spLocks/>
          </p:cNvSpPr>
          <p:nvPr/>
        </p:nvSpPr>
        <p:spPr bwMode="auto">
          <a:xfrm>
            <a:off x="723900" y="548235"/>
            <a:ext cx="3187023" cy="3995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defTabSz="412750" fontAlgn="base" hangingPunct="0">
              <a:spcBef>
                <a:spcPct val="0"/>
              </a:spcBef>
              <a:spcAft>
                <a:spcPct val="0"/>
              </a:spcAft>
            </a:pPr>
            <a:r>
              <a:rPr lang="en-US" sz="3600" b="1" dirty="0">
                <a:solidFill>
                  <a:schemeClr val="bg1"/>
                </a:solidFill>
                <a:latin typeface="+mj-lt"/>
                <a:cs typeface="Open Sans" charset="0"/>
                <a:sym typeface="Open Sans" charset="0"/>
              </a:rPr>
              <a:t>Icon Set</a:t>
            </a:r>
            <a:endParaRPr lang="en-US" sz="3600" dirty="0">
              <a:solidFill>
                <a:schemeClr val="bg1"/>
              </a:solidFill>
              <a:latin typeface="+mj-lt"/>
              <a:sym typeface="Gill Sans" charset="0"/>
            </a:endParaRPr>
          </a:p>
        </p:txBody>
      </p:sp>
      <p:sp>
        <p:nvSpPr>
          <p:cNvPr id="52228" name="AutoShape 4"/>
          <p:cNvSpPr>
            <a:spLocks/>
          </p:cNvSpPr>
          <p:nvPr/>
        </p:nvSpPr>
        <p:spPr bwMode="auto">
          <a:xfrm>
            <a:off x="11006254" y="4917603"/>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3" name="Group 2"/>
          <p:cNvGrpSpPr/>
          <p:nvPr/>
        </p:nvGrpSpPr>
        <p:grpSpPr>
          <a:xfrm>
            <a:off x="10062485" y="4946972"/>
            <a:ext cx="464344" cy="377825"/>
            <a:chOff x="10074275" y="4479132"/>
            <a:chExt cx="464344" cy="377825"/>
          </a:xfrm>
          <a:solidFill>
            <a:schemeClr val="bg1"/>
          </a:solidFill>
        </p:grpSpPr>
        <p:sp>
          <p:nvSpPr>
            <p:cNvPr id="52229"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30"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8" name="Group 7"/>
          <p:cNvGrpSpPr/>
          <p:nvPr/>
        </p:nvGrpSpPr>
        <p:grpSpPr>
          <a:xfrm>
            <a:off x="9133798" y="4903315"/>
            <a:ext cx="464344" cy="465138"/>
            <a:chOff x="9145588" y="4435475"/>
            <a:chExt cx="464344" cy="465138"/>
          </a:xfrm>
          <a:solidFill>
            <a:schemeClr val="bg1"/>
          </a:solidFill>
        </p:grpSpPr>
        <p:sp>
          <p:nvSpPr>
            <p:cNvPr id="52231"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3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3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3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3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3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3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3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3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2240" name="AutoShape 16"/>
          <p:cNvSpPr>
            <a:spLocks/>
          </p:cNvSpPr>
          <p:nvPr/>
        </p:nvSpPr>
        <p:spPr bwMode="auto">
          <a:xfrm>
            <a:off x="8436885" y="516445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41" name="AutoShape 17"/>
          <p:cNvSpPr>
            <a:spLocks/>
          </p:cNvSpPr>
          <p:nvPr/>
        </p:nvSpPr>
        <p:spPr bwMode="auto">
          <a:xfrm>
            <a:off x="8204317" y="491760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42" name="AutoShape 18"/>
          <p:cNvSpPr>
            <a:spLocks/>
          </p:cNvSpPr>
          <p:nvPr/>
        </p:nvSpPr>
        <p:spPr bwMode="auto">
          <a:xfrm>
            <a:off x="7275629" y="4903315"/>
            <a:ext cx="464344"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43" name="AutoShape 19"/>
          <p:cNvSpPr>
            <a:spLocks/>
          </p:cNvSpPr>
          <p:nvPr/>
        </p:nvSpPr>
        <p:spPr bwMode="auto">
          <a:xfrm>
            <a:off x="7377229" y="5077940"/>
            <a:ext cx="57944" cy="436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44" name="AutoShape 20"/>
          <p:cNvSpPr>
            <a:spLocks/>
          </p:cNvSpPr>
          <p:nvPr/>
        </p:nvSpPr>
        <p:spPr bwMode="auto">
          <a:xfrm>
            <a:off x="7377229" y="5150172"/>
            <a:ext cx="57944"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45" name="AutoShape 21"/>
          <p:cNvSpPr>
            <a:spLocks/>
          </p:cNvSpPr>
          <p:nvPr/>
        </p:nvSpPr>
        <p:spPr bwMode="auto">
          <a:xfrm>
            <a:off x="7377229" y="5223197"/>
            <a:ext cx="57944"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46" name="AutoShape 22"/>
          <p:cNvSpPr>
            <a:spLocks/>
          </p:cNvSpPr>
          <p:nvPr/>
        </p:nvSpPr>
        <p:spPr bwMode="auto">
          <a:xfrm>
            <a:off x="7478829" y="5223197"/>
            <a:ext cx="57944"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47" name="AutoShape 23"/>
          <p:cNvSpPr>
            <a:spLocks/>
          </p:cNvSpPr>
          <p:nvPr/>
        </p:nvSpPr>
        <p:spPr bwMode="auto">
          <a:xfrm>
            <a:off x="7478829" y="5150172"/>
            <a:ext cx="57944"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48" name="AutoShape 24"/>
          <p:cNvSpPr>
            <a:spLocks/>
          </p:cNvSpPr>
          <p:nvPr/>
        </p:nvSpPr>
        <p:spPr bwMode="auto">
          <a:xfrm>
            <a:off x="7478829" y="5077940"/>
            <a:ext cx="57944" cy="436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49" name="AutoShape 25"/>
          <p:cNvSpPr>
            <a:spLocks/>
          </p:cNvSpPr>
          <p:nvPr/>
        </p:nvSpPr>
        <p:spPr bwMode="auto">
          <a:xfrm>
            <a:off x="7580429" y="5223197"/>
            <a:ext cx="57944"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50" name="AutoShape 26"/>
          <p:cNvSpPr>
            <a:spLocks/>
          </p:cNvSpPr>
          <p:nvPr/>
        </p:nvSpPr>
        <p:spPr bwMode="auto">
          <a:xfrm>
            <a:off x="7580429" y="5150172"/>
            <a:ext cx="57944"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51" name="AutoShape 27"/>
          <p:cNvSpPr>
            <a:spLocks/>
          </p:cNvSpPr>
          <p:nvPr/>
        </p:nvSpPr>
        <p:spPr bwMode="auto">
          <a:xfrm>
            <a:off x="7580429" y="5077940"/>
            <a:ext cx="57944" cy="436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52" name="AutoShape 28"/>
          <p:cNvSpPr>
            <a:spLocks/>
          </p:cNvSpPr>
          <p:nvPr/>
        </p:nvSpPr>
        <p:spPr bwMode="auto">
          <a:xfrm>
            <a:off x="6346148" y="4903315"/>
            <a:ext cx="46513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53" name="AutoShape 29"/>
          <p:cNvSpPr>
            <a:spLocks/>
          </p:cNvSpPr>
          <p:nvPr/>
        </p:nvSpPr>
        <p:spPr bwMode="auto">
          <a:xfrm>
            <a:off x="10991173" y="3988915"/>
            <a:ext cx="464344" cy="420688"/>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7" name="Group 6"/>
          <p:cNvGrpSpPr/>
          <p:nvPr/>
        </p:nvGrpSpPr>
        <p:grpSpPr>
          <a:xfrm>
            <a:off x="10134717" y="3973834"/>
            <a:ext cx="319881" cy="465138"/>
            <a:chOff x="10146507" y="3505994"/>
            <a:chExt cx="319881" cy="465138"/>
          </a:xfrm>
          <a:solidFill>
            <a:schemeClr val="bg1"/>
          </a:solidFill>
        </p:grpSpPr>
        <p:sp>
          <p:nvSpPr>
            <p:cNvPr id="52254" name="AutoShape 30"/>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55" name="AutoShape 31"/>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2256" name="AutoShape 32"/>
          <p:cNvSpPr>
            <a:spLocks/>
          </p:cNvSpPr>
          <p:nvPr/>
        </p:nvSpPr>
        <p:spPr bwMode="auto">
          <a:xfrm>
            <a:off x="9133798" y="4003203"/>
            <a:ext cx="464344" cy="406400"/>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24" name="Group 23"/>
          <p:cNvGrpSpPr/>
          <p:nvPr/>
        </p:nvGrpSpPr>
        <p:grpSpPr>
          <a:xfrm>
            <a:off x="8204317" y="3973834"/>
            <a:ext cx="464344" cy="465138"/>
            <a:chOff x="8204317" y="3973834"/>
            <a:chExt cx="464344" cy="465138"/>
          </a:xfrm>
          <a:solidFill>
            <a:schemeClr val="bg1"/>
          </a:solidFill>
        </p:grpSpPr>
        <p:sp>
          <p:nvSpPr>
            <p:cNvPr id="52257" name="AutoShape 33"/>
            <p:cNvSpPr>
              <a:spLocks/>
            </p:cNvSpPr>
            <p:nvPr/>
          </p:nvSpPr>
          <p:spPr bwMode="auto">
            <a:xfrm>
              <a:off x="8204317" y="4148459"/>
              <a:ext cx="464344" cy="290513"/>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58" name="AutoShape 34"/>
            <p:cNvSpPr>
              <a:spLocks/>
            </p:cNvSpPr>
            <p:nvPr/>
          </p:nvSpPr>
          <p:spPr bwMode="auto">
            <a:xfrm>
              <a:off x="8320204" y="4032572"/>
              <a:ext cx="33338"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59" name="AutoShape 35"/>
            <p:cNvSpPr>
              <a:spLocks/>
            </p:cNvSpPr>
            <p:nvPr/>
          </p:nvSpPr>
          <p:spPr bwMode="auto">
            <a:xfrm>
              <a:off x="8494829" y="4032572"/>
              <a:ext cx="32544"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60" name="AutoShape 36"/>
            <p:cNvSpPr>
              <a:spLocks/>
            </p:cNvSpPr>
            <p:nvPr/>
          </p:nvSpPr>
          <p:spPr bwMode="auto">
            <a:xfrm>
              <a:off x="8421804" y="3973834"/>
              <a:ext cx="33338" cy="1095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23" name="Group 22"/>
          <p:cNvGrpSpPr/>
          <p:nvPr/>
        </p:nvGrpSpPr>
        <p:grpSpPr>
          <a:xfrm>
            <a:off x="7275629" y="3973834"/>
            <a:ext cx="464344" cy="465138"/>
            <a:chOff x="7275629" y="3973834"/>
            <a:chExt cx="464344" cy="465138"/>
          </a:xfrm>
          <a:solidFill>
            <a:schemeClr val="bg1"/>
          </a:solidFill>
        </p:grpSpPr>
        <p:sp>
          <p:nvSpPr>
            <p:cNvPr id="52261"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62"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63"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64"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65"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66"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6" name="Group 5"/>
          <p:cNvGrpSpPr/>
          <p:nvPr/>
        </p:nvGrpSpPr>
        <p:grpSpPr>
          <a:xfrm>
            <a:off x="6346148" y="4003203"/>
            <a:ext cx="465138" cy="406400"/>
            <a:chOff x="6357938" y="3535363"/>
            <a:chExt cx="465138" cy="406400"/>
          </a:xfrm>
          <a:solidFill>
            <a:schemeClr val="bg1"/>
          </a:solidFill>
        </p:grpSpPr>
        <p:sp>
          <p:nvSpPr>
            <p:cNvPr id="52267" name="AutoShape 43"/>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68" name="AutoShape 44"/>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69" name="AutoShape 45"/>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2270" name="AutoShape 46"/>
          <p:cNvSpPr>
            <a:spLocks/>
          </p:cNvSpPr>
          <p:nvPr/>
        </p:nvSpPr>
        <p:spPr bwMode="auto">
          <a:xfrm>
            <a:off x="10991173" y="3045147"/>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71" name="AutoShape 47"/>
          <p:cNvSpPr>
            <a:spLocks/>
          </p:cNvSpPr>
          <p:nvPr/>
        </p:nvSpPr>
        <p:spPr bwMode="auto">
          <a:xfrm>
            <a:off x="10062485" y="3045147"/>
            <a:ext cx="464344" cy="464344"/>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72" name="AutoShape 48"/>
          <p:cNvSpPr>
            <a:spLocks/>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73" name="AutoShape 49"/>
          <p:cNvSpPr>
            <a:spLocks/>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74" name="AutoShape 50"/>
          <p:cNvSpPr>
            <a:spLocks/>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75" name="AutoShape 51"/>
          <p:cNvSpPr>
            <a:spLocks/>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3" name="Group 12"/>
          <p:cNvGrpSpPr/>
          <p:nvPr/>
        </p:nvGrpSpPr>
        <p:grpSpPr>
          <a:xfrm>
            <a:off x="8204317" y="3045147"/>
            <a:ext cx="464344" cy="464344"/>
            <a:chOff x="8216107" y="2577307"/>
            <a:chExt cx="464344" cy="464344"/>
          </a:xfrm>
          <a:solidFill>
            <a:schemeClr val="bg1"/>
          </a:solidFill>
        </p:grpSpPr>
        <p:sp>
          <p:nvSpPr>
            <p:cNvPr id="52276" name="AutoShape 52"/>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77" name="AutoShape 53"/>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78" name="AutoShape 54"/>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79" name="AutoShape 55"/>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4" name="Group 13"/>
          <p:cNvGrpSpPr/>
          <p:nvPr/>
        </p:nvGrpSpPr>
        <p:grpSpPr>
          <a:xfrm>
            <a:off x="7275629" y="3045147"/>
            <a:ext cx="464344" cy="464344"/>
            <a:chOff x="7275629" y="3045147"/>
            <a:chExt cx="464344" cy="464344"/>
          </a:xfrm>
          <a:solidFill>
            <a:schemeClr val="bg1"/>
          </a:solidFill>
        </p:grpSpPr>
        <p:sp>
          <p:nvSpPr>
            <p:cNvPr id="52280" name="AutoShape 56"/>
            <p:cNvSpPr>
              <a:spLocks/>
            </p:cNvSpPr>
            <p:nvPr/>
          </p:nvSpPr>
          <p:spPr bwMode="auto">
            <a:xfrm>
              <a:off x="7275629"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81" name="AutoShape 57"/>
            <p:cNvSpPr>
              <a:spLocks/>
            </p:cNvSpPr>
            <p:nvPr/>
          </p:nvSpPr>
          <p:spPr bwMode="auto">
            <a:xfrm>
              <a:off x="7594717"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82" name="AutoShape 58"/>
            <p:cNvSpPr>
              <a:spLocks/>
            </p:cNvSpPr>
            <p:nvPr/>
          </p:nvSpPr>
          <p:spPr bwMode="auto">
            <a:xfrm>
              <a:off x="7435173" y="304514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2283" name="AutoShape 59"/>
          <p:cNvSpPr>
            <a:spLocks/>
          </p:cNvSpPr>
          <p:nvPr/>
        </p:nvSpPr>
        <p:spPr bwMode="auto">
          <a:xfrm>
            <a:off x="6346148" y="304514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8" name="Group 17"/>
          <p:cNvGrpSpPr/>
          <p:nvPr/>
        </p:nvGrpSpPr>
        <p:grpSpPr>
          <a:xfrm>
            <a:off x="11078485" y="2115665"/>
            <a:ext cx="319088" cy="464344"/>
            <a:chOff x="11078485" y="2115665"/>
            <a:chExt cx="319088" cy="464344"/>
          </a:xfrm>
          <a:solidFill>
            <a:schemeClr val="bg1"/>
          </a:solidFill>
        </p:grpSpPr>
        <p:sp>
          <p:nvSpPr>
            <p:cNvPr id="52284" name="AutoShape 60"/>
            <p:cNvSpPr>
              <a:spLocks/>
            </p:cNvSpPr>
            <p:nvPr/>
          </p:nvSpPr>
          <p:spPr bwMode="auto">
            <a:xfrm>
              <a:off x="11209454" y="2245840"/>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85" name="AutoShape 61"/>
            <p:cNvSpPr>
              <a:spLocks/>
            </p:cNvSpPr>
            <p:nvPr/>
          </p:nvSpPr>
          <p:spPr bwMode="auto">
            <a:xfrm>
              <a:off x="11209454" y="2420465"/>
              <a:ext cx="28575"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86" name="AutoShape 62"/>
            <p:cNvSpPr>
              <a:spLocks/>
            </p:cNvSpPr>
            <p:nvPr/>
          </p:nvSpPr>
          <p:spPr bwMode="auto">
            <a:xfrm>
              <a:off x="11122142" y="2333153"/>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87" name="AutoShape 63"/>
            <p:cNvSpPr>
              <a:spLocks/>
            </p:cNvSpPr>
            <p:nvPr/>
          </p:nvSpPr>
          <p:spPr bwMode="auto">
            <a:xfrm>
              <a:off x="11295973" y="2333153"/>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88" name="AutoShape 64"/>
            <p:cNvSpPr>
              <a:spLocks/>
            </p:cNvSpPr>
            <p:nvPr/>
          </p:nvSpPr>
          <p:spPr bwMode="auto">
            <a:xfrm>
              <a:off x="11150717" y="2391097"/>
              <a:ext cx="29369" cy="293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89" name="AutoShape 65"/>
            <p:cNvSpPr>
              <a:spLocks/>
            </p:cNvSpPr>
            <p:nvPr/>
          </p:nvSpPr>
          <p:spPr bwMode="auto">
            <a:xfrm>
              <a:off x="11150717" y="2275209"/>
              <a:ext cx="29369" cy="293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90" name="AutoShape 66"/>
            <p:cNvSpPr>
              <a:spLocks/>
            </p:cNvSpPr>
            <p:nvPr/>
          </p:nvSpPr>
          <p:spPr bwMode="auto">
            <a:xfrm>
              <a:off x="11267398" y="2391097"/>
              <a:ext cx="28575" cy="293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91" name="AutoShape 67"/>
            <p:cNvSpPr>
              <a:spLocks/>
            </p:cNvSpPr>
            <p:nvPr/>
          </p:nvSpPr>
          <p:spPr bwMode="auto">
            <a:xfrm>
              <a:off x="11078485" y="2115665"/>
              <a:ext cx="31908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92" name="AutoShape 68"/>
            <p:cNvSpPr>
              <a:spLocks/>
            </p:cNvSpPr>
            <p:nvPr/>
          </p:nvSpPr>
          <p:spPr bwMode="auto">
            <a:xfrm>
              <a:off x="11209454" y="2275209"/>
              <a:ext cx="87313" cy="88106"/>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9" name="Group 18"/>
          <p:cNvGrpSpPr/>
          <p:nvPr/>
        </p:nvGrpSpPr>
        <p:grpSpPr>
          <a:xfrm>
            <a:off x="10062485" y="2115665"/>
            <a:ext cx="464344" cy="435769"/>
            <a:chOff x="10062485" y="2115665"/>
            <a:chExt cx="464344" cy="435769"/>
          </a:xfrm>
          <a:solidFill>
            <a:schemeClr val="bg1"/>
          </a:solidFill>
        </p:grpSpPr>
        <p:sp>
          <p:nvSpPr>
            <p:cNvPr id="52293" name="AutoShape 69"/>
            <p:cNvSpPr>
              <a:spLocks/>
            </p:cNvSpPr>
            <p:nvPr/>
          </p:nvSpPr>
          <p:spPr bwMode="auto">
            <a:xfrm>
              <a:off x="10062485" y="211566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94" name="AutoShape 70"/>
            <p:cNvSpPr>
              <a:spLocks/>
            </p:cNvSpPr>
            <p:nvPr/>
          </p:nvSpPr>
          <p:spPr bwMode="auto">
            <a:xfrm>
              <a:off x="10279973" y="220218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95" name="AutoShape 71"/>
            <p:cNvSpPr>
              <a:spLocks/>
            </p:cNvSpPr>
            <p:nvPr/>
          </p:nvSpPr>
          <p:spPr bwMode="auto">
            <a:xfrm>
              <a:off x="10279973" y="224584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96" name="AutoShape 72"/>
            <p:cNvSpPr>
              <a:spLocks/>
            </p:cNvSpPr>
            <p:nvPr/>
          </p:nvSpPr>
          <p:spPr bwMode="auto">
            <a:xfrm>
              <a:off x="10279973" y="228949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97" name="AutoShape 73"/>
            <p:cNvSpPr>
              <a:spLocks/>
            </p:cNvSpPr>
            <p:nvPr/>
          </p:nvSpPr>
          <p:spPr bwMode="auto">
            <a:xfrm>
              <a:off x="10120429" y="237680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98" name="AutoShape 74"/>
            <p:cNvSpPr>
              <a:spLocks/>
            </p:cNvSpPr>
            <p:nvPr/>
          </p:nvSpPr>
          <p:spPr bwMode="auto">
            <a:xfrm>
              <a:off x="10120429" y="242046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299" name="AutoShape 75"/>
            <p:cNvSpPr>
              <a:spLocks/>
            </p:cNvSpPr>
            <p:nvPr/>
          </p:nvSpPr>
          <p:spPr bwMode="auto">
            <a:xfrm>
              <a:off x="10120429" y="246412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00" name="AutoShape 76"/>
            <p:cNvSpPr>
              <a:spLocks/>
            </p:cNvSpPr>
            <p:nvPr/>
          </p:nvSpPr>
          <p:spPr bwMode="auto">
            <a:xfrm>
              <a:off x="10120429" y="233315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01" name="AutoShape 77"/>
            <p:cNvSpPr>
              <a:spLocks/>
            </p:cNvSpPr>
            <p:nvPr/>
          </p:nvSpPr>
          <p:spPr bwMode="auto">
            <a:xfrm>
              <a:off x="10120429" y="218789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6" name="Group 15"/>
          <p:cNvGrpSpPr/>
          <p:nvPr/>
        </p:nvGrpSpPr>
        <p:grpSpPr>
          <a:xfrm>
            <a:off x="9148085" y="2115665"/>
            <a:ext cx="537369" cy="464344"/>
            <a:chOff x="9148085" y="2115665"/>
            <a:chExt cx="434975" cy="464344"/>
          </a:xfrm>
          <a:solidFill>
            <a:schemeClr val="bg1"/>
          </a:solidFill>
        </p:grpSpPr>
        <p:sp>
          <p:nvSpPr>
            <p:cNvPr id="52302" name="AutoShape 78"/>
            <p:cNvSpPr>
              <a:spLocks/>
            </p:cNvSpPr>
            <p:nvPr/>
          </p:nvSpPr>
          <p:spPr bwMode="auto">
            <a:xfrm>
              <a:off x="9148085" y="211566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03" name="AutoShape 79"/>
            <p:cNvSpPr>
              <a:spLocks/>
            </p:cNvSpPr>
            <p:nvPr/>
          </p:nvSpPr>
          <p:spPr bwMode="auto">
            <a:xfrm>
              <a:off x="9206029" y="217360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04" name="AutoShape 80"/>
            <p:cNvSpPr>
              <a:spLocks/>
            </p:cNvSpPr>
            <p:nvPr/>
          </p:nvSpPr>
          <p:spPr bwMode="auto">
            <a:xfrm>
              <a:off x="9379860" y="221726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7" name="Group 16"/>
          <p:cNvGrpSpPr/>
          <p:nvPr/>
        </p:nvGrpSpPr>
        <p:grpSpPr>
          <a:xfrm>
            <a:off x="8204317" y="2115665"/>
            <a:ext cx="464344" cy="464344"/>
            <a:chOff x="8204317" y="2115665"/>
            <a:chExt cx="464344" cy="464344"/>
          </a:xfrm>
          <a:solidFill>
            <a:schemeClr val="bg1"/>
          </a:solidFill>
        </p:grpSpPr>
        <p:sp>
          <p:nvSpPr>
            <p:cNvPr id="52305" name="AutoShape 81"/>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06" name="AutoShape 82"/>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2307" name="AutoShape 83"/>
          <p:cNvSpPr>
            <a:spLocks/>
          </p:cNvSpPr>
          <p:nvPr/>
        </p:nvSpPr>
        <p:spPr bwMode="auto">
          <a:xfrm>
            <a:off x="7275629" y="2187897"/>
            <a:ext cx="464344"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2" name="Group 11"/>
          <p:cNvGrpSpPr/>
          <p:nvPr/>
        </p:nvGrpSpPr>
        <p:grpSpPr>
          <a:xfrm>
            <a:off x="6346148" y="2115665"/>
            <a:ext cx="465138" cy="464344"/>
            <a:chOff x="6357938" y="1647825"/>
            <a:chExt cx="465138" cy="464344"/>
          </a:xfrm>
          <a:solidFill>
            <a:schemeClr val="bg1"/>
          </a:solidFill>
        </p:grpSpPr>
        <p:sp>
          <p:nvSpPr>
            <p:cNvPr id="52308" name="AutoShape 84"/>
            <p:cNvSpPr>
              <a:spLocks/>
            </p:cNvSpPr>
            <p:nvPr/>
          </p:nvSpPr>
          <p:spPr bwMode="auto">
            <a:xfrm>
              <a:off x="6357938" y="1647825"/>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09" name="AutoShape 85"/>
            <p:cNvSpPr>
              <a:spLocks/>
            </p:cNvSpPr>
            <p:nvPr/>
          </p:nvSpPr>
          <p:spPr bwMode="auto">
            <a:xfrm>
              <a:off x="6634163" y="1821657"/>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10" name="AutoShape 86"/>
            <p:cNvSpPr>
              <a:spLocks/>
            </p:cNvSpPr>
            <p:nvPr/>
          </p:nvSpPr>
          <p:spPr bwMode="auto">
            <a:xfrm>
              <a:off x="6634163" y="1778000"/>
              <a:ext cx="130175"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11" name="AutoShape 87"/>
            <p:cNvSpPr>
              <a:spLocks/>
            </p:cNvSpPr>
            <p:nvPr/>
          </p:nvSpPr>
          <p:spPr bwMode="auto">
            <a:xfrm>
              <a:off x="6634163" y="1734344"/>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12" name="AutoShape 88"/>
            <p:cNvSpPr>
              <a:spLocks/>
            </p:cNvSpPr>
            <p:nvPr/>
          </p:nvSpPr>
          <p:spPr bwMode="auto">
            <a:xfrm>
              <a:off x="6474619"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13" name="AutoShape 89"/>
            <p:cNvSpPr>
              <a:spLocks/>
            </p:cNvSpPr>
            <p:nvPr/>
          </p:nvSpPr>
          <p:spPr bwMode="auto">
            <a:xfrm>
              <a:off x="6474619"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14" name="AutoShape 90"/>
            <p:cNvSpPr>
              <a:spLocks/>
            </p:cNvSpPr>
            <p:nvPr/>
          </p:nvSpPr>
          <p:spPr bwMode="auto">
            <a:xfrm>
              <a:off x="6474619"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15" name="AutoShape 91"/>
            <p:cNvSpPr>
              <a:spLocks/>
            </p:cNvSpPr>
            <p:nvPr/>
          </p:nvSpPr>
          <p:spPr bwMode="auto">
            <a:xfrm>
              <a:off x="6634163"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16" name="AutoShape 92"/>
            <p:cNvSpPr>
              <a:spLocks/>
            </p:cNvSpPr>
            <p:nvPr/>
          </p:nvSpPr>
          <p:spPr bwMode="auto">
            <a:xfrm>
              <a:off x="6634163"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17" name="AutoShape 93"/>
            <p:cNvSpPr>
              <a:spLocks/>
            </p:cNvSpPr>
            <p:nvPr/>
          </p:nvSpPr>
          <p:spPr bwMode="auto">
            <a:xfrm>
              <a:off x="6634163"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18" name="AutoShape 94"/>
            <p:cNvSpPr>
              <a:spLocks/>
            </p:cNvSpPr>
            <p:nvPr/>
          </p:nvSpPr>
          <p:spPr bwMode="auto">
            <a:xfrm>
              <a:off x="6474619" y="1865313"/>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19" name="AutoShape 95"/>
            <p:cNvSpPr>
              <a:spLocks/>
            </p:cNvSpPr>
            <p:nvPr/>
          </p:nvSpPr>
          <p:spPr bwMode="auto">
            <a:xfrm>
              <a:off x="6474619" y="1908969"/>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20" name="AutoShape 96"/>
            <p:cNvSpPr>
              <a:spLocks/>
            </p:cNvSpPr>
            <p:nvPr/>
          </p:nvSpPr>
          <p:spPr bwMode="auto">
            <a:xfrm>
              <a:off x="6474619" y="1705769"/>
              <a:ext cx="130175" cy="130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26" name="Group 25"/>
          <p:cNvGrpSpPr/>
          <p:nvPr/>
        </p:nvGrpSpPr>
        <p:grpSpPr>
          <a:xfrm>
            <a:off x="5429367" y="4908078"/>
            <a:ext cx="319088" cy="465138"/>
            <a:chOff x="5429367" y="4908078"/>
            <a:chExt cx="319088" cy="465138"/>
          </a:xfrm>
          <a:solidFill>
            <a:schemeClr val="bg1"/>
          </a:solidFill>
        </p:grpSpPr>
        <p:sp>
          <p:nvSpPr>
            <p:cNvPr id="52321" name="AutoShape 97"/>
            <p:cNvSpPr>
              <a:spLocks/>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22" name="AutoShape 98"/>
            <p:cNvSpPr>
              <a:spLocks/>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23" name="AutoShape 99"/>
            <p:cNvSpPr>
              <a:spLocks/>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2324" name="AutoShape 100"/>
          <p:cNvSpPr>
            <a:spLocks/>
          </p:cNvSpPr>
          <p:nvPr/>
        </p:nvSpPr>
        <p:spPr bwMode="auto">
          <a:xfrm>
            <a:off x="4457023" y="4908078"/>
            <a:ext cx="406400"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25" name="AutoShape 101"/>
          <p:cNvSpPr>
            <a:spLocks/>
          </p:cNvSpPr>
          <p:nvPr/>
        </p:nvSpPr>
        <p:spPr bwMode="auto">
          <a:xfrm>
            <a:off x="3498967" y="4937447"/>
            <a:ext cx="464344" cy="406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26" name="AutoShape 102"/>
          <p:cNvSpPr>
            <a:spLocks/>
          </p:cNvSpPr>
          <p:nvPr/>
        </p:nvSpPr>
        <p:spPr bwMode="auto">
          <a:xfrm>
            <a:off x="3556910" y="4995390"/>
            <a:ext cx="354013" cy="261144"/>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25" name="Group 24"/>
          <p:cNvGrpSpPr/>
          <p:nvPr/>
        </p:nvGrpSpPr>
        <p:grpSpPr>
          <a:xfrm>
            <a:off x="2569485" y="4937447"/>
            <a:ext cx="464344" cy="406400"/>
            <a:chOff x="2569485" y="4937447"/>
            <a:chExt cx="464344" cy="406400"/>
          </a:xfrm>
          <a:solidFill>
            <a:schemeClr val="bg1"/>
          </a:solidFill>
        </p:grpSpPr>
        <p:sp>
          <p:nvSpPr>
            <p:cNvPr id="52327" name="AutoShape 103"/>
            <p:cNvSpPr>
              <a:spLocks/>
            </p:cNvSpPr>
            <p:nvPr/>
          </p:nvSpPr>
          <p:spPr bwMode="auto">
            <a:xfrm>
              <a:off x="2642510" y="5009678"/>
              <a:ext cx="166688" cy="109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28" name="AutoShape 104"/>
            <p:cNvSpPr>
              <a:spLocks/>
            </p:cNvSpPr>
            <p:nvPr/>
          </p:nvSpPr>
          <p:spPr bwMode="auto">
            <a:xfrm>
              <a:off x="2569485" y="4937447"/>
              <a:ext cx="464344" cy="406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2329" name="AutoShape 105"/>
          <p:cNvSpPr>
            <a:spLocks/>
          </p:cNvSpPr>
          <p:nvPr/>
        </p:nvSpPr>
        <p:spPr bwMode="auto">
          <a:xfrm>
            <a:off x="1640798" y="4995390"/>
            <a:ext cx="463550"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30" name="AutoShape 106"/>
          <p:cNvSpPr>
            <a:spLocks/>
          </p:cNvSpPr>
          <p:nvPr/>
        </p:nvSpPr>
        <p:spPr bwMode="auto">
          <a:xfrm>
            <a:off x="1814629" y="5082703"/>
            <a:ext cx="65881"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31" name="AutoShape 107"/>
          <p:cNvSpPr>
            <a:spLocks/>
          </p:cNvSpPr>
          <p:nvPr/>
        </p:nvSpPr>
        <p:spPr bwMode="auto">
          <a:xfrm>
            <a:off x="1770973" y="5039047"/>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32" name="AutoShape 108"/>
          <p:cNvSpPr>
            <a:spLocks/>
          </p:cNvSpPr>
          <p:nvPr/>
        </p:nvSpPr>
        <p:spPr bwMode="auto">
          <a:xfrm>
            <a:off x="856573" y="4995390"/>
            <a:ext cx="174625" cy="174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33" name="AutoShape 109"/>
          <p:cNvSpPr>
            <a:spLocks/>
          </p:cNvSpPr>
          <p:nvPr/>
        </p:nvSpPr>
        <p:spPr bwMode="auto">
          <a:xfrm>
            <a:off x="770054" y="4908078"/>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4" name="Group 3"/>
          <p:cNvGrpSpPr/>
          <p:nvPr/>
        </p:nvGrpSpPr>
        <p:grpSpPr>
          <a:xfrm>
            <a:off x="5356342" y="4007965"/>
            <a:ext cx="465138" cy="435769"/>
            <a:chOff x="5368132" y="3540125"/>
            <a:chExt cx="465138" cy="435769"/>
          </a:xfrm>
          <a:solidFill>
            <a:schemeClr val="bg1"/>
          </a:solidFill>
        </p:grpSpPr>
        <p:sp>
          <p:nvSpPr>
            <p:cNvPr id="52334"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35"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2336" name="AutoShape 112"/>
          <p:cNvSpPr>
            <a:spLocks/>
          </p:cNvSpPr>
          <p:nvPr/>
        </p:nvSpPr>
        <p:spPr bwMode="auto">
          <a:xfrm>
            <a:off x="4427654" y="3978597"/>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0" name="Group 9"/>
          <p:cNvGrpSpPr/>
          <p:nvPr/>
        </p:nvGrpSpPr>
        <p:grpSpPr>
          <a:xfrm>
            <a:off x="3571198" y="3978597"/>
            <a:ext cx="319088" cy="465138"/>
            <a:chOff x="3582988" y="3510757"/>
            <a:chExt cx="319088" cy="465138"/>
          </a:xfrm>
          <a:solidFill>
            <a:schemeClr val="bg1"/>
          </a:solidFill>
        </p:grpSpPr>
        <p:sp>
          <p:nvSpPr>
            <p:cNvPr id="52337"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38"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9" name="Group 8"/>
          <p:cNvGrpSpPr/>
          <p:nvPr/>
        </p:nvGrpSpPr>
        <p:grpSpPr>
          <a:xfrm>
            <a:off x="2627429" y="3978597"/>
            <a:ext cx="348456" cy="465138"/>
            <a:chOff x="2639219" y="3510757"/>
            <a:chExt cx="348456" cy="465138"/>
          </a:xfrm>
          <a:solidFill>
            <a:schemeClr val="bg1"/>
          </a:solidFill>
        </p:grpSpPr>
        <p:sp>
          <p:nvSpPr>
            <p:cNvPr id="52339" name="AutoShape 115"/>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40"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2341" name="AutoShape 117"/>
          <p:cNvSpPr>
            <a:spLocks/>
          </p:cNvSpPr>
          <p:nvPr/>
        </p:nvSpPr>
        <p:spPr bwMode="auto">
          <a:xfrm>
            <a:off x="1640798" y="4065909"/>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42" name="AutoShape 118"/>
          <p:cNvSpPr>
            <a:spLocks/>
          </p:cNvSpPr>
          <p:nvPr/>
        </p:nvSpPr>
        <p:spPr bwMode="auto">
          <a:xfrm>
            <a:off x="712110" y="403733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43" name="AutoShape 119"/>
          <p:cNvSpPr>
            <a:spLocks/>
          </p:cNvSpPr>
          <p:nvPr/>
        </p:nvSpPr>
        <p:spPr bwMode="auto">
          <a:xfrm>
            <a:off x="1001829" y="416750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20" name="Group 19"/>
          <p:cNvGrpSpPr/>
          <p:nvPr/>
        </p:nvGrpSpPr>
        <p:grpSpPr>
          <a:xfrm>
            <a:off x="5356342" y="3093565"/>
            <a:ext cx="465138" cy="391319"/>
            <a:chOff x="5356342" y="3093565"/>
            <a:chExt cx="465138" cy="391319"/>
          </a:xfrm>
          <a:solidFill>
            <a:schemeClr val="bg1"/>
          </a:solidFill>
        </p:grpSpPr>
        <p:sp>
          <p:nvSpPr>
            <p:cNvPr id="52344"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45"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46"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21" name="Group 20"/>
          <p:cNvGrpSpPr/>
          <p:nvPr/>
        </p:nvGrpSpPr>
        <p:grpSpPr>
          <a:xfrm>
            <a:off x="4427654" y="3049909"/>
            <a:ext cx="464344" cy="464344"/>
            <a:chOff x="4427654" y="3049909"/>
            <a:chExt cx="464344" cy="464344"/>
          </a:xfrm>
          <a:solidFill>
            <a:schemeClr val="bg1"/>
          </a:solidFill>
        </p:grpSpPr>
        <p:sp>
          <p:nvSpPr>
            <p:cNvPr id="52347" name="AutoShape 123"/>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48" name="AutoShape 124"/>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49" name="AutoShape 125"/>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5" name="Group 14"/>
          <p:cNvGrpSpPr/>
          <p:nvPr/>
        </p:nvGrpSpPr>
        <p:grpSpPr>
          <a:xfrm>
            <a:off x="3498967" y="3049909"/>
            <a:ext cx="464344" cy="464344"/>
            <a:chOff x="3498967" y="3049909"/>
            <a:chExt cx="464344" cy="464344"/>
          </a:xfrm>
          <a:solidFill>
            <a:schemeClr val="bg1"/>
          </a:solidFill>
        </p:grpSpPr>
        <p:sp>
          <p:nvSpPr>
            <p:cNvPr id="52350" name="AutoShape 126"/>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51" name="AutoShape 127"/>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5" name="Group 4"/>
          <p:cNvGrpSpPr/>
          <p:nvPr/>
        </p:nvGrpSpPr>
        <p:grpSpPr>
          <a:xfrm>
            <a:off x="2569485" y="3049909"/>
            <a:ext cx="465138" cy="464344"/>
            <a:chOff x="2581275" y="2582069"/>
            <a:chExt cx="465138" cy="464344"/>
          </a:xfrm>
          <a:solidFill>
            <a:schemeClr val="bg1"/>
          </a:solidFill>
        </p:grpSpPr>
        <p:sp>
          <p:nvSpPr>
            <p:cNvPr id="52352" name="AutoShape 128"/>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53" name="AutoShape 129"/>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2354" name="AutoShape 130"/>
          <p:cNvSpPr>
            <a:spLocks/>
          </p:cNvSpPr>
          <p:nvPr/>
        </p:nvSpPr>
        <p:spPr bwMode="auto">
          <a:xfrm>
            <a:off x="1640798" y="3049909"/>
            <a:ext cx="464344" cy="464344"/>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55" name="AutoShape 131"/>
          <p:cNvSpPr>
            <a:spLocks/>
          </p:cNvSpPr>
          <p:nvPr/>
        </p:nvSpPr>
        <p:spPr bwMode="auto">
          <a:xfrm>
            <a:off x="740685" y="3049909"/>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56" name="AutoShape 132"/>
          <p:cNvSpPr>
            <a:spLocks/>
          </p:cNvSpPr>
          <p:nvPr/>
        </p:nvSpPr>
        <p:spPr bwMode="auto">
          <a:xfrm>
            <a:off x="827998" y="3238028"/>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57" name="AutoShape 133"/>
          <p:cNvSpPr>
            <a:spLocks/>
          </p:cNvSpPr>
          <p:nvPr/>
        </p:nvSpPr>
        <p:spPr bwMode="auto">
          <a:xfrm>
            <a:off x="915310" y="3238028"/>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58" name="AutoShape 134"/>
          <p:cNvSpPr>
            <a:spLocks/>
          </p:cNvSpPr>
          <p:nvPr/>
        </p:nvSpPr>
        <p:spPr bwMode="auto">
          <a:xfrm>
            <a:off x="1001829" y="3238028"/>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59" name="AutoShape 135"/>
          <p:cNvSpPr>
            <a:spLocks/>
          </p:cNvSpPr>
          <p:nvPr/>
        </p:nvSpPr>
        <p:spPr bwMode="auto">
          <a:xfrm>
            <a:off x="5356342" y="2192659"/>
            <a:ext cx="465138" cy="3198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1" name="Group 10"/>
          <p:cNvGrpSpPr/>
          <p:nvPr/>
        </p:nvGrpSpPr>
        <p:grpSpPr>
          <a:xfrm>
            <a:off x="4427654" y="2120428"/>
            <a:ext cx="464344" cy="464344"/>
            <a:chOff x="4439444" y="1652588"/>
            <a:chExt cx="464344" cy="464344"/>
          </a:xfrm>
          <a:solidFill>
            <a:schemeClr val="bg1"/>
          </a:solidFill>
        </p:grpSpPr>
        <p:sp>
          <p:nvSpPr>
            <p:cNvPr id="52360"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61"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62"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2363" name="AutoShape 139"/>
          <p:cNvSpPr>
            <a:spLocks/>
          </p:cNvSpPr>
          <p:nvPr/>
        </p:nvSpPr>
        <p:spPr bwMode="auto">
          <a:xfrm>
            <a:off x="3498967" y="2120428"/>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2" name="Group 1"/>
          <p:cNvGrpSpPr/>
          <p:nvPr/>
        </p:nvGrpSpPr>
        <p:grpSpPr>
          <a:xfrm>
            <a:off x="2569485" y="2178372"/>
            <a:ext cx="464344" cy="362744"/>
            <a:chOff x="2581275" y="1710532"/>
            <a:chExt cx="464344" cy="362744"/>
          </a:xfrm>
          <a:solidFill>
            <a:schemeClr val="bg1"/>
          </a:solidFill>
        </p:grpSpPr>
        <p:sp>
          <p:nvSpPr>
            <p:cNvPr id="52364"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65"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66"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67"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68"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69"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70"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22" name="Group 21"/>
          <p:cNvGrpSpPr/>
          <p:nvPr/>
        </p:nvGrpSpPr>
        <p:grpSpPr>
          <a:xfrm>
            <a:off x="1640798" y="2149003"/>
            <a:ext cx="464344" cy="407194"/>
            <a:chOff x="1640798" y="2149003"/>
            <a:chExt cx="464344" cy="407194"/>
          </a:xfrm>
          <a:solidFill>
            <a:schemeClr val="bg1"/>
          </a:solidFill>
        </p:grpSpPr>
        <p:sp>
          <p:nvSpPr>
            <p:cNvPr id="52371" name="AutoShape 147"/>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372" name="AutoShape 148"/>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2373" name="AutoShape 149"/>
          <p:cNvSpPr>
            <a:spLocks/>
          </p:cNvSpPr>
          <p:nvPr/>
        </p:nvSpPr>
        <p:spPr bwMode="auto">
          <a:xfrm>
            <a:off x="712110" y="2178372"/>
            <a:ext cx="464344"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8" name="Freeform 26"/>
          <p:cNvSpPr>
            <a:spLocks/>
          </p:cNvSpPr>
          <p:nvPr/>
        </p:nvSpPr>
        <p:spPr bwMode="auto">
          <a:xfrm>
            <a:off x="6320303" y="1198882"/>
            <a:ext cx="545402" cy="565634"/>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0615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0798092" y="2202973"/>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6117612" y="0"/>
            <a:ext cx="16605" cy="1143788"/>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6105520" y="1132902"/>
            <a:ext cx="4692785"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784237" y="1115652"/>
            <a:ext cx="0" cy="930741"/>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798092" y="3536859"/>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134217" y="5724134"/>
            <a:ext cx="4692785"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154589" y="5738202"/>
            <a:ext cx="944" cy="1133866"/>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798092" y="4870745"/>
            <a:ext cx="0" cy="879991"/>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0696346" y="2027191"/>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696346" y="3361077"/>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696346" y="4694963"/>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Extract 29"/>
          <p:cNvSpPr/>
          <p:nvPr/>
        </p:nvSpPr>
        <p:spPr>
          <a:xfrm rot="5400000">
            <a:off x="10039425" y="1997067"/>
            <a:ext cx="255814" cy="25581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536219" y="1552693"/>
            <a:ext cx="3007536" cy="461665"/>
          </a:xfrm>
          <a:prstGeom prst="rect">
            <a:avLst/>
          </a:prstGeom>
        </p:spPr>
        <p:txBody>
          <a:bodyPr wrap="square">
            <a:spAutoFit/>
          </a:bodyPr>
          <a:lstStyle/>
          <a:p>
            <a:pPr algn="r"/>
            <a:r>
              <a:rPr lang="ms-MY" sz="2400" dirty="0">
                <a:solidFill>
                  <a:schemeClr val="bg1">
                    <a:lumMod val="95000"/>
                  </a:schemeClr>
                </a:solidFill>
              </a:rPr>
              <a:t>Fix It</a:t>
            </a:r>
          </a:p>
        </p:txBody>
      </p:sp>
      <p:sp>
        <p:nvSpPr>
          <p:cNvPr id="38" name="Rectangle 37"/>
          <p:cNvSpPr/>
          <p:nvPr/>
        </p:nvSpPr>
        <p:spPr>
          <a:xfrm>
            <a:off x="5522686" y="1957425"/>
            <a:ext cx="3048902" cy="646331"/>
          </a:xfrm>
          <a:prstGeom prst="rect">
            <a:avLst/>
          </a:prstGeom>
        </p:spPr>
        <p:txBody>
          <a:bodyPr wrap="square">
            <a:spAutoFit/>
          </a:bodyPr>
          <a:lstStyle/>
          <a:p>
            <a:pPr algn="r"/>
            <a:r>
              <a:rPr lang="ms-MY" sz="1200" dirty="0">
                <a:solidFill>
                  <a:schemeClr val="bg1">
                    <a:lumMod val="95000"/>
                  </a:schemeClr>
                </a:solidFill>
                <a:latin typeface="Source Sans Pro Light" pitchFamily="34" charset="0"/>
              </a:rPr>
              <a:t>Lorem ipsum dolor sit amet, consectetur adipiscing elit. Praesent sodales odio sit amet odio tristique quis tempus odio </a:t>
            </a:r>
            <a:endParaRPr lang="en-US" sz="1200" dirty="0">
              <a:solidFill>
                <a:schemeClr val="bg1">
                  <a:lumMod val="95000"/>
                </a:schemeClr>
              </a:solidFill>
            </a:endParaRPr>
          </a:p>
        </p:txBody>
      </p:sp>
      <p:sp>
        <p:nvSpPr>
          <p:cNvPr id="39" name="Flowchart: Extract 38"/>
          <p:cNvSpPr/>
          <p:nvPr/>
        </p:nvSpPr>
        <p:spPr>
          <a:xfrm rot="5400000">
            <a:off x="8685783" y="3375991"/>
            <a:ext cx="255814" cy="25581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182577" y="2931617"/>
            <a:ext cx="3007536" cy="461665"/>
          </a:xfrm>
          <a:prstGeom prst="rect">
            <a:avLst/>
          </a:prstGeom>
        </p:spPr>
        <p:txBody>
          <a:bodyPr wrap="square">
            <a:spAutoFit/>
          </a:bodyPr>
          <a:lstStyle/>
          <a:p>
            <a:pPr algn="r"/>
            <a:r>
              <a:rPr lang="ms-MY" sz="2400" dirty="0">
                <a:solidFill>
                  <a:schemeClr val="bg1">
                    <a:lumMod val="95000"/>
                  </a:schemeClr>
                </a:solidFill>
              </a:rPr>
              <a:t>Fix It</a:t>
            </a:r>
          </a:p>
        </p:txBody>
      </p:sp>
      <p:sp>
        <p:nvSpPr>
          <p:cNvPr id="47" name="Rectangle 46"/>
          <p:cNvSpPr/>
          <p:nvPr/>
        </p:nvSpPr>
        <p:spPr>
          <a:xfrm>
            <a:off x="4169044" y="3336349"/>
            <a:ext cx="3048902" cy="646331"/>
          </a:xfrm>
          <a:prstGeom prst="rect">
            <a:avLst/>
          </a:prstGeom>
        </p:spPr>
        <p:txBody>
          <a:bodyPr wrap="square">
            <a:spAutoFit/>
          </a:bodyPr>
          <a:lstStyle/>
          <a:p>
            <a:pPr algn="r"/>
            <a:r>
              <a:rPr lang="ms-MY" sz="1200" dirty="0">
                <a:solidFill>
                  <a:schemeClr val="bg1">
                    <a:lumMod val="95000"/>
                  </a:schemeClr>
                </a:solidFill>
                <a:latin typeface="Source Sans Pro Light" pitchFamily="34" charset="0"/>
              </a:rPr>
              <a:t>Lorem ipsum dolor sit amet, consectetur adipiscing elit. Praesent sodales odio sit amet odio tristique quis tempus odio </a:t>
            </a:r>
            <a:endParaRPr lang="en-US" sz="1200" dirty="0">
              <a:solidFill>
                <a:schemeClr val="bg1">
                  <a:lumMod val="95000"/>
                </a:schemeClr>
              </a:solidFill>
            </a:endParaRPr>
          </a:p>
        </p:txBody>
      </p:sp>
      <p:sp>
        <p:nvSpPr>
          <p:cNvPr id="48" name="Flowchart: Extract 47"/>
          <p:cNvSpPr/>
          <p:nvPr/>
        </p:nvSpPr>
        <p:spPr>
          <a:xfrm rot="5400000">
            <a:off x="10037013" y="4677483"/>
            <a:ext cx="255814" cy="25581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533807" y="4233109"/>
            <a:ext cx="3007536" cy="461665"/>
          </a:xfrm>
          <a:prstGeom prst="rect">
            <a:avLst/>
          </a:prstGeom>
        </p:spPr>
        <p:txBody>
          <a:bodyPr wrap="square">
            <a:spAutoFit/>
          </a:bodyPr>
          <a:lstStyle/>
          <a:p>
            <a:pPr algn="r"/>
            <a:r>
              <a:rPr lang="ms-MY" sz="2400" dirty="0">
                <a:solidFill>
                  <a:schemeClr val="bg1">
                    <a:lumMod val="95000"/>
                  </a:schemeClr>
                </a:solidFill>
              </a:rPr>
              <a:t>Fix It</a:t>
            </a:r>
          </a:p>
        </p:txBody>
      </p:sp>
      <p:sp>
        <p:nvSpPr>
          <p:cNvPr id="56" name="Rectangle 55"/>
          <p:cNvSpPr/>
          <p:nvPr/>
        </p:nvSpPr>
        <p:spPr>
          <a:xfrm>
            <a:off x="5520274" y="4637841"/>
            <a:ext cx="3048902" cy="646331"/>
          </a:xfrm>
          <a:prstGeom prst="rect">
            <a:avLst/>
          </a:prstGeom>
        </p:spPr>
        <p:txBody>
          <a:bodyPr wrap="square">
            <a:spAutoFit/>
          </a:bodyPr>
          <a:lstStyle/>
          <a:p>
            <a:pPr algn="r"/>
            <a:r>
              <a:rPr lang="ms-MY" sz="1200" dirty="0">
                <a:solidFill>
                  <a:schemeClr val="bg1">
                    <a:lumMod val="95000"/>
                  </a:schemeClr>
                </a:solidFill>
                <a:latin typeface="Source Sans Pro Light" pitchFamily="34" charset="0"/>
              </a:rPr>
              <a:t>Lorem ipsum dolor sit amet, consectetur adipiscing elit. Praesent sodales odio sit amet odio tristique quis tempus odio </a:t>
            </a:r>
            <a:endParaRPr lang="en-US" sz="1200" dirty="0">
              <a:solidFill>
                <a:schemeClr val="bg1">
                  <a:lumMod val="95000"/>
                </a:schemeClr>
              </a:solidFill>
            </a:endParaRPr>
          </a:p>
        </p:txBody>
      </p:sp>
      <p:grpSp>
        <p:nvGrpSpPr>
          <p:cNvPr id="67" name="Group 66"/>
          <p:cNvGrpSpPr/>
          <p:nvPr/>
        </p:nvGrpSpPr>
        <p:grpSpPr>
          <a:xfrm>
            <a:off x="7462460" y="3025863"/>
            <a:ext cx="950976" cy="950976"/>
            <a:chOff x="7462460" y="3025863"/>
            <a:chExt cx="950976" cy="950976"/>
          </a:xfrm>
          <a:solidFill>
            <a:schemeClr val="bg1">
              <a:alpha val="20000"/>
            </a:schemeClr>
          </a:solidFill>
        </p:grpSpPr>
        <p:sp>
          <p:nvSpPr>
            <p:cNvPr id="41" name="Oval 40"/>
            <p:cNvSpPr/>
            <p:nvPr/>
          </p:nvSpPr>
          <p:spPr>
            <a:xfrm>
              <a:off x="7462460" y="3025863"/>
              <a:ext cx="950976" cy="950976"/>
            </a:xfrm>
            <a:prstGeom prst="ellipse">
              <a:avLst/>
            </a:prstGeom>
            <a:grp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7705776" y="3269686"/>
              <a:ext cx="464344" cy="464344"/>
              <a:chOff x="4439444" y="1652588"/>
              <a:chExt cx="464344" cy="464344"/>
            </a:xfrm>
            <a:grpFill/>
          </p:grpSpPr>
          <p:sp>
            <p:nvSpPr>
              <p:cNvPr id="58"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9"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0"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66" name="Group 65"/>
          <p:cNvGrpSpPr/>
          <p:nvPr/>
        </p:nvGrpSpPr>
        <p:grpSpPr>
          <a:xfrm>
            <a:off x="8816102" y="1646939"/>
            <a:ext cx="950976" cy="950976"/>
            <a:chOff x="8816102" y="1618803"/>
            <a:chExt cx="950976" cy="950976"/>
          </a:xfrm>
          <a:solidFill>
            <a:schemeClr val="bg1">
              <a:alpha val="20000"/>
            </a:schemeClr>
          </a:solidFill>
        </p:grpSpPr>
        <p:sp>
          <p:nvSpPr>
            <p:cNvPr id="32" name="Oval 31"/>
            <p:cNvSpPr/>
            <p:nvPr/>
          </p:nvSpPr>
          <p:spPr>
            <a:xfrm>
              <a:off x="8816102" y="1618803"/>
              <a:ext cx="950976" cy="950976"/>
            </a:xfrm>
            <a:prstGeom prst="ellipse">
              <a:avLst/>
            </a:prstGeom>
            <a:grp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8992950" y="1858555"/>
              <a:ext cx="601495" cy="525538"/>
              <a:chOff x="6357938" y="3535363"/>
              <a:chExt cx="465138" cy="406400"/>
            </a:xfrm>
            <a:grpFill/>
          </p:grpSpPr>
          <p:sp>
            <p:nvSpPr>
              <p:cNvPr id="62" name="AutoShape 43"/>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3" name="AutoShape 44"/>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4" name="AutoShape 45"/>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68" name="Group 67"/>
          <p:cNvGrpSpPr/>
          <p:nvPr/>
        </p:nvGrpSpPr>
        <p:grpSpPr>
          <a:xfrm>
            <a:off x="8813690" y="4327355"/>
            <a:ext cx="950976" cy="950976"/>
            <a:chOff x="8813690" y="4341423"/>
            <a:chExt cx="950976" cy="950976"/>
          </a:xfrm>
          <a:solidFill>
            <a:schemeClr val="bg1">
              <a:alpha val="20000"/>
            </a:schemeClr>
          </a:solidFill>
        </p:grpSpPr>
        <p:sp>
          <p:nvSpPr>
            <p:cNvPr id="50" name="Oval 49"/>
            <p:cNvSpPr/>
            <p:nvPr/>
          </p:nvSpPr>
          <p:spPr>
            <a:xfrm>
              <a:off x="8813690" y="4341423"/>
              <a:ext cx="950976" cy="950976"/>
            </a:xfrm>
            <a:prstGeom prst="ellipse">
              <a:avLst/>
            </a:prstGeom>
            <a:grp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utoShape 117"/>
            <p:cNvSpPr>
              <a:spLocks/>
            </p:cNvSpPr>
            <p:nvPr/>
          </p:nvSpPr>
          <p:spPr bwMode="auto">
            <a:xfrm>
              <a:off x="8980189" y="4597970"/>
              <a:ext cx="657221" cy="49319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Tree>
    <p:extLst>
      <p:ext uri="{BB962C8B-B14F-4D97-AF65-F5344CB8AC3E}">
        <p14:creationId xmlns:p14="http://schemas.microsoft.com/office/powerpoint/2010/main" val="3463202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p:cTn id="29" dur="500" fill="hold"/>
                                        <p:tgtEl>
                                          <p:spTgt spid="66"/>
                                        </p:tgtEl>
                                        <p:attrNameLst>
                                          <p:attrName>ppt_w</p:attrName>
                                        </p:attrNameLst>
                                      </p:cBhvr>
                                      <p:tavLst>
                                        <p:tav tm="0">
                                          <p:val>
                                            <p:fltVal val="0"/>
                                          </p:val>
                                        </p:tav>
                                        <p:tav tm="100000">
                                          <p:val>
                                            <p:strVal val="#ppt_w"/>
                                          </p:val>
                                        </p:tav>
                                      </p:tavLst>
                                    </p:anim>
                                    <p:anim calcmode="lin" valueType="num">
                                      <p:cBhvr>
                                        <p:cTn id="30" dur="500" fill="hold"/>
                                        <p:tgtEl>
                                          <p:spTgt spid="66"/>
                                        </p:tgtEl>
                                        <p:attrNameLst>
                                          <p:attrName>ppt_h</p:attrName>
                                        </p:attrNameLst>
                                      </p:cBhvr>
                                      <p:tavLst>
                                        <p:tav tm="0">
                                          <p:val>
                                            <p:fltVal val="0"/>
                                          </p:val>
                                        </p:tav>
                                        <p:tav tm="100000">
                                          <p:val>
                                            <p:strVal val="#ppt_h"/>
                                          </p:val>
                                        </p:tav>
                                      </p:tavLst>
                                    </p:anim>
                                    <p:animEffect transition="in" filter="fade">
                                      <p:cBhvr>
                                        <p:cTn id="31" dur="500"/>
                                        <p:tgtEl>
                                          <p:spTgt spid="66"/>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3500"/>
                            </p:stCondLst>
                            <p:childTnLst>
                              <p:par>
                                <p:cTn id="40" presetID="22" presetClass="entr" presetSubtype="1"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8"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0-#ppt_w/2"/>
                                          </p:val>
                                        </p:tav>
                                        <p:tav tm="100000">
                                          <p:val>
                                            <p:strVal val="#ppt_x"/>
                                          </p:val>
                                        </p:tav>
                                      </p:tavLst>
                                    </p:anim>
                                    <p:anim calcmode="lin" valueType="num">
                                      <p:cBhvr additive="base">
                                        <p:cTn id="52" dur="500" fill="hold"/>
                                        <p:tgtEl>
                                          <p:spTgt spid="39"/>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67"/>
                                        </p:tgtEl>
                                        <p:attrNameLst>
                                          <p:attrName>style.visibility</p:attrName>
                                        </p:attrNameLst>
                                      </p:cBhvr>
                                      <p:to>
                                        <p:strVal val="visible"/>
                                      </p:to>
                                    </p:set>
                                    <p:anim calcmode="lin" valueType="num">
                                      <p:cBhvr>
                                        <p:cTn id="56" dur="500" fill="hold"/>
                                        <p:tgtEl>
                                          <p:spTgt spid="67"/>
                                        </p:tgtEl>
                                        <p:attrNameLst>
                                          <p:attrName>ppt_w</p:attrName>
                                        </p:attrNameLst>
                                      </p:cBhvr>
                                      <p:tavLst>
                                        <p:tav tm="0">
                                          <p:val>
                                            <p:fltVal val="0"/>
                                          </p:val>
                                        </p:tav>
                                        <p:tav tm="100000">
                                          <p:val>
                                            <p:strVal val="#ppt_w"/>
                                          </p:val>
                                        </p:tav>
                                      </p:tavLst>
                                    </p:anim>
                                    <p:anim calcmode="lin" valueType="num">
                                      <p:cBhvr>
                                        <p:cTn id="57" dur="500" fill="hold"/>
                                        <p:tgtEl>
                                          <p:spTgt spid="67"/>
                                        </p:tgtEl>
                                        <p:attrNameLst>
                                          <p:attrName>ppt_h</p:attrName>
                                        </p:attrNameLst>
                                      </p:cBhvr>
                                      <p:tavLst>
                                        <p:tav tm="0">
                                          <p:val>
                                            <p:fltVal val="0"/>
                                          </p:val>
                                        </p:tav>
                                        <p:tav tm="100000">
                                          <p:val>
                                            <p:strVal val="#ppt_h"/>
                                          </p:val>
                                        </p:tav>
                                      </p:tavLst>
                                    </p:anim>
                                    <p:animEffect transition="in" filter="fade">
                                      <p:cBhvr>
                                        <p:cTn id="58" dur="500"/>
                                        <p:tgtEl>
                                          <p:spTgt spid="67"/>
                                        </p:tgtEl>
                                      </p:cBhvr>
                                    </p:animEffect>
                                  </p:childTnLst>
                                </p:cTn>
                              </p:par>
                            </p:childTnLst>
                          </p:cTn>
                        </p:par>
                        <p:par>
                          <p:cTn id="59" fill="hold">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childTnLst>
                          </p:cTn>
                        </p:par>
                        <p:par>
                          <p:cTn id="66" fill="hold">
                            <p:stCondLst>
                              <p:cond delay="6000"/>
                            </p:stCondLst>
                            <p:childTnLst>
                              <p:par>
                                <p:cTn id="67" presetID="22" presetClass="entr" presetSubtype="1" fill="hold"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up)">
                                      <p:cBhvr>
                                        <p:cTn id="69" dur="500"/>
                                        <p:tgtEl>
                                          <p:spTgt spid="22"/>
                                        </p:tgtEl>
                                      </p:cBhvr>
                                    </p:animEffect>
                                  </p:childTnLst>
                                </p:cTn>
                              </p:par>
                            </p:childTnLst>
                          </p:cTn>
                        </p:par>
                        <p:par>
                          <p:cTn id="70" fill="hold">
                            <p:stCondLst>
                              <p:cond delay="6500"/>
                            </p:stCondLst>
                            <p:childTnLst>
                              <p:par>
                                <p:cTn id="71" presetID="2" presetClass="entr" presetSubtype="4"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7000"/>
                            </p:stCondLst>
                            <p:childTnLst>
                              <p:par>
                                <p:cTn id="76" presetID="2" presetClass="entr" presetSubtype="8" fill="hold" grpId="0" nodeType="afterEffect">
                                  <p:stCondLst>
                                    <p:cond delay="0"/>
                                  </p:stCondLst>
                                  <p:childTnLst>
                                    <p:set>
                                      <p:cBhvr>
                                        <p:cTn id="77" dur="1" fill="hold">
                                          <p:stCondLst>
                                            <p:cond delay="0"/>
                                          </p:stCondLst>
                                        </p:cTn>
                                        <p:tgtEl>
                                          <p:spTgt spid="48"/>
                                        </p:tgtEl>
                                        <p:attrNameLst>
                                          <p:attrName>style.visibility</p:attrName>
                                        </p:attrNameLst>
                                      </p:cBhvr>
                                      <p:to>
                                        <p:strVal val="visible"/>
                                      </p:to>
                                    </p:set>
                                    <p:anim calcmode="lin" valueType="num">
                                      <p:cBhvr additive="base">
                                        <p:cTn id="78" dur="500" fill="hold"/>
                                        <p:tgtEl>
                                          <p:spTgt spid="48"/>
                                        </p:tgtEl>
                                        <p:attrNameLst>
                                          <p:attrName>ppt_x</p:attrName>
                                        </p:attrNameLst>
                                      </p:cBhvr>
                                      <p:tavLst>
                                        <p:tav tm="0">
                                          <p:val>
                                            <p:strVal val="0-#ppt_w/2"/>
                                          </p:val>
                                        </p:tav>
                                        <p:tav tm="100000">
                                          <p:val>
                                            <p:strVal val="#ppt_x"/>
                                          </p:val>
                                        </p:tav>
                                      </p:tavLst>
                                    </p:anim>
                                    <p:anim calcmode="lin" valueType="num">
                                      <p:cBhvr additive="base">
                                        <p:cTn id="79" dur="500" fill="hold"/>
                                        <p:tgtEl>
                                          <p:spTgt spid="48"/>
                                        </p:tgtEl>
                                        <p:attrNameLst>
                                          <p:attrName>ppt_y</p:attrName>
                                        </p:attrNameLst>
                                      </p:cBhvr>
                                      <p:tavLst>
                                        <p:tav tm="0">
                                          <p:val>
                                            <p:strVal val="#ppt_y"/>
                                          </p:val>
                                        </p:tav>
                                        <p:tav tm="100000">
                                          <p:val>
                                            <p:strVal val="#ppt_y"/>
                                          </p:val>
                                        </p:tav>
                                      </p:tavLst>
                                    </p:anim>
                                  </p:childTnLst>
                                </p:cTn>
                              </p:par>
                            </p:childTnLst>
                          </p:cTn>
                        </p:par>
                        <p:par>
                          <p:cTn id="80" fill="hold">
                            <p:stCondLst>
                              <p:cond delay="7500"/>
                            </p:stCondLst>
                            <p:childTnLst>
                              <p:par>
                                <p:cTn id="81" presetID="53" presetClass="entr" presetSubtype="16" fill="hold" nodeType="afterEffect">
                                  <p:stCondLst>
                                    <p:cond delay="0"/>
                                  </p:stCondLst>
                                  <p:childTnLst>
                                    <p:set>
                                      <p:cBhvr>
                                        <p:cTn id="82" dur="1" fill="hold">
                                          <p:stCondLst>
                                            <p:cond delay="0"/>
                                          </p:stCondLst>
                                        </p:cTn>
                                        <p:tgtEl>
                                          <p:spTgt spid="68"/>
                                        </p:tgtEl>
                                        <p:attrNameLst>
                                          <p:attrName>style.visibility</p:attrName>
                                        </p:attrNameLst>
                                      </p:cBhvr>
                                      <p:to>
                                        <p:strVal val="visible"/>
                                      </p:to>
                                    </p:set>
                                    <p:anim calcmode="lin" valueType="num">
                                      <p:cBhvr>
                                        <p:cTn id="83" dur="500" fill="hold"/>
                                        <p:tgtEl>
                                          <p:spTgt spid="68"/>
                                        </p:tgtEl>
                                        <p:attrNameLst>
                                          <p:attrName>ppt_w</p:attrName>
                                        </p:attrNameLst>
                                      </p:cBhvr>
                                      <p:tavLst>
                                        <p:tav tm="0">
                                          <p:val>
                                            <p:fltVal val="0"/>
                                          </p:val>
                                        </p:tav>
                                        <p:tav tm="100000">
                                          <p:val>
                                            <p:strVal val="#ppt_w"/>
                                          </p:val>
                                        </p:tav>
                                      </p:tavLst>
                                    </p:anim>
                                    <p:anim calcmode="lin" valueType="num">
                                      <p:cBhvr>
                                        <p:cTn id="84" dur="500" fill="hold"/>
                                        <p:tgtEl>
                                          <p:spTgt spid="68"/>
                                        </p:tgtEl>
                                        <p:attrNameLst>
                                          <p:attrName>ppt_h</p:attrName>
                                        </p:attrNameLst>
                                      </p:cBhvr>
                                      <p:tavLst>
                                        <p:tav tm="0">
                                          <p:val>
                                            <p:fltVal val="0"/>
                                          </p:val>
                                        </p:tav>
                                        <p:tav tm="100000">
                                          <p:val>
                                            <p:strVal val="#ppt_h"/>
                                          </p:val>
                                        </p:tav>
                                      </p:tavLst>
                                    </p:anim>
                                    <p:animEffect transition="in" filter="fade">
                                      <p:cBhvr>
                                        <p:cTn id="85" dur="500"/>
                                        <p:tgtEl>
                                          <p:spTgt spid="68"/>
                                        </p:tgtEl>
                                      </p:cBhvr>
                                    </p:animEffect>
                                  </p:childTnLst>
                                </p:cTn>
                              </p:par>
                            </p:childTnLst>
                          </p:cTn>
                        </p:par>
                        <p:par>
                          <p:cTn id="86" fill="hold">
                            <p:stCondLst>
                              <p:cond delay="8000"/>
                            </p:stCondLst>
                            <p:childTnLst>
                              <p:par>
                                <p:cTn id="87" presetID="10" presetClass="entr" presetSubtype="0" fill="hold" grpId="0" nodeType="after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500"/>
                                        <p:tgtEl>
                                          <p:spTgt spid="5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500"/>
                                        <p:tgtEl>
                                          <p:spTgt spid="56"/>
                                        </p:tgtEl>
                                      </p:cBhvr>
                                    </p:animEffect>
                                  </p:childTnLst>
                                </p:cTn>
                              </p:par>
                            </p:childTnLst>
                          </p:cTn>
                        </p:par>
                        <p:par>
                          <p:cTn id="93" fill="hold">
                            <p:stCondLst>
                              <p:cond delay="8500"/>
                            </p:stCondLst>
                            <p:childTnLst>
                              <p:par>
                                <p:cTn id="94" presetID="22" presetClass="entr" presetSubtype="1" fill="hold" nodeType="after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wipe(up)">
                                      <p:cBhvr>
                                        <p:cTn id="96" dur="500"/>
                                        <p:tgtEl>
                                          <p:spTgt spid="24"/>
                                        </p:tgtEl>
                                      </p:cBhvr>
                                    </p:animEffect>
                                  </p:childTnLst>
                                </p:cTn>
                              </p:par>
                            </p:childTnLst>
                          </p:cTn>
                        </p:par>
                        <p:par>
                          <p:cTn id="97" fill="hold">
                            <p:stCondLst>
                              <p:cond delay="9000"/>
                            </p:stCondLst>
                            <p:childTnLst>
                              <p:par>
                                <p:cTn id="98" presetID="22" presetClass="entr" presetSubtype="2" fill="hold" nodeType="after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wipe(right)">
                                      <p:cBhvr>
                                        <p:cTn id="100" dur="500"/>
                                        <p:tgtEl>
                                          <p:spTgt spid="25"/>
                                        </p:tgtEl>
                                      </p:cBhvr>
                                    </p:animEffect>
                                  </p:childTnLst>
                                </p:cTn>
                              </p:par>
                            </p:childTnLst>
                          </p:cTn>
                        </p:par>
                        <p:par>
                          <p:cTn id="101" fill="hold">
                            <p:stCondLst>
                              <p:cond delay="9500"/>
                            </p:stCondLst>
                            <p:childTnLst>
                              <p:par>
                                <p:cTn id="102" presetID="22" presetClass="entr" presetSubtype="1" fill="hold" nodeType="after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wipe(up)">
                                      <p:cBhvr>
                                        <p:cTn id="10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P spid="23" grpId="0" animBg="1"/>
      <p:bldP spid="30" grpId="0" animBg="1"/>
      <p:bldP spid="37" grpId="0"/>
      <p:bldP spid="38" grpId="0"/>
      <p:bldP spid="39" grpId="0" animBg="1"/>
      <p:bldP spid="46" grpId="0"/>
      <p:bldP spid="47" grpId="0"/>
      <p:bldP spid="48" grpId="0" animBg="1"/>
      <p:bldP spid="55"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24" name="Straight Connector 23"/>
          <p:cNvCxnSpPr/>
          <p:nvPr/>
        </p:nvCxnSpPr>
        <p:spPr>
          <a:xfrm>
            <a:off x="1498601" y="4870745"/>
            <a:ext cx="0" cy="879991"/>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98601" y="2202973"/>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6111941" y="0"/>
            <a:ext cx="17549" cy="1132902"/>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484820" y="1108582"/>
            <a:ext cx="4644670"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498601" y="1108582"/>
            <a:ext cx="0" cy="912861"/>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498601" y="3536859"/>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498601" y="5750736"/>
            <a:ext cx="4610070" cy="0"/>
          </a:xfrm>
          <a:prstGeom prst="line">
            <a:avLst/>
          </a:prstGeom>
          <a:ln w="571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100399" y="5724492"/>
            <a:ext cx="0" cy="1133508"/>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30" name="Flowchart: Extract 29"/>
          <p:cNvSpPr/>
          <p:nvPr/>
        </p:nvSpPr>
        <p:spPr>
          <a:xfrm rot="16200000">
            <a:off x="2850832" y="1982999"/>
            <a:ext cx="255814" cy="255814"/>
          </a:xfrm>
          <a:prstGeom prst="flowChartExtra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657941" y="1527627"/>
            <a:ext cx="3007536" cy="461665"/>
          </a:xfrm>
          <a:prstGeom prst="rect">
            <a:avLst/>
          </a:prstGeom>
        </p:spPr>
        <p:txBody>
          <a:bodyPr wrap="square">
            <a:spAutoFit/>
          </a:bodyPr>
          <a:lstStyle/>
          <a:p>
            <a:r>
              <a:rPr lang="ms-MY" sz="2400" dirty="0">
                <a:solidFill>
                  <a:schemeClr val="bg1">
                    <a:lumMod val="95000"/>
                  </a:schemeClr>
                </a:solidFill>
              </a:rPr>
              <a:t>Fix It</a:t>
            </a:r>
          </a:p>
        </p:txBody>
      </p:sp>
      <p:sp>
        <p:nvSpPr>
          <p:cNvPr id="38" name="Rectangle 37"/>
          <p:cNvSpPr/>
          <p:nvPr/>
        </p:nvSpPr>
        <p:spPr>
          <a:xfrm>
            <a:off x="4644408" y="1932359"/>
            <a:ext cx="3048902" cy="646331"/>
          </a:xfrm>
          <a:prstGeom prst="rect">
            <a:avLst/>
          </a:prstGeom>
        </p:spPr>
        <p:txBody>
          <a:bodyPr wrap="square">
            <a:spAutoFit/>
          </a:bodyPr>
          <a:lstStyle/>
          <a:p>
            <a:r>
              <a:rPr lang="ms-MY" sz="1200" dirty="0">
                <a:solidFill>
                  <a:schemeClr val="bg1">
                    <a:lumMod val="95000"/>
                  </a:schemeClr>
                </a:solidFill>
                <a:latin typeface="Source Sans Pro Light" pitchFamily="34" charset="0"/>
              </a:rPr>
              <a:t>Lorem ipsum dolor sit amet, consectetur adipiscing elit. Praesent sodales odio sit amet odio tristique quis tempus odio </a:t>
            </a:r>
            <a:endParaRPr lang="en-US" sz="1200" dirty="0">
              <a:solidFill>
                <a:schemeClr val="bg1">
                  <a:lumMod val="95000"/>
                </a:schemeClr>
              </a:solidFill>
            </a:endParaRPr>
          </a:p>
        </p:txBody>
      </p:sp>
      <p:sp>
        <p:nvSpPr>
          <p:cNvPr id="39" name="Flowchart: Extract 38"/>
          <p:cNvSpPr/>
          <p:nvPr/>
        </p:nvSpPr>
        <p:spPr>
          <a:xfrm rot="16200000">
            <a:off x="1905154" y="3319720"/>
            <a:ext cx="255814" cy="255814"/>
          </a:xfrm>
          <a:prstGeom prst="flowChartExtra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760544" y="2931617"/>
            <a:ext cx="3007536" cy="461665"/>
          </a:xfrm>
          <a:prstGeom prst="rect">
            <a:avLst/>
          </a:prstGeom>
        </p:spPr>
        <p:txBody>
          <a:bodyPr wrap="square">
            <a:spAutoFit/>
          </a:bodyPr>
          <a:lstStyle/>
          <a:p>
            <a:r>
              <a:rPr lang="ms-MY" sz="2400" dirty="0">
                <a:solidFill>
                  <a:schemeClr val="bg1">
                    <a:lumMod val="95000"/>
                  </a:schemeClr>
                </a:solidFill>
              </a:rPr>
              <a:t>Fix It</a:t>
            </a:r>
          </a:p>
        </p:txBody>
      </p:sp>
      <p:sp>
        <p:nvSpPr>
          <p:cNvPr id="47" name="Rectangle 46"/>
          <p:cNvSpPr/>
          <p:nvPr/>
        </p:nvSpPr>
        <p:spPr>
          <a:xfrm>
            <a:off x="3747011" y="3336349"/>
            <a:ext cx="3048902" cy="646331"/>
          </a:xfrm>
          <a:prstGeom prst="rect">
            <a:avLst/>
          </a:prstGeom>
        </p:spPr>
        <p:txBody>
          <a:bodyPr wrap="square">
            <a:spAutoFit/>
          </a:bodyPr>
          <a:lstStyle/>
          <a:p>
            <a:r>
              <a:rPr lang="ms-MY" sz="1200" dirty="0">
                <a:solidFill>
                  <a:schemeClr val="bg1">
                    <a:lumMod val="95000"/>
                  </a:schemeClr>
                </a:solidFill>
                <a:latin typeface="Source Sans Pro Light" pitchFamily="34" charset="0"/>
              </a:rPr>
              <a:t>Lorem ipsum dolor sit amet, consectetur adipiscing elit. Praesent sodales odio sit amet odio tristique quis tempus odio </a:t>
            </a:r>
            <a:endParaRPr lang="en-US" sz="1200" dirty="0">
              <a:solidFill>
                <a:schemeClr val="bg1">
                  <a:lumMod val="95000"/>
                </a:schemeClr>
              </a:solidFill>
            </a:endParaRPr>
          </a:p>
        </p:txBody>
      </p:sp>
      <p:sp>
        <p:nvSpPr>
          <p:cNvPr id="48" name="Flowchart: Extract 47"/>
          <p:cNvSpPr/>
          <p:nvPr/>
        </p:nvSpPr>
        <p:spPr>
          <a:xfrm rot="16200000">
            <a:off x="2978739" y="4657564"/>
            <a:ext cx="255814" cy="255814"/>
          </a:xfrm>
          <a:prstGeom prst="flowChartExtra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743974" y="4241336"/>
            <a:ext cx="3007536" cy="461665"/>
          </a:xfrm>
          <a:prstGeom prst="rect">
            <a:avLst/>
          </a:prstGeom>
        </p:spPr>
        <p:txBody>
          <a:bodyPr wrap="square">
            <a:spAutoFit/>
          </a:bodyPr>
          <a:lstStyle/>
          <a:p>
            <a:r>
              <a:rPr lang="ms-MY" sz="2400" dirty="0">
                <a:solidFill>
                  <a:schemeClr val="bg1">
                    <a:lumMod val="95000"/>
                  </a:schemeClr>
                </a:solidFill>
              </a:rPr>
              <a:t>Fix It</a:t>
            </a:r>
          </a:p>
        </p:txBody>
      </p:sp>
      <p:sp>
        <p:nvSpPr>
          <p:cNvPr id="56" name="Rectangle 55"/>
          <p:cNvSpPr/>
          <p:nvPr/>
        </p:nvSpPr>
        <p:spPr>
          <a:xfrm>
            <a:off x="4730441" y="4646068"/>
            <a:ext cx="3048902" cy="646331"/>
          </a:xfrm>
          <a:prstGeom prst="rect">
            <a:avLst/>
          </a:prstGeom>
        </p:spPr>
        <p:txBody>
          <a:bodyPr wrap="square">
            <a:spAutoFit/>
          </a:bodyPr>
          <a:lstStyle/>
          <a:p>
            <a:r>
              <a:rPr lang="ms-MY" sz="1200" dirty="0">
                <a:solidFill>
                  <a:schemeClr val="bg1">
                    <a:lumMod val="95000"/>
                  </a:schemeClr>
                </a:solidFill>
                <a:latin typeface="Source Sans Pro Light" pitchFamily="34" charset="0"/>
              </a:rPr>
              <a:t>Lorem ipsum dolor sit amet, consectetur adipiscing elit. Praesent sodales odio sit amet odio tristique quis tempus odio </a:t>
            </a:r>
            <a:endParaRPr lang="en-US" sz="1200" dirty="0">
              <a:solidFill>
                <a:schemeClr val="bg1">
                  <a:lumMod val="95000"/>
                </a:schemeClr>
              </a:solidFill>
            </a:endParaRPr>
          </a:p>
        </p:txBody>
      </p:sp>
      <p:grpSp>
        <p:nvGrpSpPr>
          <p:cNvPr id="10" name="Group 9"/>
          <p:cNvGrpSpPr/>
          <p:nvPr/>
        </p:nvGrpSpPr>
        <p:grpSpPr>
          <a:xfrm>
            <a:off x="3400039" y="1618803"/>
            <a:ext cx="950976" cy="950976"/>
            <a:chOff x="3400039" y="1618803"/>
            <a:chExt cx="950976" cy="950976"/>
          </a:xfrm>
          <a:solidFill>
            <a:schemeClr val="bg1">
              <a:alpha val="20000"/>
            </a:schemeClr>
          </a:solidFill>
        </p:grpSpPr>
        <p:sp>
          <p:nvSpPr>
            <p:cNvPr id="32" name="Oval 31"/>
            <p:cNvSpPr/>
            <p:nvPr/>
          </p:nvSpPr>
          <p:spPr>
            <a:xfrm rot="10800000">
              <a:off x="3400039" y="1618803"/>
              <a:ext cx="950976" cy="950976"/>
            </a:xfrm>
            <a:prstGeom prst="ellipse">
              <a:avLst/>
            </a:prstGeom>
            <a:grp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utoShape 112"/>
            <p:cNvSpPr>
              <a:spLocks/>
            </p:cNvSpPr>
            <p:nvPr/>
          </p:nvSpPr>
          <p:spPr bwMode="auto">
            <a:xfrm>
              <a:off x="3643355" y="1866242"/>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2" name="Group 11"/>
          <p:cNvGrpSpPr/>
          <p:nvPr/>
        </p:nvGrpSpPr>
        <p:grpSpPr>
          <a:xfrm>
            <a:off x="3510171" y="4341423"/>
            <a:ext cx="950976" cy="950976"/>
            <a:chOff x="3510171" y="4341423"/>
            <a:chExt cx="950976" cy="950976"/>
          </a:xfrm>
          <a:solidFill>
            <a:schemeClr val="bg1">
              <a:alpha val="20000"/>
            </a:schemeClr>
          </a:solidFill>
        </p:grpSpPr>
        <p:sp>
          <p:nvSpPr>
            <p:cNvPr id="50" name="Oval 49"/>
            <p:cNvSpPr/>
            <p:nvPr/>
          </p:nvSpPr>
          <p:spPr>
            <a:xfrm>
              <a:off x="3510171" y="4341423"/>
              <a:ext cx="950976" cy="950976"/>
            </a:xfrm>
            <a:prstGeom prst="ellipse">
              <a:avLst/>
            </a:prstGeom>
            <a:grp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3706182" y="4583004"/>
              <a:ext cx="606688" cy="493647"/>
              <a:chOff x="10074275" y="4479132"/>
              <a:chExt cx="464344" cy="377825"/>
            </a:xfrm>
            <a:grpFill/>
          </p:grpSpPr>
          <p:sp>
            <p:nvSpPr>
              <p:cNvPr id="66"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solidFill>
                <a:schemeClr val="bg1"/>
              </a:solid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7"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solidFill>
                <a:schemeClr val="bg1"/>
              </a:solid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
        <p:nvSpPr>
          <p:cNvPr id="5" name="Oval 4"/>
          <p:cNvSpPr/>
          <p:nvPr/>
        </p:nvSpPr>
        <p:spPr>
          <a:xfrm>
            <a:off x="1396855" y="2027191"/>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396855" y="3361077"/>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454361" y="3025863"/>
            <a:ext cx="950976" cy="950976"/>
            <a:chOff x="2454361" y="3025863"/>
            <a:chExt cx="950976" cy="950976"/>
          </a:xfrm>
          <a:solidFill>
            <a:schemeClr val="bg1">
              <a:alpha val="20000"/>
            </a:schemeClr>
          </a:solidFill>
        </p:grpSpPr>
        <p:sp>
          <p:nvSpPr>
            <p:cNvPr id="41" name="Oval 40"/>
            <p:cNvSpPr/>
            <p:nvPr/>
          </p:nvSpPr>
          <p:spPr>
            <a:xfrm rot="10800000">
              <a:off x="2454361" y="3025863"/>
              <a:ext cx="950976" cy="950976"/>
            </a:xfrm>
            <a:prstGeom prst="ellipse">
              <a:avLst/>
            </a:prstGeom>
            <a:grp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2636006" y="3283785"/>
              <a:ext cx="619643" cy="484063"/>
              <a:chOff x="2581275" y="1710532"/>
              <a:chExt cx="464344" cy="362744"/>
            </a:xfrm>
            <a:grpFill/>
          </p:grpSpPr>
          <p:sp>
            <p:nvSpPr>
              <p:cNvPr id="43"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4"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5"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9"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1"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3"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
        <p:nvSpPr>
          <p:cNvPr id="23" name="Oval 22"/>
          <p:cNvSpPr/>
          <p:nvPr/>
        </p:nvSpPr>
        <p:spPr>
          <a:xfrm>
            <a:off x="1396855" y="4694963"/>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65057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1+#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3500"/>
                            </p:stCondLst>
                            <p:childTnLst>
                              <p:par>
                                <p:cTn id="40" presetID="22" presetClass="entr" presetSubtype="1"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2"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1+#ppt_w/2"/>
                                          </p:val>
                                        </p:tav>
                                        <p:tav tm="100000">
                                          <p:val>
                                            <p:strVal val="#ppt_x"/>
                                          </p:val>
                                        </p:tav>
                                      </p:tavLst>
                                    </p:anim>
                                    <p:anim calcmode="lin" valueType="num">
                                      <p:cBhvr additive="base">
                                        <p:cTn id="52" dur="500" fill="hold"/>
                                        <p:tgtEl>
                                          <p:spTgt spid="39"/>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childTnLst>
                          </p:cTn>
                        </p:par>
                        <p:par>
                          <p:cTn id="59" fill="hold">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childTnLst>
                          </p:cTn>
                        </p:par>
                        <p:par>
                          <p:cTn id="66" fill="hold">
                            <p:stCondLst>
                              <p:cond delay="6000"/>
                            </p:stCondLst>
                            <p:childTnLst>
                              <p:par>
                                <p:cTn id="67" presetID="22" presetClass="entr" presetSubtype="1" fill="hold"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up)">
                                      <p:cBhvr>
                                        <p:cTn id="69" dur="500"/>
                                        <p:tgtEl>
                                          <p:spTgt spid="22"/>
                                        </p:tgtEl>
                                      </p:cBhvr>
                                    </p:animEffect>
                                  </p:childTnLst>
                                </p:cTn>
                              </p:par>
                            </p:childTnLst>
                          </p:cTn>
                        </p:par>
                        <p:par>
                          <p:cTn id="70" fill="hold">
                            <p:stCondLst>
                              <p:cond delay="6500"/>
                            </p:stCondLst>
                            <p:childTnLst>
                              <p:par>
                                <p:cTn id="71" presetID="2" presetClass="entr" presetSubtype="4"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7000"/>
                            </p:stCondLst>
                            <p:childTnLst>
                              <p:par>
                                <p:cTn id="76" presetID="2" presetClass="entr" presetSubtype="2" fill="hold" grpId="0" nodeType="afterEffect">
                                  <p:stCondLst>
                                    <p:cond delay="0"/>
                                  </p:stCondLst>
                                  <p:childTnLst>
                                    <p:set>
                                      <p:cBhvr>
                                        <p:cTn id="77" dur="1" fill="hold">
                                          <p:stCondLst>
                                            <p:cond delay="0"/>
                                          </p:stCondLst>
                                        </p:cTn>
                                        <p:tgtEl>
                                          <p:spTgt spid="48"/>
                                        </p:tgtEl>
                                        <p:attrNameLst>
                                          <p:attrName>style.visibility</p:attrName>
                                        </p:attrNameLst>
                                      </p:cBhvr>
                                      <p:to>
                                        <p:strVal val="visible"/>
                                      </p:to>
                                    </p:set>
                                    <p:anim calcmode="lin" valueType="num">
                                      <p:cBhvr additive="base">
                                        <p:cTn id="78" dur="500" fill="hold"/>
                                        <p:tgtEl>
                                          <p:spTgt spid="48"/>
                                        </p:tgtEl>
                                        <p:attrNameLst>
                                          <p:attrName>ppt_x</p:attrName>
                                        </p:attrNameLst>
                                      </p:cBhvr>
                                      <p:tavLst>
                                        <p:tav tm="0">
                                          <p:val>
                                            <p:strVal val="1+#ppt_w/2"/>
                                          </p:val>
                                        </p:tav>
                                        <p:tav tm="100000">
                                          <p:val>
                                            <p:strVal val="#ppt_x"/>
                                          </p:val>
                                        </p:tav>
                                      </p:tavLst>
                                    </p:anim>
                                    <p:anim calcmode="lin" valueType="num">
                                      <p:cBhvr additive="base">
                                        <p:cTn id="79" dur="500" fill="hold"/>
                                        <p:tgtEl>
                                          <p:spTgt spid="48"/>
                                        </p:tgtEl>
                                        <p:attrNameLst>
                                          <p:attrName>ppt_y</p:attrName>
                                        </p:attrNameLst>
                                      </p:cBhvr>
                                      <p:tavLst>
                                        <p:tav tm="0">
                                          <p:val>
                                            <p:strVal val="#ppt_y"/>
                                          </p:val>
                                        </p:tav>
                                        <p:tav tm="100000">
                                          <p:val>
                                            <p:strVal val="#ppt_y"/>
                                          </p:val>
                                        </p:tav>
                                      </p:tavLst>
                                    </p:anim>
                                  </p:childTnLst>
                                </p:cTn>
                              </p:par>
                            </p:childTnLst>
                          </p:cTn>
                        </p:par>
                        <p:par>
                          <p:cTn id="80" fill="hold">
                            <p:stCondLst>
                              <p:cond delay="7500"/>
                            </p:stCondLst>
                            <p:childTnLst>
                              <p:par>
                                <p:cTn id="81" presetID="53" presetClass="entr" presetSubtype="16" fill="hold" nodeType="after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p:cTn id="83" dur="500" fill="hold"/>
                                        <p:tgtEl>
                                          <p:spTgt spid="12"/>
                                        </p:tgtEl>
                                        <p:attrNameLst>
                                          <p:attrName>ppt_w</p:attrName>
                                        </p:attrNameLst>
                                      </p:cBhvr>
                                      <p:tavLst>
                                        <p:tav tm="0">
                                          <p:val>
                                            <p:fltVal val="0"/>
                                          </p:val>
                                        </p:tav>
                                        <p:tav tm="100000">
                                          <p:val>
                                            <p:strVal val="#ppt_w"/>
                                          </p:val>
                                        </p:tav>
                                      </p:tavLst>
                                    </p:anim>
                                    <p:anim calcmode="lin" valueType="num">
                                      <p:cBhvr>
                                        <p:cTn id="84" dur="500" fill="hold"/>
                                        <p:tgtEl>
                                          <p:spTgt spid="12"/>
                                        </p:tgtEl>
                                        <p:attrNameLst>
                                          <p:attrName>ppt_h</p:attrName>
                                        </p:attrNameLst>
                                      </p:cBhvr>
                                      <p:tavLst>
                                        <p:tav tm="0">
                                          <p:val>
                                            <p:fltVal val="0"/>
                                          </p:val>
                                        </p:tav>
                                        <p:tav tm="100000">
                                          <p:val>
                                            <p:strVal val="#ppt_h"/>
                                          </p:val>
                                        </p:tav>
                                      </p:tavLst>
                                    </p:anim>
                                    <p:animEffect transition="in" filter="fade">
                                      <p:cBhvr>
                                        <p:cTn id="85" dur="500"/>
                                        <p:tgtEl>
                                          <p:spTgt spid="12"/>
                                        </p:tgtEl>
                                      </p:cBhvr>
                                    </p:animEffect>
                                  </p:childTnLst>
                                </p:cTn>
                              </p:par>
                            </p:childTnLst>
                          </p:cTn>
                        </p:par>
                        <p:par>
                          <p:cTn id="86" fill="hold">
                            <p:stCondLst>
                              <p:cond delay="8000"/>
                            </p:stCondLst>
                            <p:childTnLst>
                              <p:par>
                                <p:cTn id="87" presetID="10" presetClass="entr" presetSubtype="0" fill="hold" grpId="0" nodeType="after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500"/>
                                        <p:tgtEl>
                                          <p:spTgt spid="5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500"/>
                                        <p:tgtEl>
                                          <p:spTgt spid="56"/>
                                        </p:tgtEl>
                                      </p:cBhvr>
                                    </p:animEffect>
                                  </p:childTnLst>
                                </p:cTn>
                              </p:par>
                            </p:childTnLst>
                          </p:cTn>
                        </p:par>
                        <p:par>
                          <p:cTn id="93" fill="hold">
                            <p:stCondLst>
                              <p:cond delay="8500"/>
                            </p:stCondLst>
                            <p:childTnLst>
                              <p:par>
                                <p:cTn id="94" presetID="22" presetClass="entr" presetSubtype="1" fill="hold" nodeType="after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wipe(up)">
                                      <p:cBhvr>
                                        <p:cTn id="96" dur="500"/>
                                        <p:tgtEl>
                                          <p:spTgt spid="24"/>
                                        </p:tgtEl>
                                      </p:cBhvr>
                                    </p:animEffect>
                                  </p:childTnLst>
                                </p:cTn>
                              </p:par>
                            </p:childTnLst>
                          </p:cTn>
                        </p:par>
                        <p:par>
                          <p:cTn id="97" fill="hold">
                            <p:stCondLst>
                              <p:cond delay="9000"/>
                            </p:stCondLst>
                            <p:childTnLst>
                              <p:par>
                                <p:cTn id="98" presetID="22" presetClass="entr" presetSubtype="8" fill="hold" nodeType="after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wipe(left)">
                                      <p:cBhvr>
                                        <p:cTn id="100" dur="500"/>
                                        <p:tgtEl>
                                          <p:spTgt spid="25"/>
                                        </p:tgtEl>
                                      </p:cBhvr>
                                    </p:animEffect>
                                  </p:childTnLst>
                                </p:cTn>
                              </p:par>
                            </p:childTnLst>
                          </p:cTn>
                        </p:par>
                        <p:par>
                          <p:cTn id="101" fill="hold">
                            <p:stCondLst>
                              <p:cond delay="9500"/>
                            </p:stCondLst>
                            <p:childTnLst>
                              <p:par>
                                <p:cTn id="102" presetID="22" presetClass="entr" presetSubtype="1" fill="hold" nodeType="after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wipe(up)">
                                      <p:cBhvr>
                                        <p:cTn id="10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7" grpId="0"/>
      <p:bldP spid="38" grpId="0"/>
      <p:bldP spid="39" grpId="0" animBg="1"/>
      <p:bldP spid="46" grpId="0"/>
      <p:bldP spid="47" grpId="0"/>
      <p:bldP spid="48" grpId="0" animBg="1"/>
      <p:bldP spid="55" grpId="0"/>
      <p:bldP spid="56" grpId="0"/>
      <p:bldP spid="5" grpId="0" animBg="1"/>
      <p:bldP spid="21"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133656" y="2298462"/>
            <a:ext cx="0" cy="1158104"/>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6133656" y="0"/>
            <a:ext cx="0" cy="2167738"/>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133656" y="3637773"/>
            <a:ext cx="0" cy="936881"/>
          </a:xfrm>
          <a:prstGeom prst="line">
            <a:avLst/>
          </a:prstGeom>
          <a:ln w="57150">
            <a:solidFill>
              <a:schemeClr val="bg1">
                <a:alpha val="50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45765" y="2121824"/>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45765" y="3457208"/>
            <a:ext cx="175782" cy="175782"/>
          </a:xfrm>
          <a:prstGeom prst="ellipse">
            <a:avLst/>
          </a:prstGeom>
          <a:solidFill>
            <a:schemeClr val="bg1">
              <a:alpha val="20000"/>
            </a:schemeClr>
          </a:solidFill>
          <a:ln w="381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Extract 9"/>
          <p:cNvSpPr/>
          <p:nvPr/>
        </p:nvSpPr>
        <p:spPr>
          <a:xfrm rot="16200000">
            <a:off x="6642046" y="2082027"/>
            <a:ext cx="255814" cy="255814"/>
          </a:xfrm>
          <a:prstGeom prst="flowChartExtra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90908" y="1637653"/>
            <a:ext cx="1423788" cy="461665"/>
          </a:xfrm>
          <a:prstGeom prst="rect">
            <a:avLst/>
          </a:prstGeom>
        </p:spPr>
        <p:txBody>
          <a:bodyPr wrap="none">
            <a:spAutoFit/>
          </a:bodyPr>
          <a:lstStyle/>
          <a:p>
            <a:r>
              <a:rPr lang="ms-MY" sz="2400" dirty="0">
                <a:solidFill>
                  <a:schemeClr val="bg1">
                    <a:lumMod val="95000"/>
                  </a:schemeClr>
                </a:solidFill>
              </a:rPr>
              <a:t>Build Plan</a:t>
            </a:r>
          </a:p>
        </p:txBody>
      </p:sp>
      <p:sp>
        <p:nvSpPr>
          <p:cNvPr id="15" name="Rectangle 14"/>
          <p:cNvSpPr/>
          <p:nvPr/>
        </p:nvSpPr>
        <p:spPr>
          <a:xfrm>
            <a:off x="8377375" y="2042385"/>
            <a:ext cx="3048902" cy="646331"/>
          </a:xfrm>
          <a:prstGeom prst="rect">
            <a:avLst/>
          </a:prstGeom>
        </p:spPr>
        <p:txBody>
          <a:bodyPr wrap="square">
            <a:spAutoFit/>
          </a:bodyPr>
          <a:lstStyle/>
          <a:p>
            <a:r>
              <a:rPr lang="ms-MY" sz="1200" dirty="0">
                <a:solidFill>
                  <a:schemeClr val="bg1">
                    <a:lumMod val="95000"/>
                  </a:schemeClr>
                </a:solidFill>
                <a:latin typeface="Source Sans Pro Light" pitchFamily="34" charset="0"/>
              </a:rPr>
              <a:t>Lorem ipsum dolor sit amet, consectetur adipiscing elit. Praesent sodales odio sit amet odio tristique quis tempus odio </a:t>
            </a:r>
            <a:endParaRPr lang="en-US" sz="1200" dirty="0">
              <a:solidFill>
                <a:schemeClr val="bg1">
                  <a:lumMod val="95000"/>
                </a:schemeClr>
              </a:solidFill>
            </a:endParaRPr>
          </a:p>
        </p:txBody>
      </p:sp>
      <p:sp>
        <p:nvSpPr>
          <p:cNvPr id="16" name="Flowchart: Extract 15"/>
          <p:cNvSpPr/>
          <p:nvPr/>
        </p:nvSpPr>
        <p:spPr>
          <a:xfrm rot="5400000">
            <a:off x="5369453" y="3458466"/>
            <a:ext cx="255814" cy="255814"/>
          </a:xfrm>
          <a:prstGeom prst="flowChartExtra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66247" y="3014092"/>
            <a:ext cx="3007536" cy="461665"/>
          </a:xfrm>
          <a:prstGeom prst="rect">
            <a:avLst/>
          </a:prstGeom>
        </p:spPr>
        <p:txBody>
          <a:bodyPr wrap="square">
            <a:spAutoFit/>
          </a:bodyPr>
          <a:lstStyle/>
          <a:p>
            <a:pPr algn="r"/>
            <a:r>
              <a:rPr lang="ms-MY" sz="2400" dirty="0">
                <a:solidFill>
                  <a:schemeClr val="bg1">
                    <a:lumMod val="95000"/>
                  </a:schemeClr>
                </a:solidFill>
              </a:rPr>
              <a:t>Fix It</a:t>
            </a:r>
          </a:p>
        </p:txBody>
      </p:sp>
      <p:sp>
        <p:nvSpPr>
          <p:cNvPr id="24" name="Rectangle 23"/>
          <p:cNvSpPr/>
          <p:nvPr/>
        </p:nvSpPr>
        <p:spPr>
          <a:xfrm>
            <a:off x="852714" y="3418824"/>
            <a:ext cx="3048902" cy="646331"/>
          </a:xfrm>
          <a:prstGeom prst="rect">
            <a:avLst/>
          </a:prstGeom>
        </p:spPr>
        <p:txBody>
          <a:bodyPr wrap="square">
            <a:spAutoFit/>
          </a:bodyPr>
          <a:lstStyle/>
          <a:p>
            <a:pPr algn="r"/>
            <a:r>
              <a:rPr lang="ms-MY" sz="1200" dirty="0">
                <a:solidFill>
                  <a:schemeClr val="bg1">
                    <a:lumMod val="95000"/>
                  </a:schemeClr>
                </a:solidFill>
                <a:latin typeface="Source Sans Pro Light" pitchFamily="34" charset="0"/>
              </a:rPr>
              <a:t>Lorem ipsum dolor sit amet, consectetur adipiscing elit. Praesent sodales odio sit amet odio tristique quis tempus odio </a:t>
            </a:r>
            <a:endParaRPr lang="en-US" sz="1200" dirty="0">
              <a:solidFill>
                <a:schemeClr val="bg1">
                  <a:lumMod val="95000"/>
                </a:schemeClr>
              </a:solidFill>
            </a:endParaRPr>
          </a:p>
        </p:txBody>
      </p:sp>
      <p:grpSp>
        <p:nvGrpSpPr>
          <p:cNvPr id="46" name="Group 45"/>
          <p:cNvGrpSpPr/>
          <p:nvPr/>
        </p:nvGrpSpPr>
        <p:grpSpPr>
          <a:xfrm>
            <a:off x="7168896" y="1734445"/>
            <a:ext cx="950976" cy="950976"/>
            <a:chOff x="7168896" y="1734445"/>
            <a:chExt cx="950976" cy="950976"/>
          </a:xfrm>
          <a:solidFill>
            <a:schemeClr val="bg1">
              <a:alpha val="20000"/>
            </a:schemeClr>
          </a:solidFill>
        </p:grpSpPr>
        <p:sp>
          <p:nvSpPr>
            <p:cNvPr id="12" name="Oval 11"/>
            <p:cNvSpPr/>
            <p:nvPr/>
          </p:nvSpPr>
          <p:spPr>
            <a:xfrm>
              <a:off x="7168896" y="1734445"/>
              <a:ext cx="950976" cy="950976"/>
            </a:xfrm>
            <a:prstGeom prst="ellipse">
              <a:avLst/>
            </a:prstGeom>
            <a:grp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7485078" y="1920357"/>
              <a:ext cx="397682" cy="578716"/>
              <a:chOff x="11078485" y="2115665"/>
              <a:chExt cx="319088" cy="464344"/>
            </a:xfrm>
            <a:grpFill/>
          </p:grpSpPr>
          <p:sp>
            <p:nvSpPr>
              <p:cNvPr id="27" name="AutoShape 60"/>
              <p:cNvSpPr>
                <a:spLocks/>
              </p:cNvSpPr>
              <p:nvPr/>
            </p:nvSpPr>
            <p:spPr bwMode="auto">
              <a:xfrm>
                <a:off x="11209454" y="2245840"/>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8" name="AutoShape 61"/>
              <p:cNvSpPr>
                <a:spLocks/>
              </p:cNvSpPr>
              <p:nvPr/>
            </p:nvSpPr>
            <p:spPr bwMode="auto">
              <a:xfrm>
                <a:off x="11209454" y="2420465"/>
                <a:ext cx="28575"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9" name="AutoShape 62"/>
              <p:cNvSpPr>
                <a:spLocks/>
              </p:cNvSpPr>
              <p:nvPr/>
            </p:nvSpPr>
            <p:spPr bwMode="auto">
              <a:xfrm>
                <a:off x="11122142" y="2333153"/>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0" name="AutoShape 63"/>
              <p:cNvSpPr>
                <a:spLocks/>
              </p:cNvSpPr>
              <p:nvPr/>
            </p:nvSpPr>
            <p:spPr bwMode="auto">
              <a:xfrm>
                <a:off x="11295973" y="2333153"/>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1" name="AutoShape 64"/>
              <p:cNvSpPr>
                <a:spLocks/>
              </p:cNvSpPr>
              <p:nvPr/>
            </p:nvSpPr>
            <p:spPr bwMode="auto">
              <a:xfrm>
                <a:off x="11150717" y="2391097"/>
                <a:ext cx="29369" cy="293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2" name="AutoShape 65"/>
              <p:cNvSpPr>
                <a:spLocks/>
              </p:cNvSpPr>
              <p:nvPr/>
            </p:nvSpPr>
            <p:spPr bwMode="auto">
              <a:xfrm>
                <a:off x="11150717" y="2275209"/>
                <a:ext cx="29369" cy="293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3" name="AutoShape 66"/>
              <p:cNvSpPr>
                <a:spLocks/>
              </p:cNvSpPr>
              <p:nvPr/>
            </p:nvSpPr>
            <p:spPr bwMode="auto">
              <a:xfrm>
                <a:off x="11267398" y="2391097"/>
                <a:ext cx="28575" cy="293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4" name="AutoShape 67"/>
              <p:cNvSpPr>
                <a:spLocks/>
              </p:cNvSpPr>
              <p:nvPr/>
            </p:nvSpPr>
            <p:spPr bwMode="auto">
              <a:xfrm>
                <a:off x="11078485" y="2115665"/>
                <a:ext cx="31908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5" name="AutoShape 68"/>
              <p:cNvSpPr>
                <a:spLocks/>
              </p:cNvSpPr>
              <p:nvPr/>
            </p:nvSpPr>
            <p:spPr bwMode="auto">
              <a:xfrm>
                <a:off x="11209454" y="2275209"/>
                <a:ext cx="87313" cy="88106"/>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bg1"/>
              </a:solidFill>
              <a:ln>
                <a:solidFill>
                  <a:schemeClr val="bg1"/>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7" name="Group 46"/>
          <p:cNvGrpSpPr/>
          <p:nvPr/>
        </p:nvGrpSpPr>
        <p:grpSpPr>
          <a:xfrm>
            <a:off x="4146130" y="3108338"/>
            <a:ext cx="950976" cy="950976"/>
            <a:chOff x="4146130" y="3108338"/>
            <a:chExt cx="950976" cy="950976"/>
          </a:xfrm>
          <a:solidFill>
            <a:schemeClr val="bg1">
              <a:alpha val="20000"/>
            </a:schemeClr>
          </a:solidFill>
        </p:grpSpPr>
        <p:sp>
          <p:nvSpPr>
            <p:cNvPr id="18" name="Oval 17"/>
            <p:cNvSpPr/>
            <p:nvPr/>
          </p:nvSpPr>
          <p:spPr>
            <a:xfrm>
              <a:off x="4146130" y="3108338"/>
              <a:ext cx="950976" cy="950976"/>
            </a:xfrm>
            <a:prstGeom prst="ellipse">
              <a:avLst/>
            </a:prstGeom>
            <a:grp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4384606" y="3282779"/>
              <a:ext cx="537793" cy="537793"/>
              <a:chOff x="8204317" y="2115665"/>
              <a:chExt cx="464344" cy="464344"/>
            </a:xfrm>
            <a:grpFill/>
          </p:grpSpPr>
          <p:sp>
            <p:nvSpPr>
              <p:cNvPr id="37" name="AutoShape 81"/>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solid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8" name="AutoShape 82"/>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solidFill>
                  <a:schemeClr val="bg1">
                    <a:alpha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
        <p:nvSpPr>
          <p:cNvPr id="40" name="Oval 39"/>
          <p:cNvSpPr/>
          <p:nvPr/>
        </p:nvSpPr>
        <p:spPr>
          <a:xfrm>
            <a:off x="5828865" y="4546625"/>
            <a:ext cx="581446" cy="581446"/>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984694" y="4702710"/>
            <a:ext cx="269275" cy="269275"/>
          </a:xfrm>
          <a:prstGeom prst="ellipse">
            <a:avLst/>
          </a:prstGeom>
          <a:solidFill>
            <a:schemeClr val="bg1">
              <a:alpha val="20000"/>
            </a:schemeClr>
          </a:solidFill>
          <a:ln w="762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26"/>
          <p:cNvSpPr>
            <a:spLocks/>
          </p:cNvSpPr>
          <p:nvPr/>
        </p:nvSpPr>
        <p:spPr bwMode="auto">
          <a:xfrm>
            <a:off x="6897860" y="5301583"/>
            <a:ext cx="404533" cy="419539"/>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lumMod val="95000"/>
            </a:schemeClr>
          </a:solid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45" name="TextBox 44"/>
          <p:cNvSpPr txBox="1"/>
          <p:nvPr/>
        </p:nvSpPr>
        <p:spPr>
          <a:xfrm>
            <a:off x="5482780" y="5241592"/>
            <a:ext cx="1273105" cy="646331"/>
          </a:xfrm>
          <a:prstGeom prst="rect">
            <a:avLst/>
          </a:prstGeom>
          <a:noFill/>
        </p:spPr>
        <p:txBody>
          <a:bodyPr wrap="none" rtlCol="0">
            <a:spAutoFit/>
          </a:bodyPr>
          <a:lstStyle/>
          <a:p>
            <a:r>
              <a:rPr lang="en-US" sz="3600" dirty="0">
                <a:solidFill>
                  <a:schemeClr val="bg1">
                    <a:lumMod val="95000"/>
                  </a:schemeClr>
                </a:solidFill>
              </a:rPr>
              <a:t>Finish</a:t>
            </a:r>
          </a:p>
        </p:txBody>
      </p:sp>
    </p:spTree>
    <p:extLst>
      <p:ext uri="{BB962C8B-B14F-4D97-AF65-F5344CB8AC3E}">
        <p14:creationId xmlns:p14="http://schemas.microsoft.com/office/powerpoint/2010/main" val="637851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Effect transition="in" filter="fade">
                                      <p:cBhvr>
                                        <p:cTn id="23" dur="500"/>
                                        <p:tgtEl>
                                          <p:spTgt spid="46"/>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par>
                          <p:cTn id="31" fill="hold">
                            <p:stCondLst>
                              <p:cond delay="2500"/>
                            </p:stCondLst>
                            <p:childTnLst>
                              <p:par>
                                <p:cTn id="32" presetID="22" presetClass="entr" presetSubtype="1"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par>
                          <p:cTn id="35" fill="hold">
                            <p:stCondLst>
                              <p:cond delay="3000"/>
                            </p:stCondLst>
                            <p:childTnLst>
                              <p:par>
                                <p:cTn id="36" presetID="2" presetClass="entr" presetSubtype="4"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cBhvr>
                                        <p:cTn id="48" dur="500" fill="hold"/>
                                        <p:tgtEl>
                                          <p:spTgt spid="47"/>
                                        </p:tgtEl>
                                        <p:attrNameLst>
                                          <p:attrName>ppt_w</p:attrName>
                                        </p:attrNameLst>
                                      </p:cBhvr>
                                      <p:tavLst>
                                        <p:tav tm="0">
                                          <p:val>
                                            <p:fltVal val="0"/>
                                          </p:val>
                                        </p:tav>
                                        <p:tav tm="100000">
                                          <p:val>
                                            <p:strVal val="#ppt_w"/>
                                          </p:val>
                                        </p:tav>
                                      </p:tavLst>
                                    </p:anim>
                                    <p:anim calcmode="lin" valueType="num">
                                      <p:cBhvr>
                                        <p:cTn id="49" dur="500" fill="hold"/>
                                        <p:tgtEl>
                                          <p:spTgt spid="47"/>
                                        </p:tgtEl>
                                        <p:attrNameLst>
                                          <p:attrName>ppt_h</p:attrName>
                                        </p:attrNameLst>
                                      </p:cBhvr>
                                      <p:tavLst>
                                        <p:tav tm="0">
                                          <p:val>
                                            <p:fltVal val="0"/>
                                          </p:val>
                                        </p:tav>
                                        <p:tav tm="100000">
                                          <p:val>
                                            <p:strVal val="#ppt_h"/>
                                          </p:val>
                                        </p:tav>
                                      </p:tavLst>
                                    </p:anim>
                                    <p:animEffect transition="in" filter="fade">
                                      <p:cBhvr>
                                        <p:cTn id="50" dur="500"/>
                                        <p:tgtEl>
                                          <p:spTgt spid="47"/>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par>
                          <p:cTn id="58" fill="hold">
                            <p:stCondLst>
                              <p:cond delay="5000"/>
                            </p:stCondLst>
                            <p:childTnLst>
                              <p:par>
                                <p:cTn id="59" presetID="22" presetClass="entr" presetSubtype="1" fill="hold" nodeType="after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up)">
                                      <p:cBhvr>
                                        <p:cTn id="61" dur="500"/>
                                        <p:tgtEl>
                                          <p:spTgt spid="6"/>
                                        </p:tgtEl>
                                      </p:cBhvr>
                                    </p:animEffect>
                                  </p:childTnLst>
                                </p:cTn>
                              </p:par>
                            </p:childTnLst>
                          </p:cTn>
                        </p:par>
                        <p:par>
                          <p:cTn id="62" fill="hold">
                            <p:stCondLst>
                              <p:cond delay="5500"/>
                            </p:stCondLst>
                            <p:childTnLst>
                              <p:par>
                                <p:cTn id="63" presetID="16" presetClass="entr" presetSubtype="42"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barn(outHorizontal)">
                                      <p:cBhvr>
                                        <p:cTn id="65" dur="500"/>
                                        <p:tgtEl>
                                          <p:spTgt spid="42"/>
                                        </p:tgtEl>
                                      </p:cBhvr>
                                    </p:animEffect>
                                  </p:childTnLst>
                                </p:cTn>
                              </p:par>
                            </p:childTnLst>
                          </p:cTn>
                        </p:par>
                        <p:par>
                          <p:cTn id="66" fill="hold">
                            <p:stCondLst>
                              <p:cond delay="6000"/>
                            </p:stCondLst>
                            <p:childTnLst>
                              <p:par>
                                <p:cTn id="67" presetID="16" presetClass="entr" presetSubtype="26" fill="hold" grpId="0" nodeType="after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barn(inHorizontal)">
                                      <p:cBhvr>
                                        <p:cTn id="69" dur="500"/>
                                        <p:tgtEl>
                                          <p:spTgt spid="40"/>
                                        </p:tgtEl>
                                      </p:cBhvr>
                                    </p:animEffect>
                                  </p:childTnLst>
                                </p:cTn>
                              </p:par>
                            </p:childTnLst>
                          </p:cTn>
                        </p:par>
                        <p:par>
                          <p:cTn id="70" fill="hold">
                            <p:stCondLst>
                              <p:cond delay="6500"/>
                            </p:stCondLst>
                            <p:childTnLst>
                              <p:par>
                                <p:cTn id="71" presetID="16" presetClass="entr" presetSubtype="37" fill="hold" grpId="0" nodeType="after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barn(outVertical)">
                                      <p:cBhvr>
                                        <p:cTn id="73" dur="500"/>
                                        <p:tgtEl>
                                          <p:spTgt spid="45"/>
                                        </p:tgtEl>
                                      </p:cBhvr>
                                    </p:animEffect>
                                  </p:childTnLst>
                                </p:cTn>
                              </p:par>
                            </p:childTnLst>
                          </p:cTn>
                        </p:par>
                        <p:par>
                          <p:cTn id="74" fill="hold">
                            <p:stCondLst>
                              <p:cond delay="7000"/>
                            </p:stCondLst>
                            <p:childTnLst>
                              <p:par>
                                <p:cTn id="75" presetID="22" presetClass="entr" presetSubtype="8" fill="hold" grpId="0" nodeType="after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wipe(left)">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4" grpId="0"/>
      <p:bldP spid="15" grpId="0"/>
      <p:bldP spid="16" grpId="0" animBg="1"/>
      <p:bldP spid="23" grpId="0"/>
      <p:bldP spid="24" grpId="0"/>
      <p:bldP spid="40" grpId="0" animBg="1"/>
      <p:bldP spid="42" grpId="0" animBg="1"/>
      <p:bldP spid="44" grpId="0" animBg="1"/>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Choose Nilyka</a:t>
            </a:r>
          </a:p>
        </p:txBody>
      </p:sp>
      <p:sp>
        <p:nvSpPr>
          <p:cNvPr id="88" name="TextBox 87"/>
          <p:cNvSpPr txBox="1"/>
          <p:nvPr/>
        </p:nvSpPr>
        <p:spPr>
          <a:xfrm>
            <a:off x="838200" y="1202162"/>
            <a:ext cx="9786870" cy="307777"/>
          </a:xfrm>
          <a:prstGeom prst="rect">
            <a:avLst/>
          </a:prstGeom>
          <a:noFill/>
        </p:spPr>
        <p:txBody>
          <a:bodyPr wrap="square" rtlCol="0">
            <a:spAutoFit/>
          </a:bodyPr>
          <a:lstStyle/>
          <a:p>
            <a:r>
              <a:rPr lang="ms-MY" sz="1400" b="1" i="1">
                <a:solidFill>
                  <a:schemeClr val="tx1">
                    <a:lumMod val="50000"/>
                    <a:lumOff val="50000"/>
                  </a:schemeClr>
                </a:solidFill>
              </a:rPr>
              <a:t>Lorem </a:t>
            </a:r>
            <a:r>
              <a:rPr lang="ms-MY" sz="1400" b="1" i="1" dirty="0">
                <a:solidFill>
                  <a:schemeClr val="tx1">
                    <a:lumMod val="50000"/>
                    <a:lumOff val="50000"/>
                  </a:schemeClr>
                </a:solidFill>
              </a:rPr>
              <a:t>ipsum dolor sit amet, consectetur adipiscing </a:t>
            </a:r>
            <a:r>
              <a:rPr lang="ms-MY" sz="1400" b="1" i="1">
                <a:solidFill>
                  <a:schemeClr val="tx1">
                    <a:lumMod val="50000"/>
                    <a:lumOff val="50000"/>
                  </a:schemeClr>
                </a:solidFill>
              </a:rPr>
              <a:t>elit.</a:t>
            </a:r>
            <a:endParaRPr lang="en-US" sz="1400" b="1" i="1" dirty="0">
              <a:solidFill>
                <a:schemeClr val="tx1">
                  <a:lumMod val="50000"/>
                  <a:lumOff val="50000"/>
                </a:schemeClr>
              </a:solidFill>
            </a:endParaRPr>
          </a:p>
        </p:txBody>
      </p:sp>
      <p:grpSp>
        <p:nvGrpSpPr>
          <p:cNvPr id="105" name="Group 104"/>
          <p:cNvGrpSpPr/>
          <p:nvPr/>
        </p:nvGrpSpPr>
        <p:grpSpPr>
          <a:xfrm>
            <a:off x="852715" y="2022353"/>
            <a:ext cx="2153233" cy="3897104"/>
            <a:chOff x="852715" y="2022353"/>
            <a:chExt cx="2153233" cy="3897104"/>
          </a:xfrm>
          <a:solidFill>
            <a:schemeClr val="bg1"/>
          </a:solidFill>
        </p:grpSpPr>
        <p:sp>
          <p:nvSpPr>
            <p:cNvPr id="40" name="Flowchart: Process 39"/>
            <p:cNvSpPr/>
            <p:nvPr/>
          </p:nvSpPr>
          <p:spPr>
            <a:xfrm>
              <a:off x="852715" y="2022354"/>
              <a:ext cx="2153233" cy="3897103"/>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Pentagon 42"/>
            <p:cNvSpPr/>
            <p:nvPr/>
          </p:nvSpPr>
          <p:spPr>
            <a:xfrm rot="5400000">
              <a:off x="1364926" y="1510145"/>
              <a:ext cx="1128810" cy="2153232"/>
            </a:xfrm>
            <a:prstGeom prst="homePlate">
              <a:avLst>
                <a:gd name="adj" fmla="val 807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Flowchart: Process 44"/>
            <p:cNvSpPr/>
            <p:nvPr/>
          </p:nvSpPr>
          <p:spPr>
            <a:xfrm>
              <a:off x="852715" y="2022353"/>
              <a:ext cx="2153233" cy="425425"/>
            </a:xfrm>
            <a:prstGeom prst="flowChartProcess">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Great Design</a:t>
              </a:r>
              <a:endParaRPr lang="en-US" dirty="0">
                <a:latin typeface="+mj-lt"/>
              </a:endParaRPr>
            </a:p>
          </p:txBody>
        </p:sp>
        <p:sp>
          <p:nvSpPr>
            <p:cNvPr id="46" name="Rounded Rectangle 45"/>
            <p:cNvSpPr/>
            <p:nvPr/>
          </p:nvSpPr>
          <p:spPr>
            <a:xfrm>
              <a:off x="1023201" y="5214698"/>
              <a:ext cx="1793225" cy="445893"/>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mj-lt"/>
                </a:rPr>
                <a:t>MORE </a:t>
              </a:r>
              <a:r>
                <a:rPr lang="en-US" sz="1200" b="1" dirty="0">
                  <a:latin typeface="+mj-lt"/>
                </a:rPr>
                <a:t>DETAILS</a:t>
              </a:r>
              <a:endParaRPr lang="id-ID" sz="1200" b="1" dirty="0">
                <a:latin typeface="+mj-lt"/>
              </a:endParaRPr>
            </a:p>
          </p:txBody>
        </p:sp>
        <p:grpSp>
          <p:nvGrpSpPr>
            <p:cNvPr id="84" name="Group 83"/>
            <p:cNvGrpSpPr/>
            <p:nvPr/>
          </p:nvGrpSpPr>
          <p:grpSpPr>
            <a:xfrm>
              <a:off x="1770208" y="2530061"/>
              <a:ext cx="339946" cy="495543"/>
              <a:chOff x="3582988" y="3510757"/>
              <a:chExt cx="319088" cy="465138"/>
            </a:xfrm>
            <a:grpFill/>
          </p:grpSpPr>
          <p:sp>
            <p:nvSpPr>
              <p:cNvPr id="85"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6"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01" name="Rectangle 100"/>
            <p:cNvSpPr/>
            <p:nvPr/>
          </p:nvSpPr>
          <p:spPr>
            <a:xfrm>
              <a:off x="1023201" y="3355394"/>
              <a:ext cx="1793225" cy="1600438"/>
            </a:xfrm>
            <a:prstGeom prst="rect">
              <a:avLst/>
            </a:prstGeom>
            <a:noFill/>
          </p:spPr>
          <p:txBody>
            <a:bodyPr wrap="square">
              <a:spAutoFit/>
            </a:bodyPr>
            <a:lstStyle/>
            <a:p>
              <a:pPr algn="ctr"/>
              <a:r>
                <a:rPr lang="en-US" sz="1400" dirty="0">
                  <a:solidFill>
                    <a:schemeClr val="bg1">
                      <a:lumMod val="95000"/>
                    </a:schemeClr>
                  </a:solidFill>
                </a:rPr>
                <a:t>Lorem ipsum dolor sit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a:t>
              </a:r>
              <a:r>
                <a:rPr lang="en-US" sz="1400" dirty="0" err="1">
                  <a:solidFill>
                    <a:schemeClr val="bg1">
                      <a:lumMod val="95000"/>
                    </a:schemeClr>
                  </a:solidFill>
                </a:rPr>
                <a:t>adipiscing</a:t>
              </a:r>
              <a:r>
                <a:rPr lang="en-US" sz="1400" dirty="0">
                  <a:solidFill>
                    <a:schemeClr val="bg1">
                      <a:lumMod val="95000"/>
                    </a:schemeClr>
                  </a:solidFill>
                </a:rPr>
                <a:t> </a:t>
              </a:r>
              <a:r>
                <a:rPr lang="en-US" sz="1400" dirty="0" err="1">
                  <a:solidFill>
                    <a:schemeClr val="bg1">
                      <a:lumMod val="95000"/>
                    </a:schemeClr>
                  </a:solidFill>
                </a:rPr>
                <a:t>elit</a:t>
              </a:r>
              <a:r>
                <a:rPr lang="en-US" sz="1400" dirty="0">
                  <a:solidFill>
                    <a:schemeClr val="bg1">
                      <a:lumMod val="95000"/>
                    </a:schemeClr>
                  </a:solidFill>
                </a:rPr>
                <a:t>. </a:t>
              </a:r>
              <a:r>
                <a:rPr lang="en-US" sz="1400" dirty="0" err="1">
                  <a:solidFill>
                    <a:schemeClr val="bg1">
                      <a:lumMod val="95000"/>
                    </a:schemeClr>
                  </a:solidFill>
                </a:rPr>
                <a:t>Cras</a:t>
              </a:r>
              <a:r>
                <a:rPr lang="en-US" sz="1400" dirty="0">
                  <a:solidFill>
                    <a:schemeClr val="bg1">
                      <a:lumMod val="95000"/>
                    </a:schemeClr>
                  </a:solidFill>
                </a:rPr>
                <a:t> et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Suspendisse</a:t>
              </a:r>
              <a:r>
                <a:rPr lang="en-US" sz="1400" dirty="0">
                  <a:solidFill>
                    <a:schemeClr val="bg1">
                      <a:lumMod val="95000"/>
                    </a:schemeClr>
                  </a:solidFill>
                </a:rPr>
                <a:t> </a:t>
              </a:r>
              <a:r>
                <a:rPr lang="en-US" sz="1400" dirty="0" err="1">
                  <a:solidFill>
                    <a:schemeClr val="bg1">
                      <a:lumMod val="95000"/>
                    </a:schemeClr>
                  </a:solidFill>
                </a:rPr>
                <a:t>quis</a:t>
              </a:r>
              <a:r>
                <a:rPr lang="en-US" sz="1400" dirty="0">
                  <a:solidFill>
                    <a:schemeClr val="bg1">
                      <a:lumMod val="95000"/>
                    </a:schemeClr>
                  </a:solidFill>
                </a:rPr>
                <a:t> </a:t>
              </a:r>
              <a:r>
                <a:rPr lang="en-US" sz="1400" dirty="0" err="1">
                  <a:solidFill>
                    <a:schemeClr val="bg1">
                      <a:lumMod val="95000"/>
                    </a:schemeClr>
                  </a:solidFill>
                </a:rPr>
                <a:t>aliquet</a:t>
              </a:r>
              <a:r>
                <a:rPr lang="en-US" sz="1400" dirty="0">
                  <a:solidFill>
                    <a:schemeClr val="bg1">
                      <a:lumMod val="95000"/>
                    </a:schemeClr>
                  </a:solidFill>
                </a:rPr>
                <a:t> </a:t>
              </a:r>
              <a:r>
                <a:rPr lang="en-US" sz="1400" dirty="0" err="1">
                  <a:solidFill>
                    <a:schemeClr val="bg1">
                      <a:lumMod val="95000"/>
                    </a:schemeClr>
                  </a:solidFill>
                </a:rPr>
                <a:t>tellus</a:t>
              </a:r>
              <a:r>
                <a:rPr lang="en-US" sz="1400" dirty="0">
                  <a:solidFill>
                    <a:schemeClr val="bg1">
                      <a:lumMod val="95000"/>
                    </a:schemeClr>
                  </a:solidFill>
                </a:rPr>
                <a:t>. </a:t>
              </a:r>
              <a:r>
                <a:rPr lang="en-US" sz="1400" dirty="0" err="1">
                  <a:solidFill>
                    <a:schemeClr val="bg1">
                      <a:lumMod val="95000"/>
                    </a:schemeClr>
                  </a:solidFill>
                </a:rPr>
                <a:t>Nullam</a:t>
              </a:r>
              <a:r>
                <a:rPr lang="en-US" sz="1400" dirty="0">
                  <a:solidFill>
                    <a:schemeClr val="bg1">
                      <a:lumMod val="95000"/>
                    </a:schemeClr>
                  </a:solidFill>
                </a:rPr>
                <a:t> </a:t>
              </a:r>
              <a:r>
                <a:rPr lang="en-US" sz="1400" dirty="0" err="1">
                  <a:solidFill>
                    <a:schemeClr val="bg1">
                      <a:lumMod val="95000"/>
                    </a:schemeClr>
                  </a:solidFill>
                </a:rPr>
                <a:t>fermentum</a:t>
              </a:r>
              <a:endParaRPr lang="en-US" sz="1400" dirty="0">
                <a:solidFill>
                  <a:schemeClr val="bg1">
                    <a:lumMod val="95000"/>
                  </a:schemeClr>
                </a:solidFill>
              </a:endParaRPr>
            </a:p>
          </p:txBody>
        </p:sp>
      </p:grpSp>
      <p:grpSp>
        <p:nvGrpSpPr>
          <p:cNvPr id="106" name="Group 105"/>
          <p:cNvGrpSpPr/>
          <p:nvPr/>
        </p:nvGrpSpPr>
        <p:grpSpPr>
          <a:xfrm>
            <a:off x="3641811" y="2022353"/>
            <a:ext cx="2153233" cy="3897104"/>
            <a:chOff x="3600007" y="2022353"/>
            <a:chExt cx="2153233" cy="3897104"/>
          </a:xfrm>
          <a:solidFill>
            <a:schemeClr val="bg1">
              <a:alpha val="20000"/>
            </a:schemeClr>
          </a:solidFill>
        </p:grpSpPr>
        <p:sp>
          <p:nvSpPr>
            <p:cNvPr id="89" name="Flowchart: Process 88"/>
            <p:cNvSpPr/>
            <p:nvPr/>
          </p:nvSpPr>
          <p:spPr>
            <a:xfrm>
              <a:off x="3600007" y="2022354"/>
              <a:ext cx="2153233" cy="3897103"/>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Pentagon 89"/>
            <p:cNvSpPr/>
            <p:nvPr/>
          </p:nvSpPr>
          <p:spPr>
            <a:xfrm rot="5400000">
              <a:off x="4112218" y="1510145"/>
              <a:ext cx="1128810" cy="2153232"/>
            </a:xfrm>
            <a:prstGeom prst="homePlate">
              <a:avLst>
                <a:gd name="adj" fmla="val 807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Flowchart: Process 90"/>
            <p:cNvSpPr/>
            <p:nvPr/>
          </p:nvSpPr>
          <p:spPr>
            <a:xfrm>
              <a:off x="3600007" y="2022353"/>
              <a:ext cx="2153233" cy="42542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Cool Animations</a:t>
              </a:r>
              <a:endParaRPr lang="en-US" dirty="0">
                <a:latin typeface="+mj-lt"/>
              </a:endParaRPr>
            </a:p>
          </p:txBody>
        </p:sp>
        <p:sp>
          <p:nvSpPr>
            <p:cNvPr id="92" name="Rounded Rectangle 91"/>
            <p:cNvSpPr/>
            <p:nvPr/>
          </p:nvSpPr>
          <p:spPr>
            <a:xfrm>
              <a:off x="3770493" y="5214698"/>
              <a:ext cx="1793225" cy="4458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mj-lt"/>
                </a:rPr>
                <a:t>MORE </a:t>
              </a:r>
              <a:r>
                <a:rPr lang="en-US" sz="1200" b="1" dirty="0">
                  <a:latin typeface="+mj-lt"/>
                </a:rPr>
                <a:t>DETAILS</a:t>
              </a:r>
              <a:endParaRPr lang="id-ID" sz="1200" b="1" dirty="0">
                <a:latin typeface="+mj-lt"/>
              </a:endParaRPr>
            </a:p>
          </p:txBody>
        </p:sp>
        <p:sp>
          <p:nvSpPr>
            <p:cNvPr id="87" name="AutoShape 149"/>
            <p:cNvSpPr>
              <a:spLocks/>
            </p:cNvSpPr>
            <p:nvPr/>
          </p:nvSpPr>
          <p:spPr bwMode="auto">
            <a:xfrm>
              <a:off x="4427301" y="2609400"/>
              <a:ext cx="494697" cy="3560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2" name="Rectangle 101"/>
            <p:cNvSpPr/>
            <p:nvPr/>
          </p:nvSpPr>
          <p:spPr>
            <a:xfrm>
              <a:off x="3780010" y="3355394"/>
              <a:ext cx="1793225" cy="1600438"/>
            </a:xfrm>
            <a:prstGeom prst="rect">
              <a:avLst/>
            </a:prstGeom>
            <a:noFill/>
          </p:spPr>
          <p:txBody>
            <a:bodyPr wrap="square">
              <a:spAutoFit/>
            </a:bodyPr>
            <a:lstStyle/>
            <a:p>
              <a:pPr algn="ctr"/>
              <a:r>
                <a:rPr lang="en-US" sz="1400" dirty="0">
                  <a:solidFill>
                    <a:schemeClr val="bg1">
                      <a:lumMod val="95000"/>
                    </a:schemeClr>
                  </a:solidFill>
                </a:rPr>
                <a:t>Lorem ipsum dolor sit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a:t>
              </a:r>
              <a:r>
                <a:rPr lang="en-US" sz="1400" dirty="0" err="1">
                  <a:solidFill>
                    <a:schemeClr val="bg1">
                      <a:lumMod val="95000"/>
                    </a:schemeClr>
                  </a:solidFill>
                </a:rPr>
                <a:t>adipiscing</a:t>
              </a:r>
              <a:r>
                <a:rPr lang="en-US" sz="1400" dirty="0">
                  <a:solidFill>
                    <a:schemeClr val="bg1">
                      <a:lumMod val="95000"/>
                    </a:schemeClr>
                  </a:solidFill>
                </a:rPr>
                <a:t> </a:t>
              </a:r>
              <a:r>
                <a:rPr lang="en-US" sz="1400" dirty="0" err="1">
                  <a:solidFill>
                    <a:schemeClr val="bg1">
                      <a:lumMod val="95000"/>
                    </a:schemeClr>
                  </a:solidFill>
                </a:rPr>
                <a:t>elit</a:t>
              </a:r>
              <a:r>
                <a:rPr lang="en-US" sz="1400" dirty="0">
                  <a:solidFill>
                    <a:schemeClr val="bg1">
                      <a:lumMod val="95000"/>
                    </a:schemeClr>
                  </a:solidFill>
                </a:rPr>
                <a:t>. </a:t>
              </a:r>
              <a:r>
                <a:rPr lang="en-US" sz="1400" dirty="0" err="1">
                  <a:solidFill>
                    <a:schemeClr val="bg1">
                      <a:lumMod val="95000"/>
                    </a:schemeClr>
                  </a:solidFill>
                </a:rPr>
                <a:t>Cras</a:t>
              </a:r>
              <a:r>
                <a:rPr lang="en-US" sz="1400" dirty="0">
                  <a:solidFill>
                    <a:schemeClr val="bg1">
                      <a:lumMod val="95000"/>
                    </a:schemeClr>
                  </a:solidFill>
                </a:rPr>
                <a:t> et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Suspendisse</a:t>
              </a:r>
              <a:r>
                <a:rPr lang="en-US" sz="1400" dirty="0">
                  <a:solidFill>
                    <a:schemeClr val="bg1">
                      <a:lumMod val="95000"/>
                    </a:schemeClr>
                  </a:solidFill>
                </a:rPr>
                <a:t> </a:t>
              </a:r>
              <a:r>
                <a:rPr lang="en-US" sz="1400" dirty="0" err="1">
                  <a:solidFill>
                    <a:schemeClr val="bg1">
                      <a:lumMod val="95000"/>
                    </a:schemeClr>
                  </a:solidFill>
                </a:rPr>
                <a:t>quis</a:t>
              </a:r>
              <a:r>
                <a:rPr lang="en-US" sz="1400" dirty="0">
                  <a:solidFill>
                    <a:schemeClr val="bg1">
                      <a:lumMod val="95000"/>
                    </a:schemeClr>
                  </a:solidFill>
                </a:rPr>
                <a:t> </a:t>
              </a:r>
              <a:r>
                <a:rPr lang="en-US" sz="1400" dirty="0" err="1">
                  <a:solidFill>
                    <a:schemeClr val="bg1">
                      <a:lumMod val="95000"/>
                    </a:schemeClr>
                  </a:solidFill>
                </a:rPr>
                <a:t>aliquet</a:t>
              </a:r>
              <a:r>
                <a:rPr lang="en-US" sz="1400" dirty="0">
                  <a:solidFill>
                    <a:schemeClr val="bg1">
                      <a:lumMod val="95000"/>
                    </a:schemeClr>
                  </a:solidFill>
                </a:rPr>
                <a:t> </a:t>
              </a:r>
              <a:r>
                <a:rPr lang="en-US" sz="1400" dirty="0" err="1">
                  <a:solidFill>
                    <a:schemeClr val="bg1">
                      <a:lumMod val="95000"/>
                    </a:schemeClr>
                  </a:solidFill>
                </a:rPr>
                <a:t>tellus</a:t>
              </a:r>
              <a:r>
                <a:rPr lang="en-US" sz="1400" dirty="0">
                  <a:solidFill>
                    <a:schemeClr val="bg1">
                      <a:lumMod val="95000"/>
                    </a:schemeClr>
                  </a:solidFill>
                </a:rPr>
                <a:t>. </a:t>
              </a:r>
              <a:r>
                <a:rPr lang="en-US" sz="1400" dirty="0" err="1">
                  <a:solidFill>
                    <a:schemeClr val="bg1">
                      <a:lumMod val="95000"/>
                    </a:schemeClr>
                  </a:solidFill>
                </a:rPr>
                <a:t>Nullam</a:t>
              </a:r>
              <a:r>
                <a:rPr lang="en-US" sz="1400" dirty="0">
                  <a:solidFill>
                    <a:schemeClr val="bg1">
                      <a:lumMod val="95000"/>
                    </a:schemeClr>
                  </a:solidFill>
                </a:rPr>
                <a:t> </a:t>
              </a:r>
              <a:r>
                <a:rPr lang="en-US" sz="1400" dirty="0" err="1">
                  <a:solidFill>
                    <a:schemeClr val="bg1">
                      <a:lumMod val="95000"/>
                    </a:schemeClr>
                  </a:solidFill>
                </a:rPr>
                <a:t>fermentum</a:t>
              </a:r>
              <a:endParaRPr lang="en-US" sz="1400" dirty="0">
                <a:solidFill>
                  <a:schemeClr val="bg1">
                    <a:lumMod val="95000"/>
                  </a:schemeClr>
                </a:solidFill>
              </a:endParaRPr>
            </a:p>
          </p:txBody>
        </p:sp>
      </p:grpSp>
      <p:grpSp>
        <p:nvGrpSpPr>
          <p:cNvPr id="107" name="Group 106"/>
          <p:cNvGrpSpPr/>
          <p:nvPr/>
        </p:nvGrpSpPr>
        <p:grpSpPr>
          <a:xfrm>
            <a:off x="6417088" y="2022353"/>
            <a:ext cx="2153233" cy="3897104"/>
            <a:chOff x="6464261" y="2022353"/>
            <a:chExt cx="2153233" cy="3897104"/>
          </a:xfrm>
          <a:solidFill>
            <a:schemeClr val="bg1">
              <a:alpha val="20000"/>
            </a:schemeClr>
          </a:solidFill>
        </p:grpSpPr>
        <p:sp>
          <p:nvSpPr>
            <p:cNvPr id="93" name="Flowchart: Process 92"/>
            <p:cNvSpPr/>
            <p:nvPr/>
          </p:nvSpPr>
          <p:spPr>
            <a:xfrm>
              <a:off x="6464261" y="2022354"/>
              <a:ext cx="2153233" cy="3897103"/>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4" name="Pentagon 93"/>
            <p:cNvSpPr/>
            <p:nvPr/>
          </p:nvSpPr>
          <p:spPr>
            <a:xfrm rot="5400000">
              <a:off x="6976472" y="1510145"/>
              <a:ext cx="1128810" cy="2153232"/>
            </a:xfrm>
            <a:prstGeom prst="homePlate">
              <a:avLst>
                <a:gd name="adj" fmla="val 807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5" name="Flowchart: Process 94"/>
            <p:cNvSpPr/>
            <p:nvPr/>
          </p:nvSpPr>
          <p:spPr>
            <a:xfrm>
              <a:off x="6464261" y="2022353"/>
              <a:ext cx="2153233" cy="42542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Best Color</a:t>
              </a:r>
              <a:endParaRPr lang="en-US" dirty="0">
                <a:latin typeface="+mj-lt"/>
              </a:endParaRPr>
            </a:p>
          </p:txBody>
        </p:sp>
        <p:sp>
          <p:nvSpPr>
            <p:cNvPr id="96" name="Rounded Rectangle 95"/>
            <p:cNvSpPr/>
            <p:nvPr/>
          </p:nvSpPr>
          <p:spPr>
            <a:xfrm>
              <a:off x="6634747" y="5214698"/>
              <a:ext cx="1793225" cy="4458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mj-lt"/>
                </a:rPr>
                <a:t>MORE </a:t>
              </a:r>
              <a:r>
                <a:rPr lang="en-US" sz="1200" b="1" dirty="0">
                  <a:latin typeface="+mj-lt"/>
                </a:rPr>
                <a:t>DETAILS</a:t>
              </a:r>
              <a:endParaRPr lang="id-ID" sz="1200" b="1" dirty="0">
                <a:latin typeface="+mj-lt"/>
              </a:endParaRPr>
            </a:p>
          </p:txBody>
        </p:sp>
        <p:grpSp>
          <p:nvGrpSpPr>
            <p:cNvPr id="72" name="Group 71"/>
            <p:cNvGrpSpPr/>
            <p:nvPr/>
          </p:nvGrpSpPr>
          <p:grpSpPr>
            <a:xfrm>
              <a:off x="7289646" y="2528247"/>
              <a:ext cx="494697" cy="495543"/>
              <a:chOff x="7275629" y="3973834"/>
              <a:chExt cx="464344" cy="465138"/>
            </a:xfrm>
            <a:grpFill/>
          </p:grpSpPr>
          <p:sp>
            <p:nvSpPr>
              <p:cNvPr id="73"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4"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5"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6"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7"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8"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03" name="Rectangle 102"/>
            <p:cNvSpPr/>
            <p:nvPr/>
          </p:nvSpPr>
          <p:spPr>
            <a:xfrm>
              <a:off x="6634746" y="3355394"/>
              <a:ext cx="1793225" cy="1600438"/>
            </a:xfrm>
            <a:prstGeom prst="rect">
              <a:avLst/>
            </a:prstGeom>
            <a:noFill/>
          </p:spPr>
          <p:txBody>
            <a:bodyPr wrap="square">
              <a:spAutoFit/>
            </a:bodyPr>
            <a:lstStyle/>
            <a:p>
              <a:pPr algn="ctr"/>
              <a:r>
                <a:rPr lang="en-US" sz="1400" dirty="0">
                  <a:solidFill>
                    <a:schemeClr val="bg1">
                      <a:lumMod val="95000"/>
                    </a:schemeClr>
                  </a:solidFill>
                </a:rPr>
                <a:t>Lorem ipsum dolor sit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a:t>
              </a:r>
              <a:r>
                <a:rPr lang="en-US" sz="1400" dirty="0" err="1">
                  <a:solidFill>
                    <a:schemeClr val="bg1">
                      <a:lumMod val="95000"/>
                    </a:schemeClr>
                  </a:solidFill>
                </a:rPr>
                <a:t>adipiscing</a:t>
              </a:r>
              <a:r>
                <a:rPr lang="en-US" sz="1400" dirty="0">
                  <a:solidFill>
                    <a:schemeClr val="bg1">
                      <a:lumMod val="95000"/>
                    </a:schemeClr>
                  </a:solidFill>
                </a:rPr>
                <a:t> </a:t>
              </a:r>
              <a:r>
                <a:rPr lang="en-US" sz="1400" dirty="0" err="1">
                  <a:solidFill>
                    <a:schemeClr val="bg1">
                      <a:lumMod val="95000"/>
                    </a:schemeClr>
                  </a:solidFill>
                </a:rPr>
                <a:t>elit</a:t>
              </a:r>
              <a:r>
                <a:rPr lang="en-US" sz="1400" dirty="0">
                  <a:solidFill>
                    <a:schemeClr val="bg1">
                      <a:lumMod val="95000"/>
                    </a:schemeClr>
                  </a:solidFill>
                </a:rPr>
                <a:t>. </a:t>
              </a:r>
              <a:r>
                <a:rPr lang="en-US" sz="1400" dirty="0" err="1">
                  <a:solidFill>
                    <a:schemeClr val="bg1">
                      <a:lumMod val="95000"/>
                    </a:schemeClr>
                  </a:solidFill>
                </a:rPr>
                <a:t>Cras</a:t>
              </a:r>
              <a:r>
                <a:rPr lang="en-US" sz="1400" dirty="0">
                  <a:solidFill>
                    <a:schemeClr val="bg1">
                      <a:lumMod val="95000"/>
                    </a:schemeClr>
                  </a:solidFill>
                </a:rPr>
                <a:t> et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Suspendisse</a:t>
              </a:r>
              <a:r>
                <a:rPr lang="en-US" sz="1400" dirty="0">
                  <a:solidFill>
                    <a:schemeClr val="bg1">
                      <a:lumMod val="95000"/>
                    </a:schemeClr>
                  </a:solidFill>
                </a:rPr>
                <a:t> </a:t>
              </a:r>
              <a:r>
                <a:rPr lang="en-US" sz="1400" dirty="0" err="1">
                  <a:solidFill>
                    <a:schemeClr val="bg1">
                      <a:lumMod val="95000"/>
                    </a:schemeClr>
                  </a:solidFill>
                </a:rPr>
                <a:t>quis</a:t>
              </a:r>
              <a:r>
                <a:rPr lang="en-US" sz="1400" dirty="0">
                  <a:solidFill>
                    <a:schemeClr val="bg1">
                      <a:lumMod val="95000"/>
                    </a:schemeClr>
                  </a:solidFill>
                </a:rPr>
                <a:t> </a:t>
              </a:r>
              <a:r>
                <a:rPr lang="en-US" sz="1400" dirty="0" err="1">
                  <a:solidFill>
                    <a:schemeClr val="bg1">
                      <a:lumMod val="95000"/>
                    </a:schemeClr>
                  </a:solidFill>
                </a:rPr>
                <a:t>aliquet</a:t>
              </a:r>
              <a:r>
                <a:rPr lang="en-US" sz="1400" dirty="0">
                  <a:solidFill>
                    <a:schemeClr val="bg1">
                      <a:lumMod val="95000"/>
                    </a:schemeClr>
                  </a:solidFill>
                </a:rPr>
                <a:t> </a:t>
              </a:r>
              <a:r>
                <a:rPr lang="en-US" sz="1400" dirty="0" err="1">
                  <a:solidFill>
                    <a:schemeClr val="bg1">
                      <a:lumMod val="95000"/>
                    </a:schemeClr>
                  </a:solidFill>
                </a:rPr>
                <a:t>tellus</a:t>
              </a:r>
              <a:r>
                <a:rPr lang="en-US" sz="1400" dirty="0">
                  <a:solidFill>
                    <a:schemeClr val="bg1">
                      <a:lumMod val="95000"/>
                    </a:schemeClr>
                  </a:solidFill>
                </a:rPr>
                <a:t>. </a:t>
              </a:r>
              <a:r>
                <a:rPr lang="en-US" sz="1400" dirty="0" err="1">
                  <a:solidFill>
                    <a:schemeClr val="bg1">
                      <a:lumMod val="95000"/>
                    </a:schemeClr>
                  </a:solidFill>
                </a:rPr>
                <a:t>Nullam</a:t>
              </a:r>
              <a:r>
                <a:rPr lang="en-US" sz="1400" dirty="0">
                  <a:solidFill>
                    <a:schemeClr val="bg1">
                      <a:lumMod val="95000"/>
                    </a:schemeClr>
                  </a:solidFill>
                </a:rPr>
                <a:t> </a:t>
              </a:r>
              <a:r>
                <a:rPr lang="en-US" sz="1400" dirty="0" err="1">
                  <a:solidFill>
                    <a:schemeClr val="bg1">
                      <a:lumMod val="95000"/>
                    </a:schemeClr>
                  </a:solidFill>
                </a:rPr>
                <a:t>fermentum</a:t>
              </a:r>
              <a:endParaRPr lang="en-US" sz="1400" dirty="0">
                <a:solidFill>
                  <a:schemeClr val="bg1">
                    <a:lumMod val="95000"/>
                  </a:schemeClr>
                </a:solidFill>
              </a:endParaRPr>
            </a:p>
          </p:txBody>
        </p:sp>
      </p:grpSp>
      <p:grpSp>
        <p:nvGrpSpPr>
          <p:cNvPr id="108" name="Group 107"/>
          <p:cNvGrpSpPr/>
          <p:nvPr/>
        </p:nvGrpSpPr>
        <p:grpSpPr>
          <a:xfrm>
            <a:off x="9192368" y="2022353"/>
            <a:ext cx="2153233" cy="3897104"/>
            <a:chOff x="9192368" y="2022353"/>
            <a:chExt cx="2153233" cy="3897104"/>
          </a:xfrm>
          <a:solidFill>
            <a:schemeClr val="bg1">
              <a:alpha val="20000"/>
            </a:schemeClr>
          </a:solidFill>
        </p:grpSpPr>
        <p:sp>
          <p:nvSpPr>
            <p:cNvPr id="97" name="Flowchart: Process 96"/>
            <p:cNvSpPr/>
            <p:nvPr/>
          </p:nvSpPr>
          <p:spPr>
            <a:xfrm>
              <a:off x="9192368" y="2022354"/>
              <a:ext cx="2153233" cy="3897103"/>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8" name="Pentagon 97"/>
            <p:cNvSpPr/>
            <p:nvPr/>
          </p:nvSpPr>
          <p:spPr>
            <a:xfrm rot="5400000">
              <a:off x="9704579" y="1510145"/>
              <a:ext cx="1128810" cy="2153232"/>
            </a:xfrm>
            <a:prstGeom prst="homePlate">
              <a:avLst>
                <a:gd name="adj" fmla="val 807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9" name="Flowchart: Process 98"/>
            <p:cNvSpPr/>
            <p:nvPr/>
          </p:nvSpPr>
          <p:spPr>
            <a:xfrm>
              <a:off x="9192368" y="2022353"/>
              <a:ext cx="2153233" cy="42542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Very Cheap</a:t>
              </a:r>
              <a:endParaRPr lang="en-US" dirty="0">
                <a:latin typeface="+mj-lt"/>
              </a:endParaRPr>
            </a:p>
          </p:txBody>
        </p:sp>
        <p:sp>
          <p:nvSpPr>
            <p:cNvPr id="100" name="Rounded Rectangle 99"/>
            <p:cNvSpPr/>
            <p:nvPr/>
          </p:nvSpPr>
          <p:spPr>
            <a:xfrm>
              <a:off x="9362854" y="5214698"/>
              <a:ext cx="1793225" cy="4458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mj-lt"/>
                </a:rPr>
                <a:t>MORE </a:t>
              </a:r>
              <a:r>
                <a:rPr lang="en-US" sz="1200" b="1" dirty="0">
                  <a:latin typeface="+mj-lt"/>
                </a:rPr>
                <a:t>DETAILS</a:t>
              </a:r>
              <a:endParaRPr lang="id-ID" sz="1200" b="1" dirty="0">
                <a:latin typeface="+mj-lt"/>
              </a:endParaRPr>
            </a:p>
          </p:txBody>
        </p:sp>
        <p:grpSp>
          <p:nvGrpSpPr>
            <p:cNvPr id="79" name="Group 78"/>
            <p:cNvGrpSpPr/>
            <p:nvPr/>
          </p:nvGrpSpPr>
          <p:grpSpPr>
            <a:xfrm>
              <a:off x="10029833" y="2552653"/>
              <a:ext cx="494697" cy="494697"/>
              <a:chOff x="8216107" y="2577307"/>
              <a:chExt cx="464344" cy="464344"/>
            </a:xfrm>
            <a:grpFill/>
          </p:grpSpPr>
          <p:sp>
            <p:nvSpPr>
              <p:cNvPr id="80" name="AutoShape 52"/>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1" name="AutoShape 53"/>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2" name="AutoShape 54"/>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3" name="AutoShape 55"/>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04" name="Rectangle 103"/>
            <p:cNvSpPr/>
            <p:nvPr/>
          </p:nvSpPr>
          <p:spPr>
            <a:xfrm>
              <a:off x="9380568" y="3355394"/>
              <a:ext cx="1793225" cy="1600438"/>
            </a:xfrm>
            <a:prstGeom prst="rect">
              <a:avLst/>
            </a:prstGeom>
            <a:noFill/>
          </p:spPr>
          <p:txBody>
            <a:bodyPr wrap="square">
              <a:spAutoFit/>
            </a:bodyPr>
            <a:lstStyle/>
            <a:p>
              <a:pPr algn="ctr"/>
              <a:r>
                <a:rPr lang="en-US" sz="1400" dirty="0">
                  <a:solidFill>
                    <a:schemeClr val="bg1">
                      <a:lumMod val="95000"/>
                    </a:schemeClr>
                  </a:solidFill>
                </a:rPr>
                <a:t>Lorem ipsum dolor sit </a:t>
              </a:r>
              <a:r>
                <a:rPr lang="en-US" sz="1400" dirty="0" err="1">
                  <a:solidFill>
                    <a:schemeClr val="bg1">
                      <a:lumMod val="95000"/>
                    </a:schemeClr>
                  </a:solidFill>
                </a:rPr>
                <a:t>amet</a:t>
              </a:r>
              <a:r>
                <a:rPr lang="en-US" sz="1400" dirty="0">
                  <a:solidFill>
                    <a:schemeClr val="bg1">
                      <a:lumMod val="95000"/>
                    </a:schemeClr>
                  </a:solidFill>
                </a:rPr>
                <a:t>, </a:t>
              </a:r>
              <a:r>
                <a:rPr lang="en-US" sz="1400" dirty="0" err="1">
                  <a:solidFill>
                    <a:schemeClr val="bg1">
                      <a:lumMod val="95000"/>
                    </a:schemeClr>
                  </a:solidFill>
                </a:rPr>
                <a:t>consectetur</a:t>
              </a:r>
              <a:r>
                <a:rPr lang="en-US" sz="1400" dirty="0">
                  <a:solidFill>
                    <a:schemeClr val="bg1">
                      <a:lumMod val="95000"/>
                    </a:schemeClr>
                  </a:solidFill>
                </a:rPr>
                <a:t> </a:t>
              </a:r>
              <a:r>
                <a:rPr lang="en-US" sz="1400" dirty="0" err="1">
                  <a:solidFill>
                    <a:schemeClr val="bg1">
                      <a:lumMod val="95000"/>
                    </a:schemeClr>
                  </a:solidFill>
                </a:rPr>
                <a:t>adipiscing</a:t>
              </a:r>
              <a:r>
                <a:rPr lang="en-US" sz="1400" dirty="0">
                  <a:solidFill>
                    <a:schemeClr val="bg1">
                      <a:lumMod val="95000"/>
                    </a:schemeClr>
                  </a:solidFill>
                </a:rPr>
                <a:t> </a:t>
              </a:r>
              <a:r>
                <a:rPr lang="en-US" sz="1400" dirty="0" err="1">
                  <a:solidFill>
                    <a:schemeClr val="bg1">
                      <a:lumMod val="95000"/>
                    </a:schemeClr>
                  </a:solidFill>
                </a:rPr>
                <a:t>elit</a:t>
              </a:r>
              <a:r>
                <a:rPr lang="en-US" sz="1400" dirty="0">
                  <a:solidFill>
                    <a:schemeClr val="bg1">
                      <a:lumMod val="95000"/>
                    </a:schemeClr>
                  </a:solidFill>
                </a:rPr>
                <a:t>. </a:t>
              </a:r>
              <a:r>
                <a:rPr lang="en-US" sz="1400" dirty="0" err="1">
                  <a:solidFill>
                    <a:schemeClr val="bg1">
                      <a:lumMod val="95000"/>
                    </a:schemeClr>
                  </a:solidFill>
                </a:rPr>
                <a:t>Cras</a:t>
              </a:r>
              <a:r>
                <a:rPr lang="en-US" sz="1400" dirty="0">
                  <a:solidFill>
                    <a:schemeClr val="bg1">
                      <a:lumMod val="95000"/>
                    </a:schemeClr>
                  </a:solidFill>
                </a:rPr>
                <a:t> et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urna</a:t>
              </a:r>
              <a:r>
                <a:rPr lang="en-US" sz="1400" dirty="0">
                  <a:solidFill>
                    <a:schemeClr val="bg1">
                      <a:lumMod val="95000"/>
                    </a:schemeClr>
                  </a:solidFill>
                </a:rPr>
                <a:t>. </a:t>
              </a:r>
              <a:r>
                <a:rPr lang="en-US" sz="1400" dirty="0" err="1">
                  <a:solidFill>
                    <a:schemeClr val="bg1">
                      <a:lumMod val="95000"/>
                    </a:schemeClr>
                  </a:solidFill>
                </a:rPr>
                <a:t>Suspendisse</a:t>
              </a:r>
              <a:r>
                <a:rPr lang="en-US" sz="1400" dirty="0">
                  <a:solidFill>
                    <a:schemeClr val="bg1">
                      <a:lumMod val="95000"/>
                    </a:schemeClr>
                  </a:solidFill>
                </a:rPr>
                <a:t> </a:t>
              </a:r>
              <a:r>
                <a:rPr lang="en-US" sz="1400" dirty="0" err="1">
                  <a:solidFill>
                    <a:schemeClr val="bg1">
                      <a:lumMod val="95000"/>
                    </a:schemeClr>
                  </a:solidFill>
                </a:rPr>
                <a:t>quis</a:t>
              </a:r>
              <a:r>
                <a:rPr lang="en-US" sz="1400" dirty="0">
                  <a:solidFill>
                    <a:schemeClr val="bg1">
                      <a:lumMod val="95000"/>
                    </a:schemeClr>
                  </a:solidFill>
                </a:rPr>
                <a:t> </a:t>
              </a:r>
              <a:r>
                <a:rPr lang="en-US" sz="1400" dirty="0" err="1">
                  <a:solidFill>
                    <a:schemeClr val="bg1">
                      <a:lumMod val="95000"/>
                    </a:schemeClr>
                  </a:solidFill>
                </a:rPr>
                <a:t>aliquet</a:t>
              </a:r>
              <a:r>
                <a:rPr lang="en-US" sz="1400" dirty="0">
                  <a:solidFill>
                    <a:schemeClr val="bg1">
                      <a:lumMod val="95000"/>
                    </a:schemeClr>
                  </a:solidFill>
                </a:rPr>
                <a:t> </a:t>
              </a:r>
              <a:r>
                <a:rPr lang="en-US" sz="1400" dirty="0" err="1">
                  <a:solidFill>
                    <a:schemeClr val="bg1">
                      <a:lumMod val="95000"/>
                    </a:schemeClr>
                  </a:solidFill>
                </a:rPr>
                <a:t>tellus</a:t>
              </a:r>
              <a:r>
                <a:rPr lang="en-US" sz="1400" dirty="0">
                  <a:solidFill>
                    <a:schemeClr val="bg1">
                      <a:lumMod val="95000"/>
                    </a:schemeClr>
                  </a:solidFill>
                </a:rPr>
                <a:t>. </a:t>
              </a:r>
              <a:r>
                <a:rPr lang="en-US" sz="1400" dirty="0" err="1">
                  <a:solidFill>
                    <a:schemeClr val="bg1">
                      <a:lumMod val="95000"/>
                    </a:schemeClr>
                  </a:solidFill>
                </a:rPr>
                <a:t>Nullam</a:t>
              </a:r>
              <a:r>
                <a:rPr lang="en-US" sz="1400" dirty="0">
                  <a:solidFill>
                    <a:schemeClr val="bg1">
                      <a:lumMod val="95000"/>
                    </a:schemeClr>
                  </a:solidFill>
                </a:rPr>
                <a:t> </a:t>
              </a:r>
              <a:r>
                <a:rPr lang="en-US" sz="1400" dirty="0" err="1">
                  <a:solidFill>
                    <a:schemeClr val="bg1">
                      <a:lumMod val="95000"/>
                    </a:schemeClr>
                  </a:solidFill>
                </a:rPr>
                <a:t>fermentum</a:t>
              </a:r>
              <a:endParaRPr lang="en-US" sz="1400" dirty="0">
                <a:solidFill>
                  <a:schemeClr val="bg1">
                    <a:lumMod val="95000"/>
                  </a:schemeClr>
                </a:solidFill>
              </a:endParaRPr>
            </a:p>
          </p:txBody>
        </p:sp>
      </p:grpSp>
    </p:spTree>
    <p:extLst>
      <p:ext uri="{BB962C8B-B14F-4D97-AF65-F5344CB8AC3E}">
        <p14:creationId xmlns:p14="http://schemas.microsoft.com/office/powerpoint/2010/main" val="313582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fade">
                                      <p:cBhvr>
                                        <p:cTn id="11" dur="1000"/>
                                        <p:tgtEl>
                                          <p:spTgt spid="105"/>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fade">
                                      <p:cBhvr>
                                        <p:cTn id="15" dur="1000"/>
                                        <p:tgtEl>
                                          <p:spTgt spid="106"/>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1000"/>
                                        <p:tgtEl>
                                          <p:spTgt spid="107"/>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fade">
                                      <p:cBhvr>
                                        <p:cTn id="23"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4" name="Straight Connector 63"/>
          <p:cNvCxnSpPr/>
          <p:nvPr/>
        </p:nvCxnSpPr>
        <p:spPr>
          <a:xfrm>
            <a:off x="3818964" y="27432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513478" y="4114800"/>
            <a:ext cx="1882589" cy="0"/>
          </a:xfrm>
          <a:prstGeom prst="line">
            <a:avLst/>
          </a:prstGeom>
          <a:ln w="38100">
            <a:solidFill>
              <a:schemeClr val="bg1">
                <a:alpha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9339285" y="5486400"/>
            <a:ext cx="2852712"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0" y="0"/>
            <a:ext cx="2852712"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0"/>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Subtitle 4"/>
          <p:cNvSpPr txBox="1">
            <a:spLocks/>
          </p:cNvSpPr>
          <p:nvPr/>
        </p:nvSpPr>
        <p:spPr>
          <a:xfrm>
            <a:off x="5314448" y="3661323"/>
            <a:ext cx="4280647" cy="302455"/>
          </a:xfrm>
          <a:prstGeom prst="rect">
            <a:avLst/>
          </a:prstGeom>
        </p:spPr>
        <p:txBody>
          <a:bodyPr vert="horz" lIns="91440" tIns="45720" rIns="91440" bIns="45720" rtlCol="0">
            <a:normAutofit/>
          </a:bodyPr>
          <a:lstStyle/>
          <a:p>
            <a:pPr marL="342900" lvl="0" indent="-342900" algn="ctr">
              <a:spcBef>
                <a:spcPct val="20000"/>
              </a:spcBef>
            </a:pPr>
            <a:r>
              <a:rPr lang="ms-MY" sz="1200" dirty="0">
                <a:solidFill>
                  <a:schemeClr val="bg1">
                    <a:lumMod val="95000"/>
                  </a:schemeClr>
                </a:solidFill>
                <a:latin typeface="+mj-lt"/>
              </a:rPr>
              <a:t>Lorem ipsum dolor sit </a:t>
            </a:r>
            <a:r>
              <a:rPr lang="ms-MY" sz="1200" b="1" dirty="0">
                <a:solidFill>
                  <a:schemeClr val="bg1">
                    <a:lumMod val="95000"/>
                  </a:schemeClr>
                </a:solidFill>
                <a:latin typeface="+mj-lt"/>
              </a:rPr>
              <a:t>amet consectetur</a:t>
            </a:r>
            <a:endParaRPr kumimoji="0" lang="en-US" sz="1200" b="1" i="0" u="none" strike="noStrike" kern="1200" cap="none" spc="0" normalizeH="0" baseline="0" noProof="0" dirty="0">
              <a:ln>
                <a:noFill/>
              </a:ln>
              <a:solidFill>
                <a:schemeClr val="bg1">
                  <a:lumMod val="95000"/>
                </a:schemeClr>
              </a:solidFill>
              <a:effectLst/>
              <a:uLnTx/>
              <a:uFillTx/>
              <a:latin typeface="+mj-lt"/>
            </a:endParaRPr>
          </a:p>
        </p:txBody>
      </p:sp>
      <p:sp>
        <p:nvSpPr>
          <p:cNvPr id="75" name="TextBox 74"/>
          <p:cNvSpPr txBox="1"/>
          <p:nvPr/>
        </p:nvSpPr>
        <p:spPr>
          <a:xfrm>
            <a:off x="2852711" y="2992579"/>
            <a:ext cx="6486577" cy="646331"/>
          </a:xfrm>
          <a:prstGeom prst="rect">
            <a:avLst/>
          </a:prstGeom>
          <a:noFill/>
        </p:spPr>
        <p:txBody>
          <a:bodyPr wrap="square" rtlCol="0">
            <a:spAutoFit/>
          </a:bodyPr>
          <a:lstStyle/>
          <a:p>
            <a:pPr algn="ctr"/>
            <a:r>
              <a:rPr lang="en-US" sz="3600" dirty="0">
                <a:solidFill>
                  <a:schemeClr val="bg1"/>
                </a:solidFill>
              </a:rPr>
              <a:t>Show About Us</a:t>
            </a:r>
          </a:p>
        </p:txBody>
      </p:sp>
      <p:cxnSp>
        <p:nvCxnSpPr>
          <p:cNvPr id="77" name="Straight Connector 76"/>
          <p:cNvCxnSpPr>
            <a:stCxn id="51" idx="3"/>
          </p:cNvCxnSpPr>
          <p:nvPr/>
        </p:nvCxnSpPr>
        <p:spPr>
          <a:xfrm>
            <a:off x="2852712" y="685800"/>
            <a:ext cx="3243287"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096000" y="685800"/>
            <a:ext cx="0" cy="2057400"/>
          </a:xfrm>
          <a:prstGeom prst="straightConnector1">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108" idx="1"/>
          </p:cNvCxnSpPr>
          <p:nvPr/>
        </p:nvCxnSpPr>
        <p:spPr>
          <a:xfrm>
            <a:off x="6096000" y="6170951"/>
            <a:ext cx="3243285" cy="1249"/>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096000" y="4114800"/>
            <a:ext cx="0" cy="2056151"/>
          </a:xfrm>
          <a:prstGeom prst="straightConnector1">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1829143" y="5485151"/>
            <a:ext cx="362857" cy="13716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8169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1+#ppt_w/2"/>
                                          </p:val>
                                        </p:tav>
                                        <p:tav tm="100000">
                                          <p:val>
                                            <p:strVal val="#ppt_x"/>
                                          </p:val>
                                        </p:tav>
                                      </p:tavLst>
                                    </p:anim>
                                    <p:anim calcmode="lin" valueType="num">
                                      <p:cBhvr additive="base">
                                        <p:cTn id="12" dur="500" fill="hold"/>
                                        <p:tgtEl>
                                          <p:spTgt spid="10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left)">
                                      <p:cBhvr>
                                        <p:cTn id="16" dur="500"/>
                                        <p:tgtEl>
                                          <p:spTgt spid="77"/>
                                        </p:tgtEl>
                                      </p:cBhvr>
                                    </p:animEffect>
                                  </p:childTnLst>
                                </p:cTn>
                              </p:par>
                              <p:par>
                                <p:cTn id="17" presetID="22" presetClass="entr" presetSubtype="2"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right)">
                                      <p:cBhvr>
                                        <p:cTn id="19" dur="500"/>
                                        <p:tgtEl>
                                          <p:spTgt spid="85"/>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wipe(up)">
                                      <p:cBhvr>
                                        <p:cTn id="23" dur="500"/>
                                        <p:tgtEl>
                                          <p:spTgt spid="79"/>
                                        </p:tgtEl>
                                      </p:cBhvr>
                                    </p:animEffect>
                                  </p:childTnLst>
                                </p:cTn>
                              </p:par>
                              <p:par>
                                <p:cTn id="24" presetID="22" presetClass="entr" presetSubtype="4" fill="hold"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down)">
                                      <p:cBhvr>
                                        <p:cTn id="26" dur="500"/>
                                        <p:tgtEl>
                                          <p:spTgt spid="90"/>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2" presetClass="entr" presetSubtype="8"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0-#ppt_w/2"/>
                                          </p:val>
                                        </p:tav>
                                        <p:tav tm="100000">
                                          <p:val>
                                            <p:strVal val="#ppt_x"/>
                                          </p:val>
                                        </p:tav>
                                      </p:tavLst>
                                    </p:anim>
                                    <p:anim calcmode="lin" valueType="num">
                                      <p:cBhvr additive="base">
                                        <p:cTn id="34" dur="500" fill="hold"/>
                                        <p:tgtEl>
                                          <p:spTgt spid="64"/>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1+#ppt_w/2"/>
                                          </p:val>
                                        </p:tav>
                                        <p:tav tm="100000">
                                          <p:val>
                                            <p:strVal val="#ppt_x"/>
                                          </p:val>
                                        </p:tav>
                                      </p:tavLst>
                                    </p:anim>
                                    <p:anim calcmode="lin" valueType="num">
                                      <p:cBhvr additive="base">
                                        <p:cTn id="38" dur="500" fill="hold"/>
                                        <p:tgtEl>
                                          <p:spTgt spid="66"/>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left)">
                                      <p:cBhvr>
                                        <p:cTn id="4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51" grpId="0" animBg="1"/>
      <p:bldP spid="60" grpId="0"/>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61244"/>
            <a:ext cx="12191998" cy="306534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About Our Company</a:t>
            </a:r>
          </a:p>
        </p:txBody>
      </p:sp>
      <p:sp>
        <p:nvSpPr>
          <p:cNvPr id="11" name="Rectangle 10"/>
          <p:cNvSpPr/>
          <p:nvPr/>
        </p:nvSpPr>
        <p:spPr>
          <a:xfrm>
            <a:off x="-1" y="4931765"/>
            <a:ext cx="12191999" cy="109737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29482" y="5036657"/>
            <a:ext cx="7933032" cy="738664"/>
          </a:xfrm>
          <a:prstGeom prst="rect">
            <a:avLst/>
          </a:prstGeom>
        </p:spPr>
        <p:txBody>
          <a:bodyPr wrap="square">
            <a:spAutoFit/>
          </a:bodyPr>
          <a:lstStyle/>
          <a:p>
            <a:pPr algn="ctr"/>
            <a:r>
              <a:rPr lang="ms-MY" sz="1400" b="1" dirty="0">
                <a:solidFill>
                  <a:schemeClr val="bg1">
                    <a:lumMod val="95000"/>
                  </a:schemeClr>
                </a:solidFill>
              </a:rPr>
              <a:t>Lorem ipsum dolor sit amet, consectetur adipiscing elit. Praesent sodales odio sit amet odio tristique quis tempus odio Lorem ipsum dolor sit amet, consectetur adipiscing elit. Lorem ipsum dolor sit amet, consectetur adipiscing elit. </a:t>
            </a:r>
          </a:p>
        </p:txBody>
      </p:sp>
      <p:sp>
        <p:nvSpPr>
          <p:cNvPr id="15" name="Rectangle 14"/>
          <p:cNvSpPr/>
          <p:nvPr/>
        </p:nvSpPr>
        <p:spPr>
          <a:xfrm>
            <a:off x="5355769" y="1362154"/>
            <a:ext cx="6836229" cy="306446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095999" y="1972197"/>
            <a:ext cx="5257802" cy="954107"/>
          </a:xfrm>
          <a:prstGeom prst="rect">
            <a:avLst/>
          </a:prstGeom>
          <a:noFill/>
        </p:spPr>
        <p:txBody>
          <a:bodyPr wrap="square" rtlCol="0">
            <a:spAutoFit/>
          </a:bodyPr>
          <a:lstStyle/>
          <a:p>
            <a:r>
              <a:rPr lang="ms-MY" sz="1400" dirty="0">
                <a:solidFill>
                  <a:schemeClr val="bg1"/>
                </a:solidFill>
              </a:rPr>
              <a:t>Lorem ipsum dolor sit amet, consectetur adipiscing elit. Praesent sodales odio sit amet odio tristique quis tempus odio Lorem ipsum dolor sit amet, consectetur adipiscing elit. Lorem ipsum dolor sit amet, consectetur adipiscing elit.</a:t>
            </a:r>
            <a:endParaRPr lang="en-US" sz="1400" dirty="0">
              <a:solidFill>
                <a:schemeClr val="bg1"/>
              </a:solidFill>
            </a:endParaRPr>
          </a:p>
        </p:txBody>
      </p:sp>
      <p:grpSp>
        <p:nvGrpSpPr>
          <p:cNvPr id="22" name="Group 21"/>
          <p:cNvGrpSpPr/>
          <p:nvPr/>
        </p:nvGrpSpPr>
        <p:grpSpPr>
          <a:xfrm>
            <a:off x="-9181" y="4427434"/>
            <a:ext cx="12201179" cy="88411"/>
            <a:chOff x="-9181" y="4427434"/>
            <a:chExt cx="12201179" cy="88411"/>
          </a:xfrm>
          <a:solidFill>
            <a:schemeClr val="bg1"/>
          </a:solidFill>
        </p:grpSpPr>
        <p:sp>
          <p:nvSpPr>
            <p:cNvPr id="4" name="Rectangle 3"/>
            <p:cNvSpPr/>
            <p:nvPr/>
          </p:nvSpPr>
          <p:spPr>
            <a:xfrm flipV="1">
              <a:off x="-9181" y="4429990"/>
              <a:ext cx="2391337" cy="8585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flipV="1">
              <a:off x="2382156" y="4429991"/>
              <a:ext cx="2391337" cy="85854"/>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p:cNvSpPr/>
            <p:nvPr/>
          </p:nvSpPr>
          <p:spPr>
            <a:xfrm flipV="1">
              <a:off x="4773493" y="4429991"/>
              <a:ext cx="2391337" cy="8585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p:nvSpPr>
          <p:spPr>
            <a:xfrm flipV="1">
              <a:off x="7161771" y="4429991"/>
              <a:ext cx="2391337" cy="8585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p:nvSpPr>
          <p:spPr>
            <a:xfrm flipV="1">
              <a:off x="9553108" y="4427434"/>
              <a:ext cx="2638890" cy="8841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TextBox 13"/>
          <p:cNvSpPr txBox="1"/>
          <p:nvPr/>
        </p:nvSpPr>
        <p:spPr>
          <a:xfrm>
            <a:off x="6095998" y="2995454"/>
            <a:ext cx="5257802" cy="738664"/>
          </a:xfrm>
          <a:prstGeom prst="rect">
            <a:avLst/>
          </a:prstGeom>
          <a:noFill/>
        </p:spPr>
        <p:txBody>
          <a:bodyPr wrap="square" rtlCol="0">
            <a:spAutoFit/>
          </a:bodyPr>
          <a:lstStyle/>
          <a:p>
            <a:r>
              <a:rPr lang="ms-MY" sz="1400">
                <a:solidFill>
                  <a:schemeClr val="bg1"/>
                </a:solidFill>
              </a:rPr>
              <a:t>Lorem </a:t>
            </a:r>
            <a:r>
              <a:rPr lang="ms-MY" sz="1400" dirty="0">
                <a:solidFill>
                  <a:schemeClr val="bg1"/>
                </a:solidFill>
              </a:rPr>
              <a:t>ipsum dolor sit amet, consectetur adipiscing elit. Praesent sodales odio sit amet odio tristique quis tempus odio Lorem ipsum dolor sit amet, consectetur adipiscing elit. Lorem ipsum </a:t>
            </a:r>
            <a:r>
              <a:rPr lang="ms-MY" sz="1400">
                <a:solidFill>
                  <a:schemeClr val="bg1"/>
                </a:solidFill>
              </a:rPr>
              <a:t>dolor sit</a:t>
            </a:r>
            <a:endParaRPr lang="en-US" sz="1400" dirty="0">
              <a:solidFill>
                <a:schemeClr val="bg1"/>
              </a:solidFill>
            </a:endParaRPr>
          </a:p>
        </p:txBody>
      </p:sp>
    </p:spTree>
    <p:extLst>
      <p:ext uri="{BB962C8B-B14F-4D97-AF65-F5344CB8AC3E}">
        <p14:creationId xmlns:p14="http://schemas.microsoft.com/office/powerpoint/2010/main" val="1177336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par>
                          <p:cTn id="27" fill="hold">
                            <p:stCondLst>
                              <p:cond delay="2500"/>
                            </p:stCondLst>
                            <p:childTnLst>
                              <p:par>
                                <p:cTn id="28" presetID="16" presetClass="entr" presetSubtype="37"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outVertic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p:bldP spid="15" grpId="0" animBg="1"/>
      <p:bldP spid="17" grpId="0"/>
      <p:bldP spid="14" grpId="0"/>
    </p:bldLst>
  </p:timing>
</p:sld>
</file>

<file path=ppt/theme/theme1.xml><?xml version="1.0" encoding="utf-8"?>
<a:theme xmlns:a="http://schemas.openxmlformats.org/drawingml/2006/main" name="Office Theme">
  <a:themeElements>
    <a:clrScheme name="GoldN">
      <a:dk1>
        <a:sysClr val="windowText" lastClr="000000"/>
      </a:dk1>
      <a:lt1>
        <a:sysClr val="window" lastClr="FFFFFF"/>
      </a:lt1>
      <a:dk2>
        <a:srgbClr val="44546A"/>
      </a:dk2>
      <a:lt2>
        <a:srgbClr val="E7E6E6"/>
      </a:lt2>
      <a:accent1>
        <a:srgbClr val="BA7609"/>
      </a:accent1>
      <a:accent2>
        <a:srgbClr val="F39C12"/>
      </a:accent2>
      <a:accent3>
        <a:srgbClr val="F5B041"/>
      </a:accent3>
      <a:accent4>
        <a:srgbClr val="F7BD5F"/>
      </a:accent4>
      <a:accent5>
        <a:srgbClr val="F9CC83"/>
      </a:accent5>
      <a:accent6>
        <a:srgbClr val="FAD9A4"/>
      </a:accent6>
      <a:hlink>
        <a:srgbClr val="0563C1"/>
      </a:hlink>
      <a:folHlink>
        <a:srgbClr val="954F72"/>
      </a:folHlink>
    </a:clrScheme>
    <a:fontScheme name="Custom 3">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oldN">
    <a:dk1>
      <a:sysClr val="windowText" lastClr="000000"/>
    </a:dk1>
    <a:lt1>
      <a:sysClr val="window" lastClr="FFFFFF"/>
    </a:lt1>
    <a:dk2>
      <a:srgbClr val="44546A"/>
    </a:dk2>
    <a:lt2>
      <a:srgbClr val="E7E6E6"/>
    </a:lt2>
    <a:accent1>
      <a:srgbClr val="BA7609"/>
    </a:accent1>
    <a:accent2>
      <a:srgbClr val="F39C12"/>
    </a:accent2>
    <a:accent3>
      <a:srgbClr val="F5B041"/>
    </a:accent3>
    <a:accent4>
      <a:srgbClr val="F7BD5F"/>
    </a:accent4>
    <a:accent5>
      <a:srgbClr val="F9CC83"/>
    </a:accent5>
    <a:accent6>
      <a:srgbClr val="FAD9A4"/>
    </a:accent6>
    <a:hlink>
      <a:srgbClr val="0563C1"/>
    </a:hlink>
    <a:folHlink>
      <a:srgbClr val="954F72"/>
    </a:folHlink>
  </a:clrScheme>
</a:themeOverride>
</file>

<file path=ppt/theme/themeOverride2.xml><?xml version="1.0" encoding="utf-8"?>
<a:themeOverride xmlns:a="http://schemas.openxmlformats.org/drawingml/2006/main">
  <a:clrScheme name="GoldN">
    <a:dk1>
      <a:sysClr val="windowText" lastClr="000000"/>
    </a:dk1>
    <a:lt1>
      <a:sysClr val="window" lastClr="FFFFFF"/>
    </a:lt1>
    <a:dk2>
      <a:srgbClr val="44546A"/>
    </a:dk2>
    <a:lt2>
      <a:srgbClr val="E7E6E6"/>
    </a:lt2>
    <a:accent1>
      <a:srgbClr val="BA7609"/>
    </a:accent1>
    <a:accent2>
      <a:srgbClr val="F39C12"/>
    </a:accent2>
    <a:accent3>
      <a:srgbClr val="F5B041"/>
    </a:accent3>
    <a:accent4>
      <a:srgbClr val="F7BD5F"/>
    </a:accent4>
    <a:accent5>
      <a:srgbClr val="F9CC83"/>
    </a:accent5>
    <a:accent6>
      <a:srgbClr val="FAD9A4"/>
    </a:accent6>
    <a:hlink>
      <a:srgbClr val="0563C1"/>
    </a:hlink>
    <a:folHlink>
      <a:srgbClr val="954F72"/>
    </a:folHlink>
  </a:clrScheme>
</a:themeOverride>
</file>

<file path=ppt/theme/themeOverride3.xml><?xml version="1.0" encoding="utf-8"?>
<a:themeOverride xmlns:a="http://schemas.openxmlformats.org/drawingml/2006/main">
  <a:clrScheme name="GoldN">
    <a:dk1>
      <a:sysClr val="windowText" lastClr="000000"/>
    </a:dk1>
    <a:lt1>
      <a:sysClr val="window" lastClr="FFFFFF"/>
    </a:lt1>
    <a:dk2>
      <a:srgbClr val="44546A"/>
    </a:dk2>
    <a:lt2>
      <a:srgbClr val="E7E6E6"/>
    </a:lt2>
    <a:accent1>
      <a:srgbClr val="BA7609"/>
    </a:accent1>
    <a:accent2>
      <a:srgbClr val="F39C12"/>
    </a:accent2>
    <a:accent3>
      <a:srgbClr val="F5B041"/>
    </a:accent3>
    <a:accent4>
      <a:srgbClr val="F7BD5F"/>
    </a:accent4>
    <a:accent5>
      <a:srgbClr val="F9CC83"/>
    </a:accent5>
    <a:accent6>
      <a:srgbClr val="FAD9A4"/>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8184</TotalTime>
  <Words>2180</Words>
  <Application>Microsoft Office PowerPoint</Application>
  <PresentationFormat>宽屏</PresentationFormat>
  <Paragraphs>250</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MS PGothic</vt:lpstr>
      <vt:lpstr>Open Sans</vt:lpstr>
      <vt:lpstr>Roboto Condensed</vt:lpstr>
      <vt:lpstr>Source Sans Pro</vt:lpstr>
      <vt:lpstr>Source Sans Pro Light</vt:lpstr>
      <vt:lpstr>Arial</vt:lpstr>
      <vt:lpstr>Calibri</vt:lpstr>
      <vt:lpstr>Gill Sans</vt:lpstr>
      <vt:lpstr>Office Theme</vt:lpstr>
      <vt:lpstr>PowerPoint 演示文稿</vt:lpstr>
      <vt:lpstr>Welcome!</vt:lpstr>
      <vt:lpstr>What’ll We do</vt:lpstr>
      <vt:lpstr>PowerPoint 演示文稿</vt:lpstr>
      <vt:lpstr>PowerPoint 演示文稿</vt:lpstr>
      <vt:lpstr>PowerPoint 演示文稿</vt:lpstr>
      <vt:lpstr>Why Choose Nilyka</vt:lpstr>
      <vt:lpstr>PowerPoint 演示文稿</vt:lpstr>
      <vt:lpstr>About Our Company</vt:lpstr>
      <vt:lpstr>Company’s Story</vt:lpstr>
      <vt:lpstr>Meet Our Team</vt:lpstr>
      <vt:lpstr>About KhaLihn</vt:lpstr>
      <vt:lpstr>PowerPoint 演示文稿</vt:lpstr>
      <vt:lpstr>Icon List Sample</vt:lpstr>
      <vt:lpstr>Icon List Sample</vt:lpstr>
      <vt:lpstr>Circle Stage Diagram</vt:lpstr>
      <vt:lpstr>Development Process Layout</vt:lpstr>
      <vt:lpstr>Business Model Sample</vt:lpstr>
      <vt:lpstr>PowerPoint 演示文稿</vt:lpstr>
      <vt:lpstr>Head Graphic Layout</vt:lpstr>
      <vt:lpstr>Mountain Chart Sample</vt:lpstr>
      <vt:lpstr>Barchart Layout Sample</vt:lpstr>
      <vt:lpstr>Bar Chart Layout Sample</vt:lpstr>
      <vt:lpstr>PowerPoint 演示文稿</vt:lpstr>
      <vt:lpstr>Mobile Project</vt:lpstr>
      <vt:lpstr>Mobile Project</vt:lpstr>
      <vt:lpstr>Computer Project</vt:lpstr>
      <vt:lpstr>Portfolio</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580</cp:revision>
  <dcterms:created xsi:type="dcterms:W3CDTF">2014-11-26T08:06:19Z</dcterms:created>
  <dcterms:modified xsi:type="dcterms:W3CDTF">2019-04-20T00:27:12Z</dcterms:modified>
</cp:coreProperties>
</file>