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6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A7D-AC14-4DDD-A757-977AF8EA5366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542-2BBC-4442-B57D-003C0581E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50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A7D-AC14-4DDD-A757-977AF8EA5366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542-2BBC-4442-B57D-003C0581E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2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A7D-AC14-4DDD-A757-977AF8EA5366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542-2BBC-4442-B57D-003C0581E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38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34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16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02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06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22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52714" y="499295"/>
            <a:ext cx="10573563" cy="595222"/>
          </a:xfrm>
        </p:spPr>
        <p:txBody>
          <a:bodyPr>
            <a:noAutofit/>
          </a:bodyPr>
          <a:lstStyle>
            <a:lvl1pPr>
              <a:defRPr sz="4000" u="none">
                <a:solidFill>
                  <a:schemeClr val="bg1">
                    <a:lumMod val="95000"/>
                    <a:alpha val="50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/>
              <a:t>Business Model Sample</a:t>
            </a:r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520424"/>
            <a:ext cx="851051" cy="490219"/>
            <a:chOff x="-6153" y="496978"/>
            <a:chExt cx="851051" cy="490219"/>
          </a:xfrm>
          <a:solidFill>
            <a:schemeClr val="bg1"/>
          </a:solidFill>
        </p:grpSpPr>
        <p:sp>
          <p:nvSpPr>
            <p:cNvPr id="8" name="Rectangle 7"/>
            <p:cNvSpPr/>
            <p:nvPr userDrawn="1"/>
          </p:nvSpPr>
          <p:spPr>
            <a:xfrm rot="10800000">
              <a:off x="-6153" y="496978"/>
              <a:ext cx="5588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 rot="10800000">
              <a:off x="654398" y="496978"/>
              <a:ext cx="190500" cy="4445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6152" y="941478"/>
              <a:ext cx="558800" cy="45719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4397" y="941477"/>
              <a:ext cx="190501" cy="45719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11341428" y="6210300"/>
            <a:ext cx="850535" cy="490219"/>
            <a:chOff x="11341465" y="6210300"/>
            <a:chExt cx="850535" cy="490219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11633200" y="6210300"/>
              <a:ext cx="558800" cy="490219"/>
              <a:chOff x="11633200" y="6210300"/>
              <a:chExt cx="558800" cy="490219"/>
            </a:xfrm>
          </p:grpSpPr>
          <p:sp>
            <p:nvSpPr>
              <p:cNvPr id="17" name="Rectangle 16"/>
              <p:cNvSpPr/>
              <p:nvPr userDrawn="1"/>
            </p:nvSpPr>
            <p:spPr>
              <a:xfrm>
                <a:off x="11633200" y="6210300"/>
                <a:ext cx="5588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/>
              <p:cNvSpPr/>
              <p:nvPr userDrawn="1"/>
            </p:nvSpPr>
            <p:spPr>
              <a:xfrm>
                <a:off x="11633200" y="6654800"/>
                <a:ext cx="5588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11341465" y="6210300"/>
              <a:ext cx="190500" cy="490219"/>
              <a:chOff x="11345224" y="6210300"/>
              <a:chExt cx="190500" cy="490219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11345224" y="6210300"/>
                <a:ext cx="190500" cy="444500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 userDrawn="1"/>
            </p:nvSpPr>
            <p:spPr>
              <a:xfrm>
                <a:off x="11345224" y="6654800"/>
                <a:ext cx="190500" cy="45719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TextBox 18"/>
          <p:cNvSpPr txBox="1"/>
          <p:nvPr userDrawn="1"/>
        </p:nvSpPr>
        <p:spPr>
          <a:xfrm>
            <a:off x="11681016" y="62494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5F26644-B42C-413C-A64C-A3CC976EE24C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57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49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1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A7D-AC14-4DDD-A757-977AF8EA5366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542-2BBC-4442-B57D-003C0581E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83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49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28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0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A7D-AC14-4DDD-A757-977AF8EA5366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542-2BBC-4442-B57D-003C0581E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6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A7D-AC14-4DDD-A757-977AF8EA5366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542-2BBC-4442-B57D-003C0581E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11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A7D-AC14-4DDD-A757-977AF8EA5366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542-2BBC-4442-B57D-003C0581E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25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A7D-AC14-4DDD-A757-977AF8EA5366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542-2BBC-4442-B57D-003C0581E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3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A7D-AC14-4DDD-A757-977AF8EA5366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542-2BBC-4442-B57D-003C0581E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08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A7D-AC14-4DDD-A757-977AF8EA5366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542-2BBC-4442-B57D-003C0581E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74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FA7D-AC14-4DDD-A757-977AF8EA5366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4542-2BBC-4442-B57D-003C0581E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9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1FA7D-AC14-4DDD-A757-977AF8EA5366}" type="datetimeFigureOut">
              <a:rPr lang="zh-CN" altLang="en-US" smtClean="0"/>
              <a:t>2019/4/20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F4542-2BBC-4442-B57D-003C0581E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43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1B78-826D-4FE9-99FE-428C8E62A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>
            <a:off x="3818964" y="27432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513478" y="41148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820400" y="2407459"/>
            <a:ext cx="1371600" cy="20430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-2242" y="2407459"/>
            <a:ext cx="1371600" cy="20430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Subtitle 4"/>
          <p:cNvSpPr txBox="1">
            <a:spLocks/>
          </p:cNvSpPr>
          <p:nvPr/>
        </p:nvSpPr>
        <p:spPr>
          <a:xfrm>
            <a:off x="5314448" y="3661323"/>
            <a:ext cx="4280647" cy="302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 smtClean="0">
                <a:solidFill>
                  <a:prstClr val="white">
                    <a:lumMod val="95000"/>
                  </a:prstClr>
                </a:solidFill>
                <a:latin typeface="Source Sans Pro"/>
              </a:rPr>
              <a:t>Can it  be called artwork?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52711" y="2992579"/>
            <a:ext cx="648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风格迁移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1369358" y="2407459"/>
            <a:ext cx="4726641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96000" y="2407459"/>
            <a:ext cx="0" cy="335741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096000" y="4450541"/>
            <a:ext cx="4724400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096000" y="4114801"/>
            <a:ext cx="0" cy="335740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4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71" grpId="0" animBg="1"/>
      <p:bldP spid="60" grpId="0"/>
      <p:bldP spid="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/>
          <p:cNvCxnSpPr/>
          <p:nvPr/>
        </p:nvCxnSpPr>
        <p:spPr>
          <a:xfrm>
            <a:off x="3818964" y="27432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513478" y="4114800"/>
            <a:ext cx="1882589" cy="0"/>
          </a:xfrm>
          <a:prstGeom prst="line">
            <a:avLst/>
          </a:prstGeom>
          <a:ln w="38100">
            <a:solidFill>
              <a:schemeClr val="bg1"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10820400" y="2407459"/>
            <a:ext cx="1371600" cy="20430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-2242" y="2407459"/>
            <a:ext cx="1371600" cy="20430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Subtitle 4"/>
          <p:cNvSpPr txBox="1">
            <a:spLocks/>
          </p:cNvSpPr>
          <p:nvPr/>
        </p:nvSpPr>
        <p:spPr>
          <a:xfrm>
            <a:off x="7279435" y="1752439"/>
            <a:ext cx="4452122" cy="48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b="1" i="1" dirty="0" smtClean="0">
                <a:solidFill>
                  <a:schemeClr val="bg1">
                    <a:lumMod val="95000"/>
                  </a:schemeClr>
                </a:solidFill>
                <a:latin typeface="+mj-lt"/>
              </a:rPr>
              <a:t>What is style transfer</a:t>
            </a:r>
            <a:endParaRPr kumimoji="0" lang="en-US" b="1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114225" y="288291"/>
            <a:ext cx="648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</a:rPr>
              <a:t>风格迁移原理与实现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1369358" y="2407459"/>
            <a:ext cx="4726641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096000" y="2407459"/>
            <a:ext cx="0" cy="335741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096000" y="4450541"/>
            <a:ext cx="4724400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V="1">
            <a:off x="6096000" y="4114801"/>
            <a:ext cx="0" cy="335740"/>
          </a:xfrm>
          <a:prstGeom prst="straightConnector1">
            <a:avLst/>
          </a:prstGeom>
          <a:ln w="190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7" y="1692714"/>
            <a:ext cx="7184613" cy="484417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68384" y="2495145"/>
            <a:ext cx="1285624" cy="496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970764" y="2495145"/>
            <a:ext cx="1285624" cy="496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tyle</a:t>
            </a:r>
          </a:p>
        </p:txBody>
      </p:sp>
      <p:cxnSp>
        <p:nvCxnSpPr>
          <p:cNvPr id="5" name="直接箭头连接符 4"/>
          <p:cNvCxnSpPr>
            <a:stCxn id="3" idx="2"/>
          </p:cNvCxnSpPr>
          <p:nvPr/>
        </p:nvCxnSpPr>
        <p:spPr>
          <a:xfrm>
            <a:off x="8411196" y="2991255"/>
            <a:ext cx="917630" cy="11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4" idx="2"/>
          </p:cNvCxnSpPr>
          <p:nvPr/>
        </p:nvCxnSpPr>
        <p:spPr>
          <a:xfrm flipH="1">
            <a:off x="9505496" y="2991255"/>
            <a:ext cx="1108080" cy="112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805988" y="4116975"/>
            <a:ext cx="1285624" cy="4961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new image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94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71" grpId="0" animBg="1"/>
      <p:bldP spid="60" grpId="0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/>
          <p:cNvCxnSpPr/>
          <p:nvPr/>
        </p:nvCxnSpPr>
        <p:spPr>
          <a:xfrm>
            <a:off x="6133656" y="4690262"/>
            <a:ext cx="0" cy="2167738"/>
          </a:xfrm>
          <a:prstGeom prst="line">
            <a:avLst/>
          </a:prstGeom>
          <a:ln w="57150">
            <a:solidFill>
              <a:schemeClr val="bg1">
                <a:alpha val="3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we can get 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5981381" y="2069454"/>
            <a:ext cx="304550" cy="1063927"/>
            <a:chOff x="5981381" y="2069454"/>
            <a:chExt cx="304550" cy="1063927"/>
          </a:xfrm>
          <a:solidFill>
            <a:schemeClr val="bg1"/>
          </a:solidFill>
        </p:grpSpPr>
        <p:cxnSp>
          <p:nvCxnSpPr>
            <p:cNvPr id="3" name="Straight Connector 2"/>
            <p:cNvCxnSpPr/>
            <p:nvPr/>
          </p:nvCxnSpPr>
          <p:spPr>
            <a:xfrm>
              <a:off x="6133656" y="2196500"/>
              <a:ext cx="0" cy="936881"/>
            </a:xfrm>
            <a:prstGeom prst="line">
              <a:avLst/>
            </a:prstGeom>
            <a:grpFill/>
            <a:ln w="57150">
              <a:solidFill>
                <a:schemeClr val="bg1">
                  <a:alpha val="50000"/>
                </a:schemeClr>
              </a:solidFill>
              <a:prstDash val="solid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Isosceles Triangle 3"/>
            <p:cNvSpPr/>
            <p:nvPr/>
          </p:nvSpPr>
          <p:spPr>
            <a:xfrm rot="10800000">
              <a:off x="5981381" y="2069454"/>
              <a:ext cx="304550" cy="179775"/>
            </a:xfrm>
            <a:prstGeom prst="triangle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sp>
        <p:nvSpPr>
          <p:cNvPr id="5" name="Oval 4"/>
          <p:cNvSpPr/>
          <p:nvPr/>
        </p:nvSpPr>
        <p:spPr>
          <a:xfrm>
            <a:off x="6045765" y="3149330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Extract 6"/>
          <p:cNvSpPr/>
          <p:nvPr/>
        </p:nvSpPr>
        <p:spPr>
          <a:xfrm rot="16200000">
            <a:off x="6642046" y="3109314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7168896" y="2761732"/>
            <a:ext cx="950976" cy="950976"/>
            <a:chOff x="7168896" y="2761732"/>
            <a:chExt cx="950976" cy="950976"/>
          </a:xfrm>
          <a:solidFill>
            <a:schemeClr val="bg1"/>
          </a:solidFill>
        </p:grpSpPr>
        <p:sp>
          <p:nvSpPr>
            <p:cNvPr id="9" name="Oval 8"/>
            <p:cNvSpPr/>
            <p:nvPr/>
          </p:nvSpPr>
          <p:spPr>
            <a:xfrm>
              <a:off x="7168896" y="2761732"/>
              <a:ext cx="950976" cy="95097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7318359" y="2976640"/>
              <a:ext cx="522713" cy="521160"/>
            </a:xfrm>
            <a:custGeom>
              <a:avLst/>
              <a:gdLst>
                <a:gd name="T0" fmla="*/ 839 w 852"/>
                <a:gd name="T1" fmla="*/ 4 h 850"/>
                <a:gd name="T2" fmla="*/ 824 w 852"/>
                <a:gd name="T3" fmla="*/ 0 h 850"/>
                <a:gd name="T4" fmla="*/ 810 w 852"/>
                <a:gd name="T5" fmla="*/ 5 h 850"/>
                <a:gd name="T6" fmla="*/ 13 w 852"/>
                <a:gd name="T7" fmla="*/ 536 h 850"/>
                <a:gd name="T8" fmla="*/ 1 w 852"/>
                <a:gd name="T9" fmla="*/ 561 h 850"/>
                <a:gd name="T10" fmla="*/ 18 w 852"/>
                <a:gd name="T11" fmla="*/ 583 h 850"/>
                <a:gd name="T12" fmla="*/ 225 w 852"/>
                <a:gd name="T13" fmla="*/ 666 h 850"/>
                <a:gd name="T14" fmla="*/ 323 w 852"/>
                <a:gd name="T15" fmla="*/ 837 h 850"/>
                <a:gd name="T16" fmla="*/ 346 w 852"/>
                <a:gd name="T17" fmla="*/ 850 h 850"/>
                <a:gd name="T18" fmla="*/ 346 w 852"/>
                <a:gd name="T19" fmla="*/ 850 h 850"/>
                <a:gd name="T20" fmla="*/ 369 w 852"/>
                <a:gd name="T21" fmla="*/ 837 h 850"/>
                <a:gd name="T22" fmla="*/ 424 w 852"/>
                <a:gd name="T23" fmla="*/ 745 h 850"/>
                <a:gd name="T24" fmla="*/ 682 w 852"/>
                <a:gd name="T25" fmla="*/ 848 h 850"/>
                <a:gd name="T26" fmla="*/ 691 w 852"/>
                <a:gd name="T27" fmla="*/ 850 h 850"/>
                <a:gd name="T28" fmla="*/ 705 w 852"/>
                <a:gd name="T29" fmla="*/ 847 h 850"/>
                <a:gd name="T30" fmla="*/ 718 w 852"/>
                <a:gd name="T31" fmla="*/ 828 h 850"/>
                <a:gd name="T32" fmla="*/ 850 w 852"/>
                <a:gd name="T33" fmla="*/ 31 h 850"/>
                <a:gd name="T34" fmla="*/ 839 w 852"/>
                <a:gd name="T35" fmla="*/ 4 h 850"/>
                <a:gd name="T36" fmla="*/ 84 w 852"/>
                <a:gd name="T37" fmla="*/ 552 h 850"/>
                <a:gd name="T38" fmla="*/ 700 w 852"/>
                <a:gd name="T39" fmla="*/ 142 h 850"/>
                <a:gd name="T40" fmla="*/ 252 w 852"/>
                <a:gd name="T41" fmla="*/ 621 h 850"/>
                <a:gd name="T42" fmla="*/ 245 w 852"/>
                <a:gd name="T43" fmla="*/ 616 h 850"/>
                <a:gd name="T44" fmla="*/ 84 w 852"/>
                <a:gd name="T45" fmla="*/ 552 h 850"/>
                <a:gd name="T46" fmla="*/ 272 w 852"/>
                <a:gd name="T47" fmla="*/ 639 h 850"/>
                <a:gd name="T48" fmla="*/ 271 w 852"/>
                <a:gd name="T49" fmla="*/ 639 h 850"/>
                <a:gd name="T50" fmla="*/ 774 w 852"/>
                <a:gd name="T51" fmla="*/ 101 h 850"/>
                <a:gd name="T52" fmla="*/ 346 w 852"/>
                <a:gd name="T53" fmla="*/ 769 h 850"/>
                <a:gd name="T54" fmla="*/ 272 w 852"/>
                <a:gd name="T55" fmla="*/ 639 h 850"/>
                <a:gd name="T56" fmla="*/ 671 w 852"/>
                <a:gd name="T57" fmla="*/ 787 h 850"/>
                <a:gd name="T58" fmla="*/ 444 w 852"/>
                <a:gd name="T59" fmla="*/ 696 h 850"/>
                <a:gd name="T60" fmla="*/ 427 w 852"/>
                <a:gd name="T61" fmla="*/ 693 h 850"/>
                <a:gd name="T62" fmla="*/ 777 w 852"/>
                <a:gd name="T63" fmla="*/ 151 h 850"/>
                <a:gd name="T64" fmla="*/ 671 w 852"/>
                <a:gd name="T65" fmla="*/ 787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2" h="850">
                  <a:moveTo>
                    <a:pt x="839" y="4"/>
                  </a:moveTo>
                  <a:cubicBezTo>
                    <a:pt x="834" y="2"/>
                    <a:pt x="829" y="0"/>
                    <a:pt x="824" y="0"/>
                  </a:cubicBezTo>
                  <a:cubicBezTo>
                    <a:pt x="819" y="0"/>
                    <a:pt x="814" y="2"/>
                    <a:pt x="810" y="5"/>
                  </a:cubicBezTo>
                  <a:cubicBezTo>
                    <a:pt x="13" y="536"/>
                    <a:pt x="13" y="536"/>
                    <a:pt x="13" y="536"/>
                  </a:cubicBezTo>
                  <a:cubicBezTo>
                    <a:pt x="5" y="541"/>
                    <a:pt x="0" y="551"/>
                    <a:pt x="1" y="561"/>
                  </a:cubicBezTo>
                  <a:cubicBezTo>
                    <a:pt x="2" y="570"/>
                    <a:pt x="9" y="579"/>
                    <a:pt x="18" y="583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323" y="837"/>
                    <a:pt x="323" y="837"/>
                    <a:pt x="323" y="837"/>
                  </a:cubicBezTo>
                  <a:cubicBezTo>
                    <a:pt x="328" y="845"/>
                    <a:pt x="337" y="850"/>
                    <a:pt x="346" y="850"/>
                  </a:cubicBezTo>
                  <a:cubicBezTo>
                    <a:pt x="346" y="850"/>
                    <a:pt x="346" y="850"/>
                    <a:pt x="346" y="850"/>
                  </a:cubicBezTo>
                  <a:cubicBezTo>
                    <a:pt x="356" y="850"/>
                    <a:pt x="364" y="845"/>
                    <a:pt x="369" y="837"/>
                  </a:cubicBezTo>
                  <a:cubicBezTo>
                    <a:pt x="424" y="745"/>
                    <a:pt x="424" y="745"/>
                    <a:pt x="424" y="745"/>
                  </a:cubicBezTo>
                  <a:cubicBezTo>
                    <a:pt x="682" y="848"/>
                    <a:pt x="682" y="848"/>
                    <a:pt x="682" y="848"/>
                  </a:cubicBezTo>
                  <a:cubicBezTo>
                    <a:pt x="685" y="849"/>
                    <a:pt x="688" y="850"/>
                    <a:pt x="691" y="850"/>
                  </a:cubicBezTo>
                  <a:cubicBezTo>
                    <a:pt x="696" y="850"/>
                    <a:pt x="700" y="849"/>
                    <a:pt x="705" y="847"/>
                  </a:cubicBezTo>
                  <a:cubicBezTo>
                    <a:pt x="712" y="843"/>
                    <a:pt x="716" y="836"/>
                    <a:pt x="718" y="828"/>
                  </a:cubicBezTo>
                  <a:cubicBezTo>
                    <a:pt x="850" y="31"/>
                    <a:pt x="850" y="31"/>
                    <a:pt x="850" y="31"/>
                  </a:cubicBezTo>
                  <a:cubicBezTo>
                    <a:pt x="852" y="21"/>
                    <a:pt x="848" y="10"/>
                    <a:pt x="839" y="4"/>
                  </a:cubicBezTo>
                  <a:close/>
                  <a:moveTo>
                    <a:pt x="84" y="552"/>
                  </a:moveTo>
                  <a:cubicBezTo>
                    <a:pt x="700" y="142"/>
                    <a:pt x="700" y="142"/>
                    <a:pt x="700" y="142"/>
                  </a:cubicBezTo>
                  <a:cubicBezTo>
                    <a:pt x="252" y="621"/>
                    <a:pt x="252" y="621"/>
                    <a:pt x="252" y="621"/>
                  </a:cubicBezTo>
                  <a:cubicBezTo>
                    <a:pt x="250" y="619"/>
                    <a:pt x="248" y="617"/>
                    <a:pt x="245" y="616"/>
                  </a:cubicBezTo>
                  <a:lnTo>
                    <a:pt x="84" y="552"/>
                  </a:lnTo>
                  <a:close/>
                  <a:moveTo>
                    <a:pt x="272" y="639"/>
                  </a:moveTo>
                  <a:cubicBezTo>
                    <a:pt x="272" y="639"/>
                    <a:pt x="271" y="639"/>
                    <a:pt x="271" y="639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346" y="769"/>
                    <a:pt x="346" y="769"/>
                    <a:pt x="346" y="769"/>
                  </a:cubicBezTo>
                  <a:lnTo>
                    <a:pt x="272" y="639"/>
                  </a:lnTo>
                  <a:close/>
                  <a:moveTo>
                    <a:pt x="671" y="787"/>
                  </a:moveTo>
                  <a:cubicBezTo>
                    <a:pt x="444" y="696"/>
                    <a:pt x="444" y="696"/>
                    <a:pt x="444" y="696"/>
                  </a:cubicBezTo>
                  <a:cubicBezTo>
                    <a:pt x="438" y="694"/>
                    <a:pt x="433" y="693"/>
                    <a:pt x="427" y="693"/>
                  </a:cubicBezTo>
                  <a:cubicBezTo>
                    <a:pt x="777" y="151"/>
                    <a:pt x="777" y="151"/>
                    <a:pt x="777" y="151"/>
                  </a:cubicBezTo>
                  <a:lnTo>
                    <a:pt x="671" y="787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6133656" y="3340744"/>
            <a:ext cx="0" cy="1158104"/>
          </a:xfrm>
          <a:prstGeom prst="line">
            <a:avLst/>
          </a:prstGeom>
          <a:ln w="57150">
            <a:solidFill>
              <a:schemeClr val="bg1">
                <a:alpha val="4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045765" y="4501780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Extract 17"/>
          <p:cNvSpPr/>
          <p:nvPr/>
        </p:nvSpPr>
        <p:spPr>
          <a:xfrm rot="5400000">
            <a:off x="5369453" y="4474464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4146130" y="4124336"/>
            <a:ext cx="950976" cy="950976"/>
            <a:chOff x="4146130" y="4124336"/>
            <a:chExt cx="950976" cy="950976"/>
          </a:xfrm>
          <a:solidFill>
            <a:schemeClr val="bg1"/>
          </a:solidFill>
        </p:grpSpPr>
        <p:sp>
          <p:nvSpPr>
            <p:cNvPr id="22" name="Oval 21"/>
            <p:cNvSpPr/>
            <p:nvPr/>
          </p:nvSpPr>
          <p:spPr>
            <a:xfrm>
              <a:off x="4146130" y="4124336"/>
              <a:ext cx="950976" cy="95097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352677" y="4331086"/>
              <a:ext cx="537882" cy="537475"/>
              <a:chOff x="9525" y="-1587"/>
              <a:chExt cx="2097088" cy="2095500"/>
            </a:xfrm>
            <a:grpFill/>
          </p:grpSpPr>
          <p:sp>
            <p:nvSpPr>
              <p:cNvPr id="25" name="Freeform 5"/>
              <p:cNvSpPr>
                <a:spLocks noEditPoints="1"/>
              </p:cNvSpPr>
              <p:nvPr/>
            </p:nvSpPr>
            <p:spPr bwMode="auto">
              <a:xfrm>
                <a:off x="9525" y="-1587"/>
                <a:ext cx="657225" cy="2095500"/>
              </a:xfrm>
              <a:custGeom>
                <a:avLst/>
                <a:gdLst>
                  <a:gd name="T0" fmla="*/ 139 w 174"/>
                  <a:gd name="T1" fmla="*/ 105 h 556"/>
                  <a:gd name="T2" fmla="*/ 139 w 174"/>
                  <a:gd name="T3" fmla="*/ 52 h 556"/>
                  <a:gd name="T4" fmla="*/ 87 w 174"/>
                  <a:gd name="T5" fmla="*/ 0 h 556"/>
                  <a:gd name="T6" fmla="*/ 35 w 174"/>
                  <a:gd name="T7" fmla="*/ 52 h 556"/>
                  <a:gd name="T8" fmla="*/ 35 w 174"/>
                  <a:gd name="T9" fmla="*/ 105 h 556"/>
                  <a:gd name="T10" fmla="*/ 0 w 174"/>
                  <a:gd name="T11" fmla="*/ 174 h 556"/>
                  <a:gd name="T12" fmla="*/ 35 w 174"/>
                  <a:gd name="T13" fmla="*/ 243 h 556"/>
                  <a:gd name="T14" fmla="*/ 35 w 174"/>
                  <a:gd name="T15" fmla="*/ 504 h 556"/>
                  <a:gd name="T16" fmla="*/ 87 w 174"/>
                  <a:gd name="T17" fmla="*/ 556 h 556"/>
                  <a:gd name="T18" fmla="*/ 139 w 174"/>
                  <a:gd name="T19" fmla="*/ 504 h 556"/>
                  <a:gd name="T20" fmla="*/ 139 w 174"/>
                  <a:gd name="T21" fmla="*/ 243 h 556"/>
                  <a:gd name="T22" fmla="*/ 174 w 174"/>
                  <a:gd name="T23" fmla="*/ 174 h 556"/>
                  <a:gd name="T24" fmla="*/ 139 w 174"/>
                  <a:gd name="T25" fmla="*/ 105 h 556"/>
                  <a:gd name="T26" fmla="*/ 70 w 174"/>
                  <a:gd name="T27" fmla="*/ 52 h 556"/>
                  <a:gd name="T28" fmla="*/ 87 w 174"/>
                  <a:gd name="T29" fmla="*/ 35 h 556"/>
                  <a:gd name="T30" fmla="*/ 104 w 174"/>
                  <a:gd name="T31" fmla="*/ 52 h 556"/>
                  <a:gd name="T32" fmla="*/ 104 w 174"/>
                  <a:gd name="T33" fmla="*/ 89 h 556"/>
                  <a:gd name="T34" fmla="*/ 87 w 174"/>
                  <a:gd name="T35" fmla="*/ 87 h 556"/>
                  <a:gd name="T36" fmla="*/ 70 w 174"/>
                  <a:gd name="T37" fmla="*/ 89 h 556"/>
                  <a:gd name="T38" fmla="*/ 70 w 174"/>
                  <a:gd name="T39" fmla="*/ 52 h 556"/>
                  <a:gd name="T40" fmla="*/ 104 w 174"/>
                  <a:gd name="T41" fmla="*/ 504 h 556"/>
                  <a:gd name="T42" fmla="*/ 87 w 174"/>
                  <a:gd name="T43" fmla="*/ 521 h 556"/>
                  <a:gd name="T44" fmla="*/ 70 w 174"/>
                  <a:gd name="T45" fmla="*/ 504 h 556"/>
                  <a:gd name="T46" fmla="*/ 70 w 174"/>
                  <a:gd name="T47" fmla="*/ 259 h 556"/>
                  <a:gd name="T48" fmla="*/ 87 w 174"/>
                  <a:gd name="T49" fmla="*/ 261 h 556"/>
                  <a:gd name="T50" fmla="*/ 104 w 174"/>
                  <a:gd name="T51" fmla="*/ 259 h 556"/>
                  <a:gd name="T52" fmla="*/ 104 w 174"/>
                  <a:gd name="T53" fmla="*/ 504 h 556"/>
                  <a:gd name="T54" fmla="*/ 137 w 174"/>
                  <a:gd name="T55" fmla="*/ 188 h 556"/>
                  <a:gd name="T56" fmla="*/ 136 w 174"/>
                  <a:gd name="T57" fmla="*/ 191 h 556"/>
                  <a:gd name="T58" fmla="*/ 129 w 174"/>
                  <a:gd name="T59" fmla="*/ 204 h 556"/>
                  <a:gd name="T60" fmla="*/ 129 w 174"/>
                  <a:gd name="T61" fmla="*/ 204 h 556"/>
                  <a:gd name="T62" fmla="*/ 118 w 174"/>
                  <a:gd name="T63" fmla="*/ 215 h 556"/>
                  <a:gd name="T64" fmla="*/ 118 w 174"/>
                  <a:gd name="T65" fmla="*/ 215 h 556"/>
                  <a:gd name="T66" fmla="*/ 104 w 174"/>
                  <a:gd name="T67" fmla="*/ 223 h 556"/>
                  <a:gd name="T68" fmla="*/ 87 w 174"/>
                  <a:gd name="T69" fmla="*/ 226 h 556"/>
                  <a:gd name="T70" fmla="*/ 70 w 174"/>
                  <a:gd name="T71" fmla="*/ 223 h 556"/>
                  <a:gd name="T72" fmla="*/ 56 w 174"/>
                  <a:gd name="T73" fmla="*/ 215 h 556"/>
                  <a:gd name="T74" fmla="*/ 55 w 174"/>
                  <a:gd name="T75" fmla="*/ 215 h 556"/>
                  <a:gd name="T76" fmla="*/ 45 w 174"/>
                  <a:gd name="T77" fmla="*/ 204 h 556"/>
                  <a:gd name="T78" fmla="*/ 45 w 174"/>
                  <a:gd name="T79" fmla="*/ 204 h 556"/>
                  <a:gd name="T80" fmla="*/ 38 w 174"/>
                  <a:gd name="T81" fmla="*/ 191 h 556"/>
                  <a:gd name="T82" fmla="*/ 37 w 174"/>
                  <a:gd name="T83" fmla="*/ 188 h 556"/>
                  <a:gd name="T84" fmla="*/ 35 w 174"/>
                  <a:gd name="T85" fmla="*/ 174 h 556"/>
                  <a:gd name="T86" fmla="*/ 37 w 174"/>
                  <a:gd name="T87" fmla="*/ 159 h 556"/>
                  <a:gd name="T88" fmla="*/ 38 w 174"/>
                  <a:gd name="T89" fmla="*/ 156 h 556"/>
                  <a:gd name="T90" fmla="*/ 45 w 174"/>
                  <a:gd name="T91" fmla="*/ 144 h 556"/>
                  <a:gd name="T92" fmla="*/ 45 w 174"/>
                  <a:gd name="T93" fmla="*/ 143 h 556"/>
                  <a:gd name="T94" fmla="*/ 55 w 174"/>
                  <a:gd name="T95" fmla="*/ 132 h 556"/>
                  <a:gd name="T96" fmla="*/ 56 w 174"/>
                  <a:gd name="T97" fmla="*/ 132 h 556"/>
                  <a:gd name="T98" fmla="*/ 70 w 174"/>
                  <a:gd name="T99" fmla="*/ 125 h 556"/>
                  <a:gd name="T100" fmla="*/ 87 w 174"/>
                  <a:gd name="T101" fmla="*/ 122 h 556"/>
                  <a:gd name="T102" fmla="*/ 104 w 174"/>
                  <a:gd name="T103" fmla="*/ 125 h 556"/>
                  <a:gd name="T104" fmla="*/ 118 w 174"/>
                  <a:gd name="T105" fmla="*/ 132 h 556"/>
                  <a:gd name="T106" fmla="*/ 118 w 174"/>
                  <a:gd name="T107" fmla="*/ 132 h 556"/>
                  <a:gd name="T108" fmla="*/ 129 w 174"/>
                  <a:gd name="T109" fmla="*/ 143 h 556"/>
                  <a:gd name="T110" fmla="*/ 129 w 174"/>
                  <a:gd name="T111" fmla="*/ 144 h 556"/>
                  <a:gd name="T112" fmla="*/ 136 w 174"/>
                  <a:gd name="T113" fmla="*/ 156 h 556"/>
                  <a:gd name="T114" fmla="*/ 137 w 174"/>
                  <a:gd name="T115" fmla="*/ 159 h 556"/>
                  <a:gd name="T116" fmla="*/ 139 w 174"/>
                  <a:gd name="T117" fmla="*/ 174 h 556"/>
                  <a:gd name="T118" fmla="*/ 137 w 174"/>
                  <a:gd name="T119" fmla="*/ 188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4" h="556">
                    <a:moveTo>
                      <a:pt x="139" y="105"/>
                    </a:moveTo>
                    <a:cubicBezTo>
                      <a:pt x="139" y="52"/>
                      <a:pt x="139" y="52"/>
                      <a:pt x="139" y="52"/>
                    </a:cubicBezTo>
                    <a:cubicBezTo>
                      <a:pt x="139" y="23"/>
                      <a:pt x="116" y="0"/>
                      <a:pt x="87" y="0"/>
                    </a:cubicBezTo>
                    <a:cubicBezTo>
                      <a:pt x="58" y="0"/>
                      <a:pt x="35" y="23"/>
                      <a:pt x="35" y="52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14" y="121"/>
                      <a:pt x="0" y="145"/>
                      <a:pt x="0" y="174"/>
                    </a:cubicBezTo>
                    <a:cubicBezTo>
                      <a:pt x="0" y="202"/>
                      <a:pt x="14" y="227"/>
                      <a:pt x="35" y="243"/>
                    </a:cubicBezTo>
                    <a:cubicBezTo>
                      <a:pt x="35" y="504"/>
                      <a:pt x="35" y="504"/>
                      <a:pt x="35" y="504"/>
                    </a:cubicBezTo>
                    <a:cubicBezTo>
                      <a:pt x="35" y="533"/>
                      <a:pt x="58" y="556"/>
                      <a:pt x="87" y="556"/>
                    </a:cubicBezTo>
                    <a:cubicBezTo>
                      <a:pt x="116" y="556"/>
                      <a:pt x="139" y="533"/>
                      <a:pt x="139" y="504"/>
                    </a:cubicBezTo>
                    <a:cubicBezTo>
                      <a:pt x="139" y="243"/>
                      <a:pt x="139" y="243"/>
                      <a:pt x="139" y="243"/>
                    </a:cubicBezTo>
                    <a:cubicBezTo>
                      <a:pt x="160" y="227"/>
                      <a:pt x="174" y="202"/>
                      <a:pt x="174" y="174"/>
                    </a:cubicBezTo>
                    <a:cubicBezTo>
                      <a:pt x="174" y="145"/>
                      <a:pt x="160" y="121"/>
                      <a:pt x="139" y="105"/>
                    </a:cubicBezTo>
                    <a:close/>
                    <a:moveTo>
                      <a:pt x="70" y="52"/>
                    </a:moveTo>
                    <a:cubicBezTo>
                      <a:pt x="70" y="43"/>
                      <a:pt x="77" y="35"/>
                      <a:pt x="87" y="35"/>
                    </a:cubicBezTo>
                    <a:cubicBezTo>
                      <a:pt x="96" y="35"/>
                      <a:pt x="104" y="43"/>
                      <a:pt x="104" y="52"/>
                    </a:cubicBezTo>
                    <a:cubicBezTo>
                      <a:pt x="104" y="89"/>
                      <a:pt x="104" y="89"/>
                      <a:pt x="104" y="89"/>
                    </a:cubicBezTo>
                    <a:cubicBezTo>
                      <a:pt x="99" y="87"/>
                      <a:pt x="93" y="87"/>
                      <a:pt x="87" y="87"/>
                    </a:cubicBezTo>
                    <a:cubicBezTo>
                      <a:pt x="81" y="87"/>
                      <a:pt x="75" y="87"/>
                      <a:pt x="70" y="89"/>
                    </a:cubicBezTo>
                    <a:lnTo>
                      <a:pt x="70" y="52"/>
                    </a:lnTo>
                    <a:close/>
                    <a:moveTo>
                      <a:pt x="104" y="504"/>
                    </a:moveTo>
                    <a:cubicBezTo>
                      <a:pt x="104" y="513"/>
                      <a:pt x="96" y="521"/>
                      <a:pt x="87" y="521"/>
                    </a:cubicBezTo>
                    <a:cubicBezTo>
                      <a:pt x="77" y="521"/>
                      <a:pt x="70" y="513"/>
                      <a:pt x="70" y="504"/>
                    </a:cubicBezTo>
                    <a:cubicBezTo>
                      <a:pt x="70" y="259"/>
                      <a:pt x="70" y="259"/>
                      <a:pt x="70" y="259"/>
                    </a:cubicBezTo>
                    <a:cubicBezTo>
                      <a:pt x="75" y="260"/>
                      <a:pt x="81" y="261"/>
                      <a:pt x="87" y="261"/>
                    </a:cubicBezTo>
                    <a:cubicBezTo>
                      <a:pt x="93" y="261"/>
                      <a:pt x="99" y="260"/>
                      <a:pt x="104" y="259"/>
                    </a:cubicBezTo>
                    <a:lnTo>
                      <a:pt x="104" y="504"/>
                    </a:lnTo>
                    <a:close/>
                    <a:moveTo>
                      <a:pt x="137" y="188"/>
                    </a:moveTo>
                    <a:cubicBezTo>
                      <a:pt x="136" y="189"/>
                      <a:pt x="136" y="190"/>
                      <a:pt x="136" y="191"/>
                    </a:cubicBezTo>
                    <a:cubicBezTo>
                      <a:pt x="134" y="196"/>
                      <a:pt x="132" y="200"/>
                      <a:pt x="129" y="204"/>
                    </a:cubicBezTo>
                    <a:cubicBezTo>
                      <a:pt x="129" y="204"/>
                      <a:pt x="129" y="204"/>
                      <a:pt x="129" y="204"/>
                    </a:cubicBezTo>
                    <a:cubicBezTo>
                      <a:pt x="126" y="208"/>
                      <a:pt x="122" y="212"/>
                      <a:pt x="118" y="215"/>
                    </a:cubicBezTo>
                    <a:cubicBezTo>
                      <a:pt x="118" y="215"/>
                      <a:pt x="118" y="215"/>
                      <a:pt x="118" y="215"/>
                    </a:cubicBezTo>
                    <a:cubicBezTo>
                      <a:pt x="114" y="218"/>
                      <a:pt x="109" y="221"/>
                      <a:pt x="104" y="223"/>
                    </a:cubicBezTo>
                    <a:cubicBezTo>
                      <a:pt x="99" y="225"/>
                      <a:pt x="93" y="226"/>
                      <a:pt x="87" y="226"/>
                    </a:cubicBezTo>
                    <a:cubicBezTo>
                      <a:pt x="81" y="226"/>
                      <a:pt x="75" y="225"/>
                      <a:pt x="70" y="223"/>
                    </a:cubicBezTo>
                    <a:cubicBezTo>
                      <a:pt x="64" y="221"/>
                      <a:pt x="60" y="218"/>
                      <a:pt x="56" y="215"/>
                    </a:cubicBezTo>
                    <a:cubicBezTo>
                      <a:pt x="56" y="215"/>
                      <a:pt x="56" y="215"/>
                      <a:pt x="55" y="215"/>
                    </a:cubicBezTo>
                    <a:cubicBezTo>
                      <a:pt x="51" y="212"/>
                      <a:pt x="48" y="208"/>
                      <a:pt x="45" y="204"/>
                    </a:cubicBezTo>
                    <a:cubicBezTo>
                      <a:pt x="45" y="204"/>
                      <a:pt x="45" y="204"/>
                      <a:pt x="45" y="204"/>
                    </a:cubicBezTo>
                    <a:cubicBezTo>
                      <a:pt x="42" y="200"/>
                      <a:pt x="40" y="196"/>
                      <a:pt x="38" y="191"/>
                    </a:cubicBezTo>
                    <a:cubicBezTo>
                      <a:pt x="38" y="190"/>
                      <a:pt x="37" y="189"/>
                      <a:pt x="37" y="188"/>
                    </a:cubicBezTo>
                    <a:cubicBezTo>
                      <a:pt x="36" y="184"/>
                      <a:pt x="35" y="179"/>
                      <a:pt x="35" y="174"/>
                    </a:cubicBezTo>
                    <a:cubicBezTo>
                      <a:pt x="35" y="169"/>
                      <a:pt x="36" y="164"/>
                      <a:pt x="37" y="159"/>
                    </a:cubicBezTo>
                    <a:cubicBezTo>
                      <a:pt x="37" y="158"/>
                      <a:pt x="38" y="157"/>
                      <a:pt x="38" y="156"/>
                    </a:cubicBezTo>
                    <a:cubicBezTo>
                      <a:pt x="40" y="152"/>
                      <a:pt x="42" y="147"/>
                      <a:pt x="45" y="144"/>
                    </a:cubicBezTo>
                    <a:cubicBezTo>
                      <a:pt x="45" y="143"/>
                      <a:pt x="45" y="143"/>
                      <a:pt x="45" y="143"/>
                    </a:cubicBezTo>
                    <a:cubicBezTo>
                      <a:pt x="48" y="139"/>
                      <a:pt x="51" y="136"/>
                      <a:pt x="55" y="132"/>
                    </a:cubicBezTo>
                    <a:cubicBezTo>
                      <a:pt x="56" y="132"/>
                      <a:pt x="56" y="132"/>
                      <a:pt x="56" y="132"/>
                    </a:cubicBezTo>
                    <a:cubicBezTo>
                      <a:pt x="60" y="129"/>
                      <a:pt x="64" y="127"/>
                      <a:pt x="70" y="125"/>
                    </a:cubicBezTo>
                    <a:cubicBezTo>
                      <a:pt x="75" y="123"/>
                      <a:pt x="81" y="122"/>
                      <a:pt x="87" y="122"/>
                    </a:cubicBezTo>
                    <a:cubicBezTo>
                      <a:pt x="93" y="122"/>
                      <a:pt x="99" y="123"/>
                      <a:pt x="104" y="125"/>
                    </a:cubicBezTo>
                    <a:cubicBezTo>
                      <a:pt x="109" y="127"/>
                      <a:pt x="114" y="129"/>
                      <a:pt x="118" y="132"/>
                    </a:cubicBezTo>
                    <a:cubicBezTo>
                      <a:pt x="118" y="132"/>
                      <a:pt x="118" y="132"/>
                      <a:pt x="118" y="132"/>
                    </a:cubicBezTo>
                    <a:cubicBezTo>
                      <a:pt x="122" y="136"/>
                      <a:pt x="126" y="139"/>
                      <a:pt x="129" y="143"/>
                    </a:cubicBezTo>
                    <a:cubicBezTo>
                      <a:pt x="129" y="143"/>
                      <a:pt x="129" y="143"/>
                      <a:pt x="129" y="144"/>
                    </a:cubicBezTo>
                    <a:cubicBezTo>
                      <a:pt x="132" y="147"/>
                      <a:pt x="134" y="152"/>
                      <a:pt x="136" y="156"/>
                    </a:cubicBezTo>
                    <a:cubicBezTo>
                      <a:pt x="136" y="157"/>
                      <a:pt x="136" y="158"/>
                      <a:pt x="137" y="159"/>
                    </a:cubicBezTo>
                    <a:cubicBezTo>
                      <a:pt x="138" y="164"/>
                      <a:pt x="139" y="169"/>
                      <a:pt x="139" y="174"/>
                    </a:cubicBezTo>
                    <a:cubicBezTo>
                      <a:pt x="139" y="179"/>
                      <a:pt x="138" y="184"/>
                      <a:pt x="137" y="1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6" name="Freeform 6"/>
              <p:cNvSpPr>
                <a:spLocks noEditPoints="1"/>
              </p:cNvSpPr>
              <p:nvPr/>
            </p:nvSpPr>
            <p:spPr bwMode="auto">
              <a:xfrm>
                <a:off x="1449388" y="-1587"/>
                <a:ext cx="657225" cy="2095500"/>
              </a:xfrm>
              <a:custGeom>
                <a:avLst/>
                <a:gdLst>
                  <a:gd name="T0" fmla="*/ 139 w 174"/>
                  <a:gd name="T1" fmla="*/ 105 h 556"/>
                  <a:gd name="T2" fmla="*/ 139 w 174"/>
                  <a:gd name="T3" fmla="*/ 52 h 556"/>
                  <a:gd name="T4" fmla="*/ 87 w 174"/>
                  <a:gd name="T5" fmla="*/ 0 h 556"/>
                  <a:gd name="T6" fmla="*/ 35 w 174"/>
                  <a:gd name="T7" fmla="*/ 52 h 556"/>
                  <a:gd name="T8" fmla="*/ 35 w 174"/>
                  <a:gd name="T9" fmla="*/ 105 h 556"/>
                  <a:gd name="T10" fmla="*/ 0 w 174"/>
                  <a:gd name="T11" fmla="*/ 174 h 556"/>
                  <a:gd name="T12" fmla="*/ 35 w 174"/>
                  <a:gd name="T13" fmla="*/ 243 h 556"/>
                  <a:gd name="T14" fmla="*/ 35 w 174"/>
                  <a:gd name="T15" fmla="*/ 504 h 556"/>
                  <a:gd name="T16" fmla="*/ 87 w 174"/>
                  <a:gd name="T17" fmla="*/ 556 h 556"/>
                  <a:gd name="T18" fmla="*/ 139 w 174"/>
                  <a:gd name="T19" fmla="*/ 504 h 556"/>
                  <a:gd name="T20" fmla="*/ 139 w 174"/>
                  <a:gd name="T21" fmla="*/ 243 h 556"/>
                  <a:gd name="T22" fmla="*/ 174 w 174"/>
                  <a:gd name="T23" fmla="*/ 174 h 556"/>
                  <a:gd name="T24" fmla="*/ 139 w 174"/>
                  <a:gd name="T25" fmla="*/ 105 h 556"/>
                  <a:gd name="T26" fmla="*/ 70 w 174"/>
                  <a:gd name="T27" fmla="*/ 52 h 556"/>
                  <a:gd name="T28" fmla="*/ 87 w 174"/>
                  <a:gd name="T29" fmla="*/ 35 h 556"/>
                  <a:gd name="T30" fmla="*/ 105 w 174"/>
                  <a:gd name="T31" fmla="*/ 52 h 556"/>
                  <a:gd name="T32" fmla="*/ 105 w 174"/>
                  <a:gd name="T33" fmla="*/ 89 h 556"/>
                  <a:gd name="T34" fmla="*/ 87 w 174"/>
                  <a:gd name="T35" fmla="*/ 87 h 556"/>
                  <a:gd name="T36" fmla="*/ 70 w 174"/>
                  <a:gd name="T37" fmla="*/ 89 h 556"/>
                  <a:gd name="T38" fmla="*/ 70 w 174"/>
                  <a:gd name="T39" fmla="*/ 52 h 556"/>
                  <a:gd name="T40" fmla="*/ 105 w 174"/>
                  <a:gd name="T41" fmla="*/ 504 h 556"/>
                  <a:gd name="T42" fmla="*/ 87 w 174"/>
                  <a:gd name="T43" fmla="*/ 521 h 556"/>
                  <a:gd name="T44" fmla="*/ 70 w 174"/>
                  <a:gd name="T45" fmla="*/ 504 h 556"/>
                  <a:gd name="T46" fmla="*/ 70 w 174"/>
                  <a:gd name="T47" fmla="*/ 259 h 556"/>
                  <a:gd name="T48" fmla="*/ 87 w 174"/>
                  <a:gd name="T49" fmla="*/ 261 h 556"/>
                  <a:gd name="T50" fmla="*/ 105 w 174"/>
                  <a:gd name="T51" fmla="*/ 259 h 556"/>
                  <a:gd name="T52" fmla="*/ 105 w 174"/>
                  <a:gd name="T53" fmla="*/ 504 h 556"/>
                  <a:gd name="T54" fmla="*/ 137 w 174"/>
                  <a:gd name="T55" fmla="*/ 188 h 556"/>
                  <a:gd name="T56" fmla="*/ 136 w 174"/>
                  <a:gd name="T57" fmla="*/ 191 h 556"/>
                  <a:gd name="T58" fmla="*/ 129 w 174"/>
                  <a:gd name="T59" fmla="*/ 204 h 556"/>
                  <a:gd name="T60" fmla="*/ 129 w 174"/>
                  <a:gd name="T61" fmla="*/ 204 h 556"/>
                  <a:gd name="T62" fmla="*/ 119 w 174"/>
                  <a:gd name="T63" fmla="*/ 215 h 556"/>
                  <a:gd name="T64" fmla="*/ 118 w 174"/>
                  <a:gd name="T65" fmla="*/ 215 h 556"/>
                  <a:gd name="T66" fmla="*/ 105 w 174"/>
                  <a:gd name="T67" fmla="*/ 223 h 556"/>
                  <a:gd name="T68" fmla="*/ 87 w 174"/>
                  <a:gd name="T69" fmla="*/ 226 h 556"/>
                  <a:gd name="T70" fmla="*/ 70 w 174"/>
                  <a:gd name="T71" fmla="*/ 223 h 556"/>
                  <a:gd name="T72" fmla="*/ 56 w 174"/>
                  <a:gd name="T73" fmla="*/ 215 h 556"/>
                  <a:gd name="T74" fmla="*/ 56 w 174"/>
                  <a:gd name="T75" fmla="*/ 215 h 556"/>
                  <a:gd name="T76" fmla="*/ 45 w 174"/>
                  <a:gd name="T77" fmla="*/ 204 h 556"/>
                  <a:gd name="T78" fmla="*/ 45 w 174"/>
                  <a:gd name="T79" fmla="*/ 204 h 556"/>
                  <a:gd name="T80" fmla="*/ 38 w 174"/>
                  <a:gd name="T81" fmla="*/ 191 h 556"/>
                  <a:gd name="T82" fmla="*/ 37 w 174"/>
                  <a:gd name="T83" fmla="*/ 188 h 556"/>
                  <a:gd name="T84" fmla="*/ 35 w 174"/>
                  <a:gd name="T85" fmla="*/ 174 h 556"/>
                  <a:gd name="T86" fmla="*/ 37 w 174"/>
                  <a:gd name="T87" fmla="*/ 159 h 556"/>
                  <a:gd name="T88" fmla="*/ 38 w 174"/>
                  <a:gd name="T89" fmla="*/ 156 h 556"/>
                  <a:gd name="T90" fmla="*/ 45 w 174"/>
                  <a:gd name="T91" fmla="*/ 144 h 556"/>
                  <a:gd name="T92" fmla="*/ 45 w 174"/>
                  <a:gd name="T93" fmla="*/ 143 h 556"/>
                  <a:gd name="T94" fmla="*/ 56 w 174"/>
                  <a:gd name="T95" fmla="*/ 132 h 556"/>
                  <a:gd name="T96" fmla="*/ 56 w 174"/>
                  <a:gd name="T97" fmla="*/ 132 h 556"/>
                  <a:gd name="T98" fmla="*/ 70 w 174"/>
                  <a:gd name="T99" fmla="*/ 125 h 556"/>
                  <a:gd name="T100" fmla="*/ 87 w 174"/>
                  <a:gd name="T101" fmla="*/ 122 h 556"/>
                  <a:gd name="T102" fmla="*/ 105 w 174"/>
                  <a:gd name="T103" fmla="*/ 125 h 556"/>
                  <a:gd name="T104" fmla="*/ 118 w 174"/>
                  <a:gd name="T105" fmla="*/ 132 h 556"/>
                  <a:gd name="T106" fmla="*/ 119 w 174"/>
                  <a:gd name="T107" fmla="*/ 132 h 556"/>
                  <a:gd name="T108" fmla="*/ 129 w 174"/>
                  <a:gd name="T109" fmla="*/ 143 h 556"/>
                  <a:gd name="T110" fmla="*/ 129 w 174"/>
                  <a:gd name="T111" fmla="*/ 144 h 556"/>
                  <a:gd name="T112" fmla="*/ 136 w 174"/>
                  <a:gd name="T113" fmla="*/ 156 h 556"/>
                  <a:gd name="T114" fmla="*/ 137 w 174"/>
                  <a:gd name="T115" fmla="*/ 159 h 556"/>
                  <a:gd name="T116" fmla="*/ 139 w 174"/>
                  <a:gd name="T117" fmla="*/ 174 h 556"/>
                  <a:gd name="T118" fmla="*/ 137 w 174"/>
                  <a:gd name="T119" fmla="*/ 188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4" h="556">
                    <a:moveTo>
                      <a:pt x="139" y="105"/>
                    </a:moveTo>
                    <a:cubicBezTo>
                      <a:pt x="139" y="52"/>
                      <a:pt x="139" y="52"/>
                      <a:pt x="139" y="52"/>
                    </a:cubicBezTo>
                    <a:cubicBezTo>
                      <a:pt x="139" y="23"/>
                      <a:pt x="116" y="0"/>
                      <a:pt x="87" y="0"/>
                    </a:cubicBezTo>
                    <a:cubicBezTo>
                      <a:pt x="58" y="0"/>
                      <a:pt x="35" y="23"/>
                      <a:pt x="35" y="52"/>
                    </a:cubicBezTo>
                    <a:cubicBezTo>
                      <a:pt x="35" y="105"/>
                      <a:pt x="35" y="105"/>
                      <a:pt x="35" y="105"/>
                    </a:cubicBezTo>
                    <a:cubicBezTo>
                      <a:pt x="14" y="121"/>
                      <a:pt x="0" y="145"/>
                      <a:pt x="0" y="174"/>
                    </a:cubicBezTo>
                    <a:cubicBezTo>
                      <a:pt x="0" y="202"/>
                      <a:pt x="14" y="227"/>
                      <a:pt x="35" y="243"/>
                    </a:cubicBezTo>
                    <a:cubicBezTo>
                      <a:pt x="35" y="504"/>
                      <a:pt x="35" y="504"/>
                      <a:pt x="35" y="504"/>
                    </a:cubicBezTo>
                    <a:cubicBezTo>
                      <a:pt x="35" y="533"/>
                      <a:pt x="58" y="556"/>
                      <a:pt x="87" y="556"/>
                    </a:cubicBezTo>
                    <a:cubicBezTo>
                      <a:pt x="116" y="556"/>
                      <a:pt x="139" y="533"/>
                      <a:pt x="139" y="504"/>
                    </a:cubicBezTo>
                    <a:cubicBezTo>
                      <a:pt x="139" y="243"/>
                      <a:pt x="139" y="243"/>
                      <a:pt x="139" y="243"/>
                    </a:cubicBezTo>
                    <a:cubicBezTo>
                      <a:pt x="160" y="227"/>
                      <a:pt x="174" y="202"/>
                      <a:pt x="174" y="174"/>
                    </a:cubicBezTo>
                    <a:cubicBezTo>
                      <a:pt x="174" y="145"/>
                      <a:pt x="160" y="121"/>
                      <a:pt x="139" y="105"/>
                    </a:cubicBezTo>
                    <a:close/>
                    <a:moveTo>
                      <a:pt x="70" y="52"/>
                    </a:moveTo>
                    <a:cubicBezTo>
                      <a:pt x="70" y="43"/>
                      <a:pt x="78" y="35"/>
                      <a:pt x="87" y="35"/>
                    </a:cubicBezTo>
                    <a:cubicBezTo>
                      <a:pt x="97" y="35"/>
                      <a:pt x="105" y="43"/>
                      <a:pt x="105" y="52"/>
                    </a:cubicBezTo>
                    <a:cubicBezTo>
                      <a:pt x="105" y="89"/>
                      <a:pt x="105" y="89"/>
                      <a:pt x="105" y="89"/>
                    </a:cubicBezTo>
                    <a:cubicBezTo>
                      <a:pt x="99" y="87"/>
                      <a:pt x="93" y="87"/>
                      <a:pt x="87" y="87"/>
                    </a:cubicBezTo>
                    <a:cubicBezTo>
                      <a:pt x="81" y="87"/>
                      <a:pt x="75" y="87"/>
                      <a:pt x="70" y="89"/>
                    </a:cubicBezTo>
                    <a:lnTo>
                      <a:pt x="70" y="52"/>
                    </a:lnTo>
                    <a:close/>
                    <a:moveTo>
                      <a:pt x="105" y="504"/>
                    </a:moveTo>
                    <a:cubicBezTo>
                      <a:pt x="105" y="513"/>
                      <a:pt x="97" y="521"/>
                      <a:pt x="87" y="521"/>
                    </a:cubicBezTo>
                    <a:cubicBezTo>
                      <a:pt x="78" y="521"/>
                      <a:pt x="70" y="513"/>
                      <a:pt x="70" y="504"/>
                    </a:cubicBezTo>
                    <a:cubicBezTo>
                      <a:pt x="70" y="259"/>
                      <a:pt x="70" y="259"/>
                      <a:pt x="70" y="259"/>
                    </a:cubicBezTo>
                    <a:cubicBezTo>
                      <a:pt x="75" y="260"/>
                      <a:pt x="81" y="261"/>
                      <a:pt x="87" y="261"/>
                    </a:cubicBezTo>
                    <a:cubicBezTo>
                      <a:pt x="93" y="261"/>
                      <a:pt x="99" y="260"/>
                      <a:pt x="105" y="259"/>
                    </a:cubicBezTo>
                    <a:lnTo>
                      <a:pt x="105" y="504"/>
                    </a:lnTo>
                    <a:close/>
                    <a:moveTo>
                      <a:pt x="137" y="188"/>
                    </a:moveTo>
                    <a:cubicBezTo>
                      <a:pt x="137" y="189"/>
                      <a:pt x="136" y="190"/>
                      <a:pt x="136" y="191"/>
                    </a:cubicBezTo>
                    <a:cubicBezTo>
                      <a:pt x="134" y="196"/>
                      <a:pt x="132" y="200"/>
                      <a:pt x="129" y="204"/>
                    </a:cubicBezTo>
                    <a:cubicBezTo>
                      <a:pt x="129" y="204"/>
                      <a:pt x="129" y="204"/>
                      <a:pt x="129" y="204"/>
                    </a:cubicBezTo>
                    <a:cubicBezTo>
                      <a:pt x="126" y="208"/>
                      <a:pt x="123" y="212"/>
                      <a:pt x="119" y="215"/>
                    </a:cubicBezTo>
                    <a:cubicBezTo>
                      <a:pt x="118" y="215"/>
                      <a:pt x="118" y="215"/>
                      <a:pt x="118" y="215"/>
                    </a:cubicBezTo>
                    <a:cubicBezTo>
                      <a:pt x="114" y="218"/>
                      <a:pt x="110" y="221"/>
                      <a:pt x="105" y="223"/>
                    </a:cubicBezTo>
                    <a:cubicBezTo>
                      <a:pt x="99" y="225"/>
                      <a:pt x="93" y="226"/>
                      <a:pt x="87" y="226"/>
                    </a:cubicBezTo>
                    <a:cubicBezTo>
                      <a:pt x="81" y="226"/>
                      <a:pt x="75" y="225"/>
                      <a:pt x="70" y="223"/>
                    </a:cubicBezTo>
                    <a:cubicBezTo>
                      <a:pt x="65" y="221"/>
                      <a:pt x="60" y="218"/>
                      <a:pt x="56" y="215"/>
                    </a:cubicBezTo>
                    <a:cubicBezTo>
                      <a:pt x="56" y="215"/>
                      <a:pt x="56" y="215"/>
                      <a:pt x="56" y="215"/>
                    </a:cubicBezTo>
                    <a:cubicBezTo>
                      <a:pt x="52" y="212"/>
                      <a:pt x="48" y="208"/>
                      <a:pt x="45" y="204"/>
                    </a:cubicBezTo>
                    <a:cubicBezTo>
                      <a:pt x="45" y="204"/>
                      <a:pt x="45" y="204"/>
                      <a:pt x="45" y="204"/>
                    </a:cubicBezTo>
                    <a:cubicBezTo>
                      <a:pt x="42" y="200"/>
                      <a:pt x="40" y="196"/>
                      <a:pt x="38" y="191"/>
                    </a:cubicBezTo>
                    <a:cubicBezTo>
                      <a:pt x="38" y="190"/>
                      <a:pt x="38" y="189"/>
                      <a:pt x="37" y="188"/>
                    </a:cubicBezTo>
                    <a:cubicBezTo>
                      <a:pt x="36" y="184"/>
                      <a:pt x="35" y="179"/>
                      <a:pt x="35" y="174"/>
                    </a:cubicBezTo>
                    <a:cubicBezTo>
                      <a:pt x="35" y="169"/>
                      <a:pt x="36" y="164"/>
                      <a:pt x="37" y="159"/>
                    </a:cubicBezTo>
                    <a:cubicBezTo>
                      <a:pt x="38" y="158"/>
                      <a:pt x="38" y="157"/>
                      <a:pt x="38" y="156"/>
                    </a:cubicBezTo>
                    <a:cubicBezTo>
                      <a:pt x="40" y="152"/>
                      <a:pt x="42" y="147"/>
                      <a:pt x="45" y="144"/>
                    </a:cubicBezTo>
                    <a:cubicBezTo>
                      <a:pt x="45" y="143"/>
                      <a:pt x="45" y="143"/>
                      <a:pt x="45" y="143"/>
                    </a:cubicBezTo>
                    <a:cubicBezTo>
                      <a:pt x="48" y="139"/>
                      <a:pt x="52" y="136"/>
                      <a:pt x="56" y="132"/>
                    </a:cubicBezTo>
                    <a:cubicBezTo>
                      <a:pt x="56" y="132"/>
                      <a:pt x="56" y="132"/>
                      <a:pt x="56" y="132"/>
                    </a:cubicBezTo>
                    <a:cubicBezTo>
                      <a:pt x="60" y="129"/>
                      <a:pt x="65" y="127"/>
                      <a:pt x="70" y="125"/>
                    </a:cubicBezTo>
                    <a:cubicBezTo>
                      <a:pt x="75" y="123"/>
                      <a:pt x="81" y="122"/>
                      <a:pt x="87" y="122"/>
                    </a:cubicBezTo>
                    <a:cubicBezTo>
                      <a:pt x="93" y="122"/>
                      <a:pt x="99" y="123"/>
                      <a:pt x="105" y="125"/>
                    </a:cubicBezTo>
                    <a:cubicBezTo>
                      <a:pt x="110" y="127"/>
                      <a:pt x="114" y="129"/>
                      <a:pt x="118" y="132"/>
                    </a:cubicBezTo>
                    <a:cubicBezTo>
                      <a:pt x="118" y="132"/>
                      <a:pt x="118" y="132"/>
                      <a:pt x="119" y="132"/>
                    </a:cubicBezTo>
                    <a:cubicBezTo>
                      <a:pt x="123" y="136"/>
                      <a:pt x="126" y="139"/>
                      <a:pt x="129" y="143"/>
                    </a:cubicBezTo>
                    <a:cubicBezTo>
                      <a:pt x="129" y="143"/>
                      <a:pt x="129" y="143"/>
                      <a:pt x="129" y="144"/>
                    </a:cubicBezTo>
                    <a:cubicBezTo>
                      <a:pt x="132" y="147"/>
                      <a:pt x="134" y="152"/>
                      <a:pt x="136" y="156"/>
                    </a:cubicBezTo>
                    <a:cubicBezTo>
                      <a:pt x="136" y="157"/>
                      <a:pt x="137" y="158"/>
                      <a:pt x="137" y="159"/>
                    </a:cubicBezTo>
                    <a:cubicBezTo>
                      <a:pt x="138" y="164"/>
                      <a:pt x="139" y="169"/>
                      <a:pt x="139" y="174"/>
                    </a:cubicBezTo>
                    <a:cubicBezTo>
                      <a:pt x="139" y="179"/>
                      <a:pt x="138" y="184"/>
                      <a:pt x="137" y="18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27" name="Freeform 7"/>
              <p:cNvSpPr>
                <a:spLocks noEditPoints="1"/>
              </p:cNvSpPr>
              <p:nvPr/>
            </p:nvSpPr>
            <p:spPr bwMode="auto">
              <a:xfrm>
                <a:off x="730250" y="-1587"/>
                <a:ext cx="655638" cy="2095500"/>
              </a:xfrm>
              <a:custGeom>
                <a:avLst/>
                <a:gdLst>
                  <a:gd name="T0" fmla="*/ 139 w 174"/>
                  <a:gd name="T1" fmla="*/ 313 h 556"/>
                  <a:gd name="T2" fmla="*/ 139 w 174"/>
                  <a:gd name="T3" fmla="*/ 52 h 556"/>
                  <a:gd name="T4" fmla="*/ 87 w 174"/>
                  <a:gd name="T5" fmla="*/ 0 h 556"/>
                  <a:gd name="T6" fmla="*/ 35 w 174"/>
                  <a:gd name="T7" fmla="*/ 52 h 556"/>
                  <a:gd name="T8" fmla="*/ 35 w 174"/>
                  <a:gd name="T9" fmla="*/ 313 h 556"/>
                  <a:gd name="T10" fmla="*/ 0 w 174"/>
                  <a:gd name="T11" fmla="*/ 382 h 556"/>
                  <a:gd name="T12" fmla="*/ 35 w 174"/>
                  <a:gd name="T13" fmla="*/ 451 h 556"/>
                  <a:gd name="T14" fmla="*/ 35 w 174"/>
                  <a:gd name="T15" fmla="*/ 504 h 556"/>
                  <a:gd name="T16" fmla="*/ 87 w 174"/>
                  <a:gd name="T17" fmla="*/ 556 h 556"/>
                  <a:gd name="T18" fmla="*/ 139 w 174"/>
                  <a:gd name="T19" fmla="*/ 504 h 556"/>
                  <a:gd name="T20" fmla="*/ 139 w 174"/>
                  <a:gd name="T21" fmla="*/ 451 h 556"/>
                  <a:gd name="T22" fmla="*/ 174 w 174"/>
                  <a:gd name="T23" fmla="*/ 382 h 556"/>
                  <a:gd name="T24" fmla="*/ 139 w 174"/>
                  <a:gd name="T25" fmla="*/ 313 h 556"/>
                  <a:gd name="T26" fmla="*/ 70 w 174"/>
                  <a:gd name="T27" fmla="*/ 52 h 556"/>
                  <a:gd name="T28" fmla="*/ 87 w 174"/>
                  <a:gd name="T29" fmla="*/ 35 h 556"/>
                  <a:gd name="T30" fmla="*/ 104 w 174"/>
                  <a:gd name="T31" fmla="*/ 52 h 556"/>
                  <a:gd name="T32" fmla="*/ 104 w 174"/>
                  <a:gd name="T33" fmla="*/ 297 h 556"/>
                  <a:gd name="T34" fmla="*/ 87 w 174"/>
                  <a:gd name="T35" fmla="*/ 295 h 556"/>
                  <a:gd name="T36" fmla="*/ 70 w 174"/>
                  <a:gd name="T37" fmla="*/ 297 h 556"/>
                  <a:gd name="T38" fmla="*/ 70 w 174"/>
                  <a:gd name="T39" fmla="*/ 52 h 556"/>
                  <a:gd name="T40" fmla="*/ 104 w 174"/>
                  <a:gd name="T41" fmla="*/ 504 h 556"/>
                  <a:gd name="T42" fmla="*/ 87 w 174"/>
                  <a:gd name="T43" fmla="*/ 521 h 556"/>
                  <a:gd name="T44" fmla="*/ 70 w 174"/>
                  <a:gd name="T45" fmla="*/ 504 h 556"/>
                  <a:gd name="T46" fmla="*/ 70 w 174"/>
                  <a:gd name="T47" fmla="*/ 467 h 556"/>
                  <a:gd name="T48" fmla="*/ 87 w 174"/>
                  <a:gd name="T49" fmla="*/ 469 h 556"/>
                  <a:gd name="T50" fmla="*/ 104 w 174"/>
                  <a:gd name="T51" fmla="*/ 467 h 556"/>
                  <a:gd name="T52" fmla="*/ 104 w 174"/>
                  <a:gd name="T53" fmla="*/ 504 h 556"/>
                  <a:gd name="T54" fmla="*/ 137 w 174"/>
                  <a:gd name="T55" fmla="*/ 397 h 556"/>
                  <a:gd name="T56" fmla="*/ 136 w 174"/>
                  <a:gd name="T57" fmla="*/ 400 h 556"/>
                  <a:gd name="T58" fmla="*/ 129 w 174"/>
                  <a:gd name="T59" fmla="*/ 412 h 556"/>
                  <a:gd name="T60" fmla="*/ 129 w 174"/>
                  <a:gd name="T61" fmla="*/ 413 h 556"/>
                  <a:gd name="T62" fmla="*/ 118 w 174"/>
                  <a:gd name="T63" fmla="*/ 424 h 556"/>
                  <a:gd name="T64" fmla="*/ 118 w 174"/>
                  <a:gd name="T65" fmla="*/ 424 h 556"/>
                  <a:gd name="T66" fmla="*/ 104 w 174"/>
                  <a:gd name="T67" fmla="*/ 431 h 556"/>
                  <a:gd name="T68" fmla="*/ 87 w 174"/>
                  <a:gd name="T69" fmla="*/ 434 h 556"/>
                  <a:gd name="T70" fmla="*/ 70 w 174"/>
                  <a:gd name="T71" fmla="*/ 431 h 556"/>
                  <a:gd name="T72" fmla="*/ 56 w 174"/>
                  <a:gd name="T73" fmla="*/ 424 h 556"/>
                  <a:gd name="T74" fmla="*/ 56 w 174"/>
                  <a:gd name="T75" fmla="*/ 424 h 556"/>
                  <a:gd name="T76" fmla="*/ 45 w 174"/>
                  <a:gd name="T77" fmla="*/ 413 h 556"/>
                  <a:gd name="T78" fmla="*/ 45 w 174"/>
                  <a:gd name="T79" fmla="*/ 412 h 556"/>
                  <a:gd name="T80" fmla="*/ 38 w 174"/>
                  <a:gd name="T81" fmla="*/ 400 h 556"/>
                  <a:gd name="T82" fmla="*/ 37 w 174"/>
                  <a:gd name="T83" fmla="*/ 397 h 556"/>
                  <a:gd name="T84" fmla="*/ 35 w 174"/>
                  <a:gd name="T85" fmla="*/ 382 h 556"/>
                  <a:gd name="T86" fmla="*/ 37 w 174"/>
                  <a:gd name="T87" fmla="*/ 368 h 556"/>
                  <a:gd name="T88" fmla="*/ 38 w 174"/>
                  <a:gd name="T89" fmla="*/ 365 h 556"/>
                  <a:gd name="T90" fmla="*/ 45 w 174"/>
                  <a:gd name="T91" fmla="*/ 352 h 556"/>
                  <a:gd name="T92" fmla="*/ 45 w 174"/>
                  <a:gd name="T93" fmla="*/ 352 h 556"/>
                  <a:gd name="T94" fmla="*/ 56 w 174"/>
                  <a:gd name="T95" fmla="*/ 341 h 556"/>
                  <a:gd name="T96" fmla="*/ 56 w 174"/>
                  <a:gd name="T97" fmla="*/ 341 h 556"/>
                  <a:gd name="T98" fmla="*/ 70 w 174"/>
                  <a:gd name="T99" fmla="*/ 333 h 556"/>
                  <a:gd name="T100" fmla="*/ 87 w 174"/>
                  <a:gd name="T101" fmla="*/ 330 h 556"/>
                  <a:gd name="T102" fmla="*/ 104 w 174"/>
                  <a:gd name="T103" fmla="*/ 333 h 556"/>
                  <a:gd name="T104" fmla="*/ 118 w 174"/>
                  <a:gd name="T105" fmla="*/ 341 h 556"/>
                  <a:gd name="T106" fmla="*/ 118 w 174"/>
                  <a:gd name="T107" fmla="*/ 341 h 556"/>
                  <a:gd name="T108" fmla="*/ 129 w 174"/>
                  <a:gd name="T109" fmla="*/ 352 h 556"/>
                  <a:gd name="T110" fmla="*/ 129 w 174"/>
                  <a:gd name="T111" fmla="*/ 352 h 556"/>
                  <a:gd name="T112" fmla="*/ 136 w 174"/>
                  <a:gd name="T113" fmla="*/ 365 h 556"/>
                  <a:gd name="T114" fmla="*/ 137 w 174"/>
                  <a:gd name="T115" fmla="*/ 368 h 556"/>
                  <a:gd name="T116" fmla="*/ 139 w 174"/>
                  <a:gd name="T117" fmla="*/ 382 h 556"/>
                  <a:gd name="T118" fmla="*/ 137 w 174"/>
                  <a:gd name="T119" fmla="*/ 397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4" h="556">
                    <a:moveTo>
                      <a:pt x="139" y="313"/>
                    </a:moveTo>
                    <a:cubicBezTo>
                      <a:pt x="139" y="52"/>
                      <a:pt x="139" y="52"/>
                      <a:pt x="139" y="52"/>
                    </a:cubicBezTo>
                    <a:cubicBezTo>
                      <a:pt x="139" y="23"/>
                      <a:pt x="116" y="0"/>
                      <a:pt x="87" y="0"/>
                    </a:cubicBezTo>
                    <a:cubicBezTo>
                      <a:pt x="58" y="0"/>
                      <a:pt x="35" y="23"/>
                      <a:pt x="35" y="52"/>
                    </a:cubicBezTo>
                    <a:cubicBezTo>
                      <a:pt x="35" y="313"/>
                      <a:pt x="35" y="313"/>
                      <a:pt x="35" y="313"/>
                    </a:cubicBezTo>
                    <a:cubicBezTo>
                      <a:pt x="14" y="329"/>
                      <a:pt x="0" y="354"/>
                      <a:pt x="0" y="382"/>
                    </a:cubicBezTo>
                    <a:cubicBezTo>
                      <a:pt x="0" y="411"/>
                      <a:pt x="14" y="435"/>
                      <a:pt x="35" y="451"/>
                    </a:cubicBezTo>
                    <a:cubicBezTo>
                      <a:pt x="35" y="504"/>
                      <a:pt x="35" y="504"/>
                      <a:pt x="35" y="504"/>
                    </a:cubicBezTo>
                    <a:cubicBezTo>
                      <a:pt x="35" y="533"/>
                      <a:pt x="58" y="556"/>
                      <a:pt x="87" y="556"/>
                    </a:cubicBezTo>
                    <a:cubicBezTo>
                      <a:pt x="116" y="556"/>
                      <a:pt x="139" y="533"/>
                      <a:pt x="139" y="504"/>
                    </a:cubicBezTo>
                    <a:cubicBezTo>
                      <a:pt x="139" y="451"/>
                      <a:pt x="139" y="451"/>
                      <a:pt x="139" y="451"/>
                    </a:cubicBezTo>
                    <a:cubicBezTo>
                      <a:pt x="160" y="435"/>
                      <a:pt x="174" y="411"/>
                      <a:pt x="174" y="382"/>
                    </a:cubicBezTo>
                    <a:cubicBezTo>
                      <a:pt x="174" y="354"/>
                      <a:pt x="160" y="329"/>
                      <a:pt x="139" y="313"/>
                    </a:cubicBezTo>
                    <a:close/>
                    <a:moveTo>
                      <a:pt x="70" y="52"/>
                    </a:moveTo>
                    <a:cubicBezTo>
                      <a:pt x="70" y="43"/>
                      <a:pt x="77" y="35"/>
                      <a:pt x="87" y="35"/>
                    </a:cubicBezTo>
                    <a:cubicBezTo>
                      <a:pt x="97" y="35"/>
                      <a:pt x="104" y="43"/>
                      <a:pt x="104" y="52"/>
                    </a:cubicBezTo>
                    <a:cubicBezTo>
                      <a:pt x="104" y="297"/>
                      <a:pt x="104" y="297"/>
                      <a:pt x="104" y="297"/>
                    </a:cubicBezTo>
                    <a:cubicBezTo>
                      <a:pt x="99" y="296"/>
                      <a:pt x="93" y="295"/>
                      <a:pt x="87" y="295"/>
                    </a:cubicBezTo>
                    <a:cubicBezTo>
                      <a:pt x="81" y="295"/>
                      <a:pt x="75" y="296"/>
                      <a:pt x="70" y="297"/>
                    </a:cubicBezTo>
                    <a:lnTo>
                      <a:pt x="70" y="52"/>
                    </a:lnTo>
                    <a:close/>
                    <a:moveTo>
                      <a:pt x="104" y="504"/>
                    </a:moveTo>
                    <a:cubicBezTo>
                      <a:pt x="104" y="513"/>
                      <a:pt x="97" y="521"/>
                      <a:pt x="87" y="521"/>
                    </a:cubicBezTo>
                    <a:cubicBezTo>
                      <a:pt x="77" y="521"/>
                      <a:pt x="70" y="513"/>
                      <a:pt x="70" y="504"/>
                    </a:cubicBezTo>
                    <a:cubicBezTo>
                      <a:pt x="70" y="467"/>
                      <a:pt x="70" y="467"/>
                      <a:pt x="70" y="467"/>
                    </a:cubicBezTo>
                    <a:cubicBezTo>
                      <a:pt x="75" y="469"/>
                      <a:pt x="81" y="469"/>
                      <a:pt x="87" y="469"/>
                    </a:cubicBezTo>
                    <a:cubicBezTo>
                      <a:pt x="93" y="469"/>
                      <a:pt x="99" y="469"/>
                      <a:pt x="104" y="467"/>
                    </a:cubicBezTo>
                    <a:lnTo>
                      <a:pt x="104" y="504"/>
                    </a:lnTo>
                    <a:close/>
                    <a:moveTo>
                      <a:pt x="137" y="397"/>
                    </a:moveTo>
                    <a:cubicBezTo>
                      <a:pt x="137" y="398"/>
                      <a:pt x="136" y="399"/>
                      <a:pt x="136" y="400"/>
                    </a:cubicBezTo>
                    <a:cubicBezTo>
                      <a:pt x="134" y="404"/>
                      <a:pt x="132" y="409"/>
                      <a:pt x="129" y="412"/>
                    </a:cubicBezTo>
                    <a:cubicBezTo>
                      <a:pt x="129" y="412"/>
                      <a:pt x="129" y="413"/>
                      <a:pt x="129" y="413"/>
                    </a:cubicBezTo>
                    <a:cubicBezTo>
                      <a:pt x="126" y="417"/>
                      <a:pt x="123" y="420"/>
                      <a:pt x="118" y="424"/>
                    </a:cubicBezTo>
                    <a:cubicBezTo>
                      <a:pt x="118" y="424"/>
                      <a:pt x="118" y="424"/>
                      <a:pt x="118" y="424"/>
                    </a:cubicBezTo>
                    <a:cubicBezTo>
                      <a:pt x="114" y="427"/>
                      <a:pt x="109" y="429"/>
                      <a:pt x="104" y="431"/>
                    </a:cubicBezTo>
                    <a:cubicBezTo>
                      <a:pt x="99" y="433"/>
                      <a:pt x="93" y="434"/>
                      <a:pt x="87" y="434"/>
                    </a:cubicBezTo>
                    <a:cubicBezTo>
                      <a:pt x="81" y="434"/>
                      <a:pt x="75" y="433"/>
                      <a:pt x="70" y="431"/>
                    </a:cubicBezTo>
                    <a:cubicBezTo>
                      <a:pt x="65" y="429"/>
                      <a:pt x="60" y="427"/>
                      <a:pt x="56" y="424"/>
                    </a:cubicBezTo>
                    <a:cubicBezTo>
                      <a:pt x="56" y="424"/>
                      <a:pt x="56" y="424"/>
                      <a:pt x="56" y="424"/>
                    </a:cubicBezTo>
                    <a:cubicBezTo>
                      <a:pt x="51" y="420"/>
                      <a:pt x="48" y="417"/>
                      <a:pt x="45" y="413"/>
                    </a:cubicBezTo>
                    <a:cubicBezTo>
                      <a:pt x="45" y="413"/>
                      <a:pt x="45" y="412"/>
                      <a:pt x="45" y="412"/>
                    </a:cubicBezTo>
                    <a:cubicBezTo>
                      <a:pt x="42" y="409"/>
                      <a:pt x="40" y="404"/>
                      <a:pt x="38" y="400"/>
                    </a:cubicBezTo>
                    <a:cubicBezTo>
                      <a:pt x="38" y="399"/>
                      <a:pt x="37" y="398"/>
                      <a:pt x="37" y="397"/>
                    </a:cubicBezTo>
                    <a:cubicBezTo>
                      <a:pt x="36" y="392"/>
                      <a:pt x="35" y="387"/>
                      <a:pt x="35" y="382"/>
                    </a:cubicBezTo>
                    <a:cubicBezTo>
                      <a:pt x="35" y="377"/>
                      <a:pt x="36" y="372"/>
                      <a:pt x="37" y="368"/>
                    </a:cubicBezTo>
                    <a:cubicBezTo>
                      <a:pt x="37" y="367"/>
                      <a:pt x="38" y="366"/>
                      <a:pt x="38" y="365"/>
                    </a:cubicBezTo>
                    <a:cubicBezTo>
                      <a:pt x="40" y="360"/>
                      <a:pt x="42" y="356"/>
                      <a:pt x="45" y="352"/>
                    </a:cubicBezTo>
                    <a:cubicBezTo>
                      <a:pt x="45" y="352"/>
                      <a:pt x="45" y="352"/>
                      <a:pt x="45" y="352"/>
                    </a:cubicBezTo>
                    <a:cubicBezTo>
                      <a:pt x="48" y="348"/>
                      <a:pt x="51" y="344"/>
                      <a:pt x="56" y="341"/>
                    </a:cubicBezTo>
                    <a:cubicBezTo>
                      <a:pt x="56" y="341"/>
                      <a:pt x="56" y="341"/>
                      <a:pt x="56" y="341"/>
                    </a:cubicBezTo>
                    <a:cubicBezTo>
                      <a:pt x="60" y="338"/>
                      <a:pt x="65" y="335"/>
                      <a:pt x="70" y="333"/>
                    </a:cubicBezTo>
                    <a:cubicBezTo>
                      <a:pt x="75" y="331"/>
                      <a:pt x="81" y="330"/>
                      <a:pt x="87" y="330"/>
                    </a:cubicBezTo>
                    <a:cubicBezTo>
                      <a:pt x="93" y="330"/>
                      <a:pt x="99" y="331"/>
                      <a:pt x="104" y="333"/>
                    </a:cubicBezTo>
                    <a:cubicBezTo>
                      <a:pt x="109" y="335"/>
                      <a:pt x="114" y="338"/>
                      <a:pt x="118" y="341"/>
                    </a:cubicBezTo>
                    <a:cubicBezTo>
                      <a:pt x="118" y="341"/>
                      <a:pt x="118" y="341"/>
                      <a:pt x="118" y="341"/>
                    </a:cubicBezTo>
                    <a:cubicBezTo>
                      <a:pt x="123" y="344"/>
                      <a:pt x="126" y="348"/>
                      <a:pt x="129" y="352"/>
                    </a:cubicBezTo>
                    <a:cubicBezTo>
                      <a:pt x="129" y="352"/>
                      <a:pt x="129" y="352"/>
                      <a:pt x="129" y="352"/>
                    </a:cubicBezTo>
                    <a:cubicBezTo>
                      <a:pt x="132" y="356"/>
                      <a:pt x="134" y="360"/>
                      <a:pt x="136" y="365"/>
                    </a:cubicBezTo>
                    <a:cubicBezTo>
                      <a:pt x="136" y="366"/>
                      <a:pt x="137" y="367"/>
                      <a:pt x="137" y="368"/>
                    </a:cubicBezTo>
                    <a:cubicBezTo>
                      <a:pt x="138" y="372"/>
                      <a:pt x="139" y="377"/>
                      <a:pt x="139" y="382"/>
                    </a:cubicBezTo>
                    <a:cubicBezTo>
                      <a:pt x="139" y="387"/>
                      <a:pt x="138" y="392"/>
                      <a:pt x="137" y="39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8390908" y="2664940"/>
            <a:ext cx="3686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2400" dirty="0" smtClean="0">
                <a:solidFill>
                  <a:schemeClr val="bg1">
                    <a:lumMod val="95000"/>
                  </a:schemeClr>
                </a:solidFill>
              </a:rPr>
              <a:t>Build a convolution network</a:t>
            </a:r>
            <a:endParaRPr lang="ms-MY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66247" y="4030090"/>
            <a:ext cx="3007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ms-MY" sz="2400" dirty="0" smtClean="0">
                <a:solidFill>
                  <a:schemeClr val="bg1">
                    <a:lumMod val="95000"/>
                  </a:schemeClr>
                </a:solidFill>
              </a:rPr>
              <a:t>Make some pre procession</a:t>
            </a:r>
            <a:endParaRPr lang="ms-MY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93700" y="1313631"/>
            <a:ext cx="107991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Start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358" y="3297822"/>
            <a:ext cx="3369930" cy="197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5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5" grpId="0" animBg="1"/>
      <p:bldP spid="18" grpId="0" animBg="1"/>
      <p:bldP spid="30" grpId="0"/>
      <p:bldP spid="32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0798092" y="2202973"/>
            <a:ext cx="0" cy="1158104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117612" y="0"/>
            <a:ext cx="16605" cy="1143788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105520" y="1132902"/>
            <a:ext cx="4692785" cy="0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784237" y="1115652"/>
            <a:ext cx="0" cy="930741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798092" y="3536859"/>
            <a:ext cx="0" cy="1158104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134217" y="5724134"/>
            <a:ext cx="4692785" cy="0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154589" y="5738202"/>
            <a:ext cx="944" cy="1133866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798092" y="4870745"/>
            <a:ext cx="0" cy="879991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0696346" y="2027191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696346" y="3361077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696346" y="4694963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Extract 29"/>
          <p:cNvSpPr/>
          <p:nvPr/>
        </p:nvSpPr>
        <p:spPr>
          <a:xfrm rot="5400000">
            <a:off x="10039425" y="1997067"/>
            <a:ext cx="255814" cy="255814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536219" y="1552693"/>
            <a:ext cx="300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ms-MY" sz="2400" dirty="0">
                <a:solidFill>
                  <a:schemeClr val="bg1">
                    <a:lumMod val="95000"/>
                  </a:schemeClr>
                </a:solidFill>
              </a:rPr>
              <a:t>Fix It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22686" y="1957425"/>
            <a:ext cx="3048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ms-MY" sz="1200" dirty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Lorem ipsum dolor sit amet, consectetur adipiscing elit. Praesent sodales odio sit amet odio tristique quis tempus odio 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Flowchart: Extract 38"/>
          <p:cNvSpPr/>
          <p:nvPr/>
        </p:nvSpPr>
        <p:spPr>
          <a:xfrm rot="5400000">
            <a:off x="8685783" y="3375991"/>
            <a:ext cx="255814" cy="255814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182577" y="2931617"/>
            <a:ext cx="300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ms-MY" sz="2400" dirty="0">
                <a:solidFill>
                  <a:schemeClr val="bg1">
                    <a:lumMod val="95000"/>
                  </a:schemeClr>
                </a:solidFill>
              </a:rPr>
              <a:t>Fix It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169044" y="3336349"/>
            <a:ext cx="3048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ms-MY" sz="1200" dirty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Lorem ipsum dolor sit amet, consectetur adipiscing elit. Praesent sodales odio sit amet odio tristique quis tempus odio 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Flowchart: Extract 47"/>
          <p:cNvSpPr/>
          <p:nvPr/>
        </p:nvSpPr>
        <p:spPr>
          <a:xfrm rot="5400000">
            <a:off x="10037013" y="4677483"/>
            <a:ext cx="255814" cy="255814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533807" y="4233109"/>
            <a:ext cx="300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ms-MY" sz="2400" dirty="0">
                <a:solidFill>
                  <a:schemeClr val="bg1">
                    <a:lumMod val="95000"/>
                  </a:schemeClr>
                </a:solidFill>
              </a:rPr>
              <a:t>Fix It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520274" y="4637841"/>
            <a:ext cx="3048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ms-MY" sz="1200" dirty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Lorem ipsum dolor sit amet, consectetur adipiscing elit. Praesent sodales odio sit amet odio tristique quis tempus odio 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7462460" y="3025863"/>
            <a:ext cx="950976" cy="950976"/>
            <a:chOff x="7462460" y="3025863"/>
            <a:chExt cx="950976" cy="950976"/>
          </a:xfrm>
          <a:solidFill>
            <a:schemeClr val="bg1">
              <a:alpha val="20000"/>
            </a:schemeClr>
          </a:solidFill>
        </p:grpSpPr>
        <p:sp>
          <p:nvSpPr>
            <p:cNvPr id="41" name="Oval 40"/>
            <p:cNvSpPr/>
            <p:nvPr/>
          </p:nvSpPr>
          <p:spPr>
            <a:xfrm>
              <a:off x="7462460" y="3025863"/>
              <a:ext cx="950976" cy="950976"/>
            </a:xfrm>
            <a:prstGeom prst="ellipse">
              <a:avLst/>
            </a:prstGeom>
            <a:grpFill/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7705776" y="3269686"/>
              <a:ext cx="464344" cy="464344"/>
              <a:chOff x="4439444" y="1652588"/>
              <a:chExt cx="464344" cy="464344"/>
            </a:xfrm>
            <a:grpFill/>
          </p:grpSpPr>
          <p:sp>
            <p:nvSpPr>
              <p:cNvPr id="58" name="AutoShape 136"/>
              <p:cNvSpPr>
                <a:spLocks/>
              </p:cNvSpPr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9" name="AutoShape 137"/>
              <p:cNvSpPr>
                <a:spLocks/>
              </p:cNvSpPr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0" name="AutoShape 138"/>
              <p:cNvSpPr>
                <a:spLocks/>
              </p:cNvSpPr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8816102" y="1646939"/>
            <a:ext cx="950976" cy="950976"/>
            <a:chOff x="8816102" y="1618803"/>
            <a:chExt cx="950976" cy="950976"/>
          </a:xfrm>
          <a:solidFill>
            <a:schemeClr val="bg1">
              <a:alpha val="20000"/>
            </a:schemeClr>
          </a:solidFill>
        </p:grpSpPr>
        <p:sp>
          <p:nvSpPr>
            <p:cNvPr id="32" name="Oval 31"/>
            <p:cNvSpPr/>
            <p:nvPr/>
          </p:nvSpPr>
          <p:spPr>
            <a:xfrm>
              <a:off x="8816102" y="1618803"/>
              <a:ext cx="950976" cy="950976"/>
            </a:xfrm>
            <a:prstGeom prst="ellipse">
              <a:avLst/>
            </a:prstGeom>
            <a:grpFill/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8992950" y="1858555"/>
              <a:ext cx="601495" cy="525538"/>
              <a:chOff x="6357938" y="3535363"/>
              <a:chExt cx="465138" cy="406400"/>
            </a:xfrm>
            <a:grpFill/>
          </p:grpSpPr>
          <p:sp>
            <p:nvSpPr>
              <p:cNvPr id="62" name="AutoShape 43"/>
              <p:cNvSpPr>
                <a:spLocks/>
              </p:cNvSpPr>
              <p:nvPr/>
            </p:nvSpPr>
            <p:spPr bwMode="auto">
              <a:xfrm>
                <a:off x="6357938" y="3535363"/>
                <a:ext cx="465138" cy="3341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3" name="AutoShape 44"/>
              <p:cNvSpPr>
                <a:spLocks/>
              </p:cNvSpPr>
              <p:nvPr/>
            </p:nvSpPr>
            <p:spPr bwMode="auto">
              <a:xfrm>
                <a:off x="6779419" y="3680619"/>
                <a:ext cx="28575" cy="1595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4" name="AutoShape 45"/>
              <p:cNvSpPr>
                <a:spLocks/>
              </p:cNvSpPr>
              <p:nvPr/>
            </p:nvSpPr>
            <p:spPr bwMode="auto">
              <a:xfrm>
                <a:off x="6764338" y="3854450"/>
                <a:ext cx="58738" cy="873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68" name="Group 67"/>
          <p:cNvGrpSpPr/>
          <p:nvPr/>
        </p:nvGrpSpPr>
        <p:grpSpPr>
          <a:xfrm>
            <a:off x="8813690" y="4327355"/>
            <a:ext cx="950976" cy="950976"/>
            <a:chOff x="8813690" y="4341423"/>
            <a:chExt cx="950976" cy="950976"/>
          </a:xfrm>
          <a:solidFill>
            <a:schemeClr val="bg1">
              <a:alpha val="20000"/>
            </a:schemeClr>
          </a:solidFill>
        </p:grpSpPr>
        <p:sp>
          <p:nvSpPr>
            <p:cNvPr id="50" name="Oval 49"/>
            <p:cNvSpPr/>
            <p:nvPr/>
          </p:nvSpPr>
          <p:spPr>
            <a:xfrm>
              <a:off x="8813690" y="4341423"/>
              <a:ext cx="950976" cy="950976"/>
            </a:xfrm>
            <a:prstGeom prst="ellipse">
              <a:avLst/>
            </a:prstGeom>
            <a:grpFill/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utoShape 117"/>
            <p:cNvSpPr>
              <a:spLocks/>
            </p:cNvSpPr>
            <p:nvPr/>
          </p:nvSpPr>
          <p:spPr bwMode="auto">
            <a:xfrm>
              <a:off x="8980189" y="4597970"/>
              <a:ext cx="657221" cy="493196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6820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3" grpId="0" animBg="1"/>
      <p:bldP spid="30" grpId="0" animBg="1"/>
      <p:bldP spid="37" grpId="0"/>
      <p:bldP spid="38" grpId="0"/>
      <p:bldP spid="39" grpId="0" animBg="1"/>
      <p:bldP spid="46" grpId="0"/>
      <p:bldP spid="47" grpId="0"/>
      <p:bldP spid="48" grpId="0" animBg="1"/>
      <p:bldP spid="55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1498601" y="4870745"/>
            <a:ext cx="0" cy="879991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98601" y="2202973"/>
            <a:ext cx="0" cy="1158104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111941" y="0"/>
            <a:ext cx="17549" cy="1132902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484820" y="1108582"/>
            <a:ext cx="4644670" cy="0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98601" y="1108582"/>
            <a:ext cx="0" cy="912861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498601" y="3536859"/>
            <a:ext cx="0" cy="1158104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498601" y="5750736"/>
            <a:ext cx="4610070" cy="0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100399" y="5724492"/>
            <a:ext cx="0" cy="1133508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Extract 29"/>
          <p:cNvSpPr/>
          <p:nvPr/>
        </p:nvSpPr>
        <p:spPr>
          <a:xfrm rot="16200000">
            <a:off x="2850832" y="1982999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657941" y="1527627"/>
            <a:ext cx="300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2400" dirty="0">
                <a:solidFill>
                  <a:schemeClr val="bg1">
                    <a:lumMod val="95000"/>
                  </a:schemeClr>
                </a:solidFill>
              </a:rPr>
              <a:t>Fix It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644408" y="1932359"/>
            <a:ext cx="3048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200" dirty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Lorem ipsum dolor sit amet, consectetur adipiscing elit. Praesent sodales odio sit amet odio tristique quis tempus odio 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Flowchart: Extract 38"/>
          <p:cNvSpPr/>
          <p:nvPr/>
        </p:nvSpPr>
        <p:spPr>
          <a:xfrm rot="16200000">
            <a:off x="1905154" y="3319720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760544" y="2931617"/>
            <a:ext cx="300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2400" dirty="0">
                <a:solidFill>
                  <a:schemeClr val="bg1">
                    <a:lumMod val="95000"/>
                  </a:schemeClr>
                </a:solidFill>
              </a:rPr>
              <a:t>Fix It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747011" y="3336349"/>
            <a:ext cx="3048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200" dirty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Lorem ipsum dolor sit amet, consectetur adipiscing elit. Praesent sodales odio sit amet odio tristique quis tempus odio 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Flowchart: Extract 47"/>
          <p:cNvSpPr/>
          <p:nvPr/>
        </p:nvSpPr>
        <p:spPr>
          <a:xfrm rot="16200000">
            <a:off x="2978739" y="4657564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743974" y="4241336"/>
            <a:ext cx="300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2400" dirty="0">
                <a:solidFill>
                  <a:schemeClr val="bg1">
                    <a:lumMod val="95000"/>
                  </a:schemeClr>
                </a:solidFill>
              </a:rPr>
              <a:t>Fix It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730441" y="4646068"/>
            <a:ext cx="3048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200" dirty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Lorem ipsum dolor sit amet, consectetur adipiscing elit. Praesent sodales odio sit amet odio tristique quis tempus odio 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400039" y="1618803"/>
            <a:ext cx="950976" cy="950976"/>
            <a:chOff x="3400039" y="1618803"/>
            <a:chExt cx="950976" cy="950976"/>
          </a:xfrm>
          <a:solidFill>
            <a:schemeClr val="bg1">
              <a:alpha val="20000"/>
            </a:schemeClr>
          </a:solidFill>
        </p:grpSpPr>
        <p:sp>
          <p:nvSpPr>
            <p:cNvPr id="32" name="Oval 31"/>
            <p:cNvSpPr/>
            <p:nvPr/>
          </p:nvSpPr>
          <p:spPr>
            <a:xfrm rot="10800000">
              <a:off x="3400039" y="1618803"/>
              <a:ext cx="950976" cy="950976"/>
            </a:xfrm>
            <a:prstGeom prst="ellipse">
              <a:avLst/>
            </a:prstGeom>
            <a:grpFill/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utoShape 112"/>
            <p:cNvSpPr>
              <a:spLocks/>
            </p:cNvSpPr>
            <p:nvPr/>
          </p:nvSpPr>
          <p:spPr bwMode="auto">
            <a:xfrm>
              <a:off x="3643355" y="1866242"/>
              <a:ext cx="464344" cy="465138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alpha val="50000"/>
                </a:schemeClr>
              </a:solidFill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10171" y="4341423"/>
            <a:ext cx="950976" cy="950976"/>
            <a:chOff x="3510171" y="4341423"/>
            <a:chExt cx="950976" cy="950976"/>
          </a:xfrm>
          <a:solidFill>
            <a:schemeClr val="bg1">
              <a:alpha val="20000"/>
            </a:schemeClr>
          </a:solidFill>
        </p:grpSpPr>
        <p:sp>
          <p:nvSpPr>
            <p:cNvPr id="50" name="Oval 49"/>
            <p:cNvSpPr/>
            <p:nvPr/>
          </p:nvSpPr>
          <p:spPr>
            <a:xfrm>
              <a:off x="3510171" y="4341423"/>
              <a:ext cx="950976" cy="950976"/>
            </a:xfrm>
            <a:prstGeom prst="ellipse">
              <a:avLst/>
            </a:prstGeom>
            <a:grpFill/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3706182" y="4583004"/>
              <a:ext cx="606688" cy="493647"/>
              <a:chOff x="10074275" y="4479132"/>
              <a:chExt cx="464344" cy="377825"/>
            </a:xfrm>
            <a:grpFill/>
          </p:grpSpPr>
          <p:sp>
            <p:nvSpPr>
              <p:cNvPr id="66" name="AutoShape 5"/>
              <p:cNvSpPr>
                <a:spLocks/>
              </p:cNvSpPr>
              <p:nvPr/>
            </p:nvSpPr>
            <p:spPr bwMode="auto">
              <a:xfrm>
                <a:off x="10393363" y="4595019"/>
                <a:ext cx="87313" cy="1166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7999" y="18900"/>
                    </a:moveTo>
                    <a:lnTo>
                      <a:pt x="3600" y="18900"/>
                    </a:lnTo>
                    <a:lnTo>
                      <a:pt x="3600" y="2700"/>
                    </a:lnTo>
                    <a:lnTo>
                      <a:pt x="7200" y="2700"/>
                    </a:lnTo>
                    <a:lnTo>
                      <a:pt x="17999" y="14850"/>
                    </a:lnTo>
                    <a:cubicBezTo>
                      <a:pt x="17999" y="14850"/>
                      <a:pt x="17999" y="18900"/>
                      <a:pt x="17999" y="18900"/>
                    </a:cubicBezTo>
                    <a:close/>
                    <a:moveTo>
                      <a:pt x="10195" y="1202"/>
                    </a:moveTo>
                    <a:cubicBezTo>
                      <a:pt x="9527" y="450"/>
                      <a:pt x="8402" y="0"/>
                      <a:pt x="7200" y="0"/>
                    </a:cubicBezTo>
                    <a:lnTo>
                      <a:pt x="3600" y="0"/>
                    </a:lnTo>
                    <a:cubicBezTo>
                      <a:pt x="1610" y="0"/>
                      <a:pt x="0" y="1207"/>
                      <a:pt x="0" y="2700"/>
                    </a:cubicBezTo>
                    <a:lnTo>
                      <a:pt x="0" y="18900"/>
                    </a:lnTo>
                    <a:cubicBezTo>
                      <a:pt x="0" y="20392"/>
                      <a:pt x="1610" y="21599"/>
                      <a:pt x="3600" y="21599"/>
                    </a:cubicBezTo>
                    <a:lnTo>
                      <a:pt x="17999" y="21599"/>
                    </a:lnTo>
                    <a:cubicBezTo>
                      <a:pt x="19989" y="21599"/>
                      <a:pt x="21600" y="20392"/>
                      <a:pt x="21600" y="18900"/>
                    </a:cubicBezTo>
                    <a:lnTo>
                      <a:pt x="21600" y="14850"/>
                    </a:lnTo>
                    <a:cubicBezTo>
                      <a:pt x="21600" y="14317"/>
                      <a:pt x="21389" y="13795"/>
                      <a:pt x="20995" y="13352"/>
                    </a:cubicBezTo>
                    <a:cubicBezTo>
                      <a:pt x="20995" y="13352"/>
                      <a:pt x="10195" y="1202"/>
                      <a:pt x="10195" y="1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7" name="AutoShape 6"/>
              <p:cNvSpPr>
                <a:spLocks/>
              </p:cNvSpPr>
              <p:nvPr/>
            </p:nvSpPr>
            <p:spPr bwMode="auto">
              <a:xfrm>
                <a:off x="10074275" y="4479132"/>
                <a:ext cx="464344" cy="377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50" y="16615"/>
                    </a:moveTo>
                    <a:cubicBezTo>
                      <a:pt x="20250" y="17074"/>
                      <a:pt x="19948" y="17446"/>
                      <a:pt x="19575" y="17446"/>
                    </a:cubicBezTo>
                    <a:lnTo>
                      <a:pt x="18803" y="17446"/>
                    </a:lnTo>
                    <a:cubicBezTo>
                      <a:pt x="18501" y="16016"/>
                      <a:pt x="17453" y="14953"/>
                      <a:pt x="16200" y="14953"/>
                    </a:cubicBezTo>
                    <a:cubicBezTo>
                      <a:pt x="14945" y="14953"/>
                      <a:pt x="13897" y="16016"/>
                      <a:pt x="13595" y="17446"/>
                    </a:cubicBezTo>
                    <a:lnTo>
                      <a:pt x="10029" y="17446"/>
                    </a:lnTo>
                    <a:cubicBezTo>
                      <a:pt x="9727" y="16016"/>
                      <a:pt x="8679" y="14953"/>
                      <a:pt x="7425" y="14953"/>
                    </a:cubicBezTo>
                    <a:cubicBezTo>
                      <a:pt x="6170" y="14953"/>
                      <a:pt x="5122" y="16016"/>
                      <a:pt x="4820" y="17446"/>
                    </a:cubicBezTo>
                    <a:lnTo>
                      <a:pt x="4050" y="17446"/>
                    </a:lnTo>
                    <a:cubicBezTo>
                      <a:pt x="3677" y="17446"/>
                      <a:pt x="3375" y="17074"/>
                      <a:pt x="3375" y="16615"/>
                    </a:cubicBezTo>
                    <a:lnTo>
                      <a:pt x="3375" y="14123"/>
                    </a:lnTo>
                    <a:lnTo>
                      <a:pt x="12150" y="14123"/>
                    </a:lnTo>
                    <a:cubicBezTo>
                      <a:pt x="13266" y="14123"/>
                      <a:pt x="14175" y="13005"/>
                      <a:pt x="14175" y="11630"/>
                    </a:cubicBezTo>
                    <a:lnTo>
                      <a:pt x="14175" y="5815"/>
                    </a:lnTo>
                    <a:lnTo>
                      <a:pt x="16875" y="5815"/>
                    </a:lnTo>
                    <a:cubicBezTo>
                      <a:pt x="17100" y="5815"/>
                      <a:pt x="17311" y="5954"/>
                      <a:pt x="17436" y="6185"/>
                    </a:cubicBezTo>
                    <a:lnTo>
                      <a:pt x="20136" y="11169"/>
                    </a:lnTo>
                    <a:cubicBezTo>
                      <a:pt x="20210" y="11306"/>
                      <a:pt x="20250" y="11466"/>
                      <a:pt x="20250" y="11630"/>
                    </a:cubicBezTo>
                    <a:cubicBezTo>
                      <a:pt x="20250" y="11630"/>
                      <a:pt x="20250" y="16615"/>
                      <a:pt x="20250" y="16615"/>
                    </a:cubicBezTo>
                    <a:close/>
                    <a:moveTo>
                      <a:pt x="16200" y="19938"/>
                    </a:moveTo>
                    <a:cubicBezTo>
                      <a:pt x="15454" y="19938"/>
                      <a:pt x="14850" y="19193"/>
                      <a:pt x="14850" y="18276"/>
                    </a:cubicBezTo>
                    <a:cubicBezTo>
                      <a:pt x="14850" y="17360"/>
                      <a:pt x="15454" y="16615"/>
                      <a:pt x="16200" y="16615"/>
                    </a:cubicBezTo>
                    <a:cubicBezTo>
                      <a:pt x="16945" y="16615"/>
                      <a:pt x="17550" y="17360"/>
                      <a:pt x="17550" y="18276"/>
                    </a:cubicBezTo>
                    <a:cubicBezTo>
                      <a:pt x="17550" y="19193"/>
                      <a:pt x="16945" y="19938"/>
                      <a:pt x="16200" y="19938"/>
                    </a:cubicBezTo>
                    <a:moveTo>
                      <a:pt x="7425" y="19938"/>
                    </a:moveTo>
                    <a:cubicBezTo>
                      <a:pt x="6679" y="19938"/>
                      <a:pt x="6075" y="19193"/>
                      <a:pt x="6075" y="18276"/>
                    </a:cubicBezTo>
                    <a:cubicBezTo>
                      <a:pt x="6075" y="17360"/>
                      <a:pt x="6679" y="16615"/>
                      <a:pt x="7425" y="16615"/>
                    </a:cubicBezTo>
                    <a:cubicBezTo>
                      <a:pt x="8170" y="16615"/>
                      <a:pt x="8775" y="17360"/>
                      <a:pt x="8775" y="18276"/>
                    </a:cubicBezTo>
                    <a:cubicBezTo>
                      <a:pt x="8775" y="19193"/>
                      <a:pt x="8170" y="19938"/>
                      <a:pt x="7425" y="19938"/>
                    </a:cubicBezTo>
                    <a:moveTo>
                      <a:pt x="2024" y="12461"/>
                    </a:moveTo>
                    <a:cubicBezTo>
                      <a:pt x="1652" y="12461"/>
                      <a:pt x="1349" y="12089"/>
                      <a:pt x="1349" y="11630"/>
                    </a:cubicBezTo>
                    <a:lnTo>
                      <a:pt x="1349" y="2492"/>
                    </a:lnTo>
                    <a:cubicBezTo>
                      <a:pt x="1349" y="2033"/>
                      <a:pt x="1652" y="1661"/>
                      <a:pt x="2024" y="1661"/>
                    </a:cubicBezTo>
                    <a:lnTo>
                      <a:pt x="12150" y="1661"/>
                    </a:lnTo>
                    <a:cubicBezTo>
                      <a:pt x="12523" y="1661"/>
                      <a:pt x="12825" y="2033"/>
                      <a:pt x="12825" y="2492"/>
                    </a:cubicBezTo>
                    <a:lnTo>
                      <a:pt x="12825" y="4153"/>
                    </a:lnTo>
                    <a:lnTo>
                      <a:pt x="12825" y="5815"/>
                    </a:lnTo>
                    <a:lnTo>
                      <a:pt x="12825" y="11630"/>
                    </a:lnTo>
                    <a:cubicBezTo>
                      <a:pt x="12825" y="12089"/>
                      <a:pt x="12523" y="12461"/>
                      <a:pt x="12150" y="12461"/>
                    </a:cubicBezTo>
                    <a:cubicBezTo>
                      <a:pt x="12150" y="12461"/>
                      <a:pt x="2024" y="12461"/>
                      <a:pt x="2024" y="12461"/>
                    </a:cubicBezTo>
                    <a:close/>
                    <a:moveTo>
                      <a:pt x="21259" y="10248"/>
                    </a:moveTo>
                    <a:lnTo>
                      <a:pt x="18559" y="5263"/>
                    </a:lnTo>
                    <a:cubicBezTo>
                      <a:pt x="18182" y="4568"/>
                      <a:pt x="17552" y="4153"/>
                      <a:pt x="16875" y="4153"/>
                    </a:cubicBezTo>
                    <a:lnTo>
                      <a:pt x="14175" y="4153"/>
                    </a:lnTo>
                    <a:lnTo>
                      <a:pt x="14175" y="2492"/>
                    </a:lnTo>
                    <a:cubicBezTo>
                      <a:pt x="14175" y="1117"/>
                      <a:pt x="13266" y="0"/>
                      <a:pt x="12150" y="0"/>
                    </a:cubicBezTo>
                    <a:lnTo>
                      <a:pt x="2024" y="0"/>
                    </a:lnTo>
                    <a:cubicBezTo>
                      <a:pt x="908" y="0"/>
                      <a:pt x="0" y="1117"/>
                      <a:pt x="0" y="2492"/>
                    </a:cubicBezTo>
                    <a:lnTo>
                      <a:pt x="0" y="11630"/>
                    </a:lnTo>
                    <a:cubicBezTo>
                      <a:pt x="0" y="13005"/>
                      <a:pt x="908" y="14123"/>
                      <a:pt x="2024" y="14123"/>
                    </a:cubicBezTo>
                    <a:lnTo>
                      <a:pt x="2025" y="14123"/>
                    </a:lnTo>
                    <a:lnTo>
                      <a:pt x="2025" y="16615"/>
                    </a:lnTo>
                    <a:cubicBezTo>
                      <a:pt x="2025" y="17989"/>
                      <a:pt x="2933" y="19107"/>
                      <a:pt x="4050" y="19107"/>
                    </a:cubicBezTo>
                    <a:lnTo>
                      <a:pt x="4820" y="19107"/>
                    </a:lnTo>
                    <a:cubicBezTo>
                      <a:pt x="5122" y="20537"/>
                      <a:pt x="6170" y="21600"/>
                      <a:pt x="7425" y="21600"/>
                    </a:cubicBezTo>
                    <a:cubicBezTo>
                      <a:pt x="8679" y="21600"/>
                      <a:pt x="9727" y="20537"/>
                      <a:pt x="10029" y="19107"/>
                    </a:cubicBezTo>
                    <a:lnTo>
                      <a:pt x="13595" y="19107"/>
                    </a:lnTo>
                    <a:cubicBezTo>
                      <a:pt x="13897" y="20537"/>
                      <a:pt x="14945" y="21600"/>
                      <a:pt x="16200" y="21600"/>
                    </a:cubicBezTo>
                    <a:cubicBezTo>
                      <a:pt x="17453" y="21600"/>
                      <a:pt x="18501" y="20537"/>
                      <a:pt x="18803" y="19107"/>
                    </a:cubicBezTo>
                    <a:lnTo>
                      <a:pt x="19575" y="19107"/>
                    </a:lnTo>
                    <a:cubicBezTo>
                      <a:pt x="20691" y="19107"/>
                      <a:pt x="21599" y="17989"/>
                      <a:pt x="21599" y="16615"/>
                    </a:cubicBezTo>
                    <a:lnTo>
                      <a:pt x="21599" y="11630"/>
                    </a:lnTo>
                    <a:cubicBezTo>
                      <a:pt x="21599" y="11137"/>
                      <a:pt x="21482" y="10658"/>
                      <a:pt x="21259" y="10248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5" name="Oval 4"/>
          <p:cNvSpPr/>
          <p:nvPr/>
        </p:nvSpPr>
        <p:spPr>
          <a:xfrm>
            <a:off x="1396855" y="2027191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96855" y="3361077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454361" y="3025863"/>
            <a:ext cx="950976" cy="950976"/>
            <a:chOff x="2454361" y="3025863"/>
            <a:chExt cx="950976" cy="950976"/>
          </a:xfrm>
          <a:solidFill>
            <a:schemeClr val="bg1">
              <a:alpha val="20000"/>
            </a:schemeClr>
          </a:solidFill>
        </p:grpSpPr>
        <p:sp>
          <p:nvSpPr>
            <p:cNvPr id="41" name="Oval 40"/>
            <p:cNvSpPr/>
            <p:nvPr/>
          </p:nvSpPr>
          <p:spPr>
            <a:xfrm rot="10800000">
              <a:off x="2454361" y="3025863"/>
              <a:ext cx="950976" cy="950976"/>
            </a:xfrm>
            <a:prstGeom prst="ellipse">
              <a:avLst/>
            </a:prstGeom>
            <a:grpFill/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2636006" y="3283785"/>
              <a:ext cx="619643" cy="484063"/>
              <a:chOff x="2581275" y="1710532"/>
              <a:chExt cx="464344" cy="362744"/>
            </a:xfrm>
            <a:grpFill/>
          </p:grpSpPr>
          <p:sp>
            <p:nvSpPr>
              <p:cNvPr id="43" name="AutoShape 140"/>
              <p:cNvSpPr>
                <a:spLocks/>
              </p:cNvSpPr>
              <p:nvPr/>
            </p:nvSpPr>
            <p:spPr bwMode="auto">
              <a:xfrm>
                <a:off x="2639219" y="1768475"/>
                <a:ext cx="290513" cy="235744"/>
              </a:xfrm>
              <a:custGeom>
                <a:avLst/>
                <a:gdLst>
                  <a:gd name="T0" fmla="+- 0 10800 376"/>
                  <a:gd name="T1" fmla="*/ T0 w 20848"/>
                  <a:gd name="T2" fmla="*/ 10800 h 21600"/>
                  <a:gd name="T3" fmla="+- 0 10800 376"/>
                  <a:gd name="T4" fmla="*/ T3 w 20848"/>
                  <a:gd name="T5" fmla="*/ 10800 h 21600"/>
                  <a:gd name="T6" fmla="+- 0 10800 376"/>
                  <a:gd name="T7" fmla="*/ T6 w 20848"/>
                  <a:gd name="T8" fmla="*/ 10800 h 21600"/>
                  <a:gd name="T9" fmla="+- 0 10800 376"/>
                  <a:gd name="T10" fmla="*/ T9 w 208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4" name="AutoShape 141"/>
              <p:cNvSpPr>
                <a:spLocks/>
              </p:cNvSpPr>
              <p:nvPr/>
            </p:nvSpPr>
            <p:spPr bwMode="auto">
              <a:xfrm>
                <a:off x="2581275" y="1710532"/>
                <a:ext cx="464344" cy="362744"/>
              </a:xfrm>
              <a:custGeom>
                <a:avLst/>
                <a:gdLst>
                  <a:gd name="T0" fmla="+- 0 10800 252"/>
                  <a:gd name="T1" fmla="*/ T0 w 21096"/>
                  <a:gd name="T2" fmla="*/ 10800 h 21600"/>
                  <a:gd name="T3" fmla="+- 0 10800 252"/>
                  <a:gd name="T4" fmla="*/ T3 w 21096"/>
                  <a:gd name="T5" fmla="*/ 10800 h 21600"/>
                  <a:gd name="T6" fmla="+- 0 10800 252"/>
                  <a:gd name="T7" fmla="*/ T6 w 21096"/>
                  <a:gd name="T8" fmla="*/ 10800 h 21600"/>
                  <a:gd name="T9" fmla="+- 0 10800 252"/>
                  <a:gd name="T10" fmla="*/ T9 w 21096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5" name="AutoShape 142"/>
              <p:cNvSpPr>
                <a:spLocks/>
              </p:cNvSpPr>
              <p:nvPr/>
            </p:nvSpPr>
            <p:spPr bwMode="auto">
              <a:xfrm>
                <a:off x="2944019" y="1783557"/>
                <a:ext cx="43656" cy="4286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49" name="AutoShape 143"/>
              <p:cNvSpPr>
                <a:spLocks/>
              </p:cNvSpPr>
              <p:nvPr/>
            </p:nvSpPr>
            <p:spPr bwMode="auto">
              <a:xfrm>
                <a:off x="2929732" y="1971675"/>
                <a:ext cx="57944" cy="150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1" name="AutoShape 144"/>
              <p:cNvSpPr>
                <a:spLocks/>
              </p:cNvSpPr>
              <p:nvPr/>
            </p:nvSpPr>
            <p:spPr bwMode="auto">
              <a:xfrm>
                <a:off x="2944019" y="1928019"/>
                <a:ext cx="58738" cy="1508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2" name="AutoShape 145"/>
              <p:cNvSpPr>
                <a:spLocks/>
              </p:cNvSpPr>
              <p:nvPr/>
            </p:nvSpPr>
            <p:spPr bwMode="auto">
              <a:xfrm>
                <a:off x="2944019" y="1885157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53" name="AutoShape 146"/>
              <p:cNvSpPr>
                <a:spLocks/>
              </p:cNvSpPr>
              <p:nvPr/>
            </p:nvSpPr>
            <p:spPr bwMode="auto">
              <a:xfrm>
                <a:off x="2697957" y="1826419"/>
                <a:ext cx="86519" cy="61119"/>
              </a:xfrm>
              <a:custGeom>
                <a:avLst/>
                <a:gdLst>
                  <a:gd name="T0" fmla="+- 0 10822 44"/>
                  <a:gd name="T1" fmla="*/ T0 w 21556"/>
                  <a:gd name="T2" fmla="+- 0 10826 53"/>
                  <a:gd name="T3" fmla="*/ 10826 h 21547"/>
                  <a:gd name="T4" fmla="+- 0 10822 44"/>
                  <a:gd name="T5" fmla="*/ T4 w 21556"/>
                  <a:gd name="T6" fmla="+- 0 10826 53"/>
                  <a:gd name="T7" fmla="*/ 10826 h 21547"/>
                  <a:gd name="T8" fmla="+- 0 10822 44"/>
                  <a:gd name="T9" fmla="*/ T8 w 21556"/>
                  <a:gd name="T10" fmla="+- 0 10826 53"/>
                  <a:gd name="T11" fmla="*/ 10826 h 21547"/>
                  <a:gd name="T12" fmla="+- 0 10822 44"/>
                  <a:gd name="T13" fmla="*/ T12 w 21556"/>
                  <a:gd name="T14" fmla="+- 0 10826 53"/>
                  <a:gd name="T15" fmla="*/ 10826 h 215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23" name="Oval 22"/>
          <p:cNvSpPr/>
          <p:nvPr/>
        </p:nvSpPr>
        <p:spPr>
          <a:xfrm>
            <a:off x="1396855" y="4694963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/>
      <p:bldP spid="38" grpId="0"/>
      <p:bldP spid="39" grpId="0" animBg="1"/>
      <p:bldP spid="46" grpId="0"/>
      <p:bldP spid="47" grpId="0"/>
      <p:bldP spid="48" grpId="0" animBg="1"/>
      <p:bldP spid="55" grpId="0"/>
      <p:bldP spid="56" grpId="0"/>
      <p:bldP spid="5" grpId="0" animBg="1"/>
      <p:bldP spid="21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6133656" y="2298462"/>
            <a:ext cx="0" cy="1158104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133656" y="0"/>
            <a:ext cx="0" cy="2167738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133656" y="3637773"/>
            <a:ext cx="0" cy="936881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45765" y="2121824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45765" y="3457208"/>
            <a:ext cx="175782" cy="175782"/>
          </a:xfrm>
          <a:prstGeom prst="ellipse">
            <a:avLst/>
          </a:prstGeom>
          <a:solidFill>
            <a:schemeClr val="bg1">
              <a:alpha val="20000"/>
            </a:schemeClr>
          </a:solidFill>
          <a:ln w="381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Extract 9"/>
          <p:cNvSpPr/>
          <p:nvPr/>
        </p:nvSpPr>
        <p:spPr>
          <a:xfrm rot="16200000">
            <a:off x="6642046" y="2082027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90908" y="1637653"/>
            <a:ext cx="1423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s-MY" sz="2400" dirty="0">
                <a:solidFill>
                  <a:schemeClr val="bg1">
                    <a:lumMod val="95000"/>
                  </a:schemeClr>
                </a:solidFill>
              </a:rPr>
              <a:t>Build Plan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77375" y="2042385"/>
            <a:ext cx="3048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s-MY" sz="1200" dirty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Lorem ipsum dolor sit amet, consectetur adipiscing elit. Praesent sodales odio sit amet odio tristique quis tempus odio 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Flowchart: Extract 15"/>
          <p:cNvSpPr/>
          <p:nvPr/>
        </p:nvSpPr>
        <p:spPr>
          <a:xfrm rot="5400000">
            <a:off x="5369453" y="3458466"/>
            <a:ext cx="255814" cy="255814"/>
          </a:xfrm>
          <a:prstGeom prst="flowChartExtra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66247" y="3014092"/>
            <a:ext cx="3007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ms-MY" sz="2400" dirty="0">
                <a:solidFill>
                  <a:schemeClr val="bg1">
                    <a:lumMod val="95000"/>
                  </a:schemeClr>
                </a:solidFill>
              </a:rPr>
              <a:t>Fix It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52714" y="3418824"/>
            <a:ext cx="30489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ms-MY" sz="1200" dirty="0">
                <a:solidFill>
                  <a:schemeClr val="bg1">
                    <a:lumMod val="95000"/>
                  </a:schemeClr>
                </a:solidFill>
                <a:latin typeface="Source Sans Pro Light" pitchFamily="34" charset="0"/>
              </a:rPr>
              <a:t>Lorem ipsum dolor sit amet, consectetur adipiscing elit. Praesent sodales odio sit amet odio tristique quis tempus odio 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7168896" y="1734445"/>
            <a:ext cx="950976" cy="950976"/>
            <a:chOff x="7168896" y="1734445"/>
            <a:chExt cx="950976" cy="950976"/>
          </a:xfrm>
          <a:solidFill>
            <a:schemeClr val="bg1">
              <a:alpha val="20000"/>
            </a:schemeClr>
          </a:solidFill>
        </p:grpSpPr>
        <p:sp>
          <p:nvSpPr>
            <p:cNvPr id="12" name="Oval 11"/>
            <p:cNvSpPr/>
            <p:nvPr/>
          </p:nvSpPr>
          <p:spPr>
            <a:xfrm>
              <a:off x="7168896" y="1734445"/>
              <a:ext cx="950976" cy="950976"/>
            </a:xfrm>
            <a:prstGeom prst="ellipse">
              <a:avLst/>
            </a:prstGeom>
            <a:grpFill/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7485078" y="1920357"/>
              <a:ext cx="397682" cy="578716"/>
              <a:chOff x="11078485" y="2115665"/>
              <a:chExt cx="319088" cy="464344"/>
            </a:xfrm>
            <a:grpFill/>
          </p:grpSpPr>
          <p:sp>
            <p:nvSpPr>
              <p:cNvPr id="27" name="AutoShape 60"/>
              <p:cNvSpPr>
                <a:spLocks/>
              </p:cNvSpPr>
              <p:nvPr/>
            </p:nvSpPr>
            <p:spPr bwMode="auto">
              <a:xfrm>
                <a:off x="11209454" y="2245840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19"/>
                      <a:pt x="16769" y="0"/>
                      <a:pt x="10800" y="0"/>
                    </a:cubicBezTo>
                    <a:cubicBezTo>
                      <a:pt x="4830" y="0"/>
                      <a:pt x="0" y="4819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8" name="AutoShape 61"/>
              <p:cNvSpPr>
                <a:spLocks/>
              </p:cNvSpPr>
              <p:nvPr/>
            </p:nvSpPr>
            <p:spPr bwMode="auto">
              <a:xfrm>
                <a:off x="11209454" y="2420465"/>
                <a:ext cx="28575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29" name="AutoShape 62"/>
              <p:cNvSpPr>
                <a:spLocks/>
              </p:cNvSpPr>
              <p:nvPr/>
            </p:nvSpPr>
            <p:spPr bwMode="auto">
              <a:xfrm>
                <a:off x="11122142" y="2333153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0" y="0"/>
                      <a:pt x="0" y="4819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19"/>
                      <a:pt x="16769" y="0"/>
                      <a:pt x="1080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0" name="AutoShape 63"/>
              <p:cNvSpPr>
                <a:spLocks/>
              </p:cNvSpPr>
              <p:nvPr/>
            </p:nvSpPr>
            <p:spPr bwMode="auto">
              <a:xfrm>
                <a:off x="11295973" y="2333153"/>
                <a:ext cx="29369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16769"/>
                      <a:pt x="4830" y="21599"/>
                      <a:pt x="10800" y="21599"/>
                    </a:cubicBez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19"/>
                      <a:pt x="16769" y="0"/>
                      <a:pt x="10800" y="0"/>
                    </a:cubicBezTo>
                    <a:cubicBezTo>
                      <a:pt x="4830" y="0"/>
                      <a:pt x="0" y="4819"/>
                      <a:pt x="0" y="1080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1" name="AutoShape 64"/>
              <p:cNvSpPr>
                <a:spLocks/>
              </p:cNvSpPr>
              <p:nvPr/>
            </p:nvSpPr>
            <p:spPr bwMode="auto">
              <a:xfrm>
                <a:off x="11150717" y="2391097"/>
                <a:ext cx="29369" cy="29369"/>
              </a:xfrm>
              <a:custGeom>
                <a:avLst/>
                <a:gdLst>
                  <a:gd name="T0" fmla="+- 0 10802 965"/>
                  <a:gd name="T1" fmla="*/ T0 w 19675"/>
                  <a:gd name="T2" fmla="+- 0 10800 961"/>
                  <a:gd name="T3" fmla="*/ 10800 h 19678"/>
                  <a:gd name="T4" fmla="+- 0 10802 965"/>
                  <a:gd name="T5" fmla="*/ T4 w 19675"/>
                  <a:gd name="T6" fmla="+- 0 10800 961"/>
                  <a:gd name="T7" fmla="*/ 10800 h 19678"/>
                  <a:gd name="T8" fmla="+- 0 10802 965"/>
                  <a:gd name="T9" fmla="*/ T8 w 19675"/>
                  <a:gd name="T10" fmla="+- 0 10800 961"/>
                  <a:gd name="T11" fmla="*/ 10800 h 19678"/>
                  <a:gd name="T12" fmla="+- 0 10802 965"/>
                  <a:gd name="T13" fmla="*/ T12 w 19675"/>
                  <a:gd name="T14" fmla="+- 0 10800 961"/>
                  <a:gd name="T15" fmla="*/ 10800 h 1967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5" h="19678">
                    <a:moveTo>
                      <a:pt x="2894" y="2882"/>
                    </a:moveTo>
                    <a:cubicBezTo>
                      <a:pt x="-965" y="6725"/>
                      <a:pt x="-965" y="12952"/>
                      <a:pt x="2894" y="16795"/>
                    </a:cubicBezTo>
                    <a:cubicBezTo>
                      <a:pt x="6734" y="20638"/>
                      <a:pt x="12935" y="20638"/>
                      <a:pt x="16794" y="16795"/>
                    </a:cubicBezTo>
                    <a:cubicBezTo>
                      <a:pt x="20634" y="12952"/>
                      <a:pt x="20634" y="6725"/>
                      <a:pt x="16794" y="2882"/>
                    </a:cubicBezTo>
                    <a:cubicBezTo>
                      <a:pt x="12935" y="-961"/>
                      <a:pt x="6734" y="-961"/>
                      <a:pt x="2894" y="2882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2" name="AutoShape 65"/>
              <p:cNvSpPr>
                <a:spLocks/>
              </p:cNvSpPr>
              <p:nvPr/>
            </p:nvSpPr>
            <p:spPr bwMode="auto">
              <a:xfrm>
                <a:off x="11150717" y="2275209"/>
                <a:ext cx="29369" cy="29369"/>
              </a:xfrm>
              <a:custGeom>
                <a:avLst/>
                <a:gdLst>
                  <a:gd name="T0" fmla="+- 0 10801 962"/>
                  <a:gd name="T1" fmla="*/ T0 w 19678"/>
                  <a:gd name="T2" fmla="+- 0 10801 965"/>
                  <a:gd name="T3" fmla="*/ 10801 h 19673"/>
                  <a:gd name="T4" fmla="+- 0 10801 962"/>
                  <a:gd name="T5" fmla="*/ T4 w 19678"/>
                  <a:gd name="T6" fmla="+- 0 10801 965"/>
                  <a:gd name="T7" fmla="*/ 10801 h 19673"/>
                  <a:gd name="T8" fmla="+- 0 10801 962"/>
                  <a:gd name="T9" fmla="*/ T8 w 19678"/>
                  <a:gd name="T10" fmla="+- 0 10801 965"/>
                  <a:gd name="T11" fmla="*/ 10801 h 19673"/>
                  <a:gd name="T12" fmla="+- 0 10801 962"/>
                  <a:gd name="T13" fmla="*/ T12 w 19678"/>
                  <a:gd name="T14" fmla="+- 0 10801 965"/>
                  <a:gd name="T15" fmla="*/ 10801 h 1967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8" h="19673">
                    <a:moveTo>
                      <a:pt x="2897" y="2894"/>
                    </a:moveTo>
                    <a:cubicBezTo>
                      <a:pt x="-962" y="6734"/>
                      <a:pt x="-962" y="12935"/>
                      <a:pt x="2877" y="16785"/>
                    </a:cubicBezTo>
                    <a:cubicBezTo>
                      <a:pt x="6737" y="20635"/>
                      <a:pt x="12938" y="20635"/>
                      <a:pt x="16797" y="16785"/>
                    </a:cubicBezTo>
                    <a:cubicBezTo>
                      <a:pt x="20638" y="12935"/>
                      <a:pt x="20638" y="6734"/>
                      <a:pt x="16797" y="2894"/>
                    </a:cubicBezTo>
                    <a:cubicBezTo>
                      <a:pt x="12938" y="-965"/>
                      <a:pt x="6737" y="-965"/>
                      <a:pt x="2897" y="2894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3" name="AutoShape 66"/>
              <p:cNvSpPr>
                <a:spLocks/>
              </p:cNvSpPr>
              <p:nvPr/>
            </p:nvSpPr>
            <p:spPr bwMode="auto">
              <a:xfrm>
                <a:off x="11267398" y="2391097"/>
                <a:ext cx="28575" cy="29369"/>
              </a:xfrm>
              <a:custGeom>
                <a:avLst/>
                <a:gdLst>
                  <a:gd name="T0" fmla="+- 0 10800 961"/>
                  <a:gd name="T1" fmla="*/ T0 w 19678"/>
                  <a:gd name="T2" fmla="+- 0 10800 961"/>
                  <a:gd name="T3" fmla="*/ 10800 h 19678"/>
                  <a:gd name="T4" fmla="+- 0 10800 961"/>
                  <a:gd name="T5" fmla="*/ T4 w 19678"/>
                  <a:gd name="T6" fmla="+- 0 10800 961"/>
                  <a:gd name="T7" fmla="*/ 10800 h 19678"/>
                  <a:gd name="T8" fmla="+- 0 10800 961"/>
                  <a:gd name="T9" fmla="*/ T8 w 19678"/>
                  <a:gd name="T10" fmla="+- 0 10800 961"/>
                  <a:gd name="T11" fmla="*/ 10800 h 19678"/>
                  <a:gd name="T12" fmla="+- 0 10800 961"/>
                  <a:gd name="T13" fmla="*/ T12 w 19678"/>
                  <a:gd name="T14" fmla="+- 0 10800 961"/>
                  <a:gd name="T15" fmla="*/ 10800 h 1967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8" h="19678">
                    <a:moveTo>
                      <a:pt x="2882" y="2882"/>
                    </a:moveTo>
                    <a:cubicBezTo>
                      <a:pt x="-961" y="6725"/>
                      <a:pt x="-961" y="12952"/>
                      <a:pt x="2882" y="16795"/>
                    </a:cubicBezTo>
                    <a:cubicBezTo>
                      <a:pt x="6725" y="20638"/>
                      <a:pt x="12952" y="20638"/>
                      <a:pt x="16795" y="16795"/>
                    </a:cubicBezTo>
                    <a:cubicBezTo>
                      <a:pt x="20639" y="12952"/>
                      <a:pt x="20639" y="6725"/>
                      <a:pt x="16795" y="2882"/>
                    </a:cubicBezTo>
                    <a:cubicBezTo>
                      <a:pt x="12952" y="-961"/>
                      <a:pt x="6725" y="-961"/>
                      <a:pt x="2882" y="2882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4" name="AutoShape 67"/>
              <p:cNvSpPr>
                <a:spLocks/>
              </p:cNvSpPr>
              <p:nvPr/>
            </p:nvSpPr>
            <p:spPr bwMode="auto">
              <a:xfrm>
                <a:off x="11078485" y="2115665"/>
                <a:ext cx="319088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818" y="16200"/>
                    </a:moveTo>
                    <a:cubicBezTo>
                      <a:pt x="5486" y="16200"/>
                      <a:pt x="1963" y="13776"/>
                      <a:pt x="1963" y="10800"/>
                    </a:cubicBezTo>
                    <a:cubicBezTo>
                      <a:pt x="1963" y="7821"/>
                      <a:pt x="5486" y="5400"/>
                      <a:pt x="9818" y="5400"/>
                    </a:cubicBezTo>
                    <a:cubicBezTo>
                      <a:pt x="14148" y="5400"/>
                      <a:pt x="17672" y="7821"/>
                      <a:pt x="17672" y="10800"/>
                    </a:cubicBezTo>
                    <a:cubicBezTo>
                      <a:pt x="17672" y="13776"/>
                      <a:pt x="14148" y="16200"/>
                      <a:pt x="9818" y="16200"/>
                    </a:cubicBezTo>
                    <a:moveTo>
                      <a:pt x="13745" y="20249"/>
                    </a:moveTo>
                    <a:lnTo>
                      <a:pt x="5890" y="20249"/>
                    </a:lnTo>
                    <a:lnTo>
                      <a:pt x="4909" y="16613"/>
                    </a:lnTo>
                    <a:cubicBezTo>
                      <a:pt x="6358" y="17192"/>
                      <a:pt x="8019" y="17549"/>
                      <a:pt x="9818" y="17549"/>
                    </a:cubicBezTo>
                    <a:cubicBezTo>
                      <a:pt x="11614" y="17549"/>
                      <a:pt x="13277" y="17192"/>
                      <a:pt x="14727" y="16613"/>
                    </a:cubicBezTo>
                    <a:cubicBezTo>
                      <a:pt x="14727" y="16613"/>
                      <a:pt x="13745" y="20249"/>
                      <a:pt x="13745" y="20249"/>
                    </a:cubicBezTo>
                    <a:close/>
                    <a:moveTo>
                      <a:pt x="5992" y="1350"/>
                    </a:moveTo>
                    <a:lnTo>
                      <a:pt x="13847" y="1350"/>
                    </a:lnTo>
                    <a:lnTo>
                      <a:pt x="14828" y="4985"/>
                    </a:lnTo>
                    <a:cubicBezTo>
                      <a:pt x="13379" y="4406"/>
                      <a:pt x="11718" y="4050"/>
                      <a:pt x="9919" y="4050"/>
                    </a:cubicBezTo>
                    <a:cubicBezTo>
                      <a:pt x="8123" y="4050"/>
                      <a:pt x="6460" y="4406"/>
                      <a:pt x="5010" y="4985"/>
                    </a:cubicBezTo>
                    <a:cubicBezTo>
                      <a:pt x="5010" y="4985"/>
                      <a:pt x="5992" y="1350"/>
                      <a:pt x="5992" y="1350"/>
                    </a:cubicBezTo>
                    <a:close/>
                    <a:moveTo>
                      <a:pt x="19636" y="9450"/>
                    </a:moveTo>
                    <a:cubicBezTo>
                      <a:pt x="19567" y="9450"/>
                      <a:pt x="19509" y="9472"/>
                      <a:pt x="19442" y="9477"/>
                    </a:cubicBezTo>
                    <a:cubicBezTo>
                      <a:pt x="19101" y="8298"/>
                      <a:pt x="18294" y="7245"/>
                      <a:pt x="17187" y="6376"/>
                    </a:cubicBezTo>
                    <a:lnTo>
                      <a:pt x="15778" y="1102"/>
                    </a:lnTo>
                    <a:cubicBezTo>
                      <a:pt x="15605" y="464"/>
                      <a:pt x="14794" y="0"/>
                      <a:pt x="13847" y="0"/>
                    </a:cubicBezTo>
                    <a:lnTo>
                      <a:pt x="5992" y="0"/>
                    </a:lnTo>
                    <a:cubicBezTo>
                      <a:pt x="5047" y="0"/>
                      <a:pt x="4236" y="464"/>
                      <a:pt x="4061" y="1102"/>
                    </a:cubicBezTo>
                    <a:lnTo>
                      <a:pt x="2686" y="6198"/>
                    </a:lnTo>
                    <a:cubicBezTo>
                      <a:pt x="1037" y="7405"/>
                      <a:pt x="0" y="9012"/>
                      <a:pt x="0" y="10800"/>
                    </a:cubicBezTo>
                    <a:cubicBezTo>
                      <a:pt x="0" y="12542"/>
                      <a:pt x="995" y="14110"/>
                      <a:pt x="2573" y="15307"/>
                    </a:cubicBezTo>
                    <a:lnTo>
                      <a:pt x="3959" y="20496"/>
                    </a:lnTo>
                    <a:cubicBezTo>
                      <a:pt x="4132" y="21135"/>
                      <a:pt x="4943" y="21599"/>
                      <a:pt x="5890" y="21599"/>
                    </a:cubicBezTo>
                    <a:lnTo>
                      <a:pt x="13745" y="21599"/>
                    </a:lnTo>
                    <a:cubicBezTo>
                      <a:pt x="14690" y="21599"/>
                      <a:pt x="15501" y="21135"/>
                      <a:pt x="15676" y="20496"/>
                    </a:cubicBezTo>
                    <a:lnTo>
                      <a:pt x="17074" y="15311"/>
                    </a:lnTo>
                    <a:cubicBezTo>
                      <a:pt x="18242" y="14426"/>
                      <a:pt x="19089" y="13340"/>
                      <a:pt x="19442" y="12122"/>
                    </a:cubicBezTo>
                    <a:cubicBezTo>
                      <a:pt x="19509" y="12127"/>
                      <a:pt x="19567" y="12150"/>
                      <a:pt x="19636" y="12150"/>
                    </a:cubicBezTo>
                    <a:cubicBezTo>
                      <a:pt x="20719" y="12150"/>
                      <a:pt x="21600" y="11544"/>
                      <a:pt x="21600" y="10800"/>
                    </a:cubicBezTo>
                    <a:cubicBezTo>
                      <a:pt x="21600" y="10053"/>
                      <a:pt x="20719" y="9450"/>
                      <a:pt x="19636" y="945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5" name="AutoShape 68"/>
              <p:cNvSpPr>
                <a:spLocks/>
              </p:cNvSpPr>
              <p:nvPr/>
            </p:nvSpPr>
            <p:spPr bwMode="auto">
              <a:xfrm>
                <a:off x="11209454" y="2275209"/>
                <a:ext cx="87313" cy="88106"/>
              </a:xfrm>
              <a:custGeom>
                <a:avLst/>
                <a:gdLst>
                  <a:gd name="T0" fmla="*/ 10740 w 21481"/>
                  <a:gd name="T1" fmla="+- 0 10860 120"/>
                  <a:gd name="T2" fmla="*/ 10860 h 21480"/>
                  <a:gd name="T3" fmla="*/ 10740 w 21481"/>
                  <a:gd name="T4" fmla="+- 0 10860 120"/>
                  <a:gd name="T5" fmla="*/ 10860 h 21480"/>
                  <a:gd name="T6" fmla="*/ 10740 w 21481"/>
                  <a:gd name="T7" fmla="+- 0 10860 120"/>
                  <a:gd name="T8" fmla="*/ 10860 h 21480"/>
                  <a:gd name="T9" fmla="*/ 10740 w 21481"/>
                  <a:gd name="T10" fmla="+- 0 10860 120"/>
                  <a:gd name="T11" fmla="*/ 10860 h 21480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</a:cxnLst>
                <a:rect l="0" t="0" r="r" b="b"/>
                <a:pathLst>
                  <a:path w="21481" h="21480">
                    <a:moveTo>
                      <a:pt x="21127" y="346"/>
                    </a:moveTo>
                    <a:cubicBezTo>
                      <a:pt x="20697" y="-82"/>
                      <a:pt x="20002" y="-120"/>
                      <a:pt x="19516" y="270"/>
                    </a:cubicBezTo>
                    <a:lnTo>
                      <a:pt x="1055" y="15432"/>
                    </a:lnTo>
                    <a:cubicBezTo>
                      <a:pt x="375" y="16113"/>
                      <a:pt x="0" y="17012"/>
                      <a:pt x="0" y="17972"/>
                    </a:cubicBezTo>
                    <a:cubicBezTo>
                      <a:pt x="0" y="18902"/>
                      <a:pt x="361" y="19783"/>
                      <a:pt x="1027" y="20446"/>
                    </a:cubicBezTo>
                    <a:cubicBezTo>
                      <a:pt x="1694" y="21103"/>
                      <a:pt x="2583" y="21473"/>
                      <a:pt x="3542" y="21479"/>
                    </a:cubicBezTo>
                    <a:cubicBezTo>
                      <a:pt x="4431" y="21473"/>
                      <a:pt x="5354" y="21144"/>
                      <a:pt x="6028" y="20495"/>
                    </a:cubicBezTo>
                    <a:lnTo>
                      <a:pt x="12598" y="12627"/>
                    </a:lnTo>
                    <a:lnTo>
                      <a:pt x="21224" y="1935"/>
                    </a:lnTo>
                    <a:cubicBezTo>
                      <a:pt x="21600" y="1462"/>
                      <a:pt x="21558" y="771"/>
                      <a:pt x="21127" y="346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146130" y="3108338"/>
            <a:ext cx="950976" cy="950976"/>
            <a:chOff x="4146130" y="3108338"/>
            <a:chExt cx="950976" cy="950976"/>
          </a:xfrm>
          <a:solidFill>
            <a:schemeClr val="bg1">
              <a:alpha val="20000"/>
            </a:schemeClr>
          </a:solidFill>
        </p:grpSpPr>
        <p:sp>
          <p:nvSpPr>
            <p:cNvPr id="18" name="Oval 17"/>
            <p:cNvSpPr/>
            <p:nvPr/>
          </p:nvSpPr>
          <p:spPr>
            <a:xfrm>
              <a:off x="4146130" y="3108338"/>
              <a:ext cx="950976" cy="950976"/>
            </a:xfrm>
            <a:prstGeom prst="ellipse">
              <a:avLst/>
            </a:prstGeom>
            <a:grpFill/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4384606" y="3282779"/>
              <a:ext cx="537793" cy="537793"/>
              <a:chOff x="8204317" y="2115665"/>
              <a:chExt cx="464344" cy="464344"/>
            </a:xfrm>
            <a:grpFill/>
          </p:grpSpPr>
          <p:sp>
            <p:nvSpPr>
              <p:cNvPr id="37" name="AutoShape 81"/>
              <p:cNvSpPr>
                <a:spLocks/>
              </p:cNvSpPr>
              <p:nvPr/>
            </p:nvSpPr>
            <p:spPr bwMode="auto">
              <a:xfrm>
                <a:off x="8204317" y="2115665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38" name="AutoShape 82"/>
              <p:cNvSpPr>
                <a:spLocks/>
              </p:cNvSpPr>
              <p:nvPr/>
            </p:nvSpPr>
            <p:spPr bwMode="auto">
              <a:xfrm>
                <a:off x="8247973" y="2492697"/>
                <a:ext cx="43657" cy="436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solidFill>
                  <a:schemeClr val="bg1">
                    <a:alpha val="50000"/>
                  </a:schemeClr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" charset="0"/>
                  <a:sym typeface="Gill Sans" charset="0"/>
                </a:endParaRPr>
              </a:p>
            </p:txBody>
          </p:sp>
        </p:grpSp>
      </p:grpSp>
      <p:sp>
        <p:nvSpPr>
          <p:cNvPr id="40" name="Oval 39"/>
          <p:cNvSpPr/>
          <p:nvPr/>
        </p:nvSpPr>
        <p:spPr>
          <a:xfrm>
            <a:off x="5828865" y="4546625"/>
            <a:ext cx="581446" cy="581446"/>
          </a:xfrm>
          <a:prstGeom prst="ellipse">
            <a:avLst/>
          </a:prstGeom>
          <a:solidFill>
            <a:schemeClr val="bg1">
              <a:alpha val="20000"/>
            </a:schemeClr>
          </a:solidFill>
          <a:ln w="762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984694" y="4702710"/>
            <a:ext cx="269275" cy="269275"/>
          </a:xfrm>
          <a:prstGeom prst="ellipse">
            <a:avLst/>
          </a:prstGeom>
          <a:solidFill>
            <a:schemeClr val="bg1">
              <a:alpha val="20000"/>
            </a:schemeClr>
          </a:solidFill>
          <a:ln w="762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26"/>
          <p:cNvSpPr>
            <a:spLocks/>
          </p:cNvSpPr>
          <p:nvPr/>
        </p:nvSpPr>
        <p:spPr bwMode="auto">
          <a:xfrm>
            <a:off x="6897860" y="5301583"/>
            <a:ext cx="404533" cy="419539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482780" y="524159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557972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4" grpId="0"/>
      <p:bldP spid="15" grpId="0"/>
      <p:bldP spid="16" grpId="0" animBg="1"/>
      <p:bldP spid="23" grpId="0"/>
      <p:bldP spid="24" grpId="0"/>
      <p:bldP spid="40" grpId="0" animBg="1"/>
      <p:bldP spid="42" grpId="0" animBg="1"/>
      <p:bldP spid="44" grpId="0" animBg="1"/>
      <p:bldP spid="4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Gold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A7609"/>
      </a:accent1>
      <a:accent2>
        <a:srgbClr val="F39C12"/>
      </a:accent2>
      <a:accent3>
        <a:srgbClr val="F5B041"/>
      </a:accent3>
      <a:accent4>
        <a:srgbClr val="F7BD5F"/>
      </a:accent4>
      <a:accent5>
        <a:srgbClr val="F9CC83"/>
      </a:accent5>
      <a:accent6>
        <a:srgbClr val="FAD9A4"/>
      </a:accent6>
      <a:hlink>
        <a:srgbClr val="0563C1"/>
      </a:hlink>
      <a:folHlink>
        <a:srgbClr val="954F72"/>
      </a:folHlink>
    </a:clrScheme>
    <a:fontScheme name="Custom 3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212</Words>
  <Application>Microsoft Office PowerPoint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Gill Sans</vt:lpstr>
      <vt:lpstr>Source Sans Pro</vt:lpstr>
      <vt:lpstr>Source Sans Pro Light</vt:lpstr>
      <vt:lpstr>等线</vt:lpstr>
      <vt:lpstr>等线 Light</vt:lpstr>
      <vt:lpstr>Arial</vt:lpstr>
      <vt:lpstr>Calibri</vt:lpstr>
      <vt:lpstr>Office 主题​​</vt:lpstr>
      <vt:lpstr>Office Theme</vt:lpstr>
      <vt:lpstr>PowerPoint 演示文稿</vt:lpstr>
      <vt:lpstr>PowerPoint 演示文稿</vt:lpstr>
      <vt:lpstr>The process we can get 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6</cp:revision>
  <dcterms:created xsi:type="dcterms:W3CDTF">2019-04-20T02:57:48Z</dcterms:created>
  <dcterms:modified xsi:type="dcterms:W3CDTF">2019-04-20T03:50:12Z</dcterms:modified>
</cp:coreProperties>
</file>