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AC21-7406-4EE5-B193-07102A8666E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B777-CEFD-4AB9-82A2-0EFB24B1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AC21-7406-4EE5-B193-07102A8666E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B777-CEFD-4AB9-82A2-0EFB24B1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AC21-7406-4EE5-B193-07102A8666E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B777-CEFD-4AB9-82A2-0EFB24B1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AC21-7406-4EE5-B193-07102A8666E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B777-CEFD-4AB9-82A2-0EFB24B1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9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AC21-7406-4EE5-B193-07102A8666E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B777-CEFD-4AB9-82A2-0EFB24B1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AC21-7406-4EE5-B193-07102A8666E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B777-CEFD-4AB9-82A2-0EFB24B1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AC21-7406-4EE5-B193-07102A8666E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B777-CEFD-4AB9-82A2-0EFB24B1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AC21-7406-4EE5-B193-07102A8666E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B777-CEFD-4AB9-82A2-0EFB24B1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AC21-7406-4EE5-B193-07102A8666E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B777-CEFD-4AB9-82A2-0EFB24B1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AC21-7406-4EE5-B193-07102A8666E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B777-CEFD-4AB9-82A2-0EFB24B1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9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AC21-7406-4EE5-B193-07102A8666E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B777-CEFD-4AB9-82A2-0EFB24B1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9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AAC21-7406-4EE5-B193-07102A8666E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B777-CEFD-4AB9-82A2-0EFB24B1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0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Photos (skin, eye)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0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218" y="1590566"/>
            <a:ext cx="6761852" cy="469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3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836" y="1064130"/>
            <a:ext cx="5595288" cy="55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X-Ray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510" y="1401467"/>
            <a:ext cx="8728364" cy="53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0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726" y="997528"/>
            <a:ext cx="9199419" cy="5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5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Photos (skin, eye)</vt:lpstr>
      <vt:lpstr>PowerPoint Presentation</vt:lpstr>
      <vt:lpstr>PowerPoint Presentation</vt:lpstr>
      <vt:lpstr>X-Ray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 (skin, eye)</dc:title>
  <dc:creator>Francesco Di Iorio</dc:creator>
  <cp:lastModifiedBy>Francesco Di Iorio</cp:lastModifiedBy>
  <cp:revision>2</cp:revision>
  <dcterms:created xsi:type="dcterms:W3CDTF">2018-09-19T05:35:56Z</dcterms:created>
  <dcterms:modified xsi:type="dcterms:W3CDTF">2018-09-19T05:36:51Z</dcterms:modified>
</cp:coreProperties>
</file>