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65" r:id="rId4"/>
    <p:sldId id="263" r:id="rId5"/>
    <p:sldId id="262" r:id="rId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BF148-0B33-4B44-8AAC-5519E212B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B597B0-2511-4580-9E91-21A2DF440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1F2B51-2880-4E94-8F7F-BE094DCC7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B361-0A77-464E-8DF9-FAFDDA66664D}" type="datetimeFigureOut">
              <a:rPr lang="es-AR" smtClean="0"/>
              <a:t>29/5/2021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A9E39D-B7A3-4D59-8D93-8F7FA354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447AE1-652A-4AB6-9125-4C4BE0927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D23-7644-4083-994E-B841716406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0321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843A6-8BC0-4ABA-8F2A-F1BDB67D8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E562D43-0532-46FC-AC76-183A00F24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C46045-CFC9-4C6B-B6CD-046D00215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B361-0A77-464E-8DF9-FAFDDA66664D}" type="datetimeFigureOut">
              <a:rPr lang="es-AR" smtClean="0"/>
              <a:t>29/5/2021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E9DF77-4C50-4407-AE79-BCF29C56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EE80D5-B502-423C-8D63-BB76699B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D23-7644-4083-994E-B841716406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257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348258-B98C-4E24-8CF9-BD51C9023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B8F88A-16F1-4BFD-AF21-AD31B8714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C235A6-6E46-4A2B-B1F7-3A1CB85FD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B361-0A77-464E-8DF9-FAFDDA66664D}" type="datetimeFigureOut">
              <a:rPr lang="es-AR" smtClean="0"/>
              <a:t>29/5/2021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3F21C1-8075-4C0B-BB9C-E80B8C65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52D50D-6EAD-43B4-8D82-8A9D9DFF1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D23-7644-4083-994E-B841716406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0705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F0E1B-610F-48BE-8110-20DF3921A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85D988-9F8A-4607-8823-9D34F484C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DD028E-E9B8-489C-8584-1DBC5142C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B361-0A77-464E-8DF9-FAFDDA66664D}" type="datetimeFigureOut">
              <a:rPr lang="es-AR" smtClean="0"/>
              <a:t>29/5/2021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174A5D-B135-4939-816C-D25782829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021679-4C43-4844-9FDE-07C9301B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D23-7644-4083-994E-B841716406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52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BE8B2-780B-4D78-8770-F8A40CB71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128C6C-F6A5-4E3D-AC72-45692033B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6063C0-B31C-43BA-9C4C-BE4DA0C52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B361-0A77-464E-8DF9-FAFDDA66664D}" type="datetimeFigureOut">
              <a:rPr lang="es-AR" smtClean="0"/>
              <a:t>29/5/2021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932E31-08B0-4BAB-AC3B-C71B9173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00F7BE-7A1F-4EBF-BBD4-10C8EA7B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D23-7644-4083-994E-B841716406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4359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ABAE3-5A61-4753-B11D-01ED668ED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0618E8-44E0-4F0C-8CD7-D11A5F077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1ED38E-9E8E-4914-B41D-2597EE126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EC404B-B1BB-469E-8D4A-0CC0D0AF6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B361-0A77-464E-8DF9-FAFDDA66664D}" type="datetimeFigureOut">
              <a:rPr lang="es-AR" smtClean="0"/>
              <a:t>29/5/2021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B1E1E5-9D29-445F-A4FA-86141B742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F714B3-DEFF-4134-9454-C9F5C915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D23-7644-4083-994E-B841716406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15539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7A03B-671F-467A-8508-5DAA0DF85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CA0520-55B5-4165-B47A-64AD5DD02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80E387-742E-4AD4-AF24-7F2F86DDE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95BF865-2DBD-4A9B-82AB-8FF886052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1BC6D69-C8D3-4924-A6E1-60FEF7DBF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BCD086D-49CE-4530-A1F4-168D28EF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B361-0A77-464E-8DF9-FAFDDA66664D}" type="datetimeFigureOut">
              <a:rPr lang="es-AR" smtClean="0"/>
              <a:t>29/5/2021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B0E7C14-018E-4059-9C52-35D43E4A5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CA6FBF6-7291-4619-9D76-5FA3E494A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D23-7644-4083-994E-B841716406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948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D5D3C-E5AD-4591-BE83-11A8221A5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C058FAB-2AC0-4A70-834D-B4BB39D4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B361-0A77-464E-8DF9-FAFDDA66664D}" type="datetimeFigureOut">
              <a:rPr lang="es-AR" smtClean="0"/>
              <a:t>29/5/2021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BD2756B-5FBC-4701-83AC-E04CA4DAD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CC25C36-E4B1-4DA3-A4B1-817784D6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D23-7644-4083-994E-B841716406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3423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769A400-2D85-4FFD-B230-462FE03B3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B361-0A77-464E-8DF9-FAFDDA66664D}" type="datetimeFigureOut">
              <a:rPr lang="es-AR" smtClean="0"/>
              <a:t>29/5/2021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FCEBBD8-6446-4018-8EFA-D9DBF55FA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1061C4-A64A-4810-AD19-5BA53EBB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D23-7644-4083-994E-B841716406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75622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A92275-D15D-4A90-BCC6-F43430BF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B574CA-2778-43BF-B25E-A5BEF403E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91D5E8-490D-4A54-B362-E058E65AC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80211D-203F-42C4-BA4F-E45B70056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B361-0A77-464E-8DF9-FAFDDA66664D}" type="datetimeFigureOut">
              <a:rPr lang="es-AR" smtClean="0"/>
              <a:t>29/5/2021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D464DB-4FA8-4E11-9719-C470B1615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5CA201-B203-44CD-B168-9734A6F08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D23-7644-4083-994E-B841716406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089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74BE6-29BC-48F2-9480-D2A2003E9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7CA8427-BB10-44A8-B52F-004907EF1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7F16BB-31F9-414F-B400-7BF00C8D6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81AA4A-B803-40BD-9C1C-00D4C9A10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B361-0A77-464E-8DF9-FAFDDA66664D}" type="datetimeFigureOut">
              <a:rPr lang="es-AR" smtClean="0"/>
              <a:t>29/5/2021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9C623A-CAF4-4233-8681-76A2BEA9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134BF5-C369-4677-A34C-35FA63D8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D23-7644-4083-994E-B841716406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136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32896F-FA7D-4EDB-B03A-313441FF4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44650B-1756-4BE2-A574-3CBA6F14C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0D1B04-2E49-4D81-B9B6-EA8D19D50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4B361-0A77-464E-8DF9-FAFDDA66664D}" type="datetimeFigureOut">
              <a:rPr lang="es-AR" smtClean="0"/>
              <a:t>29/5/2021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60FF8B-91DD-40FA-9B4E-10333D1EF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83A8EB-A432-463D-A383-66C60FCDD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39D23-7644-4083-994E-B8417164066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054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E0AB491-0017-4BDD-9675-D7C98188D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0BF3F47-3BAD-4165-98BA-FCC714DF1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9" y="270442"/>
            <a:ext cx="2533098" cy="159386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8E42182-9B27-41F6-B17C-784B2BFD80EA}"/>
              </a:ext>
            </a:extLst>
          </p:cNvPr>
          <p:cNvSpPr txBox="1"/>
          <p:nvPr/>
        </p:nvSpPr>
        <p:spPr>
          <a:xfrm>
            <a:off x="4820575" y="625257"/>
            <a:ext cx="692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i="1" dirty="0">
                <a:solidFill>
                  <a:schemeClr val="bg1"/>
                </a:solidFill>
                <a:latin typeface="Monotype Corsiva" panose="03010101010201010101" pitchFamily="66" charset="0"/>
              </a:rPr>
              <a:t>Inicio    Beirut    Menú    </a:t>
            </a:r>
            <a:r>
              <a:rPr lang="es-AR" sz="2800" i="1" dirty="0" err="1">
                <a:solidFill>
                  <a:schemeClr val="bg1"/>
                </a:solidFill>
                <a:latin typeface="Monotype Corsiva" panose="03010101010201010101" pitchFamily="66" charset="0"/>
              </a:rPr>
              <a:t>Encontranos</a:t>
            </a:r>
            <a:r>
              <a:rPr lang="es-AR" sz="2800" i="1" dirty="0">
                <a:solidFill>
                  <a:schemeClr val="bg1"/>
                </a:solidFill>
                <a:latin typeface="Monotype Corsiva" panose="03010101010201010101" pitchFamily="66" charset="0"/>
              </a:rPr>
              <a:t>    Contacto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09B5DE7-CCC6-4311-8646-7F81EE3E0C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7998"/>
            <a:ext cx="1679373" cy="167937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2F95038-2D42-439B-9CAA-26AB3C1518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790" y="6213475"/>
            <a:ext cx="358696" cy="35869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69CBC01-521A-4A5C-B9AD-57F40185BF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918" y="6213475"/>
            <a:ext cx="358696" cy="35600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97481FCE-D3EE-4C74-96BD-7DE607C898A0}"/>
              </a:ext>
            </a:extLst>
          </p:cNvPr>
          <p:cNvSpPr txBox="1"/>
          <p:nvPr/>
        </p:nvSpPr>
        <p:spPr>
          <a:xfrm>
            <a:off x="1225119" y="6188353"/>
            <a:ext cx="293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Monotype Corsiva" panose="03010101010201010101" pitchFamily="66" charset="0"/>
              </a:rPr>
              <a:t>Beirut, la auténtica comida árabe.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785831F-0FE5-400D-B4C7-238079D375EB}"/>
              </a:ext>
            </a:extLst>
          </p:cNvPr>
          <p:cNvSpPr txBox="1"/>
          <p:nvPr/>
        </p:nvSpPr>
        <p:spPr>
          <a:xfrm>
            <a:off x="1679373" y="2665312"/>
            <a:ext cx="84032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6000" dirty="0">
                <a:solidFill>
                  <a:schemeClr val="bg1"/>
                </a:solidFill>
                <a:latin typeface="Monotype Corsiva" panose="03010101010201010101" pitchFamily="66" charset="0"/>
              </a:rPr>
              <a:t>¿Ya probaste nuestra comida? </a:t>
            </a:r>
          </a:p>
        </p:txBody>
      </p:sp>
    </p:spTree>
    <p:extLst>
      <p:ext uri="{BB962C8B-B14F-4D97-AF65-F5344CB8AC3E}">
        <p14:creationId xmlns:p14="http://schemas.microsoft.com/office/powerpoint/2010/main" val="375566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E0AB491-0017-4BDD-9675-D7C98188D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0BF3F47-3BAD-4165-98BA-FCC714DF1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9" y="270442"/>
            <a:ext cx="2533098" cy="159386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8E42182-9B27-41F6-B17C-784B2BFD80EA}"/>
              </a:ext>
            </a:extLst>
          </p:cNvPr>
          <p:cNvSpPr txBox="1"/>
          <p:nvPr/>
        </p:nvSpPr>
        <p:spPr>
          <a:xfrm>
            <a:off x="4820575" y="625257"/>
            <a:ext cx="692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i="1" dirty="0">
                <a:solidFill>
                  <a:schemeClr val="bg1"/>
                </a:solidFill>
                <a:latin typeface="Monotype Corsiva" panose="03010101010201010101" pitchFamily="66" charset="0"/>
              </a:rPr>
              <a:t>Inicio    Beirut    Menú    </a:t>
            </a:r>
            <a:r>
              <a:rPr lang="es-AR" sz="2800" i="1" dirty="0" err="1">
                <a:solidFill>
                  <a:schemeClr val="bg1"/>
                </a:solidFill>
                <a:latin typeface="Monotype Corsiva" panose="03010101010201010101" pitchFamily="66" charset="0"/>
              </a:rPr>
              <a:t>Encontranos</a:t>
            </a:r>
            <a:r>
              <a:rPr lang="es-AR" sz="2800" i="1" dirty="0">
                <a:solidFill>
                  <a:schemeClr val="bg1"/>
                </a:solidFill>
                <a:latin typeface="Monotype Corsiva" panose="03010101010201010101" pitchFamily="66" charset="0"/>
              </a:rPr>
              <a:t>    Contacto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09B5DE7-CCC6-4311-8646-7F81EE3E0C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7998"/>
            <a:ext cx="1679373" cy="167937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2F95038-2D42-439B-9CAA-26AB3C1518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790" y="6213475"/>
            <a:ext cx="358696" cy="35869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69CBC01-521A-4A5C-B9AD-57F40185BF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918" y="6213475"/>
            <a:ext cx="358696" cy="35600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97481FCE-D3EE-4C74-96BD-7DE607C898A0}"/>
              </a:ext>
            </a:extLst>
          </p:cNvPr>
          <p:cNvSpPr txBox="1"/>
          <p:nvPr/>
        </p:nvSpPr>
        <p:spPr>
          <a:xfrm>
            <a:off x="1225119" y="6188353"/>
            <a:ext cx="293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Monotype Corsiva" panose="03010101010201010101" pitchFamily="66" charset="0"/>
              </a:rPr>
              <a:t>Beirut, la auténtica comida árabe.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9C2E761-9CA2-4762-9F09-5D6AE5468F5A}"/>
              </a:ext>
            </a:extLst>
          </p:cNvPr>
          <p:cNvSpPr/>
          <p:nvPr/>
        </p:nvSpPr>
        <p:spPr>
          <a:xfrm>
            <a:off x="725214" y="1864311"/>
            <a:ext cx="10867696" cy="38536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7C2F165-1C21-4624-A196-05CF5A52EB6B}"/>
              </a:ext>
            </a:extLst>
          </p:cNvPr>
          <p:cNvSpPr txBox="1"/>
          <p:nvPr/>
        </p:nvSpPr>
        <p:spPr>
          <a:xfrm>
            <a:off x="1225119" y="2375338"/>
            <a:ext cx="55586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Acá voy a escribir un poco sobre Beirut, poner imágenes. </a:t>
            </a:r>
          </a:p>
          <a:p>
            <a:r>
              <a:rPr lang="es-A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Como creamos Beirut.</a:t>
            </a:r>
          </a:p>
          <a:p>
            <a:endParaRPr lang="es-A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s-A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No definimos aun su contenido</a:t>
            </a:r>
          </a:p>
        </p:txBody>
      </p:sp>
    </p:spTree>
    <p:extLst>
      <p:ext uri="{BB962C8B-B14F-4D97-AF65-F5344CB8AC3E}">
        <p14:creationId xmlns:p14="http://schemas.microsoft.com/office/powerpoint/2010/main" val="2436573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E0AB491-0017-4BDD-9675-D7C98188D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0BF3F47-3BAD-4165-98BA-FCC714DF1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9" y="270442"/>
            <a:ext cx="2533098" cy="159386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8E42182-9B27-41F6-B17C-784B2BFD80EA}"/>
              </a:ext>
            </a:extLst>
          </p:cNvPr>
          <p:cNvSpPr txBox="1"/>
          <p:nvPr/>
        </p:nvSpPr>
        <p:spPr>
          <a:xfrm>
            <a:off x="4820575" y="625257"/>
            <a:ext cx="692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i="1" dirty="0">
                <a:solidFill>
                  <a:schemeClr val="bg1"/>
                </a:solidFill>
                <a:latin typeface="Monotype Corsiva" panose="03010101010201010101" pitchFamily="66" charset="0"/>
              </a:rPr>
              <a:t>Inicio    Beirut    Menú    </a:t>
            </a:r>
            <a:r>
              <a:rPr lang="es-AR" sz="2800" i="1" dirty="0" err="1">
                <a:solidFill>
                  <a:schemeClr val="bg1"/>
                </a:solidFill>
                <a:latin typeface="Monotype Corsiva" panose="03010101010201010101" pitchFamily="66" charset="0"/>
              </a:rPr>
              <a:t>Encontranos</a:t>
            </a:r>
            <a:r>
              <a:rPr lang="es-AR" sz="2800" i="1" dirty="0">
                <a:solidFill>
                  <a:schemeClr val="bg1"/>
                </a:solidFill>
                <a:latin typeface="Monotype Corsiva" panose="03010101010201010101" pitchFamily="66" charset="0"/>
              </a:rPr>
              <a:t>    Contacto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09B5DE7-CCC6-4311-8646-7F81EE3E0C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7998"/>
            <a:ext cx="1679373" cy="167937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2F95038-2D42-439B-9CAA-26AB3C1518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790" y="6213475"/>
            <a:ext cx="358696" cy="35869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69CBC01-521A-4A5C-B9AD-57F40185BF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918" y="6213475"/>
            <a:ext cx="358696" cy="35600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97481FCE-D3EE-4C74-96BD-7DE607C898A0}"/>
              </a:ext>
            </a:extLst>
          </p:cNvPr>
          <p:cNvSpPr txBox="1"/>
          <p:nvPr/>
        </p:nvSpPr>
        <p:spPr>
          <a:xfrm>
            <a:off x="1225119" y="6188353"/>
            <a:ext cx="293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Monotype Corsiva" panose="03010101010201010101" pitchFamily="66" charset="0"/>
              </a:rPr>
              <a:t>Beirut, la auténtica comida árabe.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D8E46A-5DDC-4CA1-AF47-3381492949F3}"/>
              </a:ext>
            </a:extLst>
          </p:cNvPr>
          <p:cNvSpPr/>
          <p:nvPr/>
        </p:nvSpPr>
        <p:spPr>
          <a:xfrm>
            <a:off x="725214" y="1864311"/>
            <a:ext cx="10867696" cy="38536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DE7D72F-2896-421A-9DE7-98DB68DABFA4}"/>
              </a:ext>
            </a:extLst>
          </p:cNvPr>
          <p:cNvSpPr txBox="1"/>
          <p:nvPr/>
        </p:nvSpPr>
        <p:spPr>
          <a:xfrm>
            <a:off x="1225119" y="2543503"/>
            <a:ext cx="8531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Acá voy a mostrar la tabla con los valores y varias imágenes de los platos que ofrecemos. </a:t>
            </a:r>
          </a:p>
          <a:p>
            <a:r>
              <a:rPr lang="es-A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Estoy recopilando fotos y pensando como armar la tabla.</a:t>
            </a:r>
          </a:p>
        </p:txBody>
      </p:sp>
    </p:spTree>
    <p:extLst>
      <p:ext uri="{BB962C8B-B14F-4D97-AF65-F5344CB8AC3E}">
        <p14:creationId xmlns:p14="http://schemas.microsoft.com/office/powerpoint/2010/main" val="390051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E0AB491-0017-4BDD-9675-D7C98188D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0BF3F47-3BAD-4165-98BA-FCC714DF1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9" y="270442"/>
            <a:ext cx="2533098" cy="159386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8E42182-9B27-41F6-B17C-784B2BFD80EA}"/>
              </a:ext>
            </a:extLst>
          </p:cNvPr>
          <p:cNvSpPr txBox="1"/>
          <p:nvPr/>
        </p:nvSpPr>
        <p:spPr>
          <a:xfrm>
            <a:off x="4820575" y="625257"/>
            <a:ext cx="692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i="1" dirty="0">
                <a:solidFill>
                  <a:schemeClr val="bg1"/>
                </a:solidFill>
                <a:latin typeface="Monotype Corsiva" panose="03010101010201010101" pitchFamily="66" charset="0"/>
              </a:rPr>
              <a:t>Inicio    Beirut    Menú    </a:t>
            </a:r>
            <a:r>
              <a:rPr lang="es-AR" sz="2800" i="1" dirty="0" err="1">
                <a:solidFill>
                  <a:schemeClr val="bg1"/>
                </a:solidFill>
                <a:latin typeface="Monotype Corsiva" panose="03010101010201010101" pitchFamily="66" charset="0"/>
              </a:rPr>
              <a:t>Encontranos</a:t>
            </a:r>
            <a:r>
              <a:rPr lang="es-AR" sz="2800" i="1" dirty="0">
                <a:solidFill>
                  <a:schemeClr val="bg1"/>
                </a:solidFill>
                <a:latin typeface="Monotype Corsiva" panose="03010101010201010101" pitchFamily="66" charset="0"/>
              </a:rPr>
              <a:t>    Contacto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09B5DE7-CCC6-4311-8646-7F81EE3E0C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7998"/>
            <a:ext cx="1679373" cy="167937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2F95038-2D42-439B-9CAA-26AB3C1518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790" y="6213475"/>
            <a:ext cx="358696" cy="35869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69CBC01-521A-4A5C-B9AD-57F40185BF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918" y="6213475"/>
            <a:ext cx="358696" cy="35600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97481FCE-D3EE-4C74-96BD-7DE607C898A0}"/>
              </a:ext>
            </a:extLst>
          </p:cNvPr>
          <p:cNvSpPr txBox="1"/>
          <p:nvPr/>
        </p:nvSpPr>
        <p:spPr>
          <a:xfrm>
            <a:off x="1225119" y="6188353"/>
            <a:ext cx="293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Monotype Corsiva" panose="03010101010201010101" pitchFamily="66" charset="0"/>
              </a:rPr>
              <a:t>Beirut, la auténtica comida árabe.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F601988-8D39-4BD6-9127-2CA0BE5F7C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7274" y="1705715"/>
            <a:ext cx="7696940" cy="401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51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E0AB491-0017-4BDD-9675-D7C98188D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0BF3F47-3BAD-4165-98BA-FCC714DF1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9" y="270442"/>
            <a:ext cx="2533098" cy="159386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8E42182-9B27-41F6-B17C-784B2BFD80EA}"/>
              </a:ext>
            </a:extLst>
          </p:cNvPr>
          <p:cNvSpPr txBox="1"/>
          <p:nvPr/>
        </p:nvSpPr>
        <p:spPr>
          <a:xfrm>
            <a:off x="4820575" y="625257"/>
            <a:ext cx="692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i="1" dirty="0">
                <a:solidFill>
                  <a:schemeClr val="bg1"/>
                </a:solidFill>
                <a:latin typeface="Monotype Corsiva" panose="03010101010201010101" pitchFamily="66" charset="0"/>
              </a:rPr>
              <a:t>Inicio    Beirut    Menú    </a:t>
            </a:r>
            <a:r>
              <a:rPr lang="es-AR" sz="2800" i="1" dirty="0" err="1">
                <a:solidFill>
                  <a:schemeClr val="bg1"/>
                </a:solidFill>
                <a:latin typeface="Monotype Corsiva" panose="03010101010201010101" pitchFamily="66" charset="0"/>
              </a:rPr>
              <a:t>Encontranos</a:t>
            </a:r>
            <a:r>
              <a:rPr lang="es-AR" sz="2800" i="1" dirty="0">
                <a:solidFill>
                  <a:schemeClr val="bg1"/>
                </a:solidFill>
                <a:latin typeface="Monotype Corsiva" panose="03010101010201010101" pitchFamily="66" charset="0"/>
              </a:rPr>
              <a:t>    Contacto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09B5DE7-CCC6-4311-8646-7F81EE3E0C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7998"/>
            <a:ext cx="1679373" cy="167937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2F95038-2D42-439B-9CAA-26AB3C1518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790" y="6213475"/>
            <a:ext cx="358696" cy="35869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69CBC01-521A-4A5C-B9AD-57F40185BF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918" y="6213475"/>
            <a:ext cx="358696" cy="35600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97481FCE-D3EE-4C74-96BD-7DE607C898A0}"/>
              </a:ext>
            </a:extLst>
          </p:cNvPr>
          <p:cNvSpPr txBox="1"/>
          <p:nvPr/>
        </p:nvSpPr>
        <p:spPr>
          <a:xfrm>
            <a:off x="1225119" y="6188353"/>
            <a:ext cx="293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Monotype Corsiva" panose="03010101010201010101" pitchFamily="66" charset="0"/>
              </a:rPr>
              <a:t>Beirut, la auténtica comida árabe.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1CDD47C-1EAE-4E1E-8096-E43DB8A296B8}"/>
              </a:ext>
            </a:extLst>
          </p:cNvPr>
          <p:cNvSpPr txBox="1"/>
          <p:nvPr/>
        </p:nvSpPr>
        <p:spPr>
          <a:xfrm>
            <a:off x="459816" y="1825112"/>
            <a:ext cx="650210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rgbClr val="D4D4D4"/>
                </a:solidFill>
                <a:effectLst/>
                <a:latin typeface="Monotype Corsiva" panose="03010101010201010101" pitchFamily="66" charset="0"/>
              </a:rPr>
              <a:t>¿</a:t>
            </a:r>
            <a:r>
              <a:rPr lang="es-ES" sz="3200" b="1" dirty="0" err="1">
                <a:solidFill>
                  <a:srgbClr val="D4D4D4"/>
                </a:solidFill>
                <a:effectLst/>
                <a:latin typeface="Monotype Corsiva" panose="03010101010201010101" pitchFamily="66" charset="0"/>
              </a:rPr>
              <a:t>Querés</a:t>
            </a:r>
            <a:r>
              <a:rPr lang="es-ES" sz="3200" b="1" dirty="0">
                <a:solidFill>
                  <a:srgbClr val="D4D4D4"/>
                </a:solidFill>
                <a:effectLst/>
                <a:latin typeface="Monotype Corsiva" panose="03010101010201010101" pitchFamily="66" charset="0"/>
              </a:rPr>
              <a:t> que estemos presentes en tu evento?</a:t>
            </a:r>
          </a:p>
          <a:p>
            <a:endParaRPr lang="es-AR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51D7D41-BE09-41BD-84BC-89F17F51C1A9}"/>
              </a:ext>
            </a:extLst>
          </p:cNvPr>
          <p:cNvSpPr txBox="1"/>
          <p:nvPr/>
        </p:nvSpPr>
        <p:spPr>
          <a:xfrm>
            <a:off x="529016" y="2686886"/>
            <a:ext cx="4291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u="sng" dirty="0" err="1">
                <a:solidFill>
                  <a:srgbClr val="D4D4D4"/>
                </a:solidFill>
                <a:effectLst/>
                <a:latin typeface="Monotype Corsiva" panose="03010101010201010101" pitchFamily="66" charset="0"/>
              </a:rPr>
              <a:t>Dejanos</a:t>
            </a:r>
            <a:r>
              <a:rPr lang="es-ES" sz="2000" b="0" u="sng" dirty="0">
                <a:solidFill>
                  <a:srgbClr val="D4D4D4"/>
                </a:solidFill>
                <a:effectLst/>
                <a:latin typeface="Monotype Corsiva" panose="03010101010201010101" pitchFamily="66" charset="0"/>
              </a:rPr>
              <a:t> tus datos y nosotros nos contactamos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0275B56-6776-43CB-9079-52204127C594}"/>
              </a:ext>
            </a:extLst>
          </p:cNvPr>
          <p:cNvSpPr/>
          <p:nvPr/>
        </p:nvSpPr>
        <p:spPr>
          <a:xfrm>
            <a:off x="529016" y="3226676"/>
            <a:ext cx="5009936" cy="24913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B668675-C616-4CD2-935A-1D4B581B586F}"/>
              </a:ext>
            </a:extLst>
          </p:cNvPr>
          <p:cNvSpPr/>
          <p:nvPr/>
        </p:nvSpPr>
        <p:spPr>
          <a:xfrm>
            <a:off x="824765" y="3454918"/>
            <a:ext cx="1867262" cy="3111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1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Ingresá</a:t>
            </a:r>
            <a:r>
              <a:rPr lang="es-AR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tu nombre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801CE9F-EFB8-4B4A-AA00-D346B4FD5FE1}"/>
              </a:ext>
            </a:extLst>
          </p:cNvPr>
          <p:cNvSpPr/>
          <p:nvPr/>
        </p:nvSpPr>
        <p:spPr>
          <a:xfrm>
            <a:off x="2828660" y="3470474"/>
            <a:ext cx="2279366" cy="3111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1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Ingresá</a:t>
            </a:r>
            <a:r>
              <a:rPr lang="es-AR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tu correo electrónico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BFE1FF9-00DD-4550-8200-0CBA1282E70C}"/>
              </a:ext>
            </a:extLst>
          </p:cNvPr>
          <p:cNvSpPr/>
          <p:nvPr/>
        </p:nvSpPr>
        <p:spPr>
          <a:xfrm>
            <a:off x="839951" y="4716671"/>
            <a:ext cx="1852076" cy="3111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Correo electrónico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D0B9CB2-CE26-4D1B-9AD1-C80C778E2A2C}"/>
              </a:ext>
            </a:extLst>
          </p:cNvPr>
          <p:cNvSpPr/>
          <p:nvPr/>
        </p:nvSpPr>
        <p:spPr>
          <a:xfrm>
            <a:off x="839685" y="3991463"/>
            <a:ext cx="1852342" cy="3111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1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Ingresá</a:t>
            </a:r>
            <a:r>
              <a:rPr lang="es-AR" sz="1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tu número de celular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26C10D8-78D9-4CC1-AAB8-DD5165DFB23A}"/>
              </a:ext>
            </a:extLst>
          </p:cNvPr>
          <p:cNvSpPr/>
          <p:nvPr/>
        </p:nvSpPr>
        <p:spPr>
          <a:xfrm>
            <a:off x="3499491" y="4723593"/>
            <a:ext cx="1679373" cy="344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1" dirty="0">
                <a:solidFill>
                  <a:schemeClr val="accent6"/>
                </a:solidFill>
                <a:latin typeface="Monotype Corsiva" panose="03010101010201010101" pitchFamily="66" charset="0"/>
              </a:rPr>
              <a:t>Enviar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49F70D5-517A-4AEB-835F-F9CA9C1EBFB4}"/>
              </a:ext>
            </a:extLst>
          </p:cNvPr>
          <p:cNvSpPr txBox="1"/>
          <p:nvPr/>
        </p:nvSpPr>
        <p:spPr>
          <a:xfrm>
            <a:off x="588514" y="5209542"/>
            <a:ext cx="3086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</a:rPr>
              <a:t>Quiero recibir las promociones semanales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FCCD8E94-EE2F-4282-9B8A-8EC0F21AC91F}"/>
              </a:ext>
            </a:extLst>
          </p:cNvPr>
          <p:cNvSpPr/>
          <p:nvPr/>
        </p:nvSpPr>
        <p:spPr>
          <a:xfrm>
            <a:off x="3657609" y="5313676"/>
            <a:ext cx="115614" cy="945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A97B9FE-7FE1-4479-A2A1-15530B5B9A02}"/>
              </a:ext>
            </a:extLst>
          </p:cNvPr>
          <p:cNvSpPr txBox="1"/>
          <p:nvPr/>
        </p:nvSpPr>
        <p:spPr>
          <a:xfrm>
            <a:off x="588514" y="4400633"/>
            <a:ext cx="1577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Monotype Corsiva" panose="03010101010201010101" pitchFamily="66" charset="0"/>
              </a:rPr>
              <a:t>Medio de contracto</a:t>
            </a:r>
          </a:p>
        </p:txBody>
      </p:sp>
    </p:spTree>
    <p:extLst>
      <p:ext uri="{BB962C8B-B14F-4D97-AF65-F5344CB8AC3E}">
        <p14:creationId xmlns:p14="http://schemas.microsoft.com/office/powerpoint/2010/main" val="2932535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154</Words>
  <Application>Microsoft Office PowerPoint</Application>
  <PresentationFormat>Panorámica</PresentationFormat>
  <Paragraphs>26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Monotype Corsiva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lucia el kontar</dc:creator>
  <cp:lastModifiedBy>lucia el kontar</cp:lastModifiedBy>
  <cp:revision>6</cp:revision>
  <dcterms:created xsi:type="dcterms:W3CDTF">2021-05-29T20:38:18Z</dcterms:created>
  <dcterms:modified xsi:type="dcterms:W3CDTF">2021-05-29T21:13:34Z</dcterms:modified>
</cp:coreProperties>
</file>