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73" r:id="rId2"/>
    <p:sldMasterId id="2147483696" r:id="rId3"/>
  </p:sldMasterIdLst>
  <p:notesMasterIdLst>
    <p:notesMasterId r:id="rId61"/>
  </p:notesMasterIdLst>
  <p:sldIdLst>
    <p:sldId id="344" r:id="rId4"/>
    <p:sldId id="345" r:id="rId5"/>
    <p:sldId id="346" r:id="rId6"/>
    <p:sldId id="347" r:id="rId7"/>
    <p:sldId id="368" r:id="rId8"/>
    <p:sldId id="309" r:id="rId9"/>
    <p:sldId id="348" r:id="rId10"/>
    <p:sldId id="349" r:id="rId11"/>
    <p:sldId id="350" r:id="rId12"/>
    <p:sldId id="351" r:id="rId13"/>
    <p:sldId id="369" r:id="rId14"/>
    <p:sldId id="352" r:id="rId15"/>
    <p:sldId id="370" r:id="rId16"/>
    <p:sldId id="353" r:id="rId17"/>
    <p:sldId id="356" r:id="rId18"/>
    <p:sldId id="367" r:id="rId19"/>
    <p:sldId id="371" r:id="rId20"/>
    <p:sldId id="259" r:id="rId21"/>
    <p:sldId id="372" r:id="rId22"/>
    <p:sldId id="258" r:id="rId23"/>
    <p:sldId id="365" r:id="rId24"/>
    <p:sldId id="354" r:id="rId25"/>
    <p:sldId id="373" r:id="rId26"/>
    <p:sldId id="261" r:id="rId27"/>
    <p:sldId id="374" r:id="rId28"/>
    <p:sldId id="355" r:id="rId29"/>
    <p:sldId id="375" r:id="rId30"/>
    <p:sldId id="266" r:id="rId31"/>
    <p:sldId id="357" r:id="rId32"/>
    <p:sldId id="358" r:id="rId33"/>
    <p:sldId id="359" r:id="rId34"/>
    <p:sldId id="360" r:id="rId35"/>
    <p:sldId id="376" r:id="rId36"/>
    <p:sldId id="265" r:id="rId37"/>
    <p:sldId id="377" r:id="rId38"/>
    <p:sldId id="270" r:id="rId39"/>
    <p:sldId id="378" r:id="rId40"/>
    <p:sldId id="268" r:id="rId41"/>
    <p:sldId id="379" r:id="rId42"/>
    <p:sldId id="269" r:id="rId43"/>
    <p:sldId id="380" r:id="rId44"/>
    <p:sldId id="366" r:id="rId45"/>
    <p:sldId id="363" r:id="rId46"/>
    <p:sldId id="364" r:id="rId47"/>
    <p:sldId id="381" r:id="rId48"/>
    <p:sldId id="271" r:id="rId49"/>
    <p:sldId id="382" r:id="rId50"/>
    <p:sldId id="272" r:id="rId51"/>
    <p:sldId id="383" r:id="rId52"/>
    <p:sldId id="273" r:id="rId53"/>
    <p:sldId id="384" r:id="rId54"/>
    <p:sldId id="274" r:id="rId55"/>
    <p:sldId id="385" r:id="rId56"/>
    <p:sldId id="275" r:id="rId57"/>
    <p:sldId id="361" r:id="rId58"/>
    <p:sldId id="362" r:id="rId59"/>
    <p:sldId id="257" r:id="rId6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5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0085F2"/>
    <a:srgbClr val="0D418E"/>
    <a:srgbClr val="133C5A"/>
    <a:srgbClr val="0A243A"/>
    <a:srgbClr val="0D28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06" autoAdjust="0"/>
    <p:restoredTop sz="92714" autoAdjust="0"/>
  </p:normalViewPr>
  <p:slideViewPr>
    <p:cSldViewPr snapToGrid="0" showGuides="1">
      <p:cViewPr varScale="1">
        <p:scale>
          <a:sx n="79" d="100"/>
          <a:sy n="79" d="100"/>
        </p:scale>
        <p:origin x="912" y="43"/>
      </p:cViewPr>
      <p:guideLst>
        <p:guide orient="horz" pos="225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viewProps" Target="view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theme" Target="theme/theme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87AB81-BA1D-463C-BFD3-3FCBDD60C684}" type="datetimeFigureOut">
              <a:rPr lang="fr-FR" smtClean="0"/>
              <a:t>02/01/2023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AB80A9-D8AF-44B7-BAE7-EC931A2FA0F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7363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AB80A9-D8AF-44B7-BAE7-EC931A2FA0F7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64299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AB80A9-D8AF-44B7-BAE7-EC931A2FA0F7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84489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AB80A9-D8AF-44B7-BAE7-EC931A2FA0F7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24479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AB80A9-D8AF-44B7-BAE7-EC931A2FA0F7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98446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AB80A9-D8AF-44B7-BAE7-EC931A2FA0F7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16119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AB80A9-D8AF-44B7-BAE7-EC931A2FA0F7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62696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AB80A9-D8AF-44B7-BAE7-EC931A2FA0F7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74669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AB80A9-D8AF-44B7-BAE7-EC931A2FA0F7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66719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AB80A9-D8AF-44B7-BAE7-EC931A2FA0F7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37682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AB80A9-D8AF-44B7-BAE7-EC931A2FA0F7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66521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AB80A9-D8AF-44B7-BAE7-EC931A2FA0F7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3745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AB80A9-D8AF-44B7-BAE7-EC931A2FA0F7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75578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AB80A9-D8AF-44B7-BAE7-EC931A2FA0F7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58832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AB80A9-D8AF-44B7-BAE7-EC931A2FA0F7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68837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AB80A9-D8AF-44B7-BAE7-EC931A2FA0F7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03947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AB80A9-D8AF-44B7-BAE7-EC931A2FA0F7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38450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AB80A9-D8AF-44B7-BAE7-EC931A2FA0F7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43846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AB80A9-D8AF-44B7-BAE7-EC931A2FA0F7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078529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AB80A9-D8AF-44B7-BAE7-EC931A2FA0F7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222689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AB80A9-D8AF-44B7-BAE7-EC931A2FA0F7}" type="slidenum">
              <a:rPr lang="fr-FR" smtClean="0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190941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AB80A9-D8AF-44B7-BAE7-EC931A2FA0F7}" type="slidenum">
              <a:rPr lang="fr-FR" smtClean="0"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433210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AB80A9-D8AF-44B7-BAE7-EC931A2FA0F7}" type="slidenum">
              <a:rPr lang="fr-FR" smtClean="0"/>
              <a:t>33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65595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AB80A9-D8AF-44B7-BAE7-EC931A2FA0F7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940757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AB80A9-D8AF-44B7-BAE7-EC931A2FA0F7}" type="slidenum">
              <a:rPr lang="fr-FR" smtClean="0"/>
              <a:t>34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815687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AB80A9-D8AF-44B7-BAE7-EC931A2FA0F7}" type="slidenum">
              <a:rPr lang="fr-FR" smtClean="0"/>
              <a:t>35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001131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AB80A9-D8AF-44B7-BAE7-EC931A2FA0F7}" type="slidenum">
              <a:rPr lang="fr-FR" smtClean="0"/>
              <a:t>36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078011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AB80A9-D8AF-44B7-BAE7-EC931A2FA0F7}" type="slidenum">
              <a:rPr lang="fr-FR" smtClean="0"/>
              <a:t>37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665688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AB80A9-D8AF-44B7-BAE7-EC931A2FA0F7}" type="slidenum">
              <a:rPr lang="fr-FR" smtClean="0"/>
              <a:t>38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294483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AB80A9-D8AF-44B7-BAE7-EC931A2FA0F7}" type="slidenum">
              <a:rPr lang="fr-FR" smtClean="0"/>
              <a:t>39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059783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AB80A9-D8AF-44B7-BAE7-EC931A2FA0F7}" type="slidenum">
              <a:rPr lang="fr-FR" smtClean="0"/>
              <a:t>40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439527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AB80A9-D8AF-44B7-BAE7-EC931A2FA0F7}" type="slidenum">
              <a:rPr lang="fr-FR" smtClean="0"/>
              <a:t>41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734365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AB80A9-D8AF-44B7-BAE7-EC931A2FA0F7}" type="slidenum">
              <a:rPr lang="fr-FR" smtClean="0"/>
              <a:t>42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103127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AB80A9-D8AF-44B7-BAE7-EC931A2FA0F7}" type="slidenum">
              <a:rPr lang="fr-FR" smtClean="0"/>
              <a:t>45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208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AB80A9-D8AF-44B7-BAE7-EC931A2FA0F7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082402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AB80A9-D8AF-44B7-BAE7-EC931A2FA0F7}" type="slidenum">
              <a:rPr lang="fr-FR" smtClean="0"/>
              <a:t>46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084447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AB80A9-D8AF-44B7-BAE7-EC931A2FA0F7}" type="slidenum">
              <a:rPr lang="fr-FR" smtClean="0"/>
              <a:t>47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82912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AB80A9-D8AF-44B7-BAE7-EC931A2FA0F7}" type="slidenum">
              <a:rPr lang="fr-FR" smtClean="0"/>
              <a:t>48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616242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AB80A9-D8AF-44B7-BAE7-EC931A2FA0F7}" type="slidenum">
              <a:rPr lang="fr-FR" smtClean="0"/>
              <a:t>49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228051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AB80A9-D8AF-44B7-BAE7-EC931A2FA0F7}" type="slidenum">
              <a:rPr lang="fr-FR" smtClean="0"/>
              <a:t>50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885270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AB80A9-D8AF-44B7-BAE7-EC931A2FA0F7}" type="slidenum">
              <a:rPr lang="fr-FR" smtClean="0"/>
              <a:t>51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604166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AB80A9-D8AF-44B7-BAE7-EC931A2FA0F7}" type="slidenum">
              <a:rPr lang="fr-FR" smtClean="0"/>
              <a:t>52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134234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AB80A9-D8AF-44B7-BAE7-EC931A2FA0F7}" type="slidenum">
              <a:rPr lang="fr-FR" smtClean="0"/>
              <a:t>53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671379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AB80A9-D8AF-44B7-BAE7-EC931A2FA0F7}" type="slidenum">
              <a:rPr lang="fr-FR" smtClean="0"/>
              <a:t>54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27503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AB80A9-D8AF-44B7-BAE7-EC931A2FA0F7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47741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AB80A9-D8AF-44B7-BAE7-EC931A2FA0F7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84188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AB80A9-D8AF-44B7-BAE7-EC931A2FA0F7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57593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AB80A9-D8AF-44B7-BAE7-EC931A2FA0F7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20950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AB80A9-D8AF-44B7-BAE7-EC931A2FA0F7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3723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>
            <a:extLst>
              <a:ext uri="{FF2B5EF4-FFF2-40B4-BE49-F238E27FC236}">
                <a16:creationId xmlns:a16="http://schemas.microsoft.com/office/drawing/2014/main" id="{9B5C313C-9909-469D-8AF9-D4F3DA949E2A}"/>
              </a:ext>
            </a:extLst>
          </p:cNvPr>
          <p:cNvSpPr/>
          <p:nvPr userDrawn="1"/>
        </p:nvSpPr>
        <p:spPr>
          <a:xfrm>
            <a:off x="0" y="0"/>
            <a:ext cx="12192000" cy="119650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CA101864-0A78-4DA0-B3D6-C3BCE08BDE4E}"/>
              </a:ext>
            </a:extLst>
          </p:cNvPr>
          <p:cNvSpPr/>
          <p:nvPr userDrawn="1"/>
        </p:nvSpPr>
        <p:spPr>
          <a:xfrm>
            <a:off x="10060426" y="0"/>
            <a:ext cx="2131574" cy="1251701"/>
          </a:xfrm>
          <a:custGeom>
            <a:avLst/>
            <a:gdLst>
              <a:gd name="connsiteX0" fmla="*/ 1468556 w 2131574"/>
              <a:gd name="connsiteY0" fmla="*/ 207970 h 1251701"/>
              <a:gd name="connsiteX1" fmla="*/ 765847 w 2131574"/>
              <a:gd name="connsiteY1" fmla="*/ 477621 h 1251701"/>
              <a:gd name="connsiteX2" fmla="*/ 989468 w 2131574"/>
              <a:gd name="connsiteY2" fmla="*/ 563908 h 1251701"/>
              <a:gd name="connsiteX3" fmla="*/ 1692178 w 2131574"/>
              <a:gd name="connsiteY3" fmla="*/ 294162 h 1251701"/>
              <a:gd name="connsiteX4" fmla="*/ 1654318 w 2131574"/>
              <a:gd name="connsiteY4" fmla="*/ 0 h 1251701"/>
              <a:gd name="connsiteX5" fmla="*/ 2022772 w 2131574"/>
              <a:gd name="connsiteY5" fmla="*/ 0 h 1251701"/>
              <a:gd name="connsiteX6" fmla="*/ 2131574 w 2131574"/>
              <a:gd name="connsiteY6" fmla="*/ 41936 h 1251701"/>
              <a:gd name="connsiteX7" fmla="*/ 2131574 w 2131574"/>
              <a:gd name="connsiteY7" fmla="*/ 466298 h 1251701"/>
              <a:gd name="connsiteX8" fmla="*/ 2111480 w 2131574"/>
              <a:gd name="connsiteY8" fmla="*/ 475348 h 1251701"/>
              <a:gd name="connsiteX9" fmla="*/ 2110534 w 2131574"/>
              <a:gd name="connsiteY9" fmla="*/ 711492 h 1251701"/>
              <a:gd name="connsiteX10" fmla="*/ 2074362 w 2131574"/>
              <a:gd name="connsiteY10" fmla="*/ 725354 h 1251701"/>
              <a:gd name="connsiteX11" fmla="*/ 2072088 w 2131574"/>
              <a:gd name="connsiteY11" fmla="*/ 488705 h 1251701"/>
              <a:gd name="connsiteX12" fmla="*/ 2033263 w 2131574"/>
              <a:gd name="connsiteY12" fmla="*/ 500423 h 1251701"/>
              <a:gd name="connsiteX13" fmla="*/ 2033061 w 2131574"/>
              <a:gd name="connsiteY13" fmla="*/ 445358 h 1251701"/>
              <a:gd name="connsiteX14" fmla="*/ 1953489 w 2131574"/>
              <a:gd name="connsiteY14" fmla="*/ 475816 h 1251701"/>
              <a:gd name="connsiteX15" fmla="*/ 1952964 w 2131574"/>
              <a:gd name="connsiteY15" fmla="*/ 533941 h 1251701"/>
              <a:gd name="connsiteX16" fmla="*/ 1915844 w 2131574"/>
              <a:gd name="connsiteY16" fmla="*/ 550576 h 1251701"/>
              <a:gd name="connsiteX17" fmla="*/ 1914897 w 2131574"/>
              <a:gd name="connsiteY17" fmla="*/ 786594 h 1251701"/>
              <a:gd name="connsiteX18" fmla="*/ 1878914 w 2131574"/>
              <a:gd name="connsiteY18" fmla="*/ 800581 h 1251701"/>
              <a:gd name="connsiteX19" fmla="*/ 1876454 w 2131574"/>
              <a:gd name="connsiteY19" fmla="*/ 563933 h 1251701"/>
              <a:gd name="connsiteX20" fmla="*/ 1837626 w 2131574"/>
              <a:gd name="connsiteY20" fmla="*/ 575651 h 1251701"/>
              <a:gd name="connsiteX21" fmla="*/ 1837425 w 2131574"/>
              <a:gd name="connsiteY21" fmla="*/ 520241 h 1251701"/>
              <a:gd name="connsiteX22" fmla="*/ 1757852 w 2131574"/>
              <a:gd name="connsiteY22" fmla="*/ 550699 h 1251701"/>
              <a:gd name="connsiteX23" fmla="*/ 1757326 w 2131574"/>
              <a:gd name="connsiteY23" fmla="*/ 609045 h 1251701"/>
              <a:gd name="connsiteX24" fmla="*/ 1720397 w 2131574"/>
              <a:gd name="connsiteY24" fmla="*/ 625678 h 1251701"/>
              <a:gd name="connsiteX25" fmla="*/ 1719260 w 2131574"/>
              <a:gd name="connsiteY25" fmla="*/ 861824 h 1251701"/>
              <a:gd name="connsiteX26" fmla="*/ 1683276 w 2131574"/>
              <a:gd name="connsiteY26" fmla="*/ 875810 h 1251701"/>
              <a:gd name="connsiteX27" fmla="*/ 1680816 w 2131574"/>
              <a:gd name="connsiteY27" fmla="*/ 639162 h 1251701"/>
              <a:gd name="connsiteX28" fmla="*/ 1641990 w 2131574"/>
              <a:gd name="connsiteY28" fmla="*/ 650754 h 1251701"/>
              <a:gd name="connsiteX29" fmla="*/ 1641837 w 2131574"/>
              <a:gd name="connsiteY29" fmla="*/ 595106 h 1251701"/>
              <a:gd name="connsiteX30" fmla="*/ 1562218 w 2131574"/>
              <a:gd name="connsiteY30" fmla="*/ 625583 h 1251701"/>
              <a:gd name="connsiteX31" fmla="*/ 1561688 w 2131574"/>
              <a:gd name="connsiteY31" fmla="*/ 684273 h 1251701"/>
              <a:gd name="connsiteX32" fmla="*/ 1524758 w 2131574"/>
              <a:gd name="connsiteY32" fmla="*/ 700907 h 1251701"/>
              <a:gd name="connsiteX33" fmla="*/ 1523622 w 2131574"/>
              <a:gd name="connsiteY33" fmla="*/ 937051 h 1251701"/>
              <a:gd name="connsiteX34" fmla="*/ 1487638 w 2131574"/>
              <a:gd name="connsiteY34" fmla="*/ 950913 h 1251701"/>
              <a:gd name="connsiteX35" fmla="*/ 1485366 w 2131574"/>
              <a:gd name="connsiteY35" fmla="*/ 714264 h 1251701"/>
              <a:gd name="connsiteX36" fmla="*/ 1446352 w 2131574"/>
              <a:gd name="connsiteY36" fmla="*/ 725983 h 1251701"/>
              <a:gd name="connsiteX37" fmla="*/ 1446199 w 2131574"/>
              <a:gd name="connsiteY37" fmla="*/ 669990 h 1251701"/>
              <a:gd name="connsiteX38" fmla="*/ 1366584 w 2131574"/>
              <a:gd name="connsiteY38" fmla="*/ 700465 h 1251701"/>
              <a:gd name="connsiteX39" fmla="*/ 1366052 w 2131574"/>
              <a:gd name="connsiteY39" fmla="*/ 759503 h 1251701"/>
              <a:gd name="connsiteX40" fmla="*/ 1329122 w 2131574"/>
              <a:gd name="connsiteY40" fmla="*/ 776135 h 1251701"/>
              <a:gd name="connsiteX41" fmla="*/ 1328175 w 2131574"/>
              <a:gd name="connsiteY41" fmla="*/ 1012153 h 1251701"/>
              <a:gd name="connsiteX42" fmla="*/ 1292002 w 2131574"/>
              <a:gd name="connsiteY42" fmla="*/ 1026141 h 1251701"/>
              <a:gd name="connsiteX43" fmla="*/ 1289728 w 2131574"/>
              <a:gd name="connsiteY43" fmla="*/ 789493 h 1251701"/>
              <a:gd name="connsiteX44" fmla="*/ 1250904 w 2131574"/>
              <a:gd name="connsiteY44" fmla="*/ 801211 h 1251701"/>
              <a:gd name="connsiteX45" fmla="*/ 1250697 w 2131574"/>
              <a:gd name="connsiteY45" fmla="*/ 744824 h 1251701"/>
              <a:gd name="connsiteX46" fmla="*/ 1171004 w 2131574"/>
              <a:gd name="connsiteY46" fmla="*/ 775328 h 1251701"/>
              <a:gd name="connsiteX47" fmla="*/ 1170416 w 2131574"/>
              <a:gd name="connsiteY47" fmla="*/ 834605 h 1251701"/>
              <a:gd name="connsiteX48" fmla="*/ 1133484 w 2131574"/>
              <a:gd name="connsiteY48" fmla="*/ 851239 h 1251701"/>
              <a:gd name="connsiteX49" fmla="*/ 1132536 w 2131574"/>
              <a:gd name="connsiteY49" fmla="*/ 1087383 h 1251701"/>
              <a:gd name="connsiteX50" fmla="*/ 1096366 w 2131574"/>
              <a:gd name="connsiteY50" fmla="*/ 1101370 h 1251701"/>
              <a:gd name="connsiteX51" fmla="*/ 1094094 w 2131574"/>
              <a:gd name="connsiteY51" fmla="*/ 864721 h 1251701"/>
              <a:gd name="connsiteX52" fmla="*/ 1055266 w 2131574"/>
              <a:gd name="connsiteY52" fmla="*/ 876441 h 1251701"/>
              <a:gd name="connsiteX53" fmla="*/ 1055059 w 2131574"/>
              <a:gd name="connsiteY53" fmla="*/ 819708 h 1251701"/>
              <a:gd name="connsiteX54" fmla="*/ 975504 w 2131574"/>
              <a:gd name="connsiteY54" fmla="*/ 850159 h 1251701"/>
              <a:gd name="connsiteX55" fmla="*/ 974966 w 2131574"/>
              <a:gd name="connsiteY55" fmla="*/ 909834 h 1251701"/>
              <a:gd name="connsiteX56" fmla="*/ 938037 w 2131574"/>
              <a:gd name="connsiteY56" fmla="*/ 926467 h 1251701"/>
              <a:gd name="connsiteX57" fmla="*/ 936898 w 2131574"/>
              <a:gd name="connsiteY57" fmla="*/ 1162611 h 1251701"/>
              <a:gd name="connsiteX58" fmla="*/ 900916 w 2131574"/>
              <a:gd name="connsiteY58" fmla="*/ 1176473 h 1251701"/>
              <a:gd name="connsiteX59" fmla="*/ 898454 w 2131574"/>
              <a:gd name="connsiteY59" fmla="*/ 939824 h 1251701"/>
              <a:gd name="connsiteX60" fmla="*/ 859628 w 2131574"/>
              <a:gd name="connsiteY60" fmla="*/ 951543 h 1251701"/>
              <a:gd name="connsiteX61" fmla="*/ 859421 w 2131574"/>
              <a:gd name="connsiteY61" fmla="*/ 894592 h 1251701"/>
              <a:gd name="connsiteX62" fmla="*/ 779871 w 2131574"/>
              <a:gd name="connsiteY62" fmla="*/ 925042 h 1251701"/>
              <a:gd name="connsiteX63" fmla="*/ 779330 w 2131574"/>
              <a:gd name="connsiteY63" fmla="*/ 985062 h 1251701"/>
              <a:gd name="connsiteX64" fmla="*/ 742398 w 2131574"/>
              <a:gd name="connsiteY64" fmla="*/ 1001695 h 1251701"/>
              <a:gd name="connsiteX65" fmla="*/ 741262 w 2131574"/>
              <a:gd name="connsiteY65" fmla="*/ 1237840 h 1251701"/>
              <a:gd name="connsiteX66" fmla="*/ 705280 w 2131574"/>
              <a:gd name="connsiteY66" fmla="*/ 1251701 h 1251701"/>
              <a:gd name="connsiteX67" fmla="*/ 702818 w 2131574"/>
              <a:gd name="connsiteY67" fmla="*/ 1015052 h 1251701"/>
              <a:gd name="connsiteX68" fmla="*/ 663992 w 2131574"/>
              <a:gd name="connsiteY68" fmla="*/ 1026772 h 1251701"/>
              <a:gd name="connsiteX69" fmla="*/ 663835 w 2131574"/>
              <a:gd name="connsiteY69" fmla="*/ 969456 h 1251701"/>
              <a:gd name="connsiteX70" fmla="*/ 585207 w 2131574"/>
              <a:gd name="connsiteY70" fmla="*/ 999553 h 1251701"/>
              <a:gd name="connsiteX71" fmla="*/ 585207 w 2131574"/>
              <a:gd name="connsiteY71" fmla="*/ 999552 h 1251701"/>
              <a:gd name="connsiteX72" fmla="*/ 384123 w 2131574"/>
              <a:gd name="connsiteY72" fmla="*/ 922654 h 1251701"/>
              <a:gd name="connsiteX73" fmla="*/ 384078 w 2131574"/>
              <a:gd name="connsiteY73" fmla="*/ 934087 h 1251701"/>
              <a:gd name="connsiteX74" fmla="*/ 347904 w 2131574"/>
              <a:gd name="connsiteY74" fmla="*/ 948074 h 1251701"/>
              <a:gd name="connsiteX75" fmla="*/ 347527 w 2131574"/>
              <a:gd name="connsiteY75" fmla="*/ 908658 h 1251701"/>
              <a:gd name="connsiteX76" fmla="*/ 189088 w 2131574"/>
              <a:gd name="connsiteY76" fmla="*/ 848068 h 1251701"/>
              <a:gd name="connsiteX77" fmla="*/ 188440 w 2131574"/>
              <a:gd name="connsiteY77" fmla="*/ 1009315 h 1251701"/>
              <a:gd name="connsiteX78" fmla="*/ 152268 w 2131574"/>
              <a:gd name="connsiteY78" fmla="*/ 1023303 h 1251701"/>
              <a:gd name="connsiteX79" fmla="*/ 150443 w 2131574"/>
              <a:gd name="connsiteY79" fmla="*/ 833290 h 1251701"/>
              <a:gd name="connsiteX80" fmla="*/ 0 w 2131574"/>
              <a:gd name="connsiteY80" fmla="*/ 775758 h 1251701"/>
              <a:gd name="connsiteX81" fmla="*/ 0 w 2131574"/>
              <a:gd name="connsiteY81" fmla="*/ 634811 h 1251701"/>
              <a:gd name="connsiteX82" fmla="*/ 0 w 2131574"/>
              <a:gd name="connsiteY82" fmla="*/ 625805 h 1251701"/>
              <a:gd name="connsiteX83" fmla="*/ 11702 w 2131574"/>
              <a:gd name="connsiteY83" fmla="*/ 630321 h 1251701"/>
              <a:gd name="connsiteX84" fmla="*/ 110416 w 2131574"/>
              <a:gd name="connsiteY84" fmla="*/ 592442 h 1251701"/>
              <a:gd name="connsiteX85" fmla="*/ 110413 w 2131574"/>
              <a:gd name="connsiteY85" fmla="*/ 591589 h 1251701"/>
              <a:gd name="connsiteX86" fmla="*/ 228402 w 2131574"/>
              <a:gd name="connsiteY86" fmla="*/ 546351 h 1251701"/>
              <a:gd name="connsiteX87" fmla="*/ 228394 w 2131574"/>
              <a:gd name="connsiteY87" fmla="*/ 547171 h 1251701"/>
              <a:gd name="connsiteX88" fmla="*/ 306052 w 2131574"/>
              <a:gd name="connsiteY88" fmla="*/ 517369 h 1251701"/>
              <a:gd name="connsiteX89" fmla="*/ 306051 w 2131574"/>
              <a:gd name="connsiteY89" fmla="*/ 516361 h 1251701"/>
              <a:gd name="connsiteX90" fmla="*/ 423850 w 2131574"/>
              <a:gd name="connsiteY90" fmla="*/ 471123 h 1251701"/>
              <a:gd name="connsiteX91" fmla="*/ 423840 w 2131574"/>
              <a:gd name="connsiteY91" fmla="*/ 472171 h 1251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</a:cxnLst>
            <a:rect l="l" t="t" r="r" b="b"/>
            <a:pathLst>
              <a:path w="2131574" h="1251701">
                <a:moveTo>
                  <a:pt x="1468556" y="207970"/>
                </a:moveTo>
                <a:lnTo>
                  <a:pt x="765847" y="477621"/>
                </a:lnTo>
                <a:lnTo>
                  <a:pt x="989468" y="563908"/>
                </a:lnTo>
                <a:lnTo>
                  <a:pt x="1692178" y="294162"/>
                </a:lnTo>
                <a:close/>
                <a:moveTo>
                  <a:pt x="1654318" y="0"/>
                </a:moveTo>
                <a:lnTo>
                  <a:pt x="2022772" y="0"/>
                </a:lnTo>
                <a:lnTo>
                  <a:pt x="2131574" y="41936"/>
                </a:lnTo>
                <a:lnTo>
                  <a:pt x="2131574" y="466298"/>
                </a:lnTo>
                <a:lnTo>
                  <a:pt x="2111480" y="475348"/>
                </a:lnTo>
                <a:lnTo>
                  <a:pt x="2110534" y="711492"/>
                </a:lnTo>
                <a:lnTo>
                  <a:pt x="2074362" y="725354"/>
                </a:lnTo>
                <a:lnTo>
                  <a:pt x="2072088" y="488705"/>
                </a:lnTo>
                <a:lnTo>
                  <a:pt x="2033263" y="500423"/>
                </a:lnTo>
                <a:lnTo>
                  <a:pt x="2033061" y="445358"/>
                </a:lnTo>
                <a:lnTo>
                  <a:pt x="1953489" y="475816"/>
                </a:lnTo>
                <a:lnTo>
                  <a:pt x="1952964" y="533941"/>
                </a:lnTo>
                <a:lnTo>
                  <a:pt x="1915844" y="550576"/>
                </a:lnTo>
                <a:lnTo>
                  <a:pt x="1914897" y="786594"/>
                </a:lnTo>
                <a:lnTo>
                  <a:pt x="1878914" y="800581"/>
                </a:lnTo>
                <a:lnTo>
                  <a:pt x="1876454" y="563933"/>
                </a:lnTo>
                <a:lnTo>
                  <a:pt x="1837626" y="575651"/>
                </a:lnTo>
                <a:lnTo>
                  <a:pt x="1837425" y="520241"/>
                </a:lnTo>
                <a:lnTo>
                  <a:pt x="1757852" y="550699"/>
                </a:lnTo>
                <a:lnTo>
                  <a:pt x="1757326" y="609045"/>
                </a:lnTo>
                <a:lnTo>
                  <a:pt x="1720397" y="625678"/>
                </a:lnTo>
                <a:lnTo>
                  <a:pt x="1719260" y="861824"/>
                </a:lnTo>
                <a:lnTo>
                  <a:pt x="1683276" y="875810"/>
                </a:lnTo>
                <a:lnTo>
                  <a:pt x="1680816" y="639162"/>
                </a:lnTo>
                <a:lnTo>
                  <a:pt x="1641990" y="650754"/>
                </a:lnTo>
                <a:lnTo>
                  <a:pt x="1641837" y="595106"/>
                </a:lnTo>
                <a:lnTo>
                  <a:pt x="1562218" y="625583"/>
                </a:lnTo>
                <a:lnTo>
                  <a:pt x="1561688" y="684273"/>
                </a:lnTo>
                <a:lnTo>
                  <a:pt x="1524758" y="700907"/>
                </a:lnTo>
                <a:lnTo>
                  <a:pt x="1523622" y="937051"/>
                </a:lnTo>
                <a:lnTo>
                  <a:pt x="1487638" y="950913"/>
                </a:lnTo>
                <a:lnTo>
                  <a:pt x="1485366" y="714264"/>
                </a:lnTo>
                <a:lnTo>
                  <a:pt x="1446352" y="725983"/>
                </a:lnTo>
                <a:lnTo>
                  <a:pt x="1446199" y="669990"/>
                </a:lnTo>
                <a:lnTo>
                  <a:pt x="1366584" y="700465"/>
                </a:lnTo>
                <a:lnTo>
                  <a:pt x="1366052" y="759503"/>
                </a:lnTo>
                <a:lnTo>
                  <a:pt x="1329122" y="776135"/>
                </a:lnTo>
                <a:lnTo>
                  <a:pt x="1328175" y="1012153"/>
                </a:lnTo>
                <a:lnTo>
                  <a:pt x="1292002" y="1026141"/>
                </a:lnTo>
                <a:lnTo>
                  <a:pt x="1289728" y="789493"/>
                </a:lnTo>
                <a:lnTo>
                  <a:pt x="1250904" y="801211"/>
                </a:lnTo>
                <a:lnTo>
                  <a:pt x="1250697" y="744824"/>
                </a:lnTo>
                <a:lnTo>
                  <a:pt x="1171004" y="775328"/>
                </a:lnTo>
                <a:lnTo>
                  <a:pt x="1170416" y="834605"/>
                </a:lnTo>
                <a:lnTo>
                  <a:pt x="1133484" y="851239"/>
                </a:lnTo>
                <a:lnTo>
                  <a:pt x="1132536" y="1087383"/>
                </a:lnTo>
                <a:lnTo>
                  <a:pt x="1096366" y="1101370"/>
                </a:lnTo>
                <a:lnTo>
                  <a:pt x="1094094" y="864721"/>
                </a:lnTo>
                <a:lnTo>
                  <a:pt x="1055266" y="876441"/>
                </a:lnTo>
                <a:lnTo>
                  <a:pt x="1055059" y="819708"/>
                </a:lnTo>
                <a:lnTo>
                  <a:pt x="975504" y="850159"/>
                </a:lnTo>
                <a:lnTo>
                  <a:pt x="974966" y="909834"/>
                </a:lnTo>
                <a:lnTo>
                  <a:pt x="938037" y="926467"/>
                </a:lnTo>
                <a:lnTo>
                  <a:pt x="936898" y="1162611"/>
                </a:lnTo>
                <a:lnTo>
                  <a:pt x="900916" y="1176473"/>
                </a:lnTo>
                <a:lnTo>
                  <a:pt x="898454" y="939824"/>
                </a:lnTo>
                <a:lnTo>
                  <a:pt x="859628" y="951543"/>
                </a:lnTo>
                <a:lnTo>
                  <a:pt x="859421" y="894592"/>
                </a:lnTo>
                <a:lnTo>
                  <a:pt x="779871" y="925042"/>
                </a:lnTo>
                <a:lnTo>
                  <a:pt x="779330" y="985062"/>
                </a:lnTo>
                <a:lnTo>
                  <a:pt x="742398" y="1001695"/>
                </a:lnTo>
                <a:lnTo>
                  <a:pt x="741262" y="1237840"/>
                </a:lnTo>
                <a:lnTo>
                  <a:pt x="705280" y="1251701"/>
                </a:lnTo>
                <a:lnTo>
                  <a:pt x="702818" y="1015052"/>
                </a:lnTo>
                <a:lnTo>
                  <a:pt x="663992" y="1026772"/>
                </a:lnTo>
                <a:lnTo>
                  <a:pt x="663835" y="969456"/>
                </a:lnTo>
                <a:lnTo>
                  <a:pt x="585207" y="999553"/>
                </a:lnTo>
                <a:lnTo>
                  <a:pt x="585207" y="999552"/>
                </a:lnTo>
                <a:lnTo>
                  <a:pt x="384123" y="922654"/>
                </a:lnTo>
                <a:lnTo>
                  <a:pt x="384078" y="934087"/>
                </a:lnTo>
                <a:lnTo>
                  <a:pt x="347904" y="948074"/>
                </a:lnTo>
                <a:lnTo>
                  <a:pt x="347527" y="908658"/>
                </a:lnTo>
                <a:lnTo>
                  <a:pt x="189088" y="848068"/>
                </a:lnTo>
                <a:lnTo>
                  <a:pt x="188440" y="1009315"/>
                </a:lnTo>
                <a:lnTo>
                  <a:pt x="152268" y="1023303"/>
                </a:lnTo>
                <a:lnTo>
                  <a:pt x="150443" y="833290"/>
                </a:lnTo>
                <a:lnTo>
                  <a:pt x="0" y="775758"/>
                </a:lnTo>
                <a:lnTo>
                  <a:pt x="0" y="634811"/>
                </a:lnTo>
                <a:lnTo>
                  <a:pt x="0" y="625805"/>
                </a:lnTo>
                <a:lnTo>
                  <a:pt x="11702" y="630321"/>
                </a:lnTo>
                <a:lnTo>
                  <a:pt x="110416" y="592442"/>
                </a:lnTo>
                <a:lnTo>
                  <a:pt x="110413" y="591589"/>
                </a:lnTo>
                <a:lnTo>
                  <a:pt x="228402" y="546351"/>
                </a:lnTo>
                <a:lnTo>
                  <a:pt x="228394" y="547171"/>
                </a:lnTo>
                <a:lnTo>
                  <a:pt x="306052" y="517369"/>
                </a:lnTo>
                <a:lnTo>
                  <a:pt x="306051" y="516361"/>
                </a:lnTo>
                <a:lnTo>
                  <a:pt x="423850" y="471123"/>
                </a:lnTo>
                <a:lnTo>
                  <a:pt x="423840" y="472171"/>
                </a:lnTo>
                <a:close/>
              </a:path>
            </a:pathLst>
          </a:custGeom>
          <a:solidFill>
            <a:schemeClr val="bg1"/>
          </a:solidFill>
          <a:ln w="269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311EB2B1-1FFF-40A7-8916-39F9F66C67AE}"/>
              </a:ext>
            </a:extLst>
          </p:cNvPr>
          <p:cNvGrpSpPr/>
          <p:nvPr userDrawn="1"/>
        </p:nvGrpSpPr>
        <p:grpSpPr>
          <a:xfrm>
            <a:off x="-189873" y="30973"/>
            <a:ext cx="2984373" cy="1122167"/>
            <a:chOff x="-82869" y="2041805"/>
            <a:chExt cx="2984373" cy="1122167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3E57FF97-F37F-4F19-9B19-E980E9F0D19F}"/>
                </a:ext>
              </a:extLst>
            </p:cNvPr>
            <p:cNvGrpSpPr/>
            <p:nvPr userDrawn="1"/>
          </p:nvGrpSpPr>
          <p:grpSpPr>
            <a:xfrm>
              <a:off x="200146" y="2104325"/>
              <a:ext cx="2701358" cy="875012"/>
              <a:chOff x="1066498" y="286265"/>
              <a:chExt cx="11991969" cy="3884392"/>
            </a:xfrm>
            <a:solidFill>
              <a:schemeClr val="bg1"/>
            </a:solidFill>
          </p:grpSpPr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E4701247-9B01-4379-8F79-CA130966C099}"/>
                  </a:ext>
                </a:extLst>
              </p:cNvPr>
              <p:cNvSpPr/>
              <p:nvPr/>
            </p:nvSpPr>
            <p:spPr>
              <a:xfrm rot="2143082">
                <a:off x="5813228" y="3225577"/>
                <a:ext cx="1095502" cy="475403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70C40288-889F-4C14-813B-93CB4BE3595D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12731593" y="2328837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0A988AA3-AADC-43BF-BC51-C5A0FD6710AE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12012401" y="1020618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67ACEEB3-7388-4FAA-9D8F-35B2DDACCB47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3996941" y="286265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828B62BF-3D3C-4C75-B055-917521385691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4668722" y="303427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3C31D63E-DEE2-491E-9108-5BD8FEECDE81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5318715" y="358216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5EA36B86-0126-4E44-9EB4-D5952A49774C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1412639" y="3092041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5FC6C0F2-4F5A-465F-B239-2C2658FF3BC2}"/>
                  </a:ext>
                </a:extLst>
              </p:cNvPr>
              <p:cNvSpPr/>
              <p:nvPr/>
            </p:nvSpPr>
            <p:spPr>
              <a:xfrm rot="2143082">
                <a:off x="3222236" y="867087"/>
                <a:ext cx="802454" cy="156661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B2F8833E-DE8E-4ACF-991D-49002FAD3BF4}"/>
                  </a:ext>
                </a:extLst>
              </p:cNvPr>
              <p:cNvSpPr/>
              <p:nvPr/>
            </p:nvSpPr>
            <p:spPr>
              <a:xfrm rot="2143082">
                <a:off x="4067032" y="3784745"/>
                <a:ext cx="326874" cy="267682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5AE6E730-12DC-414C-84D3-DC429C339049}"/>
                  </a:ext>
                </a:extLst>
              </p:cNvPr>
              <p:cNvSpPr/>
              <p:nvPr/>
            </p:nvSpPr>
            <p:spPr>
              <a:xfrm rot="2143082">
                <a:off x="8226837" y="1636990"/>
                <a:ext cx="229078" cy="352760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82CB1C93-47AD-4BD1-8229-9CFC6459EAAF}"/>
                  </a:ext>
                </a:extLst>
              </p:cNvPr>
              <p:cNvSpPr/>
              <p:nvPr/>
            </p:nvSpPr>
            <p:spPr>
              <a:xfrm rot="2143082">
                <a:off x="8579610" y="1890648"/>
                <a:ext cx="229078" cy="352760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7385550C-3847-41F7-8366-E6F331200B1B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7545295" y="1382204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8D958013-051E-4D57-83E4-4510DA1FC7CB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7019854" y="984696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3892A3E6-91D0-4236-9EB4-5F593A2EBB68}"/>
                  </a:ext>
                </a:extLst>
              </p:cNvPr>
              <p:cNvSpPr/>
              <p:nvPr/>
            </p:nvSpPr>
            <p:spPr>
              <a:xfrm rot="2143082">
                <a:off x="1066498" y="3902975"/>
                <a:ext cx="1314414" cy="267682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049B3538-18F0-488E-BB58-795CA3E8B7C1}"/>
                </a:ext>
              </a:extLst>
            </p:cNvPr>
            <p:cNvGrpSpPr/>
            <p:nvPr userDrawn="1"/>
          </p:nvGrpSpPr>
          <p:grpSpPr>
            <a:xfrm>
              <a:off x="-82869" y="2041805"/>
              <a:ext cx="2978819" cy="1122167"/>
              <a:chOff x="-189872" y="8725"/>
              <a:chExt cx="13223684" cy="4981553"/>
            </a:xfrm>
          </p:grpSpPr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8D3342D1-A811-485D-BB35-CA6AD2F8F98A}"/>
                  </a:ext>
                </a:extLst>
              </p:cNvPr>
              <p:cNvSpPr/>
              <p:nvPr/>
            </p:nvSpPr>
            <p:spPr>
              <a:xfrm rot="2143082">
                <a:off x="7006336" y="655174"/>
                <a:ext cx="6027476" cy="1135945"/>
              </a:xfrm>
              <a:custGeom>
                <a:avLst/>
                <a:gdLst>
                  <a:gd name="connsiteX0" fmla="*/ 0 w 2529191"/>
                  <a:gd name="connsiteY0" fmla="*/ 457200 h 476656"/>
                  <a:gd name="connsiteX1" fmla="*/ 1906621 w 2529191"/>
                  <a:gd name="connsiteY1" fmla="*/ 476656 h 476656"/>
                  <a:gd name="connsiteX2" fmla="*/ 2529191 w 2529191"/>
                  <a:gd name="connsiteY2" fmla="*/ 0 h 476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29191" h="476656">
                    <a:moveTo>
                      <a:pt x="0" y="457200"/>
                    </a:moveTo>
                    <a:lnTo>
                      <a:pt x="1906621" y="476656"/>
                    </a:lnTo>
                    <a:lnTo>
                      <a:pt x="2529191" y="0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FE4E21AD-0E48-482D-92A7-D8F93B494FD7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>
                <a:off x="2876886" y="92218"/>
                <a:ext cx="751230" cy="500296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B4407AE8-E730-48DD-A85F-BB30A7105592}"/>
                  </a:ext>
                </a:extLst>
              </p:cNvPr>
              <p:cNvCxnSpPr>
                <a:cxnSpLocks/>
                <a:endCxn id="100" idx="1"/>
              </p:cNvCxnSpPr>
              <p:nvPr/>
            </p:nvCxnSpPr>
            <p:spPr>
              <a:xfrm rot="2143082">
                <a:off x="3861913" y="8725"/>
                <a:ext cx="362215" cy="192014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9954099B-AE86-4318-A3AA-7879DA254C89}"/>
                  </a:ext>
                </a:extLst>
              </p:cNvPr>
              <p:cNvCxnSpPr>
                <a:cxnSpLocks/>
                <a:endCxn id="101" idx="1"/>
              </p:cNvCxnSpPr>
              <p:nvPr/>
            </p:nvCxnSpPr>
            <p:spPr>
              <a:xfrm rot="2143082">
                <a:off x="4587946" y="36177"/>
                <a:ext cx="304652" cy="199197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564796D9-34CB-446F-8C6C-E892F8C5B9A5}"/>
                  </a:ext>
                </a:extLst>
              </p:cNvPr>
              <p:cNvCxnSpPr>
                <a:cxnSpLocks/>
                <a:endCxn id="102" idx="1"/>
              </p:cNvCxnSpPr>
              <p:nvPr/>
            </p:nvCxnSpPr>
            <p:spPr>
              <a:xfrm rot="2143082">
                <a:off x="5184517" y="13932"/>
                <a:ext cx="382898" cy="259024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DF2ABBB4-D4BB-4625-A164-F50D7D41F3CE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>
                <a:off x="6351522" y="167773"/>
                <a:ext cx="1161265" cy="70157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99710375-77AA-49E0-A302-408F4182C3FE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>
                <a:off x="6692921" y="218797"/>
                <a:ext cx="1381992" cy="85998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CE20859B-CDB1-4EDD-95C3-AD7E058B4EA0}"/>
                  </a:ext>
                </a:extLst>
              </p:cNvPr>
              <p:cNvSpPr/>
              <p:nvPr/>
            </p:nvSpPr>
            <p:spPr>
              <a:xfrm rot="2143082">
                <a:off x="7510123" y="2742036"/>
                <a:ext cx="414350" cy="414349"/>
              </a:xfrm>
              <a:prstGeom prst="ellips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CC308384-A5E5-46C3-9EB3-5223C132CDAC}"/>
                  </a:ext>
                </a:extLst>
              </p:cNvPr>
              <p:cNvSpPr/>
              <p:nvPr/>
            </p:nvSpPr>
            <p:spPr>
              <a:xfrm rot="2143082">
                <a:off x="4669450" y="3406144"/>
                <a:ext cx="414350" cy="414349"/>
              </a:xfrm>
              <a:prstGeom prst="ellips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03E74C94-8210-46D1-8EDD-B2C85995DB80}"/>
                  </a:ext>
                </a:extLst>
              </p:cNvPr>
              <p:cNvSpPr/>
              <p:nvPr/>
            </p:nvSpPr>
            <p:spPr>
              <a:xfrm rot="2143082">
                <a:off x="3138553" y="4575929"/>
                <a:ext cx="414350" cy="414349"/>
              </a:xfrm>
              <a:prstGeom prst="ellips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49258143-A5BC-432E-8135-895A78D7C940}"/>
                  </a:ext>
                </a:extLst>
              </p:cNvPr>
              <p:cNvCxnSpPr>
                <a:cxnSpLocks/>
                <a:endCxn id="99" idx="3"/>
              </p:cNvCxnSpPr>
              <p:nvPr/>
            </p:nvCxnSpPr>
            <p:spPr>
              <a:xfrm rot="2143082" flipV="1">
                <a:off x="9495558" y="398794"/>
                <a:ext cx="2220218" cy="173889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F521C80A-6649-41B0-88E4-C5D5531E250B}"/>
                  </a:ext>
                </a:extLst>
              </p:cNvPr>
              <p:cNvCxnSpPr>
                <a:cxnSpLocks/>
                <a:endCxn id="106" idx="1"/>
              </p:cNvCxnSpPr>
              <p:nvPr/>
            </p:nvCxnSpPr>
            <p:spPr>
              <a:xfrm rot="2143082">
                <a:off x="7207957" y="513530"/>
                <a:ext cx="1437691" cy="89774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13A23F11-AC30-4BC4-9767-A2A015B40E0E}"/>
                  </a:ext>
                </a:extLst>
              </p:cNvPr>
              <p:cNvCxnSpPr>
                <a:cxnSpLocks/>
                <a:endCxn id="103" idx="3"/>
              </p:cNvCxnSpPr>
              <p:nvPr/>
            </p:nvCxnSpPr>
            <p:spPr>
              <a:xfrm rot="2143082" flipV="1">
                <a:off x="702503" y="3052333"/>
                <a:ext cx="629883" cy="48522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7B0467B1-3C2E-4AED-BF5C-475467E36519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669928" y="3488332"/>
                <a:ext cx="489377" cy="336192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A281F91D-A5F6-4D87-BD20-0F2144E81D98}"/>
                  </a:ext>
                </a:extLst>
              </p:cNvPr>
              <p:cNvCxnSpPr>
                <a:cxnSpLocks/>
                <a:endCxn id="80" idx="1"/>
              </p:cNvCxnSpPr>
              <p:nvPr/>
            </p:nvCxnSpPr>
            <p:spPr>
              <a:xfrm rot="2143082">
                <a:off x="2366587" y="3215368"/>
                <a:ext cx="1384975" cy="105856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B0141A34-43F0-4BB2-B8F7-CCE47CC97474}"/>
                  </a:ext>
                </a:extLst>
              </p:cNvPr>
              <p:cNvCxnSpPr>
                <a:cxnSpLocks/>
                <a:endCxn id="97" idx="1"/>
              </p:cNvCxnSpPr>
              <p:nvPr/>
            </p:nvCxnSpPr>
            <p:spPr>
              <a:xfrm rot="2143082" flipV="1">
                <a:off x="4532904" y="2697776"/>
                <a:ext cx="1219991" cy="952756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6046D093-C87E-4FDE-8401-F242157D8F87}"/>
                  </a:ext>
                </a:extLst>
              </p:cNvPr>
              <p:cNvSpPr/>
              <p:nvPr/>
            </p:nvSpPr>
            <p:spPr>
              <a:xfrm rot="2143082">
                <a:off x="568532" y="1210040"/>
                <a:ext cx="4879294" cy="908510"/>
              </a:xfrm>
              <a:custGeom>
                <a:avLst/>
                <a:gdLst>
                  <a:gd name="connsiteX0" fmla="*/ 0 w 2391302"/>
                  <a:gd name="connsiteY0" fmla="*/ 7998 h 381222"/>
                  <a:gd name="connsiteX1" fmla="*/ 0 w 2391302"/>
                  <a:gd name="connsiteY1" fmla="*/ 7998 h 381222"/>
                  <a:gd name="connsiteX2" fmla="*/ 71979 w 2391302"/>
                  <a:gd name="connsiteY2" fmla="*/ 7998 h 381222"/>
                  <a:gd name="connsiteX3" fmla="*/ 343899 w 2391302"/>
                  <a:gd name="connsiteY3" fmla="*/ 0 h 381222"/>
                  <a:gd name="connsiteX4" fmla="*/ 850418 w 2391302"/>
                  <a:gd name="connsiteY4" fmla="*/ 375890 h 381222"/>
                  <a:gd name="connsiteX5" fmla="*/ 2391302 w 2391302"/>
                  <a:gd name="connsiteY5" fmla="*/ 381222 h 381222"/>
                  <a:gd name="connsiteX6" fmla="*/ 2391302 w 2391302"/>
                  <a:gd name="connsiteY6" fmla="*/ 381222 h 381222"/>
                  <a:gd name="connsiteX0" fmla="*/ 0 w 2391302"/>
                  <a:gd name="connsiteY0" fmla="*/ 7998 h 381222"/>
                  <a:gd name="connsiteX1" fmla="*/ 0 w 2391302"/>
                  <a:gd name="connsiteY1" fmla="*/ 7998 h 381222"/>
                  <a:gd name="connsiteX2" fmla="*/ 343899 w 2391302"/>
                  <a:gd name="connsiteY2" fmla="*/ 0 h 381222"/>
                  <a:gd name="connsiteX3" fmla="*/ 850418 w 2391302"/>
                  <a:gd name="connsiteY3" fmla="*/ 375890 h 381222"/>
                  <a:gd name="connsiteX4" fmla="*/ 2391302 w 2391302"/>
                  <a:gd name="connsiteY4" fmla="*/ 381222 h 381222"/>
                  <a:gd name="connsiteX5" fmla="*/ 2391302 w 2391302"/>
                  <a:gd name="connsiteY5" fmla="*/ 381222 h 381222"/>
                  <a:gd name="connsiteX0" fmla="*/ 0 w 2391302"/>
                  <a:gd name="connsiteY0" fmla="*/ 7998 h 381222"/>
                  <a:gd name="connsiteX1" fmla="*/ 343899 w 2391302"/>
                  <a:gd name="connsiteY1" fmla="*/ 0 h 381222"/>
                  <a:gd name="connsiteX2" fmla="*/ 850418 w 2391302"/>
                  <a:gd name="connsiteY2" fmla="*/ 375890 h 381222"/>
                  <a:gd name="connsiteX3" fmla="*/ 2391302 w 2391302"/>
                  <a:gd name="connsiteY3" fmla="*/ 381222 h 381222"/>
                  <a:gd name="connsiteX4" fmla="*/ 2391302 w 2391302"/>
                  <a:gd name="connsiteY4" fmla="*/ 381222 h 381222"/>
                  <a:gd name="connsiteX0" fmla="*/ 0 w 2047403"/>
                  <a:gd name="connsiteY0" fmla="*/ 0 h 381222"/>
                  <a:gd name="connsiteX1" fmla="*/ 506519 w 2047403"/>
                  <a:gd name="connsiteY1" fmla="*/ 375890 h 381222"/>
                  <a:gd name="connsiteX2" fmla="*/ 2047403 w 2047403"/>
                  <a:gd name="connsiteY2" fmla="*/ 381222 h 381222"/>
                  <a:gd name="connsiteX3" fmla="*/ 2047403 w 2047403"/>
                  <a:gd name="connsiteY3" fmla="*/ 381222 h 3812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47403" h="381222">
                    <a:moveTo>
                      <a:pt x="0" y="0"/>
                    </a:moveTo>
                    <a:lnTo>
                      <a:pt x="506519" y="375890"/>
                    </a:lnTo>
                    <a:lnTo>
                      <a:pt x="2047403" y="381222"/>
                    </a:lnTo>
                    <a:lnTo>
                      <a:pt x="2047403" y="381222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3AE092B6-338B-4D0B-A830-BFE6769978DF}"/>
                  </a:ext>
                </a:extLst>
              </p:cNvPr>
              <p:cNvSpPr/>
              <p:nvPr/>
            </p:nvSpPr>
            <p:spPr>
              <a:xfrm rot="2143082">
                <a:off x="-189872" y="1365133"/>
                <a:ext cx="5152485" cy="1114766"/>
              </a:xfrm>
              <a:custGeom>
                <a:avLst/>
                <a:gdLst>
                  <a:gd name="connsiteX0" fmla="*/ 0 w 2391302"/>
                  <a:gd name="connsiteY0" fmla="*/ 7998 h 381222"/>
                  <a:gd name="connsiteX1" fmla="*/ 0 w 2391302"/>
                  <a:gd name="connsiteY1" fmla="*/ 7998 h 381222"/>
                  <a:gd name="connsiteX2" fmla="*/ 71979 w 2391302"/>
                  <a:gd name="connsiteY2" fmla="*/ 7998 h 381222"/>
                  <a:gd name="connsiteX3" fmla="*/ 343899 w 2391302"/>
                  <a:gd name="connsiteY3" fmla="*/ 0 h 381222"/>
                  <a:gd name="connsiteX4" fmla="*/ 850418 w 2391302"/>
                  <a:gd name="connsiteY4" fmla="*/ 375890 h 381222"/>
                  <a:gd name="connsiteX5" fmla="*/ 2391302 w 2391302"/>
                  <a:gd name="connsiteY5" fmla="*/ 381222 h 381222"/>
                  <a:gd name="connsiteX6" fmla="*/ 2391302 w 2391302"/>
                  <a:gd name="connsiteY6" fmla="*/ 381222 h 381222"/>
                  <a:gd name="connsiteX0" fmla="*/ 0 w 2391302"/>
                  <a:gd name="connsiteY0" fmla="*/ 7998 h 381222"/>
                  <a:gd name="connsiteX1" fmla="*/ 0 w 2391302"/>
                  <a:gd name="connsiteY1" fmla="*/ 7998 h 381222"/>
                  <a:gd name="connsiteX2" fmla="*/ 71979 w 2391302"/>
                  <a:gd name="connsiteY2" fmla="*/ 7998 h 381222"/>
                  <a:gd name="connsiteX3" fmla="*/ 343899 w 2391302"/>
                  <a:gd name="connsiteY3" fmla="*/ 0 h 381222"/>
                  <a:gd name="connsiteX4" fmla="*/ 935726 w 2391302"/>
                  <a:gd name="connsiteY4" fmla="*/ 373714 h 381222"/>
                  <a:gd name="connsiteX5" fmla="*/ 2391302 w 2391302"/>
                  <a:gd name="connsiteY5" fmla="*/ 381222 h 381222"/>
                  <a:gd name="connsiteX6" fmla="*/ 2391302 w 2391302"/>
                  <a:gd name="connsiteY6" fmla="*/ 381222 h 381222"/>
                  <a:gd name="connsiteX0" fmla="*/ 0 w 2391302"/>
                  <a:gd name="connsiteY0" fmla="*/ 7998 h 381222"/>
                  <a:gd name="connsiteX1" fmla="*/ 71979 w 2391302"/>
                  <a:gd name="connsiteY1" fmla="*/ 7998 h 381222"/>
                  <a:gd name="connsiteX2" fmla="*/ 343899 w 2391302"/>
                  <a:gd name="connsiteY2" fmla="*/ 0 h 381222"/>
                  <a:gd name="connsiteX3" fmla="*/ 935726 w 2391302"/>
                  <a:gd name="connsiteY3" fmla="*/ 373714 h 381222"/>
                  <a:gd name="connsiteX4" fmla="*/ 2391302 w 2391302"/>
                  <a:gd name="connsiteY4" fmla="*/ 381222 h 381222"/>
                  <a:gd name="connsiteX5" fmla="*/ 2391302 w 2391302"/>
                  <a:gd name="connsiteY5" fmla="*/ 381222 h 381222"/>
                  <a:gd name="connsiteX0" fmla="*/ 0 w 2319323"/>
                  <a:gd name="connsiteY0" fmla="*/ 7998 h 381222"/>
                  <a:gd name="connsiteX1" fmla="*/ 271920 w 2319323"/>
                  <a:gd name="connsiteY1" fmla="*/ 0 h 381222"/>
                  <a:gd name="connsiteX2" fmla="*/ 863747 w 2319323"/>
                  <a:gd name="connsiteY2" fmla="*/ 373714 h 381222"/>
                  <a:gd name="connsiteX3" fmla="*/ 2319323 w 2319323"/>
                  <a:gd name="connsiteY3" fmla="*/ 381222 h 381222"/>
                  <a:gd name="connsiteX4" fmla="*/ 2319323 w 2319323"/>
                  <a:gd name="connsiteY4" fmla="*/ 381222 h 381222"/>
                  <a:gd name="connsiteX0" fmla="*/ 0 w 2188694"/>
                  <a:gd name="connsiteY0" fmla="*/ 10175 h 381222"/>
                  <a:gd name="connsiteX1" fmla="*/ 141291 w 2188694"/>
                  <a:gd name="connsiteY1" fmla="*/ 0 h 381222"/>
                  <a:gd name="connsiteX2" fmla="*/ 733118 w 2188694"/>
                  <a:gd name="connsiteY2" fmla="*/ 373714 h 381222"/>
                  <a:gd name="connsiteX3" fmla="*/ 2188694 w 2188694"/>
                  <a:gd name="connsiteY3" fmla="*/ 381222 h 381222"/>
                  <a:gd name="connsiteX4" fmla="*/ 2188694 w 2188694"/>
                  <a:gd name="connsiteY4" fmla="*/ 381222 h 381222"/>
                  <a:gd name="connsiteX0" fmla="*/ 0 w 2162035"/>
                  <a:gd name="connsiteY0" fmla="*/ 0 h 381930"/>
                  <a:gd name="connsiteX1" fmla="*/ 114632 w 2162035"/>
                  <a:gd name="connsiteY1" fmla="*/ 708 h 381930"/>
                  <a:gd name="connsiteX2" fmla="*/ 706459 w 2162035"/>
                  <a:gd name="connsiteY2" fmla="*/ 374422 h 381930"/>
                  <a:gd name="connsiteX3" fmla="*/ 2162035 w 2162035"/>
                  <a:gd name="connsiteY3" fmla="*/ 381930 h 381930"/>
                  <a:gd name="connsiteX4" fmla="*/ 2162035 w 2162035"/>
                  <a:gd name="connsiteY4" fmla="*/ 381930 h 3819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62035" h="381930">
                    <a:moveTo>
                      <a:pt x="0" y="0"/>
                    </a:moveTo>
                    <a:lnTo>
                      <a:pt x="114632" y="708"/>
                    </a:lnTo>
                    <a:lnTo>
                      <a:pt x="706459" y="374422"/>
                    </a:lnTo>
                    <a:lnTo>
                      <a:pt x="2162035" y="381930"/>
                    </a:lnTo>
                    <a:lnTo>
                      <a:pt x="2162035" y="381930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174C63A9-B1AA-42AC-A07D-663E5B3DC602}"/>
                  </a:ext>
                </a:extLst>
              </p:cNvPr>
              <p:cNvSpPr/>
              <p:nvPr/>
            </p:nvSpPr>
            <p:spPr>
              <a:xfrm rot="2143082">
                <a:off x="3332609" y="2161597"/>
                <a:ext cx="2611186" cy="1099113"/>
              </a:xfrm>
              <a:custGeom>
                <a:avLst/>
                <a:gdLst>
                  <a:gd name="connsiteX0" fmla="*/ 0 w 1095680"/>
                  <a:gd name="connsiteY0" fmla="*/ 461199 h 461199"/>
                  <a:gd name="connsiteX1" fmla="*/ 621152 w 1095680"/>
                  <a:gd name="connsiteY1" fmla="*/ 0 h 461199"/>
                  <a:gd name="connsiteX2" fmla="*/ 1095680 w 1095680"/>
                  <a:gd name="connsiteY2" fmla="*/ 0 h 4611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95680" h="461199">
                    <a:moveTo>
                      <a:pt x="0" y="461199"/>
                    </a:moveTo>
                    <a:lnTo>
                      <a:pt x="621152" y="0"/>
                    </a:lnTo>
                    <a:lnTo>
                      <a:pt x="1095680" y="0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13BF2365-0B0D-40B9-A063-33FD0FCECA03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1319091" y="3532941"/>
                <a:ext cx="0" cy="43976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7389CC75-F22D-4E8B-AA38-EB6225EAE0DE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1490130" y="3655926"/>
                <a:ext cx="0" cy="43976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1FD7047D-8AC7-435B-B610-9DBAF202BD50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1661174" y="3778910"/>
                <a:ext cx="0" cy="43976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38C52008-23DF-4D3A-8C73-AEE0F4532613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1832213" y="3901899"/>
                <a:ext cx="0" cy="43976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9F23CB5B-5948-44E4-9BF6-B83CCE7F7777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2003248" y="4024888"/>
                <a:ext cx="0" cy="43976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5EAF4F6D-11CE-4C3D-AE20-E4F6CF1428B3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2174296" y="4147877"/>
                <a:ext cx="0" cy="43976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E700EA4F-DA6F-4D72-B8FA-FD385DDD00E9}"/>
                  </a:ext>
                </a:extLst>
              </p:cNvPr>
              <p:cNvSpPr/>
              <p:nvPr/>
            </p:nvSpPr>
            <p:spPr>
              <a:xfrm rot="2143082">
                <a:off x="4431107" y="1624748"/>
                <a:ext cx="3523756" cy="231821"/>
              </a:xfrm>
              <a:custGeom>
                <a:avLst/>
                <a:gdLst>
                  <a:gd name="connsiteX0" fmla="*/ 0 w 1478604"/>
                  <a:gd name="connsiteY0" fmla="*/ 0 h 97276"/>
                  <a:gd name="connsiteX1" fmla="*/ 107004 w 1478604"/>
                  <a:gd name="connsiteY1" fmla="*/ 97276 h 97276"/>
                  <a:gd name="connsiteX2" fmla="*/ 1478604 w 1478604"/>
                  <a:gd name="connsiteY2" fmla="*/ 97276 h 972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78604" h="97276">
                    <a:moveTo>
                      <a:pt x="0" y="0"/>
                    </a:moveTo>
                    <a:lnTo>
                      <a:pt x="107004" y="97276"/>
                    </a:lnTo>
                    <a:lnTo>
                      <a:pt x="1478604" y="97276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271413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57478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0804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>
            <a:extLst>
              <a:ext uri="{FF2B5EF4-FFF2-40B4-BE49-F238E27FC236}">
                <a16:creationId xmlns:a16="http://schemas.microsoft.com/office/drawing/2014/main" id="{9B5C313C-9909-469D-8AF9-D4F3DA949E2A}"/>
              </a:ext>
            </a:extLst>
          </p:cNvPr>
          <p:cNvSpPr/>
          <p:nvPr userDrawn="1"/>
        </p:nvSpPr>
        <p:spPr>
          <a:xfrm>
            <a:off x="0" y="0"/>
            <a:ext cx="12192000" cy="119650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CA101864-0A78-4DA0-B3D6-C3BCE08BDE4E}"/>
              </a:ext>
            </a:extLst>
          </p:cNvPr>
          <p:cNvSpPr/>
          <p:nvPr userDrawn="1"/>
        </p:nvSpPr>
        <p:spPr>
          <a:xfrm>
            <a:off x="10060426" y="0"/>
            <a:ext cx="2131574" cy="1251701"/>
          </a:xfrm>
          <a:custGeom>
            <a:avLst/>
            <a:gdLst>
              <a:gd name="connsiteX0" fmla="*/ 1468556 w 2131574"/>
              <a:gd name="connsiteY0" fmla="*/ 207970 h 1251701"/>
              <a:gd name="connsiteX1" fmla="*/ 765847 w 2131574"/>
              <a:gd name="connsiteY1" fmla="*/ 477621 h 1251701"/>
              <a:gd name="connsiteX2" fmla="*/ 989468 w 2131574"/>
              <a:gd name="connsiteY2" fmla="*/ 563908 h 1251701"/>
              <a:gd name="connsiteX3" fmla="*/ 1692178 w 2131574"/>
              <a:gd name="connsiteY3" fmla="*/ 294162 h 1251701"/>
              <a:gd name="connsiteX4" fmla="*/ 1654318 w 2131574"/>
              <a:gd name="connsiteY4" fmla="*/ 0 h 1251701"/>
              <a:gd name="connsiteX5" fmla="*/ 2022772 w 2131574"/>
              <a:gd name="connsiteY5" fmla="*/ 0 h 1251701"/>
              <a:gd name="connsiteX6" fmla="*/ 2131574 w 2131574"/>
              <a:gd name="connsiteY6" fmla="*/ 41936 h 1251701"/>
              <a:gd name="connsiteX7" fmla="*/ 2131574 w 2131574"/>
              <a:gd name="connsiteY7" fmla="*/ 466298 h 1251701"/>
              <a:gd name="connsiteX8" fmla="*/ 2111480 w 2131574"/>
              <a:gd name="connsiteY8" fmla="*/ 475348 h 1251701"/>
              <a:gd name="connsiteX9" fmla="*/ 2110534 w 2131574"/>
              <a:gd name="connsiteY9" fmla="*/ 711492 h 1251701"/>
              <a:gd name="connsiteX10" fmla="*/ 2074362 w 2131574"/>
              <a:gd name="connsiteY10" fmla="*/ 725354 h 1251701"/>
              <a:gd name="connsiteX11" fmla="*/ 2072088 w 2131574"/>
              <a:gd name="connsiteY11" fmla="*/ 488705 h 1251701"/>
              <a:gd name="connsiteX12" fmla="*/ 2033263 w 2131574"/>
              <a:gd name="connsiteY12" fmla="*/ 500423 h 1251701"/>
              <a:gd name="connsiteX13" fmla="*/ 2033061 w 2131574"/>
              <a:gd name="connsiteY13" fmla="*/ 445358 h 1251701"/>
              <a:gd name="connsiteX14" fmla="*/ 1953489 w 2131574"/>
              <a:gd name="connsiteY14" fmla="*/ 475816 h 1251701"/>
              <a:gd name="connsiteX15" fmla="*/ 1952964 w 2131574"/>
              <a:gd name="connsiteY15" fmla="*/ 533941 h 1251701"/>
              <a:gd name="connsiteX16" fmla="*/ 1915844 w 2131574"/>
              <a:gd name="connsiteY16" fmla="*/ 550576 h 1251701"/>
              <a:gd name="connsiteX17" fmla="*/ 1914897 w 2131574"/>
              <a:gd name="connsiteY17" fmla="*/ 786594 h 1251701"/>
              <a:gd name="connsiteX18" fmla="*/ 1878914 w 2131574"/>
              <a:gd name="connsiteY18" fmla="*/ 800581 h 1251701"/>
              <a:gd name="connsiteX19" fmla="*/ 1876454 w 2131574"/>
              <a:gd name="connsiteY19" fmla="*/ 563933 h 1251701"/>
              <a:gd name="connsiteX20" fmla="*/ 1837626 w 2131574"/>
              <a:gd name="connsiteY20" fmla="*/ 575651 h 1251701"/>
              <a:gd name="connsiteX21" fmla="*/ 1837425 w 2131574"/>
              <a:gd name="connsiteY21" fmla="*/ 520241 h 1251701"/>
              <a:gd name="connsiteX22" fmla="*/ 1757852 w 2131574"/>
              <a:gd name="connsiteY22" fmla="*/ 550699 h 1251701"/>
              <a:gd name="connsiteX23" fmla="*/ 1757326 w 2131574"/>
              <a:gd name="connsiteY23" fmla="*/ 609045 h 1251701"/>
              <a:gd name="connsiteX24" fmla="*/ 1720397 w 2131574"/>
              <a:gd name="connsiteY24" fmla="*/ 625678 h 1251701"/>
              <a:gd name="connsiteX25" fmla="*/ 1719260 w 2131574"/>
              <a:gd name="connsiteY25" fmla="*/ 861824 h 1251701"/>
              <a:gd name="connsiteX26" fmla="*/ 1683276 w 2131574"/>
              <a:gd name="connsiteY26" fmla="*/ 875810 h 1251701"/>
              <a:gd name="connsiteX27" fmla="*/ 1680816 w 2131574"/>
              <a:gd name="connsiteY27" fmla="*/ 639162 h 1251701"/>
              <a:gd name="connsiteX28" fmla="*/ 1641990 w 2131574"/>
              <a:gd name="connsiteY28" fmla="*/ 650754 h 1251701"/>
              <a:gd name="connsiteX29" fmla="*/ 1641837 w 2131574"/>
              <a:gd name="connsiteY29" fmla="*/ 595106 h 1251701"/>
              <a:gd name="connsiteX30" fmla="*/ 1562218 w 2131574"/>
              <a:gd name="connsiteY30" fmla="*/ 625583 h 1251701"/>
              <a:gd name="connsiteX31" fmla="*/ 1561688 w 2131574"/>
              <a:gd name="connsiteY31" fmla="*/ 684273 h 1251701"/>
              <a:gd name="connsiteX32" fmla="*/ 1524758 w 2131574"/>
              <a:gd name="connsiteY32" fmla="*/ 700907 h 1251701"/>
              <a:gd name="connsiteX33" fmla="*/ 1523622 w 2131574"/>
              <a:gd name="connsiteY33" fmla="*/ 937051 h 1251701"/>
              <a:gd name="connsiteX34" fmla="*/ 1487638 w 2131574"/>
              <a:gd name="connsiteY34" fmla="*/ 950913 h 1251701"/>
              <a:gd name="connsiteX35" fmla="*/ 1485366 w 2131574"/>
              <a:gd name="connsiteY35" fmla="*/ 714264 h 1251701"/>
              <a:gd name="connsiteX36" fmla="*/ 1446352 w 2131574"/>
              <a:gd name="connsiteY36" fmla="*/ 725983 h 1251701"/>
              <a:gd name="connsiteX37" fmla="*/ 1446199 w 2131574"/>
              <a:gd name="connsiteY37" fmla="*/ 669990 h 1251701"/>
              <a:gd name="connsiteX38" fmla="*/ 1366584 w 2131574"/>
              <a:gd name="connsiteY38" fmla="*/ 700465 h 1251701"/>
              <a:gd name="connsiteX39" fmla="*/ 1366052 w 2131574"/>
              <a:gd name="connsiteY39" fmla="*/ 759503 h 1251701"/>
              <a:gd name="connsiteX40" fmla="*/ 1329122 w 2131574"/>
              <a:gd name="connsiteY40" fmla="*/ 776135 h 1251701"/>
              <a:gd name="connsiteX41" fmla="*/ 1328175 w 2131574"/>
              <a:gd name="connsiteY41" fmla="*/ 1012153 h 1251701"/>
              <a:gd name="connsiteX42" fmla="*/ 1292002 w 2131574"/>
              <a:gd name="connsiteY42" fmla="*/ 1026141 h 1251701"/>
              <a:gd name="connsiteX43" fmla="*/ 1289728 w 2131574"/>
              <a:gd name="connsiteY43" fmla="*/ 789493 h 1251701"/>
              <a:gd name="connsiteX44" fmla="*/ 1250904 w 2131574"/>
              <a:gd name="connsiteY44" fmla="*/ 801211 h 1251701"/>
              <a:gd name="connsiteX45" fmla="*/ 1250697 w 2131574"/>
              <a:gd name="connsiteY45" fmla="*/ 744824 h 1251701"/>
              <a:gd name="connsiteX46" fmla="*/ 1171004 w 2131574"/>
              <a:gd name="connsiteY46" fmla="*/ 775328 h 1251701"/>
              <a:gd name="connsiteX47" fmla="*/ 1170416 w 2131574"/>
              <a:gd name="connsiteY47" fmla="*/ 834605 h 1251701"/>
              <a:gd name="connsiteX48" fmla="*/ 1133484 w 2131574"/>
              <a:gd name="connsiteY48" fmla="*/ 851239 h 1251701"/>
              <a:gd name="connsiteX49" fmla="*/ 1132536 w 2131574"/>
              <a:gd name="connsiteY49" fmla="*/ 1087383 h 1251701"/>
              <a:gd name="connsiteX50" fmla="*/ 1096366 w 2131574"/>
              <a:gd name="connsiteY50" fmla="*/ 1101370 h 1251701"/>
              <a:gd name="connsiteX51" fmla="*/ 1094094 w 2131574"/>
              <a:gd name="connsiteY51" fmla="*/ 864721 h 1251701"/>
              <a:gd name="connsiteX52" fmla="*/ 1055266 w 2131574"/>
              <a:gd name="connsiteY52" fmla="*/ 876441 h 1251701"/>
              <a:gd name="connsiteX53" fmla="*/ 1055059 w 2131574"/>
              <a:gd name="connsiteY53" fmla="*/ 819708 h 1251701"/>
              <a:gd name="connsiteX54" fmla="*/ 975504 w 2131574"/>
              <a:gd name="connsiteY54" fmla="*/ 850159 h 1251701"/>
              <a:gd name="connsiteX55" fmla="*/ 974966 w 2131574"/>
              <a:gd name="connsiteY55" fmla="*/ 909834 h 1251701"/>
              <a:gd name="connsiteX56" fmla="*/ 938037 w 2131574"/>
              <a:gd name="connsiteY56" fmla="*/ 926467 h 1251701"/>
              <a:gd name="connsiteX57" fmla="*/ 936898 w 2131574"/>
              <a:gd name="connsiteY57" fmla="*/ 1162611 h 1251701"/>
              <a:gd name="connsiteX58" fmla="*/ 900916 w 2131574"/>
              <a:gd name="connsiteY58" fmla="*/ 1176473 h 1251701"/>
              <a:gd name="connsiteX59" fmla="*/ 898454 w 2131574"/>
              <a:gd name="connsiteY59" fmla="*/ 939824 h 1251701"/>
              <a:gd name="connsiteX60" fmla="*/ 859628 w 2131574"/>
              <a:gd name="connsiteY60" fmla="*/ 951543 h 1251701"/>
              <a:gd name="connsiteX61" fmla="*/ 859421 w 2131574"/>
              <a:gd name="connsiteY61" fmla="*/ 894592 h 1251701"/>
              <a:gd name="connsiteX62" fmla="*/ 779871 w 2131574"/>
              <a:gd name="connsiteY62" fmla="*/ 925042 h 1251701"/>
              <a:gd name="connsiteX63" fmla="*/ 779330 w 2131574"/>
              <a:gd name="connsiteY63" fmla="*/ 985062 h 1251701"/>
              <a:gd name="connsiteX64" fmla="*/ 742398 w 2131574"/>
              <a:gd name="connsiteY64" fmla="*/ 1001695 h 1251701"/>
              <a:gd name="connsiteX65" fmla="*/ 741262 w 2131574"/>
              <a:gd name="connsiteY65" fmla="*/ 1237840 h 1251701"/>
              <a:gd name="connsiteX66" fmla="*/ 705280 w 2131574"/>
              <a:gd name="connsiteY66" fmla="*/ 1251701 h 1251701"/>
              <a:gd name="connsiteX67" fmla="*/ 702818 w 2131574"/>
              <a:gd name="connsiteY67" fmla="*/ 1015052 h 1251701"/>
              <a:gd name="connsiteX68" fmla="*/ 663992 w 2131574"/>
              <a:gd name="connsiteY68" fmla="*/ 1026772 h 1251701"/>
              <a:gd name="connsiteX69" fmla="*/ 663835 w 2131574"/>
              <a:gd name="connsiteY69" fmla="*/ 969456 h 1251701"/>
              <a:gd name="connsiteX70" fmla="*/ 585207 w 2131574"/>
              <a:gd name="connsiteY70" fmla="*/ 999553 h 1251701"/>
              <a:gd name="connsiteX71" fmla="*/ 585207 w 2131574"/>
              <a:gd name="connsiteY71" fmla="*/ 999552 h 1251701"/>
              <a:gd name="connsiteX72" fmla="*/ 384123 w 2131574"/>
              <a:gd name="connsiteY72" fmla="*/ 922654 h 1251701"/>
              <a:gd name="connsiteX73" fmla="*/ 384078 w 2131574"/>
              <a:gd name="connsiteY73" fmla="*/ 934087 h 1251701"/>
              <a:gd name="connsiteX74" fmla="*/ 347904 w 2131574"/>
              <a:gd name="connsiteY74" fmla="*/ 948074 h 1251701"/>
              <a:gd name="connsiteX75" fmla="*/ 347527 w 2131574"/>
              <a:gd name="connsiteY75" fmla="*/ 908658 h 1251701"/>
              <a:gd name="connsiteX76" fmla="*/ 189088 w 2131574"/>
              <a:gd name="connsiteY76" fmla="*/ 848068 h 1251701"/>
              <a:gd name="connsiteX77" fmla="*/ 188440 w 2131574"/>
              <a:gd name="connsiteY77" fmla="*/ 1009315 h 1251701"/>
              <a:gd name="connsiteX78" fmla="*/ 152268 w 2131574"/>
              <a:gd name="connsiteY78" fmla="*/ 1023303 h 1251701"/>
              <a:gd name="connsiteX79" fmla="*/ 150443 w 2131574"/>
              <a:gd name="connsiteY79" fmla="*/ 833290 h 1251701"/>
              <a:gd name="connsiteX80" fmla="*/ 0 w 2131574"/>
              <a:gd name="connsiteY80" fmla="*/ 775758 h 1251701"/>
              <a:gd name="connsiteX81" fmla="*/ 0 w 2131574"/>
              <a:gd name="connsiteY81" fmla="*/ 634811 h 1251701"/>
              <a:gd name="connsiteX82" fmla="*/ 0 w 2131574"/>
              <a:gd name="connsiteY82" fmla="*/ 625805 h 1251701"/>
              <a:gd name="connsiteX83" fmla="*/ 11702 w 2131574"/>
              <a:gd name="connsiteY83" fmla="*/ 630321 h 1251701"/>
              <a:gd name="connsiteX84" fmla="*/ 110416 w 2131574"/>
              <a:gd name="connsiteY84" fmla="*/ 592442 h 1251701"/>
              <a:gd name="connsiteX85" fmla="*/ 110413 w 2131574"/>
              <a:gd name="connsiteY85" fmla="*/ 591589 h 1251701"/>
              <a:gd name="connsiteX86" fmla="*/ 228402 w 2131574"/>
              <a:gd name="connsiteY86" fmla="*/ 546351 h 1251701"/>
              <a:gd name="connsiteX87" fmla="*/ 228394 w 2131574"/>
              <a:gd name="connsiteY87" fmla="*/ 547171 h 1251701"/>
              <a:gd name="connsiteX88" fmla="*/ 306052 w 2131574"/>
              <a:gd name="connsiteY88" fmla="*/ 517369 h 1251701"/>
              <a:gd name="connsiteX89" fmla="*/ 306051 w 2131574"/>
              <a:gd name="connsiteY89" fmla="*/ 516361 h 1251701"/>
              <a:gd name="connsiteX90" fmla="*/ 423850 w 2131574"/>
              <a:gd name="connsiteY90" fmla="*/ 471123 h 1251701"/>
              <a:gd name="connsiteX91" fmla="*/ 423840 w 2131574"/>
              <a:gd name="connsiteY91" fmla="*/ 472171 h 1251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</a:cxnLst>
            <a:rect l="l" t="t" r="r" b="b"/>
            <a:pathLst>
              <a:path w="2131574" h="1251701">
                <a:moveTo>
                  <a:pt x="1468556" y="207970"/>
                </a:moveTo>
                <a:lnTo>
                  <a:pt x="765847" y="477621"/>
                </a:lnTo>
                <a:lnTo>
                  <a:pt x="989468" y="563908"/>
                </a:lnTo>
                <a:lnTo>
                  <a:pt x="1692178" y="294162"/>
                </a:lnTo>
                <a:close/>
                <a:moveTo>
                  <a:pt x="1654318" y="0"/>
                </a:moveTo>
                <a:lnTo>
                  <a:pt x="2022772" y="0"/>
                </a:lnTo>
                <a:lnTo>
                  <a:pt x="2131574" y="41936"/>
                </a:lnTo>
                <a:lnTo>
                  <a:pt x="2131574" y="466298"/>
                </a:lnTo>
                <a:lnTo>
                  <a:pt x="2111480" y="475348"/>
                </a:lnTo>
                <a:lnTo>
                  <a:pt x="2110534" y="711492"/>
                </a:lnTo>
                <a:lnTo>
                  <a:pt x="2074362" y="725354"/>
                </a:lnTo>
                <a:lnTo>
                  <a:pt x="2072088" y="488705"/>
                </a:lnTo>
                <a:lnTo>
                  <a:pt x="2033263" y="500423"/>
                </a:lnTo>
                <a:lnTo>
                  <a:pt x="2033061" y="445358"/>
                </a:lnTo>
                <a:lnTo>
                  <a:pt x="1953489" y="475816"/>
                </a:lnTo>
                <a:lnTo>
                  <a:pt x="1952964" y="533941"/>
                </a:lnTo>
                <a:lnTo>
                  <a:pt x="1915844" y="550576"/>
                </a:lnTo>
                <a:lnTo>
                  <a:pt x="1914897" y="786594"/>
                </a:lnTo>
                <a:lnTo>
                  <a:pt x="1878914" y="800581"/>
                </a:lnTo>
                <a:lnTo>
                  <a:pt x="1876454" y="563933"/>
                </a:lnTo>
                <a:lnTo>
                  <a:pt x="1837626" y="575651"/>
                </a:lnTo>
                <a:lnTo>
                  <a:pt x="1837425" y="520241"/>
                </a:lnTo>
                <a:lnTo>
                  <a:pt x="1757852" y="550699"/>
                </a:lnTo>
                <a:lnTo>
                  <a:pt x="1757326" y="609045"/>
                </a:lnTo>
                <a:lnTo>
                  <a:pt x="1720397" y="625678"/>
                </a:lnTo>
                <a:lnTo>
                  <a:pt x="1719260" y="861824"/>
                </a:lnTo>
                <a:lnTo>
                  <a:pt x="1683276" y="875810"/>
                </a:lnTo>
                <a:lnTo>
                  <a:pt x="1680816" y="639162"/>
                </a:lnTo>
                <a:lnTo>
                  <a:pt x="1641990" y="650754"/>
                </a:lnTo>
                <a:lnTo>
                  <a:pt x="1641837" y="595106"/>
                </a:lnTo>
                <a:lnTo>
                  <a:pt x="1562218" y="625583"/>
                </a:lnTo>
                <a:lnTo>
                  <a:pt x="1561688" y="684273"/>
                </a:lnTo>
                <a:lnTo>
                  <a:pt x="1524758" y="700907"/>
                </a:lnTo>
                <a:lnTo>
                  <a:pt x="1523622" y="937051"/>
                </a:lnTo>
                <a:lnTo>
                  <a:pt x="1487638" y="950913"/>
                </a:lnTo>
                <a:lnTo>
                  <a:pt x="1485366" y="714264"/>
                </a:lnTo>
                <a:lnTo>
                  <a:pt x="1446352" y="725983"/>
                </a:lnTo>
                <a:lnTo>
                  <a:pt x="1446199" y="669990"/>
                </a:lnTo>
                <a:lnTo>
                  <a:pt x="1366584" y="700465"/>
                </a:lnTo>
                <a:lnTo>
                  <a:pt x="1366052" y="759503"/>
                </a:lnTo>
                <a:lnTo>
                  <a:pt x="1329122" y="776135"/>
                </a:lnTo>
                <a:lnTo>
                  <a:pt x="1328175" y="1012153"/>
                </a:lnTo>
                <a:lnTo>
                  <a:pt x="1292002" y="1026141"/>
                </a:lnTo>
                <a:lnTo>
                  <a:pt x="1289728" y="789493"/>
                </a:lnTo>
                <a:lnTo>
                  <a:pt x="1250904" y="801211"/>
                </a:lnTo>
                <a:lnTo>
                  <a:pt x="1250697" y="744824"/>
                </a:lnTo>
                <a:lnTo>
                  <a:pt x="1171004" y="775328"/>
                </a:lnTo>
                <a:lnTo>
                  <a:pt x="1170416" y="834605"/>
                </a:lnTo>
                <a:lnTo>
                  <a:pt x="1133484" y="851239"/>
                </a:lnTo>
                <a:lnTo>
                  <a:pt x="1132536" y="1087383"/>
                </a:lnTo>
                <a:lnTo>
                  <a:pt x="1096366" y="1101370"/>
                </a:lnTo>
                <a:lnTo>
                  <a:pt x="1094094" y="864721"/>
                </a:lnTo>
                <a:lnTo>
                  <a:pt x="1055266" y="876441"/>
                </a:lnTo>
                <a:lnTo>
                  <a:pt x="1055059" y="819708"/>
                </a:lnTo>
                <a:lnTo>
                  <a:pt x="975504" y="850159"/>
                </a:lnTo>
                <a:lnTo>
                  <a:pt x="974966" y="909834"/>
                </a:lnTo>
                <a:lnTo>
                  <a:pt x="938037" y="926467"/>
                </a:lnTo>
                <a:lnTo>
                  <a:pt x="936898" y="1162611"/>
                </a:lnTo>
                <a:lnTo>
                  <a:pt x="900916" y="1176473"/>
                </a:lnTo>
                <a:lnTo>
                  <a:pt x="898454" y="939824"/>
                </a:lnTo>
                <a:lnTo>
                  <a:pt x="859628" y="951543"/>
                </a:lnTo>
                <a:lnTo>
                  <a:pt x="859421" y="894592"/>
                </a:lnTo>
                <a:lnTo>
                  <a:pt x="779871" y="925042"/>
                </a:lnTo>
                <a:lnTo>
                  <a:pt x="779330" y="985062"/>
                </a:lnTo>
                <a:lnTo>
                  <a:pt x="742398" y="1001695"/>
                </a:lnTo>
                <a:lnTo>
                  <a:pt x="741262" y="1237840"/>
                </a:lnTo>
                <a:lnTo>
                  <a:pt x="705280" y="1251701"/>
                </a:lnTo>
                <a:lnTo>
                  <a:pt x="702818" y="1015052"/>
                </a:lnTo>
                <a:lnTo>
                  <a:pt x="663992" y="1026772"/>
                </a:lnTo>
                <a:lnTo>
                  <a:pt x="663835" y="969456"/>
                </a:lnTo>
                <a:lnTo>
                  <a:pt x="585207" y="999553"/>
                </a:lnTo>
                <a:lnTo>
                  <a:pt x="585207" y="999552"/>
                </a:lnTo>
                <a:lnTo>
                  <a:pt x="384123" y="922654"/>
                </a:lnTo>
                <a:lnTo>
                  <a:pt x="384078" y="934087"/>
                </a:lnTo>
                <a:lnTo>
                  <a:pt x="347904" y="948074"/>
                </a:lnTo>
                <a:lnTo>
                  <a:pt x="347527" y="908658"/>
                </a:lnTo>
                <a:lnTo>
                  <a:pt x="189088" y="848068"/>
                </a:lnTo>
                <a:lnTo>
                  <a:pt x="188440" y="1009315"/>
                </a:lnTo>
                <a:lnTo>
                  <a:pt x="152268" y="1023303"/>
                </a:lnTo>
                <a:lnTo>
                  <a:pt x="150443" y="833290"/>
                </a:lnTo>
                <a:lnTo>
                  <a:pt x="0" y="775758"/>
                </a:lnTo>
                <a:lnTo>
                  <a:pt x="0" y="634811"/>
                </a:lnTo>
                <a:lnTo>
                  <a:pt x="0" y="625805"/>
                </a:lnTo>
                <a:lnTo>
                  <a:pt x="11702" y="630321"/>
                </a:lnTo>
                <a:lnTo>
                  <a:pt x="110416" y="592442"/>
                </a:lnTo>
                <a:lnTo>
                  <a:pt x="110413" y="591589"/>
                </a:lnTo>
                <a:lnTo>
                  <a:pt x="228402" y="546351"/>
                </a:lnTo>
                <a:lnTo>
                  <a:pt x="228394" y="547171"/>
                </a:lnTo>
                <a:lnTo>
                  <a:pt x="306052" y="517369"/>
                </a:lnTo>
                <a:lnTo>
                  <a:pt x="306051" y="516361"/>
                </a:lnTo>
                <a:lnTo>
                  <a:pt x="423850" y="471123"/>
                </a:lnTo>
                <a:lnTo>
                  <a:pt x="423840" y="472171"/>
                </a:lnTo>
                <a:close/>
              </a:path>
            </a:pathLst>
          </a:custGeom>
          <a:solidFill>
            <a:schemeClr val="bg1"/>
          </a:solidFill>
          <a:ln w="269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311EB2B1-1FFF-40A7-8916-39F9F66C67AE}"/>
              </a:ext>
            </a:extLst>
          </p:cNvPr>
          <p:cNvGrpSpPr/>
          <p:nvPr userDrawn="1"/>
        </p:nvGrpSpPr>
        <p:grpSpPr>
          <a:xfrm>
            <a:off x="-189873" y="30973"/>
            <a:ext cx="2984373" cy="1122167"/>
            <a:chOff x="-82869" y="2041805"/>
            <a:chExt cx="2984373" cy="1122167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3E57FF97-F37F-4F19-9B19-E980E9F0D19F}"/>
                </a:ext>
              </a:extLst>
            </p:cNvPr>
            <p:cNvGrpSpPr/>
            <p:nvPr userDrawn="1"/>
          </p:nvGrpSpPr>
          <p:grpSpPr>
            <a:xfrm>
              <a:off x="200146" y="2104325"/>
              <a:ext cx="2701358" cy="875012"/>
              <a:chOff x="1066498" y="286265"/>
              <a:chExt cx="11991969" cy="3884392"/>
            </a:xfrm>
            <a:solidFill>
              <a:schemeClr val="bg1"/>
            </a:solidFill>
          </p:grpSpPr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E4701247-9B01-4379-8F79-CA130966C099}"/>
                  </a:ext>
                </a:extLst>
              </p:cNvPr>
              <p:cNvSpPr/>
              <p:nvPr/>
            </p:nvSpPr>
            <p:spPr>
              <a:xfrm rot="2143082">
                <a:off x="5813228" y="3225577"/>
                <a:ext cx="1095502" cy="475403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70C40288-889F-4C14-813B-93CB4BE3595D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12731593" y="2328837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0A988AA3-AADC-43BF-BC51-C5A0FD6710AE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12012401" y="1020618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67ACEEB3-7388-4FAA-9D8F-35B2DDACCB47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3996941" y="286265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828B62BF-3D3C-4C75-B055-917521385691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4668722" y="303427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3C31D63E-DEE2-491E-9108-5BD8FEECDE81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5318715" y="358216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5EA36B86-0126-4E44-9EB4-D5952A49774C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1412639" y="3092041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5FC6C0F2-4F5A-465F-B239-2C2658FF3BC2}"/>
                  </a:ext>
                </a:extLst>
              </p:cNvPr>
              <p:cNvSpPr/>
              <p:nvPr/>
            </p:nvSpPr>
            <p:spPr>
              <a:xfrm rot="2143082">
                <a:off x="3222236" y="867087"/>
                <a:ext cx="802454" cy="156661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B2F8833E-DE8E-4ACF-991D-49002FAD3BF4}"/>
                  </a:ext>
                </a:extLst>
              </p:cNvPr>
              <p:cNvSpPr/>
              <p:nvPr/>
            </p:nvSpPr>
            <p:spPr>
              <a:xfrm rot="2143082">
                <a:off x="4067032" y="3784745"/>
                <a:ext cx="326874" cy="267682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5AE6E730-12DC-414C-84D3-DC429C339049}"/>
                  </a:ext>
                </a:extLst>
              </p:cNvPr>
              <p:cNvSpPr/>
              <p:nvPr/>
            </p:nvSpPr>
            <p:spPr>
              <a:xfrm rot="2143082">
                <a:off x="8226837" y="1636990"/>
                <a:ext cx="229078" cy="352760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82CB1C93-47AD-4BD1-8229-9CFC6459EAAF}"/>
                  </a:ext>
                </a:extLst>
              </p:cNvPr>
              <p:cNvSpPr/>
              <p:nvPr/>
            </p:nvSpPr>
            <p:spPr>
              <a:xfrm rot="2143082">
                <a:off x="8579610" y="1890648"/>
                <a:ext cx="229078" cy="352760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7385550C-3847-41F7-8366-E6F331200B1B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7545295" y="1382204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8D958013-051E-4D57-83E4-4510DA1FC7CB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7019854" y="984696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3892A3E6-91D0-4236-9EB4-5F593A2EBB68}"/>
                  </a:ext>
                </a:extLst>
              </p:cNvPr>
              <p:cNvSpPr/>
              <p:nvPr/>
            </p:nvSpPr>
            <p:spPr>
              <a:xfrm rot="2143082">
                <a:off x="1066498" y="3902975"/>
                <a:ext cx="1314414" cy="267682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049B3538-18F0-488E-BB58-795CA3E8B7C1}"/>
                </a:ext>
              </a:extLst>
            </p:cNvPr>
            <p:cNvGrpSpPr/>
            <p:nvPr userDrawn="1"/>
          </p:nvGrpSpPr>
          <p:grpSpPr>
            <a:xfrm>
              <a:off x="-82869" y="2041805"/>
              <a:ext cx="2978819" cy="1122167"/>
              <a:chOff x="-189872" y="8725"/>
              <a:chExt cx="13223684" cy="4981553"/>
            </a:xfrm>
          </p:grpSpPr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8D3342D1-A811-485D-BB35-CA6AD2F8F98A}"/>
                  </a:ext>
                </a:extLst>
              </p:cNvPr>
              <p:cNvSpPr/>
              <p:nvPr/>
            </p:nvSpPr>
            <p:spPr>
              <a:xfrm rot="2143082">
                <a:off x="7006336" y="655174"/>
                <a:ext cx="6027476" cy="1135945"/>
              </a:xfrm>
              <a:custGeom>
                <a:avLst/>
                <a:gdLst>
                  <a:gd name="connsiteX0" fmla="*/ 0 w 2529191"/>
                  <a:gd name="connsiteY0" fmla="*/ 457200 h 476656"/>
                  <a:gd name="connsiteX1" fmla="*/ 1906621 w 2529191"/>
                  <a:gd name="connsiteY1" fmla="*/ 476656 h 476656"/>
                  <a:gd name="connsiteX2" fmla="*/ 2529191 w 2529191"/>
                  <a:gd name="connsiteY2" fmla="*/ 0 h 476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29191" h="476656">
                    <a:moveTo>
                      <a:pt x="0" y="457200"/>
                    </a:moveTo>
                    <a:lnTo>
                      <a:pt x="1906621" y="476656"/>
                    </a:lnTo>
                    <a:lnTo>
                      <a:pt x="2529191" y="0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FE4E21AD-0E48-482D-92A7-D8F93B494FD7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>
                <a:off x="2876886" y="92218"/>
                <a:ext cx="751230" cy="500296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B4407AE8-E730-48DD-A85F-BB30A7105592}"/>
                  </a:ext>
                </a:extLst>
              </p:cNvPr>
              <p:cNvCxnSpPr>
                <a:cxnSpLocks/>
                <a:endCxn id="100" idx="1"/>
              </p:cNvCxnSpPr>
              <p:nvPr/>
            </p:nvCxnSpPr>
            <p:spPr>
              <a:xfrm rot="2143082">
                <a:off x="3861913" y="8725"/>
                <a:ext cx="362215" cy="192014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9954099B-AE86-4318-A3AA-7879DA254C89}"/>
                  </a:ext>
                </a:extLst>
              </p:cNvPr>
              <p:cNvCxnSpPr>
                <a:cxnSpLocks/>
                <a:endCxn id="101" idx="1"/>
              </p:cNvCxnSpPr>
              <p:nvPr/>
            </p:nvCxnSpPr>
            <p:spPr>
              <a:xfrm rot="2143082">
                <a:off x="4587946" y="36177"/>
                <a:ext cx="304652" cy="199197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564796D9-34CB-446F-8C6C-E892F8C5B9A5}"/>
                  </a:ext>
                </a:extLst>
              </p:cNvPr>
              <p:cNvCxnSpPr>
                <a:cxnSpLocks/>
                <a:endCxn id="102" idx="1"/>
              </p:cNvCxnSpPr>
              <p:nvPr/>
            </p:nvCxnSpPr>
            <p:spPr>
              <a:xfrm rot="2143082">
                <a:off x="5184517" y="13932"/>
                <a:ext cx="382898" cy="259024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DF2ABBB4-D4BB-4625-A164-F50D7D41F3CE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>
                <a:off x="6351522" y="167773"/>
                <a:ext cx="1161265" cy="70157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99710375-77AA-49E0-A302-408F4182C3FE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>
                <a:off x="6692921" y="218797"/>
                <a:ext cx="1381992" cy="85998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CE20859B-CDB1-4EDD-95C3-AD7E058B4EA0}"/>
                  </a:ext>
                </a:extLst>
              </p:cNvPr>
              <p:cNvSpPr/>
              <p:nvPr/>
            </p:nvSpPr>
            <p:spPr>
              <a:xfrm rot="2143082">
                <a:off x="7510123" y="2742036"/>
                <a:ext cx="414350" cy="414349"/>
              </a:xfrm>
              <a:prstGeom prst="ellips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CC308384-A5E5-46C3-9EB3-5223C132CDAC}"/>
                  </a:ext>
                </a:extLst>
              </p:cNvPr>
              <p:cNvSpPr/>
              <p:nvPr/>
            </p:nvSpPr>
            <p:spPr>
              <a:xfrm rot="2143082">
                <a:off x="4669450" y="3406144"/>
                <a:ext cx="414350" cy="414349"/>
              </a:xfrm>
              <a:prstGeom prst="ellips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03E74C94-8210-46D1-8EDD-B2C85995DB80}"/>
                  </a:ext>
                </a:extLst>
              </p:cNvPr>
              <p:cNvSpPr/>
              <p:nvPr/>
            </p:nvSpPr>
            <p:spPr>
              <a:xfrm rot="2143082">
                <a:off x="3138553" y="4575929"/>
                <a:ext cx="414350" cy="414349"/>
              </a:xfrm>
              <a:prstGeom prst="ellips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49258143-A5BC-432E-8135-895A78D7C940}"/>
                  </a:ext>
                </a:extLst>
              </p:cNvPr>
              <p:cNvCxnSpPr>
                <a:cxnSpLocks/>
                <a:endCxn id="99" idx="3"/>
              </p:cNvCxnSpPr>
              <p:nvPr/>
            </p:nvCxnSpPr>
            <p:spPr>
              <a:xfrm rot="2143082" flipV="1">
                <a:off x="9495558" y="398794"/>
                <a:ext cx="2220218" cy="173889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F521C80A-6649-41B0-88E4-C5D5531E250B}"/>
                  </a:ext>
                </a:extLst>
              </p:cNvPr>
              <p:cNvCxnSpPr>
                <a:cxnSpLocks/>
                <a:endCxn id="106" idx="1"/>
              </p:cNvCxnSpPr>
              <p:nvPr/>
            </p:nvCxnSpPr>
            <p:spPr>
              <a:xfrm rot="2143082">
                <a:off x="7207957" y="513530"/>
                <a:ext cx="1437691" cy="89774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13A23F11-AC30-4BC4-9767-A2A015B40E0E}"/>
                  </a:ext>
                </a:extLst>
              </p:cNvPr>
              <p:cNvCxnSpPr>
                <a:cxnSpLocks/>
                <a:endCxn id="103" idx="3"/>
              </p:cNvCxnSpPr>
              <p:nvPr/>
            </p:nvCxnSpPr>
            <p:spPr>
              <a:xfrm rot="2143082" flipV="1">
                <a:off x="702503" y="3052333"/>
                <a:ext cx="629883" cy="48522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7B0467B1-3C2E-4AED-BF5C-475467E36519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669928" y="3488332"/>
                <a:ext cx="489377" cy="336192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A281F91D-A5F6-4D87-BD20-0F2144E81D98}"/>
                  </a:ext>
                </a:extLst>
              </p:cNvPr>
              <p:cNvCxnSpPr>
                <a:cxnSpLocks/>
                <a:endCxn id="80" idx="1"/>
              </p:cNvCxnSpPr>
              <p:nvPr/>
            </p:nvCxnSpPr>
            <p:spPr>
              <a:xfrm rot="2143082">
                <a:off x="2366587" y="3215368"/>
                <a:ext cx="1384975" cy="105856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B0141A34-43F0-4BB2-B8F7-CCE47CC97474}"/>
                  </a:ext>
                </a:extLst>
              </p:cNvPr>
              <p:cNvCxnSpPr>
                <a:cxnSpLocks/>
                <a:endCxn id="97" idx="1"/>
              </p:cNvCxnSpPr>
              <p:nvPr/>
            </p:nvCxnSpPr>
            <p:spPr>
              <a:xfrm rot="2143082" flipV="1">
                <a:off x="4532904" y="2697776"/>
                <a:ext cx="1219991" cy="952756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6046D093-C87E-4FDE-8401-F242157D8F87}"/>
                  </a:ext>
                </a:extLst>
              </p:cNvPr>
              <p:cNvSpPr/>
              <p:nvPr/>
            </p:nvSpPr>
            <p:spPr>
              <a:xfrm rot="2143082">
                <a:off x="568532" y="1210040"/>
                <a:ext cx="4879294" cy="908510"/>
              </a:xfrm>
              <a:custGeom>
                <a:avLst/>
                <a:gdLst>
                  <a:gd name="connsiteX0" fmla="*/ 0 w 2391302"/>
                  <a:gd name="connsiteY0" fmla="*/ 7998 h 381222"/>
                  <a:gd name="connsiteX1" fmla="*/ 0 w 2391302"/>
                  <a:gd name="connsiteY1" fmla="*/ 7998 h 381222"/>
                  <a:gd name="connsiteX2" fmla="*/ 71979 w 2391302"/>
                  <a:gd name="connsiteY2" fmla="*/ 7998 h 381222"/>
                  <a:gd name="connsiteX3" fmla="*/ 343899 w 2391302"/>
                  <a:gd name="connsiteY3" fmla="*/ 0 h 381222"/>
                  <a:gd name="connsiteX4" fmla="*/ 850418 w 2391302"/>
                  <a:gd name="connsiteY4" fmla="*/ 375890 h 381222"/>
                  <a:gd name="connsiteX5" fmla="*/ 2391302 w 2391302"/>
                  <a:gd name="connsiteY5" fmla="*/ 381222 h 381222"/>
                  <a:gd name="connsiteX6" fmla="*/ 2391302 w 2391302"/>
                  <a:gd name="connsiteY6" fmla="*/ 381222 h 381222"/>
                  <a:gd name="connsiteX0" fmla="*/ 0 w 2391302"/>
                  <a:gd name="connsiteY0" fmla="*/ 7998 h 381222"/>
                  <a:gd name="connsiteX1" fmla="*/ 0 w 2391302"/>
                  <a:gd name="connsiteY1" fmla="*/ 7998 h 381222"/>
                  <a:gd name="connsiteX2" fmla="*/ 343899 w 2391302"/>
                  <a:gd name="connsiteY2" fmla="*/ 0 h 381222"/>
                  <a:gd name="connsiteX3" fmla="*/ 850418 w 2391302"/>
                  <a:gd name="connsiteY3" fmla="*/ 375890 h 381222"/>
                  <a:gd name="connsiteX4" fmla="*/ 2391302 w 2391302"/>
                  <a:gd name="connsiteY4" fmla="*/ 381222 h 381222"/>
                  <a:gd name="connsiteX5" fmla="*/ 2391302 w 2391302"/>
                  <a:gd name="connsiteY5" fmla="*/ 381222 h 381222"/>
                  <a:gd name="connsiteX0" fmla="*/ 0 w 2391302"/>
                  <a:gd name="connsiteY0" fmla="*/ 7998 h 381222"/>
                  <a:gd name="connsiteX1" fmla="*/ 343899 w 2391302"/>
                  <a:gd name="connsiteY1" fmla="*/ 0 h 381222"/>
                  <a:gd name="connsiteX2" fmla="*/ 850418 w 2391302"/>
                  <a:gd name="connsiteY2" fmla="*/ 375890 h 381222"/>
                  <a:gd name="connsiteX3" fmla="*/ 2391302 w 2391302"/>
                  <a:gd name="connsiteY3" fmla="*/ 381222 h 381222"/>
                  <a:gd name="connsiteX4" fmla="*/ 2391302 w 2391302"/>
                  <a:gd name="connsiteY4" fmla="*/ 381222 h 381222"/>
                  <a:gd name="connsiteX0" fmla="*/ 0 w 2047403"/>
                  <a:gd name="connsiteY0" fmla="*/ 0 h 381222"/>
                  <a:gd name="connsiteX1" fmla="*/ 506519 w 2047403"/>
                  <a:gd name="connsiteY1" fmla="*/ 375890 h 381222"/>
                  <a:gd name="connsiteX2" fmla="*/ 2047403 w 2047403"/>
                  <a:gd name="connsiteY2" fmla="*/ 381222 h 381222"/>
                  <a:gd name="connsiteX3" fmla="*/ 2047403 w 2047403"/>
                  <a:gd name="connsiteY3" fmla="*/ 381222 h 3812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47403" h="381222">
                    <a:moveTo>
                      <a:pt x="0" y="0"/>
                    </a:moveTo>
                    <a:lnTo>
                      <a:pt x="506519" y="375890"/>
                    </a:lnTo>
                    <a:lnTo>
                      <a:pt x="2047403" y="381222"/>
                    </a:lnTo>
                    <a:lnTo>
                      <a:pt x="2047403" y="381222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3AE092B6-338B-4D0B-A830-BFE6769978DF}"/>
                  </a:ext>
                </a:extLst>
              </p:cNvPr>
              <p:cNvSpPr/>
              <p:nvPr/>
            </p:nvSpPr>
            <p:spPr>
              <a:xfrm rot="2143082">
                <a:off x="-189872" y="1365133"/>
                <a:ext cx="5152485" cy="1114766"/>
              </a:xfrm>
              <a:custGeom>
                <a:avLst/>
                <a:gdLst>
                  <a:gd name="connsiteX0" fmla="*/ 0 w 2391302"/>
                  <a:gd name="connsiteY0" fmla="*/ 7998 h 381222"/>
                  <a:gd name="connsiteX1" fmla="*/ 0 w 2391302"/>
                  <a:gd name="connsiteY1" fmla="*/ 7998 h 381222"/>
                  <a:gd name="connsiteX2" fmla="*/ 71979 w 2391302"/>
                  <a:gd name="connsiteY2" fmla="*/ 7998 h 381222"/>
                  <a:gd name="connsiteX3" fmla="*/ 343899 w 2391302"/>
                  <a:gd name="connsiteY3" fmla="*/ 0 h 381222"/>
                  <a:gd name="connsiteX4" fmla="*/ 850418 w 2391302"/>
                  <a:gd name="connsiteY4" fmla="*/ 375890 h 381222"/>
                  <a:gd name="connsiteX5" fmla="*/ 2391302 w 2391302"/>
                  <a:gd name="connsiteY5" fmla="*/ 381222 h 381222"/>
                  <a:gd name="connsiteX6" fmla="*/ 2391302 w 2391302"/>
                  <a:gd name="connsiteY6" fmla="*/ 381222 h 381222"/>
                  <a:gd name="connsiteX0" fmla="*/ 0 w 2391302"/>
                  <a:gd name="connsiteY0" fmla="*/ 7998 h 381222"/>
                  <a:gd name="connsiteX1" fmla="*/ 0 w 2391302"/>
                  <a:gd name="connsiteY1" fmla="*/ 7998 h 381222"/>
                  <a:gd name="connsiteX2" fmla="*/ 71979 w 2391302"/>
                  <a:gd name="connsiteY2" fmla="*/ 7998 h 381222"/>
                  <a:gd name="connsiteX3" fmla="*/ 343899 w 2391302"/>
                  <a:gd name="connsiteY3" fmla="*/ 0 h 381222"/>
                  <a:gd name="connsiteX4" fmla="*/ 935726 w 2391302"/>
                  <a:gd name="connsiteY4" fmla="*/ 373714 h 381222"/>
                  <a:gd name="connsiteX5" fmla="*/ 2391302 w 2391302"/>
                  <a:gd name="connsiteY5" fmla="*/ 381222 h 381222"/>
                  <a:gd name="connsiteX6" fmla="*/ 2391302 w 2391302"/>
                  <a:gd name="connsiteY6" fmla="*/ 381222 h 381222"/>
                  <a:gd name="connsiteX0" fmla="*/ 0 w 2391302"/>
                  <a:gd name="connsiteY0" fmla="*/ 7998 h 381222"/>
                  <a:gd name="connsiteX1" fmla="*/ 71979 w 2391302"/>
                  <a:gd name="connsiteY1" fmla="*/ 7998 h 381222"/>
                  <a:gd name="connsiteX2" fmla="*/ 343899 w 2391302"/>
                  <a:gd name="connsiteY2" fmla="*/ 0 h 381222"/>
                  <a:gd name="connsiteX3" fmla="*/ 935726 w 2391302"/>
                  <a:gd name="connsiteY3" fmla="*/ 373714 h 381222"/>
                  <a:gd name="connsiteX4" fmla="*/ 2391302 w 2391302"/>
                  <a:gd name="connsiteY4" fmla="*/ 381222 h 381222"/>
                  <a:gd name="connsiteX5" fmla="*/ 2391302 w 2391302"/>
                  <a:gd name="connsiteY5" fmla="*/ 381222 h 381222"/>
                  <a:gd name="connsiteX0" fmla="*/ 0 w 2319323"/>
                  <a:gd name="connsiteY0" fmla="*/ 7998 h 381222"/>
                  <a:gd name="connsiteX1" fmla="*/ 271920 w 2319323"/>
                  <a:gd name="connsiteY1" fmla="*/ 0 h 381222"/>
                  <a:gd name="connsiteX2" fmla="*/ 863747 w 2319323"/>
                  <a:gd name="connsiteY2" fmla="*/ 373714 h 381222"/>
                  <a:gd name="connsiteX3" fmla="*/ 2319323 w 2319323"/>
                  <a:gd name="connsiteY3" fmla="*/ 381222 h 381222"/>
                  <a:gd name="connsiteX4" fmla="*/ 2319323 w 2319323"/>
                  <a:gd name="connsiteY4" fmla="*/ 381222 h 381222"/>
                  <a:gd name="connsiteX0" fmla="*/ 0 w 2188694"/>
                  <a:gd name="connsiteY0" fmla="*/ 10175 h 381222"/>
                  <a:gd name="connsiteX1" fmla="*/ 141291 w 2188694"/>
                  <a:gd name="connsiteY1" fmla="*/ 0 h 381222"/>
                  <a:gd name="connsiteX2" fmla="*/ 733118 w 2188694"/>
                  <a:gd name="connsiteY2" fmla="*/ 373714 h 381222"/>
                  <a:gd name="connsiteX3" fmla="*/ 2188694 w 2188694"/>
                  <a:gd name="connsiteY3" fmla="*/ 381222 h 381222"/>
                  <a:gd name="connsiteX4" fmla="*/ 2188694 w 2188694"/>
                  <a:gd name="connsiteY4" fmla="*/ 381222 h 381222"/>
                  <a:gd name="connsiteX0" fmla="*/ 0 w 2162035"/>
                  <a:gd name="connsiteY0" fmla="*/ 0 h 381930"/>
                  <a:gd name="connsiteX1" fmla="*/ 114632 w 2162035"/>
                  <a:gd name="connsiteY1" fmla="*/ 708 h 381930"/>
                  <a:gd name="connsiteX2" fmla="*/ 706459 w 2162035"/>
                  <a:gd name="connsiteY2" fmla="*/ 374422 h 381930"/>
                  <a:gd name="connsiteX3" fmla="*/ 2162035 w 2162035"/>
                  <a:gd name="connsiteY3" fmla="*/ 381930 h 381930"/>
                  <a:gd name="connsiteX4" fmla="*/ 2162035 w 2162035"/>
                  <a:gd name="connsiteY4" fmla="*/ 381930 h 3819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62035" h="381930">
                    <a:moveTo>
                      <a:pt x="0" y="0"/>
                    </a:moveTo>
                    <a:lnTo>
                      <a:pt x="114632" y="708"/>
                    </a:lnTo>
                    <a:lnTo>
                      <a:pt x="706459" y="374422"/>
                    </a:lnTo>
                    <a:lnTo>
                      <a:pt x="2162035" y="381930"/>
                    </a:lnTo>
                    <a:lnTo>
                      <a:pt x="2162035" y="381930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174C63A9-B1AA-42AC-A07D-663E5B3DC602}"/>
                  </a:ext>
                </a:extLst>
              </p:cNvPr>
              <p:cNvSpPr/>
              <p:nvPr/>
            </p:nvSpPr>
            <p:spPr>
              <a:xfrm rot="2143082">
                <a:off x="3332609" y="2161597"/>
                <a:ext cx="2611186" cy="1099113"/>
              </a:xfrm>
              <a:custGeom>
                <a:avLst/>
                <a:gdLst>
                  <a:gd name="connsiteX0" fmla="*/ 0 w 1095680"/>
                  <a:gd name="connsiteY0" fmla="*/ 461199 h 461199"/>
                  <a:gd name="connsiteX1" fmla="*/ 621152 w 1095680"/>
                  <a:gd name="connsiteY1" fmla="*/ 0 h 461199"/>
                  <a:gd name="connsiteX2" fmla="*/ 1095680 w 1095680"/>
                  <a:gd name="connsiteY2" fmla="*/ 0 h 4611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95680" h="461199">
                    <a:moveTo>
                      <a:pt x="0" y="461199"/>
                    </a:moveTo>
                    <a:lnTo>
                      <a:pt x="621152" y="0"/>
                    </a:lnTo>
                    <a:lnTo>
                      <a:pt x="1095680" y="0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13BF2365-0B0D-40B9-A063-33FD0FCECA03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1319091" y="3532941"/>
                <a:ext cx="0" cy="43976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7389CC75-F22D-4E8B-AA38-EB6225EAE0DE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1490130" y="3655926"/>
                <a:ext cx="0" cy="43976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1FD7047D-8AC7-435B-B610-9DBAF202BD50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1661174" y="3778910"/>
                <a:ext cx="0" cy="43976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38C52008-23DF-4D3A-8C73-AEE0F4532613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1832213" y="3901899"/>
                <a:ext cx="0" cy="43976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9F23CB5B-5948-44E4-9BF6-B83CCE7F7777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2003248" y="4024888"/>
                <a:ext cx="0" cy="43976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5EAF4F6D-11CE-4C3D-AE20-E4F6CF1428B3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2174296" y="4147877"/>
                <a:ext cx="0" cy="43976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E700EA4F-DA6F-4D72-B8FA-FD385DDD00E9}"/>
                  </a:ext>
                </a:extLst>
              </p:cNvPr>
              <p:cNvSpPr/>
              <p:nvPr/>
            </p:nvSpPr>
            <p:spPr>
              <a:xfrm rot="2143082">
                <a:off x="4431107" y="1624748"/>
                <a:ext cx="3523756" cy="231821"/>
              </a:xfrm>
              <a:custGeom>
                <a:avLst/>
                <a:gdLst>
                  <a:gd name="connsiteX0" fmla="*/ 0 w 1478604"/>
                  <a:gd name="connsiteY0" fmla="*/ 0 h 97276"/>
                  <a:gd name="connsiteX1" fmla="*/ 107004 w 1478604"/>
                  <a:gd name="connsiteY1" fmla="*/ 97276 h 97276"/>
                  <a:gd name="connsiteX2" fmla="*/ 1478604 w 1478604"/>
                  <a:gd name="connsiteY2" fmla="*/ 97276 h 972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78604" h="97276">
                    <a:moveTo>
                      <a:pt x="0" y="0"/>
                    </a:moveTo>
                    <a:lnTo>
                      <a:pt x="107004" y="97276"/>
                    </a:lnTo>
                    <a:lnTo>
                      <a:pt x="1478604" y="97276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271413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897275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26504-C067-41F3-5BBD-472C376F1C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50DEA6-5A34-1C91-F00E-1EAD16869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ACBC4A-5EF8-D47C-411D-9C83D34A9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2BBF2-D44B-49F4-B61F-D77373EF5C4D}" type="datetimeFigureOut">
              <a:rPr lang="fr-FR" smtClean="0"/>
              <a:t>02/01/2023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C61D53-6790-BAAC-B2A5-DA614A749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E2E524-BE88-477A-C904-99EACD73D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0DF32-27BC-47CE-BBDD-3C3B7DC389C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07033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BB325-219A-CDF8-EECC-44F844C6C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147F3-971B-5AE3-03EE-4911C54FD2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CDF9FA-187E-348E-5E6C-6B357C2AF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2BBF2-D44B-49F4-B61F-D77373EF5C4D}" type="datetimeFigureOut">
              <a:rPr lang="fr-FR" smtClean="0"/>
              <a:t>02/01/2023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1524B7-5D0E-0A53-E3B7-733D9A07A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032DFC-F8F7-B551-95F1-63B821DBE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0DF32-27BC-47CE-BBDD-3C3B7DC389C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64499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D27D0-27BC-171F-7404-5F81D4EED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20B3F0-DFE4-AF90-CA4A-88F0CAAA2B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BC6BD1-BA8A-0812-0B71-8D56C830F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2BBF2-D44B-49F4-B61F-D77373EF5C4D}" type="datetimeFigureOut">
              <a:rPr lang="fr-FR" smtClean="0"/>
              <a:t>02/01/2023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E67F97-0F20-A860-24D3-A5FB5A2CD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E5257B-6F74-FC53-E3F1-DECC09677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0DF32-27BC-47CE-BBDD-3C3B7DC389C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510929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D70D3-EF6A-8589-D80D-BDF5A14A8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184DB-05E3-798C-EEAB-8736E0D6FD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5F8603-1244-24F2-F478-634A9FEE95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CBF1F6-444E-5AF3-6A6D-A0878BD5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2BBF2-D44B-49F4-B61F-D77373EF5C4D}" type="datetimeFigureOut">
              <a:rPr lang="fr-FR" smtClean="0"/>
              <a:t>02/01/2023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4B96AD-8E65-D44E-1CDE-F37839D60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1F414B-E62C-80E7-D381-16DF2D56E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0DF32-27BC-47CE-BBDD-3C3B7DC389C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85932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5390E-3C98-0545-16EA-1085D99EA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79DA6A-00F1-B327-B07D-E4D8719434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2AB302-DFEF-0DF4-C103-53741F0B9F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5CE0AE-0C9F-E47B-D415-C1E6CF7598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2109F7-A07B-FA15-A708-D955409736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1468C4-B6A2-CC67-C5C0-5E2A7FC35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2BBF2-D44B-49F4-B61F-D77373EF5C4D}" type="datetimeFigureOut">
              <a:rPr lang="fr-FR" smtClean="0"/>
              <a:t>02/01/2023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AD3146-19C5-33E4-7FA6-54771C880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874614-1B1B-857B-BAAB-E3D1D0842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0DF32-27BC-47CE-BBDD-3C3B7DC389C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201759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17007-822A-D498-D915-97B0613A9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523166-D28F-A724-75DE-A10886869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2BBF2-D44B-49F4-B61F-D77373EF5C4D}" type="datetimeFigureOut">
              <a:rPr lang="fr-FR" smtClean="0"/>
              <a:t>02/01/2023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EBE1B1-63F8-B2EE-1091-2346DA2A4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932D71-5B9C-11D0-497D-E095F551F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0DF32-27BC-47CE-BBDD-3C3B7DC389C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561439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C8B9B0-C0C6-9192-8220-C83139506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2BBF2-D44B-49F4-B61F-D77373EF5C4D}" type="datetimeFigureOut">
              <a:rPr lang="fr-FR" smtClean="0"/>
              <a:t>02/01/2023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92D803-EF45-B06E-85A7-F8566E31A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D089EC-17C2-DC71-9D13-EB0F817DF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0DF32-27BC-47CE-BBDD-3C3B7DC389C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588144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139CF-3A20-DDFC-6ED9-DFB3F37C8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C2F75-BCA6-F109-1251-588310316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ECF434-67CA-0C42-9F29-65C9A8863C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46A685-35E8-0CDE-F0A6-4E64E759A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2BBF2-D44B-49F4-B61F-D77373EF5C4D}" type="datetimeFigureOut">
              <a:rPr lang="fr-FR" smtClean="0"/>
              <a:t>02/01/2023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B9D0C4-EF22-7F5E-0079-FC5F2D0B9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4855C7-6BD3-E0DE-A643-B1C50211A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0DF32-27BC-47CE-BBDD-3C3B7DC389C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403974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E4B9F-5036-3EB2-91A7-E0612F29C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CEB6EA-6D5B-B7B8-B9B0-9E84BB546D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EEE82E-67D9-D876-87F0-09D94D1D45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6B654D-7453-CC16-20B6-D0C345AD7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2BBF2-D44B-49F4-B61F-D77373EF5C4D}" type="datetimeFigureOut">
              <a:rPr lang="fr-FR" smtClean="0"/>
              <a:t>02/01/2023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85AE48-8F25-01BF-CC19-E8926CFFC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BC3162-D0CF-9144-E0DF-F084CFDB4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0DF32-27BC-47CE-BBDD-3C3B7DC389C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418878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8BF66-FEC1-93C0-0716-C84F1EF74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8F163F-D757-E486-1D2D-6F3202CC9D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C48D48-ECB9-5299-05F4-11601D4C6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2BBF2-D44B-49F4-B61F-D77373EF5C4D}" type="datetimeFigureOut">
              <a:rPr lang="fr-FR" smtClean="0"/>
              <a:t>02/01/2023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AA73DD-1759-B146-D10F-BACD0FFCC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4B03F-0315-E25B-955A-8EAA46492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0DF32-27BC-47CE-BBDD-3C3B7DC389C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0784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CF0014-2B87-BEF9-3906-9F0471AC54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9B1FEC-1D4F-C10B-7FBF-221A543E3B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9E1DBF-746E-7A31-6E65-AE411847F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2BBF2-D44B-49F4-B61F-D77373EF5C4D}" type="datetimeFigureOut">
              <a:rPr lang="fr-FR" smtClean="0"/>
              <a:t>02/01/2023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87A453-C7DB-8741-CE3C-7A2A5899B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567A10-A519-23A0-7F0D-30BBC9233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0DF32-27BC-47CE-BBDD-3C3B7DC389C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858278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685864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>
            <a:extLst>
              <a:ext uri="{FF2B5EF4-FFF2-40B4-BE49-F238E27FC236}">
                <a16:creationId xmlns:a16="http://schemas.microsoft.com/office/drawing/2014/main" id="{9B5C313C-9909-469D-8AF9-D4F3DA949E2A}"/>
              </a:ext>
            </a:extLst>
          </p:cNvPr>
          <p:cNvSpPr/>
          <p:nvPr userDrawn="1"/>
        </p:nvSpPr>
        <p:spPr>
          <a:xfrm>
            <a:off x="0" y="0"/>
            <a:ext cx="12192000" cy="119650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CA101864-0A78-4DA0-B3D6-C3BCE08BDE4E}"/>
              </a:ext>
            </a:extLst>
          </p:cNvPr>
          <p:cNvSpPr/>
          <p:nvPr userDrawn="1"/>
        </p:nvSpPr>
        <p:spPr>
          <a:xfrm>
            <a:off x="10060426" y="0"/>
            <a:ext cx="2131574" cy="1251701"/>
          </a:xfrm>
          <a:custGeom>
            <a:avLst/>
            <a:gdLst>
              <a:gd name="connsiteX0" fmla="*/ 1468556 w 2131574"/>
              <a:gd name="connsiteY0" fmla="*/ 207970 h 1251701"/>
              <a:gd name="connsiteX1" fmla="*/ 765847 w 2131574"/>
              <a:gd name="connsiteY1" fmla="*/ 477621 h 1251701"/>
              <a:gd name="connsiteX2" fmla="*/ 989468 w 2131574"/>
              <a:gd name="connsiteY2" fmla="*/ 563908 h 1251701"/>
              <a:gd name="connsiteX3" fmla="*/ 1692178 w 2131574"/>
              <a:gd name="connsiteY3" fmla="*/ 294162 h 1251701"/>
              <a:gd name="connsiteX4" fmla="*/ 1654318 w 2131574"/>
              <a:gd name="connsiteY4" fmla="*/ 0 h 1251701"/>
              <a:gd name="connsiteX5" fmla="*/ 2022772 w 2131574"/>
              <a:gd name="connsiteY5" fmla="*/ 0 h 1251701"/>
              <a:gd name="connsiteX6" fmla="*/ 2131574 w 2131574"/>
              <a:gd name="connsiteY6" fmla="*/ 41936 h 1251701"/>
              <a:gd name="connsiteX7" fmla="*/ 2131574 w 2131574"/>
              <a:gd name="connsiteY7" fmla="*/ 466298 h 1251701"/>
              <a:gd name="connsiteX8" fmla="*/ 2111480 w 2131574"/>
              <a:gd name="connsiteY8" fmla="*/ 475348 h 1251701"/>
              <a:gd name="connsiteX9" fmla="*/ 2110534 w 2131574"/>
              <a:gd name="connsiteY9" fmla="*/ 711492 h 1251701"/>
              <a:gd name="connsiteX10" fmla="*/ 2074362 w 2131574"/>
              <a:gd name="connsiteY10" fmla="*/ 725354 h 1251701"/>
              <a:gd name="connsiteX11" fmla="*/ 2072088 w 2131574"/>
              <a:gd name="connsiteY11" fmla="*/ 488705 h 1251701"/>
              <a:gd name="connsiteX12" fmla="*/ 2033263 w 2131574"/>
              <a:gd name="connsiteY12" fmla="*/ 500423 h 1251701"/>
              <a:gd name="connsiteX13" fmla="*/ 2033061 w 2131574"/>
              <a:gd name="connsiteY13" fmla="*/ 445358 h 1251701"/>
              <a:gd name="connsiteX14" fmla="*/ 1953489 w 2131574"/>
              <a:gd name="connsiteY14" fmla="*/ 475816 h 1251701"/>
              <a:gd name="connsiteX15" fmla="*/ 1952964 w 2131574"/>
              <a:gd name="connsiteY15" fmla="*/ 533941 h 1251701"/>
              <a:gd name="connsiteX16" fmla="*/ 1915844 w 2131574"/>
              <a:gd name="connsiteY16" fmla="*/ 550576 h 1251701"/>
              <a:gd name="connsiteX17" fmla="*/ 1914897 w 2131574"/>
              <a:gd name="connsiteY17" fmla="*/ 786594 h 1251701"/>
              <a:gd name="connsiteX18" fmla="*/ 1878914 w 2131574"/>
              <a:gd name="connsiteY18" fmla="*/ 800581 h 1251701"/>
              <a:gd name="connsiteX19" fmla="*/ 1876454 w 2131574"/>
              <a:gd name="connsiteY19" fmla="*/ 563933 h 1251701"/>
              <a:gd name="connsiteX20" fmla="*/ 1837626 w 2131574"/>
              <a:gd name="connsiteY20" fmla="*/ 575651 h 1251701"/>
              <a:gd name="connsiteX21" fmla="*/ 1837425 w 2131574"/>
              <a:gd name="connsiteY21" fmla="*/ 520241 h 1251701"/>
              <a:gd name="connsiteX22" fmla="*/ 1757852 w 2131574"/>
              <a:gd name="connsiteY22" fmla="*/ 550699 h 1251701"/>
              <a:gd name="connsiteX23" fmla="*/ 1757326 w 2131574"/>
              <a:gd name="connsiteY23" fmla="*/ 609045 h 1251701"/>
              <a:gd name="connsiteX24" fmla="*/ 1720397 w 2131574"/>
              <a:gd name="connsiteY24" fmla="*/ 625678 h 1251701"/>
              <a:gd name="connsiteX25" fmla="*/ 1719260 w 2131574"/>
              <a:gd name="connsiteY25" fmla="*/ 861824 h 1251701"/>
              <a:gd name="connsiteX26" fmla="*/ 1683276 w 2131574"/>
              <a:gd name="connsiteY26" fmla="*/ 875810 h 1251701"/>
              <a:gd name="connsiteX27" fmla="*/ 1680816 w 2131574"/>
              <a:gd name="connsiteY27" fmla="*/ 639162 h 1251701"/>
              <a:gd name="connsiteX28" fmla="*/ 1641990 w 2131574"/>
              <a:gd name="connsiteY28" fmla="*/ 650754 h 1251701"/>
              <a:gd name="connsiteX29" fmla="*/ 1641837 w 2131574"/>
              <a:gd name="connsiteY29" fmla="*/ 595106 h 1251701"/>
              <a:gd name="connsiteX30" fmla="*/ 1562218 w 2131574"/>
              <a:gd name="connsiteY30" fmla="*/ 625583 h 1251701"/>
              <a:gd name="connsiteX31" fmla="*/ 1561688 w 2131574"/>
              <a:gd name="connsiteY31" fmla="*/ 684273 h 1251701"/>
              <a:gd name="connsiteX32" fmla="*/ 1524758 w 2131574"/>
              <a:gd name="connsiteY32" fmla="*/ 700907 h 1251701"/>
              <a:gd name="connsiteX33" fmla="*/ 1523622 w 2131574"/>
              <a:gd name="connsiteY33" fmla="*/ 937051 h 1251701"/>
              <a:gd name="connsiteX34" fmla="*/ 1487638 w 2131574"/>
              <a:gd name="connsiteY34" fmla="*/ 950913 h 1251701"/>
              <a:gd name="connsiteX35" fmla="*/ 1485366 w 2131574"/>
              <a:gd name="connsiteY35" fmla="*/ 714264 h 1251701"/>
              <a:gd name="connsiteX36" fmla="*/ 1446352 w 2131574"/>
              <a:gd name="connsiteY36" fmla="*/ 725983 h 1251701"/>
              <a:gd name="connsiteX37" fmla="*/ 1446199 w 2131574"/>
              <a:gd name="connsiteY37" fmla="*/ 669990 h 1251701"/>
              <a:gd name="connsiteX38" fmla="*/ 1366584 w 2131574"/>
              <a:gd name="connsiteY38" fmla="*/ 700465 h 1251701"/>
              <a:gd name="connsiteX39" fmla="*/ 1366052 w 2131574"/>
              <a:gd name="connsiteY39" fmla="*/ 759503 h 1251701"/>
              <a:gd name="connsiteX40" fmla="*/ 1329122 w 2131574"/>
              <a:gd name="connsiteY40" fmla="*/ 776135 h 1251701"/>
              <a:gd name="connsiteX41" fmla="*/ 1328175 w 2131574"/>
              <a:gd name="connsiteY41" fmla="*/ 1012153 h 1251701"/>
              <a:gd name="connsiteX42" fmla="*/ 1292002 w 2131574"/>
              <a:gd name="connsiteY42" fmla="*/ 1026141 h 1251701"/>
              <a:gd name="connsiteX43" fmla="*/ 1289728 w 2131574"/>
              <a:gd name="connsiteY43" fmla="*/ 789493 h 1251701"/>
              <a:gd name="connsiteX44" fmla="*/ 1250904 w 2131574"/>
              <a:gd name="connsiteY44" fmla="*/ 801211 h 1251701"/>
              <a:gd name="connsiteX45" fmla="*/ 1250697 w 2131574"/>
              <a:gd name="connsiteY45" fmla="*/ 744824 h 1251701"/>
              <a:gd name="connsiteX46" fmla="*/ 1171004 w 2131574"/>
              <a:gd name="connsiteY46" fmla="*/ 775328 h 1251701"/>
              <a:gd name="connsiteX47" fmla="*/ 1170416 w 2131574"/>
              <a:gd name="connsiteY47" fmla="*/ 834605 h 1251701"/>
              <a:gd name="connsiteX48" fmla="*/ 1133484 w 2131574"/>
              <a:gd name="connsiteY48" fmla="*/ 851239 h 1251701"/>
              <a:gd name="connsiteX49" fmla="*/ 1132536 w 2131574"/>
              <a:gd name="connsiteY49" fmla="*/ 1087383 h 1251701"/>
              <a:gd name="connsiteX50" fmla="*/ 1096366 w 2131574"/>
              <a:gd name="connsiteY50" fmla="*/ 1101370 h 1251701"/>
              <a:gd name="connsiteX51" fmla="*/ 1094094 w 2131574"/>
              <a:gd name="connsiteY51" fmla="*/ 864721 h 1251701"/>
              <a:gd name="connsiteX52" fmla="*/ 1055266 w 2131574"/>
              <a:gd name="connsiteY52" fmla="*/ 876441 h 1251701"/>
              <a:gd name="connsiteX53" fmla="*/ 1055059 w 2131574"/>
              <a:gd name="connsiteY53" fmla="*/ 819708 h 1251701"/>
              <a:gd name="connsiteX54" fmla="*/ 975504 w 2131574"/>
              <a:gd name="connsiteY54" fmla="*/ 850159 h 1251701"/>
              <a:gd name="connsiteX55" fmla="*/ 974966 w 2131574"/>
              <a:gd name="connsiteY55" fmla="*/ 909834 h 1251701"/>
              <a:gd name="connsiteX56" fmla="*/ 938037 w 2131574"/>
              <a:gd name="connsiteY56" fmla="*/ 926467 h 1251701"/>
              <a:gd name="connsiteX57" fmla="*/ 936898 w 2131574"/>
              <a:gd name="connsiteY57" fmla="*/ 1162611 h 1251701"/>
              <a:gd name="connsiteX58" fmla="*/ 900916 w 2131574"/>
              <a:gd name="connsiteY58" fmla="*/ 1176473 h 1251701"/>
              <a:gd name="connsiteX59" fmla="*/ 898454 w 2131574"/>
              <a:gd name="connsiteY59" fmla="*/ 939824 h 1251701"/>
              <a:gd name="connsiteX60" fmla="*/ 859628 w 2131574"/>
              <a:gd name="connsiteY60" fmla="*/ 951543 h 1251701"/>
              <a:gd name="connsiteX61" fmla="*/ 859421 w 2131574"/>
              <a:gd name="connsiteY61" fmla="*/ 894592 h 1251701"/>
              <a:gd name="connsiteX62" fmla="*/ 779871 w 2131574"/>
              <a:gd name="connsiteY62" fmla="*/ 925042 h 1251701"/>
              <a:gd name="connsiteX63" fmla="*/ 779330 w 2131574"/>
              <a:gd name="connsiteY63" fmla="*/ 985062 h 1251701"/>
              <a:gd name="connsiteX64" fmla="*/ 742398 w 2131574"/>
              <a:gd name="connsiteY64" fmla="*/ 1001695 h 1251701"/>
              <a:gd name="connsiteX65" fmla="*/ 741262 w 2131574"/>
              <a:gd name="connsiteY65" fmla="*/ 1237840 h 1251701"/>
              <a:gd name="connsiteX66" fmla="*/ 705280 w 2131574"/>
              <a:gd name="connsiteY66" fmla="*/ 1251701 h 1251701"/>
              <a:gd name="connsiteX67" fmla="*/ 702818 w 2131574"/>
              <a:gd name="connsiteY67" fmla="*/ 1015052 h 1251701"/>
              <a:gd name="connsiteX68" fmla="*/ 663992 w 2131574"/>
              <a:gd name="connsiteY68" fmla="*/ 1026772 h 1251701"/>
              <a:gd name="connsiteX69" fmla="*/ 663835 w 2131574"/>
              <a:gd name="connsiteY69" fmla="*/ 969456 h 1251701"/>
              <a:gd name="connsiteX70" fmla="*/ 585207 w 2131574"/>
              <a:gd name="connsiteY70" fmla="*/ 999553 h 1251701"/>
              <a:gd name="connsiteX71" fmla="*/ 585207 w 2131574"/>
              <a:gd name="connsiteY71" fmla="*/ 999552 h 1251701"/>
              <a:gd name="connsiteX72" fmla="*/ 384123 w 2131574"/>
              <a:gd name="connsiteY72" fmla="*/ 922654 h 1251701"/>
              <a:gd name="connsiteX73" fmla="*/ 384078 w 2131574"/>
              <a:gd name="connsiteY73" fmla="*/ 934087 h 1251701"/>
              <a:gd name="connsiteX74" fmla="*/ 347904 w 2131574"/>
              <a:gd name="connsiteY74" fmla="*/ 948074 h 1251701"/>
              <a:gd name="connsiteX75" fmla="*/ 347527 w 2131574"/>
              <a:gd name="connsiteY75" fmla="*/ 908658 h 1251701"/>
              <a:gd name="connsiteX76" fmla="*/ 189088 w 2131574"/>
              <a:gd name="connsiteY76" fmla="*/ 848068 h 1251701"/>
              <a:gd name="connsiteX77" fmla="*/ 188440 w 2131574"/>
              <a:gd name="connsiteY77" fmla="*/ 1009315 h 1251701"/>
              <a:gd name="connsiteX78" fmla="*/ 152268 w 2131574"/>
              <a:gd name="connsiteY78" fmla="*/ 1023303 h 1251701"/>
              <a:gd name="connsiteX79" fmla="*/ 150443 w 2131574"/>
              <a:gd name="connsiteY79" fmla="*/ 833290 h 1251701"/>
              <a:gd name="connsiteX80" fmla="*/ 0 w 2131574"/>
              <a:gd name="connsiteY80" fmla="*/ 775758 h 1251701"/>
              <a:gd name="connsiteX81" fmla="*/ 0 w 2131574"/>
              <a:gd name="connsiteY81" fmla="*/ 634811 h 1251701"/>
              <a:gd name="connsiteX82" fmla="*/ 0 w 2131574"/>
              <a:gd name="connsiteY82" fmla="*/ 625805 h 1251701"/>
              <a:gd name="connsiteX83" fmla="*/ 11702 w 2131574"/>
              <a:gd name="connsiteY83" fmla="*/ 630321 h 1251701"/>
              <a:gd name="connsiteX84" fmla="*/ 110416 w 2131574"/>
              <a:gd name="connsiteY84" fmla="*/ 592442 h 1251701"/>
              <a:gd name="connsiteX85" fmla="*/ 110413 w 2131574"/>
              <a:gd name="connsiteY85" fmla="*/ 591589 h 1251701"/>
              <a:gd name="connsiteX86" fmla="*/ 228402 w 2131574"/>
              <a:gd name="connsiteY86" fmla="*/ 546351 h 1251701"/>
              <a:gd name="connsiteX87" fmla="*/ 228394 w 2131574"/>
              <a:gd name="connsiteY87" fmla="*/ 547171 h 1251701"/>
              <a:gd name="connsiteX88" fmla="*/ 306052 w 2131574"/>
              <a:gd name="connsiteY88" fmla="*/ 517369 h 1251701"/>
              <a:gd name="connsiteX89" fmla="*/ 306051 w 2131574"/>
              <a:gd name="connsiteY89" fmla="*/ 516361 h 1251701"/>
              <a:gd name="connsiteX90" fmla="*/ 423850 w 2131574"/>
              <a:gd name="connsiteY90" fmla="*/ 471123 h 1251701"/>
              <a:gd name="connsiteX91" fmla="*/ 423840 w 2131574"/>
              <a:gd name="connsiteY91" fmla="*/ 472171 h 1251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</a:cxnLst>
            <a:rect l="l" t="t" r="r" b="b"/>
            <a:pathLst>
              <a:path w="2131574" h="1251701">
                <a:moveTo>
                  <a:pt x="1468556" y="207970"/>
                </a:moveTo>
                <a:lnTo>
                  <a:pt x="765847" y="477621"/>
                </a:lnTo>
                <a:lnTo>
                  <a:pt x="989468" y="563908"/>
                </a:lnTo>
                <a:lnTo>
                  <a:pt x="1692178" y="294162"/>
                </a:lnTo>
                <a:close/>
                <a:moveTo>
                  <a:pt x="1654318" y="0"/>
                </a:moveTo>
                <a:lnTo>
                  <a:pt x="2022772" y="0"/>
                </a:lnTo>
                <a:lnTo>
                  <a:pt x="2131574" y="41936"/>
                </a:lnTo>
                <a:lnTo>
                  <a:pt x="2131574" y="466298"/>
                </a:lnTo>
                <a:lnTo>
                  <a:pt x="2111480" y="475348"/>
                </a:lnTo>
                <a:lnTo>
                  <a:pt x="2110534" y="711492"/>
                </a:lnTo>
                <a:lnTo>
                  <a:pt x="2074362" y="725354"/>
                </a:lnTo>
                <a:lnTo>
                  <a:pt x="2072088" y="488705"/>
                </a:lnTo>
                <a:lnTo>
                  <a:pt x="2033263" y="500423"/>
                </a:lnTo>
                <a:lnTo>
                  <a:pt x="2033061" y="445358"/>
                </a:lnTo>
                <a:lnTo>
                  <a:pt x="1953489" y="475816"/>
                </a:lnTo>
                <a:lnTo>
                  <a:pt x="1952964" y="533941"/>
                </a:lnTo>
                <a:lnTo>
                  <a:pt x="1915844" y="550576"/>
                </a:lnTo>
                <a:lnTo>
                  <a:pt x="1914897" y="786594"/>
                </a:lnTo>
                <a:lnTo>
                  <a:pt x="1878914" y="800581"/>
                </a:lnTo>
                <a:lnTo>
                  <a:pt x="1876454" y="563933"/>
                </a:lnTo>
                <a:lnTo>
                  <a:pt x="1837626" y="575651"/>
                </a:lnTo>
                <a:lnTo>
                  <a:pt x="1837425" y="520241"/>
                </a:lnTo>
                <a:lnTo>
                  <a:pt x="1757852" y="550699"/>
                </a:lnTo>
                <a:lnTo>
                  <a:pt x="1757326" y="609045"/>
                </a:lnTo>
                <a:lnTo>
                  <a:pt x="1720397" y="625678"/>
                </a:lnTo>
                <a:lnTo>
                  <a:pt x="1719260" y="861824"/>
                </a:lnTo>
                <a:lnTo>
                  <a:pt x="1683276" y="875810"/>
                </a:lnTo>
                <a:lnTo>
                  <a:pt x="1680816" y="639162"/>
                </a:lnTo>
                <a:lnTo>
                  <a:pt x="1641990" y="650754"/>
                </a:lnTo>
                <a:lnTo>
                  <a:pt x="1641837" y="595106"/>
                </a:lnTo>
                <a:lnTo>
                  <a:pt x="1562218" y="625583"/>
                </a:lnTo>
                <a:lnTo>
                  <a:pt x="1561688" y="684273"/>
                </a:lnTo>
                <a:lnTo>
                  <a:pt x="1524758" y="700907"/>
                </a:lnTo>
                <a:lnTo>
                  <a:pt x="1523622" y="937051"/>
                </a:lnTo>
                <a:lnTo>
                  <a:pt x="1487638" y="950913"/>
                </a:lnTo>
                <a:lnTo>
                  <a:pt x="1485366" y="714264"/>
                </a:lnTo>
                <a:lnTo>
                  <a:pt x="1446352" y="725983"/>
                </a:lnTo>
                <a:lnTo>
                  <a:pt x="1446199" y="669990"/>
                </a:lnTo>
                <a:lnTo>
                  <a:pt x="1366584" y="700465"/>
                </a:lnTo>
                <a:lnTo>
                  <a:pt x="1366052" y="759503"/>
                </a:lnTo>
                <a:lnTo>
                  <a:pt x="1329122" y="776135"/>
                </a:lnTo>
                <a:lnTo>
                  <a:pt x="1328175" y="1012153"/>
                </a:lnTo>
                <a:lnTo>
                  <a:pt x="1292002" y="1026141"/>
                </a:lnTo>
                <a:lnTo>
                  <a:pt x="1289728" y="789493"/>
                </a:lnTo>
                <a:lnTo>
                  <a:pt x="1250904" y="801211"/>
                </a:lnTo>
                <a:lnTo>
                  <a:pt x="1250697" y="744824"/>
                </a:lnTo>
                <a:lnTo>
                  <a:pt x="1171004" y="775328"/>
                </a:lnTo>
                <a:lnTo>
                  <a:pt x="1170416" y="834605"/>
                </a:lnTo>
                <a:lnTo>
                  <a:pt x="1133484" y="851239"/>
                </a:lnTo>
                <a:lnTo>
                  <a:pt x="1132536" y="1087383"/>
                </a:lnTo>
                <a:lnTo>
                  <a:pt x="1096366" y="1101370"/>
                </a:lnTo>
                <a:lnTo>
                  <a:pt x="1094094" y="864721"/>
                </a:lnTo>
                <a:lnTo>
                  <a:pt x="1055266" y="876441"/>
                </a:lnTo>
                <a:lnTo>
                  <a:pt x="1055059" y="819708"/>
                </a:lnTo>
                <a:lnTo>
                  <a:pt x="975504" y="850159"/>
                </a:lnTo>
                <a:lnTo>
                  <a:pt x="974966" y="909834"/>
                </a:lnTo>
                <a:lnTo>
                  <a:pt x="938037" y="926467"/>
                </a:lnTo>
                <a:lnTo>
                  <a:pt x="936898" y="1162611"/>
                </a:lnTo>
                <a:lnTo>
                  <a:pt x="900916" y="1176473"/>
                </a:lnTo>
                <a:lnTo>
                  <a:pt x="898454" y="939824"/>
                </a:lnTo>
                <a:lnTo>
                  <a:pt x="859628" y="951543"/>
                </a:lnTo>
                <a:lnTo>
                  <a:pt x="859421" y="894592"/>
                </a:lnTo>
                <a:lnTo>
                  <a:pt x="779871" y="925042"/>
                </a:lnTo>
                <a:lnTo>
                  <a:pt x="779330" y="985062"/>
                </a:lnTo>
                <a:lnTo>
                  <a:pt x="742398" y="1001695"/>
                </a:lnTo>
                <a:lnTo>
                  <a:pt x="741262" y="1237840"/>
                </a:lnTo>
                <a:lnTo>
                  <a:pt x="705280" y="1251701"/>
                </a:lnTo>
                <a:lnTo>
                  <a:pt x="702818" y="1015052"/>
                </a:lnTo>
                <a:lnTo>
                  <a:pt x="663992" y="1026772"/>
                </a:lnTo>
                <a:lnTo>
                  <a:pt x="663835" y="969456"/>
                </a:lnTo>
                <a:lnTo>
                  <a:pt x="585207" y="999553"/>
                </a:lnTo>
                <a:lnTo>
                  <a:pt x="585207" y="999552"/>
                </a:lnTo>
                <a:lnTo>
                  <a:pt x="384123" y="922654"/>
                </a:lnTo>
                <a:lnTo>
                  <a:pt x="384078" y="934087"/>
                </a:lnTo>
                <a:lnTo>
                  <a:pt x="347904" y="948074"/>
                </a:lnTo>
                <a:lnTo>
                  <a:pt x="347527" y="908658"/>
                </a:lnTo>
                <a:lnTo>
                  <a:pt x="189088" y="848068"/>
                </a:lnTo>
                <a:lnTo>
                  <a:pt x="188440" y="1009315"/>
                </a:lnTo>
                <a:lnTo>
                  <a:pt x="152268" y="1023303"/>
                </a:lnTo>
                <a:lnTo>
                  <a:pt x="150443" y="833290"/>
                </a:lnTo>
                <a:lnTo>
                  <a:pt x="0" y="775758"/>
                </a:lnTo>
                <a:lnTo>
                  <a:pt x="0" y="634811"/>
                </a:lnTo>
                <a:lnTo>
                  <a:pt x="0" y="625805"/>
                </a:lnTo>
                <a:lnTo>
                  <a:pt x="11702" y="630321"/>
                </a:lnTo>
                <a:lnTo>
                  <a:pt x="110416" y="592442"/>
                </a:lnTo>
                <a:lnTo>
                  <a:pt x="110413" y="591589"/>
                </a:lnTo>
                <a:lnTo>
                  <a:pt x="228402" y="546351"/>
                </a:lnTo>
                <a:lnTo>
                  <a:pt x="228394" y="547171"/>
                </a:lnTo>
                <a:lnTo>
                  <a:pt x="306052" y="517369"/>
                </a:lnTo>
                <a:lnTo>
                  <a:pt x="306051" y="516361"/>
                </a:lnTo>
                <a:lnTo>
                  <a:pt x="423850" y="471123"/>
                </a:lnTo>
                <a:lnTo>
                  <a:pt x="423840" y="472171"/>
                </a:lnTo>
                <a:close/>
              </a:path>
            </a:pathLst>
          </a:custGeom>
          <a:solidFill>
            <a:schemeClr val="bg1"/>
          </a:solidFill>
          <a:ln w="269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311EB2B1-1FFF-40A7-8916-39F9F66C67AE}"/>
              </a:ext>
            </a:extLst>
          </p:cNvPr>
          <p:cNvGrpSpPr/>
          <p:nvPr userDrawn="1"/>
        </p:nvGrpSpPr>
        <p:grpSpPr>
          <a:xfrm>
            <a:off x="-189873" y="30973"/>
            <a:ext cx="2984373" cy="1122167"/>
            <a:chOff x="-82869" y="2041805"/>
            <a:chExt cx="2984373" cy="1122167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3E57FF97-F37F-4F19-9B19-E980E9F0D19F}"/>
                </a:ext>
              </a:extLst>
            </p:cNvPr>
            <p:cNvGrpSpPr/>
            <p:nvPr userDrawn="1"/>
          </p:nvGrpSpPr>
          <p:grpSpPr>
            <a:xfrm>
              <a:off x="200146" y="2104325"/>
              <a:ext cx="2701358" cy="875012"/>
              <a:chOff x="1066498" y="286265"/>
              <a:chExt cx="11991969" cy="3884392"/>
            </a:xfrm>
            <a:solidFill>
              <a:schemeClr val="bg1"/>
            </a:solidFill>
          </p:grpSpPr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E4701247-9B01-4379-8F79-CA130966C099}"/>
                  </a:ext>
                </a:extLst>
              </p:cNvPr>
              <p:cNvSpPr/>
              <p:nvPr/>
            </p:nvSpPr>
            <p:spPr>
              <a:xfrm rot="2143082">
                <a:off x="5813228" y="3225577"/>
                <a:ext cx="1095502" cy="475403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70C40288-889F-4C14-813B-93CB4BE3595D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12731593" y="2328837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0A988AA3-AADC-43BF-BC51-C5A0FD6710AE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12012401" y="1020618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67ACEEB3-7388-4FAA-9D8F-35B2DDACCB47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3996941" y="286265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828B62BF-3D3C-4C75-B055-917521385691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4668722" y="303427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3C31D63E-DEE2-491E-9108-5BD8FEECDE81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5318715" y="358216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5EA36B86-0126-4E44-9EB4-D5952A49774C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1412639" y="3092041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5FC6C0F2-4F5A-465F-B239-2C2658FF3BC2}"/>
                  </a:ext>
                </a:extLst>
              </p:cNvPr>
              <p:cNvSpPr/>
              <p:nvPr/>
            </p:nvSpPr>
            <p:spPr>
              <a:xfrm rot="2143082">
                <a:off x="3222236" y="867087"/>
                <a:ext cx="802454" cy="156661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B2F8833E-DE8E-4ACF-991D-49002FAD3BF4}"/>
                  </a:ext>
                </a:extLst>
              </p:cNvPr>
              <p:cNvSpPr/>
              <p:nvPr/>
            </p:nvSpPr>
            <p:spPr>
              <a:xfrm rot="2143082">
                <a:off x="4067032" y="3784745"/>
                <a:ext cx="326874" cy="267682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5AE6E730-12DC-414C-84D3-DC429C339049}"/>
                  </a:ext>
                </a:extLst>
              </p:cNvPr>
              <p:cNvSpPr/>
              <p:nvPr/>
            </p:nvSpPr>
            <p:spPr>
              <a:xfrm rot="2143082">
                <a:off x="8226837" y="1636990"/>
                <a:ext cx="229078" cy="352760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82CB1C93-47AD-4BD1-8229-9CFC6459EAAF}"/>
                  </a:ext>
                </a:extLst>
              </p:cNvPr>
              <p:cNvSpPr/>
              <p:nvPr/>
            </p:nvSpPr>
            <p:spPr>
              <a:xfrm rot="2143082">
                <a:off x="8579610" y="1890648"/>
                <a:ext cx="229078" cy="352760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7385550C-3847-41F7-8366-E6F331200B1B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7545295" y="1382204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8D958013-051E-4D57-83E4-4510DA1FC7CB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7019854" y="984696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3892A3E6-91D0-4236-9EB4-5F593A2EBB68}"/>
                  </a:ext>
                </a:extLst>
              </p:cNvPr>
              <p:cNvSpPr/>
              <p:nvPr/>
            </p:nvSpPr>
            <p:spPr>
              <a:xfrm rot="2143082">
                <a:off x="1066498" y="3902975"/>
                <a:ext cx="1314414" cy="267682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049B3538-18F0-488E-BB58-795CA3E8B7C1}"/>
                </a:ext>
              </a:extLst>
            </p:cNvPr>
            <p:cNvGrpSpPr/>
            <p:nvPr userDrawn="1"/>
          </p:nvGrpSpPr>
          <p:grpSpPr>
            <a:xfrm>
              <a:off x="-82869" y="2041805"/>
              <a:ext cx="2978819" cy="1122167"/>
              <a:chOff x="-189872" y="8725"/>
              <a:chExt cx="13223684" cy="4981553"/>
            </a:xfrm>
          </p:grpSpPr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8D3342D1-A811-485D-BB35-CA6AD2F8F98A}"/>
                  </a:ext>
                </a:extLst>
              </p:cNvPr>
              <p:cNvSpPr/>
              <p:nvPr/>
            </p:nvSpPr>
            <p:spPr>
              <a:xfrm rot="2143082">
                <a:off x="7006336" y="655174"/>
                <a:ext cx="6027476" cy="1135945"/>
              </a:xfrm>
              <a:custGeom>
                <a:avLst/>
                <a:gdLst>
                  <a:gd name="connsiteX0" fmla="*/ 0 w 2529191"/>
                  <a:gd name="connsiteY0" fmla="*/ 457200 h 476656"/>
                  <a:gd name="connsiteX1" fmla="*/ 1906621 w 2529191"/>
                  <a:gd name="connsiteY1" fmla="*/ 476656 h 476656"/>
                  <a:gd name="connsiteX2" fmla="*/ 2529191 w 2529191"/>
                  <a:gd name="connsiteY2" fmla="*/ 0 h 476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29191" h="476656">
                    <a:moveTo>
                      <a:pt x="0" y="457200"/>
                    </a:moveTo>
                    <a:lnTo>
                      <a:pt x="1906621" y="476656"/>
                    </a:lnTo>
                    <a:lnTo>
                      <a:pt x="2529191" y="0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FE4E21AD-0E48-482D-92A7-D8F93B494FD7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>
                <a:off x="2876886" y="92218"/>
                <a:ext cx="751230" cy="500296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B4407AE8-E730-48DD-A85F-BB30A7105592}"/>
                  </a:ext>
                </a:extLst>
              </p:cNvPr>
              <p:cNvCxnSpPr>
                <a:cxnSpLocks/>
                <a:endCxn id="100" idx="1"/>
              </p:cNvCxnSpPr>
              <p:nvPr/>
            </p:nvCxnSpPr>
            <p:spPr>
              <a:xfrm rot="2143082">
                <a:off x="3861913" y="8725"/>
                <a:ext cx="362215" cy="192014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9954099B-AE86-4318-A3AA-7879DA254C89}"/>
                  </a:ext>
                </a:extLst>
              </p:cNvPr>
              <p:cNvCxnSpPr>
                <a:cxnSpLocks/>
                <a:endCxn id="101" idx="1"/>
              </p:cNvCxnSpPr>
              <p:nvPr/>
            </p:nvCxnSpPr>
            <p:spPr>
              <a:xfrm rot="2143082">
                <a:off x="4587946" y="36177"/>
                <a:ext cx="304652" cy="199197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564796D9-34CB-446F-8C6C-E892F8C5B9A5}"/>
                  </a:ext>
                </a:extLst>
              </p:cNvPr>
              <p:cNvCxnSpPr>
                <a:cxnSpLocks/>
                <a:endCxn id="102" idx="1"/>
              </p:cNvCxnSpPr>
              <p:nvPr/>
            </p:nvCxnSpPr>
            <p:spPr>
              <a:xfrm rot="2143082">
                <a:off x="5184517" y="13932"/>
                <a:ext cx="382898" cy="259024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DF2ABBB4-D4BB-4625-A164-F50D7D41F3CE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>
                <a:off x="6351522" y="167773"/>
                <a:ext cx="1161265" cy="70157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99710375-77AA-49E0-A302-408F4182C3FE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>
                <a:off x="6692921" y="218797"/>
                <a:ext cx="1381992" cy="85998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CE20859B-CDB1-4EDD-95C3-AD7E058B4EA0}"/>
                  </a:ext>
                </a:extLst>
              </p:cNvPr>
              <p:cNvSpPr/>
              <p:nvPr/>
            </p:nvSpPr>
            <p:spPr>
              <a:xfrm rot="2143082">
                <a:off x="7510123" y="2742036"/>
                <a:ext cx="414350" cy="414349"/>
              </a:xfrm>
              <a:prstGeom prst="ellips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CC308384-A5E5-46C3-9EB3-5223C132CDAC}"/>
                  </a:ext>
                </a:extLst>
              </p:cNvPr>
              <p:cNvSpPr/>
              <p:nvPr/>
            </p:nvSpPr>
            <p:spPr>
              <a:xfrm rot="2143082">
                <a:off x="4669450" y="3406144"/>
                <a:ext cx="414350" cy="414349"/>
              </a:xfrm>
              <a:prstGeom prst="ellips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03E74C94-8210-46D1-8EDD-B2C85995DB80}"/>
                  </a:ext>
                </a:extLst>
              </p:cNvPr>
              <p:cNvSpPr/>
              <p:nvPr/>
            </p:nvSpPr>
            <p:spPr>
              <a:xfrm rot="2143082">
                <a:off x="3138553" y="4575929"/>
                <a:ext cx="414350" cy="414349"/>
              </a:xfrm>
              <a:prstGeom prst="ellips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49258143-A5BC-432E-8135-895A78D7C940}"/>
                  </a:ext>
                </a:extLst>
              </p:cNvPr>
              <p:cNvCxnSpPr>
                <a:cxnSpLocks/>
                <a:endCxn id="99" idx="3"/>
              </p:cNvCxnSpPr>
              <p:nvPr/>
            </p:nvCxnSpPr>
            <p:spPr>
              <a:xfrm rot="2143082" flipV="1">
                <a:off x="9495558" y="398794"/>
                <a:ext cx="2220218" cy="173889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F521C80A-6649-41B0-88E4-C5D5531E250B}"/>
                  </a:ext>
                </a:extLst>
              </p:cNvPr>
              <p:cNvCxnSpPr>
                <a:cxnSpLocks/>
                <a:endCxn id="106" idx="1"/>
              </p:cNvCxnSpPr>
              <p:nvPr/>
            </p:nvCxnSpPr>
            <p:spPr>
              <a:xfrm rot="2143082">
                <a:off x="7207957" y="513530"/>
                <a:ext cx="1437691" cy="89774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13A23F11-AC30-4BC4-9767-A2A015B40E0E}"/>
                  </a:ext>
                </a:extLst>
              </p:cNvPr>
              <p:cNvCxnSpPr>
                <a:cxnSpLocks/>
                <a:endCxn id="103" idx="3"/>
              </p:cNvCxnSpPr>
              <p:nvPr/>
            </p:nvCxnSpPr>
            <p:spPr>
              <a:xfrm rot="2143082" flipV="1">
                <a:off x="702503" y="3052333"/>
                <a:ext cx="629883" cy="48522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7B0467B1-3C2E-4AED-BF5C-475467E36519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669928" y="3488332"/>
                <a:ext cx="489377" cy="336192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A281F91D-A5F6-4D87-BD20-0F2144E81D98}"/>
                  </a:ext>
                </a:extLst>
              </p:cNvPr>
              <p:cNvCxnSpPr>
                <a:cxnSpLocks/>
                <a:endCxn id="80" idx="1"/>
              </p:cNvCxnSpPr>
              <p:nvPr/>
            </p:nvCxnSpPr>
            <p:spPr>
              <a:xfrm rot="2143082">
                <a:off x="2366587" y="3215368"/>
                <a:ext cx="1384975" cy="105856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B0141A34-43F0-4BB2-B8F7-CCE47CC97474}"/>
                  </a:ext>
                </a:extLst>
              </p:cNvPr>
              <p:cNvCxnSpPr>
                <a:cxnSpLocks/>
                <a:endCxn id="97" idx="1"/>
              </p:cNvCxnSpPr>
              <p:nvPr/>
            </p:nvCxnSpPr>
            <p:spPr>
              <a:xfrm rot="2143082" flipV="1">
                <a:off x="4532904" y="2697776"/>
                <a:ext cx="1219991" cy="952756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6046D093-C87E-4FDE-8401-F242157D8F87}"/>
                  </a:ext>
                </a:extLst>
              </p:cNvPr>
              <p:cNvSpPr/>
              <p:nvPr/>
            </p:nvSpPr>
            <p:spPr>
              <a:xfrm rot="2143082">
                <a:off x="568532" y="1210040"/>
                <a:ext cx="4879294" cy="908510"/>
              </a:xfrm>
              <a:custGeom>
                <a:avLst/>
                <a:gdLst>
                  <a:gd name="connsiteX0" fmla="*/ 0 w 2391302"/>
                  <a:gd name="connsiteY0" fmla="*/ 7998 h 381222"/>
                  <a:gd name="connsiteX1" fmla="*/ 0 w 2391302"/>
                  <a:gd name="connsiteY1" fmla="*/ 7998 h 381222"/>
                  <a:gd name="connsiteX2" fmla="*/ 71979 w 2391302"/>
                  <a:gd name="connsiteY2" fmla="*/ 7998 h 381222"/>
                  <a:gd name="connsiteX3" fmla="*/ 343899 w 2391302"/>
                  <a:gd name="connsiteY3" fmla="*/ 0 h 381222"/>
                  <a:gd name="connsiteX4" fmla="*/ 850418 w 2391302"/>
                  <a:gd name="connsiteY4" fmla="*/ 375890 h 381222"/>
                  <a:gd name="connsiteX5" fmla="*/ 2391302 w 2391302"/>
                  <a:gd name="connsiteY5" fmla="*/ 381222 h 381222"/>
                  <a:gd name="connsiteX6" fmla="*/ 2391302 w 2391302"/>
                  <a:gd name="connsiteY6" fmla="*/ 381222 h 381222"/>
                  <a:gd name="connsiteX0" fmla="*/ 0 w 2391302"/>
                  <a:gd name="connsiteY0" fmla="*/ 7998 h 381222"/>
                  <a:gd name="connsiteX1" fmla="*/ 0 w 2391302"/>
                  <a:gd name="connsiteY1" fmla="*/ 7998 h 381222"/>
                  <a:gd name="connsiteX2" fmla="*/ 343899 w 2391302"/>
                  <a:gd name="connsiteY2" fmla="*/ 0 h 381222"/>
                  <a:gd name="connsiteX3" fmla="*/ 850418 w 2391302"/>
                  <a:gd name="connsiteY3" fmla="*/ 375890 h 381222"/>
                  <a:gd name="connsiteX4" fmla="*/ 2391302 w 2391302"/>
                  <a:gd name="connsiteY4" fmla="*/ 381222 h 381222"/>
                  <a:gd name="connsiteX5" fmla="*/ 2391302 w 2391302"/>
                  <a:gd name="connsiteY5" fmla="*/ 381222 h 381222"/>
                  <a:gd name="connsiteX0" fmla="*/ 0 w 2391302"/>
                  <a:gd name="connsiteY0" fmla="*/ 7998 h 381222"/>
                  <a:gd name="connsiteX1" fmla="*/ 343899 w 2391302"/>
                  <a:gd name="connsiteY1" fmla="*/ 0 h 381222"/>
                  <a:gd name="connsiteX2" fmla="*/ 850418 w 2391302"/>
                  <a:gd name="connsiteY2" fmla="*/ 375890 h 381222"/>
                  <a:gd name="connsiteX3" fmla="*/ 2391302 w 2391302"/>
                  <a:gd name="connsiteY3" fmla="*/ 381222 h 381222"/>
                  <a:gd name="connsiteX4" fmla="*/ 2391302 w 2391302"/>
                  <a:gd name="connsiteY4" fmla="*/ 381222 h 381222"/>
                  <a:gd name="connsiteX0" fmla="*/ 0 w 2047403"/>
                  <a:gd name="connsiteY0" fmla="*/ 0 h 381222"/>
                  <a:gd name="connsiteX1" fmla="*/ 506519 w 2047403"/>
                  <a:gd name="connsiteY1" fmla="*/ 375890 h 381222"/>
                  <a:gd name="connsiteX2" fmla="*/ 2047403 w 2047403"/>
                  <a:gd name="connsiteY2" fmla="*/ 381222 h 381222"/>
                  <a:gd name="connsiteX3" fmla="*/ 2047403 w 2047403"/>
                  <a:gd name="connsiteY3" fmla="*/ 381222 h 3812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47403" h="381222">
                    <a:moveTo>
                      <a:pt x="0" y="0"/>
                    </a:moveTo>
                    <a:lnTo>
                      <a:pt x="506519" y="375890"/>
                    </a:lnTo>
                    <a:lnTo>
                      <a:pt x="2047403" y="381222"/>
                    </a:lnTo>
                    <a:lnTo>
                      <a:pt x="2047403" y="381222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3AE092B6-338B-4D0B-A830-BFE6769978DF}"/>
                  </a:ext>
                </a:extLst>
              </p:cNvPr>
              <p:cNvSpPr/>
              <p:nvPr/>
            </p:nvSpPr>
            <p:spPr>
              <a:xfrm rot="2143082">
                <a:off x="-189872" y="1365133"/>
                <a:ext cx="5152485" cy="1114766"/>
              </a:xfrm>
              <a:custGeom>
                <a:avLst/>
                <a:gdLst>
                  <a:gd name="connsiteX0" fmla="*/ 0 w 2391302"/>
                  <a:gd name="connsiteY0" fmla="*/ 7998 h 381222"/>
                  <a:gd name="connsiteX1" fmla="*/ 0 w 2391302"/>
                  <a:gd name="connsiteY1" fmla="*/ 7998 h 381222"/>
                  <a:gd name="connsiteX2" fmla="*/ 71979 w 2391302"/>
                  <a:gd name="connsiteY2" fmla="*/ 7998 h 381222"/>
                  <a:gd name="connsiteX3" fmla="*/ 343899 w 2391302"/>
                  <a:gd name="connsiteY3" fmla="*/ 0 h 381222"/>
                  <a:gd name="connsiteX4" fmla="*/ 850418 w 2391302"/>
                  <a:gd name="connsiteY4" fmla="*/ 375890 h 381222"/>
                  <a:gd name="connsiteX5" fmla="*/ 2391302 w 2391302"/>
                  <a:gd name="connsiteY5" fmla="*/ 381222 h 381222"/>
                  <a:gd name="connsiteX6" fmla="*/ 2391302 w 2391302"/>
                  <a:gd name="connsiteY6" fmla="*/ 381222 h 381222"/>
                  <a:gd name="connsiteX0" fmla="*/ 0 w 2391302"/>
                  <a:gd name="connsiteY0" fmla="*/ 7998 h 381222"/>
                  <a:gd name="connsiteX1" fmla="*/ 0 w 2391302"/>
                  <a:gd name="connsiteY1" fmla="*/ 7998 h 381222"/>
                  <a:gd name="connsiteX2" fmla="*/ 71979 w 2391302"/>
                  <a:gd name="connsiteY2" fmla="*/ 7998 h 381222"/>
                  <a:gd name="connsiteX3" fmla="*/ 343899 w 2391302"/>
                  <a:gd name="connsiteY3" fmla="*/ 0 h 381222"/>
                  <a:gd name="connsiteX4" fmla="*/ 935726 w 2391302"/>
                  <a:gd name="connsiteY4" fmla="*/ 373714 h 381222"/>
                  <a:gd name="connsiteX5" fmla="*/ 2391302 w 2391302"/>
                  <a:gd name="connsiteY5" fmla="*/ 381222 h 381222"/>
                  <a:gd name="connsiteX6" fmla="*/ 2391302 w 2391302"/>
                  <a:gd name="connsiteY6" fmla="*/ 381222 h 381222"/>
                  <a:gd name="connsiteX0" fmla="*/ 0 w 2391302"/>
                  <a:gd name="connsiteY0" fmla="*/ 7998 h 381222"/>
                  <a:gd name="connsiteX1" fmla="*/ 71979 w 2391302"/>
                  <a:gd name="connsiteY1" fmla="*/ 7998 h 381222"/>
                  <a:gd name="connsiteX2" fmla="*/ 343899 w 2391302"/>
                  <a:gd name="connsiteY2" fmla="*/ 0 h 381222"/>
                  <a:gd name="connsiteX3" fmla="*/ 935726 w 2391302"/>
                  <a:gd name="connsiteY3" fmla="*/ 373714 h 381222"/>
                  <a:gd name="connsiteX4" fmla="*/ 2391302 w 2391302"/>
                  <a:gd name="connsiteY4" fmla="*/ 381222 h 381222"/>
                  <a:gd name="connsiteX5" fmla="*/ 2391302 w 2391302"/>
                  <a:gd name="connsiteY5" fmla="*/ 381222 h 381222"/>
                  <a:gd name="connsiteX0" fmla="*/ 0 w 2319323"/>
                  <a:gd name="connsiteY0" fmla="*/ 7998 h 381222"/>
                  <a:gd name="connsiteX1" fmla="*/ 271920 w 2319323"/>
                  <a:gd name="connsiteY1" fmla="*/ 0 h 381222"/>
                  <a:gd name="connsiteX2" fmla="*/ 863747 w 2319323"/>
                  <a:gd name="connsiteY2" fmla="*/ 373714 h 381222"/>
                  <a:gd name="connsiteX3" fmla="*/ 2319323 w 2319323"/>
                  <a:gd name="connsiteY3" fmla="*/ 381222 h 381222"/>
                  <a:gd name="connsiteX4" fmla="*/ 2319323 w 2319323"/>
                  <a:gd name="connsiteY4" fmla="*/ 381222 h 381222"/>
                  <a:gd name="connsiteX0" fmla="*/ 0 w 2188694"/>
                  <a:gd name="connsiteY0" fmla="*/ 10175 h 381222"/>
                  <a:gd name="connsiteX1" fmla="*/ 141291 w 2188694"/>
                  <a:gd name="connsiteY1" fmla="*/ 0 h 381222"/>
                  <a:gd name="connsiteX2" fmla="*/ 733118 w 2188694"/>
                  <a:gd name="connsiteY2" fmla="*/ 373714 h 381222"/>
                  <a:gd name="connsiteX3" fmla="*/ 2188694 w 2188694"/>
                  <a:gd name="connsiteY3" fmla="*/ 381222 h 381222"/>
                  <a:gd name="connsiteX4" fmla="*/ 2188694 w 2188694"/>
                  <a:gd name="connsiteY4" fmla="*/ 381222 h 381222"/>
                  <a:gd name="connsiteX0" fmla="*/ 0 w 2162035"/>
                  <a:gd name="connsiteY0" fmla="*/ 0 h 381930"/>
                  <a:gd name="connsiteX1" fmla="*/ 114632 w 2162035"/>
                  <a:gd name="connsiteY1" fmla="*/ 708 h 381930"/>
                  <a:gd name="connsiteX2" fmla="*/ 706459 w 2162035"/>
                  <a:gd name="connsiteY2" fmla="*/ 374422 h 381930"/>
                  <a:gd name="connsiteX3" fmla="*/ 2162035 w 2162035"/>
                  <a:gd name="connsiteY3" fmla="*/ 381930 h 381930"/>
                  <a:gd name="connsiteX4" fmla="*/ 2162035 w 2162035"/>
                  <a:gd name="connsiteY4" fmla="*/ 381930 h 3819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62035" h="381930">
                    <a:moveTo>
                      <a:pt x="0" y="0"/>
                    </a:moveTo>
                    <a:lnTo>
                      <a:pt x="114632" y="708"/>
                    </a:lnTo>
                    <a:lnTo>
                      <a:pt x="706459" y="374422"/>
                    </a:lnTo>
                    <a:lnTo>
                      <a:pt x="2162035" y="381930"/>
                    </a:lnTo>
                    <a:lnTo>
                      <a:pt x="2162035" y="381930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174C63A9-B1AA-42AC-A07D-663E5B3DC602}"/>
                  </a:ext>
                </a:extLst>
              </p:cNvPr>
              <p:cNvSpPr/>
              <p:nvPr/>
            </p:nvSpPr>
            <p:spPr>
              <a:xfrm rot="2143082">
                <a:off x="3332609" y="2161597"/>
                <a:ext cx="2611186" cy="1099113"/>
              </a:xfrm>
              <a:custGeom>
                <a:avLst/>
                <a:gdLst>
                  <a:gd name="connsiteX0" fmla="*/ 0 w 1095680"/>
                  <a:gd name="connsiteY0" fmla="*/ 461199 h 461199"/>
                  <a:gd name="connsiteX1" fmla="*/ 621152 w 1095680"/>
                  <a:gd name="connsiteY1" fmla="*/ 0 h 461199"/>
                  <a:gd name="connsiteX2" fmla="*/ 1095680 w 1095680"/>
                  <a:gd name="connsiteY2" fmla="*/ 0 h 4611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95680" h="461199">
                    <a:moveTo>
                      <a:pt x="0" y="461199"/>
                    </a:moveTo>
                    <a:lnTo>
                      <a:pt x="621152" y="0"/>
                    </a:lnTo>
                    <a:lnTo>
                      <a:pt x="1095680" y="0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13BF2365-0B0D-40B9-A063-33FD0FCECA03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1319091" y="3532941"/>
                <a:ext cx="0" cy="43976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7389CC75-F22D-4E8B-AA38-EB6225EAE0DE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1490130" y="3655926"/>
                <a:ext cx="0" cy="43976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1FD7047D-8AC7-435B-B610-9DBAF202BD50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1661174" y="3778910"/>
                <a:ext cx="0" cy="43976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38C52008-23DF-4D3A-8C73-AEE0F4532613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1832213" y="3901899"/>
                <a:ext cx="0" cy="43976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9F23CB5B-5948-44E4-9BF6-B83CCE7F7777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2003248" y="4024888"/>
                <a:ext cx="0" cy="43976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5EAF4F6D-11CE-4C3D-AE20-E4F6CF1428B3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2174296" y="4147877"/>
                <a:ext cx="0" cy="43976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E700EA4F-DA6F-4D72-B8FA-FD385DDD00E9}"/>
                  </a:ext>
                </a:extLst>
              </p:cNvPr>
              <p:cNvSpPr/>
              <p:nvPr/>
            </p:nvSpPr>
            <p:spPr>
              <a:xfrm rot="2143082">
                <a:off x="4431107" y="1624748"/>
                <a:ext cx="3523756" cy="231821"/>
              </a:xfrm>
              <a:custGeom>
                <a:avLst/>
                <a:gdLst>
                  <a:gd name="connsiteX0" fmla="*/ 0 w 1478604"/>
                  <a:gd name="connsiteY0" fmla="*/ 0 h 97276"/>
                  <a:gd name="connsiteX1" fmla="*/ 107004 w 1478604"/>
                  <a:gd name="connsiteY1" fmla="*/ 97276 h 97276"/>
                  <a:gd name="connsiteX2" fmla="*/ 1478604 w 1478604"/>
                  <a:gd name="connsiteY2" fmla="*/ 97276 h 972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78604" h="97276">
                    <a:moveTo>
                      <a:pt x="0" y="0"/>
                    </a:moveTo>
                    <a:lnTo>
                      <a:pt x="107004" y="97276"/>
                    </a:lnTo>
                    <a:lnTo>
                      <a:pt x="1478604" y="97276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271413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865096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Freeform: Shape 104">
            <a:extLst>
              <a:ext uri="{FF2B5EF4-FFF2-40B4-BE49-F238E27FC236}">
                <a16:creationId xmlns:a16="http://schemas.microsoft.com/office/drawing/2014/main" id="{83890D28-DB65-4933-A998-F6D267BEDA98}"/>
              </a:ext>
            </a:extLst>
          </p:cNvPr>
          <p:cNvSpPr/>
          <p:nvPr userDrawn="1"/>
        </p:nvSpPr>
        <p:spPr>
          <a:xfrm>
            <a:off x="8746034" y="-17976"/>
            <a:ext cx="3445966" cy="2023537"/>
          </a:xfrm>
          <a:custGeom>
            <a:avLst/>
            <a:gdLst>
              <a:gd name="connsiteX0" fmla="*/ 1468556 w 2131574"/>
              <a:gd name="connsiteY0" fmla="*/ 207970 h 1251701"/>
              <a:gd name="connsiteX1" fmla="*/ 765847 w 2131574"/>
              <a:gd name="connsiteY1" fmla="*/ 477621 h 1251701"/>
              <a:gd name="connsiteX2" fmla="*/ 989468 w 2131574"/>
              <a:gd name="connsiteY2" fmla="*/ 563908 h 1251701"/>
              <a:gd name="connsiteX3" fmla="*/ 1692178 w 2131574"/>
              <a:gd name="connsiteY3" fmla="*/ 294162 h 1251701"/>
              <a:gd name="connsiteX4" fmla="*/ 1654318 w 2131574"/>
              <a:gd name="connsiteY4" fmla="*/ 0 h 1251701"/>
              <a:gd name="connsiteX5" fmla="*/ 2022772 w 2131574"/>
              <a:gd name="connsiteY5" fmla="*/ 0 h 1251701"/>
              <a:gd name="connsiteX6" fmla="*/ 2131574 w 2131574"/>
              <a:gd name="connsiteY6" fmla="*/ 41936 h 1251701"/>
              <a:gd name="connsiteX7" fmla="*/ 2131574 w 2131574"/>
              <a:gd name="connsiteY7" fmla="*/ 466298 h 1251701"/>
              <a:gd name="connsiteX8" fmla="*/ 2111480 w 2131574"/>
              <a:gd name="connsiteY8" fmla="*/ 475348 h 1251701"/>
              <a:gd name="connsiteX9" fmla="*/ 2110534 w 2131574"/>
              <a:gd name="connsiteY9" fmla="*/ 711492 h 1251701"/>
              <a:gd name="connsiteX10" fmla="*/ 2074362 w 2131574"/>
              <a:gd name="connsiteY10" fmla="*/ 725354 h 1251701"/>
              <a:gd name="connsiteX11" fmla="*/ 2072088 w 2131574"/>
              <a:gd name="connsiteY11" fmla="*/ 488705 h 1251701"/>
              <a:gd name="connsiteX12" fmla="*/ 2033263 w 2131574"/>
              <a:gd name="connsiteY12" fmla="*/ 500423 h 1251701"/>
              <a:gd name="connsiteX13" fmla="*/ 2033061 w 2131574"/>
              <a:gd name="connsiteY13" fmla="*/ 445358 h 1251701"/>
              <a:gd name="connsiteX14" fmla="*/ 1953489 w 2131574"/>
              <a:gd name="connsiteY14" fmla="*/ 475816 h 1251701"/>
              <a:gd name="connsiteX15" fmla="*/ 1952964 w 2131574"/>
              <a:gd name="connsiteY15" fmla="*/ 533941 h 1251701"/>
              <a:gd name="connsiteX16" fmla="*/ 1915844 w 2131574"/>
              <a:gd name="connsiteY16" fmla="*/ 550576 h 1251701"/>
              <a:gd name="connsiteX17" fmla="*/ 1914897 w 2131574"/>
              <a:gd name="connsiteY17" fmla="*/ 786594 h 1251701"/>
              <a:gd name="connsiteX18" fmla="*/ 1878914 w 2131574"/>
              <a:gd name="connsiteY18" fmla="*/ 800581 h 1251701"/>
              <a:gd name="connsiteX19" fmla="*/ 1876454 w 2131574"/>
              <a:gd name="connsiteY19" fmla="*/ 563933 h 1251701"/>
              <a:gd name="connsiteX20" fmla="*/ 1837626 w 2131574"/>
              <a:gd name="connsiteY20" fmla="*/ 575651 h 1251701"/>
              <a:gd name="connsiteX21" fmla="*/ 1837425 w 2131574"/>
              <a:gd name="connsiteY21" fmla="*/ 520241 h 1251701"/>
              <a:gd name="connsiteX22" fmla="*/ 1757852 w 2131574"/>
              <a:gd name="connsiteY22" fmla="*/ 550699 h 1251701"/>
              <a:gd name="connsiteX23" fmla="*/ 1757326 w 2131574"/>
              <a:gd name="connsiteY23" fmla="*/ 609045 h 1251701"/>
              <a:gd name="connsiteX24" fmla="*/ 1720397 w 2131574"/>
              <a:gd name="connsiteY24" fmla="*/ 625678 h 1251701"/>
              <a:gd name="connsiteX25" fmla="*/ 1719260 w 2131574"/>
              <a:gd name="connsiteY25" fmla="*/ 861824 h 1251701"/>
              <a:gd name="connsiteX26" fmla="*/ 1683276 w 2131574"/>
              <a:gd name="connsiteY26" fmla="*/ 875810 h 1251701"/>
              <a:gd name="connsiteX27" fmla="*/ 1680816 w 2131574"/>
              <a:gd name="connsiteY27" fmla="*/ 639162 h 1251701"/>
              <a:gd name="connsiteX28" fmla="*/ 1641990 w 2131574"/>
              <a:gd name="connsiteY28" fmla="*/ 650754 h 1251701"/>
              <a:gd name="connsiteX29" fmla="*/ 1641837 w 2131574"/>
              <a:gd name="connsiteY29" fmla="*/ 595106 h 1251701"/>
              <a:gd name="connsiteX30" fmla="*/ 1562218 w 2131574"/>
              <a:gd name="connsiteY30" fmla="*/ 625583 h 1251701"/>
              <a:gd name="connsiteX31" fmla="*/ 1561688 w 2131574"/>
              <a:gd name="connsiteY31" fmla="*/ 684273 h 1251701"/>
              <a:gd name="connsiteX32" fmla="*/ 1524758 w 2131574"/>
              <a:gd name="connsiteY32" fmla="*/ 700907 h 1251701"/>
              <a:gd name="connsiteX33" fmla="*/ 1523622 w 2131574"/>
              <a:gd name="connsiteY33" fmla="*/ 937051 h 1251701"/>
              <a:gd name="connsiteX34" fmla="*/ 1487638 w 2131574"/>
              <a:gd name="connsiteY34" fmla="*/ 950913 h 1251701"/>
              <a:gd name="connsiteX35" fmla="*/ 1485366 w 2131574"/>
              <a:gd name="connsiteY35" fmla="*/ 714264 h 1251701"/>
              <a:gd name="connsiteX36" fmla="*/ 1446352 w 2131574"/>
              <a:gd name="connsiteY36" fmla="*/ 725983 h 1251701"/>
              <a:gd name="connsiteX37" fmla="*/ 1446199 w 2131574"/>
              <a:gd name="connsiteY37" fmla="*/ 669990 h 1251701"/>
              <a:gd name="connsiteX38" fmla="*/ 1366584 w 2131574"/>
              <a:gd name="connsiteY38" fmla="*/ 700465 h 1251701"/>
              <a:gd name="connsiteX39" fmla="*/ 1366052 w 2131574"/>
              <a:gd name="connsiteY39" fmla="*/ 759503 h 1251701"/>
              <a:gd name="connsiteX40" fmla="*/ 1329122 w 2131574"/>
              <a:gd name="connsiteY40" fmla="*/ 776135 h 1251701"/>
              <a:gd name="connsiteX41" fmla="*/ 1328175 w 2131574"/>
              <a:gd name="connsiteY41" fmla="*/ 1012153 h 1251701"/>
              <a:gd name="connsiteX42" fmla="*/ 1292002 w 2131574"/>
              <a:gd name="connsiteY42" fmla="*/ 1026141 h 1251701"/>
              <a:gd name="connsiteX43" fmla="*/ 1289728 w 2131574"/>
              <a:gd name="connsiteY43" fmla="*/ 789493 h 1251701"/>
              <a:gd name="connsiteX44" fmla="*/ 1250904 w 2131574"/>
              <a:gd name="connsiteY44" fmla="*/ 801211 h 1251701"/>
              <a:gd name="connsiteX45" fmla="*/ 1250697 w 2131574"/>
              <a:gd name="connsiteY45" fmla="*/ 744824 h 1251701"/>
              <a:gd name="connsiteX46" fmla="*/ 1171004 w 2131574"/>
              <a:gd name="connsiteY46" fmla="*/ 775328 h 1251701"/>
              <a:gd name="connsiteX47" fmla="*/ 1170416 w 2131574"/>
              <a:gd name="connsiteY47" fmla="*/ 834605 h 1251701"/>
              <a:gd name="connsiteX48" fmla="*/ 1133484 w 2131574"/>
              <a:gd name="connsiteY48" fmla="*/ 851239 h 1251701"/>
              <a:gd name="connsiteX49" fmla="*/ 1132536 w 2131574"/>
              <a:gd name="connsiteY49" fmla="*/ 1087383 h 1251701"/>
              <a:gd name="connsiteX50" fmla="*/ 1096366 w 2131574"/>
              <a:gd name="connsiteY50" fmla="*/ 1101370 h 1251701"/>
              <a:gd name="connsiteX51" fmla="*/ 1094094 w 2131574"/>
              <a:gd name="connsiteY51" fmla="*/ 864721 h 1251701"/>
              <a:gd name="connsiteX52" fmla="*/ 1055266 w 2131574"/>
              <a:gd name="connsiteY52" fmla="*/ 876441 h 1251701"/>
              <a:gd name="connsiteX53" fmla="*/ 1055059 w 2131574"/>
              <a:gd name="connsiteY53" fmla="*/ 819708 h 1251701"/>
              <a:gd name="connsiteX54" fmla="*/ 975504 w 2131574"/>
              <a:gd name="connsiteY54" fmla="*/ 850159 h 1251701"/>
              <a:gd name="connsiteX55" fmla="*/ 974966 w 2131574"/>
              <a:gd name="connsiteY55" fmla="*/ 909834 h 1251701"/>
              <a:gd name="connsiteX56" fmla="*/ 938037 w 2131574"/>
              <a:gd name="connsiteY56" fmla="*/ 926467 h 1251701"/>
              <a:gd name="connsiteX57" fmla="*/ 936898 w 2131574"/>
              <a:gd name="connsiteY57" fmla="*/ 1162611 h 1251701"/>
              <a:gd name="connsiteX58" fmla="*/ 900916 w 2131574"/>
              <a:gd name="connsiteY58" fmla="*/ 1176473 h 1251701"/>
              <a:gd name="connsiteX59" fmla="*/ 898454 w 2131574"/>
              <a:gd name="connsiteY59" fmla="*/ 939824 h 1251701"/>
              <a:gd name="connsiteX60" fmla="*/ 859628 w 2131574"/>
              <a:gd name="connsiteY60" fmla="*/ 951543 h 1251701"/>
              <a:gd name="connsiteX61" fmla="*/ 859421 w 2131574"/>
              <a:gd name="connsiteY61" fmla="*/ 894592 h 1251701"/>
              <a:gd name="connsiteX62" fmla="*/ 779871 w 2131574"/>
              <a:gd name="connsiteY62" fmla="*/ 925042 h 1251701"/>
              <a:gd name="connsiteX63" fmla="*/ 779330 w 2131574"/>
              <a:gd name="connsiteY63" fmla="*/ 985062 h 1251701"/>
              <a:gd name="connsiteX64" fmla="*/ 742398 w 2131574"/>
              <a:gd name="connsiteY64" fmla="*/ 1001695 h 1251701"/>
              <a:gd name="connsiteX65" fmla="*/ 741262 w 2131574"/>
              <a:gd name="connsiteY65" fmla="*/ 1237840 h 1251701"/>
              <a:gd name="connsiteX66" fmla="*/ 705280 w 2131574"/>
              <a:gd name="connsiteY66" fmla="*/ 1251701 h 1251701"/>
              <a:gd name="connsiteX67" fmla="*/ 702818 w 2131574"/>
              <a:gd name="connsiteY67" fmla="*/ 1015052 h 1251701"/>
              <a:gd name="connsiteX68" fmla="*/ 663992 w 2131574"/>
              <a:gd name="connsiteY68" fmla="*/ 1026772 h 1251701"/>
              <a:gd name="connsiteX69" fmla="*/ 663835 w 2131574"/>
              <a:gd name="connsiteY69" fmla="*/ 969456 h 1251701"/>
              <a:gd name="connsiteX70" fmla="*/ 585207 w 2131574"/>
              <a:gd name="connsiteY70" fmla="*/ 999553 h 1251701"/>
              <a:gd name="connsiteX71" fmla="*/ 585207 w 2131574"/>
              <a:gd name="connsiteY71" fmla="*/ 999552 h 1251701"/>
              <a:gd name="connsiteX72" fmla="*/ 384123 w 2131574"/>
              <a:gd name="connsiteY72" fmla="*/ 922654 h 1251701"/>
              <a:gd name="connsiteX73" fmla="*/ 384078 w 2131574"/>
              <a:gd name="connsiteY73" fmla="*/ 934087 h 1251701"/>
              <a:gd name="connsiteX74" fmla="*/ 347904 w 2131574"/>
              <a:gd name="connsiteY74" fmla="*/ 948074 h 1251701"/>
              <a:gd name="connsiteX75" fmla="*/ 347527 w 2131574"/>
              <a:gd name="connsiteY75" fmla="*/ 908658 h 1251701"/>
              <a:gd name="connsiteX76" fmla="*/ 189088 w 2131574"/>
              <a:gd name="connsiteY76" fmla="*/ 848068 h 1251701"/>
              <a:gd name="connsiteX77" fmla="*/ 188440 w 2131574"/>
              <a:gd name="connsiteY77" fmla="*/ 1009315 h 1251701"/>
              <a:gd name="connsiteX78" fmla="*/ 152268 w 2131574"/>
              <a:gd name="connsiteY78" fmla="*/ 1023303 h 1251701"/>
              <a:gd name="connsiteX79" fmla="*/ 150443 w 2131574"/>
              <a:gd name="connsiteY79" fmla="*/ 833290 h 1251701"/>
              <a:gd name="connsiteX80" fmla="*/ 0 w 2131574"/>
              <a:gd name="connsiteY80" fmla="*/ 775758 h 1251701"/>
              <a:gd name="connsiteX81" fmla="*/ 0 w 2131574"/>
              <a:gd name="connsiteY81" fmla="*/ 634811 h 1251701"/>
              <a:gd name="connsiteX82" fmla="*/ 0 w 2131574"/>
              <a:gd name="connsiteY82" fmla="*/ 625805 h 1251701"/>
              <a:gd name="connsiteX83" fmla="*/ 11702 w 2131574"/>
              <a:gd name="connsiteY83" fmla="*/ 630321 h 1251701"/>
              <a:gd name="connsiteX84" fmla="*/ 110416 w 2131574"/>
              <a:gd name="connsiteY84" fmla="*/ 592442 h 1251701"/>
              <a:gd name="connsiteX85" fmla="*/ 110413 w 2131574"/>
              <a:gd name="connsiteY85" fmla="*/ 591589 h 1251701"/>
              <a:gd name="connsiteX86" fmla="*/ 228402 w 2131574"/>
              <a:gd name="connsiteY86" fmla="*/ 546351 h 1251701"/>
              <a:gd name="connsiteX87" fmla="*/ 228394 w 2131574"/>
              <a:gd name="connsiteY87" fmla="*/ 547171 h 1251701"/>
              <a:gd name="connsiteX88" fmla="*/ 306052 w 2131574"/>
              <a:gd name="connsiteY88" fmla="*/ 517369 h 1251701"/>
              <a:gd name="connsiteX89" fmla="*/ 306051 w 2131574"/>
              <a:gd name="connsiteY89" fmla="*/ 516361 h 1251701"/>
              <a:gd name="connsiteX90" fmla="*/ 423850 w 2131574"/>
              <a:gd name="connsiteY90" fmla="*/ 471123 h 1251701"/>
              <a:gd name="connsiteX91" fmla="*/ 423840 w 2131574"/>
              <a:gd name="connsiteY91" fmla="*/ 472171 h 1251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</a:cxnLst>
            <a:rect l="l" t="t" r="r" b="b"/>
            <a:pathLst>
              <a:path w="2131574" h="1251701">
                <a:moveTo>
                  <a:pt x="1468556" y="207970"/>
                </a:moveTo>
                <a:lnTo>
                  <a:pt x="765847" y="477621"/>
                </a:lnTo>
                <a:lnTo>
                  <a:pt x="989468" y="563908"/>
                </a:lnTo>
                <a:lnTo>
                  <a:pt x="1692178" y="294162"/>
                </a:lnTo>
                <a:close/>
                <a:moveTo>
                  <a:pt x="1654318" y="0"/>
                </a:moveTo>
                <a:lnTo>
                  <a:pt x="2022772" y="0"/>
                </a:lnTo>
                <a:lnTo>
                  <a:pt x="2131574" y="41936"/>
                </a:lnTo>
                <a:lnTo>
                  <a:pt x="2131574" y="466298"/>
                </a:lnTo>
                <a:lnTo>
                  <a:pt x="2111480" y="475348"/>
                </a:lnTo>
                <a:lnTo>
                  <a:pt x="2110534" y="711492"/>
                </a:lnTo>
                <a:lnTo>
                  <a:pt x="2074362" y="725354"/>
                </a:lnTo>
                <a:lnTo>
                  <a:pt x="2072088" y="488705"/>
                </a:lnTo>
                <a:lnTo>
                  <a:pt x="2033263" y="500423"/>
                </a:lnTo>
                <a:lnTo>
                  <a:pt x="2033061" y="445358"/>
                </a:lnTo>
                <a:lnTo>
                  <a:pt x="1953489" y="475816"/>
                </a:lnTo>
                <a:lnTo>
                  <a:pt x="1952964" y="533941"/>
                </a:lnTo>
                <a:lnTo>
                  <a:pt x="1915844" y="550576"/>
                </a:lnTo>
                <a:lnTo>
                  <a:pt x="1914897" y="786594"/>
                </a:lnTo>
                <a:lnTo>
                  <a:pt x="1878914" y="800581"/>
                </a:lnTo>
                <a:lnTo>
                  <a:pt x="1876454" y="563933"/>
                </a:lnTo>
                <a:lnTo>
                  <a:pt x="1837626" y="575651"/>
                </a:lnTo>
                <a:lnTo>
                  <a:pt x="1837425" y="520241"/>
                </a:lnTo>
                <a:lnTo>
                  <a:pt x="1757852" y="550699"/>
                </a:lnTo>
                <a:lnTo>
                  <a:pt x="1757326" y="609045"/>
                </a:lnTo>
                <a:lnTo>
                  <a:pt x="1720397" y="625678"/>
                </a:lnTo>
                <a:lnTo>
                  <a:pt x="1719260" y="861824"/>
                </a:lnTo>
                <a:lnTo>
                  <a:pt x="1683276" y="875810"/>
                </a:lnTo>
                <a:lnTo>
                  <a:pt x="1680816" y="639162"/>
                </a:lnTo>
                <a:lnTo>
                  <a:pt x="1641990" y="650754"/>
                </a:lnTo>
                <a:lnTo>
                  <a:pt x="1641837" y="595106"/>
                </a:lnTo>
                <a:lnTo>
                  <a:pt x="1562218" y="625583"/>
                </a:lnTo>
                <a:lnTo>
                  <a:pt x="1561688" y="684273"/>
                </a:lnTo>
                <a:lnTo>
                  <a:pt x="1524758" y="700907"/>
                </a:lnTo>
                <a:lnTo>
                  <a:pt x="1523622" y="937051"/>
                </a:lnTo>
                <a:lnTo>
                  <a:pt x="1487638" y="950913"/>
                </a:lnTo>
                <a:lnTo>
                  <a:pt x="1485366" y="714264"/>
                </a:lnTo>
                <a:lnTo>
                  <a:pt x="1446352" y="725983"/>
                </a:lnTo>
                <a:lnTo>
                  <a:pt x="1446199" y="669990"/>
                </a:lnTo>
                <a:lnTo>
                  <a:pt x="1366584" y="700465"/>
                </a:lnTo>
                <a:lnTo>
                  <a:pt x="1366052" y="759503"/>
                </a:lnTo>
                <a:lnTo>
                  <a:pt x="1329122" y="776135"/>
                </a:lnTo>
                <a:lnTo>
                  <a:pt x="1328175" y="1012153"/>
                </a:lnTo>
                <a:lnTo>
                  <a:pt x="1292002" y="1026141"/>
                </a:lnTo>
                <a:lnTo>
                  <a:pt x="1289728" y="789493"/>
                </a:lnTo>
                <a:lnTo>
                  <a:pt x="1250904" y="801211"/>
                </a:lnTo>
                <a:lnTo>
                  <a:pt x="1250697" y="744824"/>
                </a:lnTo>
                <a:lnTo>
                  <a:pt x="1171004" y="775328"/>
                </a:lnTo>
                <a:lnTo>
                  <a:pt x="1170416" y="834605"/>
                </a:lnTo>
                <a:lnTo>
                  <a:pt x="1133484" y="851239"/>
                </a:lnTo>
                <a:lnTo>
                  <a:pt x="1132536" y="1087383"/>
                </a:lnTo>
                <a:lnTo>
                  <a:pt x="1096366" y="1101370"/>
                </a:lnTo>
                <a:lnTo>
                  <a:pt x="1094094" y="864721"/>
                </a:lnTo>
                <a:lnTo>
                  <a:pt x="1055266" y="876441"/>
                </a:lnTo>
                <a:lnTo>
                  <a:pt x="1055059" y="819708"/>
                </a:lnTo>
                <a:lnTo>
                  <a:pt x="975504" y="850159"/>
                </a:lnTo>
                <a:lnTo>
                  <a:pt x="974966" y="909834"/>
                </a:lnTo>
                <a:lnTo>
                  <a:pt x="938037" y="926467"/>
                </a:lnTo>
                <a:lnTo>
                  <a:pt x="936898" y="1162611"/>
                </a:lnTo>
                <a:lnTo>
                  <a:pt x="900916" y="1176473"/>
                </a:lnTo>
                <a:lnTo>
                  <a:pt x="898454" y="939824"/>
                </a:lnTo>
                <a:lnTo>
                  <a:pt x="859628" y="951543"/>
                </a:lnTo>
                <a:lnTo>
                  <a:pt x="859421" y="894592"/>
                </a:lnTo>
                <a:lnTo>
                  <a:pt x="779871" y="925042"/>
                </a:lnTo>
                <a:lnTo>
                  <a:pt x="779330" y="985062"/>
                </a:lnTo>
                <a:lnTo>
                  <a:pt x="742398" y="1001695"/>
                </a:lnTo>
                <a:lnTo>
                  <a:pt x="741262" y="1237840"/>
                </a:lnTo>
                <a:lnTo>
                  <a:pt x="705280" y="1251701"/>
                </a:lnTo>
                <a:lnTo>
                  <a:pt x="702818" y="1015052"/>
                </a:lnTo>
                <a:lnTo>
                  <a:pt x="663992" y="1026772"/>
                </a:lnTo>
                <a:lnTo>
                  <a:pt x="663835" y="969456"/>
                </a:lnTo>
                <a:lnTo>
                  <a:pt x="585207" y="999553"/>
                </a:lnTo>
                <a:lnTo>
                  <a:pt x="585207" y="999552"/>
                </a:lnTo>
                <a:lnTo>
                  <a:pt x="384123" y="922654"/>
                </a:lnTo>
                <a:lnTo>
                  <a:pt x="384078" y="934087"/>
                </a:lnTo>
                <a:lnTo>
                  <a:pt x="347904" y="948074"/>
                </a:lnTo>
                <a:lnTo>
                  <a:pt x="347527" y="908658"/>
                </a:lnTo>
                <a:lnTo>
                  <a:pt x="189088" y="848068"/>
                </a:lnTo>
                <a:lnTo>
                  <a:pt x="188440" y="1009315"/>
                </a:lnTo>
                <a:lnTo>
                  <a:pt x="152268" y="1023303"/>
                </a:lnTo>
                <a:lnTo>
                  <a:pt x="150443" y="833290"/>
                </a:lnTo>
                <a:lnTo>
                  <a:pt x="0" y="775758"/>
                </a:lnTo>
                <a:lnTo>
                  <a:pt x="0" y="634811"/>
                </a:lnTo>
                <a:lnTo>
                  <a:pt x="0" y="625805"/>
                </a:lnTo>
                <a:lnTo>
                  <a:pt x="11702" y="630321"/>
                </a:lnTo>
                <a:lnTo>
                  <a:pt x="110416" y="592442"/>
                </a:lnTo>
                <a:lnTo>
                  <a:pt x="110413" y="591589"/>
                </a:lnTo>
                <a:lnTo>
                  <a:pt x="228402" y="546351"/>
                </a:lnTo>
                <a:lnTo>
                  <a:pt x="228394" y="547171"/>
                </a:lnTo>
                <a:lnTo>
                  <a:pt x="306052" y="517369"/>
                </a:lnTo>
                <a:lnTo>
                  <a:pt x="306051" y="516361"/>
                </a:lnTo>
                <a:lnTo>
                  <a:pt x="423850" y="471123"/>
                </a:lnTo>
                <a:lnTo>
                  <a:pt x="423840" y="472171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 w="269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6B8C0EA2-D1F6-48A7-9EE4-840E625B9C02}"/>
              </a:ext>
            </a:extLst>
          </p:cNvPr>
          <p:cNvGrpSpPr/>
          <p:nvPr userDrawn="1"/>
        </p:nvGrpSpPr>
        <p:grpSpPr>
          <a:xfrm>
            <a:off x="548226" y="342079"/>
            <a:ext cx="5440770" cy="6257605"/>
            <a:chOff x="548226" y="342079"/>
            <a:chExt cx="5440770" cy="6257605"/>
          </a:xfrm>
          <a:solidFill>
            <a:schemeClr val="accent2"/>
          </a:solidFill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94C0989A-B0CD-467C-8FFF-0322C8779616}"/>
                </a:ext>
              </a:extLst>
            </p:cNvPr>
            <p:cNvSpPr/>
            <p:nvPr userDrawn="1"/>
          </p:nvSpPr>
          <p:spPr>
            <a:xfrm>
              <a:off x="1417713" y="1769387"/>
              <a:ext cx="3472774" cy="3472774"/>
            </a:xfrm>
            <a:prstGeom prst="roundRect">
              <a:avLst>
                <a:gd name="adj" fmla="val 518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F32732B9-A675-4A92-B586-57210158DBB9}"/>
                </a:ext>
              </a:extLst>
            </p:cNvPr>
            <p:cNvGrpSpPr/>
            <p:nvPr userDrawn="1"/>
          </p:nvGrpSpPr>
          <p:grpSpPr>
            <a:xfrm>
              <a:off x="1266074" y="342079"/>
              <a:ext cx="3753546" cy="1535752"/>
              <a:chOff x="1373078" y="342079"/>
              <a:chExt cx="3753546" cy="1535752"/>
            </a:xfrm>
            <a:grpFill/>
          </p:grpSpPr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20BD9410-309C-4A73-BEB0-D4BD52253B38}"/>
                  </a:ext>
                </a:extLst>
              </p:cNvPr>
              <p:cNvSpPr/>
              <p:nvPr/>
            </p:nvSpPr>
            <p:spPr>
              <a:xfrm flipH="1">
                <a:off x="1945338" y="395212"/>
                <a:ext cx="546385" cy="1482619"/>
              </a:xfrm>
              <a:custGeom>
                <a:avLst/>
                <a:gdLst>
                  <a:gd name="connsiteX0" fmla="*/ 172666 w 1002965"/>
                  <a:gd name="connsiteY0" fmla="*/ 2721517 h 2721551"/>
                  <a:gd name="connsiteX1" fmla="*/ 216272 w 1002965"/>
                  <a:gd name="connsiteY1" fmla="*/ 2678572 h 2721551"/>
                  <a:gd name="connsiteX2" fmla="*/ 210986 w 1002965"/>
                  <a:gd name="connsiteY2" fmla="*/ 2373992 h 2721551"/>
                  <a:gd name="connsiteX3" fmla="*/ 201076 w 1002965"/>
                  <a:gd name="connsiteY3" fmla="*/ 2371349 h 2721551"/>
                  <a:gd name="connsiteX4" fmla="*/ 163416 w 1002965"/>
                  <a:gd name="connsiteY4" fmla="*/ 2332368 h 2721551"/>
                  <a:gd name="connsiteX5" fmla="*/ 163416 w 1002965"/>
                  <a:gd name="connsiteY5" fmla="*/ 711687 h 2721551"/>
                  <a:gd name="connsiteX6" fmla="*/ 199754 w 1002965"/>
                  <a:gd name="connsiteY6" fmla="*/ 674027 h 2721551"/>
                  <a:gd name="connsiteX7" fmla="*/ 909339 w 1002965"/>
                  <a:gd name="connsiteY7" fmla="*/ 674688 h 2721551"/>
                  <a:gd name="connsiteX8" fmla="*/ 943035 w 1002965"/>
                  <a:gd name="connsiteY8" fmla="*/ 639671 h 2721551"/>
                  <a:gd name="connsiteX9" fmla="*/ 941053 w 1002965"/>
                  <a:gd name="connsiteY9" fmla="*/ 222113 h 2721551"/>
                  <a:gd name="connsiteX10" fmla="*/ 964177 w 1002965"/>
                  <a:gd name="connsiteY10" fmla="*/ 176525 h 2721551"/>
                  <a:gd name="connsiteX11" fmla="*/ 995229 w 1002965"/>
                  <a:gd name="connsiteY11" fmla="*/ 58921 h 2721551"/>
                  <a:gd name="connsiteX12" fmla="*/ 894804 w 1002965"/>
                  <a:gd name="connsiteY12" fmla="*/ 780 h 2721551"/>
                  <a:gd name="connsiteX13" fmla="*/ 813538 w 1002965"/>
                  <a:gd name="connsiteY13" fmla="*/ 80724 h 2721551"/>
                  <a:gd name="connsiteX14" fmla="*/ 867055 w 1002965"/>
                  <a:gd name="connsiteY14" fmla="*/ 187096 h 2721551"/>
                  <a:gd name="connsiteX15" fmla="*/ 886876 w 1002965"/>
                  <a:gd name="connsiteY15" fmla="*/ 218809 h 2721551"/>
                  <a:gd name="connsiteX16" fmla="*/ 886876 w 1002965"/>
                  <a:gd name="connsiteY16" fmla="*/ 590780 h 2721551"/>
                  <a:gd name="connsiteX17" fmla="*/ 857144 w 1002965"/>
                  <a:gd name="connsiteY17" fmla="*/ 619850 h 2721551"/>
                  <a:gd name="connsiteX18" fmla="*/ 123114 w 1002965"/>
                  <a:gd name="connsiteY18" fmla="*/ 617208 h 2721551"/>
                  <a:gd name="connsiteX19" fmla="*/ 88758 w 1002965"/>
                  <a:gd name="connsiteY19" fmla="*/ 650242 h 2721551"/>
                  <a:gd name="connsiteX20" fmla="*/ 89418 w 1002965"/>
                  <a:gd name="connsiteY20" fmla="*/ 2329726 h 2721551"/>
                  <a:gd name="connsiteX21" fmla="*/ 89418 w 1002965"/>
                  <a:gd name="connsiteY21" fmla="*/ 2353511 h 2721551"/>
                  <a:gd name="connsiteX22" fmla="*/ 72240 w 1002965"/>
                  <a:gd name="connsiteY22" fmla="*/ 2370689 h 2721551"/>
                  <a:gd name="connsiteX23" fmla="*/ 5510 w 1002965"/>
                  <a:gd name="connsiteY23" fmla="*/ 2372671 h 2721551"/>
                  <a:gd name="connsiteX24" fmla="*/ 6171 w 1002965"/>
                  <a:gd name="connsiteY24" fmla="*/ 2388527 h 2721551"/>
                  <a:gd name="connsiteX25" fmla="*/ 225 w 1002965"/>
                  <a:gd name="connsiteY25" fmla="*/ 2687822 h 2721551"/>
                  <a:gd name="connsiteX26" fmla="*/ 34581 w 1002965"/>
                  <a:gd name="connsiteY26" fmla="*/ 2721517 h 2721551"/>
                  <a:gd name="connsiteX27" fmla="*/ 172666 w 1002965"/>
                  <a:gd name="connsiteY27" fmla="*/ 2721517 h 2721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002965" h="2721551">
                    <a:moveTo>
                      <a:pt x="172666" y="2721517"/>
                    </a:moveTo>
                    <a:cubicBezTo>
                      <a:pt x="215611" y="2721517"/>
                      <a:pt x="215611" y="2720856"/>
                      <a:pt x="216272" y="2678572"/>
                    </a:cubicBezTo>
                    <a:cubicBezTo>
                      <a:pt x="217593" y="2576825"/>
                      <a:pt x="205040" y="2475739"/>
                      <a:pt x="210986" y="2373992"/>
                    </a:cubicBezTo>
                    <a:cubicBezTo>
                      <a:pt x="207683" y="2373331"/>
                      <a:pt x="204379" y="2371349"/>
                      <a:pt x="201076" y="2371349"/>
                    </a:cubicBezTo>
                    <a:cubicBezTo>
                      <a:pt x="163416" y="2368707"/>
                      <a:pt x="163416" y="2369367"/>
                      <a:pt x="163416" y="2332368"/>
                    </a:cubicBezTo>
                    <a:cubicBezTo>
                      <a:pt x="163416" y="1791921"/>
                      <a:pt x="163416" y="1252134"/>
                      <a:pt x="163416" y="711687"/>
                    </a:cubicBezTo>
                    <a:cubicBezTo>
                      <a:pt x="163416" y="669402"/>
                      <a:pt x="157470" y="674027"/>
                      <a:pt x="199754" y="674027"/>
                    </a:cubicBezTo>
                    <a:cubicBezTo>
                      <a:pt x="436282" y="674027"/>
                      <a:pt x="672811" y="674688"/>
                      <a:pt x="909339" y="674688"/>
                    </a:cubicBezTo>
                    <a:cubicBezTo>
                      <a:pt x="943695" y="674688"/>
                      <a:pt x="943695" y="674688"/>
                      <a:pt x="943035" y="639671"/>
                    </a:cubicBezTo>
                    <a:cubicBezTo>
                      <a:pt x="942374" y="500265"/>
                      <a:pt x="942374" y="360858"/>
                      <a:pt x="941053" y="222113"/>
                    </a:cubicBezTo>
                    <a:cubicBezTo>
                      <a:pt x="941053" y="201631"/>
                      <a:pt x="945017" y="188417"/>
                      <a:pt x="964177" y="176525"/>
                    </a:cubicBezTo>
                    <a:cubicBezTo>
                      <a:pt x="1000515" y="153401"/>
                      <a:pt x="1012407" y="102527"/>
                      <a:pt x="995229" y="58921"/>
                    </a:cubicBezTo>
                    <a:cubicBezTo>
                      <a:pt x="979373" y="17298"/>
                      <a:pt x="941713" y="-4505"/>
                      <a:pt x="894804" y="780"/>
                    </a:cubicBezTo>
                    <a:cubicBezTo>
                      <a:pt x="851859" y="5405"/>
                      <a:pt x="822128" y="34476"/>
                      <a:pt x="813538" y="80724"/>
                    </a:cubicBezTo>
                    <a:cubicBezTo>
                      <a:pt x="805610" y="125651"/>
                      <a:pt x="826752" y="169918"/>
                      <a:pt x="867055" y="187096"/>
                    </a:cubicBezTo>
                    <a:cubicBezTo>
                      <a:pt x="883572" y="193703"/>
                      <a:pt x="886876" y="202292"/>
                      <a:pt x="886876" y="218809"/>
                    </a:cubicBezTo>
                    <a:cubicBezTo>
                      <a:pt x="886215" y="343020"/>
                      <a:pt x="885554" y="467230"/>
                      <a:pt x="886876" y="590780"/>
                    </a:cubicBezTo>
                    <a:cubicBezTo>
                      <a:pt x="886876" y="615226"/>
                      <a:pt x="880269" y="620511"/>
                      <a:pt x="857144" y="619850"/>
                    </a:cubicBezTo>
                    <a:cubicBezTo>
                      <a:pt x="612688" y="618529"/>
                      <a:pt x="368231" y="619190"/>
                      <a:pt x="123114" y="617208"/>
                    </a:cubicBezTo>
                    <a:cubicBezTo>
                      <a:pt x="97347" y="617208"/>
                      <a:pt x="88758" y="621832"/>
                      <a:pt x="88758" y="650242"/>
                    </a:cubicBezTo>
                    <a:cubicBezTo>
                      <a:pt x="90079" y="1209850"/>
                      <a:pt x="89418" y="1770118"/>
                      <a:pt x="89418" y="2329726"/>
                    </a:cubicBezTo>
                    <a:cubicBezTo>
                      <a:pt x="89418" y="2337654"/>
                      <a:pt x="88758" y="2345582"/>
                      <a:pt x="89418" y="2353511"/>
                    </a:cubicBezTo>
                    <a:cubicBezTo>
                      <a:pt x="90079" y="2366064"/>
                      <a:pt x="85454" y="2370689"/>
                      <a:pt x="72240" y="2370689"/>
                    </a:cubicBezTo>
                    <a:cubicBezTo>
                      <a:pt x="49777" y="2370689"/>
                      <a:pt x="27974" y="2367385"/>
                      <a:pt x="5510" y="2372671"/>
                    </a:cubicBezTo>
                    <a:cubicBezTo>
                      <a:pt x="5510" y="2377956"/>
                      <a:pt x="6171" y="2383242"/>
                      <a:pt x="6171" y="2388527"/>
                    </a:cubicBezTo>
                    <a:cubicBezTo>
                      <a:pt x="10135" y="2488292"/>
                      <a:pt x="-1757" y="2588057"/>
                      <a:pt x="225" y="2687822"/>
                    </a:cubicBezTo>
                    <a:cubicBezTo>
                      <a:pt x="885" y="2713589"/>
                      <a:pt x="8814" y="2722178"/>
                      <a:pt x="34581" y="2721517"/>
                    </a:cubicBezTo>
                    <a:cubicBezTo>
                      <a:pt x="81490" y="2720195"/>
                      <a:pt x="127078" y="2721517"/>
                      <a:pt x="172666" y="272151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2D03E240-F54F-4508-9919-35CBB644B65F}"/>
                  </a:ext>
                </a:extLst>
              </p:cNvPr>
              <p:cNvSpPr/>
              <p:nvPr/>
            </p:nvSpPr>
            <p:spPr>
              <a:xfrm flipH="1">
                <a:off x="2788787" y="342079"/>
                <a:ext cx="130800" cy="1535752"/>
              </a:xfrm>
              <a:custGeom>
                <a:avLst/>
                <a:gdLst>
                  <a:gd name="connsiteX0" fmla="*/ 208346 w 240102"/>
                  <a:gd name="connsiteY0" fmla="*/ 2818424 h 2819084"/>
                  <a:gd name="connsiteX1" fmla="*/ 240059 w 240102"/>
                  <a:gd name="connsiteY1" fmla="*/ 2785390 h 2819084"/>
                  <a:gd name="connsiteX2" fmla="*/ 240059 w 240102"/>
                  <a:gd name="connsiteY2" fmla="*/ 2641358 h 2819084"/>
                  <a:gd name="connsiteX3" fmla="*/ 240059 w 240102"/>
                  <a:gd name="connsiteY3" fmla="*/ 2518470 h 2819084"/>
                  <a:gd name="connsiteX4" fmla="*/ 189846 w 240102"/>
                  <a:gd name="connsiteY4" fmla="*/ 2468917 h 2819084"/>
                  <a:gd name="connsiteX5" fmla="*/ 156151 w 240102"/>
                  <a:gd name="connsiteY5" fmla="*/ 2435222 h 2819084"/>
                  <a:gd name="connsiteX6" fmla="*/ 156812 w 240102"/>
                  <a:gd name="connsiteY6" fmla="*/ 215291 h 2819084"/>
                  <a:gd name="connsiteX7" fmla="*/ 173990 w 240102"/>
                  <a:gd name="connsiteY7" fmla="*/ 153186 h 2819084"/>
                  <a:gd name="connsiteX8" fmla="*/ 141616 w 240102"/>
                  <a:gd name="connsiteY8" fmla="*/ 11137 h 2819084"/>
                  <a:gd name="connsiteX9" fmla="*/ 8816 w 240102"/>
                  <a:gd name="connsiteY9" fmla="*/ 56725 h 2819084"/>
                  <a:gd name="connsiteX10" fmla="*/ 68940 w 240102"/>
                  <a:gd name="connsiteY10" fmla="*/ 192167 h 2819084"/>
                  <a:gd name="connsiteX11" fmla="*/ 84135 w 240102"/>
                  <a:gd name="connsiteY11" fmla="*/ 222559 h 2819084"/>
                  <a:gd name="connsiteX12" fmla="*/ 84796 w 240102"/>
                  <a:gd name="connsiteY12" fmla="*/ 2437204 h 2819084"/>
                  <a:gd name="connsiteX13" fmla="*/ 53743 w 240102"/>
                  <a:gd name="connsiteY13" fmla="*/ 2467596 h 2819084"/>
                  <a:gd name="connsiteX14" fmla="*/ 29958 w 240102"/>
                  <a:gd name="connsiteY14" fmla="*/ 2491381 h 2819084"/>
                  <a:gd name="connsiteX15" fmla="*/ 30619 w 240102"/>
                  <a:gd name="connsiteY15" fmla="*/ 2641358 h 2819084"/>
                  <a:gd name="connsiteX16" fmla="*/ 30619 w 240102"/>
                  <a:gd name="connsiteY16" fmla="*/ 2788032 h 2819084"/>
                  <a:gd name="connsiteX17" fmla="*/ 61672 w 240102"/>
                  <a:gd name="connsiteY17" fmla="*/ 2819085 h 2819084"/>
                  <a:gd name="connsiteX18" fmla="*/ 208346 w 240102"/>
                  <a:gd name="connsiteY18" fmla="*/ 2818424 h 2819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40102" h="2819084">
                    <a:moveTo>
                      <a:pt x="208346" y="2818424"/>
                    </a:moveTo>
                    <a:cubicBezTo>
                      <a:pt x="234113" y="2819085"/>
                      <a:pt x="240720" y="2808514"/>
                      <a:pt x="240059" y="2785390"/>
                    </a:cubicBezTo>
                    <a:cubicBezTo>
                      <a:pt x="238737" y="2737159"/>
                      <a:pt x="240059" y="2689589"/>
                      <a:pt x="240059" y="2641358"/>
                    </a:cubicBezTo>
                    <a:cubicBezTo>
                      <a:pt x="240059" y="2600395"/>
                      <a:pt x="240059" y="2559432"/>
                      <a:pt x="240059" y="2518470"/>
                    </a:cubicBezTo>
                    <a:cubicBezTo>
                      <a:pt x="240059" y="2468257"/>
                      <a:pt x="240059" y="2466275"/>
                      <a:pt x="189846" y="2468917"/>
                    </a:cubicBezTo>
                    <a:cubicBezTo>
                      <a:pt x="162758" y="2470239"/>
                      <a:pt x="156151" y="2462971"/>
                      <a:pt x="156151" y="2435222"/>
                    </a:cubicBezTo>
                    <a:cubicBezTo>
                      <a:pt x="156812" y="1695245"/>
                      <a:pt x="156812" y="955268"/>
                      <a:pt x="156812" y="215291"/>
                    </a:cubicBezTo>
                    <a:cubicBezTo>
                      <a:pt x="156812" y="192828"/>
                      <a:pt x="159454" y="173668"/>
                      <a:pt x="173990" y="153186"/>
                    </a:cubicBezTo>
                    <a:cubicBezTo>
                      <a:pt x="207685" y="106277"/>
                      <a:pt x="189185" y="35583"/>
                      <a:pt x="141616" y="11137"/>
                    </a:cubicBezTo>
                    <a:cubicBezTo>
                      <a:pt x="90742" y="-14630"/>
                      <a:pt x="29958" y="5851"/>
                      <a:pt x="8816" y="56725"/>
                    </a:cubicBezTo>
                    <a:cubicBezTo>
                      <a:pt x="-14969" y="113544"/>
                      <a:pt x="10798" y="174989"/>
                      <a:pt x="68940" y="192167"/>
                    </a:cubicBezTo>
                    <a:cubicBezTo>
                      <a:pt x="89421" y="198113"/>
                      <a:pt x="84135" y="210666"/>
                      <a:pt x="84135" y="222559"/>
                    </a:cubicBezTo>
                    <a:cubicBezTo>
                      <a:pt x="84135" y="960554"/>
                      <a:pt x="84135" y="1698549"/>
                      <a:pt x="84796" y="2437204"/>
                    </a:cubicBezTo>
                    <a:cubicBezTo>
                      <a:pt x="84796" y="2461650"/>
                      <a:pt x="78189" y="2471560"/>
                      <a:pt x="53743" y="2467596"/>
                    </a:cubicBezTo>
                    <a:cubicBezTo>
                      <a:pt x="35244" y="2464953"/>
                      <a:pt x="29298" y="2472221"/>
                      <a:pt x="29958" y="2491381"/>
                    </a:cubicBezTo>
                    <a:cubicBezTo>
                      <a:pt x="31280" y="2541594"/>
                      <a:pt x="30619" y="2591146"/>
                      <a:pt x="30619" y="2641358"/>
                    </a:cubicBezTo>
                    <a:cubicBezTo>
                      <a:pt x="30619" y="2690250"/>
                      <a:pt x="31940" y="2739141"/>
                      <a:pt x="30619" y="2788032"/>
                    </a:cubicBezTo>
                    <a:cubicBezTo>
                      <a:pt x="29958" y="2811817"/>
                      <a:pt x="39208" y="2819085"/>
                      <a:pt x="61672" y="2819085"/>
                    </a:cubicBezTo>
                    <a:cubicBezTo>
                      <a:pt x="110563" y="2817103"/>
                      <a:pt x="159454" y="2817103"/>
                      <a:pt x="208346" y="2818424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4BCF587F-187E-4163-89C2-718ECF77FD3C}"/>
                  </a:ext>
                </a:extLst>
              </p:cNvPr>
              <p:cNvSpPr/>
              <p:nvPr/>
            </p:nvSpPr>
            <p:spPr>
              <a:xfrm flipH="1">
                <a:off x="1373078" y="1091819"/>
                <a:ext cx="733965" cy="786012"/>
              </a:xfrm>
              <a:custGeom>
                <a:avLst/>
                <a:gdLst>
                  <a:gd name="connsiteX0" fmla="*/ 136802 w 1347294"/>
                  <a:gd name="connsiteY0" fmla="*/ 78466 h 1442833"/>
                  <a:gd name="connsiteX1" fmla="*/ 138123 w 1347294"/>
                  <a:gd name="connsiteY1" fmla="*/ 512542 h 1442833"/>
                  <a:gd name="connsiteX2" fmla="*/ 138784 w 1347294"/>
                  <a:gd name="connsiteY2" fmla="*/ 1066864 h 1442833"/>
                  <a:gd name="connsiteX3" fmla="*/ 113677 w 1347294"/>
                  <a:gd name="connsiteY3" fmla="*/ 1092631 h 1442833"/>
                  <a:gd name="connsiteX4" fmla="*/ 25145 w 1347294"/>
                  <a:gd name="connsiteY4" fmla="*/ 1091970 h 1442833"/>
                  <a:gd name="connsiteX5" fmla="*/ 38 w 1347294"/>
                  <a:gd name="connsiteY5" fmla="*/ 1115094 h 1442833"/>
                  <a:gd name="connsiteX6" fmla="*/ 699 w 1347294"/>
                  <a:gd name="connsiteY6" fmla="*/ 1265072 h 1442833"/>
                  <a:gd name="connsiteX7" fmla="*/ 699 w 1347294"/>
                  <a:gd name="connsiteY7" fmla="*/ 1414389 h 1442833"/>
                  <a:gd name="connsiteX8" fmla="*/ 29109 w 1347294"/>
                  <a:gd name="connsiteY8" fmla="*/ 1442799 h 1442833"/>
                  <a:gd name="connsiteX9" fmla="*/ 181068 w 1347294"/>
                  <a:gd name="connsiteY9" fmla="*/ 1442799 h 1442833"/>
                  <a:gd name="connsiteX10" fmla="*/ 210139 w 1347294"/>
                  <a:gd name="connsiteY10" fmla="*/ 1412407 h 1442833"/>
                  <a:gd name="connsiteX11" fmla="*/ 210139 w 1347294"/>
                  <a:gd name="connsiteY11" fmla="*/ 1265733 h 1442833"/>
                  <a:gd name="connsiteX12" fmla="*/ 209478 w 1347294"/>
                  <a:gd name="connsiteY12" fmla="*/ 1113112 h 1442833"/>
                  <a:gd name="connsiteX13" fmla="*/ 205514 w 1347294"/>
                  <a:gd name="connsiteY13" fmla="*/ 1093952 h 1442833"/>
                  <a:gd name="connsiteX14" fmla="*/ 191639 w 1347294"/>
                  <a:gd name="connsiteY14" fmla="*/ 1064221 h 1442833"/>
                  <a:gd name="connsiteX15" fmla="*/ 190979 w 1347294"/>
                  <a:gd name="connsiteY15" fmla="*/ 148500 h 1442833"/>
                  <a:gd name="connsiteX16" fmla="*/ 220049 w 1347294"/>
                  <a:gd name="connsiteY16" fmla="*/ 118768 h 1442833"/>
                  <a:gd name="connsiteX17" fmla="*/ 1133128 w 1347294"/>
                  <a:gd name="connsiteY17" fmla="*/ 118768 h 1442833"/>
                  <a:gd name="connsiteX18" fmla="*/ 1166162 w 1347294"/>
                  <a:gd name="connsiteY18" fmla="*/ 139911 h 1442833"/>
                  <a:gd name="connsiteX19" fmla="*/ 1267909 w 1347294"/>
                  <a:gd name="connsiteY19" fmla="*/ 194748 h 1442833"/>
                  <a:gd name="connsiteX20" fmla="*/ 1345211 w 1347294"/>
                  <a:gd name="connsiteY20" fmla="*/ 120090 h 1442833"/>
                  <a:gd name="connsiteX21" fmla="*/ 1299623 w 1347294"/>
                  <a:gd name="connsiteY21" fmla="*/ 11736 h 1442833"/>
                  <a:gd name="connsiteX22" fmla="*/ 1185983 w 1347294"/>
                  <a:gd name="connsiteY22" fmla="*/ 27593 h 1442833"/>
                  <a:gd name="connsiteX23" fmla="*/ 1142378 w 1347294"/>
                  <a:gd name="connsiteY23" fmla="*/ 45431 h 1442833"/>
                  <a:gd name="connsiteX24" fmla="*/ 170497 w 1347294"/>
                  <a:gd name="connsiteY24" fmla="*/ 44110 h 1442833"/>
                  <a:gd name="connsiteX25" fmla="*/ 136802 w 1347294"/>
                  <a:gd name="connsiteY25" fmla="*/ 78466 h 14428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347294" h="1442833">
                    <a:moveTo>
                      <a:pt x="136802" y="78466"/>
                    </a:moveTo>
                    <a:cubicBezTo>
                      <a:pt x="138784" y="223158"/>
                      <a:pt x="138123" y="367850"/>
                      <a:pt x="138123" y="512542"/>
                    </a:cubicBezTo>
                    <a:cubicBezTo>
                      <a:pt x="138123" y="697536"/>
                      <a:pt x="138123" y="881870"/>
                      <a:pt x="138784" y="1066864"/>
                    </a:cubicBezTo>
                    <a:cubicBezTo>
                      <a:pt x="138784" y="1086024"/>
                      <a:pt x="134820" y="1093952"/>
                      <a:pt x="113677" y="1092631"/>
                    </a:cubicBezTo>
                    <a:cubicBezTo>
                      <a:pt x="84607" y="1090649"/>
                      <a:pt x="54876" y="1093292"/>
                      <a:pt x="25145" y="1091970"/>
                    </a:cubicBezTo>
                    <a:cubicBezTo>
                      <a:pt x="7306" y="1091309"/>
                      <a:pt x="-623" y="1095274"/>
                      <a:pt x="38" y="1115094"/>
                    </a:cubicBezTo>
                    <a:cubicBezTo>
                      <a:pt x="1359" y="1165307"/>
                      <a:pt x="699" y="1214859"/>
                      <a:pt x="699" y="1265072"/>
                    </a:cubicBezTo>
                    <a:cubicBezTo>
                      <a:pt x="699" y="1314624"/>
                      <a:pt x="1359" y="1364837"/>
                      <a:pt x="699" y="1414389"/>
                    </a:cubicBezTo>
                    <a:cubicBezTo>
                      <a:pt x="699" y="1434870"/>
                      <a:pt x="7966" y="1443459"/>
                      <a:pt x="29109" y="1442799"/>
                    </a:cubicBezTo>
                    <a:cubicBezTo>
                      <a:pt x="79982" y="1442138"/>
                      <a:pt x="130856" y="1442138"/>
                      <a:pt x="181068" y="1442799"/>
                    </a:cubicBezTo>
                    <a:cubicBezTo>
                      <a:pt x="203532" y="1443459"/>
                      <a:pt x="210799" y="1434210"/>
                      <a:pt x="210139" y="1412407"/>
                    </a:cubicBezTo>
                    <a:cubicBezTo>
                      <a:pt x="209478" y="1363515"/>
                      <a:pt x="210139" y="1314624"/>
                      <a:pt x="210139" y="1265733"/>
                    </a:cubicBezTo>
                    <a:cubicBezTo>
                      <a:pt x="210139" y="1214859"/>
                      <a:pt x="210139" y="1163986"/>
                      <a:pt x="209478" y="1113112"/>
                    </a:cubicBezTo>
                    <a:cubicBezTo>
                      <a:pt x="209478" y="1106506"/>
                      <a:pt x="213442" y="1095274"/>
                      <a:pt x="205514" y="1093952"/>
                    </a:cubicBezTo>
                    <a:cubicBezTo>
                      <a:pt x="186354" y="1089327"/>
                      <a:pt x="191639" y="1075453"/>
                      <a:pt x="191639" y="1064221"/>
                    </a:cubicBezTo>
                    <a:cubicBezTo>
                      <a:pt x="191639" y="758981"/>
                      <a:pt x="191639" y="453740"/>
                      <a:pt x="190979" y="148500"/>
                    </a:cubicBezTo>
                    <a:cubicBezTo>
                      <a:pt x="190979" y="125375"/>
                      <a:pt x="195604" y="118768"/>
                      <a:pt x="220049" y="118768"/>
                    </a:cubicBezTo>
                    <a:cubicBezTo>
                      <a:pt x="524629" y="119429"/>
                      <a:pt x="829209" y="119429"/>
                      <a:pt x="1133128" y="118768"/>
                    </a:cubicBezTo>
                    <a:cubicBezTo>
                      <a:pt x="1150306" y="118768"/>
                      <a:pt x="1159555" y="122072"/>
                      <a:pt x="1166162" y="139911"/>
                    </a:cubicBezTo>
                    <a:cubicBezTo>
                      <a:pt x="1182019" y="182195"/>
                      <a:pt x="1219679" y="200694"/>
                      <a:pt x="1267909" y="194748"/>
                    </a:cubicBezTo>
                    <a:cubicBezTo>
                      <a:pt x="1306890" y="190123"/>
                      <a:pt x="1337282" y="161053"/>
                      <a:pt x="1345211" y="120090"/>
                    </a:cubicBezTo>
                    <a:cubicBezTo>
                      <a:pt x="1353799" y="74502"/>
                      <a:pt x="1335300" y="31557"/>
                      <a:pt x="1299623" y="11736"/>
                    </a:cubicBezTo>
                    <a:cubicBezTo>
                      <a:pt x="1262624" y="-8085"/>
                      <a:pt x="1212411" y="-2799"/>
                      <a:pt x="1185983" y="27593"/>
                    </a:cubicBezTo>
                    <a:cubicBezTo>
                      <a:pt x="1173430" y="42128"/>
                      <a:pt x="1160216" y="45431"/>
                      <a:pt x="1142378" y="45431"/>
                    </a:cubicBezTo>
                    <a:cubicBezTo>
                      <a:pt x="818638" y="44771"/>
                      <a:pt x="494237" y="45431"/>
                      <a:pt x="170497" y="44110"/>
                    </a:cubicBezTo>
                    <a:cubicBezTo>
                      <a:pt x="146052" y="46092"/>
                      <a:pt x="136141" y="49396"/>
                      <a:pt x="136802" y="78466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6C8E0D8C-4969-48C1-AF8C-64C51835A08D}"/>
                  </a:ext>
                </a:extLst>
              </p:cNvPr>
              <p:cNvSpPr/>
              <p:nvPr/>
            </p:nvSpPr>
            <p:spPr>
              <a:xfrm flipH="1">
                <a:off x="3557029" y="726738"/>
                <a:ext cx="453728" cy="1151093"/>
              </a:xfrm>
              <a:custGeom>
                <a:avLst/>
                <a:gdLst>
                  <a:gd name="connsiteX0" fmla="*/ 67744 w 832880"/>
                  <a:gd name="connsiteY0" fmla="*/ 190334 h 2112990"/>
                  <a:gd name="connsiteX1" fmla="*/ 85582 w 832880"/>
                  <a:gd name="connsiteY1" fmla="*/ 219405 h 2112990"/>
                  <a:gd name="connsiteX2" fmla="*/ 84922 w 832880"/>
                  <a:gd name="connsiteY2" fmla="*/ 1012237 h 2112990"/>
                  <a:gd name="connsiteX3" fmla="*/ 115974 w 832880"/>
                  <a:gd name="connsiteY3" fmla="*/ 1042629 h 2112990"/>
                  <a:gd name="connsiteX4" fmla="*/ 651797 w 832880"/>
                  <a:gd name="connsiteY4" fmla="*/ 1041308 h 2112990"/>
                  <a:gd name="connsiteX5" fmla="*/ 683510 w 832880"/>
                  <a:gd name="connsiteY5" fmla="*/ 1074343 h 2112990"/>
                  <a:gd name="connsiteX6" fmla="*/ 682849 w 832880"/>
                  <a:gd name="connsiteY6" fmla="*/ 1711912 h 2112990"/>
                  <a:gd name="connsiteX7" fmla="*/ 634619 w 832880"/>
                  <a:gd name="connsiteY7" fmla="*/ 1762125 h 2112990"/>
                  <a:gd name="connsiteX8" fmla="*/ 626691 w 832880"/>
                  <a:gd name="connsiteY8" fmla="*/ 1764107 h 2112990"/>
                  <a:gd name="connsiteX9" fmla="*/ 627351 w 832880"/>
                  <a:gd name="connsiteY9" fmla="*/ 1799124 h 2112990"/>
                  <a:gd name="connsiteX10" fmla="*/ 622066 w 832880"/>
                  <a:gd name="connsiteY10" fmla="*/ 2081900 h 2112990"/>
                  <a:gd name="connsiteX11" fmla="*/ 653118 w 832880"/>
                  <a:gd name="connsiteY11" fmla="*/ 2112953 h 2112990"/>
                  <a:gd name="connsiteX12" fmla="*/ 805739 w 832880"/>
                  <a:gd name="connsiteY12" fmla="*/ 2112953 h 2112990"/>
                  <a:gd name="connsiteX13" fmla="*/ 832827 w 832880"/>
                  <a:gd name="connsiteY13" fmla="*/ 2083222 h 2112990"/>
                  <a:gd name="connsiteX14" fmla="*/ 830845 w 832880"/>
                  <a:gd name="connsiteY14" fmla="*/ 1765428 h 2112990"/>
                  <a:gd name="connsiteX15" fmla="*/ 770061 w 832880"/>
                  <a:gd name="connsiteY15" fmla="*/ 1762785 h 2112990"/>
                  <a:gd name="connsiteX16" fmla="*/ 737026 w 832880"/>
                  <a:gd name="connsiteY16" fmla="*/ 1731072 h 2112990"/>
                  <a:gd name="connsiteX17" fmla="*/ 738348 w 832880"/>
                  <a:gd name="connsiteY17" fmla="*/ 1016202 h 2112990"/>
                  <a:gd name="connsiteX18" fmla="*/ 709938 w 832880"/>
                  <a:gd name="connsiteY18" fmla="*/ 988452 h 2112990"/>
                  <a:gd name="connsiteX19" fmla="*/ 187990 w 832880"/>
                  <a:gd name="connsiteY19" fmla="*/ 989774 h 2112990"/>
                  <a:gd name="connsiteX20" fmla="*/ 157598 w 832880"/>
                  <a:gd name="connsiteY20" fmla="*/ 958721 h 2112990"/>
                  <a:gd name="connsiteX21" fmla="*/ 158259 w 832880"/>
                  <a:gd name="connsiteY21" fmla="*/ 214119 h 2112990"/>
                  <a:gd name="connsiteX22" fmla="*/ 174776 w 832880"/>
                  <a:gd name="connsiteY22" fmla="*/ 152014 h 2112990"/>
                  <a:gd name="connsiteX23" fmla="*/ 140420 w 832880"/>
                  <a:gd name="connsiteY23" fmla="*/ 10626 h 2112990"/>
                  <a:gd name="connsiteX24" fmla="*/ 9603 w 832880"/>
                  <a:gd name="connsiteY24" fmla="*/ 55553 h 2112990"/>
                  <a:gd name="connsiteX25" fmla="*/ 67744 w 832880"/>
                  <a:gd name="connsiteY25" fmla="*/ 190334 h 21129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832880" h="2112990">
                    <a:moveTo>
                      <a:pt x="67744" y="190334"/>
                    </a:moveTo>
                    <a:cubicBezTo>
                      <a:pt x="86243" y="195620"/>
                      <a:pt x="85582" y="206191"/>
                      <a:pt x="85582" y="219405"/>
                    </a:cubicBezTo>
                    <a:cubicBezTo>
                      <a:pt x="85582" y="483682"/>
                      <a:pt x="85582" y="747960"/>
                      <a:pt x="84922" y="1012237"/>
                    </a:cubicBezTo>
                    <a:cubicBezTo>
                      <a:pt x="84922" y="1037344"/>
                      <a:pt x="92189" y="1042629"/>
                      <a:pt x="115974" y="1042629"/>
                    </a:cubicBezTo>
                    <a:cubicBezTo>
                      <a:pt x="294362" y="1041969"/>
                      <a:pt x="472749" y="1042629"/>
                      <a:pt x="651797" y="1041308"/>
                    </a:cubicBezTo>
                    <a:cubicBezTo>
                      <a:pt x="678885" y="1041308"/>
                      <a:pt x="683510" y="1049236"/>
                      <a:pt x="683510" y="1074343"/>
                    </a:cubicBezTo>
                    <a:cubicBezTo>
                      <a:pt x="682849" y="1287086"/>
                      <a:pt x="682849" y="1499168"/>
                      <a:pt x="682849" y="1711912"/>
                    </a:cubicBezTo>
                    <a:cubicBezTo>
                      <a:pt x="682849" y="1759482"/>
                      <a:pt x="682849" y="1759482"/>
                      <a:pt x="634619" y="1762125"/>
                    </a:cubicBezTo>
                    <a:cubicBezTo>
                      <a:pt x="631976" y="1762125"/>
                      <a:pt x="629333" y="1763446"/>
                      <a:pt x="626691" y="1764107"/>
                    </a:cubicBezTo>
                    <a:cubicBezTo>
                      <a:pt x="626691" y="1775999"/>
                      <a:pt x="627351" y="1787231"/>
                      <a:pt x="627351" y="1799124"/>
                    </a:cubicBezTo>
                    <a:cubicBezTo>
                      <a:pt x="625369" y="1893603"/>
                      <a:pt x="624048" y="1988082"/>
                      <a:pt x="622066" y="2081900"/>
                    </a:cubicBezTo>
                    <a:cubicBezTo>
                      <a:pt x="621405" y="2105025"/>
                      <a:pt x="629333" y="2113614"/>
                      <a:pt x="653118" y="2112953"/>
                    </a:cubicBezTo>
                    <a:cubicBezTo>
                      <a:pt x="703992" y="2111632"/>
                      <a:pt x="754865" y="2111632"/>
                      <a:pt x="805739" y="2112953"/>
                    </a:cubicBezTo>
                    <a:cubicBezTo>
                      <a:pt x="828202" y="2113614"/>
                      <a:pt x="833488" y="2105685"/>
                      <a:pt x="832827" y="2083222"/>
                    </a:cubicBezTo>
                    <a:cubicBezTo>
                      <a:pt x="830845" y="1977511"/>
                      <a:pt x="831506" y="1871139"/>
                      <a:pt x="830845" y="1765428"/>
                    </a:cubicBezTo>
                    <a:cubicBezTo>
                      <a:pt x="811024" y="1758821"/>
                      <a:pt x="789882" y="1761464"/>
                      <a:pt x="770061" y="1762785"/>
                    </a:cubicBezTo>
                    <a:cubicBezTo>
                      <a:pt x="744955" y="1764767"/>
                      <a:pt x="737026" y="1757500"/>
                      <a:pt x="737026" y="1731072"/>
                    </a:cubicBezTo>
                    <a:cubicBezTo>
                      <a:pt x="738348" y="1492562"/>
                      <a:pt x="737687" y="1254712"/>
                      <a:pt x="738348" y="1016202"/>
                    </a:cubicBezTo>
                    <a:cubicBezTo>
                      <a:pt x="738348" y="993738"/>
                      <a:pt x="731741" y="987792"/>
                      <a:pt x="709938" y="988452"/>
                    </a:cubicBezTo>
                    <a:cubicBezTo>
                      <a:pt x="536175" y="989113"/>
                      <a:pt x="361752" y="988452"/>
                      <a:pt x="187990" y="989774"/>
                    </a:cubicBezTo>
                    <a:cubicBezTo>
                      <a:pt x="162883" y="989774"/>
                      <a:pt x="156937" y="982506"/>
                      <a:pt x="157598" y="958721"/>
                    </a:cubicBezTo>
                    <a:cubicBezTo>
                      <a:pt x="158259" y="710300"/>
                      <a:pt x="158259" y="462540"/>
                      <a:pt x="158259" y="214119"/>
                    </a:cubicBezTo>
                    <a:cubicBezTo>
                      <a:pt x="158259" y="191656"/>
                      <a:pt x="160901" y="172496"/>
                      <a:pt x="174776" y="152014"/>
                    </a:cubicBezTo>
                    <a:cubicBezTo>
                      <a:pt x="207150" y="104444"/>
                      <a:pt x="188651" y="34411"/>
                      <a:pt x="140420" y="10626"/>
                    </a:cubicBezTo>
                    <a:cubicBezTo>
                      <a:pt x="90207" y="-14481"/>
                      <a:pt x="30084" y="6662"/>
                      <a:pt x="9603" y="55553"/>
                    </a:cubicBezTo>
                    <a:cubicBezTo>
                      <a:pt x="-15504" y="111051"/>
                      <a:pt x="10263" y="173156"/>
                      <a:pt x="67744" y="190334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D6A9F20E-06D2-4CF8-8829-660897F0E83A}"/>
                  </a:ext>
                </a:extLst>
              </p:cNvPr>
              <p:cNvSpPr/>
              <p:nvPr/>
            </p:nvSpPr>
            <p:spPr>
              <a:xfrm flipH="1">
                <a:off x="3167873" y="933829"/>
                <a:ext cx="121315" cy="944002"/>
              </a:xfrm>
              <a:custGeom>
                <a:avLst/>
                <a:gdLst>
                  <a:gd name="connsiteX0" fmla="*/ 85722 w 222690"/>
                  <a:gd name="connsiteY0" fmla="*/ 193430 h 1732846"/>
                  <a:gd name="connsiteX1" fmla="*/ 104882 w 222690"/>
                  <a:gd name="connsiteY1" fmla="*/ 219858 h 1732846"/>
                  <a:gd name="connsiteX2" fmla="*/ 104882 w 222690"/>
                  <a:gd name="connsiteY2" fmla="*/ 860070 h 1732846"/>
                  <a:gd name="connsiteX3" fmla="*/ 105543 w 222690"/>
                  <a:gd name="connsiteY3" fmla="*/ 1355591 h 1732846"/>
                  <a:gd name="connsiteX4" fmla="*/ 80437 w 222690"/>
                  <a:gd name="connsiteY4" fmla="*/ 1382018 h 1732846"/>
                  <a:gd name="connsiteX5" fmla="*/ 13706 w 222690"/>
                  <a:gd name="connsiteY5" fmla="*/ 1384000 h 1732846"/>
                  <a:gd name="connsiteX6" fmla="*/ 14367 w 222690"/>
                  <a:gd name="connsiteY6" fmla="*/ 1416374 h 1732846"/>
                  <a:gd name="connsiteX7" fmla="*/ 8421 w 222690"/>
                  <a:gd name="connsiteY7" fmla="*/ 1685937 h 1732846"/>
                  <a:gd name="connsiteX8" fmla="*/ 56652 w 222690"/>
                  <a:gd name="connsiteY8" fmla="*/ 1732847 h 1732846"/>
                  <a:gd name="connsiteX9" fmla="*/ 174255 w 222690"/>
                  <a:gd name="connsiteY9" fmla="*/ 1732847 h 1732846"/>
                  <a:gd name="connsiteX10" fmla="*/ 222486 w 222690"/>
                  <a:gd name="connsiteY10" fmla="*/ 1683295 h 1732846"/>
                  <a:gd name="connsiteX11" fmla="*/ 217200 w 222690"/>
                  <a:gd name="connsiteY11" fmla="*/ 1384661 h 1732846"/>
                  <a:gd name="connsiteX12" fmla="*/ 196058 w 222690"/>
                  <a:gd name="connsiteY12" fmla="*/ 1382018 h 1732846"/>
                  <a:gd name="connsiteX13" fmla="*/ 158398 w 222690"/>
                  <a:gd name="connsiteY13" fmla="*/ 1343037 h 1732846"/>
                  <a:gd name="connsiteX14" fmla="*/ 158398 w 222690"/>
                  <a:gd name="connsiteY14" fmla="*/ 215233 h 1732846"/>
                  <a:gd name="connsiteX15" fmla="*/ 174916 w 222690"/>
                  <a:gd name="connsiteY15" fmla="*/ 147843 h 1732846"/>
                  <a:gd name="connsiteX16" fmla="*/ 161041 w 222690"/>
                  <a:gd name="connsiteY16" fmla="*/ 26275 h 1732846"/>
                  <a:gd name="connsiteX17" fmla="*/ 48723 w 222690"/>
                  <a:gd name="connsiteY17" fmla="*/ 9758 h 1732846"/>
                  <a:gd name="connsiteX18" fmla="*/ 1814 w 222690"/>
                  <a:gd name="connsiteY18" fmla="*/ 117451 h 1732846"/>
                  <a:gd name="connsiteX19" fmla="*/ 85722 w 222690"/>
                  <a:gd name="connsiteY19" fmla="*/ 193430 h 1732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22690" h="1732846">
                    <a:moveTo>
                      <a:pt x="85722" y="193430"/>
                    </a:moveTo>
                    <a:cubicBezTo>
                      <a:pt x="107525" y="194752"/>
                      <a:pt x="104882" y="205984"/>
                      <a:pt x="104882" y="219858"/>
                    </a:cubicBezTo>
                    <a:cubicBezTo>
                      <a:pt x="104882" y="433262"/>
                      <a:pt x="104882" y="646666"/>
                      <a:pt x="104882" y="860070"/>
                    </a:cubicBezTo>
                    <a:cubicBezTo>
                      <a:pt x="104882" y="1025244"/>
                      <a:pt x="104882" y="1190417"/>
                      <a:pt x="105543" y="1355591"/>
                    </a:cubicBezTo>
                    <a:cubicBezTo>
                      <a:pt x="105543" y="1374751"/>
                      <a:pt x="101579" y="1382679"/>
                      <a:pt x="80437" y="1382018"/>
                    </a:cubicBezTo>
                    <a:cubicBezTo>
                      <a:pt x="58634" y="1381358"/>
                      <a:pt x="36170" y="1378715"/>
                      <a:pt x="13706" y="1384000"/>
                    </a:cubicBezTo>
                    <a:cubicBezTo>
                      <a:pt x="13706" y="1394571"/>
                      <a:pt x="14367" y="1405143"/>
                      <a:pt x="14367" y="1416374"/>
                    </a:cubicBezTo>
                    <a:cubicBezTo>
                      <a:pt x="18331" y="1506229"/>
                      <a:pt x="6439" y="1596083"/>
                      <a:pt x="8421" y="1685937"/>
                    </a:cubicBezTo>
                    <a:cubicBezTo>
                      <a:pt x="9742" y="1732847"/>
                      <a:pt x="8421" y="1732847"/>
                      <a:pt x="56652" y="1732847"/>
                    </a:cubicBezTo>
                    <a:cubicBezTo>
                      <a:pt x="95633" y="1732847"/>
                      <a:pt x="135274" y="1732847"/>
                      <a:pt x="174255" y="1732847"/>
                    </a:cubicBezTo>
                    <a:cubicBezTo>
                      <a:pt x="221825" y="1732847"/>
                      <a:pt x="221164" y="1732847"/>
                      <a:pt x="222486" y="1683295"/>
                    </a:cubicBezTo>
                    <a:cubicBezTo>
                      <a:pt x="224468" y="1583530"/>
                      <a:pt x="211254" y="1484426"/>
                      <a:pt x="217200" y="1384661"/>
                    </a:cubicBezTo>
                    <a:cubicBezTo>
                      <a:pt x="209933" y="1384000"/>
                      <a:pt x="203326" y="1382018"/>
                      <a:pt x="196058" y="1382018"/>
                    </a:cubicBezTo>
                    <a:cubicBezTo>
                      <a:pt x="158398" y="1381358"/>
                      <a:pt x="158398" y="1381358"/>
                      <a:pt x="158398" y="1343037"/>
                    </a:cubicBezTo>
                    <a:cubicBezTo>
                      <a:pt x="158398" y="967103"/>
                      <a:pt x="158398" y="591168"/>
                      <a:pt x="158398" y="215233"/>
                    </a:cubicBezTo>
                    <a:cubicBezTo>
                      <a:pt x="158398" y="190788"/>
                      <a:pt x="160380" y="169645"/>
                      <a:pt x="174916" y="147843"/>
                    </a:cubicBezTo>
                    <a:cubicBezTo>
                      <a:pt x="199362" y="110844"/>
                      <a:pt x="190772" y="56667"/>
                      <a:pt x="161041" y="26275"/>
                    </a:cubicBezTo>
                    <a:cubicBezTo>
                      <a:pt x="133953" y="-814"/>
                      <a:pt x="84401" y="-8081"/>
                      <a:pt x="48723" y="9758"/>
                    </a:cubicBezTo>
                    <a:cubicBezTo>
                      <a:pt x="12385" y="28918"/>
                      <a:pt x="-6114" y="71202"/>
                      <a:pt x="1814" y="117451"/>
                    </a:cubicBezTo>
                    <a:cubicBezTo>
                      <a:pt x="9742" y="161717"/>
                      <a:pt x="39474" y="190127"/>
                      <a:pt x="85722" y="193430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0F604A6E-18E0-4969-8962-866B849B4290}"/>
                  </a:ext>
                </a:extLst>
              </p:cNvPr>
              <p:cNvSpPr/>
              <p:nvPr/>
            </p:nvSpPr>
            <p:spPr>
              <a:xfrm flipH="1">
                <a:off x="4378571" y="1566006"/>
                <a:ext cx="748053" cy="311825"/>
              </a:xfrm>
              <a:custGeom>
                <a:avLst/>
                <a:gdLst>
                  <a:gd name="connsiteX0" fmla="*/ 99133 w 1373154"/>
                  <a:gd name="connsiteY0" fmla="*/ 196463 h 572397"/>
                  <a:gd name="connsiteX1" fmla="*/ 185023 w 1373154"/>
                  <a:gd name="connsiteY1" fmla="*/ 121805 h 572397"/>
                  <a:gd name="connsiteX2" fmla="*/ 216075 w 1373154"/>
                  <a:gd name="connsiteY2" fmla="*/ 100002 h 572397"/>
                  <a:gd name="connsiteX3" fmla="*/ 1238829 w 1373154"/>
                  <a:gd name="connsiteY3" fmla="*/ 100002 h 572397"/>
                  <a:gd name="connsiteX4" fmla="*/ 1265257 w 1373154"/>
                  <a:gd name="connsiteY4" fmla="*/ 101984 h 572397"/>
                  <a:gd name="connsiteX5" fmla="*/ 1264596 w 1373154"/>
                  <a:gd name="connsiteY5" fmla="*/ 200428 h 572397"/>
                  <a:gd name="connsiteX6" fmla="*/ 1243454 w 1373154"/>
                  <a:gd name="connsiteY6" fmla="*/ 221570 h 572397"/>
                  <a:gd name="connsiteX7" fmla="*/ 1164171 w 1373154"/>
                  <a:gd name="connsiteY7" fmla="*/ 223552 h 572397"/>
                  <a:gd name="connsiteX8" fmla="*/ 1164831 w 1373154"/>
                  <a:gd name="connsiteY8" fmla="*/ 258568 h 572397"/>
                  <a:gd name="connsiteX9" fmla="*/ 1158885 w 1373154"/>
                  <a:gd name="connsiteY9" fmla="*/ 525489 h 572397"/>
                  <a:gd name="connsiteX10" fmla="*/ 1207116 w 1373154"/>
                  <a:gd name="connsiteY10" fmla="*/ 572398 h 572397"/>
                  <a:gd name="connsiteX11" fmla="*/ 1324719 w 1373154"/>
                  <a:gd name="connsiteY11" fmla="*/ 572398 h 572397"/>
                  <a:gd name="connsiteX12" fmla="*/ 1372950 w 1373154"/>
                  <a:gd name="connsiteY12" fmla="*/ 522846 h 572397"/>
                  <a:gd name="connsiteX13" fmla="*/ 1367665 w 1373154"/>
                  <a:gd name="connsiteY13" fmla="*/ 224212 h 572397"/>
                  <a:gd name="connsiteX14" fmla="*/ 1335291 w 1373154"/>
                  <a:gd name="connsiteY14" fmla="*/ 185892 h 572397"/>
                  <a:gd name="connsiteX15" fmla="*/ 1335291 w 1373154"/>
                  <a:gd name="connsiteY15" fmla="*/ 53093 h 572397"/>
                  <a:gd name="connsiteX16" fmla="*/ 1306881 w 1373154"/>
                  <a:gd name="connsiteY16" fmla="*/ 27326 h 572397"/>
                  <a:gd name="connsiteX17" fmla="*/ 192951 w 1373154"/>
                  <a:gd name="connsiteY17" fmla="*/ 27986 h 572397"/>
                  <a:gd name="connsiteX18" fmla="*/ 143399 w 1373154"/>
                  <a:gd name="connsiteY18" fmla="*/ 14112 h 572397"/>
                  <a:gd name="connsiteX19" fmla="*/ 31081 w 1373154"/>
                  <a:gd name="connsiteY19" fmla="*/ 23362 h 572397"/>
                  <a:gd name="connsiteX20" fmla="*/ 7957 w 1373154"/>
                  <a:gd name="connsiteY20" fmla="*/ 139644 h 572397"/>
                  <a:gd name="connsiteX21" fmla="*/ 99133 w 1373154"/>
                  <a:gd name="connsiteY21" fmla="*/ 196463 h 572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373154" h="572397">
                    <a:moveTo>
                      <a:pt x="99133" y="196463"/>
                    </a:moveTo>
                    <a:cubicBezTo>
                      <a:pt x="144060" y="193160"/>
                      <a:pt x="175773" y="168053"/>
                      <a:pt x="185023" y="121805"/>
                    </a:cubicBezTo>
                    <a:cubicBezTo>
                      <a:pt x="188987" y="100663"/>
                      <a:pt x="199558" y="100002"/>
                      <a:pt x="216075" y="100002"/>
                    </a:cubicBezTo>
                    <a:cubicBezTo>
                      <a:pt x="556993" y="100002"/>
                      <a:pt x="897911" y="100002"/>
                      <a:pt x="1238829" y="100002"/>
                    </a:cubicBezTo>
                    <a:cubicBezTo>
                      <a:pt x="1247418" y="100002"/>
                      <a:pt x="1256668" y="101323"/>
                      <a:pt x="1265257" y="101984"/>
                    </a:cubicBezTo>
                    <a:cubicBezTo>
                      <a:pt x="1265257" y="135019"/>
                      <a:pt x="1263936" y="167393"/>
                      <a:pt x="1264596" y="200428"/>
                    </a:cubicBezTo>
                    <a:cubicBezTo>
                      <a:pt x="1265257" y="216945"/>
                      <a:pt x="1259311" y="221570"/>
                      <a:pt x="1243454" y="221570"/>
                    </a:cubicBezTo>
                    <a:cubicBezTo>
                      <a:pt x="1217026" y="221570"/>
                      <a:pt x="1190599" y="218266"/>
                      <a:pt x="1164171" y="223552"/>
                    </a:cubicBezTo>
                    <a:cubicBezTo>
                      <a:pt x="1164171" y="235444"/>
                      <a:pt x="1164171" y="246676"/>
                      <a:pt x="1164831" y="258568"/>
                    </a:cubicBezTo>
                    <a:cubicBezTo>
                      <a:pt x="1168796" y="347762"/>
                      <a:pt x="1156903" y="436295"/>
                      <a:pt x="1158885" y="525489"/>
                    </a:cubicBezTo>
                    <a:cubicBezTo>
                      <a:pt x="1160207" y="571737"/>
                      <a:pt x="1158885" y="572398"/>
                      <a:pt x="1207116" y="572398"/>
                    </a:cubicBezTo>
                    <a:cubicBezTo>
                      <a:pt x="1246097" y="572398"/>
                      <a:pt x="1285739" y="572398"/>
                      <a:pt x="1324719" y="572398"/>
                    </a:cubicBezTo>
                    <a:cubicBezTo>
                      <a:pt x="1372950" y="572398"/>
                      <a:pt x="1372289" y="572398"/>
                      <a:pt x="1372950" y="522846"/>
                    </a:cubicBezTo>
                    <a:cubicBezTo>
                      <a:pt x="1374932" y="423081"/>
                      <a:pt x="1361718" y="323977"/>
                      <a:pt x="1367665" y="224212"/>
                    </a:cubicBezTo>
                    <a:cubicBezTo>
                      <a:pt x="1340576" y="224873"/>
                      <a:pt x="1333969" y="212320"/>
                      <a:pt x="1335291" y="185892"/>
                    </a:cubicBezTo>
                    <a:cubicBezTo>
                      <a:pt x="1337933" y="141626"/>
                      <a:pt x="1335291" y="97359"/>
                      <a:pt x="1335291" y="53093"/>
                    </a:cubicBezTo>
                    <a:cubicBezTo>
                      <a:pt x="1342558" y="26004"/>
                      <a:pt x="1325380" y="27326"/>
                      <a:pt x="1306881" y="27326"/>
                    </a:cubicBezTo>
                    <a:cubicBezTo>
                      <a:pt x="935571" y="27326"/>
                      <a:pt x="564261" y="27326"/>
                      <a:pt x="192951" y="27986"/>
                    </a:cubicBezTo>
                    <a:cubicBezTo>
                      <a:pt x="174452" y="27986"/>
                      <a:pt x="159256" y="24683"/>
                      <a:pt x="143399" y="14112"/>
                    </a:cubicBezTo>
                    <a:cubicBezTo>
                      <a:pt x="109043" y="-8352"/>
                      <a:pt x="60812" y="-3066"/>
                      <a:pt x="31081" y="23362"/>
                    </a:cubicBezTo>
                    <a:cubicBezTo>
                      <a:pt x="1350" y="50450"/>
                      <a:pt x="-8560" y="100002"/>
                      <a:pt x="7957" y="139644"/>
                    </a:cubicBezTo>
                    <a:cubicBezTo>
                      <a:pt x="22492" y="177303"/>
                      <a:pt x="58170" y="199767"/>
                      <a:pt x="99133" y="19646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C487069F-40F3-413B-832F-3CDD864EB5E2}"/>
                  </a:ext>
                </a:extLst>
              </p:cNvPr>
              <p:cNvSpPr/>
              <p:nvPr/>
            </p:nvSpPr>
            <p:spPr>
              <a:xfrm flipH="1">
                <a:off x="3982857" y="1418093"/>
                <a:ext cx="497194" cy="459738"/>
              </a:xfrm>
              <a:custGeom>
                <a:avLst/>
                <a:gdLst>
                  <a:gd name="connsiteX0" fmla="*/ 96662 w 912667"/>
                  <a:gd name="connsiteY0" fmla="*/ 195773 h 843913"/>
                  <a:gd name="connsiteX1" fmla="*/ 186517 w 912667"/>
                  <a:gd name="connsiteY1" fmla="*/ 119133 h 843913"/>
                  <a:gd name="connsiteX2" fmla="*/ 210302 w 912667"/>
                  <a:gd name="connsiteY2" fmla="*/ 99312 h 843913"/>
                  <a:gd name="connsiteX3" fmla="*/ 759338 w 912667"/>
                  <a:gd name="connsiteY3" fmla="*/ 99312 h 843913"/>
                  <a:gd name="connsiteX4" fmla="*/ 783123 w 912667"/>
                  <a:gd name="connsiteY4" fmla="*/ 123758 h 843913"/>
                  <a:gd name="connsiteX5" fmla="*/ 782462 w 912667"/>
                  <a:gd name="connsiteY5" fmla="*/ 434284 h 843913"/>
                  <a:gd name="connsiteX6" fmla="*/ 724321 w 912667"/>
                  <a:gd name="connsiteY6" fmla="*/ 492425 h 843913"/>
                  <a:gd name="connsiteX7" fmla="*/ 701197 w 912667"/>
                  <a:gd name="connsiteY7" fmla="*/ 517531 h 843913"/>
                  <a:gd name="connsiteX8" fmla="*/ 701197 w 912667"/>
                  <a:gd name="connsiteY8" fmla="*/ 667508 h 843913"/>
                  <a:gd name="connsiteX9" fmla="*/ 704500 w 912667"/>
                  <a:gd name="connsiteY9" fmla="*/ 665526 h 843913"/>
                  <a:gd name="connsiteX10" fmla="*/ 702518 w 912667"/>
                  <a:gd name="connsiteY10" fmla="*/ 820789 h 843913"/>
                  <a:gd name="connsiteX11" fmla="*/ 724982 w 912667"/>
                  <a:gd name="connsiteY11" fmla="*/ 843914 h 843913"/>
                  <a:gd name="connsiteX12" fmla="*/ 888173 w 912667"/>
                  <a:gd name="connsiteY12" fmla="*/ 843914 h 843913"/>
                  <a:gd name="connsiteX13" fmla="*/ 911958 w 912667"/>
                  <a:gd name="connsiteY13" fmla="*/ 819468 h 843913"/>
                  <a:gd name="connsiteX14" fmla="*/ 910637 w 912667"/>
                  <a:gd name="connsiteY14" fmla="*/ 672133 h 843913"/>
                  <a:gd name="connsiteX15" fmla="*/ 910637 w 912667"/>
                  <a:gd name="connsiteY15" fmla="*/ 672133 h 843913"/>
                  <a:gd name="connsiteX16" fmla="*/ 911958 w 912667"/>
                  <a:gd name="connsiteY16" fmla="*/ 666848 h 843913"/>
                  <a:gd name="connsiteX17" fmla="*/ 912619 w 912667"/>
                  <a:gd name="connsiteY17" fmla="*/ 522156 h 843913"/>
                  <a:gd name="connsiteX18" fmla="*/ 883548 w 912667"/>
                  <a:gd name="connsiteY18" fmla="*/ 493085 h 843913"/>
                  <a:gd name="connsiteX19" fmla="*/ 855799 w 912667"/>
                  <a:gd name="connsiteY19" fmla="*/ 464676 h 843913"/>
                  <a:gd name="connsiteX20" fmla="*/ 856460 w 912667"/>
                  <a:gd name="connsiteY20" fmla="*/ 82134 h 843913"/>
                  <a:gd name="connsiteX21" fmla="*/ 818800 w 912667"/>
                  <a:gd name="connsiteY21" fmla="*/ 45796 h 843913"/>
                  <a:gd name="connsiteX22" fmla="*/ 203034 w 912667"/>
                  <a:gd name="connsiteY22" fmla="*/ 45796 h 843913"/>
                  <a:gd name="connsiteX23" fmla="*/ 166035 w 912667"/>
                  <a:gd name="connsiteY23" fmla="*/ 31260 h 843913"/>
                  <a:gd name="connsiteX24" fmla="*/ 48432 w 912667"/>
                  <a:gd name="connsiteY24" fmla="*/ 11440 h 843913"/>
                  <a:gd name="connsiteX25" fmla="*/ 4165 w 912667"/>
                  <a:gd name="connsiteY25" fmla="*/ 127722 h 843913"/>
                  <a:gd name="connsiteX26" fmla="*/ 96662 w 912667"/>
                  <a:gd name="connsiteY26" fmla="*/ 195773 h 843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912667" h="843913">
                    <a:moveTo>
                      <a:pt x="96662" y="195773"/>
                    </a:moveTo>
                    <a:cubicBezTo>
                      <a:pt x="142911" y="194452"/>
                      <a:pt x="177267" y="166703"/>
                      <a:pt x="186517" y="119133"/>
                    </a:cubicBezTo>
                    <a:cubicBezTo>
                      <a:pt x="189820" y="102615"/>
                      <a:pt x="195766" y="99312"/>
                      <a:pt x="210302" y="99312"/>
                    </a:cubicBezTo>
                    <a:cubicBezTo>
                      <a:pt x="393314" y="99973"/>
                      <a:pt x="576326" y="99973"/>
                      <a:pt x="759338" y="99312"/>
                    </a:cubicBezTo>
                    <a:cubicBezTo>
                      <a:pt x="778498" y="99312"/>
                      <a:pt x="783123" y="105258"/>
                      <a:pt x="783123" y="123758"/>
                    </a:cubicBezTo>
                    <a:cubicBezTo>
                      <a:pt x="782462" y="227486"/>
                      <a:pt x="782462" y="330555"/>
                      <a:pt x="782462" y="434284"/>
                    </a:cubicBezTo>
                    <a:cubicBezTo>
                      <a:pt x="782462" y="491764"/>
                      <a:pt x="782462" y="492425"/>
                      <a:pt x="724321" y="492425"/>
                    </a:cubicBezTo>
                    <a:cubicBezTo>
                      <a:pt x="704500" y="492425"/>
                      <a:pt x="700536" y="499692"/>
                      <a:pt x="701197" y="517531"/>
                    </a:cubicBezTo>
                    <a:cubicBezTo>
                      <a:pt x="701858" y="567744"/>
                      <a:pt x="701197" y="617296"/>
                      <a:pt x="701197" y="667508"/>
                    </a:cubicBezTo>
                    <a:cubicBezTo>
                      <a:pt x="701858" y="666187"/>
                      <a:pt x="703179" y="665526"/>
                      <a:pt x="704500" y="665526"/>
                    </a:cubicBezTo>
                    <a:cubicBezTo>
                      <a:pt x="699876" y="717060"/>
                      <a:pt x="703179" y="768595"/>
                      <a:pt x="702518" y="820789"/>
                    </a:cubicBezTo>
                    <a:cubicBezTo>
                      <a:pt x="702518" y="835985"/>
                      <a:pt x="709125" y="843914"/>
                      <a:pt x="724982" y="843914"/>
                    </a:cubicBezTo>
                    <a:cubicBezTo>
                      <a:pt x="779159" y="843914"/>
                      <a:pt x="833996" y="843914"/>
                      <a:pt x="888173" y="843914"/>
                    </a:cubicBezTo>
                    <a:cubicBezTo>
                      <a:pt x="905351" y="843914"/>
                      <a:pt x="911958" y="835985"/>
                      <a:pt x="911958" y="819468"/>
                    </a:cubicBezTo>
                    <a:cubicBezTo>
                      <a:pt x="911298" y="770577"/>
                      <a:pt x="911298" y="721685"/>
                      <a:pt x="910637" y="672133"/>
                    </a:cubicBezTo>
                    <a:cubicBezTo>
                      <a:pt x="910637" y="672133"/>
                      <a:pt x="910637" y="672133"/>
                      <a:pt x="910637" y="672133"/>
                    </a:cubicBezTo>
                    <a:cubicBezTo>
                      <a:pt x="911298" y="670151"/>
                      <a:pt x="911298" y="668830"/>
                      <a:pt x="911958" y="666848"/>
                    </a:cubicBezTo>
                    <a:cubicBezTo>
                      <a:pt x="911958" y="618617"/>
                      <a:pt x="910637" y="570387"/>
                      <a:pt x="912619" y="522156"/>
                    </a:cubicBezTo>
                    <a:cubicBezTo>
                      <a:pt x="913280" y="499031"/>
                      <a:pt x="907333" y="488460"/>
                      <a:pt x="883548" y="493085"/>
                    </a:cubicBezTo>
                    <a:cubicBezTo>
                      <a:pt x="860424" y="497049"/>
                      <a:pt x="855799" y="486478"/>
                      <a:pt x="855799" y="464676"/>
                    </a:cubicBezTo>
                    <a:cubicBezTo>
                      <a:pt x="856460" y="337162"/>
                      <a:pt x="856460" y="209648"/>
                      <a:pt x="856460" y="82134"/>
                    </a:cubicBezTo>
                    <a:cubicBezTo>
                      <a:pt x="856460" y="39189"/>
                      <a:pt x="859763" y="45796"/>
                      <a:pt x="818800" y="45796"/>
                    </a:cubicBezTo>
                    <a:cubicBezTo>
                      <a:pt x="613325" y="45796"/>
                      <a:pt x="408510" y="45796"/>
                      <a:pt x="203034" y="45796"/>
                    </a:cubicBezTo>
                    <a:cubicBezTo>
                      <a:pt x="188499" y="45796"/>
                      <a:pt x="177267" y="44474"/>
                      <a:pt x="166035" y="31260"/>
                    </a:cubicBezTo>
                    <a:cubicBezTo>
                      <a:pt x="138286" y="-1774"/>
                      <a:pt x="86091" y="-9042"/>
                      <a:pt x="48432" y="11440"/>
                    </a:cubicBezTo>
                    <a:cubicBezTo>
                      <a:pt x="10111" y="32582"/>
                      <a:pt x="-9049" y="81473"/>
                      <a:pt x="4165" y="127722"/>
                    </a:cubicBezTo>
                    <a:cubicBezTo>
                      <a:pt x="15397" y="171327"/>
                      <a:pt x="50414" y="196434"/>
                      <a:pt x="96662" y="19577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0B142645-539F-4F9E-87F8-F01187B92CE8}"/>
                </a:ext>
              </a:extLst>
            </p:cNvPr>
            <p:cNvGrpSpPr/>
            <p:nvPr userDrawn="1"/>
          </p:nvGrpSpPr>
          <p:grpSpPr>
            <a:xfrm>
              <a:off x="1298308" y="5139374"/>
              <a:ext cx="3556005" cy="1460310"/>
              <a:chOff x="1405312" y="5139374"/>
              <a:chExt cx="3556005" cy="1460310"/>
            </a:xfrm>
            <a:grpFill/>
          </p:grpSpPr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EDF8925C-AF03-4D8D-84E6-10DC6DA03D95}"/>
                  </a:ext>
                </a:extLst>
              </p:cNvPr>
              <p:cNvSpPr/>
              <p:nvPr/>
            </p:nvSpPr>
            <p:spPr>
              <a:xfrm flipH="1">
                <a:off x="3177489" y="5139374"/>
                <a:ext cx="556980" cy="1460310"/>
              </a:xfrm>
              <a:custGeom>
                <a:avLst/>
                <a:gdLst>
                  <a:gd name="connsiteX0" fmla="*/ 985486 w 1022414"/>
                  <a:gd name="connsiteY0" fmla="*/ 1487 h 2680599"/>
                  <a:gd name="connsiteX1" fmla="*/ 822295 w 1022414"/>
                  <a:gd name="connsiteY1" fmla="*/ 1487 h 2680599"/>
                  <a:gd name="connsiteX2" fmla="*/ 787278 w 1022414"/>
                  <a:gd name="connsiteY2" fmla="*/ 37164 h 2680599"/>
                  <a:gd name="connsiteX3" fmla="*/ 787278 w 1022414"/>
                  <a:gd name="connsiteY3" fmla="*/ 160053 h 2680599"/>
                  <a:gd name="connsiteX4" fmla="*/ 799170 w 1022414"/>
                  <a:gd name="connsiteY4" fmla="*/ 191766 h 2680599"/>
                  <a:gd name="connsiteX5" fmla="*/ 799831 w 1022414"/>
                  <a:gd name="connsiteY5" fmla="*/ 312013 h 2680599"/>
                  <a:gd name="connsiteX6" fmla="*/ 853347 w 1022414"/>
                  <a:gd name="connsiteY6" fmla="*/ 364207 h 2680599"/>
                  <a:gd name="connsiteX7" fmla="*/ 887043 w 1022414"/>
                  <a:gd name="connsiteY7" fmla="*/ 397903 h 2680599"/>
                  <a:gd name="connsiteX8" fmla="*/ 886382 w 1022414"/>
                  <a:gd name="connsiteY8" fmla="*/ 2472481 h 2680599"/>
                  <a:gd name="connsiteX9" fmla="*/ 841455 w 1022414"/>
                  <a:gd name="connsiteY9" fmla="*/ 2516087 h 2680599"/>
                  <a:gd name="connsiteX10" fmla="*/ 190672 w 1022414"/>
                  <a:gd name="connsiteY10" fmla="*/ 2516087 h 2680599"/>
                  <a:gd name="connsiteX11" fmla="*/ 151691 w 1022414"/>
                  <a:gd name="connsiteY11" fmla="*/ 2503533 h 2680599"/>
                  <a:gd name="connsiteX12" fmla="*/ 52587 w 1022414"/>
                  <a:gd name="connsiteY12" fmla="*/ 2494284 h 2680599"/>
                  <a:gd name="connsiteX13" fmla="*/ 392 w 1022414"/>
                  <a:gd name="connsiteY13" fmla="*/ 2574889 h 2680599"/>
                  <a:gd name="connsiteX14" fmla="*/ 65801 w 1022414"/>
                  <a:gd name="connsiteY14" fmla="*/ 2680600 h 2680599"/>
                  <a:gd name="connsiteX15" fmla="*/ 119317 w 1022414"/>
                  <a:gd name="connsiteY15" fmla="*/ 2680600 h 2680599"/>
                  <a:gd name="connsiteX16" fmla="*/ 184725 w 1022414"/>
                  <a:gd name="connsiteY16" fmla="*/ 2612548 h 2680599"/>
                  <a:gd name="connsiteX17" fmla="*/ 216439 w 1022414"/>
                  <a:gd name="connsiteY17" fmla="*/ 2588103 h 2680599"/>
                  <a:gd name="connsiteX18" fmla="*/ 832205 w 1022414"/>
                  <a:gd name="connsiteY18" fmla="*/ 2589424 h 2680599"/>
                  <a:gd name="connsiteX19" fmla="*/ 934613 w 1022414"/>
                  <a:gd name="connsiteY19" fmla="*/ 2551764 h 2680599"/>
                  <a:gd name="connsiteX20" fmla="*/ 959058 w 1022414"/>
                  <a:gd name="connsiteY20" fmla="*/ 2497587 h 2680599"/>
                  <a:gd name="connsiteX21" fmla="*/ 958397 w 1022414"/>
                  <a:gd name="connsiteY21" fmla="*/ 395921 h 2680599"/>
                  <a:gd name="connsiteX22" fmla="*/ 987468 w 1022414"/>
                  <a:gd name="connsiteY22" fmla="*/ 364207 h 2680599"/>
                  <a:gd name="connsiteX23" fmla="*/ 1009271 w 1022414"/>
                  <a:gd name="connsiteY23" fmla="*/ 341083 h 2680599"/>
                  <a:gd name="connsiteX24" fmla="*/ 1009271 w 1022414"/>
                  <a:gd name="connsiteY24" fmla="*/ 191106 h 2680599"/>
                  <a:gd name="connsiteX25" fmla="*/ 1021163 w 1022414"/>
                  <a:gd name="connsiteY25" fmla="*/ 162035 h 2680599"/>
                  <a:gd name="connsiteX26" fmla="*/ 1021163 w 1022414"/>
                  <a:gd name="connsiteY26" fmla="*/ 33861 h 2680599"/>
                  <a:gd name="connsiteX27" fmla="*/ 985486 w 1022414"/>
                  <a:gd name="connsiteY27" fmla="*/ 1487 h 2680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022414" h="2680599">
                    <a:moveTo>
                      <a:pt x="985486" y="1487"/>
                    </a:moveTo>
                    <a:cubicBezTo>
                      <a:pt x="931309" y="-496"/>
                      <a:pt x="876472" y="-496"/>
                      <a:pt x="822295" y="1487"/>
                    </a:cubicBezTo>
                    <a:cubicBezTo>
                      <a:pt x="793885" y="2808"/>
                      <a:pt x="787939" y="8754"/>
                      <a:pt x="787278" y="37164"/>
                    </a:cubicBezTo>
                    <a:cubicBezTo>
                      <a:pt x="785296" y="78127"/>
                      <a:pt x="785957" y="119090"/>
                      <a:pt x="787278" y="160053"/>
                    </a:cubicBezTo>
                    <a:cubicBezTo>
                      <a:pt x="787278" y="171946"/>
                      <a:pt x="790582" y="182517"/>
                      <a:pt x="799170" y="191766"/>
                    </a:cubicBezTo>
                    <a:cubicBezTo>
                      <a:pt x="799170" y="232069"/>
                      <a:pt x="799831" y="272371"/>
                      <a:pt x="799831" y="312013"/>
                    </a:cubicBezTo>
                    <a:cubicBezTo>
                      <a:pt x="799831" y="364868"/>
                      <a:pt x="799831" y="366189"/>
                      <a:pt x="853347" y="364207"/>
                    </a:cubicBezTo>
                    <a:cubicBezTo>
                      <a:pt x="879775" y="362886"/>
                      <a:pt x="887043" y="370154"/>
                      <a:pt x="887043" y="397903"/>
                    </a:cubicBezTo>
                    <a:cubicBezTo>
                      <a:pt x="886382" y="1089649"/>
                      <a:pt x="886382" y="1780735"/>
                      <a:pt x="886382" y="2472481"/>
                    </a:cubicBezTo>
                    <a:cubicBezTo>
                      <a:pt x="886382" y="2511462"/>
                      <a:pt x="881757" y="2516087"/>
                      <a:pt x="841455" y="2516087"/>
                    </a:cubicBezTo>
                    <a:cubicBezTo>
                      <a:pt x="624747" y="2516087"/>
                      <a:pt x="408040" y="2516087"/>
                      <a:pt x="190672" y="2516087"/>
                    </a:cubicBezTo>
                    <a:cubicBezTo>
                      <a:pt x="176136" y="2516087"/>
                      <a:pt x="164244" y="2513444"/>
                      <a:pt x="151691" y="2503533"/>
                    </a:cubicBezTo>
                    <a:cubicBezTo>
                      <a:pt x="121299" y="2481070"/>
                      <a:pt x="86943" y="2479088"/>
                      <a:pt x="52587" y="2494284"/>
                    </a:cubicBezTo>
                    <a:cubicBezTo>
                      <a:pt x="18231" y="2509480"/>
                      <a:pt x="3035" y="2538551"/>
                      <a:pt x="392" y="2574889"/>
                    </a:cubicBezTo>
                    <a:cubicBezTo>
                      <a:pt x="-3572" y="2626422"/>
                      <a:pt x="22855" y="2658796"/>
                      <a:pt x="65801" y="2680600"/>
                    </a:cubicBezTo>
                    <a:cubicBezTo>
                      <a:pt x="83639" y="2680600"/>
                      <a:pt x="101478" y="2680600"/>
                      <a:pt x="119317" y="2680600"/>
                    </a:cubicBezTo>
                    <a:cubicBezTo>
                      <a:pt x="150369" y="2666725"/>
                      <a:pt x="178118" y="2648225"/>
                      <a:pt x="184725" y="2612548"/>
                    </a:cubicBezTo>
                    <a:cubicBezTo>
                      <a:pt x="188689" y="2592067"/>
                      <a:pt x="197939" y="2588103"/>
                      <a:pt x="216439" y="2588103"/>
                    </a:cubicBezTo>
                    <a:cubicBezTo>
                      <a:pt x="421914" y="2588763"/>
                      <a:pt x="626729" y="2587442"/>
                      <a:pt x="832205" y="2589424"/>
                    </a:cubicBezTo>
                    <a:cubicBezTo>
                      <a:pt x="873829" y="2590084"/>
                      <a:pt x="904881" y="2579513"/>
                      <a:pt x="934613" y="2551764"/>
                    </a:cubicBezTo>
                    <a:cubicBezTo>
                      <a:pt x="951130" y="2535908"/>
                      <a:pt x="959058" y="2520712"/>
                      <a:pt x="959058" y="2497587"/>
                    </a:cubicBezTo>
                    <a:cubicBezTo>
                      <a:pt x="958397" y="1797252"/>
                      <a:pt x="958397" y="1096917"/>
                      <a:pt x="958397" y="395921"/>
                    </a:cubicBezTo>
                    <a:cubicBezTo>
                      <a:pt x="958397" y="374118"/>
                      <a:pt x="960379" y="358922"/>
                      <a:pt x="987468" y="364207"/>
                    </a:cubicBezTo>
                    <a:cubicBezTo>
                      <a:pt x="1005968" y="367511"/>
                      <a:pt x="1009271" y="357600"/>
                      <a:pt x="1009271" y="341083"/>
                    </a:cubicBezTo>
                    <a:cubicBezTo>
                      <a:pt x="1008610" y="290871"/>
                      <a:pt x="1009271" y="241319"/>
                      <a:pt x="1009271" y="191106"/>
                    </a:cubicBezTo>
                    <a:cubicBezTo>
                      <a:pt x="1016538" y="182517"/>
                      <a:pt x="1020503" y="173267"/>
                      <a:pt x="1021163" y="162035"/>
                    </a:cubicBezTo>
                    <a:cubicBezTo>
                      <a:pt x="1022485" y="119090"/>
                      <a:pt x="1023145" y="76145"/>
                      <a:pt x="1021163" y="33861"/>
                    </a:cubicBezTo>
                    <a:cubicBezTo>
                      <a:pt x="1019181" y="8094"/>
                      <a:pt x="1012574" y="2147"/>
                      <a:pt x="985486" y="148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8238273A-1045-4A54-9A3E-66FF26456E9F}"/>
                  </a:ext>
                </a:extLst>
              </p:cNvPr>
              <p:cNvSpPr/>
              <p:nvPr/>
            </p:nvSpPr>
            <p:spPr>
              <a:xfrm flipH="1">
                <a:off x="3977908" y="5139374"/>
                <a:ext cx="525900" cy="1335363"/>
              </a:xfrm>
              <a:custGeom>
                <a:avLst/>
                <a:gdLst>
                  <a:gd name="connsiteX0" fmla="*/ 846399 w 965361"/>
                  <a:gd name="connsiteY0" fmla="*/ 2292642 h 2451243"/>
                  <a:gd name="connsiteX1" fmla="*/ 845739 w 965361"/>
                  <a:gd name="connsiteY1" fmla="*/ 395791 h 2451243"/>
                  <a:gd name="connsiteX2" fmla="*/ 845739 w 965361"/>
                  <a:gd name="connsiteY2" fmla="*/ 368702 h 2451243"/>
                  <a:gd name="connsiteX3" fmla="*/ 862917 w 965361"/>
                  <a:gd name="connsiteY3" fmla="*/ 351524 h 2451243"/>
                  <a:gd name="connsiteX4" fmla="*/ 937575 w 965361"/>
                  <a:gd name="connsiteY4" fmla="*/ 352185 h 2451243"/>
                  <a:gd name="connsiteX5" fmla="*/ 963342 w 965361"/>
                  <a:gd name="connsiteY5" fmla="*/ 327078 h 2451243"/>
                  <a:gd name="connsiteX6" fmla="*/ 965324 w 965361"/>
                  <a:gd name="connsiteY6" fmla="*/ 177101 h 2451243"/>
                  <a:gd name="connsiteX7" fmla="*/ 965324 w 965361"/>
                  <a:gd name="connsiteY7" fmla="*/ 35052 h 2451243"/>
                  <a:gd name="connsiteX8" fmla="*/ 931629 w 965361"/>
                  <a:gd name="connsiteY8" fmla="*/ 35 h 2451243"/>
                  <a:gd name="connsiteX9" fmla="*/ 784294 w 965361"/>
                  <a:gd name="connsiteY9" fmla="*/ 35 h 2451243"/>
                  <a:gd name="connsiteX10" fmla="*/ 751260 w 965361"/>
                  <a:gd name="connsiteY10" fmla="*/ 32409 h 2451243"/>
                  <a:gd name="connsiteX11" fmla="*/ 751260 w 965361"/>
                  <a:gd name="connsiteY11" fmla="*/ 177101 h 2451243"/>
                  <a:gd name="connsiteX12" fmla="*/ 753242 w 965361"/>
                  <a:gd name="connsiteY12" fmla="*/ 327078 h 2451243"/>
                  <a:gd name="connsiteX13" fmla="*/ 757866 w 965361"/>
                  <a:gd name="connsiteY13" fmla="*/ 348882 h 2451243"/>
                  <a:gd name="connsiteX14" fmla="*/ 773063 w 965361"/>
                  <a:gd name="connsiteY14" fmla="*/ 382577 h 2451243"/>
                  <a:gd name="connsiteX15" fmla="*/ 773063 w 965361"/>
                  <a:gd name="connsiteY15" fmla="*/ 2268197 h 2451243"/>
                  <a:gd name="connsiteX16" fmla="*/ 720207 w 965361"/>
                  <a:gd name="connsiteY16" fmla="*/ 2321713 h 2451243"/>
                  <a:gd name="connsiteX17" fmla="*/ 208830 w 965361"/>
                  <a:gd name="connsiteY17" fmla="*/ 2322373 h 2451243"/>
                  <a:gd name="connsiteX18" fmla="*/ 175795 w 965361"/>
                  <a:gd name="connsiteY18" fmla="*/ 2303213 h 2451243"/>
                  <a:gd name="connsiteX19" fmla="*/ 65460 w 965361"/>
                  <a:gd name="connsiteY19" fmla="*/ 2259607 h 2451243"/>
                  <a:gd name="connsiteX20" fmla="*/ 51 w 965361"/>
                  <a:gd name="connsiteY20" fmla="*/ 2358712 h 2451243"/>
                  <a:gd name="connsiteX21" fmla="*/ 70084 w 965361"/>
                  <a:gd name="connsiteY21" fmla="*/ 2448566 h 2451243"/>
                  <a:gd name="connsiteX22" fmla="*/ 177117 w 965361"/>
                  <a:gd name="connsiteY22" fmla="*/ 2399014 h 2451243"/>
                  <a:gd name="connsiteX23" fmla="*/ 212794 w 965361"/>
                  <a:gd name="connsiteY23" fmla="*/ 2376550 h 2451243"/>
                  <a:gd name="connsiteX24" fmla="*/ 703029 w 965361"/>
                  <a:gd name="connsiteY24" fmla="*/ 2377872 h 2451243"/>
                  <a:gd name="connsiteX25" fmla="*/ 821293 w 965361"/>
                  <a:gd name="connsiteY25" fmla="*/ 2340873 h 2451243"/>
                  <a:gd name="connsiteX26" fmla="*/ 846399 w 965361"/>
                  <a:gd name="connsiteY26" fmla="*/ 2292642 h 24512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965361" h="2451243">
                    <a:moveTo>
                      <a:pt x="846399" y="2292642"/>
                    </a:moveTo>
                    <a:cubicBezTo>
                      <a:pt x="845739" y="1660359"/>
                      <a:pt x="845739" y="1028075"/>
                      <a:pt x="845739" y="395791"/>
                    </a:cubicBezTo>
                    <a:cubicBezTo>
                      <a:pt x="845739" y="386541"/>
                      <a:pt x="846399" y="377952"/>
                      <a:pt x="845739" y="368702"/>
                    </a:cubicBezTo>
                    <a:cubicBezTo>
                      <a:pt x="845078" y="356149"/>
                      <a:pt x="850364" y="351524"/>
                      <a:pt x="862917" y="351524"/>
                    </a:cubicBezTo>
                    <a:cubicBezTo>
                      <a:pt x="888023" y="352185"/>
                      <a:pt x="913129" y="350203"/>
                      <a:pt x="937575" y="352185"/>
                    </a:cubicBezTo>
                    <a:cubicBezTo>
                      <a:pt x="957396" y="353506"/>
                      <a:pt x="964003" y="347560"/>
                      <a:pt x="963342" y="327078"/>
                    </a:cubicBezTo>
                    <a:cubicBezTo>
                      <a:pt x="963342" y="276866"/>
                      <a:pt x="960039" y="227314"/>
                      <a:pt x="965324" y="177101"/>
                    </a:cubicBezTo>
                    <a:cubicBezTo>
                      <a:pt x="965324" y="129531"/>
                      <a:pt x="964003" y="82622"/>
                      <a:pt x="965324" y="35052"/>
                    </a:cubicBezTo>
                    <a:cubicBezTo>
                      <a:pt x="965985" y="9945"/>
                      <a:pt x="958057" y="-625"/>
                      <a:pt x="931629" y="35"/>
                    </a:cubicBezTo>
                    <a:cubicBezTo>
                      <a:pt x="882738" y="1357"/>
                      <a:pt x="833185" y="1357"/>
                      <a:pt x="784294" y="35"/>
                    </a:cubicBezTo>
                    <a:cubicBezTo>
                      <a:pt x="760509" y="-625"/>
                      <a:pt x="750599" y="7963"/>
                      <a:pt x="751260" y="32409"/>
                    </a:cubicBezTo>
                    <a:cubicBezTo>
                      <a:pt x="752581" y="80640"/>
                      <a:pt x="751260" y="128870"/>
                      <a:pt x="751260" y="177101"/>
                    </a:cubicBezTo>
                    <a:cubicBezTo>
                      <a:pt x="751920" y="227314"/>
                      <a:pt x="751920" y="276866"/>
                      <a:pt x="753242" y="327078"/>
                    </a:cubicBezTo>
                    <a:cubicBezTo>
                      <a:pt x="753242" y="335007"/>
                      <a:pt x="749278" y="346899"/>
                      <a:pt x="757866" y="348882"/>
                    </a:cubicBezTo>
                    <a:cubicBezTo>
                      <a:pt x="779669" y="354167"/>
                      <a:pt x="773063" y="370024"/>
                      <a:pt x="773063" y="382577"/>
                    </a:cubicBezTo>
                    <a:cubicBezTo>
                      <a:pt x="773063" y="1010896"/>
                      <a:pt x="773063" y="1639877"/>
                      <a:pt x="773063" y="2268197"/>
                    </a:cubicBezTo>
                    <a:cubicBezTo>
                      <a:pt x="773063" y="2305195"/>
                      <a:pt x="757206" y="2321713"/>
                      <a:pt x="720207" y="2321713"/>
                    </a:cubicBezTo>
                    <a:cubicBezTo>
                      <a:pt x="549748" y="2321713"/>
                      <a:pt x="379289" y="2321713"/>
                      <a:pt x="208830" y="2322373"/>
                    </a:cubicBezTo>
                    <a:cubicBezTo>
                      <a:pt x="192313" y="2322373"/>
                      <a:pt x="183724" y="2318409"/>
                      <a:pt x="175795" y="2303213"/>
                    </a:cubicBezTo>
                    <a:cubicBezTo>
                      <a:pt x="155314" y="2263572"/>
                      <a:pt x="109726" y="2246394"/>
                      <a:pt x="65460" y="2259607"/>
                    </a:cubicBezTo>
                    <a:cubicBezTo>
                      <a:pt x="23175" y="2272161"/>
                      <a:pt x="-1271" y="2309159"/>
                      <a:pt x="51" y="2358712"/>
                    </a:cubicBezTo>
                    <a:cubicBezTo>
                      <a:pt x="1372" y="2404300"/>
                      <a:pt x="29782" y="2439977"/>
                      <a:pt x="70084" y="2448566"/>
                    </a:cubicBezTo>
                    <a:cubicBezTo>
                      <a:pt x="117654" y="2458476"/>
                      <a:pt x="159939" y="2440638"/>
                      <a:pt x="177117" y="2399014"/>
                    </a:cubicBezTo>
                    <a:cubicBezTo>
                      <a:pt x="185045" y="2379854"/>
                      <a:pt x="195616" y="2376550"/>
                      <a:pt x="212794" y="2376550"/>
                    </a:cubicBezTo>
                    <a:cubicBezTo>
                      <a:pt x="375986" y="2377211"/>
                      <a:pt x="539838" y="2375229"/>
                      <a:pt x="703029" y="2377872"/>
                    </a:cubicBezTo>
                    <a:cubicBezTo>
                      <a:pt x="747956" y="2378532"/>
                      <a:pt x="785616" y="2370604"/>
                      <a:pt x="821293" y="2340873"/>
                    </a:cubicBezTo>
                    <a:cubicBezTo>
                      <a:pt x="838471" y="2326998"/>
                      <a:pt x="846399" y="2314445"/>
                      <a:pt x="846399" y="2292642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7AB48C8F-534D-420E-81DD-67A2CD1366C0}"/>
                  </a:ext>
                </a:extLst>
              </p:cNvPr>
              <p:cNvSpPr/>
              <p:nvPr/>
            </p:nvSpPr>
            <p:spPr>
              <a:xfrm flipH="1">
                <a:off x="3564028" y="5139374"/>
                <a:ext cx="133654" cy="1187379"/>
              </a:xfrm>
              <a:custGeom>
                <a:avLst/>
                <a:gdLst>
                  <a:gd name="connsiteX0" fmla="*/ 65588 w 245340"/>
                  <a:gd name="connsiteY0" fmla="*/ 33 h 2179597"/>
                  <a:gd name="connsiteX1" fmla="*/ 34535 w 245340"/>
                  <a:gd name="connsiteY1" fmla="*/ 31746 h 2179597"/>
                  <a:gd name="connsiteX2" fmla="*/ 33874 w 245340"/>
                  <a:gd name="connsiteY2" fmla="*/ 179081 h 2179597"/>
                  <a:gd name="connsiteX3" fmla="*/ 33874 w 245340"/>
                  <a:gd name="connsiteY3" fmla="*/ 331701 h 2179597"/>
                  <a:gd name="connsiteX4" fmla="*/ 53034 w 245340"/>
                  <a:gd name="connsiteY4" fmla="*/ 351522 h 2179597"/>
                  <a:gd name="connsiteX5" fmla="*/ 86730 w 245340"/>
                  <a:gd name="connsiteY5" fmla="*/ 387860 h 2179597"/>
                  <a:gd name="connsiteX6" fmla="*/ 86730 w 245340"/>
                  <a:gd name="connsiteY6" fmla="*/ 1949740 h 2179597"/>
                  <a:gd name="connsiteX7" fmla="*/ 58981 w 245340"/>
                  <a:gd name="connsiteY7" fmla="*/ 1990703 h 2179597"/>
                  <a:gd name="connsiteX8" fmla="*/ 13393 w 245340"/>
                  <a:gd name="connsiteY8" fmla="*/ 2029023 h 2179597"/>
                  <a:gd name="connsiteX9" fmla="*/ 35856 w 245340"/>
                  <a:gd name="connsiteY9" fmla="*/ 2160501 h 2179597"/>
                  <a:gd name="connsiteX10" fmla="*/ 155442 w 245340"/>
                  <a:gd name="connsiteY10" fmla="*/ 2158519 h 2179597"/>
                  <a:gd name="connsiteX11" fmla="*/ 173281 w 245340"/>
                  <a:gd name="connsiteY11" fmla="*/ 2027041 h 2179597"/>
                  <a:gd name="connsiteX12" fmla="*/ 158745 w 245340"/>
                  <a:gd name="connsiteY12" fmla="*/ 1974846 h 2179597"/>
                  <a:gd name="connsiteX13" fmla="*/ 159406 w 245340"/>
                  <a:gd name="connsiteY13" fmla="*/ 418912 h 2179597"/>
                  <a:gd name="connsiteX14" fmla="*/ 164031 w 245340"/>
                  <a:gd name="connsiteY14" fmla="*/ 356807 h 2179597"/>
                  <a:gd name="connsiteX15" fmla="*/ 223493 w 245340"/>
                  <a:gd name="connsiteY15" fmla="*/ 352843 h 2179597"/>
                  <a:gd name="connsiteX16" fmla="*/ 244636 w 245340"/>
                  <a:gd name="connsiteY16" fmla="*/ 331701 h 2179597"/>
                  <a:gd name="connsiteX17" fmla="*/ 245296 w 245340"/>
                  <a:gd name="connsiteY17" fmla="*/ 179081 h 2179597"/>
                  <a:gd name="connsiteX18" fmla="*/ 245296 w 245340"/>
                  <a:gd name="connsiteY18" fmla="*/ 34389 h 2179597"/>
                  <a:gd name="connsiteX19" fmla="*/ 213583 w 245340"/>
                  <a:gd name="connsiteY19" fmla="*/ 693 h 2179597"/>
                  <a:gd name="connsiteX20" fmla="*/ 65588 w 245340"/>
                  <a:gd name="connsiteY20" fmla="*/ 33 h 21795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45340" h="2179597">
                    <a:moveTo>
                      <a:pt x="65588" y="33"/>
                    </a:moveTo>
                    <a:cubicBezTo>
                      <a:pt x="42463" y="-628"/>
                      <a:pt x="33874" y="8622"/>
                      <a:pt x="34535" y="31746"/>
                    </a:cubicBezTo>
                    <a:cubicBezTo>
                      <a:pt x="35196" y="80638"/>
                      <a:pt x="33874" y="130190"/>
                      <a:pt x="33874" y="179081"/>
                    </a:cubicBezTo>
                    <a:cubicBezTo>
                      <a:pt x="33874" y="229954"/>
                      <a:pt x="34535" y="280828"/>
                      <a:pt x="33874" y="331701"/>
                    </a:cubicBezTo>
                    <a:cubicBezTo>
                      <a:pt x="33874" y="346236"/>
                      <a:pt x="37838" y="354825"/>
                      <a:pt x="53034" y="351522"/>
                    </a:cubicBezTo>
                    <a:cubicBezTo>
                      <a:pt x="84087" y="345576"/>
                      <a:pt x="86730" y="362093"/>
                      <a:pt x="86730" y="387860"/>
                    </a:cubicBezTo>
                    <a:cubicBezTo>
                      <a:pt x="86069" y="908487"/>
                      <a:pt x="86069" y="1429113"/>
                      <a:pt x="86730" y="1949740"/>
                    </a:cubicBezTo>
                    <a:cubicBezTo>
                      <a:pt x="86730" y="1971543"/>
                      <a:pt x="86069" y="1986078"/>
                      <a:pt x="58981" y="1990703"/>
                    </a:cubicBezTo>
                    <a:cubicBezTo>
                      <a:pt x="38499" y="1994006"/>
                      <a:pt x="23303" y="2010524"/>
                      <a:pt x="13393" y="2029023"/>
                    </a:cubicBezTo>
                    <a:cubicBezTo>
                      <a:pt x="-11053" y="2072629"/>
                      <a:pt x="-1142" y="2131431"/>
                      <a:pt x="35856" y="2160501"/>
                    </a:cubicBezTo>
                    <a:cubicBezTo>
                      <a:pt x="68891" y="2186929"/>
                      <a:pt x="123068" y="2185608"/>
                      <a:pt x="155442" y="2158519"/>
                    </a:cubicBezTo>
                    <a:cubicBezTo>
                      <a:pt x="191780" y="2127467"/>
                      <a:pt x="201030" y="2068665"/>
                      <a:pt x="173281" y="2027041"/>
                    </a:cubicBezTo>
                    <a:cubicBezTo>
                      <a:pt x="162049" y="2009863"/>
                      <a:pt x="158745" y="1994006"/>
                      <a:pt x="158745" y="1974846"/>
                    </a:cubicBezTo>
                    <a:cubicBezTo>
                      <a:pt x="158745" y="1456202"/>
                      <a:pt x="158745" y="937557"/>
                      <a:pt x="159406" y="418912"/>
                    </a:cubicBezTo>
                    <a:cubicBezTo>
                      <a:pt x="159406" y="397771"/>
                      <a:pt x="150156" y="371343"/>
                      <a:pt x="164031" y="356807"/>
                    </a:cubicBezTo>
                    <a:cubicBezTo>
                      <a:pt x="177245" y="343594"/>
                      <a:pt x="203012" y="352843"/>
                      <a:pt x="223493" y="352843"/>
                    </a:cubicBezTo>
                    <a:cubicBezTo>
                      <a:pt x="239350" y="352843"/>
                      <a:pt x="245296" y="348219"/>
                      <a:pt x="244636" y="331701"/>
                    </a:cubicBezTo>
                    <a:cubicBezTo>
                      <a:pt x="243975" y="280828"/>
                      <a:pt x="244636" y="229954"/>
                      <a:pt x="245296" y="179081"/>
                    </a:cubicBezTo>
                    <a:cubicBezTo>
                      <a:pt x="245296" y="130850"/>
                      <a:pt x="243975" y="82620"/>
                      <a:pt x="245296" y="34389"/>
                    </a:cubicBezTo>
                    <a:cubicBezTo>
                      <a:pt x="245957" y="10604"/>
                      <a:pt x="239350" y="33"/>
                      <a:pt x="213583" y="693"/>
                    </a:cubicBezTo>
                    <a:cubicBezTo>
                      <a:pt x="163370" y="1354"/>
                      <a:pt x="114479" y="1354"/>
                      <a:pt x="65588" y="3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613A399E-CE85-4E9A-A82B-B91FC40A53F3}"/>
                  </a:ext>
                </a:extLst>
              </p:cNvPr>
              <p:cNvSpPr/>
              <p:nvPr/>
            </p:nvSpPr>
            <p:spPr>
              <a:xfrm flipH="1">
                <a:off x="4375310" y="5139374"/>
                <a:ext cx="586007" cy="738652"/>
              </a:xfrm>
              <a:custGeom>
                <a:avLst/>
                <a:gdLst>
                  <a:gd name="connsiteX0" fmla="*/ 855025 w 1075696"/>
                  <a:gd name="connsiteY0" fmla="*/ 1271871 h 1355897"/>
                  <a:gd name="connsiteX1" fmla="*/ 958093 w 1075696"/>
                  <a:gd name="connsiteY1" fmla="*/ 1234211 h 1355897"/>
                  <a:gd name="connsiteX2" fmla="*/ 979235 w 1075696"/>
                  <a:gd name="connsiteY2" fmla="*/ 1186641 h 1355897"/>
                  <a:gd name="connsiteX3" fmla="*/ 978574 w 1075696"/>
                  <a:gd name="connsiteY3" fmla="*/ 541143 h 1355897"/>
                  <a:gd name="connsiteX4" fmla="*/ 977914 w 1075696"/>
                  <a:gd name="connsiteY4" fmla="*/ 377952 h 1355897"/>
                  <a:gd name="connsiteX5" fmla="*/ 1005663 w 1075696"/>
                  <a:gd name="connsiteY5" fmla="*/ 351524 h 1355897"/>
                  <a:gd name="connsiteX6" fmla="*/ 1051251 w 1075696"/>
                  <a:gd name="connsiteY6" fmla="*/ 352185 h 1355897"/>
                  <a:gd name="connsiteX7" fmla="*/ 1075697 w 1075696"/>
                  <a:gd name="connsiteY7" fmla="*/ 328400 h 1355897"/>
                  <a:gd name="connsiteX8" fmla="*/ 1075697 w 1075696"/>
                  <a:gd name="connsiteY8" fmla="*/ 178422 h 1355897"/>
                  <a:gd name="connsiteX9" fmla="*/ 1075036 w 1075696"/>
                  <a:gd name="connsiteY9" fmla="*/ 28445 h 1355897"/>
                  <a:gd name="connsiteX10" fmla="*/ 1046626 w 1075696"/>
                  <a:gd name="connsiteY10" fmla="*/ 35 h 1355897"/>
                  <a:gd name="connsiteX11" fmla="*/ 896648 w 1075696"/>
                  <a:gd name="connsiteY11" fmla="*/ 35 h 1355897"/>
                  <a:gd name="connsiteX12" fmla="*/ 865596 w 1075696"/>
                  <a:gd name="connsiteY12" fmla="*/ 31088 h 1355897"/>
                  <a:gd name="connsiteX13" fmla="*/ 864935 w 1075696"/>
                  <a:gd name="connsiteY13" fmla="*/ 178422 h 1355897"/>
                  <a:gd name="connsiteX14" fmla="*/ 864935 w 1075696"/>
                  <a:gd name="connsiteY14" fmla="*/ 331043 h 1355897"/>
                  <a:gd name="connsiteX15" fmla="*/ 884095 w 1075696"/>
                  <a:gd name="connsiteY15" fmla="*/ 351524 h 1355897"/>
                  <a:gd name="connsiteX16" fmla="*/ 907880 w 1075696"/>
                  <a:gd name="connsiteY16" fmla="*/ 375970 h 1355897"/>
                  <a:gd name="connsiteX17" fmla="*/ 907220 w 1075696"/>
                  <a:gd name="connsiteY17" fmla="*/ 1171445 h 1355897"/>
                  <a:gd name="connsiteX18" fmla="*/ 861632 w 1075696"/>
                  <a:gd name="connsiteY18" fmla="*/ 1217033 h 1355897"/>
                  <a:gd name="connsiteX19" fmla="*/ 208206 w 1075696"/>
                  <a:gd name="connsiteY19" fmla="*/ 1217694 h 1355897"/>
                  <a:gd name="connsiteX20" fmla="*/ 171868 w 1075696"/>
                  <a:gd name="connsiteY20" fmla="*/ 1198533 h 1355897"/>
                  <a:gd name="connsiteX21" fmla="*/ 57568 w 1075696"/>
                  <a:gd name="connsiteY21" fmla="*/ 1166820 h 1355897"/>
                  <a:gd name="connsiteX22" fmla="*/ 748 w 1075696"/>
                  <a:gd name="connsiteY22" fmla="*/ 1269228 h 1355897"/>
                  <a:gd name="connsiteX23" fmla="*/ 82674 w 1075696"/>
                  <a:gd name="connsiteY23" fmla="*/ 1355118 h 1355897"/>
                  <a:gd name="connsiteX24" fmla="*/ 182439 w 1075696"/>
                  <a:gd name="connsiteY24" fmla="*/ 1296316 h 1355897"/>
                  <a:gd name="connsiteX25" fmla="*/ 220759 w 1075696"/>
                  <a:gd name="connsiteY25" fmla="*/ 1271210 h 1355897"/>
                  <a:gd name="connsiteX26" fmla="*/ 855025 w 1075696"/>
                  <a:gd name="connsiteY26" fmla="*/ 1271871 h 13558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075696" h="1355897">
                    <a:moveTo>
                      <a:pt x="855025" y="1271871"/>
                    </a:moveTo>
                    <a:cubicBezTo>
                      <a:pt x="896648" y="1272531"/>
                      <a:pt x="928362" y="1262621"/>
                      <a:pt x="958093" y="1234211"/>
                    </a:cubicBezTo>
                    <a:cubicBezTo>
                      <a:pt x="973289" y="1219676"/>
                      <a:pt x="979235" y="1206462"/>
                      <a:pt x="979235" y="1186641"/>
                    </a:cubicBezTo>
                    <a:cubicBezTo>
                      <a:pt x="978574" y="971255"/>
                      <a:pt x="978574" y="756529"/>
                      <a:pt x="978574" y="541143"/>
                    </a:cubicBezTo>
                    <a:cubicBezTo>
                      <a:pt x="978574" y="486966"/>
                      <a:pt x="979896" y="432129"/>
                      <a:pt x="977914" y="377952"/>
                    </a:cubicBezTo>
                    <a:cubicBezTo>
                      <a:pt x="977253" y="355488"/>
                      <a:pt x="985181" y="350203"/>
                      <a:pt x="1005663" y="351524"/>
                    </a:cubicBezTo>
                    <a:cubicBezTo>
                      <a:pt x="1020859" y="352845"/>
                      <a:pt x="1036055" y="350863"/>
                      <a:pt x="1051251" y="352185"/>
                    </a:cubicBezTo>
                    <a:cubicBezTo>
                      <a:pt x="1069750" y="353506"/>
                      <a:pt x="1075697" y="347560"/>
                      <a:pt x="1075697" y="328400"/>
                    </a:cubicBezTo>
                    <a:cubicBezTo>
                      <a:pt x="1074375" y="278187"/>
                      <a:pt x="1075697" y="228635"/>
                      <a:pt x="1075697" y="178422"/>
                    </a:cubicBezTo>
                    <a:cubicBezTo>
                      <a:pt x="1075697" y="128210"/>
                      <a:pt x="1074375" y="78657"/>
                      <a:pt x="1075036" y="28445"/>
                    </a:cubicBezTo>
                    <a:cubicBezTo>
                      <a:pt x="1075036" y="7303"/>
                      <a:pt x="1067108" y="35"/>
                      <a:pt x="1046626" y="35"/>
                    </a:cubicBezTo>
                    <a:cubicBezTo>
                      <a:pt x="996413" y="696"/>
                      <a:pt x="946861" y="1357"/>
                      <a:pt x="896648" y="35"/>
                    </a:cubicBezTo>
                    <a:cubicBezTo>
                      <a:pt x="873524" y="-626"/>
                      <a:pt x="864935" y="7964"/>
                      <a:pt x="865596" y="31088"/>
                    </a:cubicBezTo>
                    <a:cubicBezTo>
                      <a:pt x="866257" y="79979"/>
                      <a:pt x="865596" y="129531"/>
                      <a:pt x="864935" y="178422"/>
                    </a:cubicBezTo>
                    <a:cubicBezTo>
                      <a:pt x="864935" y="229296"/>
                      <a:pt x="865596" y="280169"/>
                      <a:pt x="864935" y="331043"/>
                    </a:cubicBezTo>
                    <a:cubicBezTo>
                      <a:pt x="864935" y="344917"/>
                      <a:pt x="867578" y="354167"/>
                      <a:pt x="884095" y="351524"/>
                    </a:cubicBezTo>
                    <a:cubicBezTo>
                      <a:pt x="903255" y="348881"/>
                      <a:pt x="907880" y="358131"/>
                      <a:pt x="907880" y="375970"/>
                    </a:cubicBezTo>
                    <a:cubicBezTo>
                      <a:pt x="907220" y="640908"/>
                      <a:pt x="907880" y="906507"/>
                      <a:pt x="907220" y="1171445"/>
                    </a:cubicBezTo>
                    <a:cubicBezTo>
                      <a:pt x="907220" y="1201837"/>
                      <a:pt x="892024" y="1217033"/>
                      <a:pt x="861632" y="1217033"/>
                    </a:cubicBezTo>
                    <a:cubicBezTo>
                      <a:pt x="643603" y="1217033"/>
                      <a:pt x="426235" y="1217033"/>
                      <a:pt x="208206" y="1217694"/>
                    </a:cubicBezTo>
                    <a:cubicBezTo>
                      <a:pt x="191688" y="1217694"/>
                      <a:pt x="181117" y="1213730"/>
                      <a:pt x="171868" y="1198533"/>
                    </a:cubicBezTo>
                    <a:cubicBezTo>
                      <a:pt x="148743" y="1162195"/>
                      <a:pt x="99852" y="1150303"/>
                      <a:pt x="57568" y="1166820"/>
                    </a:cubicBezTo>
                    <a:cubicBezTo>
                      <a:pt x="18587" y="1182016"/>
                      <a:pt x="-4538" y="1224300"/>
                      <a:pt x="748" y="1269228"/>
                    </a:cubicBezTo>
                    <a:cubicBezTo>
                      <a:pt x="6694" y="1316798"/>
                      <a:pt x="37747" y="1349832"/>
                      <a:pt x="82674" y="1355118"/>
                    </a:cubicBezTo>
                    <a:cubicBezTo>
                      <a:pt x="128262" y="1360403"/>
                      <a:pt x="169885" y="1338600"/>
                      <a:pt x="182439" y="1296316"/>
                    </a:cubicBezTo>
                    <a:cubicBezTo>
                      <a:pt x="189706" y="1273853"/>
                      <a:pt x="201599" y="1271210"/>
                      <a:pt x="220759" y="1271210"/>
                    </a:cubicBezTo>
                    <a:cubicBezTo>
                      <a:pt x="431520" y="1271210"/>
                      <a:pt x="643603" y="1269889"/>
                      <a:pt x="855025" y="1271871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899869F7-7F70-43EC-97C3-A531CD669C49}"/>
                  </a:ext>
                </a:extLst>
              </p:cNvPr>
              <p:cNvSpPr/>
              <p:nvPr/>
            </p:nvSpPr>
            <p:spPr>
              <a:xfrm flipH="1">
                <a:off x="1924341" y="5139374"/>
                <a:ext cx="576100" cy="1118127"/>
              </a:xfrm>
              <a:custGeom>
                <a:avLst/>
                <a:gdLst>
                  <a:gd name="connsiteX0" fmla="*/ 97540 w 576100"/>
                  <a:gd name="connsiteY0" fmla="*/ 19 h 1118127"/>
                  <a:gd name="connsiteX1" fmla="*/ 17276 w 576100"/>
                  <a:gd name="connsiteY1" fmla="*/ 19 h 1118127"/>
                  <a:gd name="connsiteX2" fmla="*/ 360 w 576100"/>
                  <a:gd name="connsiteY2" fmla="*/ 16936 h 1118127"/>
                  <a:gd name="connsiteX3" fmla="*/ 0 w 576100"/>
                  <a:gd name="connsiteY3" fmla="*/ 97199 h 1118127"/>
                  <a:gd name="connsiteX4" fmla="*/ 0 w 576100"/>
                  <a:gd name="connsiteY4" fmla="*/ 179982 h 1118127"/>
                  <a:gd name="connsiteX5" fmla="*/ 11517 w 576100"/>
                  <a:gd name="connsiteY5" fmla="*/ 191500 h 1118127"/>
                  <a:gd name="connsiteX6" fmla="*/ 49922 w 576100"/>
                  <a:gd name="connsiteY6" fmla="*/ 191650 h 1118127"/>
                  <a:gd name="connsiteX7" fmla="*/ 46244 w 576100"/>
                  <a:gd name="connsiteY7" fmla="*/ 192570 h 1118127"/>
                  <a:gd name="connsiteX8" fmla="*/ 43182 w 576100"/>
                  <a:gd name="connsiteY8" fmla="*/ 207687 h 1118127"/>
                  <a:gd name="connsiteX9" fmla="*/ 43496 w 576100"/>
                  <a:gd name="connsiteY9" fmla="*/ 1059632 h 1118127"/>
                  <a:gd name="connsiteX10" fmla="*/ 60140 w 576100"/>
                  <a:gd name="connsiteY10" fmla="*/ 1077988 h 1118127"/>
                  <a:gd name="connsiteX11" fmla="*/ 471203 w 576100"/>
                  <a:gd name="connsiteY11" fmla="*/ 1077988 h 1118127"/>
                  <a:gd name="connsiteX12" fmla="*/ 488789 w 576100"/>
                  <a:gd name="connsiteY12" fmla="*/ 1080147 h 1118127"/>
                  <a:gd name="connsiteX13" fmla="*/ 522076 w 576100"/>
                  <a:gd name="connsiteY13" fmla="*/ 1117220 h 1118127"/>
                  <a:gd name="connsiteX14" fmla="*/ 573890 w 576100"/>
                  <a:gd name="connsiteY14" fmla="*/ 1082307 h 1118127"/>
                  <a:gd name="connsiteX15" fmla="*/ 550967 w 576100"/>
                  <a:gd name="connsiteY15" fmla="*/ 1016440 h 1118127"/>
                  <a:gd name="connsiteX16" fmla="*/ 491615 w 576100"/>
                  <a:gd name="connsiteY16" fmla="*/ 1038036 h 1118127"/>
                  <a:gd name="connsiteX17" fmla="*/ 94369 w 576100"/>
                  <a:gd name="connsiteY17" fmla="*/ 1038396 h 1118127"/>
                  <a:gd name="connsiteX18" fmla="*/ 78039 w 576100"/>
                  <a:gd name="connsiteY18" fmla="*/ 1019680 h 1118127"/>
                  <a:gd name="connsiteX19" fmla="*/ 78039 w 576100"/>
                  <a:gd name="connsiteY19" fmla="*/ 211286 h 1118127"/>
                  <a:gd name="connsiteX20" fmla="*/ 76642 w 576100"/>
                  <a:gd name="connsiteY20" fmla="*/ 191755 h 1118127"/>
                  <a:gd name="connsiteX21" fmla="*/ 103299 w 576100"/>
                  <a:gd name="connsiteY21" fmla="*/ 191860 h 1118127"/>
                  <a:gd name="connsiteX22" fmla="*/ 114817 w 576100"/>
                  <a:gd name="connsiteY22" fmla="*/ 179982 h 1118127"/>
                  <a:gd name="connsiteX23" fmla="*/ 115177 w 576100"/>
                  <a:gd name="connsiteY23" fmla="*/ 97199 h 1118127"/>
                  <a:gd name="connsiteX24" fmla="*/ 114817 w 576100"/>
                  <a:gd name="connsiteY24" fmla="*/ 16936 h 1118127"/>
                  <a:gd name="connsiteX25" fmla="*/ 97540 w 576100"/>
                  <a:gd name="connsiteY25" fmla="*/ 19 h 1118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576100" h="1118127">
                    <a:moveTo>
                      <a:pt x="97540" y="19"/>
                    </a:moveTo>
                    <a:cubicBezTo>
                      <a:pt x="70905" y="739"/>
                      <a:pt x="43911" y="739"/>
                      <a:pt x="17276" y="19"/>
                    </a:cubicBezTo>
                    <a:cubicBezTo>
                      <a:pt x="4679" y="-341"/>
                      <a:pt x="0" y="4338"/>
                      <a:pt x="360" y="16936"/>
                    </a:cubicBezTo>
                    <a:cubicBezTo>
                      <a:pt x="720" y="43570"/>
                      <a:pt x="360" y="70564"/>
                      <a:pt x="0" y="97199"/>
                    </a:cubicBezTo>
                    <a:cubicBezTo>
                      <a:pt x="0" y="124913"/>
                      <a:pt x="360" y="152627"/>
                      <a:pt x="0" y="179982"/>
                    </a:cubicBezTo>
                    <a:cubicBezTo>
                      <a:pt x="0" y="188980"/>
                      <a:pt x="2879" y="191500"/>
                      <a:pt x="11517" y="191500"/>
                    </a:cubicBezTo>
                    <a:lnTo>
                      <a:pt x="49922" y="191650"/>
                    </a:lnTo>
                    <a:lnTo>
                      <a:pt x="46244" y="192570"/>
                    </a:lnTo>
                    <a:cubicBezTo>
                      <a:pt x="43889" y="195449"/>
                      <a:pt x="43182" y="200308"/>
                      <a:pt x="43182" y="207687"/>
                    </a:cubicBezTo>
                    <a:cubicBezTo>
                      <a:pt x="43496" y="491668"/>
                      <a:pt x="43496" y="775651"/>
                      <a:pt x="43496" y="1059632"/>
                    </a:cubicBezTo>
                    <a:cubicBezTo>
                      <a:pt x="43496" y="1079428"/>
                      <a:pt x="40670" y="1077988"/>
                      <a:pt x="60140" y="1077988"/>
                    </a:cubicBezTo>
                    <a:cubicBezTo>
                      <a:pt x="197056" y="1077988"/>
                      <a:pt x="334287" y="1077988"/>
                      <a:pt x="471203" y="1077988"/>
                    </a:cubicBezTo>
                    <a:cubicBezTo>
                      <a:pt x="477170" y="1077988"/>
                      <a:pt x="483136" y="1076548"/>
                      <a:pt x="488789" y="1080147"/>
                    </a:cubicBezTo>
                    <a:cubicBezTo>
                      <a:pt x="492871" y="1100664"/>
                      <a:pt x="505119" y="1113981"/>
                      <a:pt x="522076" y="1117220"/>
                    </a:cubicBezTo>
                    <a:cubicBezTo>
                      <a:pt x="546884" y="1121899"/>
                      <a:pt x="566982" y="1108222"/>
                      <a:pt x="573890" y="1082307"/>
                    </a:cubicBezTo>
                    <a:cubicBezTo>
                      <a:pt x="580799" y="1055673"/>
                      <a:pt x="571064" y="1026879"/>
                      <a:pt x="550967" y="1016440"/>
                    </a:cubicBezTo>
                    <a:cubicBezTo>
                      <a:pt x="528671" y="1004923"/>
                      <a:pt x="505432" y="1013201"/>
                      <a:pt x="491615" y="1038036"/>
                    </a:cubicBezTo>
                    <a:cubicBezTo>
                      <a:pt x="359095" y="1038036"/>
                      <a:pt x="226889" y="1038396"/>
                      <a:pt x="94369" y="1038396"/>
                    </a:cubicBezTo>
                    <a:cubicBezTo>
                      <a:pt x="78039" y="1038396"/>
                      <a:pt x="78039" y="1038396"/>
                      <a:pt x="78039" y="1019680"/>
                    </a:cubicBezTo>
                    <a:cubicBezTo>
                      <a:pt x="78039" y="750095"/>
                      <a:pt x="78039" y="480871"/>
                      <a:pt x="78039" y="211286"/>
                    </a:cubicBezTo>
                    <a:lnTo>
                      <a:pt x="76642" y="191755"/>
                    </a:lnTo>
                    <a:lnTo>
                      <a:pt x="103299" y="191860"/>
                    </a:lnTo>
                    <a:cubicBezTo>
                      <a:pt x="112297" y="191860"/>
                      <a:pt x="114817" y="188620"/>
                      <a:pt x="114817" y="179982"/>
                    </a:cubicBezTo>
                    <a:cubicBezTo>
                      <a:pt x="114456" y="152268"/>
                      <a:pt x="114817" y="124553"/>
                      <a:pt x="115177" y="97199"/>
                    </a:cubicBezTo>
                    <a:cubicBezTo>
                      <a:pt x="115177" y="70564"/>
                      <a:pt x="114456" y="43570"/>
                      <a:pt x="114817" y="16936"/>
                    </a:cubicBezTo>
                    <a:cubicBezTo>
                      <a:pt x="115177" y="3978"/>
                      <a:pt x="110137" y="19"/>
                      <a:pt x="97540" y="19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6585459A-FF7E-4A4B-B080-F4E91E9E8C31}"/>
                  </a:ext>
                </a:extLst>
              </p:cNvPr>
              <p:cNvSpPr/>
              <p:nvPr/>
            </p:nvSpPr>
            <p:spPr>
              <a:xfrm flipH="1">
                <a:off x="2778637" y="5139374"/>
                <a:ext cx="120656" cy="1100593"/>
              </a:xfrm>
              <a:custGeom>
                <a:avLst/>
                <a:gdLst>
                  <a:gd name="connsiteX0" fmla="*/ 102279 w 120656"/>
                  <a:gd name="connsiteY0" fmla="*/ 19 h 1100593"/>
                  <a:gd name="connsiteX1" fmla="*/ 22016 w 120656"/>
                  <a:gd name="connsiteY1" fmla="*/ 19 h 1100593"/>
                  <a:gd name="connsiteX2" fmla="*/ 4020 w 120656"/>
                  <a:gd name="connsiteY2" fmla="*/ 17656 h 1100593"/>
                  <a:gd name="connsiteX3" fmla="*/ 4020 w 120656"/>
                  <a:gd name="connsiteY3" fmla="*/ 96480 h 1100593"/>
                  <a:gd name="connsiteX4" fmla="*/ 4379 w 120656"/>
                  <a:gd name="connsiteY4" fmla="*/ 177823 h 1100593"/>
                  <a:gd name="connsiteX5" fmla="*/ 18417 w 120656"/>
                  <a:gd name="connsiteY5" fmla="*/ 191500 h 1100593"/>
                  <a:gd name="connsiteX6" fmla="*/ 57596 w 120656"/>
                  <a:gd name="connsiteY6" fmla="*/ 191500 h 1100593"/>
                  <a:gd name="connsiteX7" fmla="*/ 52440 w 120656"/>
                  <a:gd name="connsiteY7" fmla="*/ 193064 h 1100593"/>
                  <a:gd name="connsiteX8" fmla="*/ 49741 w 120656"/>
                  <a:gd name="connsiteY8" fmla="*/ 206606 h 1100593"/>
                  <a:gd name="connsiteX9" fmla="*/ 50100 w 120656"/>
                  <a:gd name="connsiteY9" fmla="*/ 975408 h 1100593"/>
                  <a:gd name="connsiteX10" fmla="*/ 34624 w 120656"/>
                  <a:gd name="connsiteY10" fmla="*/ 997004 h 1100593"/>
                  <a:gd name="connsiteX11" fmla="*/ 11948 w 120656"/>
                  <a:gd name="connsiteY11" fmla="*/ 1011761 h 1100593"/>
                  <a:gd name="connsiteX12" fmla="*/ 16627 w 120656"/>
                  <a:gd name="connsiteY12" fmla="*/ 1087705 h 1100593"/>
                  <a:gd name="connsiteX13" fmla="*/ 88253 w 120656"/>
                  <a:gd name="connsiteY13" fmla="*/ 1085905 h 1100593"/>
                  <a:gd name="connsiteX14" fmla="*/ 88613 w 120656"/>
                  <a:gd name="connsiteY14" fmla="*/ 1009241 h 1100593"/>
                  <a:gd name="connsiteX15" fmla="*/ 79974 w 120656"/>
                  <a:gd name="connsiteY15" fmla="*/ 984766 h 1100593"/>
                  <a:gd name="connsiteX16" fmla="*/ 79974 w 120656"/>
                  <a:gd name="connsiteY16" fmla="*/ 596766 h 1100593"/>
                  <a:gd name="connsiteX17" fmla="*/ 79974 w 120656"/>
                  <a:gd name="connsiteY17" fmla="*/ 204447 h 1100593"/>
                  <a:gd name="connsiteX18" fmla="*/ 77680 w 120656"/>
                  <a:gd name="connsiteY18" fmla="*/ 192929 h 1100593"/>
                  <a:gd name="connsiteX19" fmla="*/ 73441 w 120656"/>
                  <a:gd name="connsiteY19" fmla="*/ 191500 h 1100593"/>
                  <a:gd name="connsiteX20" fmla="*/ 105879 w 120656"/>
                  <a:gd name="connsiteY20" fmla="*/ 191500 h 1100593"/>
                  <a:gd name="connsiteX21" fmla="*/ 119916 w 120656"/>
                  <a:gd name="connsiteY21" fmla="*/ 177463 h 1100593"/>
                  <a:gd name="connsiteX22" fmla="*/ 120636 w 120656"/>
                  <a:gd name="connsiteY22" fmla="*/ 96120 h 1100593"/>
                  <a:gd name="connsiteX23" fmla="*/ 120636 w 120656"/>
                  <a:gd name="connsiteY23" fmla="*/ 19096 h 1100593"/>
                  <a:gd name="connsiteX24" fmla="*/ 102279 w 120656"/>
                  <a:gd name="connsiteY24" fmla="*/ 19 h 1100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20656" h="1100593">
                    <a:moveTo>
                      <a:pt x="102279" y="19"/>
                    </a:moveTo>
                    <a:cubicBezTo>
                      <a:pt x="75645" y="740"/>
                      <a:pt x="48651" y="740"/>
                      <a:pt x="22016" y="19"/>
                    </a:cubicBezTo>
                    <a:cubicBezTo>
                      <a:pt x="9059" y="-341"/>
                      <a:pt x="3660" y="4339"/>
                      <a:pt x="4020" y="17656"/>
                    </a:cubicBezTo>
                    <a:cubicBezTo>
                      <a:pt x="4740" y="43931"/>
                      <a:pt x="4020" y="70205"/>
                      <a:pt x="4020" y="96480"/>
                    </a:cubicBezTo>
                    <a:cubicBezTo>
                      <a:pt x="4379" y="123474"/>
                      <a:pt x="5100" y="150829"/>
                      <a:pt x="4379" y="177823"/>
                    </a:cubicBezTo>
                    <a:cubicBezTo>
                      <a:pt x="4020" y="188981"/>
                      <a:pt x="7979" y="191860"/>
                      <a:pt x="18417" y="191500"/>
                    </a:cubicBezTo>
                    <a:lnTo>
                      <a:pt x="57596" y="191500"/>
                    </a:lnTo>
                    <a:lnTo>
                      <a:pt x="52440" y="193064"/>
                    </a:lnTo>
                    <a:cubicBezTo>
                      <a:pt x="50191" y="195989"/>
                      <a:pt x="49741" y="200488"/>
                      <a:pt x="49741" y="206606"/>
                    </a:cubicBezTo>
                    <a:cubicBezTo>
                      <a:pt x="50100" y="462874"/>
                      <a:pt x="49741" y="719141"/>
                      <a:pt x="50100" y="975408"/>
                    </a:cubicBezTo>
                    <a:cubicBezTo>
                      <a:pt x="50100" y="987286"/>
                      <a:pt x="49381" y="995564"/>
                      <a:pt x="34624" y="997004"/>
                    </a:cubicBezTo>
                    <a:cubicBezTo>
                      <a:pt x="25266" y="997724"/>
                      <a:pt x="18067" y="1004562"/>
                      <a:pt x="11948" y="1011761"/>
                    </a:cubicBezTo>
                    <a:cubicBezTo>
                      <a:pt x="-5688" y="1033716"/>
                      <a:pt x="-3529" y="1068989"/>
                      <a:pt x="16627" y="1087705"/>
                    </a:cubicBezTo>
                    <a:cubicBezTo>
                      <a:pt x="36064" y="1105702"/>
                      <a:pt x="69897" y="1104622"/>
                      <a:pt x="88253" y="1085905"/>
                    </a:cubicBezTo>
                    <a:cubicBezTo>
                      <a:pt x="108048" y="1066109"/>
                      <a:pt x="109128" y="1029397"/>
                      <a:pt x="88613" y="1009241"/>
                    </a:cubicBezTo>
                    <a:cubicBezTo>
                      <a:pt x="81414" y="1001683"/>
                      <a:pt x="79974" y="994485"/>
                      <a:pt x="79974" y="984766"/>
                    </a:cubicBezTo>
                    <a:cubicBezTo>
                      <a:pt x="79974" y="855553"/>
                      <a:pt x="79974" y="725980"/>
                      <a:pt x="79974" y="596766"/>
                    </a:cubicBezTo>
                    <a:cubicBezTo>
                      <a:pt x="79974" y="466113"/>
                      <a:pt x="79974" y="335100"/>
                      <a:pt x="79974" y="204447"/>
                    </a:cubicBezTo>
                    <a:cubicBezTo>
                      <a:pt x="79974" y="199228"/>
                      <a:pt x="79614" y="195449"/>
                      <a:pt x="77680" y="192929"/>
                    </a:cubicBezTo>
                    <a:lnTo>
                      <a:pt x="73441" y="191500"/>
                    </a:lnTo>
                    <a:lnTo>
                      <a:pt x="105879" y="191500"/>
                    </a:lnTo>
                    <a:cubicBezTo>
                      <a:pt x="116677" y="191860"/>
                      <a:pt x="119916" y="188261"/>
                      <a:pt x="119916" y="177463"/>
                    </a:cubicBezTo>
                    <a:cubicBezTo>
                      <a:pt x="119916" y="150469"/>
                      <a:pt x="118116" y="123114"/>
                      <a:pt x="120636" y="96120"/>
                    </a:cubicBezTo>
                    <a:cubicBezTo>
                      <a:pt x="120636" y="70565"/>
                      <a:pt x="119916" y="45010"/>
                      <a:pt x="120636" y="19096"/>
                    </a:cubicBezTo>
                    <a:cubicBezTo>
                      <a:pt x="120995" y="5419"/>
                      <a:pt x="116677" y="-341"/>
                      <a:pt x="102279" y="19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2C6A12CB-A937-425D-BCA3-A5BB1CB57193}"/>
                  </a:ext>
                </a:extLst>
              </p:cNvPr>
              <p:cNvSpPr/>
              <p:nvPr/>
            </p:nvSpPr>
            <p:spPr>
              <a:xfrm flipH="1">
                <a:off x="1405312" y="5139374"/>
                <a:ext cx="689866" cy="864745"/>
              </a:xfrm>
              <a:custGeom>
                <a:avLst/>
                <a:gdLst>
                  <a:gd name="connsiteX0" fmla="*/ 50409 w 689866"/>
                  <a:gd name="connsiteY0" fmla="*/ 189897 h 864745"/>
                  <a:gd name="connsiteX1" fmla="*/ 42131 w 689866"/>
                  <a:gd name="connsiteY1" fmla="*/ 205149 h 864745"/>
                  <a:gd name="connsiteX2" fmla="*/ 42131 w 689866"/>
                  <a:gd name="connsiteY2" fmla="*/ 505687 h 864745"/>
                  <a:gd name="connsiteX3" fmla="*/ 41771 w 689866"/>
                  <a:gd name="connsiteY3" fmla="*/ 803346 h 864745"/>
                  <a:gd name="connsiteX4" fmla="*/ 59768 w 689866"/>
                  <a:gd name="connsiteY4" fmla="*/ 822062 h 864745"/>
                  <a:gd name="connsiteX5" fmla="*/ 571582 w 689866"/>
                  <a:gd name="connsiteY5" fmla="*/ 821702 h 864745"/>
                  <a:gd name="connsiteX6" fmla="*/ 591018 w 689866"/>
                  <a:gd name="connsiteY6" fmla="*/ 833580 h 864745"/>
                  <a:gd name="connsiteX7" fmla="*/ 648966 w 689866"/>
                  <a:gd name="connsiteY7" fmla="*/ 863814 h 864745"/>
                  <a:gd name="connsiteX8" fmla="*/ 689638 w 689866"/>
                  <a:gd name="connsiteY8" fmla="*/ 816663 h 864745"/>
                  <a:gd name="connsiteX9" fmla="*/ 656525 w 689866"/>
                  <a:gd name="connsiteY9" fmla="*/ 760874 h 864745"/>
                  <a:gd name="connsiteX10" fmla="*/ 595338 w 689866"/>
                  <a:gd name="connsiteY10" fmla="*/ 781390 h 864745"/>
                  <a:gd name="connsiteX11" fmla="*/ 575542 w 689866"/>
                  <a:gd name="connsiteY11" fmla="*/ 791828 h 864745"/>
                  <a:gd name="connsiteX12" fmla="*/ 88201 w 689866"/>
                  <a:gd name="connsiteY12" fmla="*/ 791828 h 864745"/>
                  <a:gd name="connsiteX13" fmla="*/ 71645 w 689866"/>
                  <a:gd name="connsiteY13" fmla="*/ 774552 h 864745"/>
                  <a:gd name="connsiteX14" fmla="*/ 72005 w 689866"/>
                  <a:gd name="connsiteY14" fmla="*/ 210187 h 864745"/>
                  <a:gd name="connsiteX15" fmla="*/ 72005 w 689866"/>
                  <a:gd name="connsiteY15" fmla="*/ 197230 h 864745"/>
                  <a:gd name="connsiteX16" fmla="*/ 68405 w 689866"/>
                  <a:gd name="connsiteY16" fmla="*/ 190031 h 864745"/>
                  <a:gd name="connsiteX17" fmla="*/ 50409 w 689866"/>
                  <a:gd name="connsiteY17" fmla="*/ 189897 h 864745"/>
                  <a:gd name="connsiteX18" fmla="*/ 100079 w 689866"/>
                  <a:gd name="connsiteY18" fmla="*/ 0 h 864745"/>
                  <a:gd name="connsiteX19" fmla="*/ 14057 w 689866"/>
                  <a:gd name="connsiteY19" fmla="*/ 0 h 864745"/>
                  <a:gd name="connsiteX20" fmla="*/ 19 w 689866"/>
                  <a:gd name="connsiteY20" fmla="*/ 14037 h 864745"/>
                  <a:gd name="connsiteX21" fmla="*/ 739 w 689866"/>
                  <a:gd name="connsiteY21" fmla="*/ 95381 h 864745"/>
                  <a:gd name="connsiteX22" fmla="*/ 2899 w 689866"/>
                  <a:gd name="connsiteY22" fmla="*/ 114097 h 864745"/>
                  <a:gd name="connsiteX23" fmla="*/ 2899 w 689866"/>
                  <a:gd name="connsiteY23" fmla="*/ 175284 h 864745"/>
                  <a:gd name="connsiteX24" fmla="*/ 16576 w 689866"/>
                  <a:gd name="connsiteY24" fmla="*/ 189321 h 864745"/>
                  <a:gd name="connsiteX25" fmla="*/ 112676 w 689866"/>
                  <a:gd name="connsiteY25" fmla="*/ 188601 h 864745"/>
                  <a:gd name="connsiteX26" fmla="*/ 114116 w 689866"/>
                  <a:gd name="connsiteY26" fmla="*/ 15477 h 864745"/>
                  <a:gd name="connsiteX27" fmla="*/ 100079 w 689866"/>
                  <a:gd name="connsiteY27" fmla="*/ 0 h 864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689866" h="864745">
                    <a:moveTo>
                      <a:pt x="50409" y="189897"/>
                    </a:moveTo>
                    <a:cubicBezTo>
                      <a:pt x="45460" y="192731"/>
                      <a:pt x="42131" y="198130"/>
                      <a:pt x="42131" y="205149"/>
                    </a:cubicBezTo>
                    <a:cubicBezTo>
                      <a:pt x="42131" y="305208"/>
                      <a:pt x="42131" y="405628"/>
                      <a:pt x="42131" y="505687"/>
                    </a:cubicBezTo>
                    <a:cubicBezTo>
                      <a:pt x="42131" y="605027"/>
                      <a:pt x="42491" y="704006"/>
                      <a:pt x="41771" y="803346"/>
                    </a:cubicBezTo>
                    <a:cubicBezTo>
                      <a:pt x="41771" y="817743"/>
                      <a:pt x="44650" y="822062"/>
                      <a:pt x="59768" y="822062"/>
                    </a:cubicBezTo>
                    <a:cubicBezTo>
                      <a:pt x="230372" y="821342"/>
                      <a:pt x="400977" y="821702"/>
                      <a:pt x="571582" y="821702"/>
                    </a:cubicBezTo>
                    <a:cubicBezTo>
                      <a:pt x="580940" y="821702"/>
                      <a:pt x="587059" y="822422"/>
                      <a:pt x="591018" y="833580"/>
                    </a:cubicBezTo>
                    <a:cubicBezTo>
                      <a:pt x="599296" y="857335"/>
                      <a:pt x="621972" y="868133"/>
                      <a:pt x="648966" y="863814"/>
                    </a:cubicBezTo>
                    <a:cubicBezTo>
                      <a:pt x="671282" y="860214"/>
                      <a:pt x="687478" y="841498"/>
                      <a:pt x="689638" y="816663"/>
                    </a:cubicBezTo>
                    <a:cubicBezTo>
                      <a:pt x="691798" y="790388"/>
                      <a:pt x="678480" y="768433"/>
                      <a:pt x="656525" y="760874"/>
                    </a:cubicBezTo>
                    <a:cubicBezTo>
                      <a:pt x="632770" y="752956"/>
                      <a:pt x="607215" y="760515"/>
                      <a:pt x="595338" y="781390"/>
                    </a:cubicBezTo>
                    <a:cubicBezTo>
                      <a:pt x="590298" y="790029"/>
                      <a:pt x="584899" y="791828"/>
                      <a:pt x="575542" y="791828"/>
                    </a:cubicBezTo>
                    <a:cubicBezTo>
                      <a:pt x="413215" y="791468"/>
                      <a:pt x="250888" y="791468"/>
                      <a:pt x="88201" y="791828"/>
                    </a:cubicBezTo>
                    <a:cubicBezTo>
                      <a:pt x="74164" y="791828"/>
                      <a:pt x="71645" y="787509"/>
                      <a:pt x="71645" y="774552"/>
                    </a:cubicBezTo>
                    <a:cubicBezTo>
                      <a:pt x="72005" y="586310"/>
                      <a:pt x="72005" y="398069"/>
                      <a:pt x="72005" y="210187"/>
                    </a:cubicBezTo>
                    <a:cubicBezTo>
                      <a:pt x="72005" y="205869"/>
                      <a:pt x="72005" y="201550"/>
                      <a:pt x="72005" y="197230"/>
                    </a:cubicBezTo>
                    <a:cubicBezTo>
                      <a:pt x="72005" y="194351"/>
                      <a:pt x="71645" y="191471"/>
                      <a:pt x="68405" y="190031"/>
                    </a:cubicBezTo>
                    <a:cubicBezTo>
                      <a:pt x="61927" y="186792"/>
                      <a:pt x="55358" y="187062"/>
                      <a:pt x="50409" y="189897"/>
                    </a:cubicBezTo>
                    <a:close/>
                    <a:moveTo>
                      <a:pt x="100079" y="0"/>
                    </a:moveTo>
                    <a:cubicBezTo>
                      <a:pt x="71285" y="360"/>
                      <a:pt x="42851" y="360"/>
                      <a:pt x="14057" y="0"/>
                    </a:cubicBezTo>
                    <a:cubicBezTo>
                      <a:pt x="4339" y="0"/>
                      <a:pt x="-341" y="4319"/>
                      <a:pt x="19" y="14037"/>
                    </a:cubicBezTo>
                    <a:cubicBezTo>
                      <a:pt x="379" y="41032"/>
                      <a:pt x="379" y="68386"/>
                      <a:pt x="739" y="95381"/>
                    </a:cubicBezTo>
                    <a:cubicBezTo>
                      <a:pt x="3618" y="101499"/>
                      <a:pt x="2899" y="107618"/>
                      <a:pt x="2899" y="114097"/>
                    </a:cubicBezTo>
                    <a:cubicBezTo>
                      <a:pt x="2899" y="134612"/>
                      <a:pt x="3259" y="154768"/>
                      <a:pt x="2899" y="175284"/>
                    </a:cubicBezTo>
                    <a:cubicBezTo>
                      <a:pt x="2899" y="185362"/>
                      <a:pt x="6498" y="189681"/>
                      <a:pt x="16576" y="189321"/>
                    </a:cubicBezTo>
                    <a:cubicBezTo>
                      <a:pt x="48609" y="188961"/>
                      <a:pt x="80643" y="188961"/>
                      <a:pt x="112676" y="188601"/>
                    </a:cubicBezTo>
                    <a:cubicBezTo>
                      <a:pt x="113036" y="131013"/>
                      <a:pt x="113396" y="73065"/>
                      <a:pt x="114116" y="15477"/>
                    </a:cubicBezTo>
                    <a:cubicBezTo>
                      <a:pt x="114116" y="5399"/>
                      <a:pt x="111237" y="0"/>
                      <a:pt x="100079" y="0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71F5C56A-4D65-45BB-ADFB-4902606EA2E5}"/>
                </a:ext>
              </a:extLst>
            </p:cNvPr>
            <p:cNvGrpSpPr/>
            <p:nvPr userDrawn="1"/>
          </p:nvGrpSpPr>
          <p:grpSpPr>
            <a:xfrm>
              <a:off x="548226" y="1602802"/>
              <a:ext cx="944002" cy="3757883"/>
              <a:chOff x="655230" y="1602802"/>
              <a:chExt cx="944002" cy="3757883"/>
            </a:xfrm>
            <a:grpFill/>
          </p:grpSpPr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14CFE449-955F-4128-94F3-2CACBE8BB46B}"/>
                  </a:ext>
                </a:extLst>
              </p:cNvPr>
              <p:cNvSpPr/>
              <p:nvPr userDrawn="1"/>
            </p:nvSpPr>
            <p:spPr>
              <a:xfrm flipH="1">
                <a:off x="830109" y="3005304"/>
                <a:ext cx="769123" cy="128635"/>
              </a:xfrm>
              <a:custGeom>
                <a:avLst/>
                <a:gdLst>
                  <a:gd name="connsiteX0" fmla="*/ 1409189 w 1411831"/>
                  <a:gd name="connsiteY0" fmla="*/ 73007 h 236127"/>
                  <a:gd name="connsiteX1" fmla="*/ 1238730 w 1411831"/>
                  <a:gd name="connsiteY1" fmla="*/ 45257 h 236127"/>
                  <a:gd name="connsiteX2" fmla="*/ 1212963 w 1411831"/>
                  <a:gd name="connsiteY2" fmla="*/ 55168 h 236127"/>
                  <a:gd name="connsiteX3" fmla="*/ 385775 w 1411831"/>
                  <a:gd name="connsiteY3" fmla="*/ 55168 h 236127"/>
                  <a:gd name="connsiteX4" fmla="*/ 363972 w 1411831"/>
                  <a:gd name="connsiteY4" fmla="*/ 34687 h 236127"/>
                  <a:gd name="connsiteX5" fmla="*/ 340848 w 1411831"/>
                  <a:gd name="connsiteY5" fmla="*/ 12884 h 236127"/>
                  <a:gd name="connsiteX6" fmla="*/ 190870 w 1411831"/>
                  <a:gd name="connsiteY6" fmla="*/ 12884 h 236127"/>
                  <a:gd name="connsiteX7" fmla="*/ 165103 w 1411831"/>
                  <a:gd name="connsiteY7" fmla="*/ 991 h 236127"/>
                  <a:gd name="connsiteX8" fmla="*/ 31643 w 1411831"/>
                  <a:gd name="connsiteY8" fmla="*/ 991 h 236127"/>
                  <a:gd name="connsiteX9" fmla="*/ 1251 w 1411831"/>
                  <a:gd name="connsiteY9" fmla="*/ 34026 h 236127"/>
                  <a:gd name="connsiteX10" fmla="*/ 1251 w 1411831"/>
                  <a:gd name="connsiteY10" fmla="*/ 199860 h 236127"/>
                  <a:gd name="connsiteX11" fmla="*/ 37589 w 1411831"/>
                  <a:gd name="connsiteY11" fmla="*/ 234877 h 236127"/>
                  <a:gd name="connsiteX12" fmla="*/ 160478 w 1411831"/>
                  <a:gd name="connsiteY12" fmla="*/ 234877 h 236127"/>
                  <a:gd name="connsiteX13" fmla="*/ 192192 w 1411831"/>
                  <a:gd name="connsiteY13" fmla="*/ 222984 h 236127"/>
                  <a:gd name="connsiteX14" fmla="*/ 339526 w 1411831"/>
                  <a:gd name="connsiteY14" fmla="*/ 223645 h 236127"/>
                  <a:gd name="connsiteX15" fmla="*/ 363972 w 1411831"/>
                  <a:gd name="connsiteY15" fmla="*/ 199860 h 236127"/>
                  <a:gd name="connsiteX16" fmla="*/ 363311 w 1411831"/>
                  <a:gd name="connsiteY16" fmla="*/ 151629 h 236127"/>
                  <a:gd name="connsiteX17" fmla="*/ 386435 w 1411831"/>
                  <a:gd name="connsiteY17" fmla="*/ 126523 h 236127"/>
                  <a:gd name="connsiteX18" fmla="*/ 1203053 w 1411831"/>
                  <a:gd name="connsiteY18" fmla="*/ 126523 h 236127"/>
                  <a:gd name="connsiteX19" fmla="*/ 1230802 w 1411831"/>
                  <a:gd name="connsiteY19" fmla="*/ 145022 h 236127"/>
                  <a:gd name="connsiteX20" fmla="*/ 1339817 w 1411831"/>
                  <a:gd name="connsiteY20" fmla="*/ 196556 h 236127"/>
                  <a:gd name="connsiteX21" fmla="*/ 1411832 w 1411831"/>
                  <a:gd name="connsiteY21" fmla="*/ 124541 h 236127"/>
                  <a:gd name="connsiteX22" fmla="*/ 1411832 w 1411831"/>
                  <a:gd name="connsiteY22" fmla="*/ 76310 h 236127"/>
                  <a:gd name="connsiteX23" fmla="*/ 1409189 w 1411831"/>
                  <a:gd name="connsiteY23" fmla="*/ 73007 h 236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411831" h="236127">
                    <a:moveTo>
                      <a:pt x="1409189" y="73007"/>
                    </a:moveTo>
                    <a:cubicBezTo>
                      <a:pt x="1375494" y="-8259"/>
                      <a:pt x="1294889" y="-21472"/>
                      <a:pt x="1238730" y="45257"/>
                    </a:cubicBezTo>
                    <a:cubicBezTo>
                      <a:pt x="1230802" y="54507"/>
                      <a:pt x="1222874" y="55168"/>
                      <a:pt x="1212963" y="55168"/>
                    </a:cubicBezTo>
                    <a:cubicBezTo>
                      <a:pt x="937454" y="55168"/>
                      <a:pt x="661284" y="55168"/>
                      <a:pt x="385775" y="55168"/>
                    </a:cubicBezTo>
                    <a:cubicBezTo>
                      <a:pt x="370579" y="55168"/>
                      <a:pt x="361329" y="51864"/>
                      <a:pt x="363972" y="34687"/>
                    </a:cubicBezTo>
                    <a:cubicBezTo>
                      <a:pt x="366614" y="16187"/>
                      <a:pt x="357365" y="12884"/>
                      <a:pt x="340848" y="12884"/>
                    </a:cubicBezTo>
                    <a:cubicBezTo>
                      <a:pt x="290635" y="13544"/>
                      <a:pt x="241083" y="12884"/>
                      <a:pt x="190870" y="12884"/>
                    </a:cubicBezTo>
                    <a:cubicBezTo>
                      <a:pt x="184263" y="4955"/>
                      <a:pt x="175674" y="991"/>
                      <a:pt x="165103" y="991"/>
                    </a:cubicBezTo>
                    <a:cubicBezTo>
                      <a:pt x="120837" y="-330"/>
                      <a:pt x="75909" y="-330"/>
                      <a:pt x="31643" y="991"/>
                    </a:cubicBezTo>
                    <a:cubicBezTo>
                      <a:pt x="10501" y="1652"/>
                      <a:pt x="1912" y="14205"/>
                      <a:pt x="1251" y="34026"/>
                    </a:cubicBezTo>
                    <a:cubicBezTo>
                      <a:pt x="-71" y="89524"/>
                      <a:pt x="-731" y="144362"/>
                      <a:pt x="1251" y="199860"/>
                    </a:cubicBezTo>
                    <a:cubicBezTo>
                      <a:pt x="2572" y="227609"/>
                      <a:pt x="8519" y="233555"/>
                      <a:pt x="37589" y="234877"/>
                    </a:cubicBezTo>
                    <a:cubicBezTo>
                      <a:pt x="78552" y="236859"/>
                      <a:pt x="119515" y="236198"/>
                      <a:pt x="160478" y="234877"/>
                    </a:cubicBezTo>
                    <a:cubicBezTo>
                      <a:pt x="172371" y="234877"/>
                      <a:pt x="182942" y="230913"/>
                      <a:pt x="192192" y="222984"/>
                    </a:cubicBezTo>
                    <a:cubicBezTo>
                      <a:pt x="241083" y="222984"/>
                      <a:pt x="290635" y="222323"/>
                      <a:pt x="339526" y="223645"/>
                    </a:cubicBezTo>
                    <a:cubicBezTo>
                      <a:pt x="357365" y="224306"/>
                      <a:pt x="365954" y="219681"/>
                      <a:pt x="363972" y="199860"/>
                    </a:cubicBezTo>
                    <a:cubicBezTo>
                      <a:pt x="362650" y="184003"/>
                      <a:pt x="364632" y="167486"/>
                      <a:pt x="363311" y="151629"/>
                    </a:cubicBezTo>
                    <a:cubicBezTo>
                      <a:pt x="361990" y="133791"/>
                      <a:pt x="367275" y="126523"/>
                      <a:pt x="386435" y="126523"/>
                    </a:cubicBezTo>
                    <a:cubicBezTo>
                      <a:pt x="658641" y="127184"/>
                      <a:pt x="930847" y="127184"/>
                      <a:pt x="1203053" y="126523"/>
                    </a:cubicBezTo>
                    <a:cubicBezTo>
                      <a:pt x="1218249" y="126523"/>
                      <a:pt x="1224195" y="131808"/>
                      <a:pt x="1230802" y="145022"/>
                    </a:cubicBezTo>
                    <a:cubicBezTo>
                      <a:pt x="1250623" y="187968"/>
                      <a:pt x="1292907" y="206467"/>
                      <a:pt x="1339817" y="196556"/>
                    </a:cubicBezTo>
                    <a:cubicBezTo>
                      <a:pt x="1379458" y="187968"/>
                      <a:pt x="1397957" y="158897"/>
                      <a:pt x="1411832" y="124541"/>
                    </a:cubicBezTo>
                    <a:cubicBezTo>
                      <a:pt x="1411832" y="108684"/>
                      <a:pt x="1411832" y="92167"/>
                      <a:pt x="1411832" y="76310"/>
                    </a:cubicBezTo>
                    <a:cubicBezTo>
                      <a:pt x="1411171" y="74989"/>
                      <a:pt x="1409189" y="74328"/>
                      <a:pt x="1409189" y="7300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C36CAA8C-CBDE-4BC9-ADAC-9B9B329BE1DC}"/>
                  </a:ext>
                </a:extLst>
              </p:cNvPr>
              <p:cNvSpPr/>
              <p:nvPr userDrawn="1"/>
            </p:nvSpPr>
            <p:spPr>
              <a:xfrm flipH="1">
                <a:off x="955830" y="4190397"/>
                <a:ext cx="643402" cy="634359"/>
              </a:xfrm>
              <a:custGeom>
                <a:avLst/>
                <a:gdLst>
                  <a:gd name="connsiteX0" fmla="*/ 1129160 w 1181053"/>
                  <a:gd name="connsiteY0" fmla="*/ 979148 h 1164453"/>
                  <a:gd name="connsiteX1" fmla="*/ 1108019 w 1181053"/>
                  <a:gd name="connsiteY1" fmla="*/ 942810 h 1164453"/>
                  <a:gd name="connsiteX2" fmla="*/ 1109340 w 1181053"/>
                  <a:gd name="connsiteY2" fmla="*/ 104390 h 1164453"/>
                  <a:gd name="connsiteX3" fmla="*/ 1074984 w 1181053"/>
                  <a:gd name="connsiteY3" fmla="*/ 71355 h 1164453"/>
                  <a:gd name="connsiteX4" fmla="*/ 383898 w 1181053"/>
                  <a:gd name="connsiteY4" fmla="*/ 72016 h 1164453"/>
                  <a:gd name="connsiteX5" fmla="*/ 349542 w 1181053"/>
                  <a:gd name="connsiteY5" fmla="*/ 69373 h 1164453"/>
                  <a:gd name="connsiteX6" fmla="*/ 348221 w 1181053"/>
                  <a:gd name="connsiteY6" fmla="*/ 1321 h 1164453"/>
                  <a:gd name="connsiteX7" fmla="*/ 337650 w 1181053"/>
                  <a:gd name="connsiteY7" fmla="*/ 1982 h 1164453"/>
                  <a:gd name="connsiteX8" fmla="*/ 32409 w 1181053"/>
                  <a:gd name="connsiteY8" fmla="*/ 0 h 1164453"/>
                  <a:gd name="connsiteX9" fmla="*/ 35 w 1181053"/>
                  <a:gd name="connsiteY9" fmla="*/ 30392 h 1164453"/>
                  <a:gd name="connsiteX10" fmla="*/ 35 w 1181053"/>
                  <a:gd name="connsiteY10" fmla="*/ 180369 h 1164453"/>
                  <a:gd name="connsiteX11" fmla="*/ 29766 w 1181053"/>
                  <a:gd name="connsiteY11" fmla="*/ 210101 h 1164453"/>
                  <a:gd name="connsiteX12" fmla="*/ 177101 w 1181053"/>
                  <a:gd name="connsiteY12" fmla="*/ 210101 h 1164453"/>
                  <a:gd name="connsiteX13" fmla="*/ 292062 w 1181053"/>
                  <a:gd name="connsiteY13" fmla="*/ 209440 h 1164453"/>
                  <a:gd name="connsiteX14" fmla="*/ 349542 w 1181053"/>
                  <a:gd name="connsiteY14" fmla="*/ 147996 h 1164453"/>
                  <a:gd name="connsiteX15" fmla="*/ 381256 w 1181053"/>
                  <a:gd name="connsiteY15" fmla="*/ 146014 h 1164453"/>
                  <a:gd name="connsiteX16" fmla="*/ 1021467 w 1181053"/>
                  <a:gd name="connsiteY16" fmla="*/ 145353 h 1164453"/>
                  <a:gd name="connsiteX17" fmla="*/ 1054502 w 1181053"/>
                  <a:gd name="connsiteY17" fmla="*/ 177066 h 1164453"/>
                  <a:gd name="connsiteX18" fmla="*/ 1054502 w 1181053"/>
                  <a:gd name="connsiteY18" fmla="*/ 945453 h 1164453"/>
                  <a:gd name="connsiteX19" fmla="*/ 1032699 w 1181053"/>
                  <a:gd name="connsiteY19" fmla="*/ 985755 h 1164453"/>
                  <a:gd name="connsiteX20" fmla="*/ 997022 w 1181053"/>
                  <a:gd name="connsiteY20" fmla="*/ 1102037 h 1164453"/>
                  <a:gd name="connsiteX21" fmla="*/ 1094805 w 1181053"/>
                  <a:gd name="connsiteY21" fmla="*/ 1164142 h 1164453"/>
                  <a:gd name="connsiteX22" fmla="*/ 1178712 w 1181053"/>
                  <a:gd name="connsiteY22" fmla="*/ 1090145 h 1164453"/>
                  <a:gd name="connsiteX23" fmla="*/ 1129160 w 1181053"/>
                  <a:gd name="connsiteY23" fmla="*/ 979148 h 1164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181053" h="1164453">
                    <a:moveTo>
                      <a:pt x="1129160" y="979148"/>
                    </a:moveTo>
                    <a:cubicBezTo>
                      <a:pt x="1110001" y="971220"/>
                      <a:pt x="1108019" y="959988"/>
                      <a:pt x="1108019" y="942810"/>
                    </a:cubicBezTo>
                    <a:cubicBezTo>
                      <a:pt x="1108679" y="663337"/>
                      <a:pt x="1108019" y="383863"/>
                      <a:pt x="1109340" y="104390"/>
                    </a:cubicBezTo>
                    <a:cubicBezTo>
                      <a:pt x="1109340" y="75980"/>
                      <a:pt x="1100751" y="71355"/>
                      <a:pt x="1074984" y="71355"/>
                    </a:cubicBezTo>
                    <a:cubicBezTo>
                      <a:pt x="844402" y="72676"/>
                      <a:pt x="614480" y="72016"/>
                      <a:pt x="383898" y="72016"/>
                    </a:cubicBezTo>
                    <a:cubicBezTo>
                      <a:pt x="372666" y="72016"/>
                      <a:pt x="360774" y="73998"/>
                      <a:pt x="349542" y="69373"/>
                    </a:cubicBezTo>
                    <a:cubicBezTo>
                      <a:pt x="350863" y="46909"/>
                      <a:pt x="352845" y="23785"/>
                      <a:pt x="348221" y="1321"/>
                    </a:cubicBezTo>
                    <a:cubicBezTo>
                      <a:pt x="344917" y="1321"/>
                      <a:pt x="340953" y="1982"/>
                      <a:pt x="337650" y="1982"/>
                    </a:cubicBezTo>
                    <a:cubicBezTo>
                      <a:pt x="235903" y="1321"/>
                      <a:pt x="134156" y="1321"/>
                      <a:pt x="32409" y="0"/>
                    </a:cubicBezTo>
                    <a:cubicBezTo>
                      <a:pt x="9946" y="0"/>
                      <a:pt x="-626" y="5946"/>
                      <a:pt x="35" y="30392"/>
                    </a:cubicBezTo>
                    <a:cubicBezTo>
                      <a:pt x="1357" y="80605"/>
                      <a:pt x="1357" y="130157"/>
                      <a:pt x="35" y="180369"/>
                    </a:cubicBezTo>
                    <a:cubicBezTo>
                      <a:pt x="-626" y="202173"/>
                      <a:pt x="7964" y="210761"/>
                      <a:pt x="29766" y="210101"/>
                    </a:cubicBezTo>
                    <a:cubicBezTo>
                      <a:pt x="78658" y="209440"/>
                      <a:pt x="128210" y="210101"/>
                      <a:pt x="177101" y="210101"/>
                    </a:cubicBezTo>
                    <a:cubicBezTo>
                      <a:pt x="215421" y="210101"/>
                      <a:pt x="253741" y="209440"/>
                      <a:pt x="292062" y="209440"/>
                    </a:cubicBezTo>
                    <a:cubicBezTo>
                      <a:pt x="352845" y="209440"/>
                      <a:pt x="352845" y="209440"/>
                      <a:pt x="349542" y="147996"/>
                    </a:cubicBezTo>
                    <a:cubicBezTo>
                      <a:pt x="360113" y="147335"/>
                      <a:pt x="370684" y="146014"/>
                      <a:pt x="381256" y="146014"/>
                    </a:cubicBezTo>
                    <a:cubicBezTo>
                      <a:pt x="594660" y="146014"/>
                      <a:pt x="808063" y="146674"/>
                      <a:pt x="1021467" y="145353"/>
                    </a:cubicBezTo>
                    <a:cubicBezTo>
                      <a:pt x="1046574" y="145353"/>
                      <a:pt x="1054502" y="150638"/>
                      <a:pt x="1054502" y="177066"/>
                    </a:cubicBezTo>
                    <a:cubicBezTo>
                      <a:pt x="1053181" y="433415"/>
                      <a:pt x="1053842" y="689764"/>
                      <a:pt x="1054502" y="945453"/>
                    </a:cubicBezTo>
                    <a:cubicBezTo>
                      <a:pt x="1054502" y="964613"/>
                      <a:pt x="1049877" y="975184"/>
                      <a:pt x="1032699" y="985755"/>
                    </a:cubicBezTo>
                    <a:cubicBezTo>
                      <a:pt x="995701" y="1008219"/>
                      <a:pt x="982487" y="1057771"/>
                      <a:pt x="997022" y="1102037"/>
                    </a:cubicBezTo>
                    <a:cubicBezTo>
                      <a:pt x="1010897" y="1144322"/>
                      <a:pt x="1047895" y="1167446"/>
                      <a:pt x="1094805" y="1164142"/>
                    </a:cubicBezTo>
                    <a:cubicBezTo>
                      <a:pt x="1137089" y="1161499"/>
                      <a:pt x="1170784" y="1131768"/>
                      <a:pt x="1178712" y="1090145"/>
                    </a:cubicBezTo>
                    <a:cubicBezTo>
                      <a:pt x="1187962" y="1041914"/>
                      <a:pt x="1169463" y="996326"/>
                      <a:pt x="1129160" y="979148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9FE059B7-412E-4650-8EF3-9B138089D6F0}"/>
                  </a:ext>
                </a:extLst>
              </p:cNvPr>
              <p:cNvSpPr/>
              <p:nvPr userDrawn="1"/>
            </p:nvSpPr>
            <p:spPr>
              <a:xfrm rot="16200000" flipH="1">
                <a:off x="1069293" y="1820916"/>
                <a:ext cx="748053" cy="311825"/>
              </a:xfrm>
              <a:custGeom>
                <a:avLst/>
                <a:gdLst>
                  <a:gd name="connsiteX0" fmla="*/ 99133 w 1373154"/>
                  <a:gd name="connsiteY0" fmla="*/ 196463 h 572397"/>
                  <a:gd name="connsiteX1" fmla="*/ 185023 w 1373154"/>
                  <a:gd name="connsiteY1" fmla="*/ 121805 h 572397"/>
                  <a:gd name="connsiteX2" fmla="*/ 216075 w 1373154"/>
                  <a:gd name="connsiteY2" fmla="*/ 100002 h 572397"/>
                  <a:gd name="connsiteX3" fmla="*/ 1238829 w 1373154"/>
                  <a:gd name="connsiteY3" fmla="*/ 100002 h 572397"/>
                  <a:gd name="connsiteX4" fmla="*/ 1265257 w 1373154"/>
                  <a:gd name="connsiteY4" fmla="*/ 101984 h 572397"/>
                  <a:gd name="connsiteX5" fmla="*/ 1264596 w 1373154"/>
                  <a:gd name="connsiteY5" fmla="*/ 200428 h 572397"/>
                  <a:gd name="connsiteX6" fmla="*/ 1243454 w 1373154"/>
                  <a:gd name="connsiteY6" fmla="*/ 221570 h 572397"/>
                  <a:gd name="connsiteX7" fmla="*/ 1164171 w 1373154"/>
                  <a:gd name="connsiteY7" fmla="*/ 223552 h 572397"/>
                  <a:gd name="connsiteX8" fmla="*/ 1164831 w 1373154"/>
                  <a:gd name="connsiteY8" fmla="*/ 258568 h 572397"/>
                  <a:gd name="connsiteX9" fmla="*/ 1158885 w 1373154"/>
                  <a:gd name="connsiteY9" fmla="*/ 525489 h 572397"/>
                  <a:gd name="connsiteX10" fmla="*/ 1207116 w 1373154"/>
                  <a:gd name="connsiteY10" fmla="*/ 572398 h 572397"/>
                  <a:gd name="connsiteX11" fmla="*/ 1324719 w 1373154"/>
                  <a:gd name="connsiteY11" fmla="*/ 572398 h 572397"/>
                  <a:gd name="connsiteX12" fmla="*/ 1372950 w 1373154"/>
                  <a:gd name="connsiteY12" fmla="*/ 522846 h 572397"/>
                  <a:gd name="connsiteX13" fmla="*/ 1367665 w 1373154"/>
                  <a:gd name="connsiteY13" fmla="*/ 224212 h 572397"/>
                  <a:gd name="connsiteX14" fmla="*/ 1335291 w 1373154"/>
                  <a:gd name="connsiteY14" fmla="*/ 185892 h 572397"/>
                  <a:gd name="connsiteX15" fmla="*/ 1335291 w 1373154"/>
                  <a:gd name="connsiteY15" fmla="*/ 53093 h 572397"/>
                  <a:gd name="connsiteX16" fmla="*/ 1306881 w 1373154"/>
                  <a:gd name="connsiteY16" fmla="*/ 27326 h 572397"/>
                  <a:gd name="connsiteX17" fmla="*/ 192951 w 1373154"/>
                  <a:gd name="connsiteY17" fmla="*/ 27986 h 572397"/>
                  <a:gd name="connsiteX18" fmla="*/ 143399 w 1373154"/>
                  <a:gd name="connsiteY18" fmla="*/ 14112 h 572397"/>
                  <a:gd name="connsiteX19" fmla="*/ 31081 w 1373154"/>
                  <a:gd name="connsiteY19" fmla="*/ 23362 h 572397"/>
                  <a:gd name="connsiteX20" fmla="*/ 7957 w 1373154"/>
                  <a:gd name="connsiteY20" fmla="*/ 139644 h 572397"/>
                  <a:gd name="connsiteX21" fmla="*/ 99133 w 1373154"/>
                  <a:gd name="connsiteY21" fmla="*/ 196463 h 572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373154" h="572397">
                    <a:moveTo>
                      <a:pt x="99133" y="196463"/>
                    </a:moveTo>
                    <a:cubicBezTo>
                      <a:pt x="144060" y="193160"/>
                      <a:pt x="175773" y="168053"/>
                      <a:pt x="185023" y="121805"/>
                    </a:cubicBezTo>
                    <a:cubicBezTo>
                      <a:pt x="188987" y="100663"/>
                      <a:pt x="199558" y="100002"/>
                      <a:pt x="216075" y="100002"/>
                    </a:cubicBezTo>
                    <a:cubicBezTo>
                      <a:pt x="556993" y="100002"/>
                      <a:pt x="897911" y="100002"/>
                      <a:pt x="1238829" y="100002"/>
                    </a:cubicBezTo>
                    <a:cubicBezTo>
                      <a:pt x="1247418" y="100002"/>
                      <a:pt x="1256668" y="101323"/>
                      <a:pt x="1265257" y="101984"/>
                    </a:cubicBezTo>
                    <a:cubicBezTo>
                      <a:pt x="1265257" y="135019"/>
                      <a:pt x="1263936" y="167393"/>
                      <a:pt x="1264596" y="200428"/>
                    </a:cubicBezTo>
                    <a:cubicBezTo>
                      <a:pt x="1265257" y="216945"/>
                      <a:pt x="1259311" y="221570"/>
                      <a:pt x="1243454" y="221570"/>
                    </a:cubicBezTo>
                    <a:cubicBezTo>
                      <a:pt x="1217026" y="221570"/>
                      <a:pt x="1190599" y="218266"/>
                      <a:pt x="1164171" y="223552"/>
                    </a:cubicBezTo>
                    <a:cubicBezTo>
                      <a:pt x="1164171" y="235444"/>
                      <a:pt x="1164171" y="246676"/>
                      <a:pt x="1164831" y="258568"/>
                    </a:cubicBezTo>
                    <a:cubicBezTo>
                      <a:pt x="1168796" y="347762"/>
                      <a:pt x="1156903" y="436295"/>
                      <a:pt x="1158885" y="525489"/>
                    </a:cubicBezTo>
                    <a:cubicBezTo>
                      <a:pt x="1160207" y="571737"/>
                      <a:pt x="1158885" y="572398"/>
                      <a:pt x="1207116" y="572398"/>
                    </a:cubicBezTo>
                    <a:cubicBezTo>
                      <a:pt x="1246097" y="572398"/>
                      <a:pt x="1285739" y="572398"/>
                      <a:pt x="1324719" y="572398"/>
                    </a:cubicBezTo>
                    <a:cubicBezTo>
                      <a:pt x="1372950" y="572398"/>
                      <a:pt x="1372289" y="572398"/>
                      <a:pt x="1372950" y="522846"/>
                    </a:cubicBezTo>
                    <a:cubicBezTo>
                      <a:pt x="1374932" y="423081"/>
                      <a:pt x="1361718" y="323977"/>
                      <a:pt x="1367665" y="224212"/>
                    </a:cubicBezTo>
                    <a:cubicBezTo>
                      <a:pt x="1340576" y="224873"/>
                      <a:pt x="1333969" y="212320"/>
                      <a:pt x="1335291" y="185892"/>
                    </a:cubicBezTo>
                    <a:cubicBezTo>
                      <a:pt x="1337933" y="141626"/>
                      <a:pt x="1335291" y="97359"/>
                      <a:pt x="1335291" y="53093"/>
                    </a:cubicBezTo>
                    <a:cubicBezTo>
                      <a:pt x="1342558" y="26004"/>
                      <a:pt x="1325380" y="27326"/>
                      <a:pt x="1306881" y="27326"/>
                    </a:cubicBezTo>
                    <a:cubicBezTo>
                      <a:pt x="935571" y="27326"/>
                      <a:pt x="564261" y="27326"/>
                      <a:pt x="192951" y="27986"/>
                    </a:cubicBezTo>
                    <a:cubicBezTo>
                      <a:pt x="174452" y="27986"/>
                      <a:pt x="159256" y="24683"/>
                      <a:pt x="143399" y="14112"/>
                    </a:cubicBezTo>
                    <a:cubicBezTo>
                      <a:pt x="109043" y="-8352"/>
                      <a:pt x="60812" y="-3066"/>
                      <a:pt x="31081" y="23362"/>
                    </a:cubicBezTo>
                    <a:cubicBezTo>
                      <a:pt x="1350" y="50450"/>
                      <a:pt x="-8560" y="100002"/>
                      <a:pt x="7957" y="139644"/>
                    </a:cubicBezTo>
                    <a:cubicBezTo>
                      <a:pt x="22492" y="177303"/>
                      <a:pt x="58170" y="199767"/>
                      <a:pt x="99133" y="19646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76DA1E9E-C3EF-4052-B739-AB5261881BA3}"/>
                  </a:ext>
                </a:extLst>
              </p:cNvPr>
              <p:cNvSpPr/>
              <p:nvPr userDrawn="1"/>
            </p:nvSpPr>
            <p:spPr>
              <a:xfrm rot="16200000" flipH="1">
                <a:off x="1120766" y="2289790"/>
                <a:ext cx="497194" cy="459738"/>
              </a:xfrm>
              <a:custGeom>
                <a:avLst/>
                <a:gdLst>
                  <a:gd name="connsiteX0" fmla="*/ 96662 w 912667"/>
                  <a:gd name="connsiteY0" fmla="*/ 195773 h 843913"/>
                  <a:gd name="connsiteX1" fmla="*/ 186517 w 912667"/>
                  <a:gd name="connsiteY1" fmla="*/ 119133 h 843913"/>
                  <a:gd name="connsiteX2" fmla="*/ 210302 w 912667"/>
                  <a:gd name="connsiteY2" fmla="*/ 99312 h 843913"/>
                  <a:gd name="connsiteX3" fmla="*/ 759338 w 912667"/>
                  <a:gd name="connsiteY3" fmla="*/ 99312 h 843913"/>
                  <a:gd name="connsiteX4" fmla="*/ 783123 w 912667"/>
                  <a:gd name="connsiteY4" fmla="*/ 123758 h 843913"/>
                  <a:gd name="connsiteX5" fmla="*/ 782462 w 912667"/>
                  <a:gd name="connsiteY5" fmla="*/ 434284 h 843913"/>
                  <a:gd name="connsiteX6" fmla="*/ 724321 w 912667"/>
                  <a:gd name="connsiteY6" fmla="*/ 492425 h 843913"/>
                  <a:gd name="connsiteX7" fmla="*/ 701197 w 912667"/>
                  <a:gd name="connsiteY7" fmla="*/ 517531 h 843913"/>
                  <a:gd name="connsiteX8" fmla="*/ 701197 w 912667"/>
                  <a:gd name="connsiteY8" fmla="*/ 667508 h 843913"/>
                  <a:gd name="connsiteX9" fmla="*/ 704500 w 912667"/>
                  <a:gd name="connsiteY9" fmla="*/ 665526 h 843913"/>
                  <a:gd name="connsiteX10" fmla="*/ 702518 w 912667"/>
                  <a:gd name="connsiteY10" fmla="*/ 820789 h 843913"/>
                  <a:gd name="connsiteX11" fmla="*/ 724982 w 912667"/>
                  <a:gd name="connsiteY11" fmla="*/ 843914 h 843913"/>
                  <a:gd name="connsiteX12" fmla="*/ 888173 w 912667"/>
                  <a:gd name="connsiteY12" fmla="*/ 843914 h 843913"/>
                  <a:gd name="connsiteX13" fmla="*/ 911958 w 912667"/>
                  <a:gd name="connsiteY13" fmla="*/ 819468 h 843913"/>
                  <a:gd name="connsiteX14" fmla="*/ 910637 w 912667"/>
                  <a:gd name="connsiteY14" fmla="*/ 672133 h 843913"/>
                  <a:gd name="connsiteX15" fmla="*/ 910637 w 912667"/>
                  <a:gd name="connsiteY15" fmla="*/ 672133 h 843913"/>
                  <a:gd name="connsiteX16" fmla="*/ 911958 w 912667"/>
                  <a:gd name="connsiteY16" fmla="*/ 666848 h 843913"/>
                  <a:gd name="connsiteX17" fmla="*/ 912619 w 912667"/>
                  <a:gd name="connsiteY17" fmla="*/ 522156 h 843913"/>
                  <a:gd name="connsiteX18" fmla="*/ 883548 w 912667"/>
                  <a:gd name="connsiteY18" fmla="*/ 493085 h 843913"/>
                  <a:gd name="connsiteX19" fmla="*/ 855799 w 912667"/>
                  <a:gd name="connsiteY19" fmla="*/ 464676 h 843913"/>
                  <a:gd name="connsiteX20" fmla="*/ 856460 w 912667"/>
                  <a:gd name="connsiteY20" fmla="*/ 82134 h 843913"/>
                  <a:gd name="connsiteX21" fmla="*/ 818800 w 912667"/>
                  <a:gd name="connsiteY21" fmla="*/ 45796 h 843913"/>
                  <a:gd name="connsiteX22" fmla="*/ 203034 w 912667"/>
                  <a:gd name="connsiteY22" fmla="*/ 45796 h 843913"/>
                  <a:gd name="connsiteX23" fmla="*/ 166035 w 912667"/>
                  <a:gd name="connsiteY23" fmla="*/ 31260 h 843913"/>
                  <a:gd name="connsiteX24" fmla="*/ 48432 w 912667"/>
                  <a:gd name="connsiteY24" fmla="*/ 11440 h 843913"/>
                  <a:gd name="connsiteX25" fmla="*/ 4165 w 912667"/>
                  <a:gd name="connsiteY25" fmla="*/ 127722 h 843913"/>
                  <a:gd name="connsiteX26" fmla="*/ 96662 w 912667"/>
                  <a:gd name="connsiteY26" fmla="*/ 195773 h 843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912667" h="843913">
                    <a:moveTo>
                      <a:pt x="96662" y="195773"/>
                    </a:moveTo>
                    <a:cubicBezTo>
                      <a:pt x="142911" y="194452"/>
                      <a:pt x="177267" y="166703"/>
                      <a:pt x="186517" y="119133"/>
                    </a:cubicBezTo>
                    <a:cubicBezTo>
                      <a:pt x="189820" y="102615"/>
                      <a:pt x="195766" y="99312"/>
                      <a:pt x="210302" y="99312"/>
                    </a:cubicBezTo>
                    <a:cubicBezTo>
                      <a:pt x="393314" y="99973"/>
                      <a:pt x="576326" y="99973"/>
                      <a:pt x="759338" y="99312"/>
                    </a:cubicBezTo>
                    <a:cubicBezTo>
                      <a:pt x="778498" y="99312"/>
                      <a:pt x="783123" y="105258"/>
                      <a:pt x="783123" y="123758"/>
                    </a:cubicBezTo>
                    <a:cubicBezTo>
                      <a:pt x="782462" y="227486"/>
                      <a:pt x="782462" y="330555"/>
                      <a:pt x="782462" y="434284"/>
                    </a:cubicBezTo>
                    <a:cubicBezTo>
                      <a:pt x="782462" y="491764"/>
                      <a:pt x="782462" y="492425"/>
                      <a:pt x="724321" y="492425"/>
                    </a:cubicBezTo>
                    <a:cubicBezTo>
                      <a:pt x="704500" y="492425"/>
                      <a:pt x="700536" y="499692"/>
                      <a:pt x="701197" y="517531"/>
                    </a:cubicBezTo>
                    <a:cubicBezTo>
                      <a:pt x="701858" y="567744"/>
                      <a:pt x="701197" y="617296"/>
                      <a:pt x="701197" y="667508"/>
                    </a:cubicBezTo>
                    <a:cubicBezTo>
                      <a:pt x="701858" y="666187"/>
                      <a:pt x="703179" y="665526"/>
                      <a:pt x="704500" y="665526"/>
                    </a:cubicBezTo>
                    <a:cubicBezTo>
                      <a:pt x="699876" y="717060"/>
                      <a:pt x="703179" y="768595"/>
                      <a:pt x="702518" y="820789"/>
                    </a:cubicBezTo>
                    <a:cubicBezTo>
                      <a:pt x="702518" y="835985"/>
                      <a:pt x="709125" y="843914"/>
                      <a:pt x="724982" y="843914"/>
                    </a:cubicBezTo>
                    <a:cubicBezTo>
                      <a:pt x="779159" y="843914"/>
                      <a:pt x="833996" y="843914"/>
                      <a:pt x="888173" y="843914"/>
                    </a:cubicBezTo>
                    <a:cubicBezTo>
                      <a:pt x="905351" y="843914"/>
                      <a:pt x="911958" y="835985"/>
                      <a:pt x="911958" y="819468"/>
                    </a:cubicBezTo>
                    <a:cubicBezTo>
                      <a:pt x="911298" y="770577"/>
                      <a:pt x="911298" y="721685"/>
                      <a:pt x="910637" y="672133"/>
                    </a:cubicBezTo>
                    <a:cubicBezTo>
                      <a:pt x="910637" y="672133"/>
                      <a:pt x="910637" y="672133"/>
                      <a:pt x="910637" y="672133"/>
                    </a:cubicBezTo>
                    <a:cubicBezTo>
                      <a:pt x="911298" y="670151"/>
                      <a:pt x="911298" y="668830"/>
                      <a:pt x="911958" y="666848"/>
                    </a:cubicBezTo>
                    <a:cubicBezTo>
                      <a:pt x="911958" y="618617"/>
                      <a:pt x="910637" y="570387"/>
                      <a:pt x="912619" y="522156"/>
                    </a:cubicBezTo>
                    <a:cubicBezTo>
                      <a:pt x="913280" y="499031"/>
                      <a:pt x="907333" y="488460"/>
                      <a:pt x="883548" y="493085"/>
                    </a:cubicBezTo>
                    <a:cubicBezTo>
                      <a:pt x="860424" y="497049"/>
                      <a:pt x="855799" y="486478"/>
                      <a:pt x="855799" y="464676"/>
                    </a:cubicBezTo>
                    <a:cubicBezTo>
                      <a:pt x="856460" y="337162"/>
                      <a:pt x="856460" y="209648"/>
                      <a:pt x="856460" y="82134"/>
                    </a:cubicBezTo>
                    <a:cubicBezTo>
                      <a:pt x="856460" y="39189"/>
                      <a:pt x="859763" y="45796"/>
                      <a:pt x="818800" y="45796"/>
                    </a:cubicBezTo>
                    <a:cubicBezTo>
                      <a:pt x="613325" y="45796"/>
                      <a:pt x="408510" y="45796"/>
                      <a:pt x="203034" y="45796"/>
                    </a:cubicBezTo>
                    <a:cubicBezTo>
                      <a:pt x="188499" y="45796"/>
                      <a:pt x="177267" y="44474"/>
                      <a:pt x="166035" y="31260"/>
                    </a:cubicBezTo>
                    <a:cubicBezTo>
                      <a:pt x="138286" y="-1774"/>
                      <a:pt x="86091" y="-9042"/>
                      <a:pt x="48432" y="11440"/>
                    </a:cubicBezTo>
                    <a:cubicBezTo>
                      <a:pt x="10111" y="32582"/>
                      <a:pt x="-9049" y="81473"/>
                      <a:pt x="4165" y="127722"/>
                    </a:cubicBezTo>
                    <a:cubicBezTo>
                      <a:pt x="15397" y="171327"/>
                      <a:pt x="50414" y="196434"/>
                      <a:pt x="96662" y="19577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9AE258E7-1627-4F85-BE58-CE26AE080072}"/>
                  </a:ext>
                </a:extLst>
              </p:cNvPr>
              <p:cNvSpPr/>
              <p:nvPr userDrawn="1"/>
            </p:nvSpPr>
            <p:spPr>
              <a:xfrm flipH="1">
                <a:off x="830109" y="3801796"/>
                <a:ext cx="769123" cy="128635"/>
              </a:xfrm>
              <a:custGeom>
                <a:avLst/>
                <a:gdLst>
                  <a:gd name="connsiteX0" fmla="*/ 1409189 w 1411831"/>
                  <a:gd name="connsiteY0" fmla="*/ 73007 h 236127"/>
                  <a:gd name="connsiteX1" fmla="*/ 1238730 w 1411831"/>
                  <a:gd name="connsiteY1" fmla="*/ 45257 h 236127"/>
                  <a:gd name="connsiteX2" fmla="*/ 1212963 w 1411831"/>
                  <a:gd name="connsiteY2" fmla="*/ 55168 h 236127"/>
                  <a:gd name="connsiteX3" fmla="*/ 385775 w 1411831"/>
                  <a:gd name="connsiteY3" fmla="*/ 55168 h 236127"/>
                  <a:gd name="connsiteX4" fmla="*/ 363972 w 1411831"/>
                  <a:gd name="connsiteY4" fmla="*/ 34687 h 236127"/>
                  <a:gd name="connsiteX5" fmla="*/ 340848 w 1411831"/>
                  <a:gd name="connsiteY5" fmla="*/ 12884 h 236127"/>
                  <a:gd name="connsiteX6" fmla="*/ 190870 w 1411831"/>
                  <a:gd name="connsiteY6" fmla="*/ 12884 h 236127"/>
                  <a:gd name="connsiteX7" fmla="*/ 165103 w 1411831"/>
                  <a:gd name="connsiteY7" fmla="*/ 991 h 236127"/>
                  <a:gd name="connsiteX8" fmla="*/ 31643 w 1411831"/>
                  <a:gd name="connsiteY8" fmla="*/ 991 h 236127"/>
                  <a:gd name="connsiteX9" fmla="*/ 1251 w 1411831"/>
                  <a:gd name="connsiteY9" fmla="*/ 34026 h 236127"/>
                  <a:gd name="connsiteX10" fmla="*/ 1251 w 1411831"/>
                  <a:gd name="connsiteY10" fmla="*/ 199860 h 236127"/>
                  <a:gd name="connsiteX11" fmla="*/ 37589 w 1411831"/>
                  <a:gd name="connsiteY11" fmla="*/ 234877 h 236127"/>
                  <a:gd name="connsiteX12" fmla="*/ 160478 w 1411831"/>
                  <a:gd name="connsiteY12" fmla="*/ 234877 h 236127"/>
                  <a:gd name="connsiteX13" fmla="*/ 192192 w 1411831"/>
                  <a:gd name="connsiteY13" fmla="*/ 222984 h 236127"/>
                  <a:gd name="connsiteX14" fmla="*/ 339526 w 1411831"/>
                  <a:gd name="connsiteY14" fmla="*/ 223645 h 236127"/>
                  <a:gd name="connsiteX15" fmla="*/ 363972 w 1411831"/>
                  <a:gd name="connsiteY15" fmla="*/ 199860 h 236127"/>
                  <a:gd name="connsiteX16" fmla="*/ 363311 w 1411831"/>
                  <a:gd name="connsiteY16" fmla="*/ 151629 h 236127"/>
                  <a:gd name="connsiteX17" fmla="*/ 386435 w 1411831"/>
                  <a:gd name="connsiteY17" fmla="*/ 126523 h 236127"/>
                  <a:gd name="connsiteX18" fmla="*/ 1203053 w 1411831"/>
                  <a:gd name="connsiteY18" fmla="*/ 126523 h 236127"/>
                  <a:gd name="connsiteX19" fmla="*/ 1230802 w 1411831"/>
                  <a:gd name="connsiteY19" fmla="*/ 145022 h 236127"/>
                  <a:gd name="connsiteX20" fmla="*/ 1339817 w 1411831"/>
                  <a:gd name="connsiteY20" fmla="*/ 196556 h 236127"/>
                  <a:gd name="connsiteX21" fmla="*/ 1411832 w 1411831"/>
                  <a:gd name="connsiteY21" fmla="*/ 124541 h 236127"/>
                  <a:gd name="connsiteX22" fmla="*/ 1411832 w 1411831"/>
                  <a:gd name="connsiteY22" fmla="*/ 76310 h 236127"/>
                  <a:gd name="connsiteX23" fmla="*/ 1409189 w 1411831"/>
                  <a:gd name="connsiteY23" fmla="*/ 73007 h 236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411831" h="236127">
                    <a:moveTo>
                      <a:pt x="1409189" y="73007"/>
                    </a:moveTo>
                    <a:cubicBezTo>
                      <a:pt x="1375494" y="-8259"/>
                      <a:pt x="1294889" y="-21472"/>
                      <a:pt x="1238730" y="45257"/>
                    </a:cubicBezTo>
                    <a:cubicBezTo>
                      <a:pt x="1230802" y="54507"/>
                      <a:pt x="1222874" y="55168"/>
                      <a:pt x="1212963" y="55168"/>
                    </a:cubicBezTo>
                    <a:cubicBezTo>
                      <a:pt x="937454" y="55168"/>
                      <a:pt x="661284" y="55168"/>
                      <a:pt x="385775" y="55168"/>
                    </a:cubicBezTo>
                    <a:cubicBezTo>
                      <a:pt x="370579" y="55168"/>
                      <a:pt x="361329" y="51864"/>
                      <a:pt x="363972" y="34687"/>
                    </a:cubicBezTo>
                    <a:cubicBezTo>
                      <a:pt x="366614" y="16187"/>
                      <a:pt x="357365" y="12884"/>
                      <a:pt x="340848" y="12884"/>
                    </a:cubicBezTo>
                    <a:cubicBezTo>
                      <a:pt x="290635" y="13544"/>
                      <a:pt x="241083" y="12884"/>
                      <a:pt x="190870" y="12884"/>
                    </a:cubicBezTo>
                    <a:cubicBezTo>
                      <a:pt x="184263" y="4955"/>
                      <a:pt x="175674" y="991"/>
                      <a:pt x="165103" y="991"/>
                    </a:cubicBezTo>
                    <a:cubicBezTo>
                      <a:pt x="120837" y="-330"/>
                      <a:pt x="75909" y="-330"/>
                      <a:pt x="31643" y="991"/>
                    </a:cubicBezTo>
                    <a:cubicBezTo>
                      <a:pt x="10501" y="1652"/>
                      <a:pt x="1912" y="14205"/>
                      <a:pt x="1251" y="34026"/>
                    </a:cubicBezTo>
                    <a:cubicBezTo>
                      <a:pt x="-71" y="89524"/>
                      <a:pt x="-731" y="144362"/>
                      <a:pt x="1251" y="199860"/>
                    </a:cubicBezTo>
                    <a:cubicBezTo>
                      <a:pt x="2572" y="227609"/>
                      <a:pt x="8519" y="233555"/>
                      <a:pt x="37589" y="234877"/>
                    </a:cubicBezTo>
                    <a:cubicBezTo>
                      <a:pt x="78552" y="236859"/>
                      <a:pt x="119515" y="236198"/>
                      <a:pt x="160478" y="234877"/>
                    </a:cubicBezTo>
                    <a:cubicBezTo>
                      <a:pt x="172371" y="234877"/>
                      <a:pt x="182942" y="230913"/>
                      <a:pt x="192192" y="222984"/>
                    </a:cubicBezTo>
                    <a:cubicBezTo>
                      <a:pt x="241083" y="222984"/>
                      <a:pt x="290635" y="222323"/>
                      <a:pt x="339526" y="223645"/>
                    </a:cubicBezTo>
                    <a:cubicBezTo>
                      <a:pt x="357365" y="224306"/>
                      <a:pt x="365954" y="219681"/>
                      <a:pt x="363972" y="199860"/>
                    </a:cubicBezTo>
                    <a:cubicBezTo>
                      <a:pt x="362650" y="184003"/>
                      <a:pt x="364632" y="167486"/>
                      <a:pt x="363311" y="151629"/>
                    </a:cubicBezTo>
                    <a:cubicBezTo>
                      <a:pt x="361990" y="133791"/>
                      <a:pt x="367275" y="126523"/>
                      <a:pt x="386435" y="126523"/>
                    </a:cubicBezTo>
                    <a:cubicBezTo>
                      <a:pt x="658641" y="127184"/>
                      <a:pt x="930847" y="127184"/>
                      <a:pt x="1203053" y="126523"/>
                    </a:cubicBezTo>
                    <a:cubicBezTo>
                      <a:pt x="1218249" y="126523"/>
                      <a:pt x="1224195" y="131808"/>
                      <a:pt x="1230802" y="145022"/>
                    </a:cubicBezTo>
                    <a:cubicBezTo>
                      <a:pt x="1250623" y="187968"/>
                      <a:pt x="1292907" y="206467"/>
                      <a:pt x="1339817" y="196556"/>
                    </a:cubicBezTo>
                    <a:cubicBezTo>
                      <a:pt x="1379458" y="187968"/>
                      <a:pt x="1397957" y="158897"/>
                      <a:pt x="1411832" y="124541"/>
                    </a:cubicBezTo>
                    <a:cubicBezTo>
                      <a:pt x="1411832" y="108684"/>
                      <a:pt x="1411832" y="92167"/>
                      <a:pt x="1411832" y="76310"/>
                    </a:cubicBezTo>
                    <a:cubicBezTo>
                      <a:pt x="1411171" y="74989"/>
                      <a:pt x="1409189" y="74328"/>
                      <a:pt x="1409189" y="7300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388BC822-45B5-4649-B16E-C559A55EB449}"/>
                  </a:ext>
                </a:extLst>
              </p:cNvPr>
              <p:cNvSpPr/>
              <p:nvPr userDrawn="1"/>
            </p:nvSpPr>
            <p:spPr>
              <a:xfrm rot="16200000" flipH="1">
                <a:off x="1066573" y="3025173"/>
                <a:ext cx="121315" cy="944002"/>
              </a:xfrm>
              <a:custGeom>
                <a:avLst/>
                <a:gdLst>
                  <a:gd name="connsiteX0" fmla="*/ 85722 w 222690"/>
                  <a:gd name="connsiteY0" fmla="*/ 193430 h 1732846"/>
                  <a:gd name="connsiteX1" fmla="*/ 104882 w 222690"/>
                  <a:gd name="connsiteY1" fmla="*/ 219858 h 1732846"/>
                  <a:gd name="connsiteX2" fmla="*/ 104882 w 222690"/>
                  <a:gd name="connsiteY2" fmla="*/ 860070 h 1732846"/>
                  <a:gd name="connsiteX3" fmla="*/ 105543 w 222690"/>
                  <a:gd name="connsiteY3" fmla="*/ 1355591 h 1732846"/>
                  <a:gd name="connsiteX4" fmla="*/ 80437 w 222690"/>
                  <a:gd name="connsiteY4" fmla="*/ 1382018 h 1732846"/>
                  <a:gd name="connsiteX5" fmla="*/ 13706 w 222690"/>
                  <a:gd name="connsiteY5" fmla="*/ 1384000 h 1732846"/>
                  <a:gd name="connsiteX6" fmla="*/ 14367 w 222690"/>
                  <a:gd name="connsiteY6" fmla="*/ 1416374 h 1732846"/>
                  <a:gd name="connsiteX7" fmla="*/ 8421 w 222690"/>
                  <a:gd name="connsiteY7" fmla="*/ 1685937 h 1732846"/>
                  <a:gd name="connsiteX8" fmla="*/ 56652 w 222690"/>
                  <a:gd name="connsiteY8" fmla="*/ 1732847 h 1732846"/>
                  <a:gd name="connsiteX9" fmla="*/ 174255 w 222690"/>
                  <a:gd name="connsiteY9" fmla="*/ 1732847 h 1732846"/>
                  <a:gd name="connsiteX10" fmla="*/ 222486 w 222690"/>
                  <a:gd name="connsiteY10" fmla="*/ 1683295 h 1732846"/>
                  <a:gd name="connsiteX11" fmla="*/ 217200 w 222690"/>
                  <a:gd name="connsiteY11" fmla="*/ 1384661 h 1732846"/>
                  <a:gd name="connsiteX12" fmla="*/ 196058 w 222690"/>
                  <a:gd name="connsiteY12" fmla="*/ 1382018 h 1732846"/>
                  <a:gd name="connsiteX13" fmla="*/ 158398 w 222690"/>
                  <a:gd name="connsiteY13" fmla="*/ 1343037 h 1732846"/>
                  <a:gd name="connsiteX14" fmla="*/ 158398 w 222690"/>
                  <a:gd name="connsiteY14" fmla="*/ 215233 h 1732846"/>
                  <a:gd name="connsiteX15" fmla="*/ 174916 w 222690"/>
                  <a:gd name="connsiteY15" fmla="*/ 147843 h 1732846"/>
                  <a:gd name="connsiteX16" fmla="*/ 161041 w 222690"/>
                  <a:gd name="connsiteY16" fmla="*/ 26275 h 1732846"/>
                  <a:gd name="connsiteX17" fmla="*/ 48723 w 222690"/>
                  <a:gd name="connsiteY17" fmla="*/ 9758 h 1732846"/>
                  <a:gd name="connsiteX18" fmla="*/ 1814 w 222690"/>
                  <a:gd name="connsiteY18" fmla="*/ 117451 h 1732846"/>
                  <a:gd name="connsiteX19" fmla="*/ 85722 w 222690"/>
                  <a:gd name="connsiteY19" fmla="*/ 193430 h 1732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22690" h="1732846">
                    <a:moveTo>
                      <a:pt x="85722" y="193430"/>
                    </a:moveTo>
                    <a:cubicBezTo>
                      <a:pt x="107525" y="194752"/>
                      <a:pt x="104882" y="205984"/>
                      <a:pt x="104882" y="219858"/>
                    </a:cubicBezTo>
                    <a:cubicBezTo>
                      <a:pt x="104882" y="433262"/>
                      <a:pt x="104882" y="646666"/>
                      <a:pt x="104882" y="860070"/>
                    </a:cubicBezTo>
                    <a:cubicBezTo>
                      <a:pt x="104882" y="1025244"/>
                      <a:pt x="104882" y="1190417"/>
                      <a:pt x="105543" y="1355591"/>
                    </a:cubicBezTo>
                    <a:cubicBezTo>
                      <a:pt x="105543" y="1374751"/>
                      <a:pt x="101579" y="1382679"/>
                      <a:pt x="80437" y="1382018"/>
                    </a:cubicBezTo>
                    <a:cubicBezTo>
                      <a:pt x="58634" y="1381358"/>
                      <a:pt x="36170" y="1378715"/>
                      <a:pt x="13706" y="1384000"/>
                    </a:cubicBezTo>
                    <a:cubicBezTo>
                      <a:pt x="13706" y="1394571"/>
                      <a:pt x="14367" y="1405143"/>
                      <a:pt x="14367" y="1416374"/>
                    </a:cubicBezTo>
                    <a:cubicBezTo>
                      <a:pt x="18331" y="1506229"/>
                      <a:pt x="6439" y="1596083"/>
                      <a:pt x="8421" y="1685937"/>
                    </a:cubicBezTo>
                    <a:cubicBezTo>
                      <a:pt x="9742" y="1732847"/>
                      <a:pt x="8421" y="1732847"/>
                      <a:pt x="56652" y="1732847"/>
                    </a:cubicBezTo>
                    <a:cubicBezTo>
                      <a:pt x="95633" y="1732847"/>
                      <a:pt x="135274" y="1732847"/>
                      <a:pt x="174255" y="1732847"/>
                    </a:cubicBezTo>
                    <a:cubicBezTo>
                      <a:pt x="221825" y="1732847"/>
                      <a:pt x="221164" y="1732847"/>
                      <a:pt x="222486" y="1683295"/>
                    </a:cubicBezTo>
                    <a:cubicBezTo>
                      <a:pt x="224468" y="1583530"/>
                      <a:pt x="211254" y="1484426"/>
                      <a:pt x="217200" y="1384661"/>
                    </a:cubicBezTo>
                    <a:cubicBezTo>
                      <a:pt x="209933" y="1384000"/>
                      <a:pt x="203326" y="1382018"/>
                      <a:pt x="196058" y="1382018"/>
                    </a:cubicBezTo>
                    <a:cubicBezTo>
                      <a:pt x="158398" y="1381358"/>
                      <a:pt x="158398" y="1381358"/>
                      <a:pt x="158398" y="1343037"/>
                    </a:cubicBezTo>
                    <a:cubicBezTo>
                      <a:pt x="158398" y="967103"/>
                      <a:pt x="158398" y="591168"/>
                      <a:pt x="158398" y="215233"/>
                    </a:cubicBezTo>
                    <a:cubicBezTo>
                      <a:pt x="158398" y="190788"/>
                      <a:pt x="160380" y="169645"/>
                      <a:pt x="174916" y="147843"/>
                    </a:cubicBezTo>
                    <a:cubicBezTo>
                      <a:pt x="199362" y="110844"/>
                      <a:pt x="190772" y="56667"/>
                      <a:pt x="161041" y="26275"/>
                    </a:cubicBezTo>
                    <a:cubicBezTo>
                      <a:pt x="133953" y="-814"/>
                      <a:pt x="84401" y="-8081"/>
                      <a:pt x="48723" y="9758"/>
                    </a:cubicBezTo>
                    <a:cubicBezTo>
                      <a:pt x="12385" y="28918"/>
                      <a:pt x="-6114" y="71202"/>
                      <a:pt x="1814" y="117451"/>
                    </a:cubicBezTo>
                    <a:cubicBezTo>
                      <a:pt x="9742" y="161717"/>
                      <a:pt x="39474" y="190127"/>
                      <a:pt x="85722" y="193430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F81BE720-6521-4FDD-8C3B-B24385FF18AE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9293" y="4830746"/>
                <a:ext cx="748053" cy="311825"/>
              </a:xfrm>
              <a:custGeom>
                <a:avLst/>
                <a:gdLst>
                  <a:gd name="connsiteX0" fmla="*/ 99133 w 1373154"/>
                  <a:gd name="connsiteY0" fmla="*/ 196463 h 572397"/>
                  <a:gd name="connsiteX1" fmla="*/ 185023 w 1373154"/>
                  <a:gd name="connsiteY1" fmla="*/ 121805 h 572397"/>
                  <a:gd name="connsiteX2" fmla="*/ 216075 w 1373154"/>
                  <a:gd name="connsiteY2" fmla="*/ 100002 h 572397"/>
                  <a:gd name="connsiteX3" fmla="*/ 1238829 w 1373154"/>
                  <a:gd name="connsiteY3" fmla="*/ 100002 h 572397"/>
                  <a:gd name="connsiteX4" fmla="*/ 1265257 w 1373154"/>
                  <a:gd name="connsiteY4" fmla="*/ 101984 h 572397"/>
                  <a:gd name="connsiteX5" fmla="*/ 1264596 w 1373154"/>
                  <a:gd name="connsiteY5" fmla="*/ 200428 h 572397"/>
                  <a:gd name="connsiteX6" fmla="*/ 1243454 w 1373154"/>
                  <a:gd name="connsiteY6" fmla="*/ 221570 h 572397"/>
                  <a:gd name="connsiteX7" fmla="*/ 1164171 w 1373154"/>
                  <a:gd name="connsiteY7" fmla="*/ 223552 h 572397"/>
                  <a:gd name="connsiteX8" fmla="*/ 1164831 w 1373154"/>
                  <a:gd name="connsiteY8" fmla="*/ 258568 h 572397"/>
                  <a:gd name="connsiteX9" fmla="*/ 1158885 w 1373154"/>
                  <a:gd name="connsiteY9" fmla="*/ 525489 h 572397"/>
                  <a:gd name="connsiteX10" fmla="*/ 1207116 w 1373154"/>
                  <a:gd name="connsiteY10" fmla="*/ 572398 h 572397"/>
                  <a:gd name="connsiteX11" fmla="*/ 1324719 w 1373154"/>
                  <a:gd name="connsiteY11" fmla="*/ 572398 h 572397"/>
                  <a:gd name="connsiteX12" fmla="*/ 1372950 w 1373154"/>
                  <a:gd name="connsiteY12" fmla="*/ 522846 h 572397"/>
                  <a:gd name="connsiteX13" fmla="*/ 1367665 w 1373154"/>
                  <a:gd name="connsiteY13" fmla="*/ 224212 h 572397"/>
                  <a:gd name="connsiteX14" fmla="*/ 1335291 w 1373154"/>
                  <a:gd name="connsiteY14" fmla="*/ 185892 h 572397"/>
                  <a:gd name="connsiteX15" fmla="*/ 1335291 w 1373154"/>
                  <a:gd name="connsiteY15" fmla="*/ 53093 h 572397"/>
                  <a:gd name="connsiteX16" fmla="*/ 1306881 w 1373154"/>
                  <a:gd name="connsiteY16" fmla="*/ 27326 h 572397"/>
                  <a:gd name="connsiteX17" fmla="*/ 192951 w 1373154"/>
                  <a:gd name="connsiteY17" fmla="*/ 27986 h 572397"/>
                  <a:gd name="connsiteX18" fmla="*/ 143399 w 1373154"/>
                  <a:gd name="connsiteY18" fmla="*/ 14112 h 572397"/>
                  <a:gd name="connsiteX19" fmla="*/ 31081 w 1373154"/>
                  <a:gd name="connsiteY19" fmla="*/ 23362 h 572397"/>
                  <a:gd name="connsiteX20" fmla="*/ 7957 w 1373154"/>
                  <a:gd name="connsiteY20" fmla="*/ 139644 h 572397"/>
                  <a:gd name="connsiteX21" fmla="*/ 99133 w 1373154"/>
                  <a:gd name="connsiteY21" fmla="*/ 196463 h 572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373154" h="572397">
                    <a:moveTo>
                      <a:pt x="99133" y="196463"/>
                    </a:moveTo>
                    <a:cubicBezTo>
                      <a:pt x="144060" y="193160"/>
                      <a:pt x="175773" y="168053"/>
                      <a:pt x="185023" y="121805"/>
                    </a:cubicBezTo>
                    <a:cubicBezTo>
                      <a:pt x="188987" y="100663"/>
                      <a:pt x="199558" y="100002"/>
                      <a:pt x="216075" y="100002"/>
                    </a:cubicBezTo>
                    <a:cubicBezTo>
                      <a:pt x="556993" y="100002"/>
                      <a:pt x="897911" y="100002"/>
                      <a:pt x="1238829" y="100002"/>
                    </a:cubicBezTo>
                    <a:cubicBezTo>
                      <a:pt x="1247418" y="100002"/>
                      <a:pt x="1256668" y="101323"/>
                      <a:pt x="1265257" y="101984"/>
                    </a:cubicBezTo>
                    <a:cubicBezTo>
                      <a:pt x="1265257" y="135019"/>
                      <a:pt x="1263936" y="167393"/>
                      <a:pt x="1264596" y="200428"/>
                    </a:cubicBezTo>
                    <a:cubicBezTo>
                      <a:pt x="1265257" y="216945"/>
                      <a:pt x="1259311" y="221570"/>
                      <a:pt x="1243454" y="221570"/>
                    </a:cubicBezTo>
                    <a:cubicBezTo>
                      <a:pt x="1217026" y="221570"/>
                      <a:pt x="1190599" y="218266"/>
                      <a:pt x="1164171" y="223552"/>
                    </a:cubicBezTo>
                    <a:cubicBezTo>
                      <a:pt x="1164171" y="235444"/>
                      <a:pt x="1164171" y="246676"/>
                      <a:pt x="1164831" y="258568"/>
                    </a:cubicBezTo>
                    <a:cubicBezTo>
                      <a:pt x="1168796" y="347762"/>
                      <a:pt x="1156903" y="436295"/>
                      <a:pt x="1158885" y="525489"/>
                    </a:cubicBezTo>
                    <a:cubicBezTo>
                      <a:pt x="1160207" y="571737"/>
                      <a:pt x="1158885" y="572398"/>
                      <a:pt x="1207116" y="572398"/>
                    </a:cubicBezTo>
                    <a:cubicBezTo>
                      <a:pt x="1246097" y="572398"/>
                      <a:pt x="1285739" y="572398"/>
                      <a:pt x="1324719" y="572398"/>
                    </a:cubicBezTo>
                    <a:cubicBezTo>
                      <a:pt x="1372950" y="572398"/>
                      <a:pt x="1372289" y="572398"/>
                      <a:pt x="1372950" y="522846"/>
                    </a:cubicBezTo>
                    <a:cubicBezTo>
                      <a:pt x="1374932" y="423081"/>
                      <a:pt x="1361718" y="323977"/>
                      <a:pt x="1367665" y="224212"/>
                    </a:cubicBezTo>
                    <a:cubicBezTo>
                      <a:pt x="1340576" y="224873"/>
                      <a:pt x="1333969" y="212320"/>
                      <a:pt x="1335291" y="185892"/>
                    </a:cubicBezTo>
                    <a:cubicBezTo>
                      <a:pt x="1337933" y="141626"/>
                      <a:pt x="1335291" y="97359"/>
                      <a:pt x="1335291" y="53093"/>
                    </a:cubicBezTo>
                    <a:cubicBezTo>
                      <a:pt x="1342558" y="26004"/>
                      <a:pt x="1325380" y="27326"/>
                      <a:pt x="1306881" y="27326"/>
                    </a:cubicBezTo>
                    <a:cubicBezTo>
                      <a:pt x="935571" y="27326"/>
                      <a:pt x="564261" y="27326"/>
                      <a:pt x="192951" y="27986"/>
                    </a:cubicBezTo>
                    <a:cubicBezTo>
                      <a:pt x="174452" y="27986"/>
                      <a:pt x="159256" y="24683"/>
                      <a:pt x="143399" y="14112"/>
                    </a:cubicBezTo>
                    <a:cubicBezTo>
                      <a:pt x="109043" y="-8352"/>
                      <a:pt x="60812" y="-3066"/>
                      <a:pt x="31081" y="23362"/>
                    </a:cubicBezTo>
                    <a:cubicBezTo>
                      <a:pt x="1350" y="50450"/>
                      <a:pt x="-8560" y="100002"/>
                      <a:pt x="7957" y="139644"/>
                    </a:cubicBezTo>
                    <a:cubicBezTo>
                      <a:pt x="22492" y="177303"/>
                      <a:pt x="58170" y="199767"/>
                      <a:pt x="99133" y="19646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A41B19ED-3589-4DE1-A150-B99140988B50}"/>
                </a:ext>
              </a:extLst>
            </p:cNvPr>
            <p:cNvGrpSpPr/>
            <p:nvPr userDrawn="1"/>
          </p:nvGrpSpPr>
          <p:grpSpPr>
            <a:xfrm>
              <a:off x="4782728" y="2208743"/>
              <a:ext cx="1206268" cy="3147897"/>
              <a:chOff x="4889732" y="2208743"/>
              <a:chExt cx="1206268" cy="3147897"/>
            </a:xfrm>
            <a:grpFill/>
          </p:grpSpPr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F8C970CA-0C4B-42C4-B0C7-EB4872CFDF25}"/>
                  </a:ext>
                </a:extLst>
              </p:cNvPr>
              <p:cNvSpPr/>
              <p:nvPr userDrawn="1"/>
            </p:nvSpPr>
            <p:spPr>
              <a:xfrm flipH="1">
                <a:off x="4889732" y="2408235"/>
                <a:ext cx="1206268" cy="720041"/>
              </a:xfrm>
              <a:custGeom>
                <a:avLst/>
                <a:gdLst>
                  <a:gd name="connsiteX0" fmla="*/ 1864067 w 2214270"/>
                  <a:gd name="connsiteY0" fmla="*/ 1293985 h 1321734"/>
                  <a:gd name="connsiteX1" fmla="*/ 1891816 w 2214270"/>
                  <a:gd name="connsiteY1" fmla="*/ 1319752 h 1321734"/>
                  <a:gd name="connsiteX2" fmla="*/ 2041794 w 2214270"/>
                  <a:gd name="connsiteY2" fmla="*/ 1321734 h 1321734"/>
                  <a:gd name="connsiteX3" fmla="*/ 2185825 w 2214270"/>
                  <a:gd name="connsiteY3" fmla="*/ 1321074 h 1321734"/>
                  <a:gd name="connsiteX4" fmla="*/ 2214235 w 2214270"/>
                  <a:gd name="connsiteY4" fmla="*/ 1292663 h 1321734"/>
                  <a:gd name="connsiteX5" fmla="*/ 2214235 w 2214270"/>
                  <a:gd name="connsiteY5" fmla="*/ 1135418 h 1321734"/>
                  <a:gd name="connsiteX6" fmla="*/ 2185825 w 2214270"/>
                  <a:gd name="connsiteY6" fmla="*/ 1107009 h 1321734"/>
                  <a:gd name="connsiteX7" fmla="*/ 2041794 w 2214270"/>
                  <a:gd name="connsiteY7" fmla="*/ 1106348 h 1321734"/>
                  <a:gd name="connsiteX8" fmla="*/ 1908334 w 2214270"/>
                  <a:gd name="connsiteY8" fmla="*/ 1108330 h 1321734"/>
                  <a:gd name="connsiteX9" fmla="*/ 1866049 w 2214270"/>
                  <a:gd name="connsiteY9" fmla="*/ 1150614 h 1321734"/>
                  <a:gd name="connsiteX10" fmla="*/ 1834336 w 2214270"/>
                  <a:gd name="connsiteY10" fmla="*/ 1183649 h 1321734"/>
                  <a:gd name="connsiteX11" fmla="*/ 170710 w 2214270"/>
                  <a:gd name="connsiteY11" fmla="*/ 1183649 h 1321734"/>
                  <a:gd name="connsiteX12" fmla="*/ 139657 w 2214270"/>
                  <a:gd name="connsiteY12" fmla="*/ 1153257 h 1321734"/>
                  <a:gd name="connsiteX13" fmla="*/ 139657 w 2214270"/>
                  <a:gd name="connsiteY13" fmla="*/ 213090 h 1321734"/>
                  <a:gd name="connsiteX14" fmla="*/ 157496 w 2214270"/>
                  <a:gd name="connsiteY14" fmla="*/ 172127 h 1321734"/>
                  <a:gd name="connsiteX15" fmla="*/ 179959 w 2214270"/>
                  <a:gd name="connsiteY15" fmla="*/ 53863 h 1321734"/>
                  <a:gd name="connsiteX16" fmla="*/ 86801 w 2214270"/>
                  <a:gd name="connsiteY16" fmla="*/ 347 h 1321734"/>
                  <a:gd name="connsiteX17" fmla="*/ 3554 w 2214270"/>
                  <a:gd name="connsiteY17" fmla="*/ 71702 h 1321734"/>
                  <a:gd name="connsiteX18" fmla="*/ 44517 w 2214270"/>
                  <a:gd name="connsiteY18" fmla="*/ 181377 h 1321734"/>
                  <a:gd name="connsiteX19" fmla="*/ 66981 w 2214270"/>
                  <a:gd name="connsiteY19" fmla="*/ 223661 h 1321734"/>
                  <a:gd name="connsiteX20" fmla="*/ 66320 w 2214270"/>
                  <a:gd name="connsiteY20" fmla="*/ 1222630 h 1321734"/>
                  <a:gd name="connsiteX21" fmla="*/ 100676 w 2214270"/>
                  <a:gd name="connsiteY21" fmla="*/ 1256325 h 1321734"/>
                  <a:gd name="connsiteX22" fmla="*/ 1825747 w 2214270"/>
                  <a:gd name="connsiteY22" fmla="*/ 1255665 h 1321734"/>
                  <a:gd name="connsiteX23" fmla="*/ 1864067 w 2214270"/>
                  <a:gd name="connsiteY23" fmla="*/ 1293985 h 1321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214270" h="1321734">
                    <a:moveTo>
                      <a:pt x="1864067" y="1293985"/>
                    </a:moveTo>
                    <a:cubicBezTo>
                      <a:pt x="1862746" y="1317109"/>
                      <a:pt x="1872656" y="1319752"/>
                      <a:pt x="1891816" y="1319752"/>
                    </a:cubicBezTo>
                    <a:cubicBezTo>
                      <a:pt x="1942029" y="1319752"/>
                      <a:pt x="1991581" y="1316449"/>
                      <a:pt x="2041794" y="1321734"/>
                    </a:cubicBezTo>
                    <a:cubicBezTo>
                      <a:pt x="2090024" y="1321734"/>
                      <a:pt x="2137595" y="1320413"/>
                      <a:pt x="2185825" y="1321074"/>
                    </a:cubicBezTo>
                    <a:cubicBezTo>
                      <a:pt x="2206307" y="1321074"/>
                      <a:pt x="2214235" y="1313145"/>
                      <a:pt x="2214235" y="1292663"/>
                    </a:cubicBezTo>
                    <a:cubicBezTo>
                      <a:pt x="2213574" y="1240469"/>
                      <a:pt x="2213574" y="1187613"/>
                      <a:pt x="2214235" y="1135418"/>
                    </a:cubicBezTo>
                    <a:cubicBezTo>
                      <a:pt x="2214896" y="1114276"/>
                      <a:pt x="2206307" y="1107009"/>
                      <a:pt x="2185825" y="1107009"/>
                    </a:cubicBezTo>
                    <a:cubicBezTo>
                      <a:pt x="2137595" y="1107669"/>
                      <a:pt x="2090024" y="1107009"/>
                      <a:pt x="2041794" y="1106348"/>
                    </a:cubicBezTo>
                    <a:cubicBezTo>
                      <a:pt x="1997527" y="1107009"/>
                      <a:pt x="1952600" y="1107669"/>
                      <a:pt x="1908334" y="1108330"/>
                    </a:cubicBezTo>
                    <a:cubicBezTo>
                      <a:pt x="1865389" y="1108330"/>
                      <a:pt x="1864067" y="1108330"/>
                      <a:pt x="1866049" y="1150614"/>
                    </a:cubicBezTo>
                    <a:cubicBezTo>
                      <a:pt x="1867371" y="1175721"/>
                      <a:pt x="1861425" y="1183649"/>
                      <a:pt x="1834336" y="1183649"/>
                    </a:cubicBezTo>
                    <a:cubicBezTo>
                      <a:pt x="1280014" y="1182988"/>
                      <a:pt x="725692" y="1182988"/>
                      <a:pt x="170710" y="1183649"/>
                    </a:cubicBezTo>
                    <a:cubicBezTo>
                      <a:pt x="146925" y="1183649"/>
                      <a:pt x="139657" y="1178364"/>
                      <a:pt x="139657" y="1153257"/>
                    </a:cubicBezTo>
                    <a:cubicBezTo>
                      <a:pt x="140318" y="840089"/>
                      <a:pt x="140318" y="526259"/>
                      <a:pt x="139657" y="213090"/>
                    </a:cubicBezTo>
                    <a:cubicBezTo>
                      <a:pt x="139657" y="195912"/>
                      <a:pt x="142960" y="184020"/>
                      <a:pt x="157496" y="172127"/>
                    </a:cubicBezTo>
                    <a:cubicBezTo>
                      <a:pt x="189870" y="145699"/>
                      <a:pt x="198459" y="94826"/>
                      <a:pt x="179959" y="53863"/>
                    </a:cubicBezTo>
                    <a:cubicBezTo>
                      <a:pt x="163442" y="17525"/>
                      <a:pt x="128425" y="-2957"/>
                      <a:pt x="86801" y="347"/>
                    </a:cubicBezTo>
                    <a:cubicBezTo>
                      <a:pt x="43856" y="3650"/>
                      <a:pt x="14786" y="28757"/>
                      <a:pt x="3554" y="71702"/>
                    </a:cubicBezTo>
                    <a:cubicBezTo>
                      <a:pt x="-7678" y="114647"/>
                      <a:pt x="8179" y="162217"/>
                      <a:pt x="44517" y="181377"/>
                    </a:cubicBezTo>
                    <a:cubicBezTo>
                      <a:pt x="64338" y="191948"/>
                      <a:pt x="66981" y="204501"/>
                      <a:pt x="66981" y="223661"/>
                    </a:cubicBezTo>
                    <a:cubicBezTo>
                      <a:pt x="66320" y="556651"/>
                      <a:pt x="66981" y="889641"/>
                      <a:pt x="66320" y="1222630"/>
                    </a:cubicBezTo>
                    <a:cubicBezTo>
                      <a:pt x="66320" y="1250379"/>
                      <a:pt x="73588" y="1256325"/>
                      <a:pt x="100676" y="1256325"/>
                    </a:cubicBezTo>
                    <a:cubicBezTo>
                      <a:pt x="675479" y="1255665"/>
                      <a:pt x="1250944" y="1255665"/>
                      <a:pt x="1825747" y="1255665"/>
                    </a:cubicBezTo>
                    <a:cubicBezTo>
                      <a:pt x="1864067" y="1256325"/>
                      <a:pt x="1866049" y="1256325"/>
                      <a:pt x="1864067" y="1293985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08F1CF96-44F7-4DA4-BD14-9FC77FB267D1}"/>
                  </a:ext>
                </a:extLst>
              </p:cNvPr>
              <p:cNvSpPr/>
              <p:nvPr userDrawn="1"/>
            </p:nvSpPr>
            <p:spPr>
              <a:xfrm flipH="1">
                <a:off x="4889732" y="3803842"/>
                <a:ext cx="862897" cy="590574"/>
              </a:xfrm>
              <a:custGeom>
                <a:avLst/>
                <a:gdLst>
                  <a:gd name="connsiteX0" fmla="*/ 162118 w 1583966"/>
                  <a:gd name="connsiteY0" fmla="*/ 885330 h 1084079"/>
                  <a:gd name="connsiteX1" fmla="*/ 162118 w 1583966"/>
                  <a:gd name="connsiteY1" fmla="*/ 156584 h 1084079"/>
                  <a:gd name="connsiteX2" fmla="*/ 154851 w 1583966"/>
                  <a:gd name="connsiteY2" fmla="*/ 110336 h 1084079"/>
                  <a:gd name="connsiteX3" fmla="*/ 166083 w 1583966"/>
                  <a:gd name="connsiteY3" fmla="*/ 108354 h 1084079"/>
                  <a:gd name="connsiteX4" fmla="*/ 1213282 w 1583966"/>
                  <a:gd name="connsiteY4" fmla="*/ 107693 h 1084079"/>
                  <a:gd name="connsiteX5" fmla="*/ 1235085 w 1583966"/>
                  <a:gd name="connsiteY5" fmla="*/ 130817 h 1084079"/>
                  <a:gd name="connsiteX6" fmla="*/ 1234424 w 1583966"/>
                  <a:gd name="connsiteY6" fmla="*/ 189619 h 1084079"/>
                  <a:gd name="connsiteX7" fmla="*/ 1255566 w 1583966"/>
                  <a:gd name="connsiteY7" fmla="*/ 210761 h 1084079"/>
                  <a:gd name="connsiteX8" fmla="*/ 1410829 w 1583966"/>
                  <a:gd name="connsiteY8" fmla="*/ 211422 h 1084079"/>
                  <a:gd name="connsiteX9" fmla="*/ 1555521 w 1583966"/>
                  <a:gd name="connsiteY9" fmla="*/ 210761 h 1084079"/>
                  <a:gd name="connsiteX10" fmla="*/ 1583931 w 1583966"/>
                  <a:gd name="connsiteY10" fmla="*/ 182351 h 1084079"/>
                  <a:gd name="connsiteX11" fmla="*/ 1583931 w 1583966"/>
                  <a:gd name="connsiteY11" fmla="*/ 29731 h 1084079"/>
                  <a:gd name="connsiteX12" fmla="*/ 1552878 w 1583966"/>
                  <a:gd name="connsiteY12" fmla="*/ 661 h 1084079"/>
                  <a:gd name="connsiteX13" fmla="*/ 1405544 w 1583966"/>
                  <a:gd name="connsiteY13" fmla="*/ 661 h 1084079"/>
                  <a:gd name="connsiteX14" fmla="*/ 1255566 w 1583966"/>
                  <a:gd name="connsiteY14" fmla="*/ 0 h 1084079"/>
                  <a:gd name="connsiteX15" fmla="*/ 1234424 w 1583966"/>
                  <a:gd name="connsiteY15" fmla="*/ 20481 h 1084079"/>
                  <a:gd name="connsiteX16" fmla="*/ 1200729 w 1583966"/>
                  <a:gd name="connsiteY16" fmla="*/ 53516 h 1084079"/>
                  <a:gd name="connsiteX17" fmla="*/ 158815 w 1583966"/>
                  <a:gd name="connsiteY17" fmla="*/ 52855 h 1084079"/>
                  <a:gd name="connsiteX18" fmla="*/ 89442 w 1583966"/>
                  <a:gd name="connsiteY18" fmla="*/ 122228 h 1084079"/>
                  <a:gd name="connsiteX19" fmla="*/ 89442 w 1583966"/>
                  <a:gd name="connsiteY19" fmla="*/ 861544 h 1084079"/>
                  <a:gd name="connsiteX20" fmla="*/ 66318 w 1583966"/>
                  <a:gd name="connsiteY20" fmla="*/ 893918 h 1084079"/>
                  <a:gd name="connsiteX21" fmla="*/ 17427 w 1583966"/>
                  <a:gd name="connsiteY21" fmla="*/ 928935 h 1084079"/>
                  <a:gd name="connsiteX22" fmla="*/ 31301 w 1583966"/>
                  <a:gd name="connsiteY22" fmla="*/ 1061074 h 1084079"/>
                  <a:gd name="connsiteX23" fmla="*/ 155512 w 1583966"/>
                  <a:gd name="connsiteY23" fmla="*/ 1064377 h 1084079"/>
                  <a:gd name="connsiteX24" fmla="*/ 175993 w 1583966"/>
                  <a:gd name="connsiteY24" fmla="*/ 932900 h 1084079"/>
                  <a:gd name="connsiteX25" fmla="*/ 162118 w 1583966"/>
                  <a:gd name="connsiteY25" fmla="*/ 885330 h 1084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583966" h="1084079">
                    <a:moveTo>
                      <a:pt x="162118" y="885330"/>
                    </a:moveTo>
                    <a:cubicBezTo>
                      <a:pt x="162118" y="642194"/>
                      <a:pt x="162118" y="399720"/>
                      <a:pt x="162118" y="156584"/>
                    </a:cubicBezTo>
                    <a:cubicBezTo>
                      <a:pt x="162118" y="141388"/>
                      <a:pt x="163440" y="125532"/>
                      <a:pt x="154851" y="110336"/>
                    </a:cubicBezTo>
                    <a:cubicBezTo>
                      <a:pt x="160797" y="109675"/>
                      <a:pt x="163440" y="108354"/>
                      <a:pt x="166083" y="108354"/>
                    </a:cubicBezTo>
                    <a:cubicBezTo>
                      <a:pt x="514929" y="108354"/>
                      <a:pt x="864436" y="108354"/>
                      <a:pt x="1213282" y="107693"/>
                    </a:cubicBezTo>
                    <a:cubicBezTo>
                      <a:pt x="1231782" y="107693"/>
                      <a:pt x="1235746" y="114960"/>
                      <a:pt x="1235085" y="130817"/>
                    </a:cubicBezTo>
                    <a:cubicBezTo>
                      <a:pt x="1233764" y="150638"/>
                      <a:pt x="1235746" y="170459"/>
                      <a:pt x="1234424" y="189619"/>
                    </a:cubicBezTo>
                    <a:cubicBezTo>
                      <a:pt x="1233103" y="206137"/>
                      <a:pt x="1238388" y="211422"/>
                      <a:pt x="1255566" y="210761"/>
                    </a:cubicBezTo>
                    <a:cubicBezTo>
                      <a:pt x="1307101" y="210101"/>
                      <a:pt x="1359295" y="210761"/>
                      <a:pt x="1410829" y="211422"/>
                    </a:cubicBezTo>
                    <a:cubicBezTo>
                      <a:pt x="1459060" y="211422"/>
                      <a:pt x="1507291" y="210101"/>
                      <a:pt x="1555521" y="210761"/>
                    </a:cubicBezTo>
                    <a:cubicBezTo>
                      <a:pt x="1576003" y="210761"/>
                      <a:pt x="1584592" y="203494"/>
                      <a:pt x="1583931" y="182351"/>
                    </a:cubicBezTo>
                    <a:cubicBezTo>
                      <a:pt x="1583270" y="131478"/>
                      <a:pt x="1582610" y="80605"/>
                      <a:pt x="1583931" y="29731"/>
                    </a:cubicBezTo>
                    <a:cubicBezTo>
                      <a:pt x="1584592" y="6607"/>
                      <a:pt x="1574021" y="661"/>
                      <a:pt x="1552878" y="661"/>
                    </a:cubicBezTo>
                    <a:cubicBezTo>
                      <a:pt x="1503987" y="1321"/>
                      <a:pt x="1454435" y="661"/>
                      <a:pt x="1405544" y="661"/>
                    </a:cubicBezTo>
                    <a:cubicBezTo>
                      <a:pt x="1355331" y="661"/>
                      <a:pt x="1305779" y="661"/>
                      <a:pt x="1255566" y="0"/>
                    </a:cubicBezTo>
                    <a:cubicBezTo>
                      <a:pt x="1239710" y="0"/>
                      <a:pt x="1231121" y="3964"/>
                      <a:pt x="1234424" y="20481"/>
                    </a:cubicBezTo>
                    <a:cubicBezTo>
                      <a:pt x="1240370" y="49552"/>
                      <a:pt x="1225835" y="53516"/>
                      <a:pt x="1200729" y="53516"/>
                    </a:cubicBezTo>
                    <a:cubicBezTo>
                      <a:pt x="853204" y="52855"/>
                      <a:pt x="506340" y="52855"/>
                      <a:pt x="158815" y="52855"/>
                    </a:cubicBezTo>
                    <a:cubicBezTo>
                      <a:pt x="113888" y="52855"/>
                      <a:pt x="89442" y="77301"/>
                      <a:pt x="89442" y="122228"/>
                    </a:cubicBezTo>
                    <a:cubicBezTo>
                      <a:pt x="89442" y="368667"/>
                      <a:pt x="89442" y="615106"/>
                      <a:pt x="89442" y="861544"/>
                    </a:cubicBezTo>
                    <a:cubicBezTo>
                      <a:pt x="89442" y="879383"/>
                      <a:pt x="88121" y="891276"/>
                      <a:pt x="66318" y="893918"/>
                    </a:cubicBezTo>
                    <a:cubicBezTo>
                      <a:pt x="45176" y="896561"/>
                      <a:pt x="29319" y="911096"/>
                      <a:pt x="17427" y="928935"/>
                    </a:cubicBezTo>
                    <a:cubicBezTo>
                      <a:pt x="-10323" y="970559"/>
                      <a:pt x="-4376" y="1029361"/>
                      <a:pt x="31301" y="1061074"/>
                    </a:cubicBezTo>
                    <a:cubicBezTo>
                      <a:pt x="63675" y="1090145"/>
                      <a:pt x="120495" y="1092127"/>
                      <a:pt x="155512" y="1064377"/>
                    </a:cubicBezTo>
                    <a:cubicBezTo>
                      <a:pt x="192510" y="1034646"/>
                      <a:pt x="202421" y="975845"/>
                      <a:pt x="175993" y="932900"/>
                    </a:cubicBezTo>
                    <a:cubicBezTo>
                      <a:pt x="164761" y="919025"/>
                      <a:pt x="162118" y="903168"/>
                      <a:pt x="162118" y="885330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975FF321-0579-4300-A5D4-D86907C5E8EE}"/>
                  </a:ext>
                </a:extLst>
              </p:cNvPr>
              <p:cNvSpPr/>
              <p:nvPr userDrawn="1"/>
            </p:nvSpPr>
            <p:spPr>
              <a:xfrm flipH="1">
                <a:off x="4889732" y="2618015"/>
                <a:ext cx="898091" cy="123739"/>
              </a:xfrm>
              <a:custGeom>
                <a:avLst/>
                <a:gdLst>
                  <a:gd name="connsiteX0" fmla="*/ 66839 w 1648569"/>
                  <a:gd name="connsiteY0" fmla="*/ 192784 h 227140"/>
                  <a:gd name="connsiteX1" fmla="*/ 173872 w 1648569"/>
                  <a:gd name="connsiteY1" fmla="*/ 153142 h 227140"/>
                  <a:gd name="connsiteX2" fmla="*/ 215496 w 1648569"/>
                  <a:gd name="connsiteY2" fmla="*/ 130679 h 227140"/>
                  <a:gd name="connsiteX3" fmla="*/ 1265338 w 1648569"/>
                  <a:gd name="connsiteY3" fmla="*/ 130679 h 227140"/>
                  <a:gd name="connsiteX4" fmla="*/ 1283837 w 1648569"/>
                  <a:gd name="connsiteY4" fmla="*/ 130679 h 227140"/>
                  <a:gd name="connsiteX5" fmla="*/ 1299694 w 1648569"/>
                  <a:gd name="connsiteY5" fmla="*/ 146535 h 227140"/>
                  <a:gd name="connsiteX6" fmla="*/ 1299694 w 1648569"/>
                  <a:gd name="connsiteY6" fmla="*/ 165035 h 227140"/>
                  <a:gd name="connsiteX7" fmla="*/ 1362460 w 1648569"/>
                  <a:gd name="connsiteY7" fmla="*/ 226479 h 227140"/>
                  <a:gd name="connsiteX8" fmla="*/ 1474778 w 1648569"/>
                  <a:gd name="connsiteY8" fmla="*/ 227140 h 227140"/>
                  <a:gd name="connsiteX9" fmla="*/ 1618809 w 1648569"/>
                  <a:gd name="connsiteY9" fmla="*/ 226479 h 227140"/>
                  <a:gd name="connsiteX10" fmla="*/ 1648540 w 1648569"/>
                  <a:gd name="connsiteY10" fmla="*/ 196748 h 227140"/>
                  <a:gd name="connsiteX11" fmla="*/ 1648540 w 1648569"/>
                  <a:gd name="connsiteY11" fmla="*/ 47431 h 227140"/>
                  <a:gd name="connsiteX12" fmla="*/ 1616827 w 1648569"/>
                  <a:gd name="connsiteY12" fmla="*/ 17040 h 227140"/>
                  <a:gd name="connsiteX13" fmla="*/ 1475438 w 1648569"/>
                  <a:gd name="connsiteY13" fmla="*/ 16379 h 227140"/>
                  <a:gd name="connsiteX14" fmla="*/ 1320175 w 1648569"/>
                  <a:gd name="connsiteY14" fmla="*/ 17040 h 227140"/>
                  <a:gd name="connsiteX15" fmla="*/ 1300355 w 1648569"/>
                  <a:gd name="connsiteY15" fmla="*/ 30253 h 227140"/>
                  <a:gd name="connsiteX16" fmla="*/ 1267980 w 1648569"/>
                  <a:gd name="connsiteY16" fmla="*/ 59324 h 227140"/>
                  <a:gd name="connsiteX17" fmla="*/ 212853 w 1648569"/>
                  <a:gd name="connsiteY17" fmla="*/ 59324 h 227140"/>
                  <a:gd name="connsiteX18" fmla="*/ 169908 w 1648569"/>
                  <a:gd name="connsiteY18" fmla="*/ 36860 h 227140"/>
                  <a:gd name="connsiteX19" fmla="*/ 62215 w 1648569"/>
                  <a:gd name="connsiteY19" fmla="*/ 5808 h 227140"/>
                  <a:gd name="connsiteX20" fmla="*/ 109 w 1648569"/>
                  <a:gd name="connsiteY20" fmla="*/ 102269 h 227140"/>
                  <a:gd name="connsiteX21" fmla="*/ 66839 w 1648569"/>
                  <a:gd name="connsiteY21" fmla="*/ 192784 h 227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648569" h="227140">
                    <a:moveTo>
                      <a:pt x="66839" y="192784"/>
                    </a:moveTo>
                    <a:cubicBezTo>
                      <a:pt x="109785" y="204676"/>
                      <a:pt x="154712" y="190141"/>
                      <a:pt x="173872" y="153142"/>
                    </a:cubicBezTo>
                    <a:cubicBezTo>
                      <a:pt x="184443" y="133982"/>
                      <a:pt x="196335" y="130679"/>
                      <a:pt x="215496" y="130679"/>
                    </a:cubicBezTo>
                    <a:cubicBezTo>
                      <a:pt x="565663" y="131339"/>
                      <a:pt x="915170" y="130679"/>
                      <a:pt x="1265338" y="130679"/>
                    </a:cubicBezTo>
                    <a:cubicBezTo>
                      <a:pt x="1271284" y="130679"/>
                      <a:pt x="1277891" y="131339"/>
                      <a:pt x="1283837" y="130679"/>
                    </a:cubicBezTo>
                    <a:cubicBezTo>
                      <a:pt x="1295069" y="130018"/>
                      <a:pt x="1300355" y="134643"/>
                      <a:pt x="1299694" y="146535"/>
                    </a:cubicBezTo>
                    <a:cubicBezTo>
                      <a:pt x="1299033" y="152482"/>
                      <a:pt x="1299694" y="159089"/>
                      <a:pt x="1299694" y="165035"/>
                    </a:cubicBezTo>
                    <a:cubicBezTo>
                      <a:pt x="1299694" y="226479"/>
                      <a:pt x="1299694" y="226479"/>
                      <a:pt x="1362460" y="226479"/>
                    </a:cubicBezTo>
                    <a:cubicBezTo>
                      <a:pt x="1400119" y="226479"/>
                      <a:pt x="1437118" y="227140"/>
                      <a:pt x="1474778" y="227140"/>
                    </a:cubicBezTo>
                    <a:cubicBezTo>
                      <a:pt x="1523008" y="226479"/>
                      <a:pt x="1571239" y="225819"/>
                      <a:pt x="1618809" y="226479"/>
                    </a:cubicBezTo>
                    <a:cubicBezTo>
                      <a:pt x="1641272" y="227140"/>
                      <a:pt x="1648540" y="217890"/>
                      <a:pt x="1648540" y="196748"/>
                    </a:cubicBezTo>
                    <a:cubicBezTo>
                      <a:pt x="1647879" y="147196"/>
                      <a:pt x="1647219" y="96983"/>
                      <a:pt x="1648540" y="47431"/>
                    </a:cubicBezTo>
                    <a:cubicBezTo>
                      <a:pt x="1649201" y="22986"/>
                      <a:pt x="1638630" y="17040"/>
                      <a:pt x="1616827" y="17040"/>
                    </a:cubicBezTo>
                    <a:cubicBezTo>
                      <a:pt x="1569918" y="17700"/>
                      <a:pt x="1522348" y="16379"/>
                      <a:pt x="1475438" y="16379"/>
                    </a:cubicBezTo>
                    <a:cubicBezTo>
                      <a:pt x="1423904" y="16379"/>
                      <a:pt x="1371709" y="17040"/>
                      <a:pt x="1320175" y="17040"/>
                    </a:cubicBezTo>
                    <a:cubicBezTo>
                      <a:pt x="1310926" y="17040"/>
                      <a:pt x="1297712" y="13736"/>
                      <a:pt x="1300355" y="30253"/>
                    </a:cubicBezTo>
                    <a:cubicBezTo>
                      <a:pt x="1304979" y="58002"/>
                      <a:pt x="1289123" y="59324"/>
                      <a:pt x="1267980" y="59324"/>
                    </a:cubicBezTo>
                    <a:cubicBezTo>
                      <a:pt x="916492" y="58663"/>
                      <a:pt x="564342" y="58663"/>
                      <a:pt x="212853" y="59324"/>
                    </a:cubicBezTo>
                    <a:cubicBezTo>
                      <a:pt x="193032" y="59324"/>
                      <a:pt x="181140" y="54699"/>
                      <a:pt x="169908" y="36860"/>
                    </a:cubicBezTo>
                    <a:cubicBezTo>
                      <a:pt x="148105" y="3165"/>
                      <a:pt x="102517" y="-8067"/>
                      <a:pt x="62215" y="5808"/>
                    </a:cubicBezTo>
                    <a:cubicBezTo>
                      <a:pt x="23234" y="19022"/>
                      <a:pt x="-1873" y="57342"/>
                      <a:pt x="109" y="102269"/>
                    </a:cubicBezTo>
                    <a:cubicBezTo>
                      <a:pt x="1431" y="146535"/>
                      <a:pt x="28519" y="182213"/>
                      <a:pt x="66839" y="192784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F97C3A21-57B5-4F03-B5FB-EB7FA22E9BC3}"/>
                  </a:ext>
                </a:extLst>
              </p:cNvPr>
              <p:cNvSpPr/>
              <p:nvPr userDrawn="1"/>
            </p:nvSpPr>
            <p:spPr>
              <a:xfrm rot="10800000" flipH="1">
                <a:off x="4889732" y="2208743"/>
                <a:ext cx="769123" cy="128635"/>
              </a:xfrm>
              <a:custGeom>
                <a:avLst/>
                <a:gdLst>
                  <a:gd name="connsiteX0" fmla="*/ 1409189 w 1411831"/>
                  <a:gd name="connsiteY0" fmla="*/ 73007 h 236127"/>
                  <a:gd name="connsiteX1" fmla="*/ 1238730 w 1411831"/>
                  <a:gd name="connsiteY1" fmla="*/ 45257 h 236127"/>
                  <a:gd name="connsiteX2" fmla="*/ 1212963 w 1411831"/>
                  <a:gd name="connsiteY2" fmla="*/ 55168 h 236127"/>
                  <a:gd name="connsiteX3" fmla="*/ 385775 w 1411831"/>
                  <a:gd name="connsiteY3" fmla="*/ 55168 h 236127"/>
                  <a:gd name="connsiteX4" fmla="*/ 363972 w 1411831"/>
                  <a:gd name="connsiteY4" fmla="*/ 34687 h 236127"/>
                  <a:gd name="connsiteX5" fmla="*/ 340848 w 1411831"/>
                  <a:gd name="connsiteY5" fmla="*/ 12884 h 236127"/>
                  <a:gd name="connsiteX6" fmla="*/ 190870 w 1411831"/>
                  <a:gd name="connsiteY6" fmla="*/ 12884 h 236127"/>
                  <a:gd name="connsiteX7" fmla="*/ 165103 w 1411831"/>
                  <a:gd name="connsiteY7" fmla="*/ 991 h 236127"/>
                  <a:gd name="connsiteX8" fmla="*/ 31643 w 1411831"/>
                  <a:gd name="connsiteY8" fmla="*/ 991 h 236127"/>
                  <a:gd name="connsiteX9" fmla="*/ 1251 w 1411831"/>
                  <a:gd name="connsiteY9" fmla="*/ 34026 h 236127"/>
                  <a:gd name="connsiteX10" fmla="*/ 1251 w 1411831"/>
                  <a:gd name="connsiteY10" fmla="*/ 199860 h 236127"/>
                  <a:gd name="connsiteX11" fmla="*/ 37589 w 1411831"/>
                  <a:gd name="connsiteY11" fmla="*/ 234877 h 236127"/>
                  <a:gd name="connsiteX12" fmla="*/ 160478 w 1411831"/>
                  <a:gd name="connsiteY12" fmla="*/ 234877 h 236127"/>
                  <a:gd name="connsiteX13" fmla="*/ 192192 w 1411831"/>
                  <a:gd name="connsiteY13" fmla="*/ 222984 h 236127"/>
                  <a:gd name="connsiteX14" fmla="*/ 339526 w 1411831"/>
                  <a:gd name="connsiteY14" fmla="*/ 223645 h 236127"/>
                  <a:gd name="connsiteX15" fmla="*/ 363972 w 1411831"/>
                  <a:gd name="connsiteY15" fmla="*/ 199860 h 236127"/>
                  <a:gd name="connsiteX16" fmla="*/ 363311 w 1411831"/>
                  <a:gd name="connsiteY16" fmla="*/ 151629 h 236127"/>
                  <a:gd name="connsiteX17" fmla="*/ 386435 w 1411831"/>
                  <a:gd name="connsiteY17" fmla="*/ 126523 h 236127"/>
                  <a:gd name="connsiteX18" fmla="*/ 1203053 w 1411831"/>
                  <a:gd name="connsiteY18" fmla="*/ 126523 h 236127"/>
                  <a:gd name="connsiteX19" fmla="*/ 1230802 w 1411831"/>
                  <a:gd name="connsiteY19" fmla="*/ 145022 h 236127"/>
                  <a:gd name="connsiteX20" fmla="*/ 1339817 w 1411831"/>
                  <a:gd name="connsiteY20" fmla="*/ 196556 h 236127"/>
                  <a:gd name="connsiteX21" fmla="*/ 1411832 w 1411831"/>
                  <a:gd name="connsiteY21" fmla="*/ 124541 h 236127"/>
                  <a:gd name="connsiteX22" fmla="*/ 1411832 w 1411831"/>
                  <a:gd name="connsiteY22" fmla="*/ 76310 h 236127"/>
                  <a:gd name="connsiteX23" fmla="*/ 1409189 w 1411831"/>
                  <a:gd name="connsiteY23" fmla="*/ 73007 h 236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411831" h="236127">
                    <a:moveTo>
                      <a:pt x="1409189" y="73007"/>
                    </a:moveTo>
                    <a:cubicBezTo>
                      <a:pt x="1375494" y="-8259"/>
                      <a:pt x="1294889" y="-21472"/>
                      <a:pt x="1238730" y="45257"/>
                    </a:cubicBezTo>
                    <a:cubicBezTo>
                      <a:pt x="1230802" y="54507"/>
                      <a:pt x="1222874" y="55168"/>
                      <a:pt x="1212963" y="55168"/>
                    </a:cubicBezTo>
                    <a:cubicBezTo>
                      <a:pt x="937454" y="55168"/>
                      <a:pt x="661284" y="55168"/>
                      <a:pt x="385775" y="55168"/>
                    </a:cubicBezTo>
                    <a:cubicBezTo>
                      <a:pt x="370579" y="55168"/>
                      <a:pt x="361329" y="51864"/>
                      <a:pt x="363972" y="34687"/>
                    </a:cubicBezTo>
                    <a:cubicBezTo>
                      <a:pt x="366614" y="16187"/>
                      <a:pt x="357365" y="12884"/>
                      <a:pt x="340848" y="12884"/>
                    </a:cubicBezTo>
                    <a:cubicBezTo>
                      <a:pt x="290635" y="13544"/>
                      <a:pt x="241083" y="12884"/>
                      <a:pt x="190870" y="12884"/>
                    </a:cubicBezTo>
                    <a:cubicBezTo>
                      <a:pt x="184263" y="4955"/>
                      <a:pt x="175674" y="991"/>
                      <a:pt x="165103" y="991"/>
                    </a:cubicBezTo>
                    <a:cubicBezTo>
                      <a:pt x="120837" y="-330"/>
                      <a:pt x="75909" y="-330"/>
                      <a:pt x="31643" y="991"/>
                    </a:cubicBezTo>
                    <a:cubicBezTo>
                      <a:pt x="10501" y="1652"/>
                      <a:pt x="1912" y="14205"/>
                      <a:pt x="1251" y="34026"/>
                    </a:cubicBezTo>
                    <a:cubicBezTo>
                      <a:pt x="-71" y="89524"/>
                      <a:pt x="-731" y="144362"/>
                      <a:pt x="1251" y="199860"/>
                    </a:cubicBezTo>
                    <a:cubicBezTo>
                      <a:pt x="2572" y="227609"/>
                      <a:pt x="8519" y="233555"/>
                      <a:pt x="37589" y="234877"/>
                    </a:cubicBezTo>
                    <a:cubicBezTo>
                      <a:pt x="78552" y="236859"/>
                      <a:pt x="119515" y="236198"/>
                      <a:pt x="160478" y="234877"/>
                    </a:cubicBezTo>
                    <a:cubicBezTo>
                      <a:pt x="172371" y="234877"/>
                      <a:pt x="182942" y="230913"/>
                      <a:pt x="192192" y="222984"/>
                    </a:cubicBezTo>
                    <a:cubicBezTo>
                      <a:pt x="241083" y="222984"/>
                      <a:pt x="290635" y="222323"/>
                      <a:pt x="339526" y="223645"/>
                    </a:cubicBezTo>
                    <a:cubicBezTo>
                      <a:pt x="357365" y="224306"/>
                      <a:pt x="365954" y="219681"/>
                      <a:pt x="363972" y="199860"/>
                    </a:cubicBezTo>
                    <a:cubicBezTo>
                      <a:pt x="362650" y="184003"/>
                      <a:pt x="364632" y="167486"/>
                      <a:pt x="363311" y="151629"/>
                    </a:cubicBezTo>
                    <a:cubicBezTo>
                      <a:pt x="361990" y="133791"/>
                      <a:pt x="367275" y="126523"/>
                      <a:pt x="386435" y="126523"/>
                    </a:cubicBezTo>
                    <a:cubicBezTo>
                      <a:pt x="658641" y="127184"/>
                      <a:pt x="930847" y="127184"/>
                      <a:pt x="1203053" y="126523"/>
                    </a:cubicBezTo>
                    <a:cubicBezTo>
                      <a:pt x="1218249" y="126523"/>
                      <a:pt x="1224195" y="131808"/>
                      <a:pt x="1230802" y="145022"/>
                    </a:cubicBezTo>
                    <a:cubicBezTo>
                      <a:pt x="1250623" y="187968"/>
                      <a:pt x="1292907" y="206467"/>
                      <a:pt x="1339817" y="196556"/>
                    </a:cubicBezTo>
                    <a:cubicBezTo>
                      <a:pt x="1379458" y="187968"/>
                      <a:pt x="1397957" y="158897"/>
                      <a:pt x="1411832" y="124541"/>
                    </a:cubicBezTo>
                    <a:cubicBezTo>
                      <a:pt x="1411832" y="108684"/>
                      <a:pt x="1411832" y="92167"/>
                      <a:pt x="1411832" y="76310"/>
                    </a:cubicBezTo>
                    <a:cubicBezTo>
                      <a:pt x="1411171" y="74989"/>
                      <a:pt x="1409189" y="74328"/>
                      <a:pt x="1409189" y="7300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56A5EE0E-5C86-491E-BBE5-EA1C72574F59}"/>
                  </a:ext>
                </a:extLst>
              </p:cNvPr>
              <p:cNvSpPr/>
              <p:nvPr userDrawn="1"/>
            </p:nvSpPr>
            <p:spPr>
              <a:xfrm rot="5400000" flipH="1">
                <a:off x="4671618" y="4826701"/>
                <a:ext cx="748053" cy="311825"/>
              </a:xfrm>
              <a:custGeom>
                <a:avLst/>
                <a:gdLst>
                  <a:gd name="connsiteX0" fmla="*/ 99133 w 1373154"/>
                  <a:gd name="connsiteY0" fmla="*/ 196463 h 572397"/>
                  <a:gd name="connsiteX1" fmla="*/ 185023 w 1373154"/>
                  <a:gd name="connsiteY1" fmla="*/ 121805 h 572397"/>
                  <a:gd name="connsiteX2" fmla="*/ 216075 w 1373154"/>
                  <a:gd name="connsiteY2" fmla="*/ 100002 h 572397"/>
                  <a:gd name="connsiteX3" fmla="*/ 1238829 w 1373154"/>
                  <a:gd name="connsiteY3" fmla="*/ 100002 h 572397"/>
                  <a:gd name="connsiteX4" fmla="*/ 1265257 w 1373154"/>
                  <a:gd name="connsiteY4" fmla="*/ 101984 h 572397"/>
                  <a:gd name="connsiteX5" fmla="*/ 1264596 w 1373154"/>
                  <a:gd name="connsiteY5" fmla="*/ 200428 h 572397"/>
                  <a:gd name="connsiteX6" fmla="*/ 1243454 w 1373154"/>
                  <a:gd name="connsiteY6" fmla="*/ 221570 h 572397"/>
                  <a:gd name="connsiteX7" fmla="*/ 1164171 w 1373154"/>
                  <a:gd name="connsiteY7" fmla="*/ 223552 h 572397"/>
                  <a:gd name="connsiteX8" fmla="*/ 1164831 w 1373154"/>
                  <a:gd name="connsiteY8" fmla="*/ 258568 h 572397"/>
                  <a:gd name="connsiteX9" fmla="*/ 1158885 w 1373154"/>
                  <a:gd name="connsiteY9" fmla="*/ 525489 h 572397"/>
                  <a:gd name="connsiteX10" fmla="*/ 1207116 w 1373154"/>
                  <a:gd name="connsiteY10" fmla="*/ 572398 h 572397"/>
                  <a:gd name="connsiteX11" fmla="*/ 1324719 w 1373154"/>
                  <a:gd name="connsiteY11" fmla="*/ 572398 h 572397"/>
                  <a:gd name="connsiteX12" fmla="*/ 1372950 w 1373154"/>
                  <a:gd name="connsiteY12" fmla="*/ 522846 h 572397"/>
                  <a:gd name="connsiteX13" fmla="*/ 1367665 w 1373154"/>
                  <a:gd name="connsiteY13" fmla="*/ 224212 h 572397"/>
                  <a:gd name="connsiteX14" fmla="*/ 1335291 w 1373154"/>
                  <a:gd name="connsiteY14" fmla="*/ 185892 h 572397"/>
                  <a:gd name="connsiteX15" fmla="*/ 1335291 w 1373154"/>
                  <a:gd name="connsiteY15" fmla="*/ 53093 h 572397"/>
                  <a:gd name="connsiteX16" fmla="*/ 1306881 w 1373154"/>
                  <a:gd name="connsiteY16" fmla="*/ 27326 h 572397"/>
                  <a:gd name="connsiteX17" fmla="*/ 192951 w 1373154"/>
                  <a:gd name="connsiteY17" fmla="*/ 27986 h 572397"/>
                  <a:gd name="connsiteX18" fmla="*/ 143399 w 1373154"/>
                  <a:gd name="connsiteY18" fmla="*/ 14112 h 572397"/>
                  <a:gd name="connsiteX19" fmla="*/ 31081 w 1373154"/>
                  <a:gd name="connsiteY19" fmla="*/ 23362 h 572397"/>
                  <a:gd name="connsiteX20" fmla="*/ 7957 w 1373154"/>
                  <a:gd name="connsiteY20" fmla="*/ 139644 h 572397"/>
                  <a:gd name="connsiteX21" fmla="*/ 99133 w 1373154"/>
                  <a:gd name="connsiteY21" fmla="*/ 196463 h 572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373154" h="572397">
                    <a:moveTo>
                      <a:pt x="99133" y="196463"/>
                    </a:moveTo>
                    <a:cubicBezTo>
                      <a:pt x="144060" y="193160"/>
                      <a:pt x="175773" y="168053"/>
                      <a:pt x="185023" y="121805"/>
                    </a:cubicBezTo>
                    <a:cubicBezTo>
                      <a:pt x="188987" y="100663"/>
                      <a:pt x="199558" y="100002"/>
                      <a:pt x="216075" y="100002"/>
                    </a:cubicBezTo>
                    <a:cubicBezTo>
                      <a:pt x="556993" y="100002"/>
                      <a:pt x="897911" y="100002"/>
                      <a:pt x="1238829" y="100002"/>
                    </a:cubicBezTo>
                    <a:cubicBezTo>
                      <a:pt x="1247418" y="100002"/>
                      <a:pt x="1256668" y="101323"/>
                      <a:pt x="1265257" y="101984"/>
                    </a:cubicBezTo>
                    <a:cubicBezTo>
                      <a:pt x="1265257" y="135019"/>
                      <a:pt x="1263936" y="167393"/>
                      <a:pt x="1264596" y="200428"/>
                    </a:cubicBezTo>
                    <a:cubicBezTo>
                      <a:pt x="1265257" y="216945"/>
                      <a:pt x="1259311" y="221570"/>
                      <a:pt x="1243454" y="221570"/>
                    </a:cubicBezTo>
                    <a:cubicBezTo>
                      <a:pt x="1217026" y="221570"/>
                      <a:pt x="1190599" y="218266"/>
                      <a:pt x="1164171" y="223552"/>
                    </a:cubicBezTo>
                    <a:cubicBezTo>
                      <a:pt x="1164171" y="235444"/>
                      <a:pt x="1164171" y="246676"/>
                      <a:pt x="1164831" y="258568"/>
                    </a:cubicBezTo>
                    <a:cubicBezTo>
                      <a:pt x="1168796" y="347762"/>
                      <a:pt x="1156903" y="436295"/>
                      <a:pt x="1158885" y="525489"/>
                    </a:cubicBezTo>
                    <a:cubicBezTo>
                      <a:pt x="1160207" y="571737"/>
                      <a:pt x="1158885" y="572398"/>
                      <a:pt x="1207116" y="572398"/>
                    </a:cubicBezTo>
                    <a:cubicBezTo>
                      <a:pt x="1246097" y="572398"/>
                      <a:pt x="1285739" y="572398"/>
                      <a:pt x="1324719" y="572398"/>
                    </a:cubicBezTo>
                    <a:cubicBezTo>
                      <a:pt x="1372950" y="572398"/>
                      <a:pt x="1372289" y="572398"/>
                      <a:pt x="1372950" y="522846"/>
                    </a:cubicBezTo>
                    <a:cubicBezTo>
                      <a:pt x="1374932" y="423081"/>
                      <a:pt x="1361718" y="323977"/>
                      <a:pt x="1367665" y="224212"/>
                    </a:cubicBezTo>
                    <a:cubicBezTo>
                      <a:pt x="1340576" y="224873"/>
                      <a:pt x="1333969" y="212320"/>
                      <a:pt x="1335291" y="185892"/>
                    </a:cubicBezTo>
                    <a:cubicBezTo>
                      <a:pt x="1337933" y="141626"/>
                      <a:pt x="1335291" y="97359"/>
                      <a:pt x="1335291" y="53093"/>
                    </a:cubicBezTo>
                    <a:cubicBezTo>
                      <a:pt x="1342558" y="26004"/>
                      <a:pt x="1325380" y="27326"/>
                      <a:pt x="1306881" y="27326"/>
                    </a:cubicBezTo>
                    <a:cubicBezTo>
                      <a:pt x="935571" y="27326"/>
                      <a:pt x="564261" y="27326"/>
                      <a:pt x="192951" y="27986"/>
                    </a:cubicBezTo>
                    <a:cubicBezTo>
                      <a:pt x="174452" y="27986"/>
                      <a:pt x="159256" y="24683"/>
                      <a:pt x="143399" y="14112"/>
                    </a:cubicBezTo>
                    <a:cubicBezTo>
                      <a:pt x="109043" y="-8352"/>
                      <a:pt x="60812" y="-3066"/>
                      <a:pt x="31081" y="23362"/>
                    </a:cubicBezTo>
                    <a:cubicBezTo>
                      <a:pt x="1350" y="50450"/>
                      <a:pt x="-8560" y="100002"/>
                      <a:pt x="7957" y="139644"/>
                    </a:cubicBezTo>
                    <a:cubicBezTo>
                      <a:pt x="22492" y="177303"/>
                      <a:pt x="58170" y="199767"/>
                      <a:pt x="99133" y="19646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0ED86755-4944-466C-9C5F-565B01B373F1}"/>
                  </a:ext>
                </a:extLst>
              </p:cNvPr>
              <p:cNvSpPr/>
              <p:nvPr userDrawn="1"/>
            </p:nvSpPr>
            <p:spPr>
              <a:xfrm rot="5400000" flipH="1">
                <a:off x="4871004" y="4236381"/>
                <a:ext cx="497194" cy="459738"/>
              </a:xfrm>
              <a:custGeom>
                <a:avLst/>
                <a:gdLst>
                  <a:gd name="connsiteX0" fmla="*/ 96662 w 912667"/>
                  <a:gd name="connsiteY0" fmla="*/ 195773 h 843913"/>
                  <a:gd name="connsiteX1" fmla="*/ 186517 w 912667"/>
                  <a:gd name="connsiteY1" fmla="*/ 119133 h 843913"/>
                  <a:gd name="connsiteX2" fmla="*/ 210302 w 912667"/>
                  <a:gd name="connsiteY2" fmla="*/ 99312 h 843913"/>
                  <a:gd name="connsiteX3" fmla="*/ 759338 w 912667"/>
                  <a:gd name="connsiteY3" fmla="*/ 99312 h 843913"/>
                  <a:gd name="connsiteX4" fmla="*/ 783123 w 912667"/>
                  <a:gd name="connsiteY4" fmla="*/ 123758 h 843913"/>
                  <a:gd name="connsiteX5" fmla="*/ 782462 w 912667"/>
                  <a:gd name="connsiteY5" fmla="*/ 434284 h 843913"/>
                  <a:gd name="connsiteX6" fmla="*/ 724321 w 912667"/>
                  <a:gd name="connsiteY6" fmla="*/ 492425 h 843913"/>
                  <a:gd name="connsiteX7" fmla="*/ 701197 w 912667"/>
                  <a:gd name="connsiteY7" fmla="*/ 517531 h 843913"/>
                  <a:gd name="connsiteX8" fmla="*/ 701197 w 912667"/>
                  <a:gd name="connsiteY8" fmla="*/ 667508 h 843913"/>
                  <a:gd name="connsiteX9" fmla="*/ 704500 w 912667"/>
                  <a:gd name="connsiteY9" fmla="*/ 665526 h 843913"/>
                  <a:gd name="connsiteX10" fmla="*/ 702518 w 912667"/>
                  <a:gd name="connsiteY10" fmla="*/ 820789 h 843913"/>
                  <a:gd name="connsiteX11" fmla="*/ 724982 w 912667"/>
                  <a:gd name="connsiteY11" fmla="*/ 843914 h 843913"/>
                  <a:gd name="connsiteX12" fmla="*/ 888173 w 912667"/>
                  <a:gd name="connsiteY12" fmla="*/ 843914 h 843913"/>
                  <a:gd name="connsiteX13" fmla="*/ 911958 w 912667"/>
                  <a:gd name="connsiteY13" fmla="*/ 819468 h 843913"/>
                  <a:gd name="connsiteX14" fmla="*/ 910637 w 912667"/>
                  <a:gd name="connsiteY14" fmla="*/ 672133 h 843913"/>
                  <a:gd name="connsiteX15" fmla="*/ 910637 w 912667"/>
                  <a:gd name="connsiteY15" fmla="*/ 672133 h 843913"/>
                  <a:gd name="connsiteX16" fmla="*/ 911958 w 912667"/>
                  <a:gd name="connsiteY16" fmla="*/ 666848 h 843913"/>
                  <a:gd name="connsiteX17" fmla="*/ 912619 w 912667"/>
                  <a:gd name="connsiteY17" fmla="*/ 522156 h 843913"/>
                  <a:gd name="connsiteX18" fmla="*/ 883548 w 912667"/>
                  <a:gd name="connsiteY18" fmla="*/ 493085 h 843913"/>
                  <a:gd name="connsiteX19" fmla="*/ 855799 w 912667"/>
                  <a:gd name="connsiteY19" fmla="*/ 464676 h 843913"/>
                  <a:gd name="connsiteX20" fmla="*/ 856460 w 912667"/>
                  <a:gd name="connsiteY20" fmla="*/ 82134 h 843913"/>
                  <a:gd name="connsiteX21" fmla="*/ 818800 w 912667"/>
                  <a:gd name="connsiteY21" fmla="*/ 45796 h 843913"/>
                  <a:gd name="connsiteX22" fmla="*/ 203034 w 912667"/>
                  <a:gd name="connsiteY22" fmla="*/ 45796 h 843913"/>
                  <a:gd name="connsiteX23" fmla="*/ 166035 w 912667"/>
                  <a:gd name="connsiteY23" fmla="*/ 31260 h 843913"/>
                  <a:gd name="connsiteX24" fmla="*/ 48432 w 912667"/>
                  <a:gd name="connsiteY24" fmla="*/ 11440 h 843913"/>
                  <a:gd name="connsiteX25" fmla="*/ 4165 w 912667"/>
                  <a:gd name="connsiteY25" fmla="*/ 127722 h 843913"/>
                  <a:gd name="connsiteX26" fmla="*/ 96662 w 912667"/>
                  <a:gd name="connsiteY26" fmla="*/ 195773 h 843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912667" h="843913">
                    <a:moveTo>
                      <a:pt x="96662" y="195773"/>
                    </a:moveTo>
                    <a:cubicBezTo>
                      <a:pt x="142911" y="194452"/>
                      <a:pt x="177267" y="166703"/>
                      <a:pt x="186517" y="119133"/>
                    </a:cubicBezTo>
                    <a:cubicBezTo>
                      <a:pt x="189820" y="102615"/>
                      <a:pt x="195766" y="99312"/>
                      <a:pt x="210302" y="99312"/>
                    </a:cubicBezTo>
                    <a:cubicBezTo>
                      <a:pt x="393314" y="99973"/>
                      <a:pt x="576326" y="99973"/>
                      <a:pt x="759338" y="99312"/>
                    </a:cubicBezTo>
                    <a:cubicBezTo>
                      <a:pt x="778498" y="99312"/>
                      <a:pt x="783123" y="105258"/>
                      <a:pt x="783123" y="123758"/>
                    </a:cubicBezTo>
                    <a:cubicBezTo>
                      <a:pt x="782462" y="227486"/>
                      <a:pt x="782462" y="330555"/>
                      <a:pt x="782462" y="434284"/>
                    </a:cubicBezTo>
                    <a:cubicBezTo>
                      <a:pt x="782462" y="491764"/>
                      <a:pt x="782462" y="492425"/>
                      <a:pt x="724321" y="492425"/>
                    </a:cubicBezTo>
                    <a:cubicBezTo>
                      <a:pt x="704500" y="492425"/>
                      <a:pt x="700536" y="499692"/>
                      <a:pt x="701197" y="517531"/>
                    </a:cubicBezTo>
                    <a:cubicBezTo>
                      <a:pt x="701858" y="567744"/>
                      <a:pt x="701197" y="617296"/>
                      <a:pt x="701197" y="667508"/>
                    </a:cubicBezTo>
                    <a:cubicBezTo>
                      <a:pt x="701858" y="666187"/>
                      <a:pt x="703179" y="665526"/>
                      <a:pt x="704500" y="665526"/>
                    </a:cubicBezTo>
                    <a:cubicBezTo>
                      <a:pt x="699876" y="717060"/>
                      <a:pt x="703179" y="768595"/>
                      <a:pt x="702518" y="820789"/>
                    </a:cubicBezTo>
                    <a:cubicBezTo>
                      <a:pt x="702518" y="835985"/>
                      <a:pt x="709125" y="843914"/>
                      <a:pt x="724982" y="843914"/>
                    </a:cubicBezTo>
                    <a:cubicBezTo>
                      <a:pt x="779159" y="843914"/>
                      <a:pt x="833996" y="843914"/>
                      <a:pt x="888173" y="843914"/>
                    </a:cubicBezTo>
                    <a:cubicBezTo>
                      <a:pt x="905351" y="843914"/>
                      <a:pt x="911958" y="835985"/>
                      <a:pt x="911958" y="819468"/>
                    </a:cubicBezTo>
                    <a:cubicBezTo>
                      <a:pt x="911298" y="770577"/>
                      <a:pt x="911298" y="721685"/>
                      <a:pt x="910637" y="672133"/>
                    </a:cubicBezTo>
                    <a:cubicBezTo>
                      <a:pt x="910637" y="672133"/>
                      <a:pt x="910637" y="672133"/>
                      <a:pt x="910637" y="672133"/>
                    </a:cubicBezTo>
                    <a:cubicBezTo>
                      <a:pt x="911298" y="670151"/>
                      <a:pt x="911298" y="668830"/>
                      <a:pt x="911958" y="666848"/>
                    </a:cubicBezTo>
                    <a:cubicBezTo>
                      <a:pt x="911958" y="618617"/>
                      <a:pt x="910637" y="570387"/>
                      <a:pt x="912619" y="522156"/>
                    </a:cubicBezTo>
                    <a:cubicBezTo>
                      <a:pt x="913280" y="499031"/>
                      <a:pt x="907333" y="488460"/>
                      <a:pt x="883548" y="493085"/>
                    </a:cubicBezTo>
                    <a:cubicBezTo>
                      <a:pt x="860424" y="497049"/>
                      <a:pt x="855799" y="486478"/>
                      <a:pt x="855799" y="464676"/>
                    </a:cubicBezTo>
                    <a:cubicBezTo>
                      <a:pt x="856460" y="337162"/>
                      <a:pt x="856460" y="209648"/>
                      <a:pt x="856460" y="82134"/>
                    </a:cubicBezTo>
                    <a:cubicBezTo>
                      <a:pt x="856460" y="39189"/>
                      <a:pt x="859763" y="45796"/>
                      <a:pt x="818800" y="45796"/>
                    </a:cubicBezTo>
                    <a:cubicBezTo>
                      <a:pt x="613325" y="45796"/>
                      <a:pt x="408510" y="45796"/>
                      <a:pt x="203034" y="45796"/>
                    </a:cubicBezTo>
                    <a:cubicBezTo>
                      <a:pt x="188499" y="45796"/>
                      <a:pt x="177267" y="44474"/>
                      <a:pt x="166035" y="31260"/>
                    </a:cubicBezTo>
                    <a:cubicBezTo>
                      <a:pt x="138286" y="-1774"/>
                      <a:pt x="86091" y="-9042"/>
                      <a:pt x="48432" y="11440"/>
                    </a:cubicBezTo>
                    <a:cubicBezTo>
                      <a:pt x="10111" y="32582"/>
                      <a:pt x="-9049" y="81473"/>
                      <a:pt x="4165" y="127722"/>
                    </a:cubicBezTo>
                    <a:cubicBezTo>
                      <a:pt x="15397" y="171327"/>
                      <a:pt x="50414" y="196434"/>
                      <a:pt x="96662" y="19577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E12B85CB-70EC-4332-BCC8-F3BF560859B1}"/>
                  </a:ext>
                </a:extLst>
              </p:cNvPr>
              <p:cNvSpPr/>
              <p:nvPr userDrawn="1"/>
            </p:nvSpPr>
            <p:spPr>
              <a:xfrm rot="10800000" flipH="1">
                <a:off x="4889732" y="3419093"/>
                <a:ext cx="769123" cy="128635"/>
              </a:xfrm>
              <a:custGeom>
                <a:avLst/>
                <a:gdLst>
                  <a:gd name="connsiteX0" fmla="*/ 1409189 w 1411831"/>
                  <a:gd name="connsiteY0" fmla="*/ 73007 h 236127"/>
                  <a:gd name="connsiteX1" fmla="*/ 1238730 w 1411831"/>
                  <a:gd name="connsiteY1" fmla="*/ 45257 h 236127"/>
                  <a:gd name="connsiteX2" fmla="*/ 1212963 w 1411831"/>
                  <a:gd name="connsiteY2" fmla="*/ 55168 h 236127"/>
                  <a:gd name="connsiteX3" fmla="*/ 385775 w 1411831"/>
                  <a:gd name="connsiteY3" fmla="*/ 55168 h 236127"/>
                  <a:gd name="connsiteX4" fmla="*/ 363972 w 1411831"/>
                  <a:gd name="connsiteY4" fmla="*/ 34687 h 236127"/>
                  <a:gd name="connsiteX5" fmla="*/ 340848 w 1411831"/>
                  <a:gd name="connsiteY5" fmla="*/ 12884 h 236127"/>
                  <a:gd name="connsiteX6" fmla="*/ 190870 w 1411831"/>
                  <a:gd name="connsiteY6" fmla="*/ 12884 h 236127"/>
                  <a:gd name="connsiteX7" fmla="*/ 165103 w 1411831"/>
                  <a:gd name="connsiteY7" fmla="*/ 991 h 236127"/>
                  <a:gd name="connsiteX8" fmla="*/ 31643 w 1411831"/>
                  <a:gd name="connsiteY8" fmla="*/ 991 h 236127"/>
                  <a:gd name="connsiteX9" fmla="*/ 1251 w 1411831"/>
                  <a:gd name="connsiteY9" fmla="*/ 34026 h 236127"/>
                  <a:gd name="connsiteX10" fmla="*/ 1251 w 1411831"/>
                  <a:gd name="connsiteY10" fmla="*/ 199860 h 236127"/>
                  <a:gd name="connsiteX11" fmla="*/ 37589 w 1411831"/>
                  <a:gd name="connsiteY11" fmla="*/ 234877 h 236127"/>
                  <a:gd name="connsiteX12" fmla="*/ 160478 w 1411831"/>
                  <a:gd name="connsiteY12" fmla="*/ 234877 h 236127"/>
                  <a:gd name="connsiteX13" fmla="*/ 192192 w 1411831"/>
                  <a:gd name="connsiteY13" fmla="*/ 222984 h 236127"/>
                  <a:gd name="connsiteX14" fmla="*/ 339526 w 1411831"/>
                  <a:gd name="connsiteY14" fmla="*/ 223645 h 236127"/>
                  <a:gd name="connsiteX15" fmla="*/ 363972 w 1411831"/>
                  <a:gd name="connsiteY15" fmla="*/ 199860 h 236127"/>
                  <a:gd name="connsiteX16" fmla="*/ 363311 w 1411831"/>
                  <a:gd name="connsiteY16" fmla="*/ 151629 h 236127"/>
                  <a:gd name="connsiteX17" fmla="*/ 386435 w 1411831"/>
                  <a:gd name="connsiteY17" fmla="*/ 126523 h 236127"/>
                  <a:gd name="connsiteX18" fmla="*/ 1203053 w 1411831"/>
                  <a:gd name="connsiteY18" fmla="*/ 126523 h 236127"/>
                  <a:gd name="connsiteX19" fmla="*/ 1230802 w 1411831"/>
                  <a:gd name="connsiteY19" fmla="*/ 145022 h 236127"/>
                  <a:gd name="connsiteX20" fmla="*/ 1339817 w 1411831"/>
                  <a:gd name="connsiteY20" fmla="*/ 196556 h 236127"/>
                  <a:gd name="connsiteX21" fmla="*/ 1411832 w 1411831"/>
                  <a:gd name="connsiteY21" fmla="*/ 124541 h 236127"/>
                  <a:gd name="connsiteX22" fmla="*/ 1411832 w 1411831"/>
                  <a:gd name="connsiteY22" fmla="*/ 76310 h 236127"/>
                  <a:gd name="connsiteX23" fmla="*/ 1409189 w 1411831"/>
                  <a:gd name="connsiteY23" fmla="*/ 73007 h 236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411831" h="236127">
                    <a:moveTo>
                      <a:pt x="1409189" y="73007"/>
                    </a:moveTo>
                    <a:cubicBezTo>
                      <a:pt x="1375494" y="-8259"/>
                      <a:pt x="1294889" y="-21472"/>
                      <a:pt x="1238730" y="45257"/>
                    </a:cubicBezTo>
                    <a:cubicBezTo>
                      <a:pt x="1230802" y="54507"/>
                      <a:pt x="1222874" y="55168"/>
                      <a:pt x="1212963" y="55168"/>
                    </a:cubicBezTo>
                    <a:cubicBezTo>
                      <a:pt x="937454" y="55168"/>
                      <a:pt x="661284" y="55168"/>
                      <a:pt x="385775" y="55168"/>
                    </a:cubicBezTo>
                    <a:cubicBezTo>
                      <a:pt x="370579" y="55168"/>
                      <a:pt x="361329" y="51864"/>
                      <a:pt x="363972" y="34687"/>
                    </a:cubicBezTo>
                    <a:cubicBezTo>
                      <a:pt x="366614" y="16187"/>
                      <a:pt x="357365" y="12884"/>
                      <a:pt x="340848" y="12884"/>
                    </a:cubicBezTo>
                    <a:cubicBezTo>
                      <a:pt x="290635" y="13544"/>
                      <a:pt x="241083" y="12884"/>
                      <a:pt x="190870" y="12884"/>
                    </a:cubicBezTo>
                    <a:cubicBezTo>
                      <a:pt x="184263" y="4955"/>
                      <a:pt x="175674" y="991"/>
                      <a:pt x="165103" y="991"/>
                    </a:cubicBezTo>
                    <a:cubicBezTo>
                      <a:pt x="120837" y="-330"/>
                      <a:pt x="75909" y="-330"/>
                      <a:pt x="31643" y="991"/>
                    </a:cubicBezTo>
                    <a:cubicBezTo>
                      <a:pt x="10501" y="1652"/>
                      <a:pt x="1912" y="14205"/>
                      <a:pt x="1251" y="34026"/>
                    </a:cubicBezTo>
                    <a:cubicBezTo>
                      <a:pt x="-71" y="89524"/>
                      <a:pt x="-731" y="144362"/>
                      <a:pt x="1251" y="199860"/>
                    </a:cubicBezTo>
                    <a:cubicBezTo>
                      <a:pt x="2572" y="227609"/>
                      <a:pt x="8519" y="233555"/>
                      <a:pt x="37589" y="234877"/>
                    </a:cubicBezTo>
                    <a:cubicBezTo>
                      <a:pt x="78552" y="236859"/>
                      <a:pt x="119515" y="236198"/>
                      <a:pt x="160478" y="234877"/>
                    </a:cubicBezTo>
                    <a:cubicBezTo>
                      <a:pt x="172371" y="234877"/>
                      <a:pt x="182942" y="230913"/>
                      <a:pt x="192192" y="222984"/>
                    </a:cubicBezTo>
                    <a:cubicBezTo>
                      <a:pt x="241083" y="222984"/>
                      <a:pt x="290635" y="222323"/>
                      <a:pt x="339526" y="223645"/>
                    </a:cubicBezTo>
                    <a:cubicBezTo>
                      <a:pt x="357365" y="224306"/>
                      <a:pt x="365954" y="219681"/>
                      <a:pt x="363972" y="199860"/>
                    </a:cubicBezTo>
                    <a:cubicBezTo>
                      <a:pt x="362650" y="184003"/>
                      <a:pt x="364632" y="167486"/>
                      <a:pt x="363311" y="151629"/>
                    </a:cubicBezTo>
                    <a:cubicBezTo>
                      <a:pt x="361990" y="133791"/>
                      <a:pt x="367275" y="126523"/>
                      <a:pt x="386435" y="126523"/>
                    </a:cubicBezTo>
                    <a:cubicBezTo>
                      <a:pt x="658641" y="127184"/>
                      <a:pt x="930847" y="127184"/>
                      <a:pt x="1203053" y="126523"/>
                    </a:cubicBezTo>
                    <a:cubicBezTo>
                      <a:pt x="1218249" y="126523"/>
                      <a:pt x="1224195" y="131808"/>
                      <a:pt x="1230802" y="145022"/>
                    </a:cubicBezTo>
                    <a:cubicBezTo>
                      <a:pt x="1250623" y="187968"/>
                      <a:pt x="1292907" y="206467"/>
                      <a:pt x="1339817" y="196556"/>
                    </a:cubicBezTo>
                    <a:cubicBezTo>
                      <a:pt x="1379458" y="187968"/>
                      <a:pt x="1397957" y="158897"/>
                      <a:pt x="1411832" y="124541"/>
                    </a:cubicBezTo>
                    <a:cubicBezTo>
                      <a:pt x="1411832" y="108684"/>
                      <a:pt x="1411832" y="92167"/>
                      <a:pt x="1411832" y="76310"/>
                    </a:cubicBezTo>
                    <a:cubicBezTo>
                      <a:pt x="1411171" y="74989"/>
                      <a:pt x="1409189" y="74328"/>
                      <a:pt x="1409189" y="7300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14" name="Picture Placeholder 113">
            <a:extLst>
              <a:ext uri="{FF2B5EF4-FFF2-40B4-BE49-F238E27FC236}">
                <a16:creationId xmlns:a16="http://schemas.microsoft.com/office/drawing/2014/main" id="{EB32F77A-E2C8-4CFE-A33D-776108CB3713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645340" y="1997014"/>
            <a:ext cx="3017520" cy="3017520"/>
          </a:xfrm>
          <a:custGeom>
            <a:avLst/>
            <a:gdLst>
              <a:gd name="connsiteX0" fmla="*/ 162463 w 3017520"/>
              <a:gd name="connsiteY0" fmla="*/ 0 h 3017520"/>
              <a:gd name="connsiteX1" fmla="*/ 2855057 w 3017520"/>
              <a:gd name="connsiteY1" fmla="*/ 0 h 3017520"/>
              <a:gd name="connsiteX2" fmla="*/ 3017520 w 3017520"/>
              <a:gd name="connsiteY2" fmla="*/ 162463 h 3017520"/>
              <a:gd name="connsiteX3" fmla="*/ 3017520 w 3017520"/>
              <a:gd name="connsiteY3" fmla="*/ 2855057 h 3017520"/>
              <a:gd name="connsiteX4" fmla="*/ 2855057 w 3017520"/>
              <a:gd name="connsiteY4" fmla="*/ 3017520 h 3017520"/>
              <a:gd name="connsiteX5" fmla="*/ 162463 w 3017520"/>
              <a:gd name="connsiteY5" fmla="*/ 3017520 h 3017520"/>
              <a:gd name="connsiteX6" fmla="*/ 0 w 3017520"/>
              <a:gd name="connsiteY6" fmla="*/ 2855057 h 3017520"/>
              <a:gd name="connsiteX7" fmla="*/ 0 w 3017520"/>
              <a:gd name="connsiteY7" fmla="*/ 162463 h 3017520"/>
              <a:gd name="connsiteX8" fmla="*/ 162463 w 3017520"/>
              <a:gd name="connsiteY8" fmla="*/ 0 h 3017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7520" h="3017520">
                <a:moveTo>
                  <a:pt x="162463" y="0"/>
                </a:moveTo>
                <a:lnTo>
                  <a:pt x="2855057" y="0"/>
                </a:lnTo>
                <a:cubicBezTo>
                  <a:pt x="2944783" y="0"/>
                  <a:pt x="3017520" y="72737"/>
                  <a:pt x="3017520" y="162463"/>
                </a:cubicBezTo>
                <a:lnTo>
                  <a:pt x="3017520" y="2855057"/>
                </a:lnTo>
                <a:cubicBezTo>
                  <a:pt x="3017520" y="2944783"/>
                  <a:pt x="2944783" y="3017520"/>
                  <a:pt x="2855057" y="3017520"/>
                </a:cubicBezTo>
                <a:lnTo>
                  <a:pt x="162463" y="3017520"/>
                </a:lnTo>
                <a:cubicBezTo>
                  <a:pt x="72737" y="3017520"/>
                  <a:pt x="0" y="2944783"/>
                  <a:pt x="0" y="2855057"/>
                </a:cubicBezTo>
                <a:lnTo>
                  <a:pt x="0" y="162463"/>
                </a:lnTo>
                <a:cubicBezTo>
                  <a:pt x="0" y="72737"/>
                  <a:pt x="72737" y="0"/>
                  <a:pt x="162463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그림 개체 틀 2">
            <a:extLst>
              <a:ext uri="{FF2B5EF4-FFF2-40B4-BE49-F238E27FC236}">
                <a16:creationId xmlns:a16="http://schemas.microsoft.com/office/drawing/2014/main" id="{F4ED8358-82BF-4BDB-9FF6-4C88568C9870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5921830" cy="6858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ame 1">
            <a:extLst>
              <a:ext uri="{FF2B5EF4-FFF2-40B4-BE49-F238E27FC236}">
                <a16:creationId xmlns:a16="http://schemas.microsoft.com/office/drawing/2014/main" id="{660649BC-ADBF-454F-8CD4-164F22332A8C}"/>
              </a:ext>
            </a:extLst>
          </p:cNvPr>
          <p:cNvSpPr/>
          <p:nvPr userDrawn="1"/>
        </p:nvSpPr>
        <p:spPr>
          <a:xfrm>
            <a:off x="4019341" y="1301929"/>
            <a:ext cx="7867858" cy="5029200"/>
          </a:xfrm>
          <a:prstGeom prst="frame">
            <a:avLst>
              <a:gd name="adj1" fmla="val 99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214A0F0-2F7C-4223-B283-6A1CA913880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76370" y="709751"/>
            <a:ext cx="4296728" cy="49682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5A5E9409-B20A-489B-A759-D773202358E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116183" y="2023797"/>
            <a:ext cx="4200933" cy="262473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1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75" r:id="rId3"/>
    <p:sldLayoutId id="2147483676" r:id="rId4"/>
    <p:sldLayoutId id="2147483677" r:id="rId5"/>
    <p:sldLayoutId id="2147483678" r:id="rId6"/>
    <p:sldLayoutId id="2147483680" r:id="rId7"/>
    <p:sldLayoutId id="2147483681" r:id="rId8"/>
    <p:sldLayoutId id="2147483682" r:id="rId9"/>
    <p:sldLayoutId id="2147483684" r:id="rId10"/>
    <p:sldLayoutId id="2147483686" r:id="rId11"/>
    <p:sldLayoutId id="2147483687" r:id="rId12"/>
    <p:sldLayoutId id="2147483688" r:id="rId13"/>
    <p:sldLayoutId id="2147483671" r:id="rId14"/>
    <p:sldLayoutId id="2147483672" r:id="rId15"/>
    <p:sldLayoutId id="2147483708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94" r:id="rId2"/>
    <p:sldLayoutId id="2147483695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0AE456-4418-1975-91F5-9874ACB44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21A755-07DE-A6A9-6542-2148F60524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1299C-6BD4-C26E-8F06-46B1E76EAC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2BBF2-D44B-49F4-B61F-D77373EF5C4D}" type="datetimeFigureOut">
              <a:rPr lang="fr-FR" smtClean="0"/>
              <a:t>02/01/2023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7F01AC-3E79-7075-78BC-702301BEBA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C83387-E8EF-FF89-CAD2-A30C0249DC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0DF32-27BC-47CE-BBDD-3C3B7DC389C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454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9" r:id="rId12"/>
    <p:sldLayoutId id="2147483710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microsoft.com/office/2007/relationships/hdphoto" Target="../media/hdphoto1.wdp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1.xml"/><Relationship Id="rId4" Type="http://schemas.microsoft.com/office/2007/relationships/hdphoto" Target="../media/hdphoto2.wdp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Rectangle 224">
            <a:extLst>
              <a:ext uri="{FF2B5EF4-FFF2-40B4-BE49-F238E27FC236}">
                <a16:creationId xmlns:a16="http://schemas.microsoft.com/office/drawing/2014/main" id="{6CA34C8E-05E3-9B22-C49F-CA0AE7C1F95C}"/>
              </a:ext>
            </a:extLst>
          </p:cNvPr>
          <p:cNvSpPr/>
          <p:nvPr/>
        </p:nvSpPr>
        <p:spPr>
          <a:xfrm>
            <a:off x="1917577" y="0"/>
            <a:ext cx="2649121" cy="994299"/>
          </a:xfrm>
          <a:prstGeom prst="rect">
            <a:avLst/>
          </a:prstGeom>
          <a:solidFill>
            <a:srgbClr val="0D28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8EF350B3-F8C9-AE22-5891-0C882407EF0E}"/>
              </a:ext>
            </a:extLst>
          </p:cNvPr>
          <p:cNvSpPr/>
          <p:nvPr/>
        </p:nvSpPr>
        <p:spPr>
          <a:xfrm>
            <a:off x="1634971" y="0"/>
            <a:ext cx="2649121" cy="630315"/>
          </a:xfrm>
          <a:prstGeom prst="rect">
            <a:avLst/>
          </a:prstGeom>
          <a:solidFill>
            <a:srgbClr val="0D28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ACA563D5-4751-72BF-748B-A9F15B477FF6}"/>
              </a:ext>
            </a:extLst>
          </p:cNvPr>
          <p:cNvSpPr/>
          <p:nvPr/>
        </p:nvSpPr>
        <p:spPr>
          <a:xfrm>
            <a:off x="1917577" y="163302"/>
            <a:ext cx="7614585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/>
          <a:p>
            <a:pPr algn="ctr"/>
            <a:r>
              <a:rPr lang="en-US" sz="4800" b="1" cap="none" spc="0" dirty="0">
                <a:ln w="9525">
                  <a:solidFill>
                    <a:srgbClr val="0D283D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Microprocessor on FPGA</a:t>
            </a:r>
          </a:p>
        </p:txBody>
      </p:sp>
      <p:grpSp>
        <p:nvGrpSpPr>
          <p:cNvPr id="248" name="Group 247">
            <a:extLst>
              <a:ext uri="{FF2B5EF4-FFF2-40B4-BE49-F238E27FC236}">
                <a16:creationId xmlns:a16="http://schemas.microsoft.com/office/drawing/2014/main" id="{EFFB49B1-53BE-5898-557E-CEF79A043DE2}"/>
              </a:ext>
            </a:extLst>
          </p:cNvPr>
          <p:cNvGrpSpPr/>
          <p:nvPr/>
        </p:nvGrpSpPr>
        <p:grpSpPr>
          <a:xfrm>
            <a:off x="3767019" y="1000708"/>
            <a:ext cx="4248478" cy="3272697"/>
            <a:chOff x="548226" y="342079"/>
            <a:chExt cx="5440770" cy="6257605"/>
          </a:xfrm>
          <a:solidFill>
            <a:schemeClr val="bg1"/>
          </a:solidFill>
        </p:grpSpPr>
        <p:sp>
          <p:nvSpPr>
            <p:cNvPr id="249" name="Rectangle: Rounded Corners 248">
              <a:extLst>
                <a:ext uri="{FF2B5EF4-FFF2-40B4-BE49-F238E27FC236}">
                  <a16:creationId xmlns:a16="http://schemas.microsoft.com/office/drawing/2014/main" id="{FB869973-B81A-6E84-109D-3F872AD51C62}"/>
                </a:ext>
              </a:extLst>
            </p:cNvPr>
            <p:cNvSpPr/>
            <p:nvPr userDrawn="1"/>
          </p:nvSpPr>
          <p:spPr>
            <a:xfrm>
              <a:off x="1417713" y="1769387"/>
              <a:ext cx="3472774" cy="3472774"/>
            </a:xfrm>
            <a:prstGeom prst="roundRect">
              <a:avLst>
                <a:gd name="adj" fmla="val 5183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0" name="Group 249">
              <a:extLst>
                <a:ext uri="{FF2B5EF4-FFF2-40B4-BE49-F238E27FC236}">
                  <a16:creationId xmlns:a16="http://schemas.microsoft.com/office/drawing/2014/main" id="{24A0DE68-74D7-2ED3-9D9A-0B3126456F9F}"/>
                </a:ext>
              </a:extLst>
            </p:cNvPr>
            <p:cNvGrpSpPr/>
            <p:nvPr userDrawn="1"/>
          </p:nvGrpSpPr>
          <p:grpSpPr>
            <a:xfrm>
              <a:off x="1266074" y="342079"/>
              <a:ext cx="3753546" cy="1535752"/>
              <a:chOff x="1373078" y="342079"/>
              <a:chExt cx="3753546" cy="1535752"/>
            </a:xfrm>
            <a:grpFill/>
          </p:grpSpPr>
          <p:sp>
            <p:nvSpPr>
              <p:cNvPr id="275" name="Freeform: Shape 274">
                <a:extLst>
                  <a:ext uri="{FF2B5EF4-FFF2-40B4-BE49-F238E27FC236}">
                    <a16:creationId xmlns:a16="http://schemas.microsoft.com/office/drawing/2014/main" id="{0B44940A-9C7D-07F5-F95C-2CD104812C79}"/>
                  </a:ext>
                </a:extLst>
              </p:cNvPr>
              <p:cNvSpPr/>
              <p:nvPr/>
            </p:nvSpPr>
            <p:spPr>
              <a:xfrm flipH="1">
                <a:off x="1945338" y="395212"/>
                <a:ext cx="546385" cy="1482619"/>
              </a:xfrm>
              <a:custGeom>
                <a:avLst/>
                <a:gdLst>
                  <a:gd name="connsiteX0" fmla="*/ 172666 w 1002965"/>
                  <a:gd name="connsiteY0" fmla="*/ 2721517 h 2721551"/>
                  <a:gd name="connsiteX1" fmla="*/ 216272 w 1002965"/>
                  <a:gd name="connsiteY1" fmla="*/ 2678572 h 2721551"/>
                  <a:gd name="connsiteX2" fmla="*/ 210986 w 1002965"/>
                  <a:gd name="connsiteY2" fmla="*/ 2373992 h 2721551"/>
                  <a:gd name="connsiteX3" fmla="*/ 201076 w 1002965"/>
                  <a:gd name="connsiteY3" fmla="*/ 2371349 h 2721551"/>
                  <a:gd name="connsiteX4" fmla="*/ 163416 w 1002965"/>
                  <a:gd name="connsiteY4" fmla="*/ 2332368 h 2721551"/>
                  <a:gd name="connsiteX5" fmla="*/ 163416 w 1002965"/>
                  <a:gd name="connsiteY5" fmla="*/ 711687 h 2721551"/>
                  <a:gd name="connsiteX6" fmla="*/ 199754 w 1002965"/>
                  <a:gd name="connsiteY6" fmla="*/ 674027 h 2721551"/>
                  <a:gd name="connsiteX7" fmla="*/ 909339 w 1002965"/>
                  <a:gd name="connsiteY7" fmla="*/ 674688 h 2721551"/>
                  <a:gd name="connsiteX8" fmla="*/ 943035 w 1002965"/>
                  <a:gd name="connsiteY8" fmla="*/ 639671 h 2721551"/>
                  <a:gd name="connsiteX9" fmla="*/ 941053 w 1002965"/>
                  <a:gd name="connsiteY9" fmla="*/ 222113 h 2721551"/>
                  <a:gd name="connsiteX10" fmla="*/ 964177 w 1002965"/>
                  <a:gd name="connsiteY10" fmla="*/ 176525 h 2721551"/>
                  <a:gd name="connsiteX11" fmla="*/ 995229 w 1002965"/>
                  <a:gd name="connsiteY11" fmla="*/ 58921 h 2721551"/>
                  <a:gd name="connsiteX12" fmla="*/ 894804 w 1002965"/>
                  <a:gd name="connsiteY12" fmla="*/ 780 h 2721551"/>
                  <a:gd name="connsiteX13" fmla="*/ 813538 w 1002965"/>
                  <a:gd name="connsiteY13" fmla="*/ 80724 h 2721551"/>
                  <a:gd name="connsiteX14" fmla="*/ 867055 w 1002965"/>
                  <a:gd name="connsiteY14" fmla="*/ 187096 h 2721551"/>
                  <a:gd name="connsiteX15" fmla="*/ 886876 w 1002965"/>
                  <a:gd name="connsiteY15" fmla="*/ 218809 h 2721551"/>
                  <a:gd name="connsiteX16" fmla="*/ 886876 w 1002965"/>
                  <a:gd name="connsiteY16" fmla="*/ 590780 h 2721551"/>
                  <a:gd name="connsiteX17" fmla="*/ 857144 w 1002965"/>
                  <a:gd name="connsiteY17" fmla="*/ 619850 h 2721551"/>
                  <a:gd name="connsiteX18" fmla="*/ 123114 w 1002965"/>
                  <a:gd name="connsiteY18" fmla="*/ 617208 h 2721551"/>
                  <a:gd name="connsiteX19" fmla="*/ 88758 w 1002965"/>
                  <a:gd name="connsiteY19" fmla="*/ 650242 h 2721551"/>
                  <a:gd name="connsiteX20" fmla="*/ 89418 w 1002965"/>
                  <a:gd name="connsiteY20" fmla="*/ 2329726 h 2721551"/>
                  <a:gd name="connsiteX21" fmla="*/ 89418 w 1002965"/>
                  <a:gd name="connsiteY21" fmla="*/ 2353511 h 2721551"/>
                  <a:gd name="connsiteX22" fmla="*/ 72240 w 1002965"/>
                  <a:gd name="connsiteY22" fmla="*/ 2370689 h 2721551"/>
                  <a:gd name="connsiteX23" fmla="*/ 5510 w 1002965"/>
                  <a:gd name="connsiteY23" fmla="*/ 2372671 h 2721551"/>
                  <a:gd name="connsiteX24" fmla="*/ 6171 w 1002965"/>
                  <a:gd name="connsiteY24" fmla="*/ 2388527 h 2721551"/>
                  <a:gd name="connsiteX25" fmla="*/ 225 w 1002965"/>
                  <a:gd name="connsiteY25" fmla="*/ 2687822 h 2721551"/>
                  <a:gd name="connsiteX26" fmla="*/ 34581 w 1002965"/>
                  <a:gd name="connsiteY26" fmla="*/ 2721517 h 2721551"/>
                  <a:gd name="connsiteX27" fmla="*/ 172666 w 1002965"/>
                  <a:gd name="connsiteY27" fmla="*/ 2721517 h 2721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002965" h="2721551">
                    <a:moveTo>
                      <a:pt x="172666" y="2721517"/>
                    </a:moveTo>
                    <a:cubicBezTo>
                      <a:pt x="215611" y="2721517"/>
                      <a:pt x="215611" y="2720856"/>
                      <a:pt x="216272" y="2678572"/>
                    </a:cubicBezTo>
                    <a:cubicBezTo>
                      <a:pt x="217593" y="2576825"/>
                      <a:pt x="205040" y="2475739"/>
                      <a:pt x="210986" y="2373992"/>
                    </a:cubicBezTo>
                    <a:cubicBezTo>
                      <a:pt x="207683" y="2373331"/>
                      <a:pt x="204379" y="2371349"/>
                      <a:pt x="201076" y="2371349"/>
                    </a:cubicBezTo>
                    <a:cubicBezTo>
                      <a:pt x="163416" y="2368707"/>
                      <a:pt x="163416" y="2369367"/>
                      <a:pt x="163416" y="2332368"/>
                    </a:cubicBezTo>
                    <a:cubicBezTo>
                      <a:pt x="163416" y="1791921"/>
                      <a:pt x="163416" y="1252134"/>
                      <a:pt x="163416" y="711687"/>
                    </a:cubicBezTo>
                    <a:cubicBezTo>
                      <a:pt x="163416" y="669402"/>
                      <a:pt x="157470" y="674027"/>
                      <a:pt x="199754" y="674027"/>
                    </a:cubicBezTo>
                    <a:cubicBezTo>
                      <a:pt x="436282" y="674027"/>
                      <a:pt x="672811" y="674688"/>
                      <a:pt x="909339" y="674688"/>
                    </a:cubicBezTo>
                    <a:cubicBezTo>
                      <a:pt x="943695" y="674688"/>
                      <a:pt x="943695" y="674688"/>
                      <a:pt x="943035" y="639671"/>
                    </a:cubicBezTo>
                    <a:cubicBezTo>
                      <a:pt x="942374" y="500265"/>
                      <a:pt x="942374" y="360858"/>
                      <a:pt x="941053" y="222113"/>
                    </a:cubicBezTo>
                    <a:cubicBezTo>
                      <a:pt x="941053" y="201631"/>
                      <a:pt x="945017" y="188417"/>
                      <a:pt x="964177" y="176525"/>
                    </a:cubicBezTo>
                    <a:cubicBezTo>
                      <a:pt x="1000515" y="153401"/>
                      <a:pt x="1012407" y="102527"/>
                      <a:pt x="995229" y="58921"/>
                    </a:cubicBezTo>
                    <a:cubicBezTo>
                      <a:pt x="979373" y="17298"/>
                      <a:pt x="941713" y="-4505"/>
                      <a:pt x="894804" y="780"/>
                    </a:cubicBezTo>
                    <a:cubicBezTo>
                      <a:pt x="851859" y="5405"/>
                      <a:pt x="822128" y="34476"/>
                      <a:pt x="813538" y="80724"/>
                    </a:cubicBezTo>
                    <a:cubicBezTo>
                      <a:pt x="805610" y="125651"/>
                      <a:pt x="826752" y="169918"/>
                      <a:pt x="867055" y="187096"/>
                    </a:cubicBezTo>
                    <a:cubicBezTo>
                      <a:pt x="883572" y="193703"/>
                      <a:pt x="886876" y="202292"/>
                      <a:pt x="886876" y="218809"/>
                    </a:cubicBezTo>
                    <a:cubicBezTo>
                      <a:pt x="886215" y="343020"/>
                      <a:pt x="885554" y="467230"/>
                      <a:pt x="886876" y="590780"/>
                    </a:cubicBezTo>
                    <a:cubicBezTo>
                      <a:pt x="886876" y="615226"/>
                      <a:pt x="880269" y="620511"/>
                      <a:pt x="857144" y="619850"/>
                    </a:cubicBezTo>
                    <a:cubicBezTo>
                      <a:pt x="612688" y="618529"/>
                      <a:pt x="368231" y="619190"/>
                      <a:pt x="123114" y="617208"/>
                    </a:cubicBezTo>
                    <a:cubicBezTo>
                      <a:pt x="97347" y="617208"/>
                      <a:pt x="88758" y="621832"/>
                      <a:pt x="88758" y="650242"/>
                    </a:cubicBezTo>
                    <a:cubicBezTo>
                      <a:pt x="90079" y="1209850"/>
                      <a:pt x="89418" y="1770118"/>
                      <a:pt x="89418" y="2329726"/>
                    </a:cubicBezTo>
                    <a:cubicBezTo>
                      <a:pt x="89418" y="2337654"/>
                      <a:pt x="88758" y="2345582"/>
                      <a:pt x="89418" y="2353511"/>
                    </a:cubicBezTo>
                    <a:cubicBezTo>
                      <a:pt x="90079" y="2366064"/>
                      <a:pt x="85454" y="2370689"/>
                      <a:pt x="72240" y="2370689"/>
                    </a:cubicBezTo>
                    <a:cubicBezTo>
                      <a:pt x="49777" y="2370689"/>
                      <a:pt x="27974" y="2367385"/>
                      <a:pt x="5510" y="2372671"/>
                    </a:cubicBezTo>
                    <a:cubicBezTo>
                      <a:pt x="5510" y="2377956"/>
                      <a:pt x="6171" y="2383242"/>
                      <a:pt x="6171" y="2388527"/>
                    </a:cubicBezTo>
                    <a:cubicBezTo>
                      <a:pt x="10135" y="2488292"/>
                      <a:pt x="-1757" y="2588057"/>
                      <a:pt x="225" y="2687822"/>
                    </a:cubicBezTo>
                    <a:cubicBezTo>
                      <a:pt x="885" y="2713589"/>
                      <a:pt x="8814" y="2722178"/>
                      <a:pt x="34581" y="2721517"/>
                    </a:cubicBezTo>
                    <a:cubicBezTo>
                      <a:pt x="81490" y="2720195"/>
                      <a:pt x="127078" y="2721517"/>
                      <a:pt x="172666" y="2721517"/>
                    </a:cubicBezTo>
                    <a:close/>
                  </a:path>
                </a:pathLst>
              </a:custGeom>
              <a:grpFill/>
              <a:ln w="6599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6" name="Freeform: Shape 275">
                <a:extLst>
                  <a:ext uri="{FF2B5EF4-FFF2-40B4-BE49-F238E27FC236}">
                    <a16:creationId xmlns:a16="http://schemas.microsoft.com/office/drawing/2014/main" id="{98A3BA4B-3EE5-D5DC-D3BF-919831C3C601}"/>
                  </a:ext>
                </a:extLst>
              </p:cNvPr>
              <p:cNvSpPr/>
              <p:nvPr/>
            </p:nvSpPr>
            <p:spPr>
              <a:xfrm flipH="1">
                <a:off x="2788787" y="342079"/>
                <a:ext cx="130800" cy="1535752"/>
              </a:xfrm>
              <a:custGeom>
                <a:avLst/>
                <a:gdLst>
                  <a:gd name="connsiteX0" fmla="*/ 208346 w 240102"/>
                  <a:gd name="connsiteY0" fmla="*/ 2818424 h 2819084"/>
                  <a:gd name="connsiteX1" fmla="*/ 240059 w 240102"/>
                  <a:gd name="connsiteY1" fmla="*/ 2785390 h 2819084"/>
                  <a:gd name="connsiteX2" fmla="*/ 240059 w 240102"/>
                  <a:gd name="connsiteY2" fmla="*/ 2641358 h 2819084"/>
                  <a:gd name="connsiteX3" fmla="*/ 240059 w 240102"/>
                  <a:gd name="connsiteY3" fmla="*/ 2518470 h 2819084"/>
                  <a:gd name="connsiteX4" fmla="*/ 189846 w 240102"/>
                  <a:gd name="connsiteY4" fmla="*/ 2468917 h 2819084"/>
                  <a:gd name="connsiteX5" fmla="*/ 156151 w 240102"/>
                  <a:gd name="connsiteY5" fmla="*/ 2435222 h 2819084"/>
                  <a:gd name="connsiteX6" fmla="*/ 156812 w 240102"/>
                  <a:gd name="connsiteY6" fmla="*/ 215291 h 2819084"/>
                  <a:gd name="connsiteX7" fmla="*/ 173990 w 240102"/>
                  <a:gd name="connsiteY7" fmla="*/ 153186 h 2819084"/>
                  <a:gd name="connsiteX8" fmla="*/ 141616 w 240102"/>
                  <a:gd name="connsiteY8" fmla="*/ 11137 h 2819084"/>
                  <a:gd name="connsiteX9" fmla="*/ 8816 w 240102"/>
                  <a:gd name="connsiteY9" fmla="*/ 56725 h 2819084"/>
                  <a:gd name="connsiteX10" fmla="*/ 68940 w 240102"/>
                  <a:gd name="connsiteY10" fmla="*/ 192167 h 2819084"/>
                  <a:gd name="connsiteX11" fmla="*/ 84135 w 240102"/>
                  <a:gd name="connsiteY11" fmla="*/ 222559 h 2819084"/>
                  <a:gd name="connsiteX12" fmla="*/ 84796 w 240102"/>
                  <a:gd name="connsiteY12" fmla="*/ 2437204 h 2819084"/>
                  <a:gd name="connsiteX13" fmla="*/ 53743 w 240102"/>
                  <a:gd name="connsiteY13" fmla="*/ 2467596 h 2819084"/>
                  <a:gd name="connsiteX14" fmla="*/ 29958 w 240102"/>
                  <a:gd name="connsiteY14" fmla="*/ 2491381 h 2819084"/>
                  <a:gd name="connsiteX15" fmla="*/ 30619 w 240102"/>
                  <a:gd name="connsiteY15" fmla="*/ 2641358 h 2819084"/>
                  <a:gd name="connsiteX16" fmla="*/ 30619 w 240102"/>
                  <a:gd name="connsiteY16" fmla="*/ 2788032 h 2819084"/>
                  <a:gd name="connsiteX17" fmla="*/ 61672 w 240102"/>
                  <a:gd name="connsiteY17" fmla="*/ 2819085 h 2819084"/>
                  <a:gd name="connsiteX18" fmla="*/ 208346 w 240102"/>
                  <a:gd name="connsiteY18" fmla="*/ 2818424 h 2819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40102" h="2819084">
                    <a:moveTo>
                      <a:pt x="208346" y="2818424"/>
                    </a:moveTo>
                    <a:cubicBezTo>
                      <a:pt x="234113" y="2819085"/>
                      <a:pt x="240720" y="2808514"/>
                      <a:pt x="240059" y="2785390"/>
                    </a:cubicBezTo>
                    <a:cubicBezTo>
                      <a:pt x="238737" y="2737159"/>
                      <a:pt x="240059" y="2689589"/>
                      <a:pt x="240059" y="2641358"/>
                    </a:cubicBezTo>
                    <a:cubicBezTo>
                      <a:pt x="240059" y="2600395"/>
                      <a:pt x="240059" y="2559432"/>
                      <a:pt x="240059" y="2518470"/>
                    </a:cubicBezTo>
                    <a:cubicBezTo>
                      <a:pt x="240059" y="2468257"/>
                      <a:pt x="240059" y="2466275"/>
                      <a:pt x="189846" y="2468917"/>
                    </a:cubicBezTo>
                    <a:cubicBezTo>
                      <a:pt x="162758" y="2470239"/>
                      <a:pt x="156151" y="2462971"/>
                      <a:pt x="156151" y="2435222"/>
                    </a:cubicBezTo>
                    <a:cubicBezTo>
                      <a:pt x="156812" y="1695245"/>
                      <a:pt x="156812" y="955268"/>
                      <a:pt x="156812" y="215291"/>
                    </a:cubicBezTo>
                    <a:cubicBezTo>
                      <a:pt x="156812" y="192828"/>
                      <a:pt x="159454" y="173668"/>
                      <a:pt x="173990" y="153186"/>
                    </a:cubicBezTo>
                    <a:cubicBezTo>
                      <a:pt x="207685" y="106277"/>
                      <a:pt x="189185" y="35583"/>
                      <a:pt x="141616" y="11137"/>
                    </a:cubicBezTo>
                    <a:cubicBezTo>
                      <a:pt x="90742" y="-14630"/>
                      <a:pt x="29958" y="5851"/>
                      <a:pt x="8816" y="56725"/>
                    </a:cubicBezTo>
                    <a:cubicBezTo>
                      <a:pt x="-14969" y="113544"/>
                      <a:pt x="10798" y="174989"/>
                      <a:pt x="68940" y="192167"/>
                    </a:cubicBezTo>
                    <a:cubicBezTo>
                      <a:pt x="89421" y="198113"/>
                      <a:pt x="84135" y="210666"/>
                      <a:pt x="84135" y="222559"/>
                    </a:cubicBezTo>
                    <a:cubicBezTo>
                      <a:pt x="84135" y="960554"/>
                      <a:pt x="84135" y="1698549"/>
                      <a:pt x="84796" y="2437204"/>
                    </a:cubicBezTo>
                    <a:cubicBezTo>
                      <a:pt x="84796" y="2461650"/>
                      <a:pt x="78189" y="2471560"/>
                      <a:pt x="53743" y="2467596"/>
                    </a:cubicBezTo>
                    <a:cubicBezTo>
                      <a:pt x="35244" y="2464953"/>
                      <a:pt x="29298" y="2472221"/>
                      <a:pt x="29958" y="2491381"/>
                    </a:cubicBezTo>
                    <a:cubicBezTo>
                      <a:pt x="31280" y="2541594"/>
                      <a:pt x="30619" y="2591146"/>
                      <a:pt x="30619" y="2641358"/>
                    </a:cubicBezTo>
                    <a:cubicBezTo>
                      <a:pt x="30619" y="2690250"/>
                      <a:pt x="31940" y="2739141"/>
                      <a:pt x="30619" y="2788032"/>
                    </a:cubicBezTo>
                    <a:cubicBezTo>
                      <a:pt x="29958" y="2811817"/>
                      <a:pt x="39208" y="2819085"/>
                      <a:pt x="61672" y="2819085"/>
                    </a:cubicBezTo>
                    <a:cubicBezTo>
                      <a:pt x="110563" y="2817103"/>
                      <a:pt x="159454" y="2817103"/>
                      <a:pt x="208346" y="2818424"/>
                    </a:cubicBezTo>
                    <a:close/>
                  </a:path>
                </a:pathLst>
              </a:custGeom>
              <a:grpFill/>
              <a:ln w="6599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77" name="Freeform: Shape 276">
                <a:extLst>
                  <a:ext uri="{FF2B5EF4-FFF2-40B4-BE49-F238E27FC236}">
                    <a16:creationId xmlns:a16="http://schemas.microsoft.com/office/drawing/2014/main" id="{275E2659-9CD1-1F71-4CEA-916A149A5134}"/>
                  </a:ext>
                </a:extLst>
              </p:cNvPr>
              <p:cNvSpPr/>
              <p:nvPr/>
            </p:nvSpPr>
            <p:spPr>
              <a:xfrm flipH="1">
                <a:off x="1373078" y="1091819"/>
                <a:ext cx="733965" cy="786012"/>
              </a:xfrm>
              <a:custGeom>
                <a:avLst/>
                <a:gdLst>
                  <a:gd name="connsiteX0" fmla="*/ 136802 w 1347294"/>
                  <a:gd name="connsiteY0" fmla="*/ 78466 h 1442833"/>
                  <a:gd name="connsiteX1" fmla="*/ 138123 w 1347294"/>
                  <a:gd name="connsiteY1" fmla="*/ 512542 h 1442833"/>
                  <a:gd name="connsiteX2" fmla="*/ 138784 w 1347294"/>
                  <a:gd name="connsiteY2" fmla="*/ 1066864 h 1442833"/>
                  <a:gd name="connsiteX3" fmla="*/ 113677 w 1347294"/>
                  <a:gd name="connsiteY3" fmla="*/ 1092631 h 1442833"/>
                  <a:gd name="connsiteX4" fmla="*/ 25145 w 1347294"/>
                  <a:gd name="connsiteY4" fmla="*/ 1091970 h 1442833"/>
                  <a:gd name="connsiteX5" fmla="*/ 38 w 1347294"/>
                  <a:gd name="connsiteY5" fmla="*/ 1115094 h 1442833"/>
                  <a:gd name="connsiteX6" fmla="*/ 699 w 1347294"/>
                  <a:gd name="connsiteY6" fmla="*/ 1265072 h 1442833"/>
                  <a:gd name="connsiteX7" fmla="*/ 699 w 1347294"/>
                  <a:gd name="connsiteY7" fmla="*/ 1414389 h 1442833"/>
                  <a:gd name="connsiteX8" fmla="*/ 29109 w 1347294"/>
                  <a:gd name="connsiteY8" fmla="*/ 1442799 h 1442833"/>
                  <a:gd name="connsiteX9" fmla="*/ 181068 w 1347294"/>
                  <a:gd name="connsiteY9" fmla="*/ 1442799 h 1442833"/>
                  <a:gd name="connsiteX10" fmla="*/ 210139 w 1347294"/>
                  <a:gd name="connsiteY10" fmla="*/ 1412407 h 1442833"/>
                  <a:gd name="connsiteX11" fmla="*/ 210139 w 1347294"/>
                  <a:gd name="connsiteY11" fmla="*/ 1265733 h 1442833"/>
                  <a:gd name="connsiteX12" fmla="*/ 209478 w 1347294"/>
                  <a:gd name="connsiteY12" fmla="*/ 1113112 h 1442833"/>
                  <a:gd name="connsiteX13" fmla="*/ 205514 w 1347294"/>
                  <a:gd name="connsiteY13" fmla="*/ 1093952 h 1442833"/>
                  <a:gd name="connsiteX14" fmla="*/ 191639 w 1347294"/>
                  <a:gd name="connsiteY14" fmla="*/ 1064221 h 1442833"/>
                  <a:gd name="connsiteX15" fmla="*/ 190979 w 1347294"/>
                  <a:gd name="connsiteY15" fmla="*/ 148500 h 1442833"/>
                  <a:gd name="connsiteX16" fmla="*/ 220049 w 1347294"/>
                  <a:gd name="connsiteY16" fmla="*/ 118768 h 1442833"/>
                  <a:gd name="connsiteX17" fmla="*/ 1133128 w 1347294"/>
                  <a:gd name="connsiteY17" fmla="*/ 118768 h 1442833"/>
                  <a:gd name="connsiteX18" fmla="*/ 1166162 w 1347294"/>
                  <a:gd name="connsiteY18" fmla="*/ 139911 h 1442833"/>
                  <a:gd name="connsiteX19" fmla="*/ 1267909 w 1347294"/>
                  <a:gd name="connsiteY19" fmla="*/ 194748 h 1442833"/>
                  <a:gd name="connsiteX20" fmla="*/ 1345211 w 1347294"/>
                  <a:gd name="connsiteY20" fmla="*/ 120090 h 1442833"/>
                  <a:gd name="connsiteX21" fmla="*/ 1299623 w 1347294"/>
                  <a:gd name="connsiteY21" fmla="*/ 11736 h 1442833"/>
                  <a:gd name="connsiteX22" fmla="*/ 1185983 w 1347294"/>
                  <a:gd name="connsiteY22" fmla="*/ 27593 h 1442833"/>
                  <a:gd name="connsiteX23" fmla="*/ 1142378 w 1347294"/>
                  <a:gd name="connsiteY23" fmla="*/ 45431 h 1442833"/>
                  <a:gd name="connsiteX24" fmla="*/ 170497 w 1347294"/>
                  <a:gd name="connsiteY24" fmla="*/ 44110 h 1442833"/>
                  <a:gd name="connsiteX25" fmla="*/ 136802 w 1347294"/>
                  <a:gd name="connsiteY25" fmla="*/ 78466 h 14428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347294" h="1442833">
                    <a:moveTo>
                      <a:pt x="136802" y="78466"/>
                    </a:moveTo>
                    <a:cubicBezTo>
                      <a:pt x="138784" y="223158"/>
                      <a:pt x="138123" y="367850"/>
                      <a:pt x="138123" y="512542"/>
                    </a:cubicBezTo>
                    <a:cubicBezTo>
                      <a:pt x="138123" y="697536"/>
                      <a:pt x="138123" y="881870"/>
                      <a:pt x="138784" y="1066864"/>
                    </a:cubicBezTo>
                    <a:cubicBezTo>
                      <a:pt x="138784" y="1086024"/>
                      <a:pt x="134820" y="1093952"/>
                      <a:pt x="113677" y="1092631"/>
                    </a:cubicBezTo>
                    <a:cubicBezTo>
                      <a:pt x="84607" y="1090649"/>
                      <a:pt x="54876" y="1093292"/>
                      <a:pt x="25145" y="1091970"/>
                    </a:cubicBezTo>
                    <a:cubicBezTo>
                      <a:pt x="7306" y="1091309"/>
                      <a:pt x="-623" y="1095274"/>
                      <a:pt x="38" y="1115094"/>
                    </a:cubicBezTo>
                    <a:cubicBezTo>
                      <a:pt x="1359" y="1165307"/>
                      <a:pt x="699" y="1214859"/>
                      <a:pt x="699" y="1265072"/>
                    </a:cubicBezTo>
                    <a:cubicBezTo>
                      <a:pt x="699" y="1314624"/>
                      <a:pt x="1359" y="1364837"/>
                      <a:pt x="699" y="1414389"/>
                    </a:cubicBezTo>
                    <a:cubicBezTo>
                      <a:pt x="699" y="1434870"/>
                      <a:pt x="7966" y="1443459"/>
                      <a:pt x="29109" y="1442799"/>
                    </a:cubicBezTo>
                    <a:cubicBezTo>
                      <a:pt x="79982" y="1442138"/>
                      <a:pt x="130856" y="1442138"/>
                      <a:pt x="181068" y="1442799"/>
                    </a:cubicBezTo>
                    <a:cubicBezTo>
                      <a:pt x="203532" y="1443459"/>
                      <a:pt x="210799" y="1434210"/>
                      <a:pt x="210139" y="1412407"/>
                    </a:cubicBezTo>
                    <a:cubicBezTo>
                      <a:pt x="209478" y="1363515"/>
                      <a:pt x="210139" y="1314624"/>
                      <a:pt x="210139" y="1265733"/>
                    </a:cubicBezTo>
                    <a:cubicBezTo>
                      <a:pt x="210139" y="1214859"/>
                      <a:pt x="210139" y="1163986"/>
                      <a:pt x="209478" y="1113112"/>
                    </a:cubicBezTo>
                    <a:cubicBezTo>
                      <a:pt x="209478" y="1106506"/>
                      <a:pt x="213442" y="1095274"/>
                      <a:pt x="205514" y="1093952"/>
                    </a:cubicBezTo>
                    <a:cubicBezTo>
                      <a:pt x="186354" y="1089327"/>
                      <a:pt x="191639" y="1075453"/>
                      <a:pt x="191639" y="1064221"/>
                    </a:cubicBezTo>
                    <a:cubicBezTo>
                      <a:pt x="191639" y="758981"/>
                      <a:pt x="191639" y="453740"/>
                      <a:pt x="190979" y="148500"/>
                    </a:cubicBezTo>
                    <a:cubicBezTo>
                      <a:pt x="190979" y="125375"/>
                      <a:pt x="195604" y="118768"/>
                      <a:pt x="220049" y="118768"/>
                    </a:cubicBezTo>
                    <a:cubicBezTo>
                      <a:pt x="524629" y="119429"/>
                      <a:pt x="829209" y="119429"/>
                      <a:pt x="1133128" y="118768"/>
                    </a:cubicBezTo>
                    <a:cubicBezTo>
                      <a:pt x="1150306" y="118768"/>
                      <a:pt x="1159555" y="122072"/>
                      <a:pt x="1166162" y="139911"/>
                    </a:cubicBezTo>
                    <a:cubicBezTo>
                      <a:pt x="1182019" y="182195"/>
                      <a:pt x="1219679" y="200694"/>
                      <a:pt x="1267909" y="194748"/>
                    </a:cubicBezTo>
                    <a:cubicBezTo>
                      <a:pt x="1306890" y="190123"/>
                      <a:pt x="1337282" y="161053"/>
                      <a:pt x="1345211" y="120090"/>
                    </a:cubicBezTo>
                    <a:cubicBezTo>
                      <a:pt x="1353799" y="74502"/>
                      <a:pt x="1335300" y="31557"/>
                      <a:pt x="1299623" y="11736"/>
                    </a:cubicBezTo>
                    <a:cubicBezTo>
                      <a:pt x="1262624" y="-8085"/>
                      <a:pt x="1212411" y="-2799"/>
                      <a:pt x="1185983" y="27593"/>
                    </a:cubicBezTo>
                    <a:cubicBezTo>
                      <a:pt x="1173430" y="42128"/>
                      <a:pt x="1160216" y="45431"/>
                      <a:pt x="1142378" y="45431"/>
                    </a:cubicBezTo>
                    <a:cubicBezTo>
                      <a:pt x="818638" y="44771"/>
                      <a:pt x="494237" y="45431"/>
                      <a:pt x="170497" y="44110"/>
                    </a:cubicBezTo>
                    <a:cubicBezTo>
                      <a:pt x="146052" y="46092"/>
                      <a:pt x="136141" y="49396"/>
                      <a:pt x="136802" y="78466"/>
                    </a:cubicBezTo>
                    <a:close/>
                  </a:path>
                </a:pathLst>
              </a:custGeom>
              <a:grpFill/>
              <a:ln w="6599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8" name="Freeform: Shape 277">
                <a:extLst>
                  <a:ext uri="{FF2B5EF4-FFF2-40B4-BE49-F238E27FC236}">
                    <a16:creationId xmlns:a16="http://schemas.microsoft.com/office/drawing/2014/main" id="{DB7EC215-9EE5-1B1E-7A99-C49ABA37BB14}"/>
                  </a:ext>
                </a:extLst>
              </p:cNvPr>
              <p:cNvSpPr/>
              <p:nvPr/>
            </p:nvSpPr>
            <p:spPr>
              <a:xfrm flipH="1">
                <a:off x="3557029" y="726738"/>
                <a:ext cx="453728" cy="1151093"/>
              </a:xfrm>
              <a:custGeom>
                <a:avLst/>
                <a:gdLst>
                  <a:gd name="connsiteX0" fmla="*/ 67744 w 832880"/>
                  <a:gd name="connsiteY0" fmla="*/ 190334 h 2112990"/>
                  <a:gd name="connsiteX1" fmla="*/ 85582 w 832880"/>
                  <a:gd name="connsiteY1" fmla="*/ 219405 h 2112990"/>
                  <a:gd name="connsiteX2" fmla="*/ 84922 w 832880"/>
                  <a:gd name="connsiteY2" fmla="*/ 1012237 h 2112990"/>
                  <a:gd name="connsiteX3" fmla="*/ 115974 w 832880"/>
                  <a:gd name="connsiteY3" fmla="*/ 1042629 h 2112990"/>
                  <a:gd name="connsiteX4" fmla="*/ 651797 w 832880"/>
                  <a:gd name="connsiteY4" fmla="*/ 1041308 h 2112990"/>
                  <a:gd name="connsiteX5" fmla="*/ 683510 w 832880"/>
                  <a:gd name="connsiteY5" fmla="*/ 1074343 h 2112990"/>
                  <a:gd name="connsiteX6" fmla="*/ 682849 w 832880"/>
                  <a:gd name="connsiteY6" fmla="*/ 1711912 h 2112990"/>
                  <a:gd name="connsiteX7" fmla="*/ 634619 w 832880"/>
                  <a:gd name="connsiteY7" fmla="*/ 1762125 h 2112990"/>
                  <a:gd name="connsiteX8" fmla="*/ 626691 w 832880"/>
                  <a:gd name="connsiteY8" fmla="*/ 1764107 h 2112990"/>
                  <a:gd name="connsiteX9" fmla="*/ 627351 w 832880"/>
                  <a:gd name="connsiteY9" fmla="*/ 1799124 h 2112990"/>
                  <a:gd name="connsiteX10" fmla="*/ 622066 w 832880"/>
                  <a:gd name="connsiteY10" fmla="*/ 2081900 h 2112990"/>
                  <a:gd name="connsiteX11" fmla="*/ 653118 w 832880"/>
                  <a:gd name="connsiteY11" fmla="*/ 2112953 h 2112990"/>
                  <a:gd name="connsiteX12" fmla="*/ 805739 w 832880"/>
                  <a:gd name="connsiteY12" fmla="*/ 2112953 h 2112990"/>
                  <a:gd name="connsiteX13" fmla="*/ 832827 w 832880"/>
                  <a:gd name="connsiteY13" fmla="*/ 2083222 h 2112990"/>
                  <a:gd name="connsiteX14" fmla="*/ 830845 w 832880"/>
                  <a:gd name="connsiteY14" fmla="*/ 1765428 h 2112990"/>
                  <a:gd name="connsiteX15" fmla="*/ 770061 w 832880"/>
                  <a:gd name="connsiteY15" fmla="*/ 1762785 h 2112990"/>
                  <a:gd name="connsiteX16" fmla="*/ 737026 w 832880"/>
                  <a:gd name="connsiteY16" fmla="*/ 1731072 h 2112990"/>
                  <a:gd name="connsiteX17" fmla="*/ 738348 w 832880"/>
                  <a:gd name="connsiteY17" fmla="*/ 1016202 h 2112990"/>
                  <a:gd name="connsiteX18" fmla="*/ 709938 w 832880"/>
                  <a:gd name="connsiteY18" fmla="*/ 988452 h 2112990"/>
                  <a:gd name="connsiteX19" fmla="*/ 187990 w 832880"/>
                  <a:gd name="connsiteY19" fmla="*/ 989774 h 2112990"/>
                  <a:gd name="connsiteX20" fmla="*/ 157598 w 832880"/>
                  <a:gd name="connsiteY20" fmla="*/ 958721 h 2112990"/>
                  <a:gd name="connsiteX21" fmla="*/ 158259 w 832880"/>
                  <a:gd name="connsiteY21" fmla="*/ 214119 h 2112990"/>
                  <a:gd name="connsiteX22" fmla="*/ 174776 w 832880"/>
                  <a:gd name="connsiteY22" fmla="*/ 152014 h 2112990"/>
                  <a:gd name="connsiteX23" fmla="*/ 140420 w 832880"/>
                  <a:gd name="connsiteY23" fmla="*/ 10626 h 2112990"/>
                  <a:gd name="connsiteX24" fmla="*/ 9603 w 832880"/>
                  <a:gd name="connsiteY24" fmla="*/ 55553 h 2112990"/>
                  <a:gd name="connsiteX25" fmla="*/ 67744 w 832880"/>
                  <a:gd name="connsiteY25" fmla="*/ 190334 h 21129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832880" h="2112990">
                    <a:moveTo>
                      <a:pt x="67744" y="190334"/>
                    </a:moveTo>
                    <a:cubicBezTo>
                      <a:pt x="86243" y="195620"/>
                      <a:pt x="85582" y="206191"/>
                      <a:pt x="85582" y="219405"/>
                    </a:cubicBezTo>
                    <a:cubicBezTo>
                      <a:pt x="85582" y="483682"/>
                      <a:pt x="85582" y="747960"/>
                      <a:pt x="84922" y="1012237"/>
                    </a:cubicBezTo>
                    <a:cubicBezTo>
                      <a:pt x="84922" y="1037344"/>
                      <a:pt x="92189" y="1042629"/>
                      <a:pt x="115974" y="1042629"/>
                    </a:cubicBezTo>
                    <a:cubicBezTo>
                      <a:pt x="294362" y="1041969"/>
                      <a:pt x="472749" y="1042629"/>
                      <a:pt x="651797" y="1041308"/>
                    </a:cubicBezTo>
                    <a:cubicBezTo>
                      <a:pt x="678885" y="1041308"/>
                      <a:pt x="683510" y="1049236"/>
                      <a:pt x="683510" y="1074343"/>
                    </a:cubicBezTo>
                    <a:cubicBezTo>
                      <a:pt x="682849" y="1287086"/>
                      <a:pt x="682849" y="1499168"/>
                      <a:pt x="682849" y="1711912"/>
                    </a:cubicBezTo>
                    <a:cubicBezTo>
                      <a:pt x="682849" y="1759482"/>
                      <a:pt x="682849" y="1759482"/>
                      <a:pt x="634619" y="1762125"/>
                    </a:cubicBezTo>
                    <a:cubicBezTo>
                      <a:pt x="631976" y="1762125"/>
                      <a:pt x="629333" y="1763446"/>
                      <a:pt x="626691" y="1764107"/>
                    </a:cubicBezTo>
                    <a:cubicBezTo>
                      <a:pt x="626691" y="1775999"/>
                      <a:pt x="627351" y="1787231"/>
                      <a:pt x="627351" y="1799124"/>
                    </a:cubicBezTo>
                    <a:cubicBezTo>
                      <a:pt x="625369" y="1893603"/>
                      <a:pt x="624048" y="1988082"/>
                      <a:pt x="622066" y="2081900"/>
                    </a:cubicBezTo>
                    <a:cubicBezTo>
                      <a:pt x="621405" y="2105025"/>
                      <a:pt x="629333" y="2113614"/>
                      <a:pt x="653118" y="2112953"/>
                    </a:cubicBezTo>
                    <a:cubicBezTo>
                      <a:pt x="703992" y="2111632"/>
                      <a:pt x="754865" y="2111632"/>
                      <a:pt x="805739" y="2112953"/>
                    </a:cubicBezTo>
                    <a:cubicBezTo>
                      <a:pt x="828202" y="2113614"/>
                      <a:pt x="833488" y="2105685"/>
                      <a:pt x="832827" y="2083222"/>
                    </a:cubicBezTo>
                    <a:cubicBezTo>
                      <a:pt x="830845" y="1977511"/>
                      <a:pt x="831506" y="1871139"/>
                      <a:pt x="830845" y="1765428"/>
                    </a:cubicBezTo>
                    <a:cubicBezTo>
                      <a:pt x="811024" y="1758821"/>
                      <a:pt x="789882" y="1761464"/>
                      <a:pt x="770061" y="1762785"/>
                    </a:cubicBezTo>
                    <a:cubicBezTo>
                      <a:pt x="744955" y="1764767"/>
                      <a:pt x="737026" y="1757500"/>
                      <a:pt x="737026" y="1731072"/>
                    </a:cubicBezTo>
                    <a:cubicBezTo>
                      <a:pt x="738348" y="1492562"/>
                      <a:pt x="737687" y="1254712"/>
                      <a:pt x="738348" y="1016202"/>
                    </a:cubicBezTo>
                    <a:cubicBezTo>
                      <a:pt x="738348" y="993738"/>
                      <a:pt x="731741" y="987792"/>
                      <a:pt x="709938" y="988452"/>
                    </a:cubicBezTo>
                    <a:cubicBezTo>
                      <a:pt x="536175" y="989113"/>
                      <a:pt x="361752" y="988452"/>
                      <a:pt x="187990" y="989774"/>
                    </a:cubicBezTo>
                    <a:cubicBezTo>
                      <a:pt x="162883" y="989774"/>
                      <a:pt x="156937" y="982506"/>
                      <a:pt x="157598" y="958721"/>
                    </a:cubicBezTo>
                    <a:cubicBezTo>
                      <a:pt x="158259" y="710300"/>
                      <a:pt x="158259" y="462540"/>
                      <a:pt x="158259" y="214119"/>
                    </a:cubicBezTo>
                    <a:cubicBezTo>
                      <a:pt x="158259" y="191656"/>
                      <a:pt x="160901" y="172496"/>
                      <a:pt x="174776" y="152014"/>
                    </a:cubicBezTo>
                    <a:cubicBezTo>
                      <a:pt x="207150" y="104444"/>
                      <a:pt x="188651" y="34411"/>
                      <a:pt x="140420" y="10626"/>
                    </a:cubicBezTo>
                    <a:cubicBezTo>
                      <a:pt x="90207" y="-14481"/>
                      <a:pt x="30084" y="6662"/>
                      <a:pt x="9603" y="55553"/>
                    </a:cubicBezTo>
                    <a:cubicBezTo>
                      <a:pt x="-15504" y="111051"/>
                      <a:pt x="10263" y="173156"/>
                      <a:pt x="67744" y="190334"/>
                    </a:cubicBezTo>
                    <a:close/>
                  </a:path>
                </a:pathLst>
              </a:custGeom>
              <a:grpFill/>
              <a:ln w="6599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9" name="Freeform: Shape 278">
                <a:extLst>
                  <a:ext uri="{FF2B5EF4-FFF2-40B4-BE49-F238E27FC236}">
                    <a16:creationId xmlns:a16="http://schemas.microsoft.com/office/drawing/2014/main" id="{FA21ADFE-A995-4F66-279B-A866AB45B65B}"/>
                  </a:ext>
                </a:extLst>
              </p:cNvPr>
              <p:cNvSpPr/>
              <p:nvPr/>
            </p:nvSpPr>
            <p:spPr>
              <a:xfrm flipH="1">
                <a:off x="3167873" y="933829"/>
                <a:ext cx="121315" cy="944002"/>
              </a:xfrm>
              <a:custGeom>
                <a:avLst/>
                <a:gdLst>
                  <a:gd name="connsiteX0" fmla="*/ 85722 w 222690"/>
                  <a:gd name="connsiteY0" fmla="*/ 193430 h 1732846"/>
                  <a:gd name="connsiteX1" fmla="*/ 104882 w 222690"/>
                  <a:gd name="connsiteY1" fmla="*/ 219858 h 1732846"/>
                  <a:gd name="connsiteX2" fmla="*/ 104882 w 222690"/>
                  <a:gd name="connsiteY2" fmla="*/ 860070 h 1732846"/>
                  <a:gd name="connsiteX3" fmla="*/ 105543 w 222690"/>
                  <a:gd name="connsiteY3" fmla="*/ 1355591 h 1732846"/>
                  <a:gd name="connsiteX4" fmla="*/ 80437 w 222690"/>
                  <a:gd name="connsiteY4" fmla="*/ 1382018 h 1732846"/>
                  <a:gd name="connsiteX5" fmla="*/ 13706 w 222690"/>
                  <a:gd name="connsiteY5" fmla="*/ 1384000 h 1732846"/>
                  <a:gd name="connsiteX6" fmla="*/ 14367 w 222690"/>
                  <a:gd name="connsiteY6" fmla="*/ 1416374 h 1732846"/>
                  <a:gd name="connsiteX7" fmla="*/ 8421 w 222690"/>
                  <a:gd name="connsiteY7" fmla="*/ 1685937 h 1732846"/>
                  <a:gd name="connsiteX8" fmla="*/ 56652 w 222690"/>
                  <a:gd name="connsiteY8" fmla="*/ 1732847 h 1732846"/>
                  <a:gd name="connsiteX9" fmla="*/ 174255 w 222690"/>
                  <a:gd name="connsiteY9" fmla="*/ 1732847 h 1732846"/>
                  <a:gd name="connsiteX10" fmla="*/ 222486 w 222690"/>
                  <a:gd name="connsiteY10" fmla="*/ 1683295 h 1732846"/>
                  <a:gd name="connsiteX11" fmla="*/ 217200 w 222690"/>
                  <a:gd name="connsiteY11" fmla="*/ 1384661 h 1732846"/>
                  <a:gd name="connsiteX12" fmla="*/ 196058 w 222690"/>
                  <a:gd name="connsiteY12" fmla="*/ 1382018 h 1732846"/>
                  <a:gd name="connsiteX13" fmla="*/ 158398 w 222690"/>
                  <a:gd name="connsiteY13" fmla="*/ 1343037 h 1732846"/>
                  <a:gd name="connsiteX14" fmla="*/ 158398 w 222690"/>
                  <a:gd name="connsiteY14" fmla="*/ 215233 h 1732846"/>
                  <a:gd name="connsiteX15" fmla="*/ 174916 w 222690"/>
                  <a:gd name="connsiteY15" fmla="*/ 147843 h 1732846"/>
                  <a:gd name="connsiteX16" fmla="*/ 161041 w 222690"/>
                  <a:gd name="connsiteY16" fmla="*/ 26275 h 1732846"/>
                  <a:gd name="connsiteX17" fmla="*/ 48723 w 222690"/>
                  <a:gd name="connsiteY17" fmla="*/ 9758 h 1732846"/>
                  <a:gd name="connsiteX18" fmla="*/ 1814 w 222690"/>
                  <a:gd name="connsiteY18" fmla="*/ 117451 h 1732846"/>
                  <a:gd name="connsiteX19" fmla="*/ 85722 w 222690"/>
                  <a:gd name="connsiteY19" fmla="*/ 193430 h 1732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22690" h="1732846">
                    <a:moveTo>
                      <a:pt x="85722" y="193430"/>
                    </a:moveTo>
                    <a:cubicBezTo>
                      <a:pt x="107525" y="194752"/>
                      <a:pt x="104882" y="205984"/>
                      <a:pt x="104882" y="219858"/>
                    </a:cubicBezTo>
                    <a:cubicBezTo>
                      <a:pt x="104882" y="433262"/>
                      <a:pt x="104882" y="646666"/>
                      <a:pt x="104882" y="860070"/>
                    </a:cubicBezTo>
                    <a:cubicBezTo>
                      <a:pt x="104882" y="1025244"/>
                      <a:pt x="104882" y="1190417"/>
                      <a:pt x="105543" y="1355591"/>
                    </a:cubicBezTo>
                    <a:cubicBezTo>
                      <a:pt x="105543" y="1374751"/>
                      <a:pt x="101579" y="1382679"/>
                      <a:pt x="80437" y="1382018"/>
                    </a:cubicBezTo>
                    <a:cubicBezTo>
                      <a:pt x="58634" y="1381358"/>
                      <a:pt x="36170" y="1378715"/>
                      <a:pt x="13706" y="1384000"/>
                    </a:cubicBezTo>
                    <a:cubicBezTo>
                      <a:pt x="13706" y="1394571"/>
                      <a:pt x="14367" y="1405143"/>
                      <a:pt x="14367" y="1416374"/>
                    </a:cubicBezTo>
                    <a:cubicBezTo>
                      <a:pt x="18331" y="1506229"/>
                      <a:pt x="6439" y="1596083"/>
                      <a:pt x="8421" y="1685937"/>
                    </a:cubicBezTo>
                    <a:cubicBezTo>
                      <a:pt x="9742" y="1732847"/>
                      <a:pt x="8421" y="1732847"/>
                      <a:pt x="56652" y="1732847"/>
                    </a:cubicBezTo>
                    <a:cubicBezTo>
                      <a:pt x="95633" y="1732847"/>
                      <a:pt x="135274" y="1732847"/>
                      <a:pt x="174255" y="1732847"/>
                    </a:cubicBezTo>
                    <a:cubicBezTo>
                      <a:pt x="221825" y="1732847"/>
                      <a:pt x="221164" y="1732847"/>
                      <a:pt x="222486" y="1683295"/>
                    </a:cubicBezTo>
                    <a:cubicBezTo>
                      <a:pt x="224468" y="1583530"/>
                      <a:pt x="211254" y="1484426"/>
                      <a:pt x="217200" y="1384661"/>
                    </a:cubicBezTo>
                    <a:cubicBezTo>
                      <a:pt x="209933" y="1384000"/>
                      <a:pt x="203326" y="1382018"/>
                      <a:pt x="196058" y="1382018"/>
                    </a:cubicBezTo>
                    <a:cubicBezTo>
                      <a:pt x="158398" y="1381358"/>
                      <a:pt x="158398" y="1381358"/>
                      <a:pt x="158398" y="1343037"/>
                    </a:cubicBezTo>
                    <a:cubicBezTo>
                      <a:pt x="158398" y="967103"/>
                      <a:pt x="158398" y="591168"/>
                      <a:pt x="158398" y="215233"/>
                    </a:cubicBezTo>
                    <a:cubicBezTo>
                      <a:pt x="158398" y="190788"/>
                      <a:pt x="160380" y="169645"/>
                      <a:pt x="174916" y="147843"/>
                    </a:cubicBezTo>
                    <a:cubicBezTo>
                      <a:pt x="199362" y="110844"/>
                      <a:pt x="190772" y="56667"/>
                      <a:pt x="161041" y="26275"/>
                    </a:cubicBezTo>
                    <a:cubicBezTo>
                      <a:pt x="133953" y="-814"/>
                      <a:pt x="84401" y="-8081"/>
                      <a:pt x="48723" y="9758"/>
                    </a:cubicBezTo>
                    <a:cubicBezTo>
                      <a:pt x="12385" y="28918"/>
                      <a:pt x="-6114" y="71202"/>
                      <a:pt x="1814" y="117451"/>
                    </a:cubicBezTo>
                    <a:cubicBezTo>
                      <a:pt x="9742" y="161717"/>
                      <a:pt x="39474" y="190127"/>
                      <a:pt x="85722" y="193430"/>
                    </a:cubicBezTo>
                    <a:close/>
                  </a:path>
                </a:pathLst>
              </a:custGeom>
              <a:grpFill/>
              <a:ln w="6599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0" name="Freeform: Shape 279">
                <a:extLst>
                  <a:ext uri="{FF2B5EF4-FFF2-40B4-BE49-F238E27FC236}">
                    <a16:creationId xmlns:a16="http://schemas.microsoft.com/office/drawing/2014/main" id="{972EFFF6-F6E8-D642-B1A3-75F116E5CAD9}"/>
                  </a:ext>
                </a:extLst>
              </p:cNvPr>
              <p:cNvSpPr/>
              <p:nvPr/>
            </p:nvSpPr>
            <p:spPr>
              <a:xfrm flipH="1">
                <a:off x="4378571" y="1566006"/>
                <a:ext cx="748053" cy="311825"/>
              </a:xfrm>
              <a:custGeom>
                <a:avLst/>
                <a:gdLst>
                  <a:gd name="connsiteX0" fmla="*/ 99133 w 1373154"/>
                  <a:gd name="connsiteY0" fmla="*/ 196463 h 572397"/>
                  <a:gd name="connsiteX1" fmla="*/ 185023 w 1373154"/>
                  <a:gd name="connsiteY1" fmla="*/ 121805 h 572397"/>
                  <a:gd name="connsiteX2" fmla="*/ 216075 w 1373154"/>
                  <a:gd name="connsiteY2" fmla="*/ 100002 h 572397"/>
                  <a:gd name="connsiteX3" fmla="*/ 1238829 w 1373154"/>
                  <a:gd name="connsiteY3" fmla="*/ 100002 h 572397"/>
                  <a:gd name="connsiteX4" fmla="*/ 1265257 w 1373154"/>
                  <a:gd name="connsiteY4" fmla="*/ 101984 h 572397"/>
                  <a:gd name="connsiteX5" fmla="*/ 1264596 w 1373154"/>
                  <a:gd name="connsiteY5" fmla="*/ 200428 h 572397"/>
                  <a:gd name="connsiteX6" fmla="*/ 1243454 w 1373154"/>
                  <a:gd name="connsiteY6" fmla="*/ 221570 h 572397"/>
                  <a:gd name="connsiteX7" fmla="*/ 1164171 w 1373154"/>
                  <a:gd name="connsiteY7" fmla="*/ 223552 h 572397"/>
                  <a:gd name="connsiteX8" fmla="*/ 1164831 w 1373154"/>
                  <a:gd name="connsiteY8" fmla="*/ 258568 h 572397"/>
                  <a:gd name="connsiteX9" fmla="*/ 1158885 w 1373154"/>
                  <a:gd name="connsiteY9" fmla="*/ 525489 h 572397"/>
                  <a:gd name="connsiteX10" fmla="*/ 1207116 w 1373154"/>
                  <a:gd name="connsiteY10" fmla="*/ 572398 h 572397"/>
                  <a:gd name="connsiteX11" fmla="*/ 1324719 w 1373154"/>
                  <a:gd name="connsiteY11" fmla="*/ 572398 h 572397"/>
                  <a:gd name="connsiteX12" fmla="*/ 1372950 w 1373154"/>
                  <a:gd name="connsiteY12" fmla="*/ 522846 h 572397"/>
                  <a:gd name="connsiteX13" fmla="*/ 1367665 w 1373154"/>
                  <a:gd name="connsiteY13" fmla="*/ 224212 h 572397"/>
                  <a:gd name="connsiteX14" fmla="*/ 1335291 w 1373154"/>
                  <a:gd name="connsiteY14" fmla="*/ 185892 h 572397"/>
                  <a:gd name="connsiteX15" fmla="*/ 1335291 w 1373154"/>
                  <a:gd name="connsiteY15" fmla="*/ 53093 h 572397"/>
                  <a:gd name="connsiteX16" fmla="*/ 1306881 w 1373154"/>
                  <a:gd name="connsiteY16" fmla="*/ 27326 h 572397"/>
                  <a:gd name="connsiteX17" fmla="*/ 192951 w 1373154"/>
                  <a:gd name="connsiteY17" fmla="*/ 27986 h 572397"/>
                  <a:gd name="connsiteX18" fmla="*/ 143399 w 1373154"/>
                  <a:gd name="connsiteY18" fmla="*/ 14112 h 572397"/>
                  <a:gd name="connsiteX19" fmla="*/ 31081 w 1373154"/>
                  <a:gd name="connsiteY19" fmla="*/ 23362 h 572397"/>
                  <a:gd name="connsiteX20" fmla="*/ 7957 w 1373154"/>
                  <a:gd name="connsiteY20" fmla="*/ 139644 h 572397"/>
                  <a:gd name="connsiteX21" fmla="*/ 99133 w 1373154"/>
                  <a:gd name="connsiteY21" fmla="*/ 196463 h 572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373154" h="572397">
                    <a:moveTo>
                      <a:pt x="99133" y="196463"/>
                    </a:moveTo>
                    <a:cubicBezTo>
                      <a:pt x="144060" y="193160"/>
                      <a:pt x="175773" y="168053"/>
                      <a:pt x="185023" y="121805"/>
                    </a:cubicBezTo>
                    <a:cubicBezTo>
                      <a:pt x="188987" y="100663"/>
                      <a:pt x="199558" y="100002"/>
                      <a:pt x="216075" y="100002"/>
                    </a:cubicBezTo>
                    <a:cubicBezTo>
                      <a:pt x="556993" y="100002"/>
                      <a:pt x="897911" y="100002"/>
                      <a:pt x="1238829" y="100002"/>
                    </a:cubicBezTo>
                    <a:cubicBezTo>
                      <a:pt x="1247418" y="100002"/>
                      <a:pt x="1256668" y="101323"/>
                      <a:pt x="1265257" y="101984"/>
                    </a:cubicBezTo>
                    <a:cubicBezTo>
                      <a:pt x="1265257" y="135019"/>
                      <a:pt x="1263936" y="167393"/>
                      <a:pt x="1264596" y="200428"/>
                    </a:cubicBezTo>
                    <a:cubicBezTo>
                      <a:pt x="1265257" y="216945"/>
                      <a:pt x="1259311" y="221570"/>
                      <a:pt x="1243454" y="221570"/>
                    </a:cubicBezTo>
                    <a:cubicBezTo>
                      <a:pt x="1217026" y="221570"/>
                      <a:pt x="1190599" y="218266"/>
                      <a:pt x="1164171" y="223552"/>
                    </a:cubicBezTo>
                    <a:cubicBezTo>
                      <a:pt x="1164171" y="235444"/>
                      <a:pt x="1164171" y="246676"/>
                      <a:pt x="1164831" y="258568"/>
                    </a:cubicBezTo>
                    <a:cubicBezTo>
                      <a:pt x="1168796" y="347762"/>
                      <a:pt x="1156903" y="436295"/>
                      <a:pt x="1158885" y="525489"/>
                    </a:cubicBezTo>
                    <a:cubicBezTo>
                      <a:pt x="1160207" y="571737"/>
                      <a:pt x="1158885" y="572398"/>
                      <a:pt x="1207116" y="572398"/>
                    </a:cubicBezTo>
                    <a:cubicBezTo>
                      <a:pt x="1246097" y="572398"/>
                      <a:pt x="1285739" y="572398"/>
                      <a:pt x="1324719" y="572398"/>
                    </a:cubicBezTo>
                    <a:cubicBezTo>
                      <a:pt x="1372950" y="572398"/>
                      <a:pt x="1372289" y="572398"/>
                      <a:pt x="1372950" y="522846"/>
                    </a:cubicBezTo>
                    <a:cubicBezTo>
                      <a:pt x="1374932" y="423081"/>
                      <a:pt x="1361718" y="323977"/>
                      <a:pt x="1367665" y="224212"/>
                    </a:cubicBezTo>
                    <a:cubicBezTo>
                      <a:pt x="1340576" y="224873"/>
                      <a:pt x="1333969" y="212320"/>
                      <a:pt x="1335291" y="185892"/>
                    </a:cubicBezTo>
                    <a:cubicBezTo>
                      <a:pt x="1337933" y="141626"/>
                      <a:pt x="1335291" y="97359"/>
                      <a:pt x="1335291" y="53093"/>
                    </a:cubicBezTo>
                    <a:cubicBezTo>
                      <a:pt x="1342558" y="26004"/>
                      <a:pt x="1325380" y="27326"/>
                      <a:pt x="1306881" y="27326"/>
                    </a:cubicBezTo>
                    <a:cubicBezTo>
                      <a:pt x="935571" y="27326"/>
                      <a:pt x="564261" y="27326"/>
                      <a:pt x="192951" y="27986"/>
                    </a:cubicBezTo>
                    <a:cubicBezTo>
                      <a:pt x="174452" y="27986"/>
                      <a:pt x="159256" y="24683"/>
                      <a:pt x="143399" y="14112"/>
                    </a:cubicBezTo>
                    <a:cubicBezTo>
                      <a:pt x="109043" y="-8352"/>
                      <a:pt x="60812" y="-3066"/>
                      <a:pt x="31081" y="23362"/>
                    </a:cubicBezTo>
                    <a:cubicBezTo>
                      <a:pt x="1350" y="50450"/>
                      <a:pt x="-8560" y="100002"/>
                      <a:pt x="7957" y="139644"/>
                    </a:cubicBezTo>
                    <a:cubicBezTo>
                      <a:pt x="22492" y="177303"/>
                      <a:pt x="58170" y="199767"/>
                      <a:pt x="99133" y="196463"/>
                    </a:cubicBezTo>
                    <a:close/>
                  </a:path>
                </a:pathLst>
              </a:custGeom>
              <a:grpFill/>
              <a:ln w="6599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1" name="Freeform: Shape 280">
                <a:extLst>
                  <a:ext uri="{FF2B5EF4-FFF2-40B4-BE49-F238E27FC236}">
                    <a16:creationId xmlns:a16="http://schemas.microsoft.com/office/drawing/2014/main" id="{CDE77AFC-D159-F3BB-5324-D65DE660CAE0}"/>
                  </a:ext>
                </a:extLst>
              </p:cNvPr>
              <p:cNvSpPr/>
              <p:nvPr/>
            </p:nvSpPr>
            <p:spPr>
              <a:xfrm flipH="1">
                <a:off x="3982857" y="1418093"/>
                <a:ext cx="497194" cy="459738"/>
              </a:xfrm>
              <a:custGeom>
                <a:avLst/>
                <a:gdLst>
                  <a:gd name="connsiteX0" fmla="*/ 96662 w 912667"/>
                  <a:gd name="connsiteY0" fmla="*/ 195773 h 843913"/>
                  <a:gd name="connsiteX1" fmla="*/ 186517 w 912667"/>
                  <a:gd name="connsiteY1" fmla="*/ 119133 h 843913"/>
                  <a:gd name="connsiteX2" fmla="*/ 210302 w 912667"/>
                  <a:gd name="connsiteY2" fmla="*/ 99312 h 843913"/>
                  <a:gd name="connsiteX3" fmla="*/ 759338 w 912667"/>
                  <a:gd name="connsiteY3" fmla="*/ 99312 h 843913"/>
                  <a:gd name="connsiteX4" fmla="*/ 783123 w 912667"/>
                  <a:gd name="connsiteY4" fmla="*/ 123758 h 843913"/>
                  <a:gd name="connsiteX5" fmla="*/ 782462 w 912667"/>
                  <a:gd name="connsiteY5" fmla="*/ 434284 h 843913"/>
                  <a:gd name="connsiteX6" fmla="*/ 724321 w 912667"/>
                  <a:gd name="connsiteY6" fmla="*/ 492425 h 843913"/>
                  <a:gd name="connsiteX7" fmla="*/ 701197 w 912667"/>
                  <a:gd name="connsiteY7" fmla="*/ 517531 h 843913"/>
                  <a:gd name="connsiteX8" fmla="*/ 701197 w 912667"/>
                  <a:gd name="connsiteY8" fmla="*/ 667508 h 843913"/>
                  <a:gd name="connsiteX9" fmla="*/ 704500 w 912667"/>
                  <a:gd name="connsiteY9" fmla="*/ 665526 h 843913"/>
                  <a:gd name="connsiteX10" fmla="*/ 702518 w 912667"/>
                  <a:gd name="connsiteY10" fmla="*/ 820789 h 843913"/>
                  <a:gd name="connsiteX11" fmla="*/ 724982 w 912667"/>
                  <a:gd name="connsiteY11" fmla="*/ 843914 h 843913"/>
                  <a:gd name="connsiteX12" fmla="*/ 888173 w 912667"/>
                  <a:gd name="connsiteY12" fmla="*/ 843914 h 843913"/>
                  <a:gd name="connsiteX13" fmla="*/ 911958 w 912667"/>
                  <a:gd name="connsiteY13" fmla="*/ 819468 h 843913"/>
                  <a:gd name="connsiteX14" fmla="*/ 910637 w 912667"/>
                  <a:gd name="connsiteY14" fmla="*/ 672133 h 843913"/>
                  <a:gd name="connsiteX15" fmla="*/ 910637 w 912667"/>
                  <a:gd name="connsiteY15" fmla="*/ 672133 h 843913"/>
                  <a:gd name="connsiteX16" fmla="*/ 911958 w 912667"/>
                  <a:gd name="connsiteY16" fmla="*/ 666848 h 843913"/>
                  <a:gd name="connsiteX17" fmla="*/ 912619 w 912667"/>
                  <a:gd name="connsiteY17" fmla="*/ 522156 h 843913"/>
                  <a:gd name="connsiteX18" fmla="*/ 883548 w 912667"/>
                  <a:gd name="connsiteY18" fmla="*/ 493085 h 843913"/>
                  <a:gd name="connsiteX19" fmla="*/ 855799 w 912667"/>
                  <a:gd name="connsiteY19" fmla="*/ 464676 h 843913"/>
                  <a:gd name="connsiteX20" fmla="*/ 856460 w 912667"/>
                  <a:gd name="connsiteY20" fmla="*/ 82134 h 843913"/>
                  <a:gd name="connsiteX21" fmla="*/ 818800 w 912667"/>
                  <a:gd name="connsiteY21" fmla="*/ 45796 h 843913"/>
                  <a:gd name="connsiteX22" fmla="*/ 203034 w 912667"/>
                  <a:gd name="connsiteY22" fmla="*/ 45796 h 843913"/>
                  <a:gd name="connsiteX23" fmla="*/ 166035 w 912667"/>
                  <a:gd name="connsiteY23" fmla="*/ 31260 h 843913"/>
                  <a:gd name="connsiteX24" fmla="*/ 48432 w 912667"/>
                  <a:gd name="connsiteY24" fmla="*/ 11440 h 843913"/>
                  <a:gd name="connsiteX25" fmla="*/ 4165 w 912667"/>
                  <a:gd name="connsiteY25" fmla="*/ 127722 h 843913"/>
                  <a:gd name="connsiteX26" fmla="*/ 96662 w 912667"/>
                  <a:gd name="connsiteY26" fmla="*/ 195773 h 843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912667" h="843913">
                    <a:moveTo>
                      <a:pt x="96662" y="195773"/>
                    </a:moveTo>
                    <a:cubicBezTo>
                      <a:pt x="142911" y="194452"/>
                      <a:pt x="177267" y="166703"/>
                      <a:pt x="186517" y="119133"/>
                    </a:cubicBezTo>
                    <a:cubicBezTo>
                      <a:pt x="189820" y="102615"/>
                      <a:pt x="195766" y="99312"/>
                      <a:pt x="210302" y="99312"/>
                    </a:cubicBezTo>
                    <a:cubicBezTo>
                      <a:pt x="393314" y="99973"/>
                      <a:pt x="576326" y="99973"/>
                      <a:pt x="759338" y="99312"/>
                    </a:cubicBezTo>
                    <a:cubicBezTo>
                      <a:pt x="778498" y="99312"/>
                      <a:pt x="783123" y="105258"/>
                      <a:pt x="783123" y="123758"/>
                    </a:cubicBezTo>
                    <a:cubicBezTo>
                      <a:pt x="782462" y="227486"/>
                      <a:pt x="782462" y="330555"/>
                      <a:pt x="782462" y="434284"/>
                    </a:cubicBezTo>
                    <a:cubicBezTo>
                      <a:pt x="782462" y="491764"/>
                      <a:pt x="782462" y="492425"/>
                      <a:pt x="724321" y="492425"/>
                    </a:cubicBezTo>
                    <a:cubicBezTo>
                      <a:pt x="704500" y="492425"/>
                      <a:pt x="700536" y="499692"/>
                      <a:pt x="701197" y="517531"/>
                    </a:cubicBezTo>
                    <a:cubicBezTo>
                      <a:pt x="701858" y="567744"/>
                      <a:pt x="701197" y="617296"/>
                      <a:pt x="701197" y="667508"/>
                    </a:cubicBezTo>
                    <a:cubicBezTo>
                      <a:pt x="701858" y="666187"/>
                      <a:pt x="703179" y="665526"/>
                      <a:pt x="704500" y="665526"/>
                    </a:cubicBezTo>
                    <a:cubicBezTo>
                      <a:pt x="699876" y="717060"/>
                      <a:pt x="703179" y="768595"/>
                      <a:pt x="702518" y="820789"/>
                    </a:cubicBezTo>
                    <a:cubicBezTo>
                      <a:pt x="702518" y="835985"/>
                      <a:pt x="709125" y="843914"/>
                      <a:pt x="724982" y="843914"/>
                    </a:cubicBezTo>
                    <a:cubicBezTo>
                      <a:pt x="779159" y="843914"/>
                      <a:pt x="833996" y="843914"/>
                      <a:pt x="888173" y="843914"/>
                    </a:cubicBezTo>
                    <a:cubicBezTo>
                      <a:pt x="905351" y="843914"/>
                      <a:pt x="911958" y="835985"/>
                      <a:pt x="911958" y="819468"/>
                    </a:cubicBezTo>
                    <a:cubicBezTo>
                      <a:pt x="911298" y="770577"/>
                      <a:pt x="911298" y="721685"/>
                      <a:pt x="910637" y="672133"/>
                    </a:cubicBezTo>
                    <a:cubicBezTo>
                      <a:pt x="910637" y="672133"/>
                      <a:pt x="910637" y="672133"/>
                      <a:pt x="910637" y="672133"/>
                    </a:cubicBezTo>
                    <a:cubicBezTo>
                      <a:pt x="911298" y="670151"/>
                      <a:pt x="911298" y="668830"/>
                      <a:pt x="911958" y="666848"/>
                    </a:cubicBezTo>
                    <a:cubicBezTo>
                      <a:pt x="911958" y="618617"/>
                      <a:pt x="910637" y="570387"/>
                      <a:pt x="912619" y="522156"/>
                    </a:cubicBezTo>
                    <a:cubicBezTo>
                      <a:pt x="913280" y="499031"/>
                      <a:pt x="907333" y="488460"/>
                      <a:pt x="883548" y="493085"/>
                    </a:cubicBezTo>
                    <a:cubicBezTo>
                      <a:pt x="860424" y="497049"/>
                      <a:pt x="855799" y="486478"/>
                      <a:pt x="855799" y="464676"/>
                    </a:cubicBezTo>
                    <a:cubicBezTo>
                      <a:pt x="856460" y="337162"/>
                      <a:pt x="856460" y="209648"/>
                      <a:pt x="856460" y="82134"/>
                    </a:cubicBezTo>
                    <a:cubicBezTo>
                      <a:pt x="856460" y="39189"/>
                      <a:pt x="859763" y="45796"/>
                      <a:pt x="818800" y="45796"/>
                    </a:cubicBezTo>
                    <a:cubicBezTo>
                      <a:pt x="613325" y="45796"/>
                      <a:pt x="408510" y="45796"/>
                      <a:pt x="203034" y="45796"/>
                    </a:cubicBezTo>
                    <a:cubicBezTo>
                      <a:pt x="188499" y="45796"/>
                      <a:pt x="177267" y="44474"/>
                      <a:pt x="166035" y="31260"/>
                    </a:cubicBezTo>
                    <a:cubicBezTo>
                      <a:pt x="138286" y="-1774"/>
                      <a:pt x="86091" y="-9042"/>
                      <a:pt x="48432" y="11440"/>
                    </a:cubicBezTo>
                    <a:cubicBezTo>
                      <a:pt x="10111" y="32582"/>
                      <a:pt x="-9049" y="81473"/>
                      <a:pt x="4165" y="127722"/>
                    </a:cubicBezTo>
                    <a:cubicBezTo>
                      <a:pt x="15397" y="171327"/>
                      <a:pt x="50414" y="196434"/>
                      <a:pt x="96662" y="195773"/>
                    </a:cubicBezTo>
                    <a:close/>
                  </a:path>
                </a:pathLst>
              </a:custGeom>
              <a:grpFill/>
              <a:ln w="6599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51" name="Group 250">
              <a:extLst>
                <a:ext uri="{FF2B5EF4-FFF2-40B4-BE49-F238E27FC236}">
                  <a16:creationId xmlns:a16="http://schemas.microsoft.com/office/drawing/2014/main" id="{A04750CB-44CB-3C77-A7BF-948214467A8C}"/>
                </a:ext>
              </a:extLst>
            </p:cNvPr>
            <p:cNvGrpSpPr/>
            <p:nvPr userDrawn="1"/>
          </p:nvGrpSpPr>
          <p:grpSpPr>
            <a:xfrm>
              <a:off x="1298308" y="5139374"/>
              <a:ext cx="3556005" cy="1460310"/>
              <a:chOff x="1405312" y="5139374"/>
              <a:chExt cx="3556005" cy="1460310"/>
            </a:xfrm>
            <a:grpFill/>
          </p:grpSpPr>
          <p:sp>
            <p:nvSpPr>
              <p:cNvPr id="268" name="Freeform: Shape 267">
                <a:extLst>
                  <a:ext uri="{FF2B5EF4-FFF2-40B4-BE49-F238E27FC236}">
                    <a16:creationId xmlns:a16="http://schemas.microsoft.com/office/drawing/2014/main" id="{8C752B6C-5B1C-89B0-6682-0F6D3D10A306}"/>
                  </a:ext>
                </a:extLst>
              </p:cNvPr>
              <p:cNvSpPr/>
              <p:nvPr/>
            </p:nvSpPr>
            <p:spPr>
              <a:xfrm flipH="1">
                <a:off x="3177489" y="5139374"/>
                <a:ext cx="556980" cy="1460310"/>
              </a:xfrm>
              <a:custGeom>
                <a:avLst/>
                <a:gdLst>
                  <a:gd name="connsiteX0" fmla="*/ 985486 w 1022414"/>
                  <a:gd name="connsiteY0" fmla="*/ 1487 h 2680599"/>
                  <a:gd name="connsiteX1" fmla="*/ 822295 w 1022414"/>
                  <a:gd name="connsiteY1" fmla="*/ 1487 h 2680599"/>
                  <a:gd name="connsiteX2" fmla="*/ 787278 w 1022414"/>
                  <a:gd name="connsiteY2" fmla="*/ 37164 h 2680599"/>
                  <a:gd name="connsiteX3" fmla="*/ 787278 w 1022414"/>
                  <a:gd name="connsiteY3" fmla="*/ 160053 h 2680599"/>
                  <a:gd name="connsiteX4" fmla="*/ 799170 w 1022414"/>
                  <a:gd name="connsiteY4" fmla="*/ 191766 h 2680599"/>
                  <a:gd name="connsiteX5" fmla="*/ 799831 w 1022414"/>
                  <a:gd name="connsiteY5" fmla="*/ 312013 h 2680599"/>
                  <a:gd name="connsiteX6" fmla="*/ 853347 w 1022414"/>
                  <a:gd name="connsiteY6" fmla="*/ 364207 h 2680599"/>
                  <a:gd name="connsiteX7" fmla="*/ 887043 w 1022414"/>
                  <a:gd name="connsiteY7" fmla="*/ 397903 h 2680599"/>
                  <a:gd name="connsiteX8" fmla="*/ 886382 w 1022414"/>
                  <a:gd name="connsiteY8" fmla="*/ 2472481 h 2680599"/>
                  <a:gd name="connsiteX9" fmla="*/ 841455 w 1022414"/>
                  <a:gd name="connsiteY9" fmla="*/ 2516087 h 2680599"/>
                  <a:gd name="connsiteX10" fmla="*/ 190672 w 1022414"/>
                  <a:gd name="connsiteY10" fmla="*/ 2516087 h 2680599"/>
                  <a:gd name="connsiteX11" fmla="*/ 151691 w 1022414"/>
                  <a:gd name="connsiteY11" fmla="*/ 2503533 h 2680599"/>
                  <a:gd name="connsiteX12" fmla="*/ 52587 w 1022414"/>
                  <a:gd name="connsiteY12" fmla="*/ 2494284 h 2680599"/>
                  <a:gd name="connsiteX13" fmla="*/ 392 w 1022414"/>
                  <a:gd name="connsiteY13" fmla="*/ 2574889 h 2680599"/>
                  <a:gd name="connsiteX14" fmla="*/ 65801 w 1022414"/>
                  <a:gd name="connsiteY14" fmla="*/ 2680600 h 2680599"/>
                  <a:gd name="connsiteX15" fmla="*/ 119317 w 1022414"/>
                  <a:gd name="connsiteY15" fmla="*/ 2680600 h 2680599"/>
                  <a:gd name="connsiteX16" fmla="*/ 184725 w 1022414"/>
                  <a:gd name="connsiteY16" fmla="*/ 2612548 h 2680599"/>
                  <a:gd name="connsiteX17" fmla="*/ 216439 w 1022414"/>
                  <a:gd name="connsiteY17" fmla="*/ 2588103 h 2680599"/>
                  <a:gd name="connsiteX18" fmla="*/ 832205 w 1022414"/>
                  <a:gd name="connsiteY18" fmla="*/ 2589424 h 2680599"/>
                  <a:gd name="connsiteX19" fmla="*/ 934613 w 1022414"/>
                  <a:gd name="connsiteY19" fmla="*/ 2551764 h 2680599"/>
                  <a:gd name="connsiteX20" fmla="*/ 959058 w 1022414"/>
                  <a:gd name="connsiteY20" fmla="*/ 2497587 h 2680599"/>
                  <a:gd name="connsiteX21" fmla="*/ 958397 w 1022414"/>
                  <a:gd name="connsiteY21" fmla="*/ 395921 h 2680599"/>
                  <a:gd name="connsiteX22" fmla="*/ 987468 w 1022414"/>
                  <a:gd name="connsiteY22" fmla="*/ 364207 h 2680599"/>
                  <a:gd name="connsiteX23" fmla="*/ 1009271 w 1022414"/>
                  <a:gd name="connsiteY23" fmla="*/ 341083 h 2680599"/>
                  <a:gd name="connsiteX24" fmla="*/ 1009271 w 1022414"/>
                  <a:gd name="connsiteY24" fmla="*/ 191106 h 2680599"/>
                  <a:gd name="connsiteX25" fmla="*/ 1021163 w 1022414"/>
                  <a:gd name="connsiteY25" fmla="*/ 162035 h 2680599"/>
                  <a:gd name="connsiteX26" fmla="*/ 1021163 w 1022414"/>
                  <a:gd name="connsiteY26" fmla="*/ 33861 h 2680599"/>
                  <a:gd name="connsiteX27" fmla="*/ 985486 w 1022414"/>
                  <a:gd name="connsiteY27" fmla="*/ 1487 h 2680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022414" h="2680599">
                    <a:moveTo>
                      <a:pt x="985486" y="1487"/>
                    </a:moveTo>
                    <a:cubicBezTo>
                      <a:pt x="931309" y="-496"/>
                      <a:pt x="876472" y="-496"/>
                      <a:pt x="822295" y="1487"/>
                    </a:cubicBezTo>
                    <a:cubicBezTo>
                      <a:pt x="793885" y="2808"/>
                      <a:pt x="787939" y="8754"/>
                      <a:pt x="787278" y="37164"/>
                    </a:cubicBezTo>
                    <a:cubicBezTo>
                      <a:pt x="785296" y="78127"/>
                      <a:pt x="785957" y="119090"/>
                      <a:pt x="787278" y="160053"/>
                    </a:cubicBezTo>
                    <a:cubicBezTo>
                      <a:pt x="787278" y="171946"/>
                      <a:pt x="790582" y="182517"/>
                      <a:pt x="799170" y="191766"/>
                    </a:cubicBezTo>
                    <a:cubicBezTo>
                      <a:pt x="799170" y="232069"/>
                      <a:pt x="799831" y="272371"/>
                      <a:pt x="799831" y="312013"/>
                    </a:cubicBezTo>
                    <a:cubicBezTo>
                      <a:pt x="799831" y="364868"/>
                      <a:pt x="799831" y="366189"/>
                      <a:pt x="853347" y="364207"/>
                    </a:cubicBezTo>
                    <a:cubicBezTo>
                      <a:pt x="879775" y="362886"/>
                      <a:pt x="887043" y="370154"/>
                      <a:pt x="887043" y="397903"/>
                    </a:cubicBezTo>
                    <a:cubicBezTo>
                      <a:pt x="886382" y="1089649"/>
                      <a:pt x="886382" y="1780735"/>
                      <a:pt x="886382" y="2472481"/>
                    </a:cubicBezTo>
                    <a:cubicBezTo>
                      <a:pt x="886382" y="2511462"/>
                      <a:pt x="881757" y="2516087"/>
                      <a:pt x="841455" y="2516087"/>
                    </a:cubicBezTo>
                    <a:cubicBezTo>
                      <a:pt x="624747" y="2516087"/>
                      <a:pt x="408040" y="2516087"/>
                      <a:pt x="190672" y="2516087"/>
                    </a:cubicBezTo>
                    <a:cubicBezTo>
                      <a:pt x="176136" y="2516087"/>
                      <a:pt x="164244" y="2513444"/>
                      <a:pt x="151691" y="2503533"/>
                    </a:cubicBezTo>
                    <a:cubicBezTo>
                      <a:pt x="121299" y="2481070"/>
                      <a:pt x="86943" y="2479088"/>
                      <a:pt x="52587" y="2494284"/>
                    </a:cubicBezTo>
                    <a:cubicBezTo>
                      <a:pt x="18231" y="2509480"/>
                      <a:pt x="3035" y="2538551"/>
                      <a:pt x="392" y="2574889"/>
                    </a:cubicBezTo>
                    <a:cubicBezTo>
                      <a:pt x="-3572" y="2626422"/>
                      <a:pt x="22855" y="2658796"/>
                      <a:pt x="65801" y="2680600"/>
                    </a:cubicBezTo>
                    <a:cubicBezTo>
                      <a:pt x="83639" y="2680600"/>
                      <a:pt x="101478" y="2680600"/>
                      <a:pt x="119317" y="2680600"/>
                    </a:cubicBezTo>
                    <a:cubicBezTo>
                      <a:pt x="150369" y="2666725"/>
                      <a:pt x="178118" y="2648225"/>
                      <a:pt x="184725" y="2612548"/>
                    </a:cubicBezTo>
                    <a:cubicBezTo>
                      <a:pt x="188689" y="2592067"/>
                      <a:pt x="197939" y="2588103"/>
                      <a:pt x="216439" y="2588103"/>
                    </a:cubicBezTo>
                    <a:cubicBezTo>
                      <a:pt x="421914" y="2588763"/>
                      <a:pt x="626729" y="2587442"/>
                      <a:pt x="832205" y="2589424"/>
                    </a:cubicBezTo>
                    <a:cubicBezTo>
                      <a:pt x="873829" y="2590084"/>
                      <a:pt x="904881" y="2579513"/>
                      <a:pt x="934613" y="2551764"/>
                    </a:cubicBezTo>
                    <a:cubicBezTo>
                      <a:pt x="951130" y="2535908"/>
                      <a:pt x="959058" y="2520712"/>
                      <a:pt x="959058" y="2497587"/>
                    </a:cubicBezTo>
                    <a:cubicBezTo>
                      <a:pt x="958397" y="1797252"/>
                      <a:pt x="958397" y="1096917"/>
                      <a:pt x="958397" y="395921"/>
                    </a:cubicBezTo>
                    <a:cubicBezTo>
                      <a:pt x="958397" y="374118"/>
                      <a:pt x="960379" y="358922"/>
                      <a:pt x="987468" y="364207"/>
                    </a:cubicBezTo>
                    <a:cubicBezTo>
                      <a:pt x="1005968" y="367511"/>
                      <a:pt x="1009271" y="357600"/>
                      <a:pt x="1009271" y="341083"/>
                    </a:cubicBezTo>
                    <a:cubicBezTo>
                      <a:pt x="1008610" y="290871"/>
                      <a:pt x="1009271" y="241319"/>
                      <a:pt x="1009271" y="191106"/>
                    </a:cubicBezTo>
                    <a:cubicBezTo>
                      <a:pt x="1016538" y="182517"/>
                      <a:pt x="1020503" y="173267"/>
                      <a:pt x="1021163" y="162035"/>
                    </a:cubicBezTo>
                    <a:cubicBezTo>
                      <a:pt x="1022485" y="119090"/>
                      <a:pt x="1023145" y="76145"/>
                      <a:pt x="1021163" y="33861"/>
                    </a:cubicBezTo>
                    <a:cubicBezTo>
                      <a:pt x="1019181" y="8094"/>
                      <a:pt x="1012574" y="2147"/>
                      <a:pt x="985486" y="1487"/>
                    </a:cubicBezTo>
                    <a:close/>
                  </a:path>
                </a:pathLst>
              </a:custGeom>
              <a:grpFill/>
              <a:ln w="6599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9" name="Freeform: Shape 268">
                <a:extLst>
                  <a:ext uri="{FF2B5EF4-FFF2-40B4-BE49-F238E27FC236}">
                    <a16:creationId xmlns:a16="http://schemas.microsoft.com/office/drawing/2014/main" id="{D81C647D-DF6D-6E75-7C0C-09D12AAA5F52}"/>
                  </a:ext>
                </a:extLst>
              </p:cNvPr>
              <p:cNvSpPr/>
              <p:nvPr/>
            </p:nvSpPr>
            <p:spPr>
              <a:xfrm flipH="1">
                <a:off x="3977908" y="5139374"/>
                <a:ext cx="525900" cy="1335363"/>
              </a:xfrm>
              <a:custGeom>
                <a:avLst/>
                <a:gdLst>
                  <a:gd name="connsiteX0" fmla="*/ 846399 w 965361"/>
                  <a:gd name="connsiteY0" fmla="*/ 2292642 h 2451243"/>
                  <a:gd name="connsiteX1" fmla="*/ 845739 w 965361"/>
                  <a:gd name="connsiteY1" fmla="*/ 395791 h 2451243"/>
                  <a:gd name="connsiteX2" fmla="*/ 845739 w 965361"/>
                  <a:gd name="connsiteY2" fmla="*/ 368702 h 2451243"/>
                  <a:gd name="connsiteX3" fmla="*/ 862917 w 965361"/>
                  <a:gd name="connsiteY3" fmla="*/ 351524 h 2451243"/>
                  <a:gd name="connsiteX4" fmla="*/ 937575 w 965361"/>
                  <a:gd name="connsiteY4" fmla="*/ 352185 h 2451243"/>
                  <a:gd name="connsiteX5" fmla="*/ 963342 w 965361"/>
                  <a:gd name="connsiteY5" fmla="*/ 327078 h 2451243"/>
                  <a:gd name="connsiteX6" fmla="*/ 965324 w 965361"/>
                  <a:gd name="connsiteY6" fmla="*/ 177101 h 2451243"/>
                  <a:gd name="connsiteX7" fmla="*/ 965324 w 965361"/>
                  <a:gd name="connsiteY7" fmla="*/ 35052 h 2451243"/>
                  <a:gd name="connsiteX8" fmla="*/ 931629 w 965361"/>
                  <a:gd name="connsiteY8" fmla="*/ 35 h 2451243"/>
                  <a:gd name="connsiteX9" fmla="*/ 784294 w 965361"/>
                  <a:gd name="connsiteY9" fmla="*/ 35 h 2451243"/>
                  <a:gd name="connsiteX10" fmla="*/ 751260 w 965361"/>
                  <a:gd name="connsiteY10" fmla="*/ 32409 h 2451243"/>
                  <a:gd name="connsiteX11" fmla="*/ 751260 w 965361"/>
                  <a:gd name="connsiteY11" fmla="*/ 177101 h 2451243"/>
                  <a:gd name="connsiteX12" fmla="*/ 753242 w 965361"/>
                  <a:gd name="connsiteY12" fmla="*/ 327078 h 2451243"/>
                  <a:gd name="connsiteX13" fmla="*/ 757866 w 965361"/>
                  <a:gd name="connsiteY13" fmla="*/ 348882 h 2451243"/>
                  <a:gd name="connsiteX14" fmla="*/ 773063 w 965361"/>
                  <a:gd name="connsiteY14" fmla="*/ 382577 h 2451243"/>
                  <a:gd name="connsiteX15" fmla="*/ 773063 w 965361"/>
                  <a:gd name="connsiteY15" fmla="*/ 2268197 h 2451243"/>
                  <a:gd name="connsiteX16" fmla="*/ 720207 w 965361"/>
                  <a:gd name="connsiteY16" fmla="*/ 2321713 h 2451243"/>
                  <a:gd name="connsiteX17" fmla="*/ 208830 w 965361"/>
                  <a:gd name="connsiteY17" fmla="*/ 2322373 h 2451243"/>
                  <a:gd name="connsiteX18" fmla="*/ 175795 w 965361"/>
                  <a:gd name="connsiteY18" fmla="*/ 2303213 h 2451243"/>
                  <a:gd name="connsiteX19" fmla="*/ 65460 w 965361"/>
                  <a:gd name="connsiteY19" fmla="*/ 2259607 h 2451243"/>
                  <a:gd name="connsiteX20" fmla="*/ 51 w 965361"/>
                  <a:gd name="connsiteY20" fmla="*/ 2358712 h 2451243"/>
                  <a:gd name="connsiteX21" fmla="*/ 70084 w 965361"/>
                  <a:gd name="connsiteY21" fmla="*/ 2448566 h 2451243"/>
                  <a:gd name="connsiteX22" fmla="*/ 177117 w 965361"/>
                  <a:gd name="connsiteY22" fmla="*/ 2399014 h 2451243"/>
                  <a:gd name="connsiteX23" fmla="*/ 212794 w 965361"/>
                  <a:gd name="connsiteY23" fmla="*/ 2376550 h 2451243"/>
                  <a:gd name="connsiteX24" fmla="*/ 703029 w 965361"/>
                  <a:gd name="connsiteY24" fmla="*/ 2377872 h 2451243"/>
                  <a:gd name="connsiteX25" fmla="*/ 821293 w 965361"/>
                  <a:gd name="connsiteY25" fmla="*/ 2340873 h 2451243"/>
                  <a:gd name="connsiteX26" fmla="*/ 846399 w 965361"/>
                  <a:gd name="connsiteY26" fmla="*/ 2292642 h 24512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965361" h="2451243">
                    <a:moveTo>
                      <a:pt x="846399" y="2292642"/>
                    </a:moveTo>
                    <a:cubicBezTo>
                      <a:pt x="845739" y="1660359"/>
                      <a:pt x="845739" y="1028075"/>
                      <a:pt x="845739" y="395791"/>
                    </a:cubicBezTo>
                    <a:cubicBezTo>
                      <a:pt x="845739" y="386541"/>
                      <a:pt x="846399" y="377952"/>
                      <a:pt x="845739" y="368702"/>
                    </a:cubicBezTo>
                    <a:cubicBezTo>
                      <a:pt x="845078" y="356149"/>
                      <a:pt x="850364" y="351524"/>
                      <a:pt x="862917" y="351524"/>
                    </a:cubicBezTo>
                    <a:cubicBezTo>
                      <a:pt x="888023" y="352185"/>
                      <a:pt x="913129" y="350203"/>
                      <a:pt x="937575" y="352185"/>
                    </a:cubicBezTo>
                    <a:cubicBezTo>
                      <a:pt x="957396" y="353506"/>
                      <a:pt x="964003" y="347560"/>
                      <a:pt x="963342" y="327078"/>
                    </a:cubicBezTo>
                    <a:cubicBezTo>
                      <a:pt x="963342" y="276866"/>
                      <a:pt x="960039" y="227314"/>
                      <a:pt x="965324" y="177101"/>
                    </a:cubicBezTo>
                    <a:cubicBezTo>
                      <a:pt x="965324" y="129531"/>
                      <a:pt x="964003" y="82622"/>
                      <a:pt x="965324" y="35052"/>
                    </a:cubicBezTo>
                    <a:cubicBezTo>
                      <a:pt x="965985" y="9945"/>
                      <a:pt x="958057" y="-625"/>
                      <a:pt x="931629" y="35"/>
                    </a:cubicBezTo>
                    <a:cubicBezTo>
                      <a:pt x="882738" y="1357"/>
                      <a:pt x="833185" y="1357"/>
                      <a:pt x="784294" y="35"/>
                    </a:cubicBezTo>
                    <a:cubicBezTo>
                      <a:pt x="760509" y="-625"/>
                      <a:pt x="750599" y="7963"/>
                      <a:pt x="751260" y="32409"/>
                    </a:cubicBezTo>
                    <a:cubicBezTo>
                      <a:pt x="752581" y="80640"/>
                      <a:pt x="751260" y="128870"/>
                      <a:pt x="751260" y="177101"/>
                    </a:cubicBezTo>
                    <a:cubicBezTo>
                      <a:pt x="751920" y="227314"/>
                      <a:pt x="751920" y="276866"/>
                      <a:pt x="753242" y="327078"/>
                    </a:cubicBezTo>
                    <a:cubicBezTo>
                      <a:pt x="753242" y="335007"/>
                      <a:pt x="749278" y="346899"/>
                      <a:pt x="757866" y="348882"/>
                    </a:cubicBezTo>
                    <a:cubicBezTo>
                      <a:pt x="779669" y="354167"/>
                      <a:pt x="773063" y="370024"/>
                      <a:pt x="773063" y="382577"/>
                    </a:cubicBezTo>
                    <a:cubicBezTo>
                      <a:pt x="773063" y="1010896"/>
                      <a:pt x="773063" y="1639877"/>
                      <a:pt x="773063" y="2268197"/>
                    </a:cubicBezTo>
                    <a:cubicBezTo>
                      <a:pt x="773063" y="2305195"/>
                      <a:pt x="757206" y="2321713"/>
                      <a:pt x="720207" y="2321713"/>
                    </a:cubicBezTo>
                    <a:cubicBezTo>
                      <a:pt x="549748" y="2321713"/>
                      <a:pt x="379289" y="2321713"/>
                      <a:pt x="208830" y="2322373"/>
                    </a:cubicBezTo>
                    <a:cubicBezTo>
                      <a:pt x="192313" y="2322373"/>
                      <a:pt x="183724" y="2318409"/>
                      <a:pt x="175795" y="2303213"/>
                    </a:cubicBezTo>
                    <a:cubicBezTo>
                      <a:pt x="155314" y="2263572"/>
                      <a:pt x="109726" y="2246394"/>
                      <a:pt x="65460" y="2259607"/>
                    </a:cubicBezTo>
                    <a:cubicBezTo>
                      <a:pt x="23175" y="2272161"/>
                      <a:pt x="-1271" y="2309159"/>
                      <a:pt x="51" y="2358712"/>
                    </a:cubicBezTo>
                    <a:cubicBezTo>
                      <a:pt x="1372" y="2404300"/>
                      <a:pt x="29782" y="2439977"/>
                      <a:pt x="70084" y="2448566"/>
                    </a:cubicBezTo>
                    <a:cubicBezTo>
                      <a:pt x="117654" y="2458476"/>
                      <a:pt x="159939" y="2440638"/>
                      <a:pt x="177117" y="2399014"/>
                    </a:cubicBezTo>
                    <a:cubicBezTo>
                      <a:pt x="185045" y="2379854"/>
                      <a:pt x="195616" y="2376550"/>
                      <a:pt x="212794" y="2376550"/>
                    </a:cubicBezTo>
                    <a:cubicBezTo>
                      <a:pt x="375986" y="2377211"/>
                      <a:pt x="539838" y="2375229"/>
                      <a:pt x="703029" y="2377872"/>
                    </a:cubicBezTo>
                    <a:cubicBezTo>
                      <a:pt x="747956" y="2378532"/>
                      <a:pt x="785616" y="2370604"/>
                      <a:pt x="821293" y="2340873"/>
                    </a:cubicBezTo>
                    <a:cubicBezTo>
                      <a:pt x="838471" y="2326998"/>
                      <a:pt x="846399" y="2314445"/>
                      <a:pt x="846399" y="2292642"/>
                    </a:cubicBezTo>
                    <a:close/>
                  </a:path>
                </a:pathLst>
              </a:custGeom>
              <a:grpFill/>
              <a:ln w="6599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0" name="Freeform: Shape 269">
                <a:extLst>
                  <a:ext uri="{FF2B5EF4-FFF2-40B4-BE49-F238E27FC236}">
                    <a16:creationId xmlns:a16="http://schemas.microsoft.com/office/drawing/2014/main" id="{A09F07DF-0ED0-7F69-892B-5073062B501B}"/>
                  </a:ext>
                </a:extLst>
              </p:cNvPr>
              <p:cNvSpPr/>
              <p:nvPr/>
            </p:nvSpPr>
            <p:spPr>
              <a:xfrm flipH="1">
                <a:off x="3564028" y="5139374"/>
                <a:ext cx="133654" cy="1187379"/>
              </a:xfrm>
              <a:custGeom>
                <a:avLst/>
                <a:gdLst>
                  <a:gd name="connsiteX0" fmla="*/ 65588 w 245340"/>
                  <a:gd name="connsiteY0" fmla="*/ 33 h 2179597"/>
                  <a:gd name="connsiteX1" fmla="*/ 34535 w 245340"/>
                  <a:gd name="connsiteY1" fmla="*/ 31746 h 2179597"/>
                  <a:gd name="connsiteX2" fmla="*/ 33874 w 245340"/>
                  <a:gd name="connsiteY2" fmla="*/ 179081 h 2179597"/>
                  <a:gd name="connsiteX3" fmla="*/ 33874 w 245340"/>
                  <a:gd name="connsiteY3" fmla="*/ 331701 h 2179597"/>
                  <a:gd name="connsiteX4" fmla="*/ 53034 w 245340"/>
                  <a:gd name="connsiteY4" fmla="*/ 351522 h 2179597"/>
                  <a:gd name="connsiteX5" fmla="*/ 86730 w 245340"/>
                  <a:gd name="connsiteY5" fmla="*/ 387860 h 2179597"/>
                  <a:gd name="connsiteX6" fmla="*/ 86730 w 245340"/>
                  <a:gd name="connsiteY6" fmla="*/ 1949740 h 2179597"/>
                  <a:gd name="connsiteX7" fmla="*/ 58981 w 245340"/>
                  <a:gd name="connsiteY7" fmla="*/ 1990703 h 2179597"/>
                  <a:gd name="connsiteX8" fmla="*/ 13393 w 245340"/>
                  <a:gd name="connsiteY8" fmla="*/ 2029023 h 2179597"/>
                  <a:gd name="connsiteX9" fmla="*/ 35856 w 245340"/>
                  <a:gd name="connsiteY9" fmla="*/ 2160501 h 2179597"/>
                  <a:gd name="connsiteX10" fmla="*/ 155442 w 245340"/>
                  <a:gd name="connsiteY10" fmla="*/ 2158519 h 2179597"/>
                  <a:gd name="connsiteX11" fmla="*/ 173281 w 245340"/>
                  <a:gd name="connsiteY11" fmla="*/ 2027041 h 2179597"/>
                  <a:gd name="connsiteX12" fmla="*/ 158745 w 245340"/>
                  <a:gd name="connsiteY12" fmla="*/ 1974846 h 2179597"/>
                  <a:gd name="connsiteX13" fmla="*/ 159406 w 245340"/>
                  <a:gd name="connsiteY13" fmla="*/ 418912 h 2179597"/>
                  <a:gd name="connsiteX14" fmla="*/ 164031 w 245340"/>
                  <a:gd name="connsiteY14" fmla="*/ 356807 h 2179597"/>
                  <a:gd name="connsiteX15" fmla="*/ 223493 w 245340"/>
                  <a:gd name="connsiteY15" fmla="*/ 352843 h 2179597"/>
                  <a:gd name="connsiteX16" fmla="*/ 244636 w 245340"/>
                  <a:gd name="connsiteY16" fmla="*/ 331701 h 2179597"/>
                  <a:gd name="connsiteX17" fmla="*/ 245296 w 245340"/>
                  <a:gd name="connsiteY17" fmla="*/ 179081 h 2179597"/>
                  <a:gd name="connsiteX18" fmla="*/ 245296 w 245340"/>
                  <a:gd name="connsiteY18" fmla="*/ 34389 h 2179597"/>
                  <a:gd name="connsiteX19" fmla="*/ 213583 w 245340"/>
                  <a:gd name="connsiteY19" fmla="*/ 693 h 2179597"/>
                  <a:gd name="connsiteX20" fmla="*/ 65588 w 245340"/>
                  <a:gd name="connsiteY20" fmla="*/ 33 h 21795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45340" h="2179597">
                    <a:moveTo>
                      <a:pt x="65588" y="33"/>
                    </a:moveTo>
                    <a:cubicBezTo>
                      <a:pt x="42463" y="-628"/>
                      <a:pt x="33874" y="8622"/>
                      <a:pt x="34535" y="31746"/>
                    </a:cubicBezTo>
                    <a:cubicBezTo>
                      <a:pt x="35196" y="80638"/>
                      <a:pt x="33874" y="130190"/>
                      <a:pt x="33874" y="179081"/>
                    </a:cubicBezTo>
                    <a:cubicBezTo>
                      <a:pt x="33874" y="229954"/>
                      <a:pt x="34535" y="280828"/>
                      <a:pt x="33874" y="331701"/>
                    </a:cubicBezTo>
                    <a:cubicBezTo>
                      <a:pt x="33874" y="346236"/>
                      <a:pt x="37838" y="354825"/>
                      <a:pt x="53034" y="351522"/>
                    </a:cubicBezTo>
                    <a:cubicBezTo>
                      <a:pt x="84087" y="345576"/>
                      <a:pt x="86730" y="362093"/>
                      <a:pt x="86730" y="387860"/>
                    </a:cubicBezTo>
                    <a:cubicBezTo>
                      <a:pt x="86069" y="908487"/>
                      <a:pt x="86069" y="1429113"/>
                      <a:pt x="86730" y="1949740"/>
                    </a:cubicBezTo>
                    <a:cubicBezTo>
                      <a:pt x="86730" y="1971543"/>
                      <a:pt x="86069" y="1986078"/>
                      <a:pt x="58981" y="1990703"/>
                    </a:cubicBezTo>
                    <a:cubicBezTo>
                      <a:pt x="38499" y="1994006"/>
                      <a:pt x="23303" y="2010524"/>
                      <a:pt x="13393" y="2029023"/>
                    </a:cubicBezTo>
                    <a:cubicBezTo>
                      <a:pt x="-11053" y="2072629"/>
                      <a:pt x="-1142" y="2131431"/>
                      <a:pt x="35856" y="2160501"/>
                    </a:cubicBezTo>
                    <a:cubicBezTo>
                      <a:pt x="68891" y="2186929"/>
                      <a:pt x="123068" y="2185608"/>
                      <a:pt x="155442" y="2158519"/>
                    </a:cubicBezTo>
                    <a:cubicBezTo>
                      <a:pt x="191780" y="2127467"/>
                      <a:pt x="201030" y="2068665"/>
                      <a:pt x="173281" y="2027041"/>
                    </a:cubicBezTo>
                    <a:cubicBezTo>
                      <a:pt x="162049" y="2009863"/>
                      <a:pt x="158745" y="1994006"/>
                      <a:pt x="158745" y="1974846"/>
                    </a:cubicBezTo>
                    <a:cubicBezTo>
                      <a:pt x="158745" y="1456202"/>
                      <a:pt x="158745" y="937557"/>
                      <a:pt x="159406" y="418912"/>
                    </a:cubicBezTo>
                    <a:cubicBezTo>
                      <a:pt x="159406" y="397771"/>
                      <a:pt x="150156" y="371343"/>
                      <a:pt x="164031" y="356807"/>
                    </a:cubicBezTo>
                    <a:cubicBezTo>
                      <a:pt x="177245" y="343594"/>
                      <a:pt x="203012" y="352843"/>
                      <a:pt x="223493" y="352843"/>
                    </a:cubicBezTo>
                    <a:cubicBezTo>
                      <a:pt x="239350" y="352843"/>
                      <a:pt x="245296" y="348219"/>
                      <a:pt x="244636" y="331701"/>
                    </a:cubicBezTo>
                    <a:cubicBezTo>
                      <a:pt x="243975" y="280828"/>
                      <a:pt x="244636" y="229954"/>
                      <a:pt x="245296" y="179081"/>
                    </a:cubicBezTo>
                    <a:cubicBezTo>
                      <a:pt x="245296" y="130850"/>
                      <a:pt x="243975" y="82620"/>
                      <a:pt x="245296" y="34389"/>
                    </a:cubicBezTo>
                    <a:cubicBezTo>
                      <a:pt x="245957" y="10604"/>
                      <a:pt x="239350" y="33"/>
                      <a:pt x="213583" y="693"/>
                    </a:cubicBezTo>
                    <a:cubicBezTo>
                      <a:pt x="163370" y="1354"/>
                      <a:pt x="114479" y="1354"/>
                      <a:pt x="65588" y="33"/>
                    </a:cubicBezTo>
                    <a:close/>
                  </a:path>
                </a:pathLst>
              </a:custGeom>
              <a:grpFill/>
              <a:ln w="6599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1" name="Freeform: Shape 270">
                <a:extLst>
                  <a:ext uri="{FF2B5EF4-FFF2-40B4-BE49-F238E27FC236}">
                    <a16:creationId xmlns:a16="http://schemas.microsoft.com/office/drawing/2014/main" id="{739F34E4-C1D0-3CFF-9ED1-2FD03ED3D65C}"/>
                  </a:ext>
                </a:extLst>
              </p:cNvPr>
              <p:cNvSpPr/>
              <p:nvPr/>
            </p:nvSpPr>
            <p:spPr>
              <a:xfrm flipH="1">
                <a:off x="4375310" y="5139374"/>
                <a:ext cx="586007" cy="738652"/>
              </a:xfrm>
              <a:custGeom>
                <a:avLst/>
                <a:gdLst>
                  <a:gd name="connsiteX0" fmla="*/ 855025 w 1075696"/>
                  <a:gd name="connsiteY0" fmla="*/ 1271871 h 1355897"/>
                  <a:gd name="connsiteX1" fmla="*/ 958093 w 1075696"/>
                  <a:gd name="connsiteY1" fmla="*/ 1234211 h 1355897"/>
                  <a:gd name="connsiteX2" fmla="*/ 979235 w 1075696"/>
                  <a:gd name="connsiteY2" fmla="*/ 1186641 h 1355897"/>
                  <a:gd name="connsiteX3" fmla="*/ 978574 w 1075696"/>
                  <a:gd name="connsiteY3" fmla="*/ 541143 h 1355897"/>
                  <a:gd name="connsiteX4" fmla="*/ 977914 w 1075696"/>
                  <a:gd name="connsiteY4" fmla="*/ 377952 h 1355897"/>
                  <a:gd name="connsiteX5" fmla="*/ 1005663 w 1075696"/>
                  <a:gd name="connsiteY5" fmla="*/ 351524 h 1355897"/>
                  <a:gd name="connsiteX6" fmla="*/ 1051251 w 1075696"/>
                  <a:gd name="connsiteY6" fmla="*/ 352185 h 1355897"/>
                  <a:gd name="connsiteX7" fmla="*/ 1075697 w 1075696"/>
                  <a:gd name="connsiteY7" fmla="*/ 328400 h 1355897"/>
                  <a:gd name="connsiteX8" fmla="*/ 1075697 w 1075696"/>
                  <a:gd name="connsiteY8" fmla="*/ 178422 h 1355897"/>
                  <a:gd name="connsiteX9" fmla="*/ 1075036 w 1075696"/>
                  <a:gd name="connsiteY9" fmla="*/ 28445 h 1355897"/>
                  <a:gd name="connsiteX10" fmla="*/ 1046626 w 1075696"/>
                  <a:gd name="connsiteY10" fmla="*/ 35 h 1355897"/>
                  <a:gd name="connsiteX11" fmla="*/ 896648 w 1075696"/>
                  <a:gd name="connsiteY11" fmla="*/ 35 h 1355897"/>
                  <a:gd name="connsiteX12" fmla="*/ 865596 w 1075696"/>
                  <a:gd name="connsiteY12" fmla="*/ 31088 h 1355897"/>
                  <a:gd name="connsiteX13" fmla="*/ 864935 w 1075696"/>
                  <a:gd name="connsiteY13" fmla="*/ 178422 h 1355897"/>
                  <a:gd name="connsiteX14" fmla="*/ 864935 w 1075696"/>
                  <a:gd name="connsiteY14" fmla="*/ 331043 h 1355897"/>
                  <a:gd name="connsiteX15" fmla="*/ 884095 w 1075696"/>
                  <a:gd name="connsiteY15" fmla="*/ 351524 h 1355897"/>
                  <a:gd name="connsiteX16" fmla="*/ 907880 w 1075696"/>
                  <a:gd name="connsiteY16" fmla="*/ 375970 h 1355897"/>
                  <a:gd name="connsiteX17" fmla="*/ 907220 w 1075696"/>
                  <a:gd name="connsiteY17" fmla="*/ 1171445 h 1355897"/>
                  <a:gd name="connsiteX18" fmla="*/ 861632 w 1075696"/>
                  <a:gd name="connsiteY18" fmla="*/ 1217033 h 1355897"/>
                  <a:gd name="connsiteX19" fmla="*/ 208206 w 1075696"/>
                  <a:gd name="connsiteY19" fmla="*/ 1217694 h 1355897"/>
                  <a:gd name="connsiteX20" fmla="*/ 171868 w 1075696"/>
                  <a:gd name="connsiteY20" fmla="*/ 1198533 h 1355897"/>
                  <a:gd name="connsiteX21" fmla="*/ 57568 w 1075696"/>
                  <a:gd name="connsiteY21" fmla="*/ 1166820 h 1355897"/>
                  <a:gd name="connsiteX22" fmla="*/ 748 w 1075696"/>
                  <a:gd name="connsiteY22" fmla="*/ 1269228 h 1355897"/>
                  <a:gd name="connsiteX23" fmla="*/ 82674 w 1075696"/>
                  <a:gd name="connsiteY23" fmla="*/ 1355118 h 1355897"/>
                  <a:gd name="connsiteX24" fmla="*/ 182439 w 1075696"/>
                  <a:gd name="connsiteY24" fmla="*/ 1296316 h 1355897"/>
                  <a:gd name="connsiteX25" fmla="*/ 220759 w 1075696"/>
                  <a:gd name="connsiteY25" fmla="*/ 1271210 h 1355897"/>
                  <a:gd name="connsiteX26" fmla="*/ 855025 w 1075696"/>
                  <a:gd name="connsiteY26" fmla="*/ 1271871 h 13558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075696" h="1355897">
                    <a:moveTo>
                      <a:pt x="855025" y="1271871"/>
                    </a:moveTo>
                    <a:cubicBezTo>
                      <a:pt x="896648" y="1272531"/>
                      <a:pt x="928362" y="1262621"/>
                      <a:pt x="958093" y="1234211"/>
                    </a:cubicBezTo>
                    <a:cubicBezTo>
                      <a:pt x="973289" y="1219676"/>
                      <a:pt x="979235" y="1206462"/>
                      <a:pt x="979235" y="1186641"/>
                    </a:cubicBezTo>
                    <a:cubicBezTo>
                      <a:pt x="978574" y="971255"/>
                      <a:pt x="978574" y="756529"/>
                      <a:pt x="978574" y="541143"/>
                    </a:cubicBezTo>
                    <a:cubicBezTo>
                      <a:pt x="978574" y="486966"/>
                      <a:pt x="979896" y="432129"/>
                      <a:pt x="977914" y="377952"/>
                    </a:cubicBezTo>
                    <a:cubicBezTo>
                      <a:pt x="977253" y="355488"/>
                      <a:pt x="985181" y="350203"/>
                      <a:pt x="1005663" y="351524"/>
                    </a:cubicBezTo>
                    <a:cubicBezTo>
                      <a:pt x="1020859" y="352845"/>
                      <a:pt x="1036055" y="350863"/>
                      <a:pt x="1051251" y="352185"/>
                    </a:cubicBezTo>
                    <a:cubicBezTo>
                      <a:pt x="1069750" y="353506"/>
                      <a:pt x="1075697" y="347560"/>
                      <a:pt x="1075697" y="328400"/>
                    </a:cubicBezTo>
                    <a:cubicBezTo>
                      <a:pt x="1074375" y="278187"/>
                      <a:pt x="1075697" y="228635"/>
                      <a:pt x="1075697" y="178422"/>
                    </a:cubicBezTo>
                    <a:cubicBezTo>
                      <a:pt x="1075697" y="128210"/>
                      <a:pt x="1074375" y="78657"/>
                      <a:pt x="1075036" y="28445"/>
                    </a:cubicBezTo>
                    <a:cubicBezTo>
                      <a:pt x="1075036" y="7303"/>
                      <a:pt x="1067108" y="35"/>
                      <a:pt x="1046626" y="35"/>
                    </a:cubicBezTo>
                    <a:cubicBezTo>
                      <a:pt x="996413" y="696"/>
                      <a:pt x="946861" y="1357"/>
                      <a:pt x="896648" y="35"/>
                    </a:cubicBezTo>
                    <a:cubicBezTo>
                      <a:pt x="873524" y="-626"/>
                      <a:pt x="864935" y="7964"/>
                      <a:pt x="865596" y="31088"/>
                    </a:cubicBezTo>
                    <a:cubicBezTo>
                      <a:pt x="866257" y="79979"/>
                      <a:pt x="865596" y="129531"/>
                      <a:pt x="864935" y="178422"/>
                    </a:cubicBezTo>
                    <a:cubicBezTo>
                      <a:pt x="864935" y="229296"/>
                      <a:pt x="865596" y="280169"/>
                      <a:pt x="864935" y="331043"/>
                    </a:cubicBezTo>
                    <a:cubicBezTo>
                      <a:pt x="864935" y="344917"/>
                      <a:pt x="867578" y="354167"/>
                      <a:pt x="884095" y="351524"/>
                    </a:cubicBezTo>
                    <a:cubicBezTo>
                      <a:pt x="903255" y="348881"/>
                      <a:pt x="907880" y="358131"/>
                      <a:pt x="907880" y="375970"/>
                    </a:cubicBezTo>
                    <a:cubicBezTo>
                      <a:pt x="907220" y="640908"/>
                      <a:pt x="907880" y="906507"/>
                      <a:pt x="907220" y="1171445"/>
                    </a:cubicBezTo>
                    <a:cubicBezTo>
                      <a:pt x="907220" y="1201837"/>
                      <a:pt x="892024" y="1217033"/>
                      <a:pt x="861632" y="1217033"/>
                    </a:cubicBezTo>
                    <a:cubicBezTo>
                      <a:pt x="643603" y="1217033"/>
                      <a:pt x="426235" y="1217033"/>
                      <a:pt x="208206" y="1217694"/>
                    </a:cubicBezTo>
                    <a:cubicBezTo>
                      <a:pt x="191688" y="1217694"/>
                      <a:pt x="181117" y="1213730"/>
                      <a:pt x="171868" y="1198533"/>
                    </a:cubicBezTo>
                    <a:cubicBezTo>
                      <a:pt x="148743" y="1162195"/>
                      <a:pt x="99852" y="1150303"/>
                      <a:pt x="57568" y="1166820"/>
                    </a:cubicBezTo>
                    <a:cubicBezTo>
                      <a:pt x="18587" y="1182016"/>
                      <a:pt x="-4538" y="1224300"/>
                      <a:pt x="748" y="1269228"/>
                    </a:cubicBezTo>
                    <a:cubicBezTo>
                      <a:pt x="6694" y="1316798"/>
                      <a:pt x="37747" y="1349832"/>
                      <a:pt x="82674" y="1355118"/>
                    </a:cubicBezTo>
                    <a:cubicBezTo>
                      <a:pt x="128262" y="1360403"/>
                      <a:pt x="169885" y="1338600"/>
                      <a:pt x="182439" y="1296316"/>
                    </a:cubicBezTo>
                    <a:cubicBezTo>
                      <a:pt x="189706" y="1273853"/>
                      <a:pt x="201599" y="1271210"/>
                      <a:pt x="220759" y="1271210"/>
                    </a:cubicBezTo>
                    <a:cubicBezTo>
                      <a:pt x="431520" y="1271210"/>
                      <a:pt x="643603" y="1269889"/>
                      <a:pt x="855025" y="1271871"/>
                    </a:cubicBezTo>
                    <a:close/>
                  </a:path>
                </a:pathLst>
              </a:custGeom>
              <a:grpFill/>
              <a:ln w="6599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2" name="Freeform: Shape 271">
                <a:extLst>
                  <a:ext uri="{FF2B5EF4-FFF2-40B4-BE49-F238E27FC236}">
                    <a16:creationId xmlns:a16="http://schemas.microsoft.com/office/drawing/2014/main" id="{9DAC702B-5094-0CCB-09E3-C9D0BAD24765}"/>
                  </a:ext>
                </a:extLst>
              </p:cNvPr>
              <p:cNvSpPr/>
              <p:nvPr/>
            </p:nvSpPr>
            <p:spPr>
              <a:xfrm flipH="1">
                <a:off x="1924341" y="5139374"/>
                <a:ext cx="576100" cy="1118127"/>
              </a:xfrm>
              <a:custGeom>
                <a:avLst/>
                <a:gdLst>
                  <a:gd name="connsiteX0" fmla="*/ 97540 w 576100"/>
                  <a:gd name="connsiteY0" fmla="*/ 19 h 1118127"/>
                  <a:gd name="connsiteX1" fmla="*/ 17276 w 576100"/>
                  <a:gd name="connsiteY1" fmla="*/ 19 h 1118127"/>
                  <a:gd name="connsiteX2" fmla="*/ 360 w 576100"/>
                  <a:gd name="connsiteY2" fmla="*/ 16936 h 1118127"/>
                  <a:gd name="connsiteX3" fmla="*/ 0 w 576100"/>
                  <a:gd name="connsiteY3" fmla="*/ 97199 h 1118127"/>
                  <a:gd name="connsiteX4" fmla="*/ 0 w 576100"/>
                  <a:gd name="connsiteY4" fmla="*/ 179982 h 1118127"/>
                  <a:gd name="connsiteX5" fmla="*/ 11517 w 576100"/>
                  <a:gd name="connsiteY5" fmla="*/ 191500 h 1118127"/>
                  <a:gd name="connsiteX6" fmla="*/ 49922 w 576100"/>
                  <a:gd name="connsiteY6" fmla="*/ 191650 h 1118127"/>
                  <a:gd name="connsiteX7" fmla="*/ 46244 w 576100"/>
                  <a:gd name="connsiteY7" fmla="*/ 192570 h 1118127"/>
                  <a:gd name="connsiteX8" fmla="*/ 43182 w 576100"/>
                  <a:gd name="connsiteY8" fmla="*/ 207687 h 1118127"/>
                  <a:gd name="connsiteX9" fmla="*/ 43496 w 576100"/>
                  <a:gd name="connsiteY9" fmla="*/ 1059632 h 1118127"/>
                  <a:gd name="connsiteX10" fmla="*/ 60140 w 576100"/>
                  <a:gd name="connsiteY10" fmla="*/ 1077988 h 1118127"/>
                  <a:gd name="connsiteX11" fmla="*/ 471203 w 576100"/>
                  <a:gd name="connsiteY11" fmla="*/ 1077988 h 1118127"/>
                  <a:gd name="connsiteX12" fmla="*/ 488789 w 576100"/>
                  <a:gd name="connsiteY12" fmla="*/ 1080147 h 1118127"/>
                  <a:gd name="connsiteX13" fmla="*/ 522076 w 576100"/>
                  <a:gd name="connsiteY13" fmla="*/ 1117220 h 1118127"/>
                  <a:gd name="connsiteX14" fmla="*/ 573890 w 576100"/>
                  <a:gd name="connsiteY14" fmla="*/ 1082307 h 1118127"/>
                  <a:gd name="connsiteX15" fmla="*/ 550967 w 576100"/>
                  <a:gd name="connsiteY15" fmla="*/ 1016440 h 1118127"/>
                  <a:gd name="connsiteX16" fmla="*/ 491615 w 576100"/>
                  <a:gd name="connsiteY16" fmla="*/ 1038036 h 1118127"/>
                  <a:gd name="connsiteX17" fmla="*/ 94369 w 576100"/>
                  <a:gd name="connsiteY17" fmla="*/ 1038396 h 1118127"/>
                  <a:gd name="connsiteX18" fmla="*/ 78039 w 576100"/>
                  <a:gd name="connsiteY18" fmla="*/ 1019680 h 1118127"/>
                  <a:gd name="connsiteX19" fmla="*/ 78039 w 576100"/>
                  <a:gd name="connsiteY19" fmla="*/ 211286 h 1118127"/>
                  <a:gd name="connsiteX20" fmla="*/ 76642 w 576100"/>
                  <a:gd name="connsiteY20" fmla="*/ 191755 h 1118127"/>
                  <a:gd name="connsiteX21" fmla="*/ 103299 w 576100"/>
                  <a:gd name="connsiteY21" fmla="*/ 191860 h 1118127"/>
                  <a:gd name="connsiteX22" fmla="*/ 114817 w 576100"/>
                  <a:gd name="connsiteY22" fmla="*/ 179982 h 1118127"/>
                  <a:gd name="connsiteX23" fmla="*/ 115177 w 576100"/>
                  <a:gd name="connsiteY23" fmla="*/ 97199 h 1118127"/>
                  <a:gd name="connsiteX24" fmla="*/ 114817 w 576100"/>
                  <a:gd name="connsiteY24" fmla="*/ 16936 h 1118127"/>
                  <a:gd name="connsiteX25" fmla="*/ 97540 w 576100"/>
                  <a:gd name="connsiteY25" fmla="*/ 19 h 1118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576100" h="1118127">
                    <a:moveTo>
                      <a:pt x="97540" y="19"/>
                    </a:moveTo>
                    <a:cubicBezTo>
                      <a:pt x="70905" y="739"/>
                      <a:pt x="43911" y="739"/>
                      <a:pt x="17276" y="19"/>
                    </a:cubicBezTo>
                    <a:cubicBezTo>
                      <a:pt x="4679" y="-341"/>
                      <a:pt x="0" y="4338"/>
                      <a:pt x="360" y="16936"/>
                    </a:cubicBezTo>
                    <a:cubicBezTo>
                      <a:pt x="720" y="43570"/>
                      <a:pt x="360" y="70564"/>
                      <a:pt x="0" y="97199"/>
                    </a:cubicBezTo>
                    <a:cubicBezTo>
                      <a:pt x="0" y="124913"/>
                      <a:pt x="360" y="152627"/>
                      <a:pt x="0" y="179982"/>
                    </a:cubicBezTo>
                    <a:cubicBezTo>
                      <a:pt x="0" y="188980"/>
                      <a:pt x="2879" y="191500"/>
                      <a:pt x="11517" y="191500"/>
                    </a:cubicBezTo>
                    <a:lnTo>
                      <a:pt x="49922" y="191650"/>
                    </a:lnTo>
                    <a:lnTo>
                      <a:pt x="46244" y="192570"/>
                    </a:lnTo>
                    <a:cubicBezTo>
                      <a:pt x="43889" y="195449"/>
                      <a:pt x="43182" y="200308"/>
                      <a:pt x="43182" y="207687"/>
                    </a:cubicBezTo>
                    <a:cubicBezTo>
                      <a:pt x="43496" y="491668"/>
                      <a:pt x="43496" y="775651"/>
                      <a:pt x="43496" y="1059632"/>
                    </a:cubicBezTo>
                    <a:cubicBezTo>
                      <a:pt x="43496" y="1079428"/>
                      <a:pt x="40670" y="1077988"/>
                      <a:pt x="60140" y="1077988"/>
                    </a:cubicBezTo>
                    <a:cubicBezTo>
                      <a:pt x="197056" y="1077988"/>
                      <a:pt x="334287" y="1077988"/>
                      <a:pt x="471203" y="1077988"/>
                    </a:cubicBezTo>
                    <a:cubicBezTo>
                      <a:pt x="477170" y="1077988"/>
                      <a:pt x="483136" y="1076548"/>
                      <a:pt x="488789" y="1080147"/>
                    </a:cubicBezTo>
                    <a:cubicBezTo>
                      <a:pt x="492871" y="1100664"/>
                      <a:pt x="505119" y="1113981"/>
                      <a:pt x="522076" y="1117220"/>
                    </a:cubicBezTo>
                    <a:cubicBezTo>
                      <a:pt x="546884" y="1121899"/>
                      <a:pt x="566982" y="1108222"/>
                      <a:pt x="573890" y="1082307"/>
                    </a:cubicBezTo>
                    <a:cubicBezTo>
                      <a:pt x="580799" y="1055673"/>
                      <a:pt x="571064" y="1026879"/>
                      <a:pt x="550967" y="1016440"/>
                    </a:cubicBezTo>
                    <a:cubicBezTo>
                      <a:pt x="528671" y="1004923"/>
                      <a:pt x="505432" y="1013201"/>
                      <a:pt x="491615" y="1038036"/>
                    </a:cubicBezTo>
                    <a:cubicBezTo>
                      <a:pt x="359095" y="1038036"/>
                      <a:pt x="226889" y="1038396"/>
                      <a:pt x="94369" y="1038396"/>
                    </a:cubicBezTo>
                    <a:cubicBezTo>
                      <a:pt x="78039" y="1038396"/>
                      <a:pt x="78039" y="1038396"/>
                      <a:pt x="78039" y="1019680"/>
                    </a:cubicBezTo>
                    <a:cubicBezTo>
                      <a:pt x="78039" y="750095"/>
                      <a:pt x="78039" y="480871"/>
                      <a:pt x="78039" y="211286"/>
                    </a:cubicBezTo>
                    <a:lnTo>
                      <a:pt x="76642" y="191755"/>
                    </a:lnTo>
                    <a:lnTo>
                      <a:pt x="103299" y="191860"/>
                    </a:lnTo>
                    <a:cubicBezTo>
                      <a:pt x="112297" y="191860"/>
                      <a:pt x="114817" y="188620"/>
                      <a:pt x="114817" y="179982"/>
                    </a:cubicBezTo>
                    <a:cubicBezTo>
                      <a:pt x="114456" y="152268"/>
                      <a:pt x="114817" y="124553"/>
                      <a:pt x="115177" y="97199"/>
                    </a:cubicBezTo>
                    <a:cubicBezTo>
                      <a:pt x="115177" y="70564"/>
                      <a:pt x="114456" y="43570"/>
                      <a:pt x="114817" y="16936"/>
                    </a:cubicBezTo>
                    <a:cubicBezTo>
                      <a:pt x="115177" y="3978"/>
                      <a:pt x="110137" y="19"/>
                      <a:pt x="97540" y="19"/>
                    </a:cubicBezTo>
                    <a:close/>
                  </a:path>
                </a:pathLst>
              </a:custGeom>
              <a:grpFill/>
              <a:ln w="6599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3" name="Freeform: Shape 272">
                <a:extLst>
                  <a:ext uri="{FF2B5EF4-FFF2-40B4-BE49-F238E27FC236}">
                    <a16:creationId xmlns:a16="http://schemas.microsoft.com/office/drawing/2014/main" id="{7F67477A-EC8E-1459-FEAB-42EC769C4F53}"/>
                  </a:ext>
                </a:extLst>
              </p:cNvPr>
              <p:cNvSpPr/>
              <p:nvPr/>
            </p:nvSpPr>
            <p:spPr>
              <a:xfrm flipH="1">
                <a:off x="2778637" y="5139374"/>
                <a:ext cx="120656" cy="1100593"/>
              </a:xfrm>
              <a:custGeom>
                <a:avLst/>
                <a:gdLst>
                  <a:gd name="connsiteX0" fmla="*/ 102279 w 120656"/>
                  <a:gd name="connsiteY0" fmla="*/ 19 h 1100593"/>
                  <a:gd name="connsiteX1" fmla="*/ 22016 w 120656"/>
                  <a:gd name="connsiteY1" fmla="*/ 19 h 1100593"/>
                  <a:gd name="connsiteX2" fmla="*/ 4020 w 120656"/>
                  <a:gd name="connsiteY2" fmla="*/ 17656 h 1100593"/>
                  <a:gd name="connsiteX3" fmla="*/ 4020 w 120656"/>
                  <a:gd name="connsiteY3" fmla="*/ 96480 h 1100593"/>
                  <a:gd name="connsiteX4" fmla="*/ 4379 w 120656"/>
                  <a:gd name="connsiteY4" fmla="*/ 177823 h 1100593"/>
                  <a:gd name="connsiteX5" fmla="*/ 18417 w 120656"/>
                  <a:gd name="connsiteY5" fmla="*/ 191500 h 1100593"/>
                  <a:gd name="connsiteX6" fmla="*/ 57596 w 120656"/>
                  <a:gd name="connsiteY6" fmla="*/ 191500 h 1100593"/>
                  <a:gd name="connsiteX7" fmla="*/ 52440 w 120656"/>
                  <a:gd name="connsiteY7" fmla="*/ 193064 h 1100593"/>
                  <a:gd name="connsiteX8" fmla="*/ 49741 w 120656"/>
                  <a:gd name="connsiteY8" fmla="*/ 206606 h 1100593"/>
                  <a:gd name="connsiteX9" fmla="*/ 50100 w 120656"/>
                  <a:gd name="connsiteY9" fmla="*/ 975408 h 1100593"/>
                  <a:gd name="connsiteX10" fmla="*/ 34624 w 120656"/>
                  <a:gd name="connsiteY10" fmla="*/ 997004 h 1100593"/>
                  <a:gd name="connsiteX11" fmla="*/ 11948 w 120656"/>
                  <a:gd name="connsiteY11" fmla="*/ 1011761 h 1100593"/>
                  <a:gd name="connsiteX12" fmla="*/ 16627 w 120656"/>
                  <a:gd name="connsiteY12" fmla="*/ 1087705 h 1100593"/>
                  <a:gd name="connsiteX13" fmla="*/ 88253 w 120656"/>
                  <a:gd name="connsiteY13" fmla="*/ 1085905 h 1100593"/>
                  <a:gd name="connsiteX14" fmla="*/ 88613 w 120656"/>
                  <a:gd name="connsiteY14" fmla="*/ 1009241 h 1100593"/>
                  <a:gd name="connsiteX15" fmla="*/ 79974 w 120656"/>
                  <a:gd name="connsiteY15" fmla="*/ 984766 h 1100593"/>
                  <a:gd name="connsiteX16" fmla="*/ 79974 w 120656"/>
                  <a:gd name="connsiteY16" fmla="*/ 596766 h 1100593"/>
                  <a:gd name="connsiteX17" fmla="*/ 79974 w 120656"/>
                  <a:gd name="connsiteY17" fmla="*/ 204447 h 1100593"/>
                  <a:gd name="connsiteX18" fmla="*/ 77680 w 120656"/>
                  <a:gd name="connsiteY18" fmla="*/ 192929 h 1100593"/>
                  <a:gd name="connsiteX19" fmla="*/ 73441 w 120656"/>
                  <a:gd name="connsiteY19" fmla="*/ 191500 h 1100593"/>
                  <a:gd name="connsiteX20" fmla="*/ 105879 w 120656"/>
                  <a:gd name="connsiteY20" fmla="*/ 191500 h 1100593"/>
                  <a:gd name="connsiteX21" fmla="*/ 119916 w 120656"/>
                  <a:gd name="connsiteY21" fmla="*/ 177463 h 1100593"/>
                  <a:gd name="connsiteX22" fmla="*/ 120636 w 120656"/>
                  <a:gd name="connsiteY22" fmla="*/ 96120 h 1100593"/>
                  <a:gd name="connsiteX23" fmla="*/ 120636 w 120656"/>
                  <a:gd name="connsiteY23" fmla="*/ 19096 h 1100593"/>
                  <a:gd name="connsiteX24" fmla="*/ 102279 w 120656"/>
                  <a:gd name="connsiteY24" fmla="*/ 19 h 1100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20656" h="1100593">
                    <a:moveTo>
                      <a:pt x="102279" y="19"/>
                    </a:moveTo>
                    <a:cubicBezTo>
                      <a:pt x="75645" y="740"/>
                      <a:pt x="48651" y="740"/>
                      <a:pt x="22016" y="19"/>
                    </a:cubicBezTo>
                    <a:cubicBezTo>
                      <a:pt x="9059" y="-341"/>
                      <a:pt x="3660" y="4339"/>
                      <a:pt x="4020" y="17656"/>
                    </a:cubicBezTo>
                    <a:cubicBezTo>
                      <a:pt x="4740" y="43931"/>
                      <a:pt x="4020" y="70205"/>
                      <a:pt x="4020" y="96480"/>
                    </a:cubicBezTo>
                    <a:cubicBezTo>
                      <a:pt x="4379" y="123474"/>
                      <a:pt x="5100" y="150829"/>
                      <a:pt x="4379" y="177823"/>
                    </a:cubicBezTo>
                    <a:cubicBezTo>
                      <a:pt x="4020" y="188981"/>
                      <a:pt x="7979" y="191860"/>
                      <a:pt x="18417" y="191500"/>
                    </a:cubicBezTo>
                    <a:lnTo>
                      <a:pt x="57596" y="191500"/>
                    </a:lnTo>
                    <a:lnTo>
                      <a:pt x="52440" y="193064"/>
                    </a:lnTo>
                    <a:cubicBezTo>
                      <a:pt x="50191" y="195989"/>
                      <a:pt x="49741" y="200488"/>
                      <a:pt x="49741" y="206606"/>
                    </a:cubicBezTo>
                    <a:cubicBezTo>
                      <a:pt x="50100" y="462874"/>
                      <a:pt x="49741" y="719141"/>
                      <a:pt x="50100" y="975408"/>
                    </a:cubicBezTo>
                    <a:cubicBezTo>
                      <a:pt x="50100" y="987286"/>
                      <a:pt x="49381" y="995564"/>
                      <a:pt x="34624" y="997004"/>
                    </a:cubicBezTo>
                    <a:cubicBezTo>
                      <a:pt x="25266" y="997724"/>
                      <a:pt x="18067" y="1004562"/>
                      <a:pt x="11948" y="1011761"/>
                    </a:cubicBezTo>
                    <a:cubicBezTo>
                      <a:pt x="-5688" y="1033716"/>
                      <a:pt x="-3529" y="1068989"/>
                      <a:pt x="16627" y="1087705"/>
                    </a:cubicBezTo>
                    <a:cubicBezTo>
                      <a:pt x="36064" y="1105702"/>
                      <a:pt x="69897" y="1104622"/>
                      <a:pt x="88253" y="1085905"/>
                    </a:cubicBezTo>
                    <a:cubicBezTo>
                      <a:pt x="108048" y="1066109"/>
                      <a:pt x="109128" y="1029397"/>
                      <a:pt x="88613" y="1009241"/>
                    </a:cubicBezTo>
                    <a:cubicBezTo>
                      <a:pt x="81414" y="1001683"/>
                      <a:pt x="79974" y="994485"/>
                      <a:pt x="79974" y="984766"/>
                    </a:cubicBezTo>
                    <a:cubicBezTo>
                      <a:pt x="79974" y="855553"/>
                      <a:pt x="79974" y="725980"/>
                      <a:pt x="79974" y="596766"/>
                    </a:cubicBezTo>
                    <a:cubicBezTo>
                      <a:pt x="79974" y="466113"/>
                      <a:pt x="79974" y="335100"/>
                      <a:pt x="79974" y="204447"/>
                    </a:cubicBezTo>
                    <a:cubicBezTo>
                      <a:pt x="79974" y="199228"/>
                      <a:pt x="79614" y="195449"/>
                      <a:pt x="77680" y="192929"/>
                    </a:cubicBezTo>
                    <a:lnTo>
                      <a:pt x="73441" y="191500"/>
                    </a:lnTo>
                    <a:lnTo>
                      <a:pt x="105879" y="191500"/>
                    </a:lnTo>
                    <a:cubicBezTo>
                      <a:pt x="116677" y="191860"/>
                      <a:pt x="119916" y="188261"/>
                      <a:pt x="119916" y="177463"/>
                    </a:cubicBezTo>
                    <a:cubicBezTo>
                      <a:pt x="119916" y="150469"/>
                      <a:pt x="118116" y="123114"/>
                      <a:pt x="120636" y="96120"/>
                    </a:cubicBezTo>
                    <a:cubicBezTo>
                      <a:pt x="120636" y="70565"/>
                      <a:pt x="119916" y="45010"/>
                      <a:pt x="120636" y="19096"/>
                    </a:cubicBezTo>
                    <a:cubicBezTo>
                      <a:pt x="120995" y="5419"/>
                      <a:pt x="116677" y="-341"/>
                      <a:pt x="102279" y="19"/>
                    </a:cubicBezTo>
                    <a:close/>
                  </a:path>
                </a:pathLst>
              </a:custGeom>
              <a:grpFill/>
              <a:ln w="6599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4" name="Freeform: Shape 273">
                <a:extLst>
                  <a:ext uri="{FF2B5EF4-FFF2-40B4-BE49-F238E27FC236}">
                    <a16:creationId xmlns:a16="http://schemas.microsoft.com/office/drawing/2014/main" id="{9F9BF9CE-06ED-8B5F-7A16-9D99F68DBE11}"/>
                  </a:ext>
                </a:extLst>
              </p:cNvPr>
              <p:cNvSpPr/>
              <p:nvPr/>
            </p:nvSpPr>
            <p:spPr>
              <a:xfrm flipH="1">
                <a:off x="1405312" y="5139374"/>
                <a:ext cx="689866" cy="864745"/>
              </a:xfrm>
              <a:custGeom>
                <a:avLst/>
                <a:gdLst>
                  <a:gd name="connsiteX0" fmla="*/ 50409 w 689866"/>
                  <a:gd name="connsiteY0" fmla="*/ 189897 h 864745"/>
                  <a:gd name="connsiteX1" fmla="*/ 42131 w 689866"/>
                  <a:gd name="connsiteY1" fmla="*/ 205149 h 864745"/>
                  <a:gd name="connsiteX2" fmla="*/ 42131 w 689866"/>
                  <a:gd name="connsiteY2" fmla="*/ 505687 h 864745"/>
                  <a:gd name="connsiteX3" fmla="*/ 41771 w 689866"/>
                  <a:gd name="connsiteY3" fmla="*/ 803346 h 864745"/>
                  <a:gd name="connsiteX4" fmla="*/ 59768 w 689866"/>
                  <a:gd name="connsiteY4" fmla="*/ 822062 h 864745"/>
                  <a:gd name="connsiteX5" fmla="*/ 571582 w 689866"/>
                  <a:gd name="connsiteY5" fmla="*/ 821702 h 864745"/>
                  <a:gd name="connsiteX6" fmla="*/ 591018 w 689866"/>
                  <a:gd name="connsiteY6" fmla="*/ 833580 h 864745"/>
                  <a:gd name="connsiteX7" fmla="*/ 648966 w 689866"/>
                  <a:gd name="connsiteY7" fmla="*/ 863814 h 864745"/>
                  <a:gd name="connsiteX8" fmla="*/ 689638 w 689866"/>
                  <a:gd name="connsiteY8" fmla="*/ 816663 h 864745"/>
                  <a:gd name="connsiteX9" fmla="*/ 656525 w 689866"/>
                  <a:gd name="connsiteY9" fmla="*/ 760874 h 864745"/>
                  <a:gd name="connsiteX10" fmla="*/ 595338 w 689866"/>
                  <a:gd name="connsiteY10" fmla="*/ 781390 h 864745"/>
                  <a:gd name="connsiteX11" fmla="*/ 575542 w 689866"/>
                  <a:gd name="connsiteY11" fmla="*/ 791828 h 864745"/>
                  <a:gd name="connsiteX12" fmla="*/ 88201 w 689866"/>
                  <a:gd name="connsiteY12" fmla="*/ 791828 h 864745"/>
                  <a:gd name="connsiteX13" fmla="*/ 71645 w 689866"/>
                  <a:gd name="connsiteY13" fmla="*/ 774552 h 864745"/>
                  <a:gd name="connsiteX14" fmla="*/ 72005 w 689866"/>
                  <a:gd name="connsiteY14" fmla="*/ 210187 h 864745"/>
                  <a:gd name="connsiteX15" fmla="*/ 72005 w 689866"/>
                  <a:gd name="connsiteY15" fmla="*/ 197230 h 864745"/>
                  <a:gd name="connsiteX16" fmla="*/ 68405 w 689866"/>
                  <a:gd name="connsiteY16" fmla="*/ 190031 h 864745"/>
                  <a:gd name="connsiteX17" fmla="*/ 50409 w 689866"/>
                  <a:gd name="connsiteY17" fmla="*/ 189897 h 864745"/>
                  <a:gd name="connsiteX18" fmla="*/ 100079 w 689866"/>
                  <a:gd name="connsiteY18" fmla="*/ 0 h 864745"/>
                  <a:gd name="connsiteX19" fmla="*/ 14057 w 689866"/>
                  <a:gd name="connsiteY19" fmla="*/ 0 h 864745"/>
                  <a:gd name="connsiteX20" fmla="*/ 19 w 689866"/>
                  <a:gd name="connsiteY20" fmla="*/ 14037 h 864745"/>
                  <a:gd name="connsiteX21" fmla="*/ 739 w 689866"/>
                  <a:gd name="connsiteY21" fmla="*/ 95381 h 864745"/>
                  <a:gd name="connsiteX22" fmla="*/ 2899 w 689866"/>
                  <a:gd name="connsiteY22" fmla="*/ 114097 h 864745"/>
                  <a:gd name="connsiteX23" fmla="*/ 2899 w 689866"/>
                  <a:gd name="connsiteY23" fmla="*/ 175284 h 864745"/>
                  <a:gd name="connsiteX24" fmla="*/ 16576 w 689866"/>
                  <a:gd name="connsiteY24" fmla="*/ 189321 h 864745"/>
                  <a:gd name="connsiteX25" fmla="*/ 112676 w 689866"/>
                  <a:gd name="connsiteY25" fmla="*/ 188601 h 864745"/>
                  <a:gd name="connsiteX26" fmla="*/ 114116 w 689866"/>
                  <a:gd name="connsiteY26" fmla="*/ 15477 h 864745"/>
                  <a:gd name="connsiteX27" fmla="*/ 100079 w 689866"/>
                  <a:gd name="connsiteY27" fmla="*/ 0 h 864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689866" h="864745">
                    <a:moveTo>
                      <a:pt x="50409" y="189897"/>
                    </a:moveTo>
                    <a:cubicBezTo>
                      <a:pt x="45460" y="192731"/>
                      <a:pt x="42131" y="198130"/>
                      <a:pt x="42131" y="205149"/>
                    </a:cubicBezTo>
                    <a:cubicBezTo>
                      <a:pt x="42131" y="305208"/>
                      <a:pt x="42131" y="405628"/>
                      <a:pt x="42131" y="505687"/>
                    </a:cubicBezTo>
                    <a:cubicBezTo>
                      <a:pt x="42131" y="605027"/>
                      <a:pt x="42491" y="704006"/>
                      <a:pt x="41771" y="803346"/>
                    </a:cubicBezTo>
                    <a:cubicBezTo>
                      <a:pt x="41771" y="817743"/>
                      <a:pt x="44650" y="822062"/>
                      <a:pt x="59768" y="822062"/>
                    </a:cubicBezTo>
                    <a:cubicBezTo>
                      <a:pt x="230372" y="821342"/>
                      <a:pt x="400977" y="821702"/>
                      <a:pt x="571582" y="821702"/>
                    </a:cubicBezTo>
                    <a:cubicBezTo>
                      <a:pt x="580940" y="821702"/>
                      <a:pt x="587059" y="822422"/>
                      <a:pt x="591018" y="833580"/>
                    </a:cubicBezTo>
                    <a:cubicBezTo>
                      <a:pt x="599296" y="857335"/>
                      <a:pt x="621972" y="868133"/>
                      <a:pt x="648966" y="863814"/>
                    </a:cubicBezTo>
                    <a:cubicBezTo>
                      <a:pt x="671282" y="860214"/>
                      <a:pt x="687478" y="841498"/>
                      <a:pt x="689638" y="816663"/>
                    </a:cubicBezTo>
                    <a:cubicBezTo>
                      <a:pt x="691798" y="790388"/>
                      <a:pt x="678480" y="768433"/>
                      <a:pt x="656525" y="760874"/>
                    </a:cubicBezTo>
                    <a:cubicBezTo>
                      <a:pt x="632770" y="752956"/>
                      <a:pt x="607215" y="760515"/>
                      <a:pt x="595338" y="781390"/>
                    </a:cubicBezTo>
                    <a:cubicBezTo>
                      <a:pt x="590298" y="790029"/>
                      <a:pt x="584899" y="791828"/>
                      <a:pt x="575542" y="791828"/>
                    </a:cubicBezTo>
                    <a:cubicBezTo>
                      <a:pt x="413215" y="791468"/>
                      <a:pt x="250888" y="791468"/>
                      <a:pt x="88201" y="791828"/>
                    </a:cubicBezTo>
                    <a:cubicBezTo>
                      <a:pt x="74164" y="791828"/>
                      <a:pt x="71645" y="787509"/>
                      <a:pt x="71645" y="774552"/>
                    </a:cubicBezTo>
                    <a:cubicBezTo>
                      <a:pt x="72005" y="586310"/>
                      <a:pt x="72005" y="398069"/>
                      <a:pt x="72005" y="210187"/>
                    </a:cubicBezTo>
                    <a:cubicBezTo>
                      <a:pt x="72005" y="205869"/>
                      <a:pt x="72005" y="201550"/>
                      <a:pt x="72005" y="197230"/>
                    </a:cubicBezTo>
                    <a:cubicBezTo>
                      <a:pt x="72005" y="194351"/>
                      <a:pt x="71645" y="191471"/>
                      <a:pt x="68405" y="190031"/>
                    </a:cubicBezTo>
                    <a:cubicBezTo>
                      <a:pt x="61927" y="186792"/>
                      <a:pt x="55358" y="187062"/>
                      <a:pt x="50409" y="189897"/>
                    </a:cubicBezTo>
                    <a:close/>
                    <a:moveTo>
                      <a:pt x="100079" y="0"/>
                    </a:moveTo>
                    <a:cubicBezTo>
                      <a:pt x="71285" y="360"/>
                      <a:pt x="42851" y="360"/>
                      <a:pt x="14057" y="0"/>
                    </a:cubicBezTo>
                    <a:cubicBezTo>
                      <a:pt x="4339" y="0"/>
                      <a:pt x="-341" y="4319"/>
                      <a:pt x="19" y="14037"/>
                    </a:cubicBezTo>
                    <a:cubicBezTo>
                      <a:pt x="379" y="41032"/>
                      <a:pt x="379" y="68386"/>
                      <a:pt x="739" y="95381"/>
                    </a:cubicBezTo>
                    <a:cubicBezTo>
                      <a:pt x="3618" y="101499"/>
                      <a:pt x="2899" y="107618"/>
                      <a:pt x="2899" y="114097"/>
                    </a:cubicBezTo>
                    <a:cubicBezTo>
                      <a:pt x="2899" y="134612"/>
                      <a:pt x="3259" y="154768"/>
                      <a:pt x="2899" y="175284"/>
                    </a:cubicBezTo>
                    <a:cubicBezTo>
                      <a:pt x="2899" y="185362"/>
                      <a:pt x="6498" y="189681"/>
                      <a:pt x="16576" y="189321"/>
                    </a:cubicBezTo>
                    <a:cubicBezTo>
                      <a:pt x="48609" y="188961"/>
                      <a:pt x="80643" y="188961"/>
                      <a:pt x="112676" y="188601"/>
                    </a:cubicBezTo>
                    <a:cubicBezTo>
                      <a:pt x="113036" y="131013"/>
                      <a:pt x="113396" y="73065"/>
                      <a:pt x="114116" y="15477"/>
                    </a:cubicBezTo>
                    <a:cubicBezTo>
                      <a:pt x="114116" y="5399"/>
                      <a:pt x="111237" y="0"/>
                      <a:pt x="100079" y="0"/>
                    </a:cubicBezTo>
                    <a:close/>
                  </a:path>
                </a:pathLst>
              </a:custGeom>
              <a:grpFill/>
              <a:ln w="6599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52" name="Group 251">
              <a:extLst>
                <a:ext uri="{FF2B5EF4-FFF2-40B4-BE49-F238E27FC236}">
                  <a16:creationId xmlns:a16="http://schemas.microsoft.com/office/drawing/2014/main" id="{DFABEB75-B3F5-752A-A137-0A228AE28370}"/>
                </a:ext>
              </a:extLst>
            </p:cNvPr>
            <p:cNvGrpSpPr/>
            <p:nvPr userDrawn="1"/>
          </p:nvGrpSpPr>
          <p:grpSpPr>
            <a:xfrm>
              <a:off x="548226" y="1602802"/>
              <a:ext cx="944002" cy="3757883"/>
              <a:chOff x="655230" y="1602802"/>
              <a:chExt cx="944002" cy="3757883"/>
            </a:xfrm>
            <a:grpFill/>
          </p:grpSpPr>
          <p:sp>
            <p:nvSpPr>
              <p:cNvPr id="261" name="Freeform: Shape 260">
                <a:extLst>
                  <a:ext uri="{FF2B5EF4-FFF2-40B4-BE49-F238E27FC236}">
                    <a16:creationId xmlns:a16="http://schemas.microsoft.com/office/drawing/2014/main" id="{C2873BF7-FF11-DDA4-6365-E43B840E1FED}"/>
                  </a:ext>
                </a:extLst>
              </p:cNvPr>
              <p:cNvSpPr/>
              <p:nvPr userDrawn="1"/>
            </p:nvSpPr>
            <p:spPr>
              <a:xfrm flipH="1">
                <a:off x="830109" y="3005304"/>
                <a:ext cx="769123" cy="128635"/>
              </a:xfrm>
              <a:custGeom>
                <a:avLst/>
                <a:gdLst>
                  <a:gd name="connsiteX0" fmla="*/ 1409189 w 1411831"/>
                  <a:gd name="connsiteY0" fmla="*/ 73007 h 236127"/>
                  <a:gd name="connsiteX1" fmla="*/ 1238730 w 1411831"/>
                  <a:gd name="connsiteY1" fmla="*/ 45257 h 236127"/>
                  <a:gd name="connsiteX2" fmla="*/ 1212963 w 1411831"/>
                  <a:gd name="connsiteY2" fmla="*/ 55168 h 236127"/>
                  <a:gd name="connsiteX3" fmla="*/ 385775 w 1411831"/>
                  <a:gd name="connsiteY3" fmla="*/ 55168 h 236127"/>
                  <a:gd name="connsiteX4" fmla="*/ 363972 w 1411831"/>
                  <a:gd name="connsiteY4" fmla="*/ 34687 h 236127"/>
                  <a:gd name="connsiteX5" fmla="*/ 340848 w 1411831"/>
                  <a:gd name="connsiteY5" fmla="*/ 12884 h 236127"/>
                  <a:gd name="connsiteX6" fmla="*/ 190870 w 1411831"/>
                  <a:gd name="connsiteY6" fmla="*/ 12884 h 236127"/>
                  <a:gd name="connsiteX7" fmla="*/ 165103 w 1411831"/>
                  <a:gd name="connsiteY7" fmla="*/ 991 h 236127"/>
                  <a:gd name="connsiteX8" fmla="*/ 31643 w 1411831"/>
                  <a:gd name="connsiteY8" fmla="*/ 991 h 236127"/>
                  <a:gd name="connsiteX9" fmla="*/ 1251 w 1411831"/>
                  <a:gd name="connsiteY9" fmla="*/ 34026 h 236127"/>
                  <a:gd name="connsiteX10" fmla="*/ 1251 w 1411831"/>
                  <a:gd name="connsiteY10" fmla="*/ 199860 h 236127"/>
                  <a:gd name="connsiteX11" fmla="*/ 37589 w 1411831"/>
                  <a:gd name="connsiteY11" fmla="*/ 234877 h 236127"/>
                  <a:gd name="connsiteX12" fmla="*/ 160478 w 1411831"/>
                  <a:gd name="connsiteY12" fmla="*/ 234877 h 236127"/>
                  <a:gd name="connsiteX13" fmla="*/ 192192 w 1411831"/>
                  <a:gd name="connsiteY13" fmla="*/ 222984 h 236127"/>
                  <a:gd name="connsiteX14" fmla="*/ 339526 w 1411831"/>
                  <a:gd name="connsiteY14" fmla="*/ 223645 h 236127"/>
                  <a:gd name="connsiteX15" fmla="*/ 363972 w 1411831"/>
                  <a:gd name="connsiteY15" fmla="*/ 199860 h 236127"/>
                  <a:gd name="connsiteX16" fmla="*/ 363311 w 1411831"/>
                  <a:gd name="connsiteY16" fmla="*/ 151629 h 236127"/>
                  <a:gd name="connsiteX17" fmla="*/ 386435 w 1411831"/>
                  <a:gd name="connsiteY17" fmla="*/ 126523 h 236127"/>
                  <a:gd name="connsiteX18" fmla="*/ 1203053 w 1411831"/>
                  <a:gd name="connsiteY18" fmla="*/ 126523 h 236127"/>
                  <a:gd name="connsiteX19" fmla="*/ 1230802 w 1411831"/>
                  <a:gd name="connsiteY19" fmla="*/ 145022 h 236127"/>
                  <a:gd name="connsiteX20" fmla="*/ 1339817 w 1411831"/>
                  <a:gd name="connsiteY20" fmla="*/ 196556 h 236127"/>
                  <a:gd name="connsiteX21" fmla="*/ 1411832 w 1411831"/>
                  <a:gd name="connsiteY21" fmla="*/ 124541 h 236127"/>
                  <a:gd name="connsiteX22" fmla="*/ 1411832 w 1411831"/>
                  <a:gd name="connsiteY22" fmla="*/ 76310 h 236127"/>
                  <a:gd name="connsiteX23" fmla="*/ 1409189 w 1411831"/>
                  <a:gd name="connsiteY23" fmla="*/ 73007 h 236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411831" h="236127">
                    <a:moveTo>
                      <a:pt x="1409189" y="73007"/>
                    </a:moveTo>
                    <a:cubicBezTo>
                      <a:pt x="1375494" y="-8259"/>
                      <a:pt x="1294889" y="-21472"/>
                      <a:pt x="1238730" y="45257"/>
                    </a:cubicBezTo>
                    <a:cubicBezTo>
                      <a:pt x="1230802" y="54507"/>
                      <a:pt x="1222874" y="55168"/>
                      <a:pt x="1212963" y="55168"/>
                    </a:cubicBezTo>
                    <a:cubicBezTo>
                      <a:pt x="937454" y="55168"/>
                      <a:pt x="661284" y="55168"/>
                      <a:pt x="385775" y="55168"/>
                    </a:cubicBezTo>
                    <a:cubicBezTo>
                      <a:pt x="370579" y="55168"/>
                      <a:pt x="361329" y="51864"/>
                      <a:pt x="363972" y="34687"/>
                    </a:cubicBezTo>
                    <a:cubicBezTo>
                      <a:pt x="366614" y="16187"/>
                      <a:pt x="357365" y="12884"/>
                      <a:pt x="340848" y="12884"/>
                    </a:cubicBezTo>
                    <a:cubicBezTo>
                      <a:pt x="290635" y="13544"/>
                      <a:pt x="241083" y="12884"/>
                      <a:pt x="190870" y="12884"/>
                    </a:cubicBezTo>
                    <a:cubicBezTo>
                      <a:pt x="184263" y="4955"/>
                      <a:pt x="175674" y="991"/>
                      <a:pt x="165103" y="991"/>
                    </a:cubicBezTo>
                    <a:cubicBezTo>
                      <a:pt x="120837" y="-330"/>
                      <a:pt x="75909" y="-330"/>
                      <a:pt x="31643" y="991"/>
                    </a:cubicBezTo>
                    <a:cubicBezTo>
                      <a:pt x="10501" y="1652"/>
                      <a:pt x="1912" y="14205"/>
                      <a:pt x="1251" y="34026"/>
                    </a:cubicBezTo>
                    <a:cubicBezTo>
                      <a:pt x="-71" y="89524"/>
                      <a:pt x="-731" y="144362"/>
                      <a:pt x="1251" y="199860"/>
                    </a:cubicBezTo>
                    <a:cubicBezTo>
                      <a:pt x="2572" y="227609"/>
                      <a:pt x="8519" y="233555"/>
                      <a:pt x="37589" y="234877"/>
                    </a:cubicBezTo>
                    <a:cubicBezTo>
                      <a:pt x="78552" y="236859"/>
                      <a:pt x="119515" y="236198"/>
                      <a:pt x="160478" y="234877"/>
                    </a:cubicBezTo>
                    <a:cubicBezTo>
                      <a:pt x="172371" y="234877"/>
                      <a:pt x="182942" y="230913"/>
                      <a:pt x="192192" y="222984"/>
                    </a:cubicBezTo>
                    <a:cubicBezTo>
                      <a:pt x="241083" y="222984"/>
                      <a:pt x="290635" y="222323"/>
                      <a:pt x="339526" y="223645"/>
                    </a:cubicBezTo>
                    <a:cubicBezTo>
                      <a:pt x="357365" y="224306"/>
                      <a:pt x="365954" y="219681"/>
                      <a:pt x="363972" y="199860"/>
                    </a:cubicBezTo>
                    <a:cubicBezTo>
                      <a:pt x="362650" y="184003"/>
                      <a:pt x="364632" y="167486"/>
                      <a:pt x="363311" y="151629"/>
                    </a:cubicBezTo>
                    <a:cubicBezTo>
                      <a:pt x="361990" y="133791"/>
                      <a:pt x="367275" y="126523"/>
                      <a:pt x="386435" y="126523"/>
                    </a:cubicBezTo>
                    <a:cubicBezTo>
                      <a:pt x="658641" y="127184"/>
                      <a:pt x="930847" y="127184"/>
                      <a:pt x="1203053" y="126523"/>
                    </a:cubicBezTo>
                    <a:cubicBezTo>
                      <a:pt x="1218249" y="126523"/>
                      <a:pt x="1224195" y="131808"/>
                      <a:pt x="1230802" y="145022"/>
                    </a:cubicBezTo>
                    <a:cubicBezTo>
                      <a:pt x="1250623" y="187968"/>
                      <a:pt x="1292907" y="206467"/>
                      <a:pt x="1339817" y="196556"/>
                    </a:cubicBezTo>
                    <a:cubicBezTo>
                      <a:pt x="1379458" y="187968"/>
                      <a:pt x="1397957" y="158897"/>
                      <a:pt x="1411832" y="124541"/>
                    </a:cubicBezTo>
                    <a:cubicBezTo>
                      <a:pt x="1411832" y="108684"/>
                      <a:pt x="1411832" y="92167"/>
                      <a:pt x="1411832" y="76310"/>
                    </a:cubicBezTo>
                    <a:cubicBezTo>
                      <a:pt x="1411171" y="74989"/>
                      <a:pt x="1409189" y="74328"/>
                      <a:pt x="1409189" y="73007"/>
                    </a:cubicBezTo>
                    <a:close/>
                  </a:path>
                </a:pathLst>
              </a:custGeom>
              <a:grpFill/>
              <a:ln w="6599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2" name="Freeform: Shape 261">
                <a:extLst>
                  <a:ext uri="{FF2B5EF4-FFF2-40B4-BE49-F238E27FC236}">
                    <a16:creationId xmlns:a16="http://schemas.microsoft.com/office/drawing/2014/main" id="{5CA03095-7CC3-2DFB-76AD-9972CC4BAB98}"/>
                  </a:ext>
                </a:extLst>
              </p:cNvPr>
              <p:cNvSpPr/>
              <p:nvPr userDrawn="1"/>
            </p:nvSpPr>
            <p:spPr>
              <a:xfrm flipH="1">
                <a:off x="955830" y="4190397"/>
                <a:ext cx="643402" cy="634359"/>
              </a:xfrm>
              <a:custGeom>
                <a:avLst/>
                <a:gdLst>
                  <a:gd name="connsiteX0" fmla="*/ 1129160 w 1181053"/>
                  <a:gd name="connsiteY0" fmla="*/ 979148 h 1164453"/>
                  <a:gd name="connsiteX1" fmla="*/ 1108019 w 1181053"/>
                  <a:gd name="connsiteY1" fmla="*/ 942810 h 1164453"/>
                  <a:gd name="connsiteX2" fmla="*/ 1109340 w 1181053"/>
                  <a:gd name="connsiteY2" fmla="*/ 104390 h 1164453"/>
                  <a:gd name="connsiteX3" fmla="*/ 1074984 w 1181053"/>
                  <a:gd name="connsiteY3" fmla="*/ 71355 h 1164453"/>
                  <a:gd name="connsiteX4" fmla="*/ 383898 w 1181053"/>
                  <a:gd name="connsiteY4" fmla="*/ 72016 h 1164453"/>
                  <a:gd name="connsiteX5" fmla="*/ 349542 w 1181053"/>
                  <a:gd name="connsiteY5" fmla="*/ 69373 h 1164453"/>
                  <a:gd name="connsiteX6" fmla="*/ 348221 w 1181053"/>
                  <a:gd name="connsiteY6" fmla="*/ 1321 h 1164453"/>
                  <a:gd name="connsiteX7" fmla="*/ 337650 w 1181053"/>
                  <a:gd name="connsiteY7" fmla="*/ 1982 h 1164453"/>
                  <a:gd name="connsiteX8" fmla="*/ 32409 w 1181053"/>
                  <a:gd name="connsiteY8" fmla="*/ 0 h 1164453"/>
                  <a:gd name="connsiteX9" fmla="*/ 35 w 1181053"/>
                  <a:gd name="connsiteY9" fmla="*/ 30392 h 1164453"/>
                  <a:gd name="connsiteX10" fmla="*/ 35 w 1181053"/>
                  <a:gd name="connsiteY10" fmla="*/ 180369 h 1164453"/>
                  <a:gd name="connsiteX11" fmla="*/ 29766 w 1181053"/>
                  <a:gd name="connsiteY11" fmla="*/ 210101 h 1164453"/>
                  <a:gd name="connsiteX12" fmla="*/ 177101 w 1181053"/>
                  <a:gd name="connsiteY12" fmla="*/ 210101 h 1164453"/>
                  <a:gd name="connsiteX13" fmla="*/ 292062 w 1181053"/>
                  <a:gd name="connsiteY13" fmla="*/ 209440 h 1164453"/>
                  <a:gd name="connsiteX14" fmla="*/ 349542 w 1181053"/>
                  <a:gd name="connsiteY14" fmla="*/ 147996 h 1164453"/>
                  <a:gd name="connsiteX15" fmla="*/ 381256 w 1181053"/>
                  <a:gd name="connsiteY15" fmla="*/ 146014 h 1164453"/>
                  <a:gd name="connsiteX16" fmla="*/ 1021467 w 1181053"/>
                  <a:gd name="connsiteY16" fmla="*/ 145353 h 1164453"/>
                  <a:gd name="connsiteX17" fmla="*/ 1054502 w 1181053"/>
                  <a:gd name="connsiteY17" fmla="*/ 177066 h 1164453"/>
                  <a:gd name="connsiteX18" fmla="*/ 1054502 w 1181053"/>
                  <a:gd name="connsiteY18" fmla="*/ 945453 h 1164453"/>
                  <a:gd name="connsiteX19" fmla="*/ 1032699 w 1181053"/>
                  <a:gd name="connsiteY19" fmla="*/ 985755 h 1164453"/>
                  <a:gd name="connsiteX20" fmla="*/ 997022 w 1181053"/>
                  <a:gd name="connsiteY20" fmla="*/ 1102037 h 1164453"/>
                  <a:gd name="connsiteX21" fmla="*/ 1094805 w 1181053"/>
                  <a:gd name="connsiteY21" fmla="*/ 1164142 h 1164453"/>
                  <a:gd name="connsiteX22" fmla="*/ 1178712 w 1181053"/>
                  <a:gd name="connsiteY22" fmla="*/ 1090145 h 1164453"/>
                  <a:gd name="connsiteX23" fmla="*/ 1129160 w 1181053"/>
                  <a:gd name="connsiteY23" fmla="*/ 979148 h 1164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181053" h="1164453">
                    <a:moveTo>
                      <a:pt x="1129160" y="979148"/>
                    </a:moveTo>
                    <a:cubicBezTo>
                      <a:pt x="1110001" y="971220"/>
                      <a:pt x="1108019" y="959988"/>
                      <a:pt x="1108019" y="942810"/>
                    </a:cubicBezTo>
                    <a:cubicBezTo>
                      <a:pt x="1108679" y="663337"/>
                      <a:pt x="1108019" y="383863"/>
                      <a:pt x="1109340" y="104390"/>
                    </a:cubicBezTo>
                    <a:cubicBezTo>
                      <a:pt x="1109340" y="75980"/>
                      <a:pt x="1100751" y="71355"/>
                      <a:pt x="1074984" y="71355"/>
                    </a:cubicBezTo>
                    <a:cubicBezTo>
                      <a:pt x="844402" y="72676"/>
                      <a:pt x="614480" y="72016"/>
                      <a:pt x="383898" y="72016"/>
                    </a:cubicBezTo>
                    <a:cubicBezTo>
                      <a:pt x="372666" y="72016"/>
                      <a:pt x="360774" y="73998"/>
                      <a:pt x="349542" y="69373"/>
                    </a:cubicBezTo>
                    <a:cubicBezTo>
                      <a:pt x="350863" y="46909"/>
                      <a:pt x="352845" y="23785"/>
                      <a:pt x="348221" y="1321"/>
                    </a:cubicBezTo>
                    <a:cubicBezTo>
                      <a:pt x="344917" y="1321"/>
                      <a:pt x="340953" y="1982"/>
                      <a:pt x="337650" y="1982"/>
                    </a:cubicBezTo>
                    <a:cubicBezTo>
                      <a:pt x="235903" y="1321"/>
                      <a:pt x="134156" y="1321"/>
                      <a:pt x="32409" y="0"/>
                    </a:cubicBezTo>
                    <a:cubicBezTo>
                      <a:pt x="9946" y="0"/>
                      <a:pt x="-626" y="5946"/>
                      <a:pt x="35" y="30392"/>
                    </a:cubicBezTo>
                    <a:cubicBezTo>
                      <a:pt x="1357" y="80605"/>
                      <a:pt x="1357" y="130157"/>
                      <a:pt x="35" y="180369"/>
                    </a:cubicBezTo>
                    <a:cubicBezTo>
                      <a:pt x="-626" y="202173"/>
                      <a:pt x="7964" y="210761"/>
                      <a:pt x="29766" y="210101"/>
                    </a:cubicBezTo>
                    <a:cubicBezTo>
                      <a:pt x="78658" y="209440"/>
                      <a:pt x="128210" y="210101"/>
                      <a:pt x="177101" y="210101"/>
                    </a:cubicBezTo>
                    <a:cubicBezTo>
                      <a:pt x="215421" y="210101"/>
                      <a:pt x="253741" y="209440"/>
                      <a:pt x="292062" y="209440"/>
                    </a:cubicBezTo>
                    <a:cubicBezTo>
                      <a:pt x="352845" y="209440"/>
                      <a:pt x="352845" y="209440"/>
                      <a:pt x="349542" y="147996"/>
                    </a:cubicBezTo>
                    <a:cubicBezTo>
                      <a:pt x="360113" y="147335"/>
                      <a:pt x="370684" y="146014"/>
                      <a:pt x="381256" y="146014"/>
                    </a:cubicBezTo>
                    <a:cubicBezTo>
                      <a:pt x="594660" y="146014"/>
                      <a:pt x="808063" y="146674"/>
                      <a:pt x="1021467" y="145353"/>
                    </a:cubicBezTo>
                    <a:cubicBezTo>
                      <a:pt x="1046574" y="145353"/>
                      <a:pt x="1054502" y="150638"/>
                      <a:pt x="1054502" y="177066"/>
                    </a:cubicBezTo>
                    <a:cubicBezTo>
                      <a:pt x="1053181" y="433415"/>
                      <a:pt x="1053842" y="689764"/>
                      <a:pt x="1054502" y="945453"/>
                    </a:cubicBezTo>
                    <a:cubicBezTo>
                      <a:pt x="1054502" y="964613"/>
                      <a:pt x="1049877" y="975184"/>
                      <a:pt x="1032699" y="985755"/>
                    </a:cubicBezTo>
                    <a:cubicBezTo>
                      <a:pt x="995701" y="1008219"/>
                      <a:pt x="982487" y="1057771"/>
                      <a:pt x="997022" y="1102037"/>
                    </a:cubicBezTo>
                    <a:cubicBezTo>
                      <a:pt x="1010897" y="1144322"/>
                      <a:pt x="1047895" y="1167446"/>
                      <a:pt x="1094805" y="1164142"/>
                    </a:cubicBezTo>
                    <a:cubicBezTo>
                      <a:pt x="1137089" y="1161499"/>
                      <a:pt x="1170784" y="1131768"/>
                      <a:pt x="1178712" y="1090145"/>
                    </a:cubicBezTo>
                    <a:cubicBezTo>
                      <a:pt x="1187962" y="1041914"/>
                      <a:pt x="1169463" y="996326"/>
                      <a:pt x="1129160" y="979148"/>
                    </a:cubicBezTo>
                    <a:close/>
                  </a:path>
                </a:pathLst>
              </a:custGeom>
              <a:grpFill/>
              <a:ln w="6599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3" name="Freeform: Shape 262">
                <a:extLst>
                  <a:ext uri="{FF2B5EF4-FFF2-40B4-BE49-F238E27FC236}">
                    <a16:creationId xmlns:a16="http://schemas.microsoft.com/office/drawing/2014/main" id="{C983C083-A773-E8BF-FD4A-CF977F092D94}"/>
                  </a:ext>
                </a:extLst>
              </p:cNvPr>
              <p:cNvSpPr/>
              <p:nvPr userDrawn="1"/>
            </p:nvSpPr>
            <p:spPr>
              <a:xfrm rot="16200000" flipH="1">
                <a:off x="1069293" y="1820916"/>
                <a:ext cx="748053" cy="311825"/>
              </a:xfrm>
              <a:custGeom>
                <a:avLst/>
                <a:gdLst>
                  <a:gd name="connsiteX0" fmla="*/ 99133 w 1373154"/>
                  <a:gd name="connsiteY0" fmla="*/ 196463 h 572397"/>
                  <a:gd name="connsiteX1" fmla="*/ 185023 w 1373154"/>
                  <a:gd name="connsiteY1" fmla="*/ 121805 h 572397"/>
                  <a:gd name="connsiteX2" fmla="*/ 216075 w 1373154"/>
                  <a:gd name="connsiteY2" fmla="*/ 100002 h 572397"/>
                  <a:gd name="connsiteX3" fmla="*/ 1238829 w 1373154"/>
                  <a:gd name="connsiteY3" fmla="*/ 100002 h 572397"/>
                  <a:gd name="connsiteX4" fmla="*/ 1265257 w 1373154"/>
                  <a:gd name="connsiteY4" fmla="*/ 101984 h 572397"/>
                  <a:gd name="connsiteX5" fmla="*/ 1264596 w 1373154"/>
                  <a:gd name="connsiteY5" fmla="*/ 200428 h 572397"/>
                  <a:gd name="connsiteX6" fmla="*/ 1243454 w 1373154"/>
                  <a:gd name="connsiteY6" fmla="*/ 221570 h 572397"/>
                  <a:gd name="connsiteX7" fmla="*/ 1164171 w 1373154"/>
                  <a:gd name="connsiteY7" fmla="*/ 223552 h 572397"/>
                  <a:gd name="connsiteX8" fmla="*/ 1164831 w 1373154"/>
                  <a:gd name="connsiteY8" fmla="*/ 258568 h 572397"/>
                  <a:gd name="connsiteX9" fmla="*/ 1158885 w 1373154"/>
                  <a:gd name="connsiteY9" fmla="*/ 525489 h 572397"/>
                  <a:gd name="connsiteX10" fmla="*/ 1207116 w 1373154"/>
                  <a:gd name="connsiteY10" fmla="*/ 572398 h 572397"/>
                  <a:gd name="connsiteX11" fmla="*/ 1324719 w 1373154"/>
                  <a:gd name="connsiteY11" fmla="*/ 572398 h 572397"/>
                  <a:gd name="connsiteX12" fmla="*/ 1372950 w 1373154"/>
                  <a:gd name="connsiteY12" fmla="*/ 522846 h 572397"/>
                  <a:gd name="connsiteX13" fmla="*/ 1367665 w 1373154"/>
                  <a:gd name="connsiteY13" fmla="*/ 224212 h 572397"/>
                  <a:gd name="connsiteX14" fmla="*/ 1335291 w 1373154"/>
                  <a:gd name="connsiteY14" fmla="*/ 185892 h 572397"/>
                  <a:gd name="connsiteX15" fmla="*/ 1335291 w 1373154"/>
                  <a:gd name="connsiteY15" fmla="*/ 53093 h 572397"/>
                  <a:gd name="connsiteX16" fmla="*/ 1306881 w 1373154"/>
                  <a:gd name="connsiteY16" fmla="*/ 27326 h 572397"/>
                  <a:gd name="connsiteX17" fmla="*/ 192951 w 1373154"/>
                  <a:gd name="connsiteY17" fmla="*/ 27986 h 572397"/>
                  <a:gd name="connsiteX18" fmla="*/ 143399 w 1373154"/>
                  <a:gd name="connsiteY18" fmla="*/ 14112 h 572397"/>
                  <a:gd name="connsiteX19" fmla="*/ 31081 w 1373154"/>
                  <a:gd name="connsiteY19" fmla="*/ 23362 h 572397"/>
                  <a:gd name="connsiteX20" fmla="*/ 7957 w 1373154"/>
                  <a:gd name="connsiteY20" fmla="*/ 139644 h 572397"/>
                  <a:gd name="connsiteX21" fmla="*/ 99133 w 1373154"/>
                  <a:gd name="connsiteY21" fmla="*/ 196463 h 572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373154" h="572397">
                    <a:moveTo>
                      <a:pt x="99133" y="196463"/>
                    </a:moveTo>
                    <a:cubicBezTo>
                      <a:pt x="144060" y="193160"/>
                      <a:pt x="175773" y="168053"/>
                      <a:pt x="185023" y="121805"/>
                    </a:cubicBezTo>
                    <a:cubicBezTo>
                      <a:pt x="188987" y="100663"/>
                      <a:pt x="199558" y="100002"/>
                      <a:pt x="216075" y="100002"/>
                    </a:cubicBezTo>
                    <a:cubicBezTo>
                      <a:pt x="556993" y="100002"/>
                      <a:pt x="897911" y="100002"/>
                      <a:pt x="1238829" y="100002"/>
                    </a:cubicBezTo>
                    <a:cubicBezTo>
                      <a:pt x="1247418" y="100002"/>
                      <a:pt x="1256668" y="101323"/>
                      <a:pt x="1265257" y="101984"/>
                    </a:cubicBezTo>
                    <a:cubicBezTo>
                      <a:pt x="1265257" y="135019"/>
                      <a:pt x="1263936" y="167393"/>
                      <a:pt x="1264596" y="200428"/>
                    </a:cubicBezTo>
                    <a:cubicBezTo>
                      <a:pt x="1265257" y="216945"/>
                      <a:pt x="1259311" y="221570"/>
                      <a:pt x="1243454" y="221570"/>
                    </a:cubicBezTo>
                    <a:cubicBezTo>
                      <a:pt x="1217026" y="221570"/>
                      <a:pt x="1190599" y="218266"/>
                      <a:pt x="1164171" y="223552"/>
                    </a:cubicBezTo>
                    <a:cubicBezTo>
                      <a:pt x="1164171" y="235444"/>
                      <a:pt x="1164171" y="246676"/>
                      <a:pt x="1164831" y="258568"/>
                    </a:cubicBezTo>
                    <a:cubicBezTo>
                      <a:pt x="1168796" y="347762"/>
                      <a:pt x="1156903" y="436295"/>
                      <a:pt x="1158885" y="525489"/>
                    </a:cubicBezTo>
                    <a:cubicBezTo>
                      <a:pt x="1160207" y="571737"/>
                      <a:pt x="1158885" y="572398"/>
                      <a:pt x="1207116" y="572398"/>
                    </a:cubicBezTo>
                    <a:cubicBezTo>
                      <a:pt x="1246097" y="572398"/>
                      <a:pt x="1285739" y="572398"/>
                      <a:pt x="1324719" y="572398"/>
                    </a:cubicBezTo>
                    <a:cubicBezTo>
                      <a:pt x="1372950" y="572398"/>
                      <a:pt x="1372289" y="572398"/>
                      <a:pt x="1372950" y="522846"/>
                    </a:cubicBezTo>
                    <a:cubicBezTo>
                      <a:pt x="1374932" y="423081"/>
                      <a:pt x="1361718" y="323977"/>
                      <a:pt x="1367665" y="224212"/>
                    </a:cubicBezTo>
                    <a:cubicBezTo>
                      <a:pt x="1340576" y="224873"/>
                      <a:pt x="1333969" y="212320"/>
                      <a:pt x="1335291" y="185892"/>
                    </a:cubicBezTo>
                    <a:cubicBezTo>
                      <a:pt x="1337933" y="141626"/>
                      <a:pt x="1335291" y="97359"/>
                      <a:pt x="1335291" y="53093"/>
                    </a:cubicBezTo>
                    <a:cubicBezTo>
                      <a:pt x="1342558" y="26004"/>
                      <a:pt x="1325380" y="27326"/>
                      <a:pt x="1306881" y="27326"/>
                    </a:cubicBezTo>
                    <a:cubicBezTo>
                      <a:pt x="935571" y="27326"/>
                      <a:pt x="564261" y="27326"/>
                      <a:pt x="192951" y="27986"/>
                    </a:cubicBezTo>
                    <a:cubicBezTo>
                      <a:pt x="174452" y="27986"/>
                      <a:pt x="159256" y="24683"/>
                      <a:pt x="143399" y="14112"/>
                    </a:cubicBezTo>
                    <a:cubicBezTo>
                      <a:pt x="109043" y="-8352"/>
                      <a:pt x="60812" y="-3066"/>
                      <a:pt x="31081" y="23362"/>
                    </a:cubicBezTo>
                    <a:cubicBezTo>
                      <a:pt x="1350" y="50450"/>
                      <a:pt x="-8560" y="100002"/>
                      <a:pt x="7957" y="139644"/>
                    </a:cubicBezTo>
                    <a:cubicBezTo>
                      <a:pt x="22492" y="177303"/>
                      <a:pt x="58170" y="199767"/>
                      <a:pt x="99133" y="196463"/>
                    </a:cubicBezTo>
                    <a:close/>
                  </a:path>
                </a:pathLst>
              </a:custGeom>
              <a:grpFill/>
              <a:ln w="6599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4" name="Freeform: Shape 263">
                <a:extLst>
                  <a:ext uri="{FF2B5EF4-FFF2-40B4-BE49-F238E27FC236}">
                    <a16:creationId xmlns:a16="http://schemas.microsoft.com/office/drawing/2014/main" id="{08065A5C-2205-7E5B-D37B-AD2B48313AC4}"/>
                  </a:ext>
                </a:extLst>
              </p:cNvPr>
              <p:cNvSpPr/>
              <p:nvPr userDrawn="1"/>
            </p:nvSpPr>
            <p:spPr>
              <a:xfrm rot="16200000" flipH="1">
                <a:off x="1120766" y="2289790"/>
                <a:ext cx="497194" cy="459738"/>
              </a:xfrm>
              <a:custGeom>
                <a:avLst/>
                <a:gdLst>
                  <a:gd name="connsiteX0" fmla="*/ 96662 w 912667"/>
                  <a:gd name="connsiteY0" fmla="*/ 195773 h 843913"/>
                  <a:gd name="connsiteX1" fmla="*/ 186517 w 912667"/>
                  <a:gd name="connsiteY1" fmla="*/ 119133 h 843913"/>
                  <a:gd name="connsiteX2" fmla="*/ 210302 w 912667"/>
                  <a:gd name="connsiteY2" fmla="*/ 99312 h 843913"/>
                  <a:gd name="connsiteX3" fmla="*/ 759338 w 912667"/>
                  <a:gd name="connsiteY3" fmla="*/ 99312 h 843913"/>
                  <a:gd name="connsiteX4" fmla="*/ 783123 w 912667"/>
                  <a:gd name="connsiteY4" fmla="*/ 123758 h 843913"/>
                  <a:gd name="connsiteX5" fmla="*/ 782462 w 912667"/>
                  <a:gd name="connsiteY5" fmla="*/ 434284 h 843913"/>
                  <a:gd name="connsiteX6" fmla="*/ 724321 w 912667"/>
                  <a:gd name="connsiteY6" fmla="*/ 492425 h 843913"/>
                  <a:gd name="connsiteX7" fmla="*/ 701197 w 912667"/>
                  <a:gd name="connsiteY7" fmla="*/ 517531 h 843913"/>
                  <a:gd name="connsiteX8" fmla="*/ 701197 w 912667"/>
                  <a:gd name="connsiteY8" fmla="*/ 667508 h 843913"/>
                  <a:gd name="connsiteX9" fmla="*/ 704500 w 912667"/>
                  <a:gd name="connsiteY9" fmla="*/ 665526 h 843913"/>
                  <a:gd name="connsiteX10" fmla="*/ 702518 w 912667"/>
                  <a:gd name="connsiteY10" fmla="*/ 820789 h 843913"/>
                  <a:gd name="connsiteX11" fmla="*/ 724982 w 912667"/>
                  <a:gd name="connsiteY11" fmla="*/ 843914 h 843913"/>
                  <a:gd name="connsiteX12" fmla="*/ 888173 w 912667"/>
                  <a:gd name="connsiteY12" fmla="*/ 843914 h 843913"/>
                  <a:gd name="connsiteX13" fmla="*/ 911958 w 912667"/>
                  <a:gd name="connsiteY13" fmla="*/ 819468 h 843913"/>
                  <a:gd name="connsiteX14" fmla="*/ 910637 w 912667"/>
                  <a:gd name="connsiteY14" fmla="*/ 672133 h 843913"/>
                  <a:gd name="connsiteX15" fmla="*/ 910637 w 912667"/>
                  <a:gd name="connsiteY15" fmla="*/ 672133 h 843913"/>
                  <a:gd name="connsiteX16" fmla="*/ 911958 w 912667"/>
                  <a:gd name="connsiteY16" fmla="*/ 666848 h 843913"/>
                  <a:gd name="connsiteX17" fmla="*/ 912619 w 912667"/>
                  <a:gd name="connsiteY17" fmla="*/ 522156 h 843913"/>
                  <a:gd name="connsiteX18" fmla="*/ 883548 w 912667"/>
                  <a:gd name="connsiteY18" fmla="*/ 493085 h 843913"/>
                  <a:gd name="connsiteX19" fmla="*/ 855799 w 912667"/>
                  <a:gd name="connsiteY19" fmla="*/ 464676 h 843913"/>
                  <a:gd name="connsiteX20" fmla="*/ 856460 w 912667"/>
                  <a:gd name="connsiteY20" fmla="*/ 82134 h 843913"/>
                  <a:gd name="connsiteX21" fmla="*/ 818800 w 912667"/>
                  <a:gd name="connsiteY21" fmla="*/ 45796 h 843913"/>
                  <a:gd name="connsiteX22" fmla="*/ 203034 w 912667"/>
                  <a:gd name="connsiteY22" fmla="*/ 45796 h 843913"/>
                  <a:gd name="connsiteX23" fmla="*/ 166035 w 912667"/>
                  <a:gd name="connsiteY23" fmla="*/ 31260 h 843913"/>
                  <a:gd name="connsiteX24" fmla="*/ 48432 w 912667"/>
                  <a:gd name="connsiteY24" fmla="*/ 11440 h 843913"/>
                  <a:gd name="connsiteX25" fmla="*/ 4165 w 912667"/>
                  <a:gd name="connsiteY25" fmla="*/ 127722 h 843913"/>
                  <a:gd name="connsiteX26" fmla="*/ 96662 w 912667"/>
                  <a:gd name="connsiteY26" fmla="*/ 195773 h 843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912667" h="843913">
                    <a:moveTo>
                      <a:pt x="96662" y="195773"/>
                    </a:moveTo>
                    <a:cubicBezTo>
                      <a:pt x="142911" y="194452"/>
                      <a:pt x="177267" y="166703"/>
                      <a:pt x="186517" y="119133"/>
                    </a:cubicBezTo>
                    <a:cubicBezTo>
                      <a:pt x="189820" y="102615"/>
                      <a:pt x="195766" y="99312"/>
                      <a:pt x="210302" y="99312"/>
                    </a:cubicBezTo>
                    <a:cubicBezTo>
                      <a:pt x="393314" y="99973"/>
                      <a:pt x="576326" y="99973"/>
                      <a:pt x="759338" y="99312"/>
                    </a:cubicBezTo>
                    <a:cubicBezTo>
                      <a:pt x="778498" y="99312"/>
                      <a:pt x="783123" y="105258"/>
                      <a:pt x="783123" y="123758"/>
                    </a:cubicBezTo>
                    <a:cubicBezTo>
                      <a:pt x="782462" y="227486"/>
                      <a:pt x="782462" y="330555"/>
                      <a:pt x="782462" y="434284"/>
                    </a:cubicBezTo>
                    <a:cubicBezTo>
                      <a:pt x="782462" y="491764"/>
                      <a:pt x="782462" y="492425"/>
                      <a:pt x="724321" y="492425"/>
                    </a:cubicBezTo>
                    <a:cubicBezTo>
                      <a:pt x="704500" y="492425"/>
                      <a:pt x="700536" y="499692"/>
                      <a:pt x="701197" y="517531"/>
                    </a:cubicBezTo>
                    <a:cubicBezTo>
                      <a:pt x="701858" y="567744"/>
                      <a:pt x="701197" y="617296"/>
                      <a:pt x="701197" y="667508"/>
                    </a:cubicBezTo>
                    <a:cubicBezTo>
                      <a:pt x="701858" y="666187"/>
                      <a:pt x="703179" y="665526"/>
                      <a:pt x="704500" y="665526"/>
                    </a:cubicBezTo>
                    <a:cubicBezTo>
                      <a:pt x="699876" y="717060"/>
                      <a:pt x="703179" y="768595"/>
                      <a:pt x="702518" y="820789"/>
                    </a:cubicBezTo>
                    <a:cubicBezTo>
                      <a:pt x="702518" y="835985"/>
                      <a:pt x="709125" y="843914"/>
                      <a:pt x="724982" y="843914"/>
                    </a:cubicBezTo>
                    <a:cubicBezTo>
                      <a:pt x="779159" y="843914"/>
                      <a:pt x="833996" y="843914"/>
                      <a:pt x="888173" y="843914"/>
                    </a:cubicBezTo>
                    <a:cubicBezTo>
                      <a:pt x="905351" y="843914"/>
                      <a:pt x="911958" y="835985"/>
                      <a:pt x="911958" y="819468"/>
                    </a:cubicBezTo>
                    <a:cubicBezTo>
                      <a:pt x="911298" y="770577"/>
                      <a:pt x="911298" y="721685"/>
                      <a:pt x="910637" y="672133"/>
                    </a:cubicBezTo>
                    <a:cubicBezTo>
                      <a:pt x="910637" y="672133"/>
                      <a:pt x="910637" y="672133"/>
                      <a:pt x="910637" y="672133"/>
                    </a:cubicBezTo>
                    <a:cubicBezTo>
                      <a:pt x="911298" y="670151"/>
                      <a:pt x="911298" y="668830"/>
                      <a:pt x="911958" y="666848"/>
                    </a:cubicBezTo>
                    <a:cubicBezTo>
                      <a:pt x="911958" y="618617"/>
                      <a:pt x="910637" y="570387"/>
                      <a:pt x="912619" y="522156"/>
                    </a:cubicBezTo>
                    <a:cubicBezTo>
                      <a:pt x="913280" y="499031"/>
                      <a:pt x="907333" y="488460"/>
                      <a:pt x="883548" y="493085"/>
                    </a:cubicBezTo>
                    <a:cubicBezTo>
                      <a:pt x="860424" y="497049"/>
                      <a:pt x="855799" y="486478"/>
                      <a:pt x="855799" y="464676"/>
                    </a:cubicBezTo>
                    <a:cubicBezTo>
                      <a:pt x="856460" y="337162"/>
                      <a:pt x="856460" y="209648"/>
                      <a:pt x="856460" y="82134"/>
                    </a:cubicBezTo>
                    <a:cubicBezTo>
                      <a:pt x="856460" y="39189"/>
                      <a:pt x="859763" y="45796"/>
                      <a:pt x="818800" y="45796"/>
                    </a:cubicBezTo>
                    <a:cubicBezTo>
                      <a:pt x="613325" y="45796"/>
                      <a:pt x="408510" y="45796"/>
                      <a:pt x="203034" y="45796"/>
                    </a:cubicBezTo>
                    <a:cubicBezTo>
                      <a:pt x="188499" y="45796"/>
                      <a:pt x="177267" y="44474"/>
                      <a:pt x="166035" y="31260"/>
                    </a:cubicBezTo>
                    <a:cubicBezTo>
                      <a:pt x="138286" y="-1774"/>
                      <a:pt x="86091" y="-9042"/>
                      <a:pt x="48432" y="11440"/>
                    </a:cubicBezTo>
                    <a:cubicBezTo>
                      <a:pt x="10111" y="32582"/>
                      <a:pt x="-9049" y="81473"/>
                      <a:pt x="4165" y="127722"/>
                    </a:cubicBezTo>
                    <a:cubicBezTo>
                      <a:pt x="15397" y="171327"/>
                      <a:pt x="50414" y="196434"/>
                      <a:pt x="96662" y="195773"/>
                    </a:cubicBezTo>
                    <a:close/>
                  </a:path>
                </a:pathLst>
              </a:custGeom>
              <a:grpFill/>
              <a:ln w="6599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5" name="Freeform: Shape 264">
                <a:extLst>
                  <a:ext uri="{FF2B5EF4-FFF2-40B4-BE49-F238E27FC236}">
                    <a16:creationId xmlns:a16="http://schemas.microsoft.com/office/drawing/2014/main" id="{9D36A66D-D334-4B70-7B86-F2F3AD44D233}"/>
                  </a:ext>
                </a:extLst>
              </p:cNvPr>
              <p:cNvSpPr/>
              <p:nvPr userDrawn="1"/>
            </p:nvSpPr>
            <p:spPr>
              <a:xfrm flipH="1">
                <a:off x="830109" y="3801796"/>
                <a:ext cx="769123" cy="128635"/>
              </a:xfrm>
              <a:custGeom>
                <a:avLst/>
                <a:gdLst>
                  <a:gd name="connsiteX0" fmla="*/ 1409189 w 1411831"/>
                  <a:gd name="connsiteY0" fmla="*/ 73007 h 236127"/>
                  <a:gd name="connsiteX1" fmla="*/ 1238730 w 1411831"/>
                  <a:gd name="connsiteY1" fmla="*/ 45257 h 236127"/>
                  <a:gd name="connsiteX2" fmla="*/ 1212963 w 1411831"/>
                  <a:gd name="connsiteY2" fmla="*/ 55168 h 236127"/>
                  <a:gd name="connsiteX3" fmla="*/ 385775 w 1411831"/>
                  <a:gd name="connsiteY3" fmla="*/ 55168 h 236127"/>
                  <a:gd name="connsiteX4" fmla="*/ 363972 w 1411831"/>
                  <a:gd name="connsiteY4" fmla="*/ 34687 h 236127"/>
                  <a:gd name="connsiteX5" fmla="*/ 340848 w 1411831"/>
                  <a:gd name="connsiteY5" fmla="*/ 12884 h 236127"/>
                  <a:gd name="connsiteX6" fmla="*/ 190870 w 1411831"/>
                  <a:gd name="connsiteY6" fmla="*/ 12884 h 236127"/>
                  <a:gd name="connsiteX7" fmla="*/ 165103 w 1411831"/>
                  <a:gd name="connsiteY7" fmla="*/ 991 h 236127"/>
                  <a:gd name="connsiteX8" fmla="*/ 31643 w 1411831"/>
                  <a:gd name="connsiteY8" fmla="*/ 991 h 236127"/>
                  <a:gd name="connsiteX9" fmla="*/ 1251 w 1411831"/>
                  <a:gd name="connsiteY9" fmla="*/ 34026 h 236127"/>
                  <a:gd name="connsiteX10" fmla="*/ 1251 w 1411831"/>
                  <a:gd name="connsiteY10" fmla="*/ 199860 h 236127"/>
                  <a:gd name="connsiteX11" fmla="*/ 37589 w 1411831"/>
                  <a:gd name="connsiteY11" fmla="*/ 234877 h 236127"/>
                  <a:gd name="connsiteX12" fmla="*/ 160478 w 1411831"/>
                  <a:gd name="connsiteY12" fmla="*/ 234877 h 236127"/>
                  <a:gd name="connsiteX13" fmla="*/ 192192 w 1411831"/>
                  <a:gd name="connsiteY13" fmla="*/ 222984 h 236127"/>
                  <a:gd name="connsiteX14" fmla="*/ 339526 w 1411831"/>
                  <a:gd name="connsiteY14" fmla="*/ 223645 h 236127"/>
                  <a:gd name="connsiteX15" fmla="*/ 363972 w 1411831"/>
                  <a:gd name="connsiteY15" fmla="*/ 199860 h 236127"/>
                  <a:gd name="connsiteX16" fmla="*/ 363311 w 1411831"/>
                  <a:gd name="connsiteY16" fmla="*/ 151629 h 236127"/>
                  <a:gd name="connsiteX17" fmla="*/ 386435 w 1411831"/>
                  <a:gd name="connsiteY17" fmla="*/ 126523 h 236127"/>
                  <a:gd name="connsiteX18" fmla="*/ 1203053 w 1411831"/>
                  <a:gd name="connsiteY18" fmla="*/ 126523 h 236127"/>
                  <a:gd name="connsiteX19" fmla="*/ 1230802 w 1411831"/>
                  <a:gd name="connsiteY19" fmla="*/ 145022 h 236127"/>
                  <a:gd name="connsiteX20" fmla="*/ 1339817 w 1411831"/>
                  <a:gd name="connsiteY20" fmla="*/ 196556 h 236127"/>
                  <a:gd name="connsiteX21" fmla="*/ 1411832 w 1411831"/>
                  <a:gd name="connsiteY21" fmla="*/ 124541 h 236127"/>
                  <a:gd name="connsiteX22" fmla="*/ 1411832 w 1411831"/>
                  <a:gd name="connsiteY22" fmla="*/ 76310 h 236127"/>
                  <a:gd name="connsiteX23" fmla="*/ 1409189 w 1411831"/>
                  <a:gd name="connsiteY23" fmla="*/ 73007 h 236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411831" h="236127">
                    <a:moveTo>
                      <a:pt x="1409189" y="73007"/>
                    </a:moveTo>
                    <a:cubicBezTo>
                      <a:pt x="1375494" y="-8259"/>
                      <a:pt x="1294889" y="-21472"/>
                      <a:pt x="1238730" y="45257"/>
                    </a:cubicBezTo>
                    <a:cubicBezTo>
                      <a:pt x="1230802" y="54507"/>
                      <a:pt x="1222874" y="55168"/>
                      <a:pt x="1212963" y="55168"/>
                    </a:cubicBezTo>
                    <a:cubicBezTo>
                      <a:pt x="937454" y="55168"/>
                      <a:pt x="661284" y="55168"/>
                      <a:pt x="385775" y="55168"/>
                    </a:cubicBezTo>
                    <a:cubicBezTo>
                      <a:pt x="370579" y="55168"/>
                      <a:pt x="361329" y="51864"/>
                      <a:pt x="363972" y="34687"/>
                    </a:cubicBezTo>
                    <a:cubicBezTo>
                      <a:pt x="366614" y="16187"/>
                      <a:pt x="357365" y="12884"/>
                      <a:pt x="340848" y="12884"/>
                    </a:cubicBezTo>
                    <a:cubicBezTo>
                      <a:pt x="290635" y="13544"/>
                      <a:pt x="241083" y="12884"/>
                      <a:pt x="190870" y="12884"/>
                    </a:cubicBezTo>
                    <a:cubicBezTo>
                      <a:pt x="184263" y="4955"/>
                      <a:pt x="175674" y="991"/>
                      <a:pt x="165103" y="991"/>
                    </a:cubicBezTo>
                    <a:cubicBezTo>
                      <a:pt x="120837" y="-330"/>
                      <a:pt x="75909" y="-330"/>
                      <a:pt x="31643" y="991"/>
                    </a:cubicBezTo>
                    <a:cubicBezTo>
                      <a:pt x="10501" y="1652"/>
                      <a:pt x="1912" y="14205"/>
                      <a:pt x="1251" y="34026"/>
                    </a:cubicBezTo>
                    <a:cubicBezTo>
                      <a:pt x="-71" y="89524"/>
                      <a:pt x="-731" y="144362"/>
                      <a:pt x="1251" y="199860"/>
                    </a:cubicBezTo>
                    <a:cubicBezTo>
                      <a:pt x="2572" y="227609"/>
                      <a:pt x="8519" y="233555"/>
                      <a:pt x="37589" y="234877"/>
                    </a:cubicBezTo>
                    <a:cubicBezTo>
                      <a:pt x="78552" y="236859"/>
                      <a:pt x="119515" y="236198"/>
                      <a:pt x="160478" y="234877"/>
                    </a:cubicBezTo>
                    <a:cubicBezTo>
                      <a:pt x="172371" y="234877"/>
                      <a:pt x="182942" y="230913"/>
                      <a:pt x="192192" y="222984"/>
                    </a:cubicBezTo>
                    <a:cubicBezTo>
                      <a:pt x="241083" y="222984"/>
                      <a:pt x="290635" y="222323"/>
                      <a:pt x="339526" y="223645"/>
                    </a:cubicBezTo>
                    <a:cubicBezTo>
                      <a:pt x="357365" y="224306"/>
                      <a:pt x="365954" y="219681"/>
                      <a:pt x="363972" y="199860"/>
                    </a:cubicBezTo>
                    <a:cubicBezTo>
                      <a:pt x="362650" y="184003"/>
                      <a:pt x="364632" y="167486"/>
                      <a:pt x="363311" y="151629"/>
                    </a:cubicBezTo>
                    <a:cubicBezTo>
                      <a:pt x="361990" y="133791"/>
                      <a:pt x="367275" y="126523"/>
                      <a:pt x="386435" y="126523"/>
                    </a:cubicBezTo>
                    <a:cubicBezTo>
                      <a:pt x="658641" y="127184"/>
                      <a:pt x="930847" y="127184"/>
                      <a:pt x="1203053" y="126523"/>
                    </a:cubicBezTo>
                    <a:cubicBezTo>
                      <a:pt x="1218249" y="126523"/>
                      <a:pt x="1224195" y="131808"/>
                      <a:pt x="1230802" y="145022"/>
                    </a:cubicBezTo>
                    <a:cubicBezTo>
                      <a:pt x="1250623" y="187968"/>
                      <a:pt x="1292907" y="206467"/>
                      <a:pt x="1339817" y="196556"/>
                    </a:cubicBezTo>
                    <a:cubicBezTo>
                      <a:pt x="1379458" y="187968"/>
                      <a:pt x="1397957" y="158897"/>
                      <a:pt x="1411832" y="124541"/>
                    </a:cubicBezTo>
                    <a:cubicBezTo>
                      <a:pt x="1411832" y="108684"/>
                      <a:pt x="1411832" y="92167"/>
                      <a:pt x="1411832" y="76310"/>
                    </a:cubicBezTo>
                    <a:cubicBezTo>
                      <a:pt x="1411171" y="74989"/>
                      <a:pt x="1409189" y="74328"/>
                      <a:pt x="1409189" y="73007"/>
                    </a:cubicBezTo>
                    <a:close/>
                  </a:path>
                </a:pathLst>
              </a:custGeom>
              <a:grpFill/>
              <a:ln w="6599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6" name="Freeform: Shape 265">
                <a:extLst>
                  <a:ext uri="{FF2B5EF4-FFF2-40B4-BE49-F238E27FC236}">
                    <a16:creationId xmlns:a16="http://schemas.microsoft.com/office/drawing/2014/main" id="{C99973DD-F61A-1712-9B7C-58EBDF3B1806}"/>
                  </a:ext>
                </a:extLst>
              </p:cNvPr>
              <p:cNvSpPr/>
              <p:nvPr userDrawn="1"/>
            </p:nvSpPr>
            <p:spPr>
              <a:xfrm rot="16200000" flipH="1">
                <a:off x="1066573" y="3025173"/>
                <a:ext cx="121315" cy="944002"/>
              </a:xfrm>
              <a:custGeom>
                <a:avLst/>
                <a:gdLst>
                  <a:gd name="connsiteX0" fmla="*/ 85722 w 222690"/>
                  <a:gd name="connsiteY0" fmla="*/ 193430 h 1732846"/>
                  <a:gd name="connsiteX1" fmla="*/ 104882 w 222690"/>
                  <a:gd name="connsiteY1" fmla="*/ 219858 h 1732846"/>
                  <a:gd name="connsiteX2" fmla="*/ 104882 w 222690"/>
                  <a:gd name="connsiteY2" fmla="*/ 860070 h 1732846"/>
                  <a:gd name="connsiteX3" fmla="*/ 105543 w 222690"/>
                  <a:gd name="connsiteY3" fmla="*/ 1355591 h 1732846"/>
                  <a:gd name="connsiteX4" fmla="*/ 80437 w 222690"/>
                  <a:gd name="connsiteY4" fmla="*/ 1382018 h 1732846"/>
                  <a:gd name="connsiteX5" fmla="*/ 13706 w 222690"/>
                  <a:gd name="connsiteY5" fmla="*/ 1384000 h 1732846"/>
                  <a:gd name="connsiteX6" fmla="*/ 14367 w 222690"/>
                  <a:gd name="connsiteY6" fmla="*/ 1416374 h 1732846"/>
                  <a:gd name="connsiteX7" fmla="*/ 8421 w 222690"/>
                  <a:gd name="connsiteY7" fmla="*/ 1685937 h 1732846"/>
                  <a:gd name="connsiteX8" fmla="*/ 56652 w 222690"/>
                  <a:gd name="connsiteY8" fmla="*/ 1732847 h 1732846"/>
                  <a:gd name="connsiteX9" fmla="*/ 174255 w 222690"/>
                  <a:gd name="connsiteY9" fmla="*/ 1732847 h 1732846"/>
                  <a:gd name="connsiteX10" fmla="*/ 222486 w 222690"/>
                  <a:gd name="connsiteY10" fmla="*/ 1683295 h 1732846"/>
                  <a:gd name="connsiteX11" fmla="*/ 217200 w 222690"/>
                  <a:gd name="connsiteY11" fmla="*/ 1384661 h 1732846"/>
                  <a:gd name="connsiteX12" fmla="*/ 196058 w 222690"/>
                  <a:gd name="connsiteY12" fmla="*/ 1382018 h 1732846"/>
                  <a:gd name="connsiteX13" fmla="*/ 158398 w 222690"/>
                  <a:gd name="connsiteY13" fmla="*/ 1343037 h 1732846"/>
                  <a:gd name="connsiteX14" fmla="*/ 158398 w 222690"/>
                  <a:gd name="connsiteY14" fmla="*/ 215233 h 1732846"/>
                  <a:gd name="connsiteX15" fmla="*/ 174916 w 222690"/>
                  <a:gd name="connsiteY15" fmla="*/ 147843 h 1732846"/>
                  <a:gd name="connsiteX16" fmla="*/ 161041 w 222690"/>
                  <a:gd name="connsiteY16" fmla="*/ 26275 h 1732846"/>
                  <a:gd name="connsiteX17" fmla="*/ 48723 w 222690"/>
                  <a:gd name="connsiteY17" fmla="*/ 9758 h 1732846"/>
                  <a:gd name="connsiteX18" fmla="*/ 1814 w 222690"/>
                  <a:gd name="connsiteY18" fmla="*/ 117451 h 1732846"/>
                  <a:gd name="connsiteX19" fmla="*/ 85722 w 222690"/>
                  <a:gd name="connsiteY19" fmla="*/ 193430 h 1732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22690" h="1732846">
                    <a:moveTo>
                      <a:pt x="85722" y="193430"/>
                    </a:moveTo>
                    <a:cubicBezTo>
                      <a:pt x="107525" y="194752"/>
                      <a:pt x="104882" y="205984"/>
                      <a:pt x="104882" y="219858"/>
                    </a:cubicBezTo>
                    <a:cubicBezTo>
                      <a:pt x="104882" y="433262"/>
                      <a:pt x="104882" y="646666"/>
                      <a:pt x="104882" y="860070"/>
                    </a:cubicBezTo>
                    <a:cubicBezTo>
                      <a:pt x="104882" y="1025244"/>
                      <a:pt x="104882" y="1190417"/>
                      <a:pt x="105543" y="1355591"/>
                    </a:cubicBezTo>
                    <a:cubicBezTo>
                      <a:pt x="105543" y="1374751"/>
                      <a:pt x="101579" y="1382679"/>
                      <a:pt x="80437" y="1382018"/>
                    </a:cubicBezTo>
                    <a:cubicBezTo>
                      <a:pt x="58634" y="1381358"/>
                      <a:pt x="36170" y="1378715"/>
                      <a:pt x="13706" y="1384000"/>
                    </a:cubicBezTo>
                    <a:cubicBezTo>
                      <a:pt x="13706" y="1394571"/>
                      <a:pt x="14367" y="1405143"/>
                      <a:pt x="14367" y="1416374"/>
                    </a:cubicBezTo>
                    <a:cubicBezTo>
                      <a:pt x="18331" y="1506229"/>
                      <a:pt x="6439" y="1596083"/>
                      <a:pt x="8421" y="1685937"/>
                    </a:cubicBezTo>
                    <a:cubicBezTo>
                      <a:pt x="9742" y="1732847"/>
                      <a:pt x="8421" y="1732847"/>
                      <a:pt x="56652" y="1732847"/>
                    </a:cubicBezTo>
                    <a:cubicBezTo>
                      <a:pt x="95633" y="1732847"/>
                      <a:pt x="135274" y="1732847"/>
                      <a:pt x="174255" y="1732847"/>
                    </a:cubicBezTo>
                    <a:cubicBezTo>
                      <a:pt x="221825" y="1732847"/>
                      <a:pt x="221164" y="1732847"/>
                      <a:pt x="222486" y="1683295"/>
                    </a:cubicBezTo>
                    <a:cubicBezTo>
                      <a:pt x="224468" y="1583530"/>
                      <a:pt x="211254" y="1484426"/>
                      <a:pt x="217200" y="1384661"/>
                    </a:cubicBezTo>
                    <a:cubicBezTo>
                      <a:pt x="209933" y="1384000"/>
                      <a:pt x="203326" y="1382018"/>
                      <a:pt x="196058" y="1382018"/>
                    </a:cubicBezTo>
                    <a:cubicBezTo>
                      <a:pt x="158398" y="1381358"/>
                      <a:pt x="158398" y="1381358"/>
                      <a:pt x="158398" y="1343037"/>
                    </a:cubicBezTo>
                    <a:cubicBezTo>
                      <a:pt x="158398" y="967103"/>
                      <a:pt x="158398" y="591168"/>
                      <a:pt x="158398" y="215233"/>
                    </a:cubicBezTo>
                    <a:cubicBezTo>
                      <a:pt x="158398" y="190788"/>
                      <a:pt x="160380" y="169645"/>
                      <a:pt x="174916" y="147843"/>
                    </a:cubicBezTo>
                    <a:cubicBezTo>
                      <a:pt x="199362" y="110844"/>
                      <a:pt x="190772" y="56667"/>
                      <a:pt x="161041" y="26275"/>
                    </a:cubicBezTo>
                    <a:cubicBezTo>
                      <a:pt x="133953" y="-814"/>
                      <a:pt x="84401" y="-8081"/>
                      <a:pt x="48723" y="9758"/>
                    </a:cubicBezTo>
                    <a:cubicBezTo>
                      <a:pt x="12385" y="28918"/>
                      <a:pt x="-6114" y="71202"/>
                      <a:pt x="1814" y="117451"/>
                    </a:cubicBezTo>
                    <a:cubicBezTo>
                      <a:pt x="9742" y="161717"/>
                      <a:pt x="39474" y="190127"/>
                      <a:pt x="85722" y="193430"/>
                    </a:cubicBezTo>
                    <a:close/>
                  </a:path>
                </a:pathLst>
              </a:custGeom>
              <a:grpFill/>
              <a:ln w="6599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7" name="Freeform: Shape 266">
                <a:extLst>
                  <a:ext uri="{FF2B5EF4-FFF2-40B4-BE49-F238E27FC236}">
                    <a16:creationId xmlns:a16="http://schemas.microsoft.com/office/drawing/2014/main" id="{A3933C19-7A22-9196-23E9-4CE1905F2995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9293" y="4830746"/>
                <a:ext cx="748053" cy="311825"/>
              </a:xfrm>
              <a:custGeom>
                <a:avLst/>
                <a:gdLst>
                  <a:gd name="connsiteX0" fmla="*/ 99133 w 1373154"/>
                  <a:gd name="connsiteY0" fmla="*/ 196463 h 572397"/>
                  <a:gd name="connsiteX1" fmla="*/ 185023 w 1373154"/>
                  <a:gd name="connsiteY1" fmla="*/ 121805 h 572397"/>
                  <a:gd name="connsiteX2" fmla="*/ 216075 w 1373154"/>
                  <a:gd name="connsiteY2" fmla="*/ 100002 h 572397"/>
                  <a:gd name="connsiteX3" fmla="*/ 1238829 w 1373154"/>
                  <a:gd name="connsiteY3" fmla="*/ 100002 h 572397"/>
                  <a:gd name="connsiteX4" fmla="*/ 1265257 w 1373154"/>
                  <a:gd name="connsiteY4" fmla="*/ 101984 h 572397"/>
                  <a:gd name="connsiteX5" fmla="*/ 1264596 w 1373154"/>
                  <a:gd name="connsiteY5" fmla="*/ 200428 h 572397"/>
                  <a:gd name="connsiteX6" fmla="*/ 1243454 w 1373154"/>
                  <a:gd name="connsiteY6" fmla="*/ 221570 h 572397"/>
                  <a:gd name="connsiteX7" fmla="*/ 1164171 w 1373154"/>
                  <a:gd name="connsiteY7" fmla="*/ 223552 h 572397"/>
                  <a:gd name="connsiteX8" fmla="*/ 1164831 w 1373154"/>
                  <a:gd name="connsiteY8" fmla="*/ 258568 h 572397"/>
                  <a:gd name="connsiteX9" fmla="*/ 1158885 w 1373154"/>
                  <a:gd name="connsiteY9" fmla="*/ 525489 h 572397"/>
                  <a:gd name="connsiteX10" fmla="*/ 1207116 w 1373154"/>
                  <a:gd name="connsiteY10" fmla="*/ 572398 h 572397"/>
                  <a:gd name="connsiteX11" fmla="*/ 1324719 w 1373154"/>
                  <a:gd name="connsiteY11" fmla="*/ 572398 h 572397"/>
                  <a:gd name="connsiteX12" fmla="*/ 1372950 w 1373154"/>
                  <a:gd name="connsiteY12" fmla="*/ 522846 h 572397"/>
                  <a:gd name="connsiteX13" fmla="*/ 1367665 w 1373154"/>
                  <a:gd name="connsiteY13" fmla="*/ 224212 h 572397"/>
                  <a:gd name="connsiteX14" fmla="*/ 1335291 w 1373154"/>
                  <a:gd name="connsiteY14" fmla="*/ 185892 h 572397"/>
                  <a:gd name="connsiteX15" fmla="*/ 1335291 w 1373154"/>
                  <a:gd name="connsiteY15" fmla="*/ 53093 h 572397"/>
                  <a:gd name="connsiteX16" fmla="*/ 1306881 w 1373154"/>
                  <a:gd name="connsiteY16" fmla="*/ 27326 h 572397"/>
                  <a:gd name="connsiteX17" fmla="*/ 192951 w 1373154"/>
                  <a:gd name="connsiteY17" fmla="*/ 27986 h 572397"/>
                  <a:gd name="connsiteX18" fmla="*/ 143399 w 1373154"/>
                  <a:gd name="connsiteY18" fmla="*/ 14112 h 572397"/>
                  <a:gd name="connsiteX19" fmla="*/ 31081 w 1373154"/>
                  <a:gd name="connsiteY19" fmla="*/ 23362 h 572397"/>
                  <a:gd name="connsiteX20" fmla="*/ 7957 w 1373154"/>
                  <a:gd name="connsiteY20" fmla="*/ 139644 h 572397"/>
                  <a:gd name="connsiteX21" fmla="*/ 99133 w 1373154"/>
                  <a:gd name="connsiteY21" fmla="*/ 196463 h 572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373154" h="572397">
                    <a:moveTo>
                      <a:pt x="99133" y="196463"/>
                    </a:moveTo>
                    <a:cubicBezTo>
                      <a:pt x="144060" y="193160"/>
                      <a:pt x="175773" y="168053"/>
                      <a:pt x="185023" y="121805"/>
                    </a:cubicBezTo>
                    <a:cubicBezTo>
                      <a:pt x="188987" y="100663"/>
                      <a:pt x="199558" y="100002"/>
                      <a:pt x="216075" y="100002"/>
                    </a:cubicBezTo>
                    <a:cubicBezTo>
                      <a:pt x="556993" y="100002"/>
                      <a:pt x="897911" y="100002"/>
                      <a:pt x="1238829" y="100002"/>
                    </a:cubicBezTo>
                    <a:cubicBezTo>
                      <a:pt x="1247418" y="100002"/>
                      <a:pt x="1256668" y="101323"/>
                      <a:pt x="1265257" y="101984"/>
                    </a:cubicBezTo>
                    <a:cubicBezTo>
                      <a:pt x="1265257" y="135019"/>
                      <a:pt x="1263936" y="167393"/>
                      <a:pt x="1264596" y="200428"/>
                    </a:cubicBezTo>
                    <a:cubicBezTo>
                      <a:pt x="1265257" y="216945"/>
                      <a:pt x="1259311" y="221570"/>
                      <a:pt x="1243454" y="221570"/>
                    </a:cubicBezTo>
                    <a:cubicBezTo>
                      <a:pt x="1217026" y="221570"/>
                      <a:pt x="1190599" y="218266"/>
                      <a:pt x="1164171" y="223552"/>
                    </a:cubicBezTo>
                    <a:cubicBezTo>
                      <a:pt x="1164171" y="235444"/>
                      <a:pt x="1164171" y="246676"/>
                      <a:pt x="1164831" y="258568"/>
                    </a:cubicBezTo>
                    <a:cubicBezTo>
                      <a:pt x="1168796" y="347762"/>
                      <a:pt x="1156903" y="436295"/>
                      <a:pt x="1158885" y="525489"/>
                    </a:cubicBezTo>
                    <a:cubicBezTo>
                      <a:pt x="1160207" y="571737"/>
                      <a:pt x="1158885" y="572398"/>
                      <a:pt x="1207116" y="572398"/>
                    </a:cubicBezTo>
                    <a:cubicBezTo>
                      <a:pt x="1246097" y="572398"/>
                      <a:pt x="1285739" y="572398"/>
                      <a:pt x="1324719" y="572398"/>
                    </a:cubicBezTo>
                    <a:cubicBezTo>
                      <a:pt x="1372950" y="572398"/>
                      <a:pt x="1372289" y="572398"/>
                      <a:pt x="1372950" y="522846"/>
                    </a:cubicBezTo>
                    <a:cubicBezTo>
                      <a:pt x="1374932" y="423081"/>
                      <a:pt x="1361718" y="323977"/>
                      <a:pt x="1367665" y="224212"/>
                    </a:cubicBezTo>
                    <a:cubicBezTo>
                      <a:pt x="1340576" y="224873"/>
                      <a:pt x="1333969" y="212320"/>
                      <a:pt x="1335291" y="185892"/>
                    </a:cubicBezTo>
                    <a:cubicBezTo>
                      <a:pt x="1337933" y="141626"/>
                      <a:pt x="1335291" y="97359"/>
                      <a:pt x="1335291" y="53093"/>
                    </a:cubicBezTo>
                    <a:cubicBezTo>
                      <a:pt x="1342558" y="26004"/>
                      <a:pt x="1325380" y="27326"/>
                      <a:pt x="1306881" y="27326"/>
                    </a:cubicBezTo>
                    <a:cubicBezTo>
                      <a:pt x="935571" y="27326"/>
                      <a:pt x="564261" y="27326"/>
                      <a:pt x="192951" y="27986"/>
                    </a:cubicBezTo>
                    <a:cubicBezTo>
                      <a:pt x="174452" y="27986"/>
                      <a:pt x="159256" y="24683"/>
                      <a:pt x="143399" y="14112"/>
                    </a:cubicBezTo>
                    <a:cubicBezTo>
                      <a:pt x="109043" y="-8352"/>
                      <a:pt x="60812" y="-3066"/>
                      <a:pt x="31081" y="23362"/>
                    </a:cubicBezTo>
                    <a:cubicBezTo>
                      <a:pt x="1350" y="50450"/>
                      <a:pt x="-8560" y="100002"/>
                      <a:pt x="7957" y="139644"/>
                    </a:cubicBezTo>
                    <a:cubicBezTo>
                      <a:pt x="22492" y="177303"/>
                      <a:pt x="58170" y="199767"/>
                      <a:pt x="99133" y="196463"/>
                    </a:cubicBezTo>
                    <a:close/>
                  </a:path>
                </a:pathLst>
              </a:custGeom>
              <a:grpFill/>
              <a:ln w="6599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53" name="Group 252">
              <a:extLst>
                <a:ext uri="{FF2B5EF4-FFF2-40B4-BE49-F238E27FC236}">
                  <a16:creationId xmlns:a16="http://schemas.microsoft.com/office/drawing/2014/main" id="{FA417699-6122-4283-C679-436D923C2E8B}"/>
                </a:ext>
              </a:extLst>
            </p:cNvPr>
            <p:cNvGrpSpPr/>
            <p:nvPr userDrawn="1"/>
          </p:nvGrpSpPr>
          <p:grpSpPr>
            <a:xfrm>
              <a:off x="4782728" y="2208743"/>
              <a:ext cx="1206268" cy="3147897"/>
              <a:chOff x="4889732" y="2208743"/>
              <a:chExt cx="1206268" cy="3147897"/>
            </a:xfrm>
            <a:grpFill/>
          </p:grpSpPr>
          <p:sp>
            <p:nvSpPr>
              <p:cNvPr id="254" name="Freeform: Shape 253">
                <a:extLst>
                  <a:ext uri="{FF2B5EF4-FFF2-40B4-BE49-F238E27FC236}">
                    <a16:creationId xmlns:a16="http://schemas.microsoft.com/office/drawing/2014/main" id="{A016468D-1E26-BE29-B798-535396E27D9F}"/>
                  </a:ext>
                </a:extLst>
              </p:cNvPr>
              <p:cNvSpPr/>
              <p:nvPr userDrawn="1"/>
            </p:nvSpPr>
            <p:spPr>
              <a:xfrm flipH="1">
                <a:off x="4889732" y="2408235"/>
                <a:ext cx="1206268" cy="720041"/>
              </a:xfrm>
              <a:custGeom>
                <a:avLst/>
                <a:gdLst>
                  <a:gd name="connsiteX0" fmla="*/ 1864067 w 2214270"/>
                  <a:gd name="connsiteY0" fmla="*/ 1293985 h 1321734"/>
                  <a:gd name="connsiteX1" fmla="*/ 1891816 w 2214270"/>
                  <a:gd name="connsiteY1" fmla="*/ 1319752 h 1321734"/>
                  <a:gd name="connsiteX2" fmla="*/ 2041794 w 2214270"/>
                  <a:gd name="connsiteY2" fmla="*/ 1321734 h 1321734"/>
                  <a:gd name="connsiteX3" fmla="*/ 2185825 w 2214270"/>
                  <a:gd name="connsiteY3" fmla="*/ 1321074 h 1321734"/>
                  <a:gd name="connsiteX4" fmla="*/ 2214235 w 2214270"/>
                  <a:gd name="connsiteY4" fmla="*/ 1292663 h 1321734"/>
                  <a:gd name="connsiteX5" fmla="*/ 2214235 w 2214270"/>
                  <a:gd name="connsiteY5" fmla="*/ 1135418 h 1321734"/>
                  <a:gd name="connsiteX6" fmla="*/ 2185825 w 2214270"/>
                  <a:gd name="connsiteY6" fmla="*/ 1107009 h 1321734"/>
                  <a:gd name="connsiteX7" fmla="*/ 2041794 w 2214270"/>
                  <a:gd name="connsiteY7" fmla="*/ 1106348 h 1321734"/>
                  <a:gd name="connsiteX8" fmla="*/ 1908334 w 2214270"/>
                  <a:gd name="connsiteY8" fmla="*/ 1108330 h 1321734"/>
                  <a:gd name="connsiteX9" fmla="*/ 1866049 w 2214270"/>
                  <a:gd name="connsiteY9" fmla="*/ 1150614 h 1321734"/>
                  <a:gd name="connsiteX10" fmla="*/ 1834336 w 2214270"/>
                  <a:gd name="connsiteY10" fmla="*/ 1183649 h 1321734"/>
                  <a:gd name="connsiteX11" fmla="*/ 170710 w 2214270"/>
                  <a:gd name="connsiteY11" fmla="*/ 1183649 h 1321734"/>
                  <a:gd name="connsiteX12" fmla="*/ 139657 w 2214270"/>
                  <a:gd name="connsiteY12" fmla="*/ 1153257 h 1321734"/>
                  <a:gd name="connsiteX13" fmla="*/ 139657 w 2214270"/>
                  <a:gd name="connsiteY13" fmla="*/ 213090 h 1321734"/>
                  <a:gd name="connsiteX14" fmla="*/ 157496 w 2214270"/>
                  <a:gd name="connsiteY14" fmla="*/ 172127 h 1321734"/>
                  <a:gd name="connsiteX15" fmla="*/ 179959 w 2214270"/>
                  <a:gd name="connsiteY15" fmla="*/ 53863 h 1321734"/>
                  <a:gd name="connsiteX16" fmla="*/ 86801 w 2214270"/>
                  <a:gd name="connsiteY16" fmla="*/ 347 h 1321734"/>
                  <a:gd name="connsiteX17" fmla="*/ 3554 w 2214270"/>
                  <a:gd name="connsiteY17" fmla="*/ 71702 h 1321734"/>
                  <a:gd name="connsiteX18" fmla="*/ 44517 w 2214270"/>
                  <a:gd name="connsiteY18" fmla="*/ 181377 h 1321734"/>
                  <a:gd name="connsiteX19" fmla="*/ 66981 w 2214270"/>
                  <a:gd name="connsiteY19" fmla="*/ 223661 h 1321734"/>
                  <a:gd name="connsiteX20" fmla="*/ 66320 w 2214270"/>
                  <a:gd name="connsiteY20" fmla="*/ 1222630 h 1321734"/>
                  <a:gd name="connsiteX21" fmla="*/ 100676 w 2214270"/>
                  <a:gd name="connsiteY21" fmla="*/ 1256325 h 1321734"/>
                  <a:gd name="connsiteX22" fmla="*/ 1825747 w 2214270"/>
                  <a:gd name="connsiteY22" fmla="*/ 1255665 h 1321734"/>
                  <a:gd name="connsiteX23" fmla="*/ 1864067 w 2214270"/>
                  <a:gd name="connsiteY23" fmla="*/ 1293985 h 1321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214270" h="1321734">
                    <a:moveTo>
                      <a:pt x="1864067" y="1293985"/>
                    </a:moveTo>
                    <a:cubicBezTo>
                      <a:pt x="1862746" y="1317109"/>
                      <a:pt x="1872656" y="1319752"/>
                      <a:pt x="1891816" y="1319752"/>
                    </a:cubicBezTo>
                    <a:cubicBezTo>
                      <a:pt x="1942029" y="1319752"/>
                      <a:pt x="1991581" y="1316449"/>
                      <a:pt x="2041794" y="1321734"/>
                    </a:cubicBezTo>
                    <a:cubicBezTo>
                      <a:pt x="2090024" y="1321734"/>
                      <a:pt x="2137595" y="1320413"/>
                      <a:pt x="2185825" y="1321074"/>
                    </a:cubicBezTo>
                    <a:cubicBezTo>
                      <a:pt x="2206307" y="1321074"/>
                      <a:pt x="2214235" y="1313145"/>
                      <a:pt x="2214235" y="1292663"/>
                    </a:cubicBezTo>
                    <a:cubicBezTo>
                      <a:pt x="2213574" y="1240469"/>
                      <a:pt x="2213574" y="1187613"/>
                      <a:pt x="2214235" y="1135418"/>
                    </a:cubicBezTo>
                    <a:cubicBezTo>
                      <a:pt x="2214896" y="1114276"/>
                      <a:pt x="2206307" y="1107009"/>
                      <a:pt x="2185825" y="1107009"/>
                    </a:cubicBezTo>
                    <a:cubicBezTo>
                      <a:pt x="2137595" y="1107669"/>
                      <a:pt x="2090024" y="1107009"/>
                      <a:pt x="2041794" y="1106348"/>
                    </a:cubicBezTo>
                    <a:cubicBezTo>
                      <a:pt x="1997527" y="1107009"/>
                      <a:pt x="1952600" y="1107669"/>
                      <a:pt x="1908334" y="1108330"/>
                    </a:cubicBezTo>
                    <a:cubicBezTo>
                      <a:pt x="1865389" y="1108330"/>
                      <a:pt x="1864067" y="1108330"/>
                      <a:pt x="1866049" y="1150614"/>
                    </a:cubicBezTo>
                    <a:cubicBezTo>
                      <a:pt x="1867371" y="1175721"/>
                      <a:pt x="1861425" y="1183649"/>
                      <a:pt x="1834336" y="1183649"/>
                    </a:cubicBezTo>
                    <a:cubicBezTo>
                      <a:pt x="1280014" y="1182988"/>
                      <a:pt x="725692" y="1182988"/>
                      <a:pt x="170710" y="1183649"/>
                    </a:cubicBezTo>
                    <a:cubicBezTo>
                      <a:pt x="146925" y="1183649"/>
                      <a:pt x="139657" y="1178364"/>
                      <a:pt x="139657" y="1153257"/>
                    </a:cubicBezTo>
                    <a:cubicBezTo>
                      <a:pt x="140318" y="840089"/>
                      <a:pt x="140318" y="526259"/>
                      <a:pt x="139657" y="213090"/>
                    </a:cubicBezTo>
                    <a:cubicBezTo>
                      <a:pt x="139657" y="195912"/>
                      <a:pt x="142960" y="184020"/>
                      <a:pt x="157496" y="172127"/>
                    </a:cubicBezTo>
                    <a:cubicBezTo>
                      <a:pt x="189870" y="145699"/>
                      <a:pt x="198459" y="94826"/>
                      <a:pt x="179959" y="53863"/>
                    </a:cubicBezTo>
                    <a:cubicBezTo>
                      <a:pt x="163442" y="17525"/>
                      <a:pt x="128425" y="-2957"/>
                      <a:pt x="86801" y="347"/>
                    </a:cubicBezTo>
                    <a:cubicBezTo>
                      <a:pt x="43856" y="3650"/>
                      <a:pt x="14786" y="28757"/>
                      <a:pt x="3554" y="71702"/>
                    </a:cubicBezTo>
                    <a:cubicBezTo>
                      <a:pt x="-7678" y="114647"/>
                      <a:pt x="8179" y="162217"/>
                      <a:pt x="44517" y="181377"/>
                    </a:cubicBezTo>
                    <a:cubicBezTo>
                      <a:pt x="64338" y="191948"/>
                      <a:pt x="66981" y="204501"/>
                      <a:pt x="66981" y="223661"/>
                    </a:cubicBezTo>
                    <a:cubicBezTo>
                      <a:pt x="66320" y="556651"/>
                      <a:pt x="66981" y="889641"/>
                      <a:pt x="66320" y="1222630"/>
                    </a:cubicBezTo>
                    <a:cubicBezTo>
                      <a:pt x="66320" y="1250379"/>
                      <a:pt x="73588" y="1256325"/>
                      <a:pt x="100676" y="1256325"/>
                    </a:cubicBezTo>
                    <a:cubicBezTo>
                      <a:pt x="675479" y="1255665"/>
                      <a:pt x="1250944" y="1255665"/>
                      <a:pt x="1825747" y="1255665"/>
                    </a:cubicBezTo>
                    <a:cubicBezTo>
                      <a:pt x="1864067" y="1256325"/>
                      <a:pt x="1866049" y="1256325"/>
                      <a:pt x="1864067" y="1293985"/>
                    </a:cubicBezTo>
                    <a:close/>
                  </a:path>
                </a:pathLst>
              </a:custGeom>
              <a:grpFill/>
              <a:ln w="6599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5" name="Freeform: Shape 254">
                <a:extLst>
                  <a:ext uri="{FF2B5EF4-FFF2-40B4-BE49-F238E27FC236}">
                    <a16:creationId xmlns:a16="http://schemas.microsoft.com/office/drawing/2014/main" id="{E256FC22-67EA-788F-E106-3AB241DA0128}"/>
                  </a:ext>
                </a:extLst>
              </p:cNvPr>
              <p:cNvSpPr/>
              <p:nvPr userDrawn="1"/>
            </p:nvSpPr>
            <p:spPr>
              <a:xfrm flipH="1">
                <a:off x="4889732" y="3803842"/>
                <a:ext cx="862897" cy="590574"/>
              </a:xfrm>
              <a:custGeom>
                <a:avLst/>
                <a:gdLst>
                  <a:gd name="connsiteX0" fmla="*/ 162118 w 1583966"/>
                  <a:gd name="connsiteY0" fmla="*/ 885330 h 1084079"/>
                  <a:gd name="connsiteX1" fmla="*/ 162118 w 1583966"/>
                  <a:gd name="connsiteY1" fmla="*/ 156584 h 1084079"/>
                  <a:gd name="connsiteX2" fmla="*/ 154851 w 1583966"/>
                  <a:gd name="connsiteY2" fmla="*/ 110336 h 1084079"/>
                  <a:gd name="connsiteX3" fmla="*/ 166083 w 1583966"/>
                  <a:gd name="connsiteY3" fmla="*/ 108354 h 1084079"/>
                  <a:gd name="connsiteX4" fmla="*/ 1213282 w 1583966"/>
                  <a:gd name="connsiteY4" fmla="*/ 107693 h 1084079"/>
                  <a:gd name="connsiteX5" fmla="*/ 1235085 w 1583966"/>
                  <a:gd name="connsiteY5" fmla="*/ 130817 h 1084079"/>
                  <a:gd name="connsiteX6" fmla="*/ 1234424 w 1583966"/>
                  <a:gd name="connsiteY6" fmla="*/ 189619 h 1084079"/>
                  <a:gd name="connsiteX7" fmla="*/ 1255566 w 1583966"/>
                  <a:gd name="connsiteY7" fmla="*/ 210761 h 1084079"/>
                  <a:gd name="connsiteX8" fmla="*/ 1410829 w 1583966"/>
                  <a:gd name="connsiteY8" fmla="*/ 211422 h 1084079"/>
                  <a:gd name="connsiteX9" fmla="*/ 1555521 w 1583966"/>
                  <a:gd name="connsiteY9" fmla="*/ 210761 h 1084079"/>
                  <a:gd name="connsiteX10" fmla="*/ 1583931 w 1583966"/>
                  <a:gd name="connsiteY10" fmla="*/ 182351 h 1084079"/>
                  <a:gd name="connsiteX11" fmla="*/ 1583931 w 1583966"/>
                  <a:gd name="connsiteY11" fmla="*/ 29731 h 1084079"/>
                  <a:gd name="connsiteX12" fmla="*/ 1552878 w 1583966"/>
                  <a:gd name="connsiteY12" fmla="*/ 661 h 1084079"/>
                  <a:gd name="connsiteX13" fmla="*/ 1405544 w 1583966"/>
                  <a:gd name="connsiteY13" fmla="*/ 661 h 1084079"/>
                  <a:gd name="connsiteX14" fmla="*/ 1255566 w 1583966"/>
                  <a:gd name="connsiteY14" fmla="*/ 0 h 1084079"/>
                  <a:gd name="connsiteX15" fmla="*/ 1234424 w 1583966"/>
                  <a:gd name="connsiteY15" fmla="*/ 20481 h 1084079"/>
                  <a:gd name="connsiteX16" fmla="*/ 1200729 w 1583966"/>
                  <a:gd name="connsiteY16" fmla="*/ 53516 h 1084079"/>
                  <a:gd name="connsiteX17" fmla="*/ 158815 w 1583966"/>
                  <a:gd name="connsiteY17" fmla="*/ 52855 h 1084079"/>
                  <a:gd name="connsiteX18" fmla="*/ 89442 w 1583966"/>
                  <a:gd name="connsiteY18" fmla="*/ 122228 h 1084079"/>
                  <a:gd name="connsiteX19" fmla="*/ 89442 w 1583966"/>
                  <a:gd name="connsiteY19" fmla="*/ 861544 h 1084079"/>
                  <a:gd name="connsiteX20" fmla="*/ 66318 w 1583966"/>
                  <a:gd name="connsiteY20" fmla="*/ 893918 h 1084079"/>
                  <a:gd name="connsiteX21" fmla="*/ 17427 w 1583966"/>
                  <a:gd name="connsiteY21" fmla="*/ 928935 h 1084079"/>
                  <a:gd name="connsiteX22" fmla="*/ 31301 w 1583966"/>
                  <a:gd name="connsiteY22" fmla="*/ 1061074 h 1084079"/>
                  <a:gd name="connsiteX23" fmla="*/ 155512 w 1583966"/>
                  <a:gd name="connsiteY23" fmla="*/ 1064377 h 1084079"/>
                  <a:gd name="connsiteX24" fmla="*/ 175993 w 1583966"/>
                  <a:gd name="connsiteY24" fmla="*/ 932900 h 1084079"/>
                  <a:gd name="connsiteX25" fmla="*/ 162118 w 1583966"/>
                  <a:gd name="connsiteY25" fmla="*/ 885330 h 1084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583966" h="1084079">
                    <a:moveTo>
                      <a:pt x="162118" y="885330"/>
                    </a:moveTo>
                    <a:cubicBezTo>
                      <a:pt x="162118" y="642194"/>
                      <a:pt x="162118" y="399720"/>
                      <a:pt x="162118" y="156584"/>
                    </a:cubicBezTo>
                    <a:cubicBezTo>
                      <a:pt x="162118" y="141388"/>
                      <a:pt x="163440" y="125532"/>
                      <a:pt x="154851" y="110336"/>
                    </a:cubicBezTo>
                    <a:cubicBezTo>
                      <a:pt x="160797" y="109675"/>
                      <a:pt x="163440" y="108354"/>
                      <a:pt x="166083" y="108354"/>
                    </a:cubicBezTo>
                    <a:cubicBezTo>
                      <a:pt x="514929" y="108354"/>
                      <a:pt x="864436" y="108354"/>
                      <a:pt x="1213282" y="107693"/>
                    </a:cubicBezTo>
                    <a:cubicBezTo>
                      <a:pt x="1231782" y="107693"/>
                      <a:pt x="1235746" y="114960"/>
                      <a:pt x="1235085" y="130817"/>
                    </a:cubicBezTo>
                    <a:cubicBezTo>
                      <a:pt x="1233764" y="150638"/>
                      <a:pt x="1235746" y="170459"/>
                      <a:pt x="1234424" y="189619"/>
                    </a:cubicBezTo>
                    <a:cubicBezTo>
                      <a:pt x="1233103" y="206137"/>
                      <a:pt x="1238388" y="211422"/>
                      <a:pt x="1255566" y="210761"/>
                    </a:cubicBezTo>
                    <a:cubicBezTo>
                      <a:pt x="1307101" y="210101"/>
                      <a:pt x="1359295" y="210761"/>
                      <a:pt x="1410829" y="211422"/>
                    </a:cubicBezTo>
                    <a:cubicBezTo>
                      <a:pt x="1459060" y="211422"/>
                      <a:pt x="1507291" y="210101"/>
                      <a:pt x="1555521" y="210761"/>
                    </a:cubicBezTo>
                    <a:cubicBezTo>
                      <a:pt x="1576003" y="210761"/>
                      <a:pt x="1584592" y="203494"/>
                      <a:pt x="1583931" y="182351"/>
                    </a:cubicBezTo>
                    <a:cubicBezTo>
                      <a:pt x="1583270" y="131478"/>
                      <a:pt x="1582610" y="80605"/>
                      <a:pt x="1583931" y="29731"/>
                    </a:cubicBezTo>
                    <a:cubicBezTo>
                      <a:pt x="1584592" y="6607"/>
                      <a:pt x="1574021" y="661"/>
                      <a:pt x="1552878" y="661"/>
                    </a:cubicBezTo>
                    <a:cubicBezTo>
                      <a:pt x="1503987" y="1321"/>
                      <a:pt x="1454435" y="661"/>
                      <a:pt x="1405544" y="661"/>
                    </a:cubicBezTo>
                    <a:cubicBezTo>
                      <a:pt x="1355331" y="661"/>
                      <a:pt x="1305779" y="661"/>
                      <a:pt x="1255566" y="0"/>
                    </a:cubicBezTo>
                    <a:cubicBezTo>
                      <a:pt x="1239710" y="0"/>
                      <a:pt x="1231121" y="3964"/>
                      <a:pt x="1234424" y="20481"/>
                    </a:cubicBezTo>
                    <a:cubicBezTo>
                      <a:pt x="1240370" y="49552"/>
                      <a:pt x="1225835" y="53516"/>
                      <a:pt x="1200729" y="53516"/>
                    </a:cubicBezTo>
                    <a:cubicBezTo>
                      <a:pt x="853204" y="52855"/>
                      <a:pt x="506340" y="52855"/>
                      <a:pt x="158815" y="52855"/>
                    </a:cubicBezTo>
                    <a:cubicBezTo>
                      <a:pt x="113888" y="52855"/>
                      <a:pt x="89442" y="77301"/>
                      <a:pt x="89442" y="122228"/>
                    </a:cubicBezTo>
                    <a:cubicBezTo>
                      <a:pt x="89442" y="368667"/>
                      <a:pt x="89442" y="615106"/>
                      <a:pt x="89442" y="861544"/>
                    </a:cubicBezTo>
                    <a:cubicBezTo>
                      <a:pt x="89442" y="879383"/>
                      <a:pt x="88121" y="891276"/>
                      <a:pt x="66318" y="893918"/>
                    </a:cubicBezTo>
                    <a:cubicBezTo>
                      <a:pt x="45176" y="896561"/>
                      <a:pt x="29319" y="911096"/>
                      <a:pt x="17427" y="928935"/>
                    </a:cubicBezTo>
                    <a:cubicBezTo>
                      <a:pt x="-10323" y="970559"/>
                      <a:pt x="-4376" y="1029361"/>
                      <a:pt x="31301" y="1061074"/>
                    </a:cubicBezTo>
                    <a:cubicBezTo>
                      <a:pt x="63675" y="1090145"/>
                      <a:pt x="120495" y="1092127"/>
                      <a:pt x="155512" y="1064377"/>
                    </a:cubicBezTo>
                    <a:cubicBezTo>
                      <a:pt x="192510" y="1034646"/>
                      <a:pt x="202421" y="975845"/>
                      <a:pt x="175993" y="932900"/>
                    </a:cubicBezTo>
                    <a:cubicBezTo>
                      <a:pt x="164761" y="919025"/>
                      <a:pt x="162118" y="903168"/>
                      <a:pt x="162118" y="885330"/>
                    </a:cubicBezTo>
                    <a:close/>
                  </a:path>
                </a:pathLst>
              </a:custGeom>
              <a:grpFill/>
              <a:ln w="6599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6" name="Freeform: Shape 255">
                <a:extLst>
                  <a:ext uri="{FF2B5EF4-FFF2-40B4-BE49-F238E27FC236}">
                    <a16:creationId xmlns:a16="http://schemas.microsoft.com/office/drawing/2014/main" id="{B6B0BA3B-67EE-8AB2-9E0C-6D14883CE05D}"/>
                  </a:ext>
                </a:extLst>
              </p:cNvPr>
              <p:cNvSpPr/>
              <p:nvPr userDrawn="1"/>
            </p:nvSpPr>
            <p:spPr>
              <a:xfrm flipH="1">
                <a:off x="4889732" y="2618015"/>
                <a:ext cx="898091" cy="123739"/>
              </a:xfrm>
              <a:custGeom>
                <a:avLst/>
                <a:gdLst>
                  <a:gd name="connsiteX0" fmla="*/ 66839 w 1648569"/>
                  <a:gd name="connsiteY0" fmla="*/ 192784 h 227140"/>
                  <a:gd name="connsiteX1" fmla="*/ 173872 w 1648569"/>
                  <a:gd name="connsiteY1" fmla="*/ 153142 h 227140"/>
                  <a:gd name="connsiteX2" fmla="*/ 215496 w 1648569"/>
                  <a:gd name="connsiteY2" fmla="*/ 130679 h 227140"/>
                  <a:gd name="connsiteX3" fmla="*/ 1265338 w 1648569"/>
                  <a:gd name="connsiteY3" fmla="*/ 130679 h 227140"/>
                  <a:gd name="connsiteX4" fmla="*/ 1283837 w 1648569"/>
                  <a:gd name="connsiteY4" fmla="*/ 130679 h 227140"/>
                  <a:gd name="connsiteX5" fmla="*/ 1299694 w 1648569"/>
                  <a:gd name="connsiteY5" fmla="*/ 146535 h 227140"/>
                  <a:gd name="connsiteX6" fmla="*/ 1299694 w 1648569"/>
                  <a:gd name="connsiteY6" fmla="*/ 165035 h 227140"/>
                  <a:gd name="connsiteX7" fmla="*/ 1362460 w 1648569"/>
                  <a:gd name="connsiteY7" fmla="*/ 226479 h 227140"/>
                  <a:gd name="connsiteX8" fmla="*/ 1474778 w 1648569"/>
                  <a:gd name="connsiteY8" fmla="*/ 227140 h 227140"/>
                  <a:gd name="connsiteX9" fmla="*/ 1618809 w 1648569"/>
                  <a:gd name="connsiteY9" fmla="*/ 226479 h 227140"/>
                  <a:gd name="connsiteX10" fmla="*/ 1648540 w 1648569"/>
                  <a:gd name="connsiteY10" fmla="*/ 196748 h 227140"/>
                  <a:gd name="connsiteX11" fmla="*/ 1648540 w 1648569"/>
                  <a:gd name="connsiteY11" fmla="*/ 47431 h 227140"/>
                  <a:gd name="connsiteX12" fmla="*/ 1616827 w 1648569"/>
                  <a:gd name="connsiteY12" fmla="*/ 17040 h 227140"/>
                  <a:gd name="connsiteX13" fmla="*/ 1475438 w 1648569"/>
                  <a:gd name="connsiteY13" fmla="*/ 16379 h 227140"/>
                  <a:gd name="connsiteX14" fmla="*/ 1320175 w 1648569"/>
                  <a:gd name="connsiteY14" fmla="*/ 17040 h 227140"/>
                  <a:gd name="connsiteX15" fmla="*/ 1300355 w 1648569"/>
                  <a:gd name="connsiteY15" fmla="*/ 30253 h 227140"/>
                  <a:gd name="connsiteX16" fmla="*/ 1267980 w 1648569"/>
                  <a:gd name="connsiteY16" fmla="*/ 59324 h 227140"/>
                  <a:gd name="connsiteX17" fmla="*/ 212853 w 1648569"/>
                  <a:gd name="connsiteY17" fmla="*/ 59324 h 227140"/>
                  <a:gd name="connsiteX18" fmla="*/ 169908 w 1648569"/>
                  <a:gd name="connsiteY18" fmla="*/ 36860 h 227140"/>
                  <a:gd name="connsiteX19" fmla="*/ 62215 w 1648569"/>
                  <a:gd name="connsiteY19" fmla="*/ 5808 h 227140"/>
                  <a:gd name="connsiteX20" fmla="*/ 109 w 1648569"/>
                  <a:gd name="connsiteY20" fmla="*/ 102269 h 227140"/>
                  <a:gd name="connsiteX21" fmla="*/ 66839 w 1648569"/>
                  <a:gd name="connsiteY21" fmla="*/ 192784 h 227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648569" h="227140">
                    <a:moveTo>
                      <a:pt x="66839" y="192784"/>
                    </a:moveTo>
                    <a:cubicBezTo>
                      <a:pt x="109785" y="204676"/>
                      <a:pt x="154712" y="190141"/>
                      <a:pt x="173872" y="153142"/>
                    </a:cubicBezTo>
                    <a:cubicBezTo>
                      <a:pt x="184443" y="133982"/>
                      <a:pt x="196335" y="130679"/>
                      <a:pt x="215496" y="130679"/>
                    </a:cubicBezTo>
                    <a:cubicBezTo>
                      <a:pt x="565663" y="131339"/>
                      <a:pt x="915170" y="130679"/>
                      <a:pt x="1265338" y="130679"/>
                    </a:cubicBezTo>
                    <a:cubicBezTo>
                      <a:pt x="1271284" y="130679"/>
                      <a:pt x="1277891" y="131339"/>
                      <a:pt x="1283837" y="130679"/>
                    </a:cubicBezTo>
                    <a:cubicBezTo>
                      <a:pt x="1295069" y="130018"/>
                      <a:pt x="1300355" y="134643"/>
                      <a:pt x="1299694" y="146535"/>
                    </a:cubicBezTo>
                    <a:cubicBezTo>
                      <a:pt x="1299033" y="152482"/>
                      <a:pt x="1299694" y="159089"/>
                      <a:pt x="1299694" y="165035"/>
                    </a:cubicBezTo>
                    <a:cubicBezTo>
                      <a:pt x="1299694" y="226479"/>
                      <a:pt x="1299694" y="226479"/>
                      <a:pt x="1362460" y="226479"/>
                    </a:cubicBezTo>
                    <a:cubicBezTo>
                      <a:pt x="1400119" y="226479"/>
                      <a:pt x="1437118" y="227140"/>
                      <a:pt x="1474778" y="227140"/>
                    </a:cubicBezTo>
                    <a:cubicBezTo>
                      <a:pt x="1523008" y="226479"/>
                      <a:pt x="1571239" y="225819"/>
                      <a:pt x="1618809" y="226479"/>
                    </a:cubicBezTo>
                    <a:cubicBezTo>
                      <a:pt x="1641272" y="227140"/>
                      <a:pt x="1648540" y="217890"/>
                      <a:pt x="1648540" y="196748"/>
                    </a:cubicBezTo>
                    <a:cubicBezTo>
                      <a:pt x="1647879" y="147196"/>
                      <a:pt x="1647219" y="96983"/>
                      <a:pt x="1648540" y="47431"/>
                    </a:cubicBezTo>
                    <a:cubicBezTo>
                      <a:pt x="1649201" y="22986"/>
                      <a:pt x="1638630" y="17040"/>
                      <a:pt x="1616827" y="17040"/>
                    </a:cubicBezTo>
                    <a:cubicBezTo>
                      <a:pt x="1569918" y="17700"/>
                      <a:pt x="1522348" y="16379"/>
                      <a:pt x="1475438" y="16379"/>
                    </a:cubicBezTo>
                    <a:cubicBezTo>
                      <a:pt x="1423904" y="16379"/>
                      <a:pt x="1371709" y="17040"/>
                      <a:pt x="1320175" y="17040"/>
                    </a:cubicBezTo>
                    <a:cubicBezTo>
                      <a:pt x="1310926" y="17040"/>
                      <a:pt x="1297712" y="13736"/>
                      <a:pt x="1300355" y="30253"/>
                    </a:cubicBezTo>
                    <a:cubicBezTo>
                      <a:pt x="1304979" y="58002"/>
                      <a:pt x="1289123" y="59324"/>
                      <a:pt x="1267980" y="59324"/>
                    </a:cubicBezTo>
                    <a:cubicBezTo>
                      <a:pt x="916492" y="58663"/>
                      <a:pt x="564342" y="58663"/>
                      <a:pt x="212853" y="59324"/>
                    </a:cubicBezTo>
                    <a:cubicBezTo>
                      <a:pt x="193032" y="59324"/>
                      <a:pt x="181140" y="54699"/>
                      <a:pt x="169908" y="36860"/>
                    </a:cubicBezTo>
                    <a:cubicBezTo>
                      <a:pt x="148105" y="3165"/>
                      <a:pt x="102517" y="-8067"/>
                      <a:pt x="62215" y="5808"/>
                    </a:cubicBezTo>
                    <a:cubicBezTo>
                      <a:pt x="23234" y="19022"/>
                      <a:pt x="-1873" y="57342"/>
                      <a:pt x="109" y="102269"/>
                    </a:cubicBezTo>
                    <a:cubicBezTo>
                      <a:pt x="1431" y="146535"/>
                      <a:pt x="28519" y="182213"/>
                      <a:pt x="66839" y="192784"/>
                    </a:cubicBezTo>
                    <a:close/>
                  </a:path>
                </a:pathLst>
              </a:custGeom>
              <a:grpFill/>
              <a:ln w="6599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7" name="Freeform: Shape 256">
                <a:extLst>
                  <a:ext uri="{FF2B5EF4-FFF2-40B4-BE49-F238E27FC236}">
                    <a16:creationId xmlns:a16="http://schemas.microsoft.com/office/drawing/2014/main" id="{1E99B395-4D14-20AE-123E-6E84867B4902}"/>
                  </a:ext>
                </a:extLst>
              </p:cNvPr>
              <p:cNvSpPr/>
              <p:nvPr userDrawn="1"/>
            </p:nvSpPr>
            <p:spPr>
              <a:xfrm rot="10800000" flipH="1">
                <a:off x="4889732" y="2208743"/>
                <a:ext cx="769123" cy="128635"/>
              </a:xfrm>
              <a:custGeom>
                <a:avLst/>
                <a:gdLst>
                  <a:gd name="connsiteX0" fmla="*/ 1409189 w 1411831"/>
                  <a:gd name="connsiteY0" fmla="*/ 73007 h 236127"/>
                  <a:gd name="connsiteX1" fmla="*/ 1238730 w 1411831"/>
                  <a:gd name="connsiteY1" fmla="*/ 45257 h 236127"/>
                  <a:gd name="connsiteX2" fmla="*/ 1212963 w 1411831"/>
                  <a:gd name="connsiteY2" fmla="*/ 55168 h 236127"/>
                  <a:gd name="connsiteX3" fmla="*/ 385775 w 1411831"/>
                  <a:gd name="connsiteY3" fmla="*/ 55168 h 236127"/>
                  <a:gd name="connsiteX4" fmla="*/ 363972 w 1411831"/>
                  <a:gd name="connsiteY4" fmla="*/ 34687 h 236127"/>
                  <a:gd name="connsiteX5" fmla="*/ 340848 w 1411831"/>
                  <a:gd name="connsiteY5" fmla="*/ 12884 h 236127"/>
                  <a:gd name="connsiteX6" fmla="*/ 190870 w 1411831"/>
                  <a:gd name="connsiteY6" fmla="*/ 12884 h 236127"/>
                  <a:gd name="connsiteX7" fmla="*/ 165103 w 1411831"/>
                  <a:gd name="connsiteY7" fmla="*/ 991 h 236127"/>
                  <a:gd name="connsiteX8" fmla="*/ 31643 w 1411831"/>
                  <a:gd name="connsiteY8" fmla="*/ 991 h 236127"/>
                  <a:gd name="connsiteX9" fmla="*/ 1251 w 1411831"/>
                  <a:gd name="connsiteY9" fmla="*/ 34026 h 236127"/>
                  <a:gd name="connsiteX10" fmla="*/ 1251 w 1411831"/>
                  <a:gd name="connsiteY10" fmla="*/ 199860 h 236127"/>
                  <a:gd name="connsiteX11" fmla="*/ 37589 w 1411831"/>
                  <a:gd name="connsiteY11" fmla="*/ 234877 h 236127"/>
                  <a:gd name="connsiteX12" fmla="*/ 160478 w 1411831"/>
                  <a:gd name="connsiteY12" fmla="*/ 234877 h 236127"/>
                  <a:gd name="connsiteX13" fmla="*/ 192192 w 1411831"/>
                  <a:gd name="connsiteY13" fmla="*/ 222984 h 236127"/>
                  <a:gd name="connsiteX14" fmla="*/ 339526 w 1411831"/>
                  <a:gd name="connsiteY14" fmla="*/ 223645 h 236127"/>
                  <a:gd name="connsiteX15" fmla="*/ 363972 w 1411831"/>
                  <a:gd name="connsiteY15" fmla="*/ 199860 h 236127"/>
                  <a:gd name="connsiteX16" fmla="*/ 363311 w 1411831"/>
                  <a:gd name="connsiteY16" fmla="*/ 151629 h 236127"/>
                  <a:gd name="connsiteX17" fmla="*/ 386435 w 1411831"/>
                  <a:gd name="connsiteY17" fmla="*/ 126523 h 236127"/>
                  <a:gd name="connsiteX18" fmla="*/ 1203053 w 1411831"/>
                  <a:gd name="connsiteY18" fmla="*/ 126523 h 236127"/>
                  <a:gd name="connsiteX19" fmla="*/ 1230802 w 1411831"/>
                  <a:gd name="connsiteY19" fmla="*/ 145022 h 236127"/>
                  <a:gd name="connsiteX20" fmla="*/ 1339817 w 1411831"/>
                  <a:gd name="connsiteY20" fmla="*/ 196556 h 236127"/>
                  <a:gd name="connsiteX21" fmla="*/ 1411832 w 1411831"/>
                  <a:gd name="connsiteY21" fmla="*/ 124541 h 236127"/>
                  <a:gd name="connsiteX22" fmla="*/ 1411832 w 1411831"/>
                  <a:gd name="connsiteY22" fmla="*/ 76310 h 236127"/>
                  <a:gd name="connsiteX23" fmla="*/ 1409189 w 1411831"/>
                  <a:gd name="connsiteY23" fmla="*/ 73007 h 236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411831" h="236127">
                    <a:moveTo>
                      <a:pt x="1409189" y="73007"/>
                    </a:moveTo>
                    <a:cubicBezTo>
                      <a:pt x="1375494" y="-8259"/>
                      <a:pt x="1294889" y="-21472"/>
                      <a:pt x="1238730" y="45257"/>
                    </a:cubicBezTo>
                    <a:cubicBezTo>
                      <a:pt x="1230802" y="54507"/>
                      <a:pt x="1222874" y="55168"/>
                      <a:pt x="1212963" y="55168"/>
                    </a:cubicBezTo>
                    <a:cubicBezTo>
                      <a:pt x="937454" y="55168"/>
                      <a:pt x="661284" y="55168"/>
                      <a:pt x="385775" y="55168"/>
                    </a:cubicBezTo>
                    <a:cubicBezTo>
                      <a:pt x="370579" y="55168"/>
                      <a:pt x="361329" y="51864"/>
                      <a:pt x="363972" y="34687"/>
                    </a:cubicBezTo>
                    <a:cubicBezTo>
                      <a:pt x="366614" y="16187"/>
                      <a:pt x="357365" y="12884"/>
                      <a:pt x="340848" y="12884"/>
                    </a:cubicBezTo>
                    <a:cubicBezTo>
                      <a:pt x="290635" y="13544"/>
                      <a:pt x="241083" y="12884"/>
                      <a:pt x="190870" y="12884"/>
                    </a:cubicBezTo>
                    <a:cubicBezTo>
                      <a:pt x="184263" y="4955"/>
                      <a:pt x="175674" y="991"/>
                      <a:pt x="165103" y="991"/>
                    </a:cubicBezTo>
                    <a:cubicBezTo>
                      <a:pt x="120837" y="-330"/>
                      <a:pt x="75909" y="-330"/>
                      <a:pt x="31643" y="991"/>
                    </a:cubicBezTo>
                    <a:cubicBezTo>
                      <a:pt x="10501" y="1652"/>
                      <a:pt x="1912" y="14205"/>
                      <a:pt x="1251" y="34026"/>
                    </a:cubicBezTo>
                    <a:cubicBezTo>
                      <a:pt x="-71" y="89524"/>
                      <a:pt x="-731" y="144362"/>
                      <a:pt x="1251" y="199860"/>
                    </a:cubicBezTo>
                    <a:cubicBezTo>
                      <a:pt x="2572" y="227609"/>
                      <a:pt x="8519" y="233555"/>
                      <a:pt x="37589" y="234877"/>
                    </a:cubicBezTo>
                    <a:cubicBezTo>
                      <a:pt x="78552" y="236859"/>
                      <a:pt x="119515" y="236198"/>
                      <a:pt x="160478" y="234877"/>
                    </a:cubicBezTo>
                    <a:cubicBezTo>
                      <a:pt x="172371" y="234877"/>
                      <a:pt x="182942" y="230913"/>
                      <a:pt x="192192" y="222984"/>
                    </a:cubicBezTo>
                    <a:cubicBezTo>
                      <a:pt x="241083" y="222984"/>
                      <a:pt x="290635" y="222323"/>
                      <a:pt x="339526" y="223645"/>
                    </a:cubicBezTo>
                    <a:cubicBezTo>
                      <a:pt x="357365" y="224306"/>
                      <a:pt x="365954" y="219681"/>
                      <a:pt x="363972" y="199860"/>
                    </a:cubicBezTo>
                    <a:cubicBezTo>
                      <a:pt x="362650" y="184003"/>
                      <a:pt x="364632" y="167486"/>
                      <a:pt x="363311" y="151629"/>
                    </a:cubicBezTo>
                    <a:cubicBezTo>
                      <a:pt x="361990" y="133791"/>
                      <a:pt x="367275" y="126523"/>
                      <a:pt x="386435" y="126523"/>
                    </a:cubicBezTo>
                    <a:cubicBezTo>
                      <a:pt x="658641" y="127184"/>
                      <a:pt x="930847" y="127184"/>
                      <a:pt x="1203053" y="126523"/>
                    </a:cubicBezTo>
                    <a:cubicBezTo>
                      <a:pt x="1218249" y="126523"/>
                      <a:pt x="1224195" y="131808"/>
                      <a:pt x="1230802" y="145022"/>
                    </a:cubicBezTo>
                    <a:cubicBezTo>
                      <a:pt x="1250623" y="187968"/>
                      <a:pt x="1292907" y="206467"/>
                      <a:pt x="1339817" y="196556"/>
                    </a:cubicBezTo>
                    <a:cubicBezTo>
                      <a:pt x="1379458" y="187968"/>
                      <a:pt x="1397957" y="158897"/>
                      <a:pt x="1411832" y="124541"/>
                    </a:cubicBezTo>
                    <a:cubicBezTo>
                      <a:pt x="1411832" y="108684"/>
                      <a:pt x="1411832" y="92167"/>
                      <a:pt x="1411832" y="76310"/>
                    </a:cubicBezTo>
                    <a:cubicBezTo>
                      <a:pt x="1411171" y="74989"/>
                      <a:pt x="1409189" y="74328"/>
                      <a:pt x="1409189" y="73007"/>
                    </a:cubicBezTo>
                    <a:close/>
                  </a:path>
                </a:pathLst>
              </a:custGeom>
              <a:grpFill/>
              <a:ln w="6599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8" name="Freeform: Shape 257">
                <a:extLst>
                  <a:ext uri="{FF2B5EF4-FFF2-40B4-BE49-F238E27FC236}">
                    <a16:creationId xmlns:a16="http://schemas.microsoft.com/office/drawing/2014/main" id="{D220F9DC-22FE-7F46-CBDE-92F8A98EEFA3}"/>
                  </a:ext>
                </a:extLst>
              </p:cNvPr>
              <p:cNvSpPr/>
              <p:nvPr userDrawn="1"/>
            </p:nvSpPr>
            <p:spPr>
              <a:xfrm rot="5400000" flipH="1">
                <a:off x="4671618" y="4826701"/>
                <a:ext cx="748053" cy="311825"/>
              </a:xfrm>
              <a:custGeom>
                <a:avLst/>
                <a:gdLst>
                  <a:gd name="connsiteX0" fmla="*/ 99133 w 1373154"/>
                  <a:gd name="connsiteY0" fmla="*/ 196463 h 572397"/>
                  <a:gd name="connsiteX1" fmla="*/ 185023 w 1373154"/>
                  <a:gd name="connsiteY1" fmla="*/ 121805 h 572397"/>
                  <a:gd name="connsiteX2" fmla="*/ 216075 w 1373154"/>
                  <a:gd name="connsiteY2" fmla="*/ 100002 h 572397"/>
                  <a:gd name="connsiteX3" fmla="*/ 1238829 w 1373154"/>
                  <a:gd name="connsiteY3" fmla="*/ 100002 h 572397"/>
                  <a:gd name="connsiteX4" fmla="*/ 1265257 w 1373154"/>
                  <a:gd name="connsiteY4" fmla="*/ 101984 h 572397"/>
                  <a:gd name="connsiteX5" fmla="*/ 1264596 w 1373154"/>
                  <a:gd name="connsiteY5" fmla="*/ 200428 h 572397"/>
                  <a:gd name="connsiteX6" fmla="*/ 1243454 w 1373154"/>
                  <a:gd name="connsiteY6" fmla="*/ 221570 h 572397"/>
                  <a:gd name="connsiteX7" fmla="*/ 1164171 w 1373154"/>
                  <a:gd name="connsiteY7" fmla="*/ 223552 h 572397"/>
                  <a:gd name="connsiteX8" fmla="*/ 1164831 w 1373154"/>
                  <a:gd name="connsiteY8" fmla="*/ 258568 h 572397"/>
                  <a:gd name="connsiteX9" fmla="*/ 1158885 w 1373154"/>
                  <a:gd name="connsiteY9" fmla="*/ 525489 h 572397"/>
                  <a:gd name="connsiteX10" fmla="*/ 1207116 w 1373154"/>
                  <a:gd name="connsiteY10" fmla="*/ 572398 h 572397"/>
                  <a:gd name="connsiteX11" fmla="*/ 1324719 w 1373154"/>
                  <a:gd name="connsiteY11" fmla="*/ 572398 h 572397"/>
                  <a:gd name="connsiteX12" fmla="*/ 1372950 w 1373154"/>
                  <a:gd name="connsiteY12" fmla="*/ 522846 h 572397"/>
                  <a:gd name="connsiteX13" fmla="*/ 1367665 w 1373154"/>
                  <a:gd name="connsiteY13" fmla="*/ 224212 h 572397"/>
                  <a:gd name="connsiteX14" fmla="*/ 1335291 w 1373154"/>
                  <a:gd name="connsiteY14" fmla="*/ 185892 h 572397"/>
                  <a:gd name="connsiteX15" fmla="*/ 1335291 w 1373154"/>
                  <a:gd name="connsiteY15" fmla="*/ 53093 h 572397"/>
                  <a:gd name="connsiteX16" fmla="*/ 1306881 w 1373154"/>
                  <a:gd name="connsiteY16" fmla="*/ 27326 h 572397"/>
                  <a:gd name="connsiteX17" fmla="*/ 192951 w 1373154"/>
                  <a:gd name="connsiteY17" fmla="*/ 27986 h 572397"/>
                  <a:gd name="connsiteX18" fmla="*/ 143399 w 1373154"/>
                  <a:gd name="connsiteY18" fmla="*/ 14112 h 572397"/>
                  <a:gd name="connsiteX19" fmla="*/ 31081 w 1373154"/>
                  <a:gd name="connsiteY19" fmla="*/ 23362 h 572397"/>
                  <a:gd name="connsiteX20" fmla="*/ 7957 w 1373154"/>
                  <a:gd name="connsiteY20" fmla="*/ 139644 h 572397"/>
                  <a:gd name="connsiteX21" fmla="*/ 99133 w 1373154"/>
                  <a:gd name="connsiteY21" fmla="*/ 196463 h 572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373154" h="572397">
                    <a:moveTo>
                      <a:pt x="99133" y="196463"/>
                    </a:moveTo>
                    <a:cubicBezTo>
                      <a:pt x="144060" y="193160"/>
                      <a:pt x="175773" y="168053"/>
                      <a:pt x="185023" y="121805"/>
                    </a:cubicBezTo>
                    <a:cubicBezTo>
                      <a:pt x="188987" y="100663"/>
                      <a:pt x="199558" y="100002"/>
                      <a:pt x="216075" y="100002"/>
                    </a:cubicBezTo>
                    <a:cubicBezTo>
                      <a:pt x="556993" y="100002"/>
                      <a:pt x="897911" y="100002"/>
                      <a:pt x="1238829" y="100002"/>
                    </a:cubicBezTo>
                    <a:cubicBezTo>
                      <a:pt x="1247418" y="100002"/>
                      <a:pt x="1256668" y="101323"/>
                      <a:pt x="1265257" y="101984"/>
                    </a:cubicBezTo>
                    <a:cubicBezTo>
                      <a:pt x="1265257" y="135019"/>
                      <a:pt x="1263936" y="167393"/>
                      <a:pt x="1264596" y="200428"/>
                    </a:cubicBezTo>
                    <a:cubicBezTo>
                      <a:pt x="1265257" y="216945"/>
                      <a:pt x="1259311" y="221570"/>
                      <a:pt x="1243454" y="221570"/>
                    </a:cubicBezTo>
                    <a:cubicBezTo>
                      <a:pt x="1217026" y="221570"/>
                      <a:pt x="1190599" y="218266"/>
                      <a:pt x="1164171" y="223552"/>
                    </a:cubicBezTo>
                    <a:cubicBezTo>
                      <a:pt x="1164171" y="235444"/>
                      <a:pt x="1164171" y="246676"/>
                      <a:pt x="1164831" y="258568"/>
                    </a:cubicBezTo>
                    <a:cubicBezTo>
                      <a:pt x="1168796" y="347762"/>
                      <a:pt x="1156903" y="436295"/>
                      <a:pt x="1158885" y="525489"/>
                    </a:cubicBezTo>
                    <a:cubicBezTo>
                      <a:pt x="1160207" y="571737"/>
                      <a:pt x="1158885" y="572398"/>
                      <a:pt x="1207116" y="572398"/>
                    </a:cubicBezTo>
                    <a:cubicBezTo>
                      <a:pt x="1246097" y="572398"/>
                      <a:pt x="1285739" y="572398"/>
                      <a:pt x="1324719" y="572398"/>
                    </a:cubicBezTo>
                    <a:cubicBezTo>
                      <a:pt x="1372950" y="572398"/>
                      <a:pt x="1372289" y="572398"/>
                      <a:pt x="1372950" y="522846"/>
                    </a:cubicBezTo>
                    <a:cubicBezTo>
                      <a:pt x="1374932" y="423081"/>
                      <a:pt x="1361718" y="323977"/>
                      <a:pt x="1367665" y="224212"/>
                    </a:cubicBezTo>
                    <a:cubicBezTo>
                      <a:pt x="1340576" y="224873"/>
                      <a:pt x="1333969" y="212320"/>
                      <a:pt x="1335291" y="185892"/>
                    </a:cubicBezTo>
                    <a:cubicBezTo>
                      <a:pt x="1337933" y="141626"/>
                      <a:pt x="1335291" y="97359"/>
                      <a:pt x="1335291" y="53093"/>
                    </a:cubicBezTo>
                    <a:cubicBezTo>
                      <a:pt x="1342558" y="26004"/>
                      <a:pt x="1325380" y="27326"/>
                      <a:pt x="1306881" y="27326"/>
                    </a:cubicBezTo>
                    <a:cubicBezTo>
                      <a:pt x="935571" y="27326"/>
                      <a:pt x="564261" y="27326"/>
                      <a:pt x="192951" y="27986"/>
                    </a:cubicBezTo>
                    <a:cubicBezTo>
                      <a:pt x="174452" y="27986"/>
                      <a:pt x="159256" y="24683"/>
                      <a:pt x="143399" y="14112"/>
                    </a:cubicBezTo>
                    <a:cubicBezTo>
                      <a:pt x="109043" y="-8352"/>
                      <a:pt x="60812" y="-3066"/>
                      <a:pt x="31081" y="23362"/>
                    </a:cubicBezTo>
                    <a:cubicBezTo>
                      <a:pt x="1350" y="50450"/>
                      <a:pt x="-8560" y="100002"/>
                      <a:pt x="7957" y="139644"/>
                    </a:cubicBezTo>
                    <a:cubicBezTo>
                      <a:pt x="22492" y="177303"/>
                      <a:pt x="58170" y="199767"/>
                      <a:pt x="99133" y="196463"/>
                    </a:cubicBezTo>
                    <a:close/>
                  </a:path>
                </a:pathLst>
              </a:custGeom>
              <a:grpFill/>
              <a:ln w="6599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9" name="Freeform: Shape 258">
                <a:extLst>
                  <a:ext uri="{FF2B5EF4-FFF2-40B4-BE49-F238E27FC236}">
                    <a16:creationId xmlns:a16="http://schemas.microsoft.com/office/drawing/2014/main" id="{91DB99DC-A726-14E9-6C3B-0C6F8181889A}"/>
                  </a:ext>
                </a:extLst>
              </p:cNvPr>
              <p:cNvSpPr/>
              <p:nvPr userDrawn="1"/>
            </p:nvSpPr>
            <p:spPr>
              <a:xfrm rot="5400000" flipH="1">
                <a:off x="4871004" y="4236381"/>
                <a:ext cx="497194" cy="459738"/>
              </a:xfrm>
              <a:custGeom>
                <a:avLst/>
                <a:gdLst>
                  <a:gd name="connsiteX0" fmla="*/ 96662 w 912667"/>
                  <a:gd name="connsiteY0" fmla="*/ 195773 h 843913"/>
                  <a:gd name="connsiteX1" fmla="*/ 186517 w 912667"/>
                  <a:gd name="connsiteY1" fmla="*/ 119133 h 843913"/>
                  <a:gd name="connsiteX2" fmla="*/ 210302 w 912667"/>
                  <a:gd name="connsiteY2" fmla="*/ 99312 h 843913"/>
                  <a:gd name="connsiteX3" fmla="*/ 759338 w 912667"/>
                  <a:gd name="connsiteY3" fmla="*/ 99312 h 843913"/>
                  <a:gd name="connsiteX4" fmla="*/ 783123 w 912667"/>
                  <a:gd name="connsiteY4" fmla="*/ 123758 h 843913"/>
                  <a:gd name="connsiteX5" fmla="*/ 782462 w 912667"/>
                  <a:gd name="connsiteY5" fmla="*/ 434284 h 843913"/>
                  <a:gd name="connsiteX6" fmla="*/ 724321 w 912667"/>
                  <a:gd name="connsiteY6" fmla="*/ 492425 h 843913"/>
                  <a:gd name="connsiteX7" fmla="*/ 701197 w 912667"/>
                  <a:gd name="connsiteY7" fmla="*/ 517531 h 843913"/>
                  <a:gd name="connsiteX8" fmla="*/ 701197 w 912667"/>
                  <a:gd name="connsiteY8" fmla="*/ 667508 h 843913"/>
                  <a:gd name="connsiteX9" fmla="*/ 704500 w 912667"/>
                  <a:gd name="connsiteY9" fmla="*/ 665526 h 843913"/>
                  <a:gd name="connsiteX10" fmla="*/ 702518 w 912667"/>
                  <a:gd name="connsiteY10" fmla="*/ 820789 h 843913"/>
                  <a:gd name="connsiteX11" fmla="*/ 724982 w 912667"/>
                  <a:gd name="connsiteY11" fmla="*/ 843914 h 843913"/>
                  <a:gd name="connsiteX12" fmla="*/ 888173 w 912667"/>
                  <a:gd name="connsiteY12" fmla="*/ 843914 h 843913"/>
                  <a:gd name="connsiteX13" fmla="*/ 911958 w 912667"/>
                  <a:gd name="connsiteY13" fmla="*/ 819468 h 843913"/>
                  <a:gd name="connsiteX14" fmla="*/ 910637 w 912667"/>
                  <a:gd name="connsiteY14" fmla="*/ 672133 h 843913"/>
                  <a:gd name="connsiteX15" fmla="*/ 910637 w 912667"/>
                  <a:gd name="connsiteY15" fmla="*/ 672133 h 843913"/>
                  <a:gd name="connsiteX16" fmla="*/ 911958 w 912667"/>
                  <a:gd name="connsiteY16" fmla="*/ 666848 h 843913"/>
                  <a:gd name="connsiteX17" fmla="*/ 912619 w 912667"/>
                  <a:gd name="connsiteY17" fmla="*/ 522156 h 843913"/>
                  <a:gd name="connsiteX18" fmla="*/ 883548 w 912667"/>
                  <a:gd name="connsiteY18" fmla="*/ 493085 h 843913"/>
                  <a:gd name="connsiteX19" fmla="*/ 855799 w 912667"/>
                  <a:gd name="connsiteY19" fmla="*/ 464676 h 843913"/>
                  <a:gd name="connsiteX20" fmla="*/ 856460 w 912667"/>
                  <a:gd name="connsiteY20" fmla="*/ 82134 h 843913"/>
                  <a:gd name="connsiteX21" fmla="*/ 818800 w 912667"/>
                  <a:gd name="connsiteY21" fmla="*/ 45796 h 843913"/>
                  <a:gd name="connsiteX22" fmla="*/ 203034 w 912667"/>
                  <a:gd name="connsiteY22" fmla="*/ 45796 h 843913"/>
                  <a:gd name="connsiteX23" fmla="*/ 166035 w 912667"/>
                  <a:gd name="connsiteY23" fmla="*/ 31260 h 843913"/>
                  <a:gd name="connsiteX24" fmla="*/ 48432 w 912667"/>
                  <a:gd name="connsiteY24" fmla="*/ 11440 h 843913"/>
                  <a:gd name="connsiteX25" fmla="*/ 4165 w 912667"/>
                  <a:gd name="connsiteY25" fmla="*/ 127722 h 843913"/>
                  <a:gd name="connsiteX26" fmla="*/ 96662 w 912667"/>
                  <a:gd name="connsiteY26" fmla="*/ 195773 h 843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912667" h="843913">
                    <a:moveTo>
                      <a:pt x="96662" y="195773"/>
                    </a:moveTo>
                    <a:cubicBezTo>
                      <a:pt x="142911" y="194452"/>
                      <a:pt x="177267" y="166703"/>
                      <a:pt x="186517" y="119133"/>
                    </a:cubicBezTo>
                    <a:cubicBezTo>
                      <a:pt x="189820" y="102615"/>
                      <a:pt x="195766" y="99312"/>
                      <a:pt x="210302" y="99312"/>
                    </a:cubicBezTo>
                    <a:cubicBezTo>
                      <a:pt x="393314" y="99973"/>
                      <a:pt x="576326" y="99973"/>
                      <a:pt x="759338" y="99312"/>
                    </a:cubicBezTo>
                    <a:cubicBezTo>
                      <a:pt x="778498" y="99312"/>
                      <a:pt x="783123" y="105258"/>
                      <a:pt x="783123" y="123758"/>
                    </a:cubicBezTo>
                    <a:cubicBezTo>
                      <a:pt x="782462" y="227486"/>
                      <a:pt x="782462" y="330555"/>
                      <a:pt x="782462" y="434284"/>
                    </a:cubicBezTo>
                    <a:cubicBezTo>
                      <a:pt x="782462" y="491764"/>
                      <a:pt x="782462" y="492425"/>
                      <a:pt x="724321" y="492425"/>
                    </a:cubicBezTo>
                    <a:cubicBezTo>
                      <a:pt x="704500" y="492425"/>
                      <a:pt x="700536" y="499692"/>
                      <a:pt x="701197" y="517531"/>
                    </a:cubicBezTo>
                    <a:cubicBezTo>
                      <a:pt x="701858" y="567744"/>
                      <a:pt x="701197" y="617296"/>
                      <a:pt x="701197" y="667508"/>
                    </a:cubicBezTo>
                    <a:cubicBezTo>
                      <a:pt x="701858" y="666187"/>
                      <a:pt x="703179" y="665526"/>
                      <a:pt x="704500" y="665526"/>
                    </a:cubicBezTo>
                    <a:cubicBezTo>
                      <a:pt x="699876" y="717060"/>
                      <a:pt x="703179" y="768595"/>
                      <a:pt x="702518" y="820789"/>
                    </a:cubicBezTo>
                    <a:cubicBezTo>
                      <a:pt x="702518" y="835985"/>
                      <a:pt x="709125" y="843914"/>
                      <a:pt x="724982" y="843914"/>
                    </a:cubicBezTo>
                    <a:cubicBezTo>
                      <a:pt x="779159" y="843914"/>
                      <a:pt x="833996" y="843914"/>
                      <a:pt x="888173" y="843914"/>
                    </a:cubicBezTo>
                    <a:cubicBezTo>
                      <a:pt x="905351" y="843914"/>
                      <a:pt x="911958" y="835985"/>
                      <a:pt x="911958" y="819468"/>
                    </a:cubicBezTo>
                    <a:cubicBezTo>
                      <a:pt x="911298" y="770577"/>
                      <a:pt x="911298" y="721685"/>
                      <a:pt x="910637" y="672133"/>
                    </a:cubicBezTo>
                    <a:cubicBezTo>
                      <a:pt x="910637" y="672133"/>
                      <a:pt x="910637" y="672133"/>
                      <a:pt x="910637" y="672133"/>
                    </a:cubicBezTo>
                    <a:cubicBezTo>
                      <a:pt x="911298" y="670151"/>
                      <a:pt x="911298" y="668830"/>
                      <a:pt x="911958" y="666848"/>
                    </a:cubicBezTo>
                    <a:cubicBezTo>
                      <a:pt x="911958" y="618617"/>
                      <a:pt x="910637" y="570387"/>
                      <a:pt x="912619" y="522156"/>
                    </a:cubicBezTo>
                    <a:cubicBezTo>
                      <a:pt x="913280" y="499031"/>
                      <a:pt x="907333" y="488460"/>
                      <a:pt x="883548" y="493085"/>
                    </a:cubicBezTo>
                    <a:cubicBezTo>
                      <a:pt x="860424" y="497049"/>
                      <a:pt x="855799" y="486478"/>
                      <a:pt x="855799" y="464676"/>
                    </a:cubicBezTo>
                    <a:cubicBezTo>
                      <a:pt x="856460" y="337162"/>
                      <a:pt x="856460" y="209648"/>
                      <a:pt x="856460" y="82134"/>
                    </a:cubicBezTo>
                    <a:cubicBezTo>
                      <a:pt x="856460" y="39189"/>
                      <a:pt x="859763" y="45796"/>
                      <a:pt x="818800" y="45796"/>
                    </a:cubicBezTo>
                    <a:cubicBezTo>
                      <a:pt x="613325" y="45796"/>
                      <a:pt x="408510" y="45796"/>
                      <a:pt x="203034" y="45796"/>
                    </a:cubicBezTo>
                    <a:cubicBezTo>
                      <a:pt x="188499" y="45796"/>
                      <a:pt x="177267" y="44474"/>
                      <a:pt x="166035" y="31260"/>
                    </a:cubicBezTo>
                    <a:cubicBezTo>
                      <a:pt x="138286" y="-1774"/>
                      <a:pt x="86091" y="-9042"/>
                      <a:pt x="48432" y="11440"/>
                    </a:cubicBezTo>
                    <a:cubicBezTo>
                      <a:pt x="10111" y="32582"/>
                      <a:pt x="-9049" y="81473"/>
                      <a:pt x="4165" y="127722"/>
                    </a:cubicBezTo>
                    <a:cubicBezTo>
                      <a:pt x="15397" y="171327"/>
                      <a:pt x="50414" y="196434"/>
                      <a:pt x="96662" y="195773"/>
                    </a:cubicBezTo>
                    <a:close/>
                  </a:path>
                </a:pathLst>
              </a:custGeom>
              <a:grpFill/>
              <a:ln w="6599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0" name="Freeform: Shape 259">
                <a:extLst>
                  <a:ext uri="{FF2B5EF4-FFF2-40B4-BE49-F238E27FC236}">
                    <a16:creationId xmlns:a16="http://schemas.microsoft.com/office/drawing/2014/main" id="{43533417-0B68-B365-13CB-5B74F31E9210}"/>
                  </a:ext>
                </a:extLst>
              </p:cNvPr>
              <p:cNvSpPr/>
              <p:nvPr userDrawn="1"/>
            </p:nvSpPr>
            <p:spPr>
              <a:xfrm rot="10800000" flipH="1">
                <a:off x="4889732" y="3419093"/>
                <a:ext cx="769123" cy="128635"/>
              </a:xfrm>
              <a:custGeom>
                <a:avLst/>
                <a:gdLst>
                  <a:gd name="connsiteX0" fmla="*/ 1409189 w 1411831"/>
                  <a:gd name="connsiteY0" fmla="*/ 73007 h 236127"/>
                  <a:gd name="connsiteX1" fmla="*/ 1238730 w 1411831"/>
                  <a:gd name="connsiteY1" fmla="*/ 45257 h 236127"/>
                  <a:gd name="connsiteX2" fmla="*/ 1212963 w 1411831"/>
                  <a:gd name="connsiteY2" fmla="*/ 55168 h 236127"/>
                  <a:gd name="connsiteX3" fmla="*/ 385775 w 1411831"/>
                  <a:gd name="connsiteY3" fmla="*/ 55168 h 236127"/>
                  <a:gd name="connsiteX4" fmla="*/ 363972 w 1411831"/>
                  <a:gd name="connsiteY4" fmla="*/ 34687 h 236127"/>
                  <a:gd name="connsiteX5" fmla="*/ 340848 w 1411831"/>
                  <a:gd name="connsiteY5" fmla="*/ 12884 h 236127"/>
                  <a:gd name="connsiteX6" fmla="*/ 190870 w 1411831"/>
                  <a:gd name="connsiteY6" fmla="*/ 12884 h 236127"/>
                  <a:gd name="connsiteX7" fmla="*/ 165103 w 1411831"/>
                  <a:gd name="connsiteY7" fmla="*/ 991 h 236127"/>
                  <a:gd name="connsiteX8" fmla="*/ 31643 w 1411831"/>
                  <a:gd name="connsiteY8" fmla="*/ 991 h 236127"/>
                  <a:gd name="connsiteX9" fmla="*/ 1251 w 1411831"/>
                  <a:gd name="connsiteY9" fmla="*/ 34026 h 236127"/>
                  <a:gd name="connsiteX10" fmla="*/ 1251 w 1411831"/>
                  <a:gd name="connsiteY10" fmla="*/ 199860 h 236127"/>
                  <a:gd name="connsiteX11" fmla="*/ 37589 w 1411831"/>
                  <a:gd name="connsiteY11" fmla="*/ 234877 h 236127"/>
                  <a:gd name="connsiteX12" fmla="*/ 160478 w 1411831"/>
                  <a:gd name="connsiteY12" fmla="*/ 234877 h 236127"/>
                  <a:gd name="connsiteX13" fmla="*/ 192192 w 1411831"/>
                  <a:gd name="connsiteY13" fmla="*/ 222984 h 236127"/>
                  <a:gd name="connsiteX14" fmla="*/ 339526 w 1411831"/>
                  <a:gd name="connsiteY14" fmla="*/ 223645 h 236127"/>
                  <a:gd name="connsiteX15" fmla="*/ 363972 w 1411831"/>
                  <a:gd name="connsiteY15" fmla="*/ 199860 h 236127"/>
                  <a:gd name="connsiteX16" fmla="*/ 363311 w 1411831"/>
                  <a:gd name="connsiteY16" fmla="*/ 151629 h 236127"/>
                  <a:gd name="connsiteX17" fmla="*/ 386435 w 1411831"/>
                  <a:gd name="connsiteY17" fmla="*/ 126523 h 236127"/>
                  <a:gd name="connsiteX18" fmla="*/ 1203053 w 1411831"/>
                  <a:gd name="connsiteY18" fmla="*/ 126523 h 236127"/>
                  <a:gd name="connsiteX19" fmla="*/ 1230802 w 1411831"/>
                  <a:gd name="connsiteY19" fmla="*/ 145022 h 236127"/>
                  <a:gd name="connsiteX20" fmla="*/ 1339817 w 1411831"/>
                  <a:gd name="connsiteY20" fmla="*/ 196556 h 236127"/>
                  <a:gd name="connsiteX21" fmla="*/ 1411832 w 1411831"/>
                  <a:gd name="connsiteY21" fmla="*/ 124541 h 236127"/>
                  <a:gd name="connsiteX22" fmla="*/ 1411832 w 1411831"/>
                  <a:gd name="connsiteY22" fmla="*/ 76310 h 236127"/>
                  <a:gd name="connsiteX23" fmla="*/ 1409189 w 1411831"/>
                  <a:gd name="connsiteY23" fmla="*/ 73007 h 236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411831" h="236127">
                    <a:moveTo>
                      <a:pt x="1409189" y="73007"/>
                    </a:moveTo>
                    <a:cubicBezTo>
                      <a:pt x="1375494" y="-8259"/>
                      <a:pt x="1294889" y="-21472"/>
                      <a:pt x="1238730" y="45257"/>
                    </a:cubicBezTo>
                    <a:cubicBezTo>
                      <a:pt x="1230802" y="54507"/>
                      <a:pt x="1222874" y="55168"/>
                      <a:pt x="1212963" y="55168"/>
                    </a:cubicBezTo>
                    <a:cubicBezTo>
                      <a:pt x="937454" y="55168"/>
                      <a:pt x="661284" y="55168"/>
                      <a:pt x="385775" y="55168"/>
                    </a:cubicBezTo>
                    <a:cubicBezTo>
                      <a:pt x="370579" y="55168"/>
                      <a:pt x="361329" y="51864"/>
                      <a:pt x="363972" y="34687"/>
                    </a:cubicBezTo>
                    <a:cubicBezTo>
                      <a:pt x="366614" y="16187"/>
                      <a:pt x="357365" y="12884"/>
                      <a:pt x="340848" y="12884"/>
                    </a:cubicBezTo>
                    <a:cubicBezTo>
                      <a:pt x="290635" y="13544"/>
                      <a:pt x="241083" y="12884"/>
                      <a:pt x="190870" y="12884"/>
                    </a:cubicBezTo>
                    <a:cubicBezTo>
                      <a:pt x="184263" y="4955"/>
                      <a:pt x="175674" y="991"/>
                      <a:pt x="165103" y="991"/>
                    </a:cubicBezTo>
                    <a:cubicBezTo>
                      <a:pt x="120837" y="-330"/>
                      <a:pt x="75909" y="-330"/>
                      <a:pt x="31643" y="991"/>
                    </a:cubicBezTo>
                    <a:cubicBezTo>
                      <a:pt x="10501" y="1652"/>
                      <a:pt x="1912" y="14205"/>
                      <a:pt x="1251" y="34026"/>
                    </a:cubicBezTo>
                    <a:cubicBezTo>
                      <a:pt x="-71" y="89524"/>
                      <a:pt x="-731" y="144362"/>
                      <a:pt x="1251" y="199860"/>
                    </a:cubicBezTo>
                    <a:cubicBezTo>
                      <a:pt x="2572" y="227609"/>
                      <a:pt x="8519" y="233555"/>
                      <a:pt x="37589" y="234877"/>
                    </a:cubicBezTo>
                    <a:cubicBezTo>
                      <a:pt x="78552" y="236859"/>
                      <a:pt x="119515" y="236198"/>
                      <a:pt x="160478" y="234877"/>
                    </a:cubicBezTo>
                    <a:cubicBezTo>
                      <a:pt x="172371" y="234877"/>
                      <a:pt x="182942" y="230913"/>
                      <a:pt x="192192" y="222984"/>
                    </a:cubicBezTo>
                    <a:cubicBezTo>
                      <a:pt x="241083" y="222984"/>
                      <a:pt x="290635" y="222323"/>
                      <a:pt x="339526" y="223645"/>
                    </a:cubicBezTo>
                    <a:cubicBezTo>
                      <a:pt x="357365" y="224306"/>
                      <a:pt x="365954" y="219681"/>
                      <a:pt x="363972" y="199860"/>
                    </a:cubicBezTo>
                    <a:cubicBezTo>
                      <a:pt x="362650" y="184003"/>
                      <a:pt x="364632" y="167486"/>
                      <a:pt x="363311" y="151629"/>
                    </a:cubicBezTo>
                    <a:cubicBezTo>
                      <a:pt x="361990" y="133791"/>
                      <a:pt x="367275" y="126523"/>
                      <a:pt x="386435" y="126523"/>
                    </a:cubicBezTo>
                    <a:cubicBezTo>
                      <a:pt x="658641" y="127184"/>
                      <a:pt x="930847" y="127184"/>
                      <a:pt x="1203053" y="126523"/>
                    </a:cubicBezTo>
                    <a:cubicBezTo>
                      <a:pt x="1218249" y="126523"/>
                      <a:pt x="1224195" y="131808"/>
                      <a:pt x="1230802" y="145022"/>
                    </a:cubicBezTo>
                    <a:cubicBezTo>
                      <a:pt x="1250623" y="187968"/>
                      <a:pt x="1292907" y="206467"/>
                      <a:pt x="1339817" y="196556"/>
                    </a:cubicBezTo>
                    <a:cubicBezTo>
                      <a:pt x="1379458" y="187968"/>
                      <a:pt x="1397957" y="158897"/>
                      <a:pt x="1411832" y="124541"/>
                    </a:cubicBezTo>
                    <a:cubicBezTo>
                      <a:pt x="1411832" y="108684"/>
                      <a:pt x="1411832" y="92167"/>
                      <a:pt x="1411832" y="76310"/>
                    </a:cubicBezTo>
                    <a:cubicBezTo>
                      <a:pt x="1411171" y="74989"/>
                      <a:pt x="1409189" y="74328"/>
                      <a:pt x="1409189" y="73007"/>
                    </a:cubicBezTo>
                    <a:close/>
                  </a:path>
                </a:pathLst>
              </a:custGeom>
              <a:grpFill/>
              <a:ln w="6599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286" name="Rectangle 285">
            <a:extLst>
              <a:ext uri="{FF2B5EF4-FFF2-40B4-BE49-F238E27FC236}">
                <a16:creationId xmlns:a16="http://schemas.microsoft.com/office/drawing/2014/main" id="{59EE1D3F-550D-9509-DDAE-92296DAA3BA6}"/>
              </a:ext>
            </a:extLst>
          </p:cNvPr>
          <p:cNvSpPr/>
          <p:nvPr/>
        </p:nvSpPr>
        <p:spPr>
          <a:xfrm>
            <a:off x="2398854" y="6227685"/>
            <a:ext cx="2649121" cy="630315"/>
          </a:xfrm>
          <a:prstGeom prst="rect">
            <a:avLst/>
          </a:prstGeom>
          <a:solidFill>
            <a:srgbClr val="0D28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7" name="Rectangle 286">
            <a:extLst>
              <a:ext uri="{FF2B5EF4-FFF2-40B4-BE49-F238E27FC236}">
                <a16:creationId xmlns:a16="http://schemas.microsoft.com/office/drawing/2014/main" id="{9BEC3705-DBC4-8B4C-757D-9DC6526E14C7}"/>
              </a:ext>
            </a:extLst>
          </p:cNvPr>
          <p:cNvSpPr/>
          <p:nvPr/>
        </p:nvSpPr>
        <p:spPr>
          <a:xfrm>
            <a:off x="3242137" y="5002898"/>
            <a:ext cx="2649121" cy="1830648"/>
          </a:xfrm>
          <a:prstGeom prst="rect">
            <a:avLst/>
          </a:prstGeom>
          <a:solidFill>
            <a:srgbClr val="0D28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7EEC3405-6BEE-BE50-D359-90ED3F41CABF}"/>
              </a:ext>
            </a:extLst>
          </p:cNvPr>
          <p:cNvSpPr txBox="1"/>
          <p:nvPr/>
        </p:nvSpPr>
        <p:spPr>
          <a:xfrm>
            <a:off x="4412230" y="6334522"/>
            <a:ext cx="3898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Presented By: Elie Youssef</a:t>
            </a:r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34B1EF9E-86B0-273E-AFAD-DF511CDFDC7A}"/>
              </a:ext>
            </a:extLst>
          </p:cNvPr>
          <p:cNvSpPr txBox="1"/>
          <p:nvPr/>
        </p:nvSpPr>
        <p:spPr>
          <a:xfrm>
            <a:off x="1837621" y="6313191"/>
            <a:ext cx="2649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Instructor: Bilal Moussa</a:t>
            </a:r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BB7735DE-9EBC-A555-BDE9-2579D77864FF}"/>
              </a:ext>
            </a:extLst>
          </p:cNvPr>
          <p:cNvSpPr txBox="1"/>
          <p:nvPr/>
        </p:nvSpPr>
        <p:spPr>
          <a:xfrm>
            <a:off x="4552111" y="5888087"/>
            <a:ext cx="2649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Microprocessor &amp; ES</a:t>
            </a:r>
          </a:p>
        </p:txBody>
      </p:sp>
      <p:sp>
        <p:nvSpPr>
          <p:cNvPr id="290" name="TextBox 289">
            <a:extLst>
              <a:ext uri="{FF2B5EF4-FFF2-40B4-BE49-F238E27FC236}">
                <a16:creationId xmlns:a16="http://schemas.microsoft.com/office/drawing/2014/main" id="{E246BDA5-3EE1-2D2A-E40E-46AAE4793597}"/>
              </a:ext>
            </a:extLst>
          </p:cNvPr>
          <p:cNvSpPr txBox="1"/>
          <p:nvPr/>
        </p:nvSpPr>
        <p:spPr>
          <a:xfrm>
            <a:off x="7374359" y="6320842"/>
            <a:ext cx="2649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Fall 2022-2023</a:t>
            </a:r>
          </a:p>
        </p:txBody>
      </p:sp>
      <p:pic>
        <p:nvPicPr>
          <p:cNvPr id="291" name="Picture Placeholder 12" descr="Icon&#10;&#10;Description automatically generated">
            <a:extLst>
              <a:ext uri="{FF2B5EF4-FFF2-40B4-BE49-F238E27FC236}">
                <a16:creationId xmlns:a16="http://schemas.microsoft.com/office/drawing/2014/main" id="{1087EC2B-B242-5F2C-4B5A-224E27D60A8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3" r="903"/>
          <a:stretch>
            <a:fillRect/>
          </a:stretch>
        </p:blipFill>
        <p:spPr>
          <a:xfrm>
            <a:off x="103403" y="6009295"/>
            <a:ext cx="679185" cy="6917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grpSp>
        <p:nvGrpSpPr>
          <p:cNvPr id="293" name="Group 292">
            <a:extLst>
              <a:ext uri="{FF2B5EF4-FFF2-40B4-BE49-F238E27FC236}">
                <a16:creationId xmlns:a16="http://schemas.microsoft.com/office/drawing/2014/main" id="{7D21D644-3899-20C0-CDE3-30A87D29A168}"/>
              </a:ext>
            </a:extLst>
          </p:cNvPr>
          <p:cNvGrpSpPr/>
          <p:nvPr/>
        </p:nvGrpSpPr>
        <p:grpSpPr>
          <a:xfrm rot="16200000">
            <a:off x="5016905" y="1476240"/>
            <a:ext cx="1593623" cy="2366868"/>
            <a:chOff x="548226" y="342079"/>
            <a:chExt cx="5440770" cy="6257605"/>
          </a:xfrm>
          <a:solidFill>
            <a:schemeClr val="accent4"/>
          </a:solidFill>
        </p:grpSpPr>
        <p:sp>
          <p:nvSpPr>
            <p:cNvPr id="294" name="Rectangle: Rounded Corners 293">
              <a:extLst>
                <a:ext uri="{FF2B5EF4-FFF2-40B4-BE49-F238E27FC236}">
                  <a16:creationId xmlns:a16="http://schemas.microsoft.com/office/drawing/2014/main" id="{E81DE9FD-ADCA-2DA9-066E-61369097C668}"/>
                </a:ext>
              </a:extLst>
            </p:cNvPr>
            <p:cNvSpPr/>
            <p:nvPr userDrawn="1"/>
          </p:nvSpPr>
          <p:spPr>
            <a:xfrm>
              <a:off x="1417713" y="1769387"/>
              <a:ext cx="3472774" cy="3472774"/>
            </a:xfrm>
            <a:prstGeom prst="roundRect">
              <a:avLst>
                <a:gd name="adj" fmla="val 518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5" name="Group 294">
              <a:extLst>
                <a:ext uri="{FF2B5EF4-FFF2-40B4-BE49-F238E27FC236}">
                  <a16:creationId xmlns:a16="http://schemas.microsoft.com/office/drawing/2014/main" id="{5DD9A685-791D-DE5D-1C29-6CA9A4E8A5FB}"/>
                </a:ext>
              </a:extLst>
            </p:cNvPr>
            <p:cNvGrpSpPr/>
            <p:nvPr userDrawn="1"/>
          </p:nvGrpSpPr>
          <p:grpSpPr>
            <a:xfrm>
              <a:off x="1266074" y="342079"/>
              <a:ext cx="3753546" cy="1535752"/>
              <a:chOff x="1373078" y="342079"/>
              <a:chExt cx="3753546" cy="1535752"/>
            </a:xfrm>
            <a:grpFill/>
          </p:grpSpPr>
          <p:sp>
            <p:nvSpPr>
              <p:cNvPr id="320" name="Freeform: Shape 319">
                <a:extLst>
                  <a:ext uri="{FF2B5EF4-FFF2-40B4-BE49-F238E27FC236}">
                    <a16:creationId xmlns:a16="http://schemas.microsoft.com/office/drawing/2014/main" id="{1B7C4E5A-50AD-48D6-F805-1C7B3DAAA565}"/>
                  </a:ext>
                </a:extLst>
              </p:cNvPr>
              <p:cNvSpPr/>
              <p:nvPr/>
            </p:nvSpPr>
            <p:spPr>
              <a:xfrm flipH="1">
                <a:off x="1945338" y="395212"/>
                <a:ext cx="546385" cy="1482619"/>
              </a:xfrm>
              <a:custGeom>
                <a:avLst/>
                <a:gdLst>
                  <a:gd name="connsiteX0" fmla="*/ 172666 w 1002965"/>
                  <a:gd name="connsiteY0" fmla="*/ 2721517 h 2721551"/>
                  <a:gd name="connsiteX1" fmla="*/ 216272 w 1002965"/>
                  <a:gd name="connsiteY1" fmla="*/ 2678572 h 2721551"/>
                  <a:gd name="connsiteX2" fmla="*/ 210986 w 1002965"/>
                  <a:gd name="connsiteY2" fmla="*/ 2373992 h 2721551"/>
                  <a:gd name="connsiteX3" fmla="*/ 201076 w 1002965"/>
                  <a:gd name="connsiteY3" fmla="*/ 2371349 h 2721551"/>
                  <a:gd name="connsiteX4" fmla="*/ 163416 w 1002965"/>
                  <a:gd name="connsiteY4" fmla="*/ 2332368 h 2721551"/>
                  <a:gd name="connsiteX5" fmla="*/ 163416 w 1002965"/>
                  <a:gd name="connsiteY5" fmla="*/ 711687 h 2721551"/>
                  <a:gd name="connsiteX6" fmla="*/ 199754 w 1002965"/>
                  <a:gd name="connsiteY6" fmla="*/ 674027 h 2721551"/>
                  <a:gd name="connsiteX7" fmla="*/ 909339 w 1002965"/>
                  <a:gd name="connsiteY7" fmla="*/ 674688 h 2721551"/>
                  <a:gd name="connsiteX8" fmla="*/ 943035 w 1002965"/>
                  <a:gd name="connsiteY8" fmla="*/ 639671 h 2721551"/>
                  <a:gd name="connsiteX9" fmla="*/ 941053 w 1002965"/>
                  <a:gd name="connsiteY9" fmla="*/ 222113 h 2721551"/>
                  <a:gd name="connsiteX10" fmla="*/ 964177 w 1002965"/>
                  <a:gd name="connsiteY10" fmla="*/ 176525 h 2721551"/>
                  <a:gd name="connsiteX11" fmla="*/ 995229 w 1002965"/>
                  <a:gd name="connsiteY11" fmla="*/ 58921 h 2721551"/>
                  <a:gd name="connsiteX12" fmla="*/ 894804 w 1002965"/>
                  <a:gd name="connsiteY12" fmla="*/ 780 h 2721551"/>
                  <a:gd name="connsiteX13" fmla="*/ 813538 w 1002965"/>
                  <a:gd name="connsiteY13" fmla="*/ 80724 h 2721551"/>
                  <a:gd name="connsiteX14" fmla="*/ 867055 w 1002965"/>
                  <a:gd name="connsiteY14" fmla="*/ 187096 h 2721551"/>
                  <a:gd name="connsiteX15" fmla="*/ 886876 w 1002965"/>
                  <a:gd name="connsiteY15" fmla="*/ 218809 h 2721551"/>
                  <a:gd name="connsiteX16" fmla="*/ 886876 w 1002965"/>
                  <a:gd name="connsiteY16" fmla="*/ 590780 h 2721551"/>
                  <a:gd name="connsiteX17" fmla="*/ 857144 w 1002965"/>
                  <a:gd name="connsiteY17" fmla="*/ 619850 h 2721551"/>
                  <a:gd name="connsiteX18" fmla="*/ 123114 w 1002965"/>
                  <a:gd name="connsiteY18" fmla="*/ 617208 h 2721551"/>
                  <a:gd name="connsiteX19" fmla="*/ 88758 w 1002965"/>
                  <a:gd name="connsiteY19" fmla="*/ 650242 h 2721551"/>
                  <a:gd name="connsiteX20" fmla="*/ 89418 w 1002965"/>
                  <a:gd name="connsiteY20" fmla="*/ 2329726 h 2721551"/>
                  <a:gd name="connsiteX21" fmla="*/ 89418 w 1002965"/>
                  <a:gd name="connsiteY21" fmla="*/ 2353511 h 2721551"/>
                  <a:gd name="connsiteX22" fmla="*/ 72240 w 1002965"/>
                  <a:gd name="connsiteY22" fmla="*/ 2370689 h 2721551"/>
                  <a:gd name="connsiteX23" fmla="*/ 5510 w 1002965"/>
                  <a:gd name="connsiteY23" fmla="*/ 2372671 h 2721551"/>
                  <a:gd name="connsiteX24" fmla="*/ 6171 w 1002965"/>
                  <a:gd name="connsiteY24" fmla="*/ 2388527 h 2721551"/>
                  <a:gd name="connsiteX25" fmla="*/ 225 w 1002965"/>
                  <a:gd name="connsiteY25" fmla="*/ 2687822 h 2721551"/>
                  <a:gd name="connsiteX26" fmla="*/ 34581 w 1002965"/>
                  <a:gd name="connsiteY26" fmla="*/ 2721517 h 2721551"/>
                  <a:gd name="connsiteX27" fmla="*/ 172666 w 1002965"/>
                  <a:gd name="connsiteY27" fmla="*/ 2721517 h 2721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002965" h="2721551">
                    <a:moveTo>
                      <a:pt x="172666" y="2721517"/>
                    </a:moveTo>
                    <a:cubicBezTo>
                      <a:pt x="215611" y="2721517"/>
                      <a:pt x="215611" y="2720856"/>
                      <a:pt x="216272" y="2678572"/>
                    </a:cubicBezTo>
                    <a:cubicBezTo>
                      <a:pt x="217593" y="2576825"/>
                      <a:pt x="205040" y="2475739"/>
                      <a:pt x="210986" y="2373992"/>
                    </a:cubicBezTo>
                    <a:cubicBezTo>
                      <a:pt x="207683" y="2373331"/>
                      <a:pt x="204379" y="2371349"/>
                      <a:pt x="201076" y="2371349"/>
                    </a:cubicBezTo>
                    <a:cubicBezTo>
                      <a:pt x="163416" y="2368707"/>
                      <a:pt x="163416" y="2369367"/>
                      <a:pt x="163416" y="2332368"/>
                    </a:cubicBezTo>
                    <a:cubicBezTo>
                      <a:pt x="163416" y="1791921"/>
                      <a:pt x="163416" y="1252134"/>
                      <a:pt x="163416" y="711687"/>
                    </a:cubicBezTo>
                    <a:cubicBezTo>
                      <a:pt x="163416" y="669402"/>
                      <a:pt x="157470" y="674027"/>
                      <a:pt x="199754" y="674027"/>
                    </a:cubicBezTo>
                    <a:cubicBezTo>
                      <a:pt x="436282" y="674027"/>
                      <a:pt x="672811" y="674688"/>
                      <a:pt x="909339" y="674688"/>
                    </a:cubicBezTo>
                    <a:cubicBezTo>
                      <a:pt x="943695" y="674688"/>
                      <a:pt x="943695" y="674688"/>
                      <a:pt x="943035" y="639671"/>
                    </a:cubicBezTo>
                    <a:cubicBezTo>
                      <a:pt x="942374" y="500265"/>
                      <a:pt x="942374" y="360858"/>
                      <a:pt x="941053" y="222113"/>
                    </a:cubicBezTo>
                    <a:cubicBezTo>
                      <a:pt x="941053" y="201631"/>
                      <a:pt x="945017" y="188417"/>
                      <a:pt x="964177" y="176525"/>
                    </a:cubicBezTo>
                    <a:cubicBezTo>
                      <a:pt x="1000515" y="153401"/>
                      <a:pt x="1012407" y="102527"/>
                      <a:pt x="995229" y="58921"/>
                    </a:cubicBezTo>
                    <a:cubicBezTo>
                      <a:pt x="979373" y="17298"/>
                      <a:pt x="941713" y="-4505"/>
                      <a:pt x="894804" y="780"/>
                    </a:cubicBezTo>
                    <a:cubicBezTo>
                      <a:pt x="851859" y="5405"/>
                      <a:pt x="822128" y="34476"/>
                      <a:pt x="813538" y="80724"/>
                    </a:cubicBezTo>
                    <a:cubicBezTo>
                      <a:pt x="805610" y="125651"/>
                      <a:pt x="826752" y="169918"/>
                      <a:pt x="867055" y="187096"/>
                    </a:cubicBezTo>
                    <a:cubicBezTo>
                      <a:pt x="883572" y="193703"/>
                      <a:pt x="886876" y="202292"/>
                      <a:pt x="886876" y="218809"/>
                    </a:cubicBezTo>
                    <a:cubicBezTo>
                      <a:pt x="886215" y="343020"/>
                      <a:pt x="885554" y="467230"/>
                      <a:pt x="886876" y="590780"/>
                    </a:cubicBezTo>
                    <a:cubicBezTo>
                      <a:pt x="886876" y="615226"/>
                      <a:pt x="880269" y="620511"/>
                      <a:pt x="857144" y="619850"/>
                    </a:cubicBezTo>
                    <a:cubicBezTo>
                      <a:pt x="612688" y="618529"/>
                      <a:pt x="368231" y="619190"/>
                      <a:pt x="123114" y="617208"/>
                    </a:cubicBezTo>
                    <a:cubicBezTo>
                      <a:pt x="97347" y="617208"/>
                      <a:pt x="88758" y="621832"/>
                      <a:pt x="88758" y="650242"/>
                    </a:cubicBezTo>
                    <a:cubicBezTo>
                      <a:pt x="90079" y="1209850"/>
                      <a:pt x="89418" y="1770118"/>
                      <a:pt x="89418" y="2329726"/>
                    </a:cubicBezTo>
                    <a:cubicBezTo>
                      <a:pt x="89418" y="2337654"/>
                      <a:pt x="88758" y="2345582"/>
                      <a:pt x="89418" y="2353511"/>
                    </a:cubicBezTo>
                    <a:cubicBezTo>
                      <a:pt x="90079" y="2366064"/>
                      <a:pt x="85454" y="2370689"/>
                      <a:pt x="72240" y="2370689"/>
                    </a:cubicBezTo>
                    <a:cubicBezTo>
                      <a:pt x="49777" y="2370689"/>
                      <a:pt x="27974" y="2367385"/>
                      <a:pt x="5510" y="2372671"/>
                    </a:cubicBezTo>
                    <a:cubicBezTo>
                      <a:pt x="5510" y="2377956"/>
                      <a:pt x="6171" y="2383242"/>
                      <a:pt x="6171" y="2388527"/>
                    </a:cubicBezTo>
                    <a:cubicBezTo>
                      <a:pt x="10135" y="2488292"/>
                      <a:pt x="-1757" y="2588057"/>
                      <a:pt x="225" y="2687822"/>
                    </a:cubicBezTo>
                    <a:cubicBezTo>
                      <a:pt x="885" y="2713589"/>
                      <a:pt x="8814" y="2722178"/>
                      <a:pt x="34581" y="2721517"/>
                    </a:cubicBezTo>
                    <a:cubicBezTo>
                      <a:pt x="81490" y="2720195"/>
                      <a:pt x="127078" y="2721517"/>
                      <a:pt x="172666" y="272151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1" name="Freeform: Shape 320">
                <a:extLst>
                  <a:ext uri="{FF2B5EF4-FFF2-40B4-BE49-F238E27FC236}">
                    <a16:creationId xmlns:a16="http://schemas.microsoft.com/office/drawing/2014/main" id="{03663D4A-D8B3-435F-91A5-3C15C33E22BA}"/>
                  </a:ext>
                </a:extLst>
              </p:cNvPr>
              <p:cNvSpPr/>
              <p:nvPr/>
            </p:nvSpPr>
            <p:spPr>
              <a:xfrm flipH="1">
                <a:off x="2788787" y="342079"/>
                <a:ext cx="130800" cy="1535752"/>
              </a:xfrm>
              <a:custGeom>
                <a:avLst/>
                <a:gdLst>
                  <a:gd name="connsiteX0" fmla="*/ 208346 w 240102"/>
                  <a:gd name="connsiteY0" fmla="*/ 2818424 h 2819084"/>
                  <a:gd name="connsiteX1" fmla="*/ 240059 w 240102"/>
                  <a:gd name="connsiteY1" fmla="*/ 2785390 h 2819084"/>
                  <a:gd name="connsiteX2" fmla="*/ 240059 w 240102"/>
                  <a:gd name="connsiteY2" fmla="*/ 2641358 h 2819084"/>
                  <a:gd name="connsiteX3" fmla="*/ 240059 w 240102"/>
                  <a:gd name="connsiteY3" fmla="*/ 2518470 h 2819084"/>
                  <a:gd name="connsiteX4" fmla="*/ 189846 w 240102"/>
                  <a:gd name="connsiteY4" fmla="*/ 2468917 h 2819084"/>
                  <a:gd name="connsiteX5" fmla="*/ 156151 w 240102"/>
                  <a:gd name="connsiteY5" fmla="*/ 2435222 h 2819084"/>
                  <a:gd name="connsiteX6" fmla="*/ 156812 w 240102"/>
                  <a:gd name="connsiteY6" fmla="*/ 215291 h 2819084"/>
                  <a:gd name="connsiteX7" fmla="*/ 173990 w 240102"/>
                  <a:gd name="connsiteY7" fmla="*/ 153186 h 2819084"/>
                  <a:gd name="connsiteX8" fmla="*/ 141616 w 240102"/>
                  <a:gd name="connsiteY8" fmla="*/ 11137 h 2819084"/>
                  <a:gd name="connsiteX9" fmla="*/ 8816 w 240102"/>
                  <a:gd name="connsiteY9" fmla="*/ 56725 h 2819084"/>
                  <a:gd name="connsiteX10" fmla="*/ 68940 w 240102"/>
                  <a:gd name="connsiteY10" fmla="*/ 192167 h 2819084"/>
                  <a:gd name="connsiteX11" fmla="*/ 84135 w 240102"/>
                  <a:gd name="connsiteY11" fmla="*/ 222559 h 2819084"/>
                  <a:gd name="connsiteX12" fmla="*/ 84796 w 240102"/>
                  <a:gd name="connsiteY12" fmla="*/ 2437204 h 2819084"/>
                  <a:gd name="connsiteX13" fmla="*/ 53743 w 240102"/>
                  <a:gd name="connsiteY13" fmla="*/ 2467596 h 2819084"/>
                  <a:gd name="connsiteX14" fmla="*/ 29958 w 240102"/>
                  <a:gd name="connsiteY14" fmla="*/ 2491381 h 2819084"/>
                  <a:gd name="connsiteX15" fmla="*/ 30619 w 240102"/>
                  <a:gd name="connsiteY15" fmla="*/ 2641358 h 2819084"/>
                  <a:gd name="connsiteX16" fmla="*/ 30619 w 240102"/>
                  <a:gd name="connsiteY16" fmla="*/ 2788032 h 2819084"/>
                  <a:gd name="connsiteX17" fmla="*/ 61672 w 240102"/>
                  <a:gd name="connsiteY17" fmla="*/ 2819085 h 2819084"/>
                  <a:gd name="connsiteX18" fmla="*/ 208346 w 240102"/>
                  <a:gd name="connsiteY18" fmla="*/ 2818424 h 2819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40102" h="2819084">
                    <a:moveTo>
                      <a:pt x="208346" y="2818424"/>
                    </a:moveTo>
                    <a:cubicBezTo>
                      <a:pt x="234113" y="2819085"/>
                      <a:pt x="240720" y="2808514"/>
                      <a:pt x="240059" y="2785390"/>
                    </a:cubicBezTo>
                    <a:cubicBezTo>
                      <a:pt x="238737" y="2737159"/>
                      <a:pt x="240059" y="2689589"/>
                      <a:pt x="240059" y="2641358"/>
                    </a:cubicBezTo>
                    <a:cubicBezTo>
                      <a:pt x="240059" y="2600395"/>
                      <a:pt x="240059" y="2559432"/>
                      <a:pt x="240059" y="2518470"/>
                    </a:cubicBezTo>
                    <a:cubicBezTo>
                      <a:pt x="240059" y="2468257"/>
                      <a:pt x="240059" y="2466275"/>
                      <a:pt x="189846" y="2468917"/>
                    </a:cubicBezTo>
                    <a:cubicBezTo>
                      <a:pt x="162758" y="2470239"/>
                      <a:pt x="156151" y="2462971"/>
                      <a:pt x="156151" y="2435222"/>
                    </a:cubicBezTo>
                    <a:cubicBezTo>
                      <a:pt x="156812" y="1695245"/>
                      <a:pt x="156812" y="955268"/>
                      <a:pt x="156812" y="215291"/>
                    </a:cubicBezTo>
                    <a:cubicBezTo>
                      <a:pt x="156812" y="192828"/>
                      <a:pt x="159454" y="173668"/>
                      <a:pt x="173990" y="153186"/>
                    </a:cubicBezTo>
                    <a:cubicBezTo>
                      <a:pt x="207685" y="106277"/>
                      <a:pt x="189185" y="35583"/>
                      <a:pt x="141616" y="11137"/>
                    </a:cubicBezTo>
                    <a:cubicBezTo>
                      <a:pt x="90742" y="-14630"/>
                      <a:pt x="29958" y="5851"/>
                      <a:pt x="8816" y="56725"/>
                    </a:cubicBezTo>
                    <a:cubicBezTo>
                      <a:pt x="-14969" y="113544"/>
                      <a:pt x="10798" y="174989"/>
                      <a:pt x="68940" y="192167"/>
                    </a:cubicBezTo>
                    <a:cubicBezTo>
                      <a:pt x="89421" y="198113"/>
                      <a:pt x="84135" y="210666"/>
                      <a:pt x="84135" y="222559"/>
                    </a:cubicBezTo>
                    <a:cubicBezTo>
                      <a:pt x="84135" y="960554"/>
                      <a:pt x="84135" y="1698549"/>
                      <a:pt x="84796" y="2437204"/>
                    </a:cubicBezTo>
                    <a:cubicBezTo>
                      <a:pt x="84796" y="2461650"/>
                      <a:pt x="78189" y="2471560"/>
                      <a:pt x="53743" y="2467596"/>
                    </a:cubicBezTo>
                    <a:cubicBezTo>
                      <a:pt x="35244" y="2464953"/>
                      <a:pt x="29298" y="2472221"/>
                      <a:pt x="29958" y="2491381"/>
                    </a:cubicBezTo>
                    <a:cubicBezTo>
                      <a:pt x="31280" y="2541594"/>
                      <a:pt x="30619" y="2591146"/>
                      <a:pt x="30619" y="2641358"/>
                    </a:cubicBezTo>
                    <a:cubicBezTo>
                      <a:pt x="30619" y="2690250"/>
                      <a:pt x="31940" y="2739141"/>
                      <a:pt x="30619" y="2788032"/>
                    </a:cubicBezTo>
                    <a:cubicBezTo>
                      <a:pt x="29958" y="2811817"/>
                      <a:pt x="39208" y="2819085"/>
                      <a:pt x="61672" y="2819085"/>
                    </a:cubicBezTo>
                    <a:cubicBezTo>
                      <a:pt x="110563" y="2817103"/>
                      <a:pt x="159454" y="2817103"/>
                      <a:pt x="208346" y="2818424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22" name="Freeform: Shape 321">
                <a:extLst>
                  <a:ext uri="{FF2B5EF4-FFF2-40B4-BE49-F238E27FC236}">
                    <a16:creationId xmlns:a16="http://schemas.microsoft.com/office/drawing/2014/main" id="{5DBA2587-B45C-772E-469F-D3C77C05571C}"/>
                  </a:ext>
                </a:extLst>
              </p:cNvPr>
              <p:cNvSpPr/>
              <p:nvPr/>
            </p:nvSpPr>
            <p:spPr>
              <a:xfrm flipH="1">
                <a:off x="1373078" y="1091819"/>
                <a:ext cx="733965" cy="786012"/>
              </a:xfrm>
              <a:custGeom>
                <a:avLst/>
                <a:gdLst>
                  <a:gd name="connsiteX0" fmla="*/ 136802 w 1347294"/>
                  <a:gd name="connsiteY0" fmla="*/ 78466 h 1442833"/>
                  <a:gd name="connsiteX1" fmla="*/ 138123 w 1347294"/>
                  <a:gd name="connsiteY1" fmla="*/ 512542 h 1442833"/>
                  <a:gd name="connsiteX2" fmla="*/ 138784 w 1347294"/>
                  <a:gd name="connsiteY2" fmla="*/ 1066864 h 1442833"/>
                  <a:gd name="connsiteX3" fmla="*/ 113677 w 1347294"/>
                  <a:gd name="connsiteY3" fmla="*/ 1092631 h 1442833"/>
                  <a:gd name="connsiteX4" fmla="*/ 25145 w 1347294"/>
                  <a:gd name="connsiteY4" fmla="*/ 1091970 h 1442833"/>
                  <a:gd name="connsiteX5" fmla="*/ 38 w 1347294"/>
                  <a:gd name="connsiteY5" fmla="*/ 1115094 h 1442833"/>
                  <a:gd name="connsiteX6" fmla="*/ 699 w 1347294"/>
                  <a:gd name="connsiteY6" fmla="*/ 1265072 h 1442833"/>
                  <a:gd name="connsiteX7" fmla="*/ 699 w 1347294"/>
                  <a:gd name="connsiteY7" fmla="*/ 1414389 h 1442833"/>
                  <a:gd name="connsiteX8" fmla="*/ 29109 w 1347294"/>
                  <a:gd name="connsiteY8" fmla="*/ 1442799 h 1442833"/>
                  <a:gd name="connsiteX9" fmla="*/ 181068 w 1347294"/>
                  <a:gd name="connsiteY9" fmla="*/ 1442799 h 1442833"/>
                  <a:gd name="connsiteX10" fmla="*/ 210139 w 1347294"/>
                  <a:gd name="connsiteY10" fmla="*/ 1412407 h 1442833"/>
                  <a:gd name="connsiteX11" fmla="*/ 210139 w 1347294"/>
                  <a:gd name="connsiteY11" fmla="*/ 1265733 h 1442833"/>
                  <a:gd name="connsiteX12" fmla="*/ 209478 w 1347294"/>
                  <a:gd name="connsiteY12" fmla="*/ 1113112 h 1442833"/>
                  <a:gd name="connsiteX13" fmla="*/ 205514 w 1347294"/>
                  <a:gd name="connsiteY13" fmla="*/ 1093952 h 1442833"/>
                  <a:gd name="connsiteX14" fmla="*/ 191639 w 1347294"/>
                  <a:gd name="connsiteY14" fmla="*/ 1064221 h 1442833"/>
                  <a:gd name="connsiteX15" fmla="*/ 190979 w 1347294"/>
                  <a:gd name="connsiteY15" fmla="*/ 148500 h 1442833"/>
                  <a:gd name="connsiteX16" fmla="*/ 220049 w 1347294"/>
                  <a:gd name="connsiteY16" fmla="*/ 118768 h 1442833"/>
                  <a:gd name="connsiteX17" fmla="*/ 1133128 w 1347294"/>
                  <a:gd name="connsiteY17" fmla="*/ 118768 h 1442833"/>
                  <a:gd name="connsiteX18" fmla="*/ 1166162 w 1347294"/>
                  <a:gd name="connsiteY18" fmla="*/ 139911 h 1442833"/>
                  <a:gd name="connsiteX19" fmla="*/ 1267909 w 1347294"/>
                  <a:gd name="connsiteY19" fmla="*/ 194748 h 1442833"/>
                  <a:gd name="connsiteX20" fmla="*/ 1345211 w 1347294"/>
                  <a:gd name="connsiteY20" fmla="*/ 120090 h 1442833"/>
                  <a:gd name="connsiteX21" fmla="*/ 1299623 w 1347294"/>
                  <a:gd name="connsiteY21" fmla="*/ 11736 h 1442833"/>
                  <a:gd name="connsiteX22" fmla="*/ 1185983 w 1347294"/>
                  <a:gd name="connsiteY22" fmla="*/ 27593 h 1442833"/>
                  <a:gd name="connsiteX23" fmla="*/ 1142378 w 1347294"/>
                  <a:gd name="connsiteY23" fmla="*/ 45431 h 1442833"/>
                  <a:gd name="connsiteX24" fmla="*/ 170497 w 1347294"/>
                  <a:gd name="connsiteY24" fmla="*/ 44110 h 1442833"/>
                  <a:gd name="connsiteX25" fmla="*/ 136802 w 1347294"/>
                  <a:gd name="connsiteY25" fmla="*/ 78466 h 14428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347294" h="1442833">
                    <a:moveTo>
                      <a:pt x="136802" y="78466"/>
                    </a:moveTo>
                    <a:cubicBezTo>
                      <a:pt x="138784" y="223158"/>
                      <a:pt x="138123" y="367850"/>
                      <a:pt x="138123" y="512542"/>
                    </a:cubicBezTo>
                    <a:cubicBezTo>
                      <a:pt x="138123" y="697536"/>
                      <a:pt x="138123" y="881870"/>
                      <a:pt x="138784" y="1066864"/>
                    </a:cubicBezTo>
                    <a:cubicBezTo>
                      <a:pt x="138784" y="1086024"/>
                      <a:pt x="134820" y="1093952"/>
                      <a:pt x="113677" y="1092631"/>
                    </a:cubicBezTo>
                    <a:cubicBezTo>
                      <a:pt x="84607" y="1090649"/>
                      <a:pt x="54876" y="1093292"/>
                      <a:pt x="25145" y="1091970"/>
                    </a:cubicBezTo>
                    <a:cubicBezTo>
                      <a:pt x="7306" y="1091309"/>
                      <a:pt x="-623" y="1095274"/>
                      <a:pt x="38" y="1115094"/>
                    </a:cubicBezTo>
                    <a:cubicBezTo>
                      <a:pt x="1359" y="1165307"/>
                      <a:pt x="699" y="1214859"/>
                      <a:pt x="699" y="1265072"/>
                    </a:cubicBezTo>
                    <a:cubicBezTo>
                      <a:pt x="699" y="1314624"/>
                      <a:pt x="1359" y="1364837"/>
                      <a:pt x="699" y="1414389"/>
                    </a:cubicBezTo>
                    <a:cubicBezTo>
                      <a:pt x="699" y="1434870"/>
                      <a:pt x="7966" y="1443459"/>
                      <a:pt x="29109" y="1442799"/>
                    </a:cubicBezTo>
                    <a:cubicBezTo>
                      <a:pt x="79982" y="1442138"/>
                      <a:pt x="130856" y="1442138"/>
                      <a:pt x="181068" y="1442799"/>
                    </a:cubicBezTo>
                    <a:cubicBezTo>
                      <a:pt x="203532" y="1443459"/>
                      <a:pt x="210799" y="1434210"/>
                      <a:pt x="210139" y="1412407"/>
                    </a:cubicBezTo>
                    <a:cubicBezTo>
                      <a:pt x="209478" y="1363515"/>
                      <a:pt x="210139" y="1314624"/>
                      <a:pt x="210139" y="1265733"/>
                    </a:cubicBezTo>
                    <a:cubicBezTo>
                      <a:pt x="210139" y="1214859"/>
                      <a:pt x="210139" y="1163986"/>
                      <a:pt x="209478" y="1113112"/>
                    </a:cubicBezTo>
                    <a:cubicBezTo>
                      <a:pt x="209478" y="1106506"/>
                      <a:pt x="213442" y="1095274"/>
                      <a:pt x="205514" y="1093952"/>
                    </a:cubicBezTo>
                    <a:cubicBezTo>
                      <a:pt x="186354" y="1089327"/>
                      <a:pt x="191639" y="1075453"/>
                      <a:pt x="191639" y="1064221"/>
                    </a:cubicBezTo>
                    <a:cubicBezTo>
                      <a:pt x="191639" y="758981"/>
                      <a:pt x="191639" y="453740"/>
                      <a:pt x="190979" y="148500"/>
                    </a:cubicBezTo>
                    <a:cubicBezTo>
                      <a:pt x="190979" y="125375"/>
                      <a:pt x="195604" y="118768"/>
                      <a:pt x="220049" y="118768"/>
                    </a:cubicBezTo>
                    <a:cubicBezTo>
                      <a:pt x="524629" y="119429"/>
                      <a:pt x="829209" y="119429"/>
                      <a:pt x="1133128" y="118768"/>
                    </a:cubicBezTo>
                    <a:cubicBezTo>
                      <a:pt x="1150306" y="118768"/>
                      <a:pt x="1159555" y="122072"/>
                      <a:pt x="1166162" y="139911"/>
                    </a:cubicBezTo>
                    <a:cubicBezTo>
                      <a:pt x="1182019" y="182195"/>
                      <a:pt x="1219679" y="200694"/>
                      <a:pt x="1267909" y="194748"/>
                    </a:cubicBezTo>
                    <a:cubicBezTo>
                      <a:pt x="1306890" y="190123"/>
                      <a:pt x="1337282" y="161053"/>
                      <a:pt x="1345211" y="120090"/>
                    </a:cubicBezTo>
                    <a:cubicBezTo>
                      <a:pt x="1353799" y="74502"/>
                      <a:pt x="1335300" y="31557"/>
                      <a:pt x="1299623" y="11736"/>
                    </a:cubicBezTo>
                    <a:cubicBezTo>
                      <a:pt x="1262624" y="-8085"/>
                      <a:pt x="1212411" y="-2799"/>
                      <a:pt x="1185983" y="27593"/>
                    </a:cubicBezTo>
                    <a:cubicBezTo>
                      <a:pt x="1173430" y="42128"/>
                      <a:pt x="1160216" y="45431"/>
                      <a:pt x="1142378" y="45431"/>
                    </a:cubicBezTo>
                    <a:cubicBezTo>
                      <a:pt x="818638" y="44771"/>
                      <a:pt x="494237" y="45431"/>
                      <a:pt x="170497" y="44110"/>
                    </a:cubicBezTo>
                    <a:cubicBezTo>
                      <a:pt x="146052" y="46092"/>
                      <a:pt x="136141" y="49396"/>
                      <a:pt x="136802" y="78466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3" name="Freeform: Shape 322">
                <a:extLst>
                  <a:ext uri="{FF2B5EF4-FFF2-40B4-BE49-F238E27FC236}">
                    <a16:creationId xmlns:a16="http://schemas.microsoft.com/office/drawing/2014/main" id="{329C178E-7B15-C491-6A7E-95C32DC145DB}"/>
                  </a:ext>
                </a:extLst>
              </p:cNvPr>
              <p:cNvSpPr/>
              <p:nvPr/>
            </p:nvSpPr>
            <p:spPr>
              <a:xfrm flipH="1">
                <a:off x="3557029" y="726738"/>
                <a:ext cx="453728" cy="1151093"/>
              </a:xfrm>
              <a:custGeom>
                <a:avLst/>
                <a:gdLst>
                  <a:gd name="connsiteX0" fmla="*/ 67744 w 832880"/>
                  <a:gd name="connsiteY0" fmla="*/ 190334 h 2112990"/>
                  <a:gd name="connsiteX1" fmla="*/ 85582 w 832880"/>
                  <a:gd name="connsiteY1" fmla="*/ 219405 h 2112990"/>
                  <a:gd name="connsiteX2" fmla="*/ 84922 w 832880"/>
                  <a:gd name="connsiteY2" fmla="*/ 1012237 h 2112990"/>
                  <a:gd name="connsiteX3" fmla="*/ 115974 w 832880"/>
                  <a:gd name="connsiteY3" fmla="*/ 1042629 h 2112990"/>
                  <a:gd name="connsiteX4" fmla="*/ 651797 w 832880"/>
                  <a:gd name="connsiteY4" fmla="*/ 1041308 h 2112990"/>
                  <a:gd name="connsiteX5" fmla="*/ 683510 w 832880"/>
                  <a:gd name="connsiteY5" fmla="*/ 1074343 h 2112990"/>
                  <a:gd name="connsiteX6" fmla="*/ 682849 w 832880"/>
                  <a:gd name="connsiteY6" fmla="*/ 1711912 h 2112990"/>
                  <a:gd name="connsiteX7" fmla="*/ 634619 w 832880"/>
                  <a:gd name="connsiteY7" fmla="*/ 1762125 h 2112990"/>
                  <a:gd name="connsiteX8" fmla="*/ 626691 w 832880"/>
                  <a:gd name="connsiteY8" fmla="*/ 1764107 h 2112990"/>
                  <a:gd name="connsiteX9" fmla="*/ 627351 w 832880"/>
                  <a:gd name="connsiteY9" fmla="*/ 1799124 h 2112990"/>
                  <a:gd name="connsiteX10" fmla="*/ 622066 w 832880"/>
                  <a:gd name="connsiteY10" fmla="*/ 2081900 h 2112990"/>
                  <a:gd name="connsiteX11" fmla="*/ 653118 w 832880"/>
                  <a:gd name="connsiteY11" fmla="*/ 2112953 h 2112990"/>
                  <a:gd name="connsiteX12" fmla="*/ 805739 w 832880"/>
                  <a:gd name="connsiteY12" fmla="*/ 2112953 h 2112990"/>
                  <a:gd name="connsiteX13" fmla="*/ 832827 w 832880"/>
                  <a:gd name="connsiteY13" fmla="*/ 2083222 h 2112990"/>
                  <a:gd name="connsiteX14" fmla="*/ 830845 w 832880"/>
                  <a:gd name="connsiteY14" fmla="*/ 1765428 h 2112990"/>
                  <a:gd name="connsiteX15" fmla="*/ 770061 w 832880"/>
                  <a:gd name="connsiteY15" fmla="*/ 1762785 h 2112990"/>
                  <a:gd name="connsiteX16" fmla="*/ 737026 w 832880"/>
                  <a:gd name="connsiteY16" fmla="*/ 1731072 h 2112990"/>
                  <a:gd name="connsiteX17" fmla="*/ 738348 w 832880"/>
                  <a:gd name="connsiteY17" fmla="*/ 1016202 h 2112990"/>
                  <a:gd name="connsiteX18" fmla="*/ 709938 w 832880"/>
                  <a:gd name="connsiteY18" fmla="*/ 988452 h 2112990"/>
                  <a:gd name="connsiteX19" fmla="*/ 187990 w 832880"/>
                  <a:gd name="connsiteY19" fmla="*/ 989774 h 2112990"/>
                  <a:gd name="connsiteX20" fmla="*/ 157598 w 832880"/>
                  <a:gd name="connsiteY20" fmla="*/ 958721 h 2112990"/>
                  <a:gd name="connsiteX21" fmla="*/ 158259 w 832880"/>
                  <a:gd name="connsiteY21" fmla="*/ 214119 h 2112990"/>
                  <a:gd name="connsiteX22" fmla="*/ 174776 w 832880"/>
                  <a:gd name="connsiteY22" fmla="*/ 152014 h 2112990"/>
                  <a:gd name="connsiteX23" fmla="*/ 140420 w 832880"/>
                  <a:gd name="connsiteY23" fmla="*/ 10626 h 2112990"/>
                  <a:gd name="connsiteX24" fmla="*/ 9603 w 832880"/>
                  <a:gd name="connsiteY24" fmla="*/ 55553 h 2112990"/>
                  <a:gd name="connsiteX25" fmla="*/ 67744 w 832880"/>
                  <a:gd name="connsiteY25" fmla="*/ 190334 h 21129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832880" h="2112990">
                    <a:moveTo>
                      <a:pt x="67744" y="190334"/>
                    </a:moveTo>
                    <a:cubicBezTo>
                      <a:pt x="86243" y="195620"/>
                      <a:pt x="85582" y="206191"/>
                      <a:pt x="85582" y="219405"/>
                    </a:cubicBezTo>
                    <a:cubicBezTo>
                      <a:pt x="85582" y="483682"/>
                      <a:pt x="85582" y="747960"/>
                      <a:pt x="84922" y="1012237"/>
                    </a:cubicBezTo>
                    <a:cubicBezTo>
                      <a:pt x="84922" y="1037344"/>
                      <a:pt x="92189" y="1042629"/>
                      <a:pt x="115974" y="1042629"/>
                    </a:cubicBezTo>
                    <a:cubicBezTo>
                      <a:pt x="294362" y="1041969"/>
                      <a:pt x="472749" y="1042629"/>
                      <a:pt x="651797" y="1041308"/>
                    </a:cubicBezTo>
                    <a:cubicBezTo>
                      <a:pt x="678885" y="1041308"/>
                      <a:pt x="683510" y="1049236"/>
                      <a:pt x="683510" y="1074343"/>
                    </a:cubicBezTo>
                    <a:cubicBezTo>
                      <a:pt x="682849" y="1287086"/>
                      <a:pt x="682849" y="1499168"/>
                      <a:pt x="682849" y="1711912"/>
                    </a:cubicBezTo>
                    <a:cubicBezTo>
                      <a:pt x="682849" y="1759482"/>
                      <a:pt x="682849" y="1759482"/>
                      <a:pt x="634619" y="1762125"/>
                    </a:cubicBezTo>
                    <a:cubicBezTo>
                      <a:pt x="631976" y="1762125"/>
                      <a:pt x="629333" y="1763446"/>
                      <a:pt x="626691" y="1764107"/>
                    </a:cubicBezTo>
                    <a:cubicBezTo>
                      <a:pt x="626691" y="1775999"/>
                      <a:pt x="627351" y="1787231"/>
                      <a:pt x="627351" y="1799124"/>
                    </a:cubicBezTo>
                    <a:cubicBezTo>
                      <a:pt x="625369" y="1893603"/>
                      <a:pt x="624048" y="1988082"/>
                      <a:pt x="622066" y="2081900"/>
                    </a:cubicBezTo>
                    <a:cubicBezTo>
                      <a:pt x="621405" y="2105025"/>
                      <a:pt x="629333" y="2113614"/>
                      <a:pt x="653118" y="2112953"/>
                    </a:cubicBezTo>
                    <a:cubicBezTo>
                      <a:pt x="703992" y="2111632"/>
                      <a:pt x="754865" y="2111632"/>
                      <a:pt x="805739" y="2112953"/>
                    </a:cubicBezTo>
                    <a:cubicBezTo>
                      <a:pt x="828202" y="2113614"/>
                      <a:pt x="833488" y="2105685"/>
                      <a:pt x="832827" y="2083222"/>
                    </a:cubicBezTo>
                    <a:cubicBezTo>
                      <a:pt x="830845" y="1977511"/>
                      <a:pt x="831506" y="1871139"/>
                      <a:pt x="830845" y="1765428"/>
                    </a:cubicBezTo>
                    <a:cubicBezTo>
                      <a:pt x="811024" y="1758821"/>
                      <a:pt x="789882" y="1761464"/>
                      <a:pt x="770061" y="1762785"/>
                    </a:cubicBezTo>
                    <a:cubicBezTo>
                      <a:pt x="744955" y="1764767"/>
                      <a:pt x="737026" y="1757500"/>
                      <a:pt x="737026" y="1731072"/>
                    </a:cubicBezTo>
                    <a:cubicBezTo>
                      <a:pt x="738348" y="1492562"/>
                      <a:pt x="737687" y="1254712"/>
                      <a:pt x="738348" y="1016202"/>
                    </a:cubicBezTo>
                    <a:cubicBezTo>
                      <a:pt x="738348" y="993738"/>
                      <a:pt x="731741" y="987792"/>
                      <a:pt x="709938" y="988452"/>
                    </a:cubicBezTo>
                    <a:cubicBezTo>
                      <a:pt x="536175" y="989113"/>
                      <a:pt x="361752" y="988452"/>
                      <a:pt x="187990" y="989774"/>
                    </a:cubicBezTo>
                    <a:cubicBezTo>
                      <a:pt x="162883" y="989774"/>
                      <a:pt x="156937" y="982506"/>
                      <a:pt x="157598" y="958721"/>
                    </a:cubicBezTo>
                    <a:cubicBezTo>
                      <a:pt x="158259" y="710300"/>
                      <a:pt x="158259" y="462540"/>
                      <a:pt x="158259" y="214119"/>
                    </a:cubicBezTo>
                    <a:cubicBezTo>
                      <a:pt x="158259" y="191656"/>
                      <a:pt x="160901" y="172496"/>
                      <a:pt x="174776" y="152014"/>
                    </a:cubicBezTo>
                    <a:cubicBezTo>
                      <a:pt x="207150" y="104444"/>
                      <a:pt x="188651" y="34411"/>
                      <a:pt x="140420" y="10626"/>
                    </a:cubicBezTo>
                    <a:cubicBezTo>
                      <a:pt x="90207" y="-14481"/>
                      <a:pt x="30084" y="6662"/>
                      <a:pt x="9603" y="55553"/>
                    </a:cubicBezTo>
                    <a:cubicBezTo>
                      <a:pt x="-15504" y="111051"/>
                      <a:pt x="10263" y="173156"/>
                      <a:pt x="67744" y="190334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4" name="Freeform: Shape 323">
                <a:extLst>
                  <a:ext uri="{FF2B5EF4-FFF2-40B4-BE49-F238E27FC236}">
                    <a16:creationId xmlns:a16="http://schemas.microsoft.com/office/drawing/2014/main" id="{8DA53A9B-6BC2-B097-CC16-85D05EF73C4F}"/>
                  </a:ext>
                </a:extLst>
              </p:cNvPr>
              <p:cNvSpPr/>
              <p:nvPr/>
            </p:nvSpPr>
            <p:spPr>
              <a:xfrm flipH="1">
                <a:off x="3167873" y="933829"/>
                <a:ext cx="121315" cy="944002"/>
              </a:xfrm>
              <a:custGeom>
                <a:avLst/>
                <a:gdLst>
                  <a:gd name="connsiteX0" fmla="*/ 85722 w 222690"/>
                  <a:gd name="connsiteY0" fmla="*/ 193430 h 1732846"/>
                  <a:gd name="connsiteX1" fmla="*/ 104882 w 222690"/>
                  <a:gd name="connsiteY1" fmla="*/ 219858 h 1732846"/>
                  <a:gd name="connsiteX2" fmla="*/ 104882 w 222690"/>
                  <a:gd name="connsiteY2" fmla="*/ 860070 h 1732846"/>
                  <a:gd name="connsiteX3" fmla="*/ 105543 w 222690"/>
                  <a:gd name="connsiteY3" fmla="*/ 1355591 h 1732846"/>
                  <a:gd name="connsiteX4" fmla="*/ 80437 w 222690"/>
                  <a:gd name="connsiteY4" fmla="*/ 1382018 h 1732846"/>
                  <a:gd name="connsiteX5" fmla="*/ 13706 w 222690"/>
                  <a:gd name="connsiteY5" fmla="*/ 1384000 h 1732846"/>
                  <a:gd name="connsiteX6" fmla="*/ 14367 w 222690"/>
                  <a:gd name="connsiteY6" fmla="*/ 1416374 h 1732846"/>
                  <a:gd name="connsiteX7" fmla="*/ 8421 w 222690"/>
                  <a:gd name="connsiteY7" fmla="*/ 1685937 h 1732846"/>
                  <a:gd name="connsiteX8" fmla="*/ 56652 w 222690"/>
                  <a:gd name="connsiteY8" fmla="*/ 1732847 h 1732846"/>
                  <a:gd name="connsiteX9" fmla="*/ 174255 w 222690"/>
                  <a:gd name="connsiteY9" fmla="*/ 1732847 h 1732846"/>
                  <a:gd name="connsiteX10" fmla="*/ 222486 w 222690"/>
                  <a:gd name="connsiteY10" fmla="*/ 1683295 h 1732846"/>
                  <a:gd name="connsiteX11" fmla="*/ 217200 w 222690"/>
                  <a:gd name="connsiteY11" fmla="*/ 1384661 h 1732846"/>
                  <a:gd name="connsiteX12" fmla="*/ 196058 w 222690"/>
                  <a:gd name="connsiteY12" fmla="*/ 1382018 h 1732846"/>
                  <a:gd name="connsiteX13" fmla="*/ 158398 w 222690"/>
                  <a:gd name="connsiteY13" fmla="*/ 1343037 h 1732846"/>
                  <a:gd name="connsiteX14" fmla="*/ 158398 w 222690"/>
                  <a:gd name="connsiteY14" fmla="*/ 215233 h 1732846"/>
                  <a:gd name="connsiteX15" fmla="*/ 174916 w 222690"/>
                  <a:gd name="connsiteY15" fmla="*/ 147843 h 1732846"/>
                  <a:gd name="connsiteX16" fmla="*/ 161041 w 222690"/>
                  <a:gd name="connsiteY16" fmla="*/ 26275 h 1732846"/>
                  <a:gd name="connsiteX17" fmla="*/ 48723 w 222690"/>
                  <a:gd name="connsiteY17" fmla="*/ 9758 h 1732846"/>
                  <a:gd name="connsiteX18" fmla="*/ 1814 w 222690"/>
                  <a:gd name="connsiteY18" fmla="*/ 117451 h 1732846"/>
                  <a:gd name="connsiteX19" fmla="*/ 85722 w 222690"/>
                  <a:gd name="connsiteY19" fmla="*/ 193430 h 1732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22690" h="1732846">
                    <a:moveTo>
                      <a:pt x="85722" y="193430"/>
                    </a:moveTo>
                    <a:cubicBezTo>
                      <a:pt x="107525" y="194752"/>
                      <a:pt x="104882" y="205984"/>
                      <a:pt x="104882" y="219858"/>
                    </a:cubicBezTo>
                    <a:cubicBezTo>
                      <a:pt x="104882" y="433262"/>
                      <a:pt x="104882" y="646666"/>
                      <a:pt x="104882" y="860070"/>
                    </a:cubicBezTo>
                    <a:cubicBezTo>
                      <a:pt x="104882" y="1025244"/>
                      <a:pt x="104882" y="1190417"/>
                      <a:pt x="105543" y="1355591"/>
                    </a:cubicBezTo>
                    <a:cubicBezTo>
                      <a:pt x="105543" y="1374751"/>
                      <a:pt x="101579" y="1382679"/>
                      <a:pt x="80437" y="1382018"/>
                    </a:cubicBezTo>
                    <a:cubicBezTo>
                      <a:pt x="58634" y="1381358"/>
                      <a:pt x="36170" y="1378715"/>
                      <a:pt x="13706" y="1384000"/>
                    </a:cubicBezTo>
                    <a:cubicBezTo>
                      <a:pt x="13706" y="1394571"/>
                      <a:pt x="14367" y="1405143"/>
                      <a:pt x="14367" y="1416374"/>
                    </a:cubicBezTo>
                    <a:cubicBezTo>
                      <a:pt x="18331" y="1506229"/>
                      <a:pt x="6439" y="1596083"/>
                      <a:pt x="8421" y="1685937"/>
                    </a:cubicBezTo>
                    <a:cubicBezTo>
                      <a:pt x="9742" y="1732847"/>
                      <a:pt x="8421" y="1732847"/>
                      <a:pt x="56652" y="1732847"/>
                    </a:cubicBezTo>
                    <a:cubicBezTo>
                      <a:pt x="95633" y="1732847"/>
                      <a:pt x="135274" y="1732847"/>
                      <a:pt x="174255" y="1732847"/>
                    </a:cubicBezTo>
                    <a:cubicBezTo>
                      <a:pt x="221825" y="1732847"/>
                      <a:pt x="221164" y="1732847"/>
                      <a:pt x="222486" y="1683295"/>
                    </a:cubicBezTo>
                    <a:cubicBezTo>
                      <a:pt x="224468" y="1583530"/>
                      <a:pt x="211254" y="1484426"/>
                      <a:pt x="217200" y="1384661"/>
                    </a:cubicBezTo>
                    <a:cubicBezTo>
                      <a:pt x="209933" y="1384000"/>
                      <a:pt x="203326" y="1382018"/>
                      <a:pt x="196058" y="1382018"/>
                    </a:cubicBezTo>
                    <a:cubicBezTo>
                      <a:pt x="158398" y="1381358"/>
                      <a:pt x="158398" y="1381358"/>
                      <a:pt x="158398" y="1343037"/>
                    </a:cubicBezTo>
                    <a:cubicBezTo>
                      <a:pt x="158398" y="967103"/>
                      <a:pt x="158398" y="591168"/>
                      <a:pt x="158398" y="215233"/>
                    </a:cubicBezTo>
                    <a:cubicBezTo>
                      <a:pt x="158398" y="190788"/>
                      <a:pt x="160380" y="169645"/>
                      <a:pt x="174916" y="147843"/>
                    </a:cubicBezTo>
                    <a:cubicBezTo>
                      <a:pt x="199362" y="110844"/>
                      <a:pt x="190772" y="56667"/>
                      <a:pt x="161041" y="26275"/>
                    </a:cubicBezTo>
                    <a:cubicBezTo>
                      <a:pt x="133953" y="-814"/>
                      <a:pt x="84401" y="-8081"/>
                      <a:pt x="48723" y="9758"/>
                    </a:cubicBezTo>
                    <a:cubicBezTo>
                      <a:pt x="12385" y="28918"/>
                      <a:pt x="-6114" y="71202"/>
                      <a:pt x="1814" y="117451"/>
                    </a:cubicBezTo>
                    <a:cubicBezTo>
                      <a:pt x="9742" y="161717"/>
                      <a:pt x="39474" y="190127"/>
                      <a:pt x="85722" y="193430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5" name="Freeform: Shape 324">
                <a:extLst>
                  <a:ext uri="{FF2B5EF4-FFF2-40B4-BE49-F238E27FC236}">
                    <a16:creationId xmlns:a16="http://schemas.microsoft.com/office/drawing/2014/main" id="{85F25171-32B0-9A2B-BFDB-B9926FF8CB1D}"/>
                  </a:ext>
                </a:extLst>
              </p:cNvPr>
              <p:cNvSpPr/>
              <p:nvPr/>
            </p:nvSpPr>
            <p:spPr>
              <a:xfrm flipH="1">
                <a:off x="4378571" y="1566006"/>
                <a:ext cx="748053" cy="311825"/>
              </a:xfrm>
              <a:custGeom>
                <a:avLst/>
                <a:gdLst>
                  <a:gd name="connsiteX0" fmla="*/ 99133 w 1373154"/>
                  <a:gd name="connsiteY0" fmla="*/ 196463 h 572397"/>
                  <a:gd name="connsiteX1" fmla="*/ 185023 w 1373154"/>
                  <a:gd name="connsiteY1" fmla="*/ 121805 h 572397"/>
                  <a:gd name="connsiteX2" fmla="*/ 216075 w 1373154"/>
                  <a:gd name="connsiteY2" fmla="*/ 100002 h 572397"/>
                  <a:gd name="connsiteX3" fmla="*/ 1238829 w 1373154"/>
                  <a:gd name="connsiteY3" fmla="*/ 100002 h 572397"/>
                  <a:gd name="connsiteX4" fmla="*/ 1265257 w 1373154"/>
                  <a:gd name="connsiteY4" fmla="*/ 101984 h 572397"/>
                  <a:gd name="connsiteX5" fmla="*/ 1264596 w 1373154"/>
                  <a:gd name="connsiteY5" fmla="*/ 200428 h 572397"/>
                  <a:gd name="connsiteX6" fmla="*/ 1243454 w 1373154"/>
                  <a:gd name="connsiteY6" fmla="*/ 221570 h 572397"/>
                  <a:gd name="connsiteX7" fmla="*/ 1164171 w 1373154"/>
                  <a:gd name="connsiteY7" fmla="*/ 223552 h 572397"/>
                  <a:gd name="connsiteX8" fmla="*/ 1164831 w 1373154"/>
                  <a:gd name="connsiteY8" fmla="*/ 258568 h 572397"/>
                  <a:gd name="connsiteX9" fmla="*/ 1158885 w 1373154"/>
                  <a:gd name="connsiteY9" fmla="*/ 525489 h 572397"/>
                  <a:gd name="connsiteX10" fmla="*/ 1207116 w 1373154"/>
                  <a:gd name="connsiteY10" fmla="*/ 572398 h 572397"/>
                  <a:gd name="connsiteX11" fmla="*/ 1324719 w 1373154"/>
                  <a:gd name="connsiteY11" fmla="*/ 572398 h 572397"/>
                  <a:gd name="connsiteX12" fmla="*/ 1372950 w 1373154"/>
                  <a:gd name="connsiteY12" fmla="*/ 522846 h 572397"/>
                  <a:gd name="connsiteX13" fmla="*/ 1367665 w 1373154"/>
                  <a:gd name="connsiteY13" fmla="*/ 224212 h 572397"/>
                  <a:gd name="connsiteX14" fmla="*/ 1335291 w 1373154"/>
                  <a:gd name="connsiteY14" fmla="*/ 185892 h 572397"/>
                  <a:gd name="connsiteX15" fmla="*/ 1335291 w 1373154"/>
                  <a:gd name="connsiteY15" fmla="*/ 53093 h 572397"/>
                  <a:gd name="connsiteX16" fmla="*/ 1306881 w 1373154"/>
                  <a:gd name="connsiteY16" fmla="*/ 27326 h 572397"/>
                  <a:gd name="connsiteX17" fmla="*/ 192951 w 1373154"/>
                  <a:gd name="connsiteY17" fmla="*/ 27986 h 572397"/>
                  <a:gd name="connsiteX18" fmla="*/ 143399 w 1373154"/>
                  <a:gd name="connsiteY18" fmla="*/ 14112 h 572397"/>
                  <a:gd name="connsiteX19" fmla="*/ 31081 w 1373154"/>
                  <a:gd name="connsiteY19" fmla="*/ 23362 h 572397"/>
                  <a:gd name="connsiteX20" fmla="*/ 7957 w 1373154"/>
                  <a:gd name="connsiteY20" fmla="*/ 139644 h 572397"/>
                  <a:gd name="connsiteX21" fmla="*/ 99133 w 1373154"/>
                  <a:gd name="connsiteY21" fmla="*/ 196463 h 572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373154" h="572397">
                    <a:moveTo>
                      <a:pt x="99133" y="196463"/>
                    </a:moveTo>
                    <a:cubicBezTo>
                      <a:pt x="144060" y="193160"/>
                      <a:pt x="175773" y="168053"/>
                      <a:pt x="185023" y="121805"/>
                    </a:cubicBezTo>
                    <a:cubicBezTo>
                      <a:pt x="188987" y="100663"/>
                      <a:pt x="199558" y="100002"/>
                      <a:pt x="216075" y="100002"/>
                    </a:cubicBezTo>
                    <a:cubicBezTo>
                      <a:pt x="556993" y="100002"/>
                      <a:pt x="897911" y="100002"/>
                      <a:pt x="1238829" y="100002"/>
                    </a:cubicBezTo>
                    <a:cubicBezTo>
                      <a:pt x="1247418" y="100002"/>
                      <a:pt x="1256668" y="101323"/>
                      <a:pt x="1265257" y="101984"/>
                    </a:cubicBezTo>
                    <a:cubicBezTo>
                      <a:pt x="1265257" y="135019"/>
                      <a:pt x="1263936" y="167393"/>
                      <a:pt x="1264596" y="200428"/>
                    </a:cubicBezTo>
                    <a:cubicBezTo>
                      <a:pt x="1265257" y="216945"/>
                      <a:pt x="1259311" y="221570"/>
                      <a:pt x="1243454" y="221570"/>
                    </a:cubicBezTo>
                    <a:cubicBezTo>
                      <a:pt x="1217026" y="221570"/>
                      <a:pt x="1190599" y="218266"/>
                      <a:pt x="1164171" y="223552"/>
                    </a:cubicBezTo>
                    <a:cubicBezTo>
                      <a:pt x="1164171" y="235444"/>
                      <a:pt x="1164171" y="246676"/>
                      <a:pt x="1164831" y="258568"/>
                    </a:cubicBezTo>
                    <a:cubicBezTo>
                      <a:pt x="1168796" y="347762"/>
                      <a:pt x="1156903" y="436295"/>
                      <a:pt x="1158885" y="525489"/>
                    </a:cubicBezTo>
                    <a:cubicBezTo>
                      <a:pt x="1160207" y="571737"/>
                      <a:pt x="1158885" y="572398"/>
                      <a:pt x="1207116" y="572398"/>
                    </a:cubicBezTo>
                    <a:cubicBezTo>
                      <a:pt x="1246097" y="572398"/>
                      <a:pt x="1285739" y="572398"/>
                      <a:pt x="1324719" y="572398"/>
                    </a:cubicBezTo>
                    <a:cubicBezTo>
                      <a:pt x="1372950" y="572398"/>
                      <a:pt x="1372289" y="572398"/>
                      <a:pt x="1372950" y="522846"/>
                    </a:cubicBezTo>
                    <a:cubicBezTo>
                      <a:pt x="1374932" y="423081"/>
                      <a:pt x="1361718" y="323977"/>
                      <a:pt x="1367665" y="224212"/>
                    </a:cubicBezTo>
                    <a:cubicBezTo>
                      <a:pt x="1340576" y="224873"/>
                      <a:pt x="1333969" y="212320"/>
                      <a:pt x="1335291" y="185892"/>
                    </a:cubicBezTo>
                    <a:cubicBezTo>
                      <a:pt x="1337933" y="141626"/>
                      <a:pt x="1335291" y="97359"/>
                      <a:pt x="1335291" y="53093"/>
                    </a:cubicBezTo>
                    <a:cubicBezTo>
                      <a:pt x="1342558" y="26004"/>
                      <a:pt x="1325380" y="27326"/>
                      <a:pt x="1306881" y="27326"/>
                    </a:cubicBezTo>
                    <a:cubicBezTo>
                      <a:pt x="935571" y="27326"/>
                      <a:pt x="564261" y="27326"/>
                      <a:pt x="192951" y="27986"/>
                    </a:cubicBezTo>
                    <a:cubicBezTo>
                      <a:pt x="174452" y="27986"/>
                      <a:pt x="159256" y="24683"/>
                      <a:pt x="143399" y="14112"/>
                    </a:cubicBezTo>
                    <a:cubicBezTo>
                      <a:pt x="109043" y="-8352"/>
                      <a:pt x="60812" y="-3066"/>
                      <a:pt x="31081" y="23362"/>
                    </a:cubicBezTo>
                    <a:cubicBezTo>
                      <a:pt x="1350" y="50450"/>
                      <a:pt x="-8560" y="100002"/>
                      <a:pt x="7957" y="139644"/>
                    </a:cubicBezTo>
                    <a:cubicBezTo>
                      <a:pt x="22492" y="177303"/>
                      <a:pt x="58170" y="199767"/>
                      <a:pt x="99133" y="19646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6" name="Freeform: Shape 325">
                <a:extLst>
                  <a:ext uri="{FF2B5EF4-FFF2-40B4-BE49-F238E27FC236}">
                    <a16:creationId xmlns:a16="http://schemas.microsoft.com/office/drawing/2014/main" id="{25BA244C-D5D1-048B-E0E2-018F498848C7}"/>
                  </a:ext>
                </a:extLst>
              </p:cNvPr>
              <p:cNvSpPr/>
              <p:nvPr/>
            </p:nvSpPr>
            <p:spPr>
              <a:xfrm flipH="1">
                <a:off x="3982857" y="1418093"/>
                <a:ext cx="497194" cy="459738"/>
              </a:xfrm>
              <a:custGeom>
                <a:avLst/>
                <a:gdLst>
                  <a:gd name="connsiteX0" fmla="*/ 96662 w 912667"/>
                  <a:gd name="connsiteY0" fmla="*/ 195773 h 843913"/>
                  <a:gd name="connsiteX1" fmla="*/ 186517 w 912667"/>
                  <a:gd name="connsiteY1" fmla="*/ 119133 h 843913"/>
                  <a:gd name="connsiteX2" fmla="*/ 210302 w 912667"/>
                  <a:gd name="connsiteY2" fmla="*/ 99312 h 843913"/>
                  <a:gd name="connsiteX3" fmla="*/ 759338 w 912667"/>
                  <a:gd name="connsiteY3" fmla="*/ 99312 h 843913"/>
                  <a:gd name="connsiteX4" fmla="*/ 783123 w 912667"/>
                  <a:gd name="connsiteY4" fmla="*/ 123758 h 843913"/>
                  <a:gd name="connsiteX5" fmla="*/ 782462 w 912667"/>
                  <a:gd name="connsiteY5" fmla="*/ 434284 h 843913"/>
                  <a:gd name="connsiteX6" fmla="*/ 724321 w 912667"/>
                  <a:gd name="connsiteY6" fmla="*/ 492425 h 843913"/>
                  <a:gd name="connsiteX7" fmla="*/ 701197 w 912667"/>
                  <a:gd name="connsiteY7" fmla="*/ 517531 h 843913"/>
                  <a:gd name="connsiteX8" fmla="*/ 701197 w 912667"/>
                  <a:gd name="connsiteY8" fmla="*/ 667508 h 843913"/>
                  <a:gd name="connsiteX9" fmla="*/ 704500 w 912667"/>
                  <a:gd name="connsiteY9" fmla="*/ 665526 h 843913"/>
                  <a:gd name="connsiteX10" fmla="*/ 702518 w 912667"/>
                  <a:gd name="connsiteY10" fmla="*/ 820789 h 843913"/>
                  <a:gd name="connsiteX11" fmla="*/ 724982 w 912667"/>
                  <a:gd name="connsiteY11" fmla="*/ 843914 h 843913"/>
                  <a:gd name="connsiteX12" fmla="*/ 888173 w 912667"/>
                  <a:gd name="connsiteY12" fmla="*/ 843914 h 843913"/>
                  <a:gd name="connsiteX13" fmla="*/ 911958 w 912667"/>
                  <a:gd name="connsiteY13" fmla="*/ 819468 h 843913"/>
                  <a:gd name="connsiteX14" fmla="*/ 910637 w 912667"/>
                  <a:gd name="connsiteY14" fmla="*/ 672133 h 843913"/>
                  <a:gd name="connsiteX15" fmla="*/ 910637 w 912667"/>
                  <a:gd name="connsiteY15" fmla="*/ 672133 h 843913"/>
                  <a:gd name="connsiteX16" fmla="*/ 911958 w 912667"/>
                  <a:gd name="connsiteY16" fmla="*/ 666848 h 843913"/>
                  <a:gd name="connsiteX17" fmla="*/ 912619 w 912667"/>
                  <a:gd name="connsiteY17" fmla="*/ 522156 h 843913"/>
                  <a:gd name="connsiteX18" fmla="*/ 883548 w 912667"/>
                  <a:gd name="connsiteY18" fmla="*/ 493085 h 843913"/>
                  <a:gd name="connsiteX19" fmla="*/ 855799 w 912667"/>
                  <a:gd name="connsiteY19" fmla="*/ 464676 h 843913"/>
                  <a:gd name="connsiteX20" fmla="*/ 856460 w 912667"/>
                  <a:gd name="connsiteY20" fmla="*/ 82134 h 843913"/>
                  <a:gd name="connsiteX21" fmla="*/ 818800 w 912667"/>
                  <a:gd name="connsiteY21" fmla="*/ 45796 h 843913"/>
                  <a:gd name="connsiteX22" fmla="*/ 203034 w 912667"/>
                  <a:gd name="connsiteY22" fmla="*/ 45796 h 843913"/>
                  <a:gd name="connsiteX23" fmla="*/ 166035 w 912667"/>
                  <a:gd name="connsiteY23" fmla="*/ 31260 h 843913"/>
                  <a:gd name="connsiteX24" fmla="*/ 48432 w 912667"/>
                  <a:gd name="connsiteY24" fmla="*/ 11440 h 843913"/>
                  <a:gd name="connsiteX25" fmla="*/ 4165 w 912667"/>
                  <a:gd name="connsiteY25" fmla="*/ 127722 h 843913"/>
                  <a:gd name="connsiteX26" fmla="*/ 96662 w 912667"/>
                  <a:gd name="connsiteY26" fmla="*/ 195773 h 843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912667" h="843913">
                    <a:moveTo>
                      <a:pt x="96662" y="195773"/>
                    </a:moveTo>
                    <a:cubicBezTo>
                      <a:pt x="142911" y="194452"/>
                      <a:pt x="177267" y="166703"/>
                      <a:pt x="186517" y="119133"/>
                    </a:cubicBezTo>
                    <a:cubicBezTo>
                      <a:pt x="189820" y="102615"/>
                      <a:pt x="195766" y="99312"/>
                      <a:pt x="210302" y="99312"/>
                    </a:cubicBezTo>
                    <a:cubicBezTo>
                      <a:pt x="393314" y="99973"/>
                      <a:pt x="576326" y="99973"/>
                      <a:pt x="759338" y="99312"/>
                    </a:cubicBezTo>
                    <a:cubicBezTo>
                      <a:pt x="778498" y="99312"/>
                      <a:pt x="783123" y="105258"/>
                      <a:pt x="783123" y="123758"/>
                    </a:cubicBezTo>
                    <a:cubicBezTo>
                      <a:pt x="782462" y="227486"/>
                      <a:pt x="782462" y="330555"/>
                      <a:pt x="782462" y="434284"/>
                    </a:cubicBezTo>
                    <a:cubicBezTo>
                      <a:pt x="782462" y="491764"/>
                      <a:pt x="782462" y="492425"/>
                      <a:pt x="724321" y="492425"/>
                    </a:cubicBezTo>
                    <a:cubicBezTo>
                      <a:pt x="704500" y="492425"/>
                      <a:pt x="700536" y="499692"/>
                      <a:pt x="701197" y="517531"/>
                    </a:cubicBezTo>
                    <a:cubicBezTo>
                      <a:pt x="701858" y="567744"/>
                      <a:pt x="701197" y="617296"/>
                      <a:pt x="701197" y="667508"/>
                    </a:cubicBezTo>
                    <a:cubicBezTo>
                      <a:pt x="701858" y="666187"/>
                      <a:pt x="703179" y="665526"/>
                      <a:pt x="704500" y="665526"/>
                    </a:cubicBezTo>
                    <a:cubicBezTo>
                      <a:pt x="699876" y="717060"/>
                      <a:pt x="703179" y="768595"/>
                      <a:pt x="702518" y="820789"/>
                    </a:cubicBezTo>
                    <a:cubicBezTo>
                      <a:pt x="702518" y="835985"/>
                      <a:pt x="709125" y="843914"/>
                      <a:pt x="724982" y="843914"/>
                    </a:cubicBezTo>
                    <a:cubicBezTo>
                      <a:pt x="779159" y="843914"/>
                      <a:pt x="833996" y="843914"/>
                      <a:pt x="888173" y="843914"/>
                    </a:cubicBezTo>
                    <a:cubicBezTo>
                      <a:pt x="905351" y="843914"/>
                      <a:pt x="911958" y="835985"/>
                      <a:pt x="911958" y="819468"/>
                    </a:cubicBezTo>
                    <a:cubicBezTo>
                      <a:pt x="911298" y="770577"/>
                      <a:pt x="911298" y="721685"/>
                      <a:pt x="910637" y="672133"/>
                    </a:cubicBezTo>
                    <a:cubicBezTo>
                      <a:pt x="910637" y="672133"/>
                      <a:pt x="910637" y="672133"/>
                      <a:pt x="910637" y="672133"/>
                    </a:cubicBezTo>
                    <a:cubicBezTo>
                      <a:pt x="911298" y="670151"/>
                      <a:pt x="911298" y="668830"/>
                      <a:pt x="911958" y="666848"/>
                    </a:cubicBezTo>
                    <a:cubicBezTo>
                      <a:pt x="911958" y="618617"/>
                      <a:pt x="910637" y="570387"/>
                      <a:pt x="912619" y="522156"/>
                    </a:cubicBezTo>
                    <a:cubicBezTo>
                      <a:pt x="913280" y="499031"/>
                      <a:pt x="907333" y="488460"/>
                      <a:pt x="883548" y="493085"/>
                    </a:cubicBezTo>
                    <a:cubicBezTo>
                      <a:pt x="860424" y="497049"/>
                      <a:pt x="855799" y="486478"/>
                      <a:pt x="855799" y="464676"/>
                    </a:cubicBezTo>
                    <a:cubicBezTo>
                      <a:pt x="856460" y="337162"/>
                      <a:pt x="856460" y="209648"/>
                      <a:pt x="856460" y="82134"/>
                    </a:cubicBezTo>
                    <a:cubicBezTo>
                      <a:pt x="856460" y="39189"/>
                      <a:pt x="859763" y="45796"/>
                      <a:pt x="818800" y="45796"/>
                    </a:cubicBezTo>
                    <a:cubicBezTo>
                      <a:pt x="613325" y="45796"/>
                      <a:pt x="408510" y="45796"/>
                      <a:pt x="203034" y="45796"/>
                    </a:cubicBezTo>
                    <a:cubicBezTo>
                      <a:pt x="188499" y="45796"/>
                      <a:pt x="177267" y="44474"/>
                      <a:pt x="166035" y="31260"/>
                    </a:cubicBezTo>
                    <a:cubicBezTo>
                      <a:pt x="138286" y="-1774"/>
                      <a:pt x="86091" y="-9042"/>
                      <a:pt x="48432" y="11440"/>
                    </a:cubicBezTo>
                    <a:cubicBezTo>
                      <a:pt x="10111" y="32582"/>
                      <a:pt x="-9049" y="81473"/>
                      <a:pt x="4165" y="127722"/>
                    </a:cubicBezTo>
                    <a:cubicBezTo>
                      <a:pt x="15397" y="171327"/>
                      <a:pt x="50414" y="196434"/>
                      <a:pt x="96662" y="19577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96" name="Group 295">
              <a:extLst>
                <a:ext uri="{FF2B5EF4-FFF2-40B4-BE49-F238E27FC236}">
                  <a16:creationId xmlns:a16="http://schemas.microsoft.com/office/drawing/2014/main" id="{8F618F27-DB00-EFC0-07B5-0043760CA836}"/>
                </a:ext>
              </a:extLst>
            </p:cNvPr>
            <p:cNvGrpSpPr/>
            <p:nvPr userDrawn="1"/>
          </p:nvGrpSpPr>
          <p:grpSpPr>
            <a:xfrm>
              <a:off x="1298308" y="5139374"/>
              <a:ext cx="3556005" cy="1460310"/>
              <a:chOff x="1405312" y="5139374"/>
              <a:chExt cx="3556005" cy="1460310"/>
            </a:xfrm>
            <a:grpFill/>
          </p:grpSpPr>
          <p:sp>
            <p:nvSpPr>
              <p:cNvPr id="313" name="Freeform: Shape 312">
                <a:extLst>
                  <a:ext uri="{FF2B5EF4-FFF2-40B4-BE49-F238E27FC236}">
                    <a16:creationId xmlns:a16="http://schemas.microsoft.com/office/drawing/2014/main" id="{A9494670-7C86-631C-A5E6-F1555F1C91D0}"/>
                  </a:ext>
                </a:extLst>
              </p:cNvPr>
              <p:cNvSpPr/>
              <p:nvPr/>
            </p:nvSpPr>
            <p:spPr>
              <a:xfrm flipH="1">
                <a:off x="3177489" y="5139374"/>
                <a:ext cx="556980" cy="1460310"/>
              </a:xfrm>
              <a:custGeom>
                <a:avLst/>
                <a:gdLst>
                  <a:gd name="connsiteX0" fmla="*/ 985486 w 1022414"/>
                  <a:gd name="connsiteY0" fmla="*/ 1487 h 2680599"/>
                  <a:gd name="connsiteX1" fmla="*/ 822295 w 1022414"/>
                  <a:gd name="connsiteY1" fmla="*/ 1487 h 2680599"/>
                  <a:gd name="connsiteX2" fmla="*/ 787278 w 1022414"/>
                  <a:gd name="connsiteY2" fmla="*/ 37164 h 2680599"/>
                  <a:gd name="connsiteX3" fmla="*/ 787278 w 1022414"/>
                  <a:gd name="connsiteY3" fmla="*/ 160053 h 2680599"/>
                  <a:gd name="connsiteX4" fmla="*/ 799170 w 1022414"/>
                  <a:gd name="connsiteY4" fmla="*/ 191766 h 2680599"/>
                  <a:gd name="connsiteX5" fmla="*/ 799831 w 1022414"/>
                  <a:gd name="connsiteY5" fmla="*/ 312013 h 2680599"/>
                  <a:gd name="connsiteX6" fmla="*/ 853347 w 1022414"/>
                  <a:gd name="connsiteY6" fmla="*/ 364207 h 2680599"/>
                  <a:gd name="connsiteX7" fmla="*/ 887043 w 1022414"/>
                  <a:gd name="connsiteY7" fmla="*/ 397903 h 2680599"/>
                  <a:gd name="connsiteX8" fmla="*/ 886382 w 1022414"/>
                  <a:gd name="connsiteY8" fmla="*/ 2472481 h 2680599"/>
                  <a:gd name="connsiteX9" fmla="*/ 841455 w 1022414"/>
                  <a:gd name="connsiteY9" fmla="*/ 2516087 h 2680599"/>
                  <a:gd name="connsiteX10" fmla="*/ 190672 w 1022414"/>
                  <a:gd name="connsiteY10" fmla="*/ 2516087 h 2680599"/>
                  <a:gd name="connsiteX11" fmla="*/ 151691 w 1022414"/>
                  <a:gd name="connsiteY11" fmla="*/ 2503533 h 2680599"/>
                  <a:gd name="connsiteX12" fmla="*/ 52587 w 1022414"/>
                  <a:gd name="connsiteY12" fmla="*/ 2494284 h 2680599"/>
                  <a:gd name="connsiteX13" fmla="*/ 392 w 1022414"/>
                  <a:gd name="connsiteY13" fmla="*/ 2574889 h 2680599"/>
                  <a:gd name="connsiteX14" fmla="*/ 65801 w 1022414"/>
                  <a:gd name="connsiteY14" fmla="*/ 2680600 h 2680599"/>
                  <a:gd name="connsiteX15" fmla="*/ 119317 w 1022414"/>
                  <a:gd name="connsiteY15" fmla="*/ 2680600 h 2680599"/>
                  <a:gd name="connsiteX16" fmla="*/ 184725 w 1022414"/>
                  <a:gd name="connsiteY16" fmla="*/ 2612548 h 2680599"/>
                  <a:gd name="connsiteX17" fmla="*/ 216439 w 1022414"/>
                  <a:gd name="connsiteY17" fmla="*/ 2588103 h 2680599"/>
                  <a:gd name="connsiteX18" fmla="*/ 832205 w 1022414"/>
                  <a:gd name="connsiteY18" fmla="*/ 2589424 h 2680599"/>
                  <a:gd name="connsiteX19" fmla="*/ 934613 w 1022414"/>
                  <a:gd name="connsiteY19" fmla="*/ 2551764 h 2680599"/>
                  <a:gd name="connsiteX20" fmla="*/ 959058 w 1022414"/>
                  <a:gd name="connsiteY20" fmla="*/ 2497587 h 2680599"/>
                  <a:gd name="connsiteX21" fmla="*/ 958397 w 1022414"/>
                  <a:gd name="connsiteY21" fmla="*/ 395921 h 2680599"/>
                  <a:gd name="connsiteX22" fmla="*/ 987468 w 1022414"/>
                  <a:gd name="connsiteY22" fmla="*/ 364207 h 2680599"/>
                  <a:gd name="connsiteX23" fmla="*/ 1009271 w 1022414"/>
                  <a:gd name="connsiteY23" fmla="*/ 341083 h 2680599"/>
                  <a:gd name="connsiteX24" fmla="*/ 1009271 w 1022414"/>
                  <a:gd name="connsiteY24" fmla="*/ 191106 h 2680599"/>
                  <a:gd name="connsiteX25" fmla="*/ 1021163 w 1022414"/>
                  <a:gd name="connsiteY25" fmla="*/ 162035 h 2680599"/>
                  <a:gd name="connsiteX26" fmla="*/ 1021163 w 1022414"/>
                  <a:gd name="connsiteY26" fmla="*/ 33861 h 2680599"/>
                  <a:gd name="connsiteX27" fmla="*/ 985486 w 1022414"/>
                  <a:gd name="connsiteY27" fmla="*/ 1487 h 2680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022414" h="2680599">
                    <a:moveTo>
                      <a:pt x="985486" y="1487"/>
                    </a:moveTo>
                    <a:cubicBezTo>
                      <a:pt x="931309" y="-496"/>
                      <a:pt x="876472" y="-496"/>
                      <a:pt x="822295" y="1487"/>
                    </a:cubicBezTo>
                    <a:cubicBezTo>
                      <a:pt x="793885" y="2808"/>
                      <a:pt x="787939" y="8754"/>
                      <a:pt x="787278" y="37164"/>
                    </a:cubicBezTo>
                    <a:cubicBezTo>
                      <a:pt x="785296" y="78127"/>
                      <a:pt x="785957" y="119090"/>
                      <a:pt x="787278" y="160053"/>
                    </a:cubicBezTo>
                    <a:cubicBezTo>
                      <a:pt x="787278" y="171946"/>
                      <a:pt x="790582" y="182517"/>
                      <a:pt x="799170" y="191766"/>
                    </a:cubicBezTo>
                    <a:cubicBezTo>
                      <a:pt x="799170" y="232069"/>
                      <a:pt x="799831" y="272371"/>
                      <a:pt x="799831" y="312013"/>
                    </a:cubicBezTo>
                    <a:cubicBezTo>
                      <a:pt x="799831" y="364868"/>
                      <a:pt x="799831" y="366189"/>
                      <a:pt x="853347" y="364207"/>
                    </a:cubicBezTo>
                    <a:cubicBezTo>
                      <a:pt x="879775" y="362886"/>
                      <a:pt x="887043" y="370154"/>
                      <a:pt x="887043" y="397903"/>
                    </a:cubicBezTo>
                    <a:cubicBezTo>
                      <a:pt x="886382" y="1089649"/>
                      <a:pt x="886382" y="1780735"/>
                      <a:pt x="886382" y="2472481"/>
                    </a:cubicBezTo>
                    <a:cubicBezTo>
                      <a:pt x="886382" y="2511462"/>
                      <a:pt x="881757" y="2516087"/>
                      <a:pt x="841455" y="2516087"/>
                    </a:cubicBezTo>
                    <a:cubicBezTo>
                      <a:pt x="624747" y="2516087"/>
                      <a:pt x="408040" y="2516087"/>
                      <a:pt x="190672" y="2516087"/>
                    </a:cubicBezTo>
                    <a:cubicBezTo>
                      <a:pt x="176136" y="2516087"/>
                      <a:pt x="164244" y="2513444"/>
                      <a:pt x="151691" y="2503533"/>
                    </a:cubicBezTo>
                    <a:cubicBezTo>
                      <a:pt x="121299" y="2481070"/>
                      <a:pt x="86943" y="2479088"/>
                      <a:pt x="52587" y="2494284"/>
                    </a:cubicBezTo>
                    <a:cubicBezTo>
                      <a:pt x="18231" y="2509480"/>
                      <a:pt x="3035" y="2538551"/>
                      <a:pt x="392" y="2574889"/>
                    </a:cubicBezTo>
                    <a:cubicBezTo>
                      <a:pt x="-3572" y="2626422"/>
                      <a:pt x="22855" y="2658796"/>
                      <a:pt x="65801" y="2680600"/>
                    </a:cubicBezTo>
                    <a:cubicBezTo>
                      <a:pt x="83639" y="2680600"/>
                      <a:pt x="101478" y="2680600"/>
                      <a:pt x="119317" y="2680600"/>
                    </a:cubicBezTo>
                    <a:cubicBezTo>
                      <a:pt x="150369" y="2666725"/>
                      <a:pt x="178118" y="2648225"/>
                      <a:pt x="184725" y="2612548"/>
                    </a:cubicBezTo>
                    <a:cubicBezTo>
                      <a:pt x="188689" y="2592067"/>
                      <a:pt x="197939" y="2588103"/>
                      <a:pt x="216439" y="2588103"/>
                    </a:cubicBezTo>
                    <a:cubicBezTo>
                      <a:pt x="421914" y="2588763"/>
                      <a:pt x="626729" y="2587442"/>
                      <a:pt x="832205" y="2589424"/>
                    </a:cubicBezTo>
                    <a:cubicBezTo>
                      <a:pt x="873829" y="2590084"/>
                      <a:pt x="904881" y="2579513"/>
                      <a:pt x="934613" y="2551764"/>
                    </a:cubicBezTo>
                    <a:cubicBezTo>
                      <a:pt x="951130" y="2535908"/>
                      <a:pt x="959058" y="2520712"/>
                      <a:pt x="959058" y="2497587"/>
                    </a:cubicBezTo>
                    <a:cubicBezTo>
                      <a:pt x="958397" y="1797252"/>
                      <a:pt x="958397" y="1096917"/>
                      <a:pt x="958397" y="395921"/>
                    </a:cubicBezTo>
                    <a:cubicBezTo>
                      <a:pt x="958397" y="374118"/>
                      <a:pt x="960379" y="358922"/>
                      <a:pt x="987468" y="364207"/>
                    </a:cubicBezTo>
                    <a:cubicBezTo>
                      <a:pt x="1005968" y="367511"/>
                      <a:pt x="1009271" y="357600"/>
                      <a:pt x="1009271" y="341083"/>
                    </a:cubicBezTo>
                    <a:cubicBezTo>
                      <a:pt x="1008610" y="290871"/>
                      <a:pt x="1009271" y="241319"/>
                      <a:pt x="1009271" y="191106"/>
                    </a:cubicBezTo>
                    <a:cubicBezTo>
                      <a:pt x="1016538" y="182517"/>
                      <a:pt x="1020503" y="173267"/>
                      <a:pt x="1021163" y="162035"/>
                    </a:cubicBezTo>
                    <a:cubicBezTo>
                      <a:pt x="1022485" y="119090"/>
                      <a:pt x="1023145" y="76145"/>
                      <a:pt x="1021163" y="33861"/>
                    </a:cubicBezTo>
                    <a:cubicBezTo>
                      <a:pt x="1019181" y="8094"/>
                      <a:pt x="1012574" y="2147"/>
                      <a:pt x="985486" y="148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4" name="Freeform: Shape 313">
                <a:extLst>
                  <a:ext uri="{FF2B5EF4-FFF2-40B4-BE49-F238E27FC236}">
                    <a16:creationId xmlns:a16="http://schemas.microsoft.com/office/drawing/2014/main" id="{929AD5C7-0344-CAE7-ECB5-5078027F67EC}"/>
                  </a:ext>
                </a:extLst>
              </p:cNvPr>
              <p:cNvSpPr/>
              <p:nvPr/>
            </p:nvSpPr>
            <p:spPr>
              <a:xfrm flipH="1">
                <a:off x="3977908" y="5139374"/>
                <a:ext cx="525900" cy="1335363"/>
              </a:xfrm>
              <a:custGeom>
                <a:avLst/>
                <a:gdLst>
                  <a:gd name="connsiteX0" fmla="*/ 846399 w 965361"/>
                  <a:gd name="connsiteY0" fmla="*/ 2292642 h 2451243"/>
                  <a:gd name="connsiteX1" fmla="*/ 845739 w 965361"/>
                  <a:gd name="connsiteY1" fmla="*/ 395791 h 2451243"/>
                  <a:gd name="connsiteX2" fmla="*/ 845739 w 965361"/>
                  <a:gd name="connsiteY2" fmla="*/ 368702 h 2451243"/>
                  <a:gd name="connsiteX3" fmla="*/ 862917 w 965361"/>
                  <a:gd name="connsiteY3" fmla="*/ 351524 h 2451243"/>
                  <a:gd name="connsiteX4" fmla="*/ 937575 w 965361"/>
                  <a:gd name="connsiteY4" fmla="*/ 352185 h 2451243"/>
                  <a:gd name="connsiteX5" fmla="*/ 963342 w 965361"/>
                  <a:gd name="connsiteY5" fmla="*/ 327078 h 2451243"/>
                  <a:gd name="connsiteX6" fmla="*/ 965324 w 965361"/>
                  <a:gd name="connsiteY6" fmla="*/ 177101 h 2451243"/>
                  <a:gd name="connsiteX7" fmla="*/ 965324 w 965361"/>
                  <a:gd name="connsiteY7" fmla="*/ 35052 h 2451243"/>
                  <a:gd name="connsiteX8" fmla="*/ 931629 w 965361"/>
                  <a:gd name="connsiteY8" fmla="*/ 35 h 2451243"/>
                  <a:gd name="connsiteX9" fmla="*/ 784294 w 965361"/>
                  <a:gd name="connsiteY9" fmla="*/ 35 h 2451243"/>
                  <a:gd name="connsiteX10" fmla="*/ 751260 w 965361"/>
                  <a:gd name="connsiteY10" fmla="*/ 32409 h 2451243"/>
                  <a:gd name="connsiteX11" fmla="*/ 751260 w 965361"/>
                  <a:gd name="connsiteY11" fmla="*/ 177101 h 2451243"/>
                  <a:gd name="connsiteX12" fmla="*/ 753242 w 965361"/>
                  <a:gd name="connsiteY12" fmla="*/ 327078 h 2451243"/>
                  <a:gd name="connsiteX13" fmla="*/ 757866 w 965361"/>
                  <a:gd name="connsiteY13" fmla="*/ 348882 h 2451243"/>
                  <a:gd name="connsiteX14" fmla="*/ 773063 w 965361"/>
                  <a:gd name="connsiteY14" fmla="*/ 382577 h 2451243"/>
                  <a:gd name="connsiteX15" fmla="*/ 773063 w 965361"/>
                  <a:gd name="connsiteY15" fmla="*/ 2268197 h 2451243"/>
                  <a:gd name="connsiteX16" fmla="*/ 720207 w 965361"/>
                  <a:gd name="connsiteY16" fmla="*/ 2321713 h 2451243"/>
                  <a:gd name="connsiteX17" fmla="*/ 208830 w 965361"/>
                  <a:gd name="connsiteY17" fmla="*/ 2322373 h 2451243"/>
                  <a:gd name="connsiteX18" fmla="*/ 175795 w 965361"/>
                  <a:gd name="connsiteY18" fmla="*/ 2303213 h 2451243"/>
                  <a:gd name="connsiteX19" fmla="*/ 65460 w 965361"/>
                  <a:gd name="connsiteY19" fmla="*/ 2259607 h 2451243"/>
                  <a:gd name="connsiteX20" fmla="*/ 51 w 965361"/>
                  <a:gd name="connsiteY20" fmla="*/ 2358712 h 2451243"/>
                  <a:gd name="connsiteX21" fmla="*/ 70084 w 965361"/>
                  <a:gd name="connsiteY21" fmla="*/ 2448566 h 2451243"/>
                  <a:gd name="connsiteX22" fmla="*/ 177117 w 965361"/>
                  <a:gd name="connsiteY22" fmla="*/ 2399014 h 2451243"/>
                  <a:gd name="connsiteX23" fmla="*/ 212794 w 965361"/>
                  <a:gd name="connsiteY23" fmla="*/ 2376550 h 2451243"/>
                  <a:gd name="connsiteX24" fmla="*/ 703029 w 965361"/>
                  <a:gd name="connsiteY24" fmla="*/ 2377872 h 2451243"/>
                  <a:gd name="connsiteX25" fmla="*/ 821293 w 965361"/>
                  <a:gd name="connsiteY25" fmla="*/ 2340873 h 2451243"/>
                  <a:gd name="connsiteX26" fmla="*/ 846399 w 965361"/>
                  <a:gd name="connsiteY26" fmla="*/ 2292642 h 24512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965361" h="2451243">
                    <a:moveTo>
                      <a:pt x="846399" y="2292642"/>
                    </a:moveTo>
                    <a:cubicBezTo>
                      <a:pt x="845739" y="1660359"/>
                      <a:pt x="845739" y="1028075"/>
                      <a:pt x="845739" y="395791"/>
                    </a:cubicBezTo>
                    <a:cubicBezTo>
                      <a:pt x="845739" y="386541"/>
                      <a:pt x="846399" y="377952"/>
                      <a:pt x="845739" y="368702"/>
                    </a:cubicBezTo>
                    <a:cubicBezTo>
                      <a:pt x="845078" y="356149"/>
                      <a:pt x="850364" y="351524"/>
                      <a:pt x="862917" y="351524"/>
                    </a:cubicBezTo>
                    <a:cubicBezTo>
                      <a:pt x="888023" y="352185"/>
                      <a:pt x="913129" y="350203"/>
                      <a:pt x="937575" y="352185"/>
                    </a:cubicBezTo>
                    <a:cubicBezTo>
                      <a:pt x="957396" y="353506"/>
                      <a:pt x="964003" y="347560"/>
                      <a:pt x="963342" y="327078"/>
                    </a:cubicBezTo>
                    <a:cubicBezTo>
                      <a:pt x="963342" y="276866"/>
                      <a:pt x="960039" y="227314"/>
                      <a:pt x="965324" y="177101"/>
                    </a:cubicBezTo>
                    <a:cubicBezTo>
                      <a:pt x="965324" y="129531"/>
                      <a:pt x="964003" y="82622"/>
                      <a:pt x="965324" y="35052"/>
                    </a:cubicBezTo>
                    <a:cubicBezTo>
                      <a:pt x="965985" y="9945"/>
                      <a:pt x="958057" y="-625"/>
                      <a:pt x="931629" y="35"/>
                    </a:cubicBezTo>
                    <a:cubicBezTo>
                      <a:pt x="882738" y="1357"/>
                      <a:pt x="833185" y="1357"/>
                      <a:pt x="784294" y="35"/>
                    </a:cubicBezTo>
                    <a:cubicBezTo>
                      <a:pt x="760509" y="-625"/>
                      <a:pt x="750599" y="7963"/>
                      <a:pt x="751260" y="32409"/>
                    </a:cubicBezTo>
                    <a:cubicBezTo>
                      <a:pt x="752581" y="80640"/>
                      <a:pt x="751260" y="128870"/>
                      <a:pt x="751260" y="177101"/>
                    </a:cubicBezTo>
                    <a:cubicBezTo>
                      <a:pt x="751920" y="227314"/>
                      <a:pt x="751920" y="276866"/>
                      <a:pt x="753242" y="327078"/>
                    </a:cubicBezTo>
                    <a:cubicBezTo>
                      <a:pt x="753242" y="335007"/>
                      <a:pt x="749278" y="346899"/>
                      <a:pt x="757866" y="348882"/>
                    </a:cubicBezTo>
                    <a:cubicBezTo>
                      <a:pt x="779669" y="354167"/>
                      <a:pt x="773063" y="370024"/>
                      <a:pt x="773063" y="382577"/>
                    </a:cubicBezTo>
                    <a:cubicBezTo>
                      <a:pt x="773063" y="1010896"/>
                      <a:pt x="773063" y="1639877"/>
                      <a:pt x="773063" y="2268197"/>
                    </a:cubicBezTo>
                    <a:cubicBezTo>
                      <a:pt x="773063" y="2305195"/>
                      <a:pt x="757206" y="2321713"/>
                      <a:pt x="720207" y="2321713"/>
                    </a:cubicBezTo>
                    <a:cubicBezTo>
                      <a:pt x="549748" y="2321713"/>
                      <a:pt x="379289" y="2321713"/>
                      <a:pt x="208830" y="2322373"/>
                    </a:cubicBezTo>
                    <a:cubicBezTo>
                      <a:pt x="192313" y="2322373"/>
                      <a:pt x="183724" y="2318409"/>
                      <a:pt x="175795" y="2303213"/>
                    </a:cubicBezTo>
                    <a:cubicBezTo>
                      <a:pt x="155314" y="2263572"/>
                      <a:pt x="109726" y="2246394"/>
                      <a:pt x="65460" y="2259607"/>
                    </a:cubicBezTo>
                    <a:cubicBezTo>
                      <a:pt x="23175" y="2272161"/>
                      <a:pt x="-1271" y="2309159"/>
                      <a:pt x="51" y="2358712"/>
                    </a:cubicBezTo>
                    <a:cubicBezTo>
                      <a:pt x="1372" y="2404300"/>
                      <a:pt x="29782" y="2439977"/>
                      <a:pt x="70084" y="2448566"/>
                    </a:cubicBezTo>
                    <a:cubicBezTo>
                      <a:pt x="117654" y="2458476"/>
                      <a:pt x="159939" y="2440638"/>
                      <a:pt x="177117" y="2399014"/>
                    </a:cubicBezTo>
                    <a:cubicBezTo>
                      <a:pt x="185045" y="2379854"/>
                      <a:pt x="195616" y="2376550"/>
                      <a:pt x="212794" y="2376550"/>
                    </a:cubicBezTo>
                    <a:cubicBezTo>
                      <a:pt x="375986" y="2377211"/>
                      <a:pt x="539838" y="2375229"/>
                      <a:pt x="703029" y="2377872"/>
                    </a:cubicBezTo>
                    <a:cubicBezTo>
                      <a:pt x="747956" y="2378532"/>
                      <a:pt x="785616" y="2370604"/>
                      <a:pt x="821293" y="2340873"/>
                    </a:cubicBezTo>
                    <a:cubicBezTo>
                      <a:pt x="838471" y="2326998"/>
                      <a:pt x="846399" y="2314445"/>
                      <a:pt x="846399" y="2292642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5" name="Freeform: Shape 314">
                <a:extLst>
                  <a:ext uri="{FF2B5EF4-FFF2-40B4-BE49-F238E27FC236}">
                    <a16:creationId xmlns:a16="http://schemas.microsoft.com/office/drawing/2014/main" id="{1549A815-16E3-8458-6983-13FDA8030934}"/>
                  </a:ext>
                </a:extLst>
              </p:cNvPr>
              <p:cNvSpPr/>
              <p:nvPr/>
            </p:nvSpPr>
            <p:spPr>
              <a:xfrm flipH="1">
                <a:off x="3564028" y="5139374"/>
                <a:ext cx="133654" cy="1187379"/>
              </a:xfrm>
              <a:custGeom>
                <a:avLst/>
                <a:gdLst>
                  <a:gd name="connsiteX0" fmla="*/ 65588 w 245340"/>
                  <a:gd name="connsiteY0" fmla="*/ 33 h 2179597"/>
                  <a:gd name="connsiteX1" fmla="*/ 34535 w 245340"/>
                  <a:gd name="connsiteY1" fmla="*/ 31746 h 2179597"/>
                  <a:gd name="connsiteX2" fmla="*/ 33874 w 245340"/>
                  <a:gd name="connsiteY2" fmla="*/ 179081 h 2179597"/>
                  <a:gd name="connsiteX3" fmla="*/ 33874 w 245340"/>
                  <a:gd name="connsiteY3" fmla="*/ 331701 h 2179597"/>
                  <a:gd name="connsiteX4" fmla="*/ 53034 w 245340"/>
                  <a:gd name="connsiteY4" fmla="*/ 351522 h 2179597"/>
                  <a:gd name="connsiteX5" fmla="*/ 86730 w 245340"/>
                  <a:gd name="connsiteY5" fmla="*/ 387860 h 2179597"/>
                  <a:gd name="connsiteX6" fmla="*/ 86730 w 245340"/>
                  <a:gd name="connsiteY6" fmla="*/ 1949740 h 2179597"/>
                  <a:gd name="connsiteX7" fmla="*/ 58981 w 245340"/>
                  <a:gd name="connsiteY7" fmla="*/ 1990703 h 2179597"/>
                  <a:gd name="connsiteX8" fmla="*/ 13393 w 245340"/>
                  <a:gd name="connsiteY8" fmla="*/ 2029023 h 2179597"/>
                  <a:gd name="connsiteX9" fmla="*/ 35856 w 245340"/>
                  <a:gd name="connsiteY9" fmla="*/ 2160501 h 2179597"/>
                  <a:gd name="connsiteX10" fmla="*/ 155442 w 245340"/>
                  <a:gd name="connsiteY10" fmla="*/ 2158519 h 2179597"/>
                  <a:gd name="connsiteX11" fmla="*/ 173281 w 245340"/>
                  <a:gd name="connsiteY11" fmla="*/ 2027041 h 2179597"/>
                  <a:gd name="connsiteX12" fmla="*/ 158745 w 245340"/>
                  <a:gd name="connsiteY12" fmla="*/ 1974846 h 2179597"/>
                  <a:gd name="connsiteX13" fmla="*/ 159406 w 245340"/>
                  <a:gd name="connsiteY13" fmla="*/ 418912 h 2179597"/>
                  <a:gd name="connsiteX14" fmla="*/ 164031 w 245340"/>
                  <a:gd name="connsiteY14" fmla="*/ 356807 h 2179597"/>
                  <a:gd name="connsiteX15" fmla="*/ 223493 w 245340"/>
                  <a:gd name="connsiteY15" fmla="*/ 352843 h 2179597"/>
                  <a:gd name="connsiteX16" fmla="*/ 244636 w 245340"/>
                  <a:gd name="connsiteY16" fmla="*/ 331701 h 2179597"/>
                  <a:gd name="connsiteX17" fmla="*/ 245296 w 245340"/>
                  <a:gd name="connsiteY17" fmla="*/ 179081 h 2179597"/>
                  <a:gd name="connsiteX18" fmla="*/ 245296 w 245340"/>
                  <a:gd name="connsiteY18" fmla="*/ 34389 h 2179597"/>
                  <a:gd name="connsiteX19" fmla="*/ 213583 w 245340"/>
                  <a:gd name="connsiteY19" fmla="*/ 693 h 2179597"/>
                  <a:gd name="connsiteX20" fmla="*/ 65588 w 245340"/>
                  <a:gd name="connsiteY20" fmla="*/ 33 h 21795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45340" h="2179597">
                    <a:moveTo>
                      <a:pt x="65588" y="33"/>
                    </a:moveTo>
                    <a:cubicBezTo>
                      <a:pt x="42463" y="-628"/>
                      <a:pt x="33874" y="8622"/>
                      <a:pt x="34535" y="31746"/>
                    </a:cubicBezTo>
                    <a:cubicBezTo>
                      <a:pt x="35196" y="80638"/>
                      <a:pt x="33874" y="130190"/>
                      <a:pt x="33874" y="179081"/>
                    </a:cubicBezTo>
                    <a:cubicBezTo>
                      <a:pt x="33874" y="229954"/>
                      <a:pt x="34535" y="280828"/>
                      <a:pt x="33874" y="331701"/>
                    </a:cubicBezTo>
                    <a:cubicBezTo>
                      <a:pt x="33874" y="346236"/>
                      <a:pt x="37838" y="354825"/>
                      <a:pt x="53034" y="351522"/>
                    </a:cubicBezTo>
                    <a:cubicBezTo>
                      <a:pt x="84087" y="345576"/>
                      <a:pt x="86730" y="362093"/>
                      <a:pt x="86730" y="387860"/>
                    </a:cubicBezTo>
                    <a:cubicBezTo>
                      <a:pt x="86069" y="908487"/>
                      <a:pt x="86069" y="1429113"/>
                      <a:pt x="86730" y="1949740"/>
                    </a:cubicBezTo>
                    <a:cubicBezTo>
                      <a:pt x="86730" y="1971543"/>
                      <a:pt x="86069" y="1986078"/>
                      <a:pt x="58981" y="1990703"/>
                    </a:cubicBezTo>
                    <a:cubicBezTo>
                      <a:pt x="38499" y="1994006"/>
                      <a:pt x="23303" y="2010524"/>
                      <a:pt x="13393" y="2029023"/>
                    </a:cubicBezTo>
                    <a:cubicBezTo>
                      <a:pt x="-11053" y="2072629"/>
                      <a:pt x="-1142" y="2131431"/>
                      <a:pt x="35856" y="2160501"/>
                    </a:cubicBezTo>
                    <a:cubicBezTo>
                      <a:pt x="68891" y="2186929"/>
                      <a:pt x="123068" y="2185608"/>
                      <a:pt x="155442" y="2158519"/>
                    </a:cubicBezTo>
                    <a:cubicBezTo>
                      <a:pt x="191780" y="2127467"/>
                      <a:pt x="201030" y="2068665"/>
                      <a:pt x="173281" y="2027041"/>
                    </a:cubicBezTo>
                    <a:cubicBezTo>
                      <a:pt x="162049" y="2009863"/>
                      <a:pt x="158745" y="1994006"/>
                      <a:pt x="158745" y="1974846"/>
                    </a:cubicBezTo>
                    <a:cubicBezTo>
                      <a:pt x="158745" y="1456202"/>
                      <a:pt x="158745" y="937557"/>
                      <a:pt x="159406" y="418912"/>
                    </a:cubicBezTo>
                    <a:cubicBezTo>
                      <a:pt x="159406" y="397771"/>
                      <a:pt x="150156" y="371343"/>
                      <a:pt x="164031" y="356807"/>
                    </a:cubicBezTo>
                    <a:cubicBezTo>
                      <a:pt x="177245" y="343594"/>
                      <a:pt x="203012" y="352843"/>
                      <a:pt x="223493" y="352843"/>
                    </a:cubicBezTo>
                    <a:cubicBezTo>
                      <a:pt x="239350" y="352843"/>
                      <a:pt x="245296" y="348219"/>
                      <a:pt x="244636" y="331701"/>
                    </a:cubicBezTo>
                    <a:cubicBezTo>
                      <a:pt x="243975" y="280828"/>
                      <a:pt x="244636" y="229954"/>
                      <a:pt x="245296" y="179081"/>
                    </a:cubicBezTo>
                    <a:cubicBezTo>
                      <a:pt x="245296" y="130850"/>
                      <a:pt x="243975" y="82620"/>
                      <a:pt x="245296" y="34389"/>
                    </a:cubicBezTo>
                    <a:cubicBezTo>
                      <a:pt x="245957" y="10604"/>
                      <a:pt x="239350" y="33"/>
                      <a:pt x="213583" y="693"/>
                    </a:cubicBezTo>
                    <a:cubicBezTo>
                      <a:pt x="163370" y="1354"/>
                      <a:pt x="114479" y="1354"/>
                      <a:pt x="65588" y="3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6" name="Freeform: Shape 315">
                <a:extLst>
                  <a:ext uri="{FF2B5EF4-FFF2-40B4-BE49-F238E27FC236}">
                    <a16:creationId xmlns:a16="http://schemas.microsoft.com/office/drawing/2014/main" id="{F97C98F3-E51F-9B47-6CBA-E28BD684ED7E}"/>
                  </a:ext>
                </a:extLst>
              </p:cNvPr>
              <p:cNvSpPr/>
              <p:nvPr/>
            </p:nvSpPr>
            <p:spPr>
              <a:xfrm flipH="1">
                <a:off x="4375310" y="5139374"/>
                <a:ext cx="586007" cy="738652"/>
              </a:xfrm>
              <a:custGeom>
                <a:avLst/>
                <a:gdLst>
                  <a:gd name="connsiteX0" fmla="*/ 855025 w 1075696"/>
                  <a:gd name="connsiteY0" fmla="*/ 1271871 h 1355897"/>
                  <a:gd name="connsiteX1" fmla="*/ 958093 w 1075696"/>
                  <a:gd name="connsiteY1" fmla="*/ 1234211 h 1355897"/>
                  <a:gd name="connsiteX2" fmla="*/ 979235 w 1075696"/>
                  <a:gd name="connsiteY2" fmla="*/ 1186641 h 1355897"/>
                  <a:gd name="connsiteX3" fmla="*/ 978574 w 1075696"/>
                  <a:gd name="connsiteY3" fmla="*/ 541143 h 1355897"/>
                  <a:gd name="connsiteX4" fmla="*/ 977914 w 1075696"/>
                  <a:gd name="connsiteY4" fmla="*/ 377952 h 1355897"/>
                  <a:gd name="connsiteX5" fmla="*/ 1005663 w 1075696"/>
                  <a:gd name="connsiteY5" fmla="*/ 351524 h 1355897"/>
                  <a:gd name="connsiteX6" fmla="*/ 1051251 w 1075696"/>
                  <a:gd name="connsiteY6" fmla="*/ 352185 h 1355897"/>
                  <a:gd name="connsiteX7" fmla="*/ 1075697 w 1075696"/>
                  <a:gd name="connsiteY7" fmla="*/ 328400 h 1355897"/>
                  <a:gd name="connsiteX8" fmla="*/ 1075697 w 1075696"/>
                  <a:gd name="connsiteY8" fmla="*/ 178422 h 1355897"/>
                  <a:gd name="connsiteX9" fmla="*/ 1075036 w 1075696"/>
                  <a:gd name="connsiteY9" fmla="*/ 28445 h 1355897"/>
                  <a:gd name="connsiteX10" fmla="*/ 1046626 w 1075696"/>
                  <a:gd name="connsiteY10" fmla="*/ 35 h 1355897"/>
                  <a:gd name="connsiteX11" fmla="*/ 896648 w 1075696"/>
                  <a:gd name="connsiteY11" fmla="*/ 35 h 1355897"/>
                  <a:gd name="connsiteX12" fmla="*/ 865596 w 1075696"/>
                  <a:gd name="connsiteY12" fmla="*/ 31088 h 1355897"/>
                  <a:gd name="connsiteX13" fmla="*/ 864935 w 1075696"/>
                  <a:gd name="connsiteY13" fmla="*/ 178422 h 1355897"/>
                  <a:gd name="connsiteX14" fmla="*/ 864935 w 1075696"/>
                  <a:gd name="connsiteY14" fmla="*/ 331043 h 1355897"/>
                  <a:gd name="connsiteX15" fmla="*/ 884095 w 1075696"/>
                  <a:gd name="connsiteY15" fmla="*/ 351524 h 1355897"/>
                  <a:gd name="connsiteX16" fmla="*/ 907880 w 1075696"/>
                  <a:gd name="connsiteY16" fmla="*/ 375970 h 1355897"/>
                  <a:gd name="connsiteX17" fmla="*/ 907220 w 1075696"/>
                  <a:gd name="connsiteY17" fmla="*/ 1171445 h 1355897"/>
                  <a:gd name="connsiteX18" fmla="*/ 861632 w 1075696"/>
                  <a:gd name="connsiteY18" fmla="*/ 1217033 h 1355897"/>
                  <a:gd name="connsiteX19" fmla="*/ 208206 w 1075696"/>
                  <a:gd name="connsiteY19" fmla="*/ 1217694 h 1355897"/>
                  <a:gd name="connsiteX20" fmla="*/ 171868 w 1075696"/>
                  <a:gd name="connsiteY20" fmla="*/ 1198533 h 1355897"/>
                  <a:gd name="connsiteX21" fmla="*/ 57568 w 1075696"/>
                  <a:gd name="connsiteY21" fmla="*/ 1166820 h 1355897"/>
                  <a:gd name="connsiteX22" fmla="*/ 748 w 1075696"/>
                  <a:gd name="connsiteY22" fmla="*/ 1269228 h 1355897"/>
                  <a:gd name="connsiteX23" fmla="*/ 82674 w 1075696"/>
                  <a:gd name="connsiteY23" fmla="*/ 1355118 h 1355897"/>
                  <a:gd name="connsiteX24" fmla="*/ 182439 w 1075696"/>
                  <a:gd name="connsiteY24" fmla="*/ 1296316 h 1355897"/>
                  <a:gd name="connsiteX25" fmla="*/ 220759 w 1075696"/>
                  <a:gd name="connsiteY25" fmla="*/ 1271210 h 1355897"/>
                  <a:gd name="connsiteX26" fmla="*/ 855025 w 1075696"/>
                  <a:gd name="connsiteY26" fmla="*/ 1271871 h 13558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075696" h="1355897">
                    <a:moveTo>
                      <a:pt x="855025" y="1271871"/>
                    </a:moveTo>
                    <a:cubicBezTo>
                      <a:pt x="896648" y="1272531"/>
                      <a:pt x="928362" y="1262621"/>
                      <a:pt x="958093" y="1234211"/>
                    </a:cubicBezTo>
                    <a:cubicBezTo>
                      <a:pt x="973289" y="1219676"/>
                      <a:pt x="979235" y="1206462"/>
                      <a:pt x="979235" y="1186641"/>
                    </a:cubicBezTo>
                    <a:cubicBezTo>
                      <a:pt x="978574" y="971255"/>
                      <a:pt x="978574" y="756529"/>
                      <a:pt x="978574" y="541143"/>
                    </a:cubicBezTo>
                    <a:cubicBezTo>
                      <a:pt x="978574" y="486966"/>
                      <a:pt x="979896" y="432129"/>
                      <a:pt x="977914" y="377952"/>
                    </a:cubicBezTo>
                    <a:cubicBezTo>
                      <a:pt x="977253" y="355488"/>
                      <a:pt x="985181" y="350203"/>
                      <a:pt x="1005663" y="351524"/>
                    </a:cubicBezTo>
                    <a:cubicBezTo>
                      <a:pt x="1020859" y="352845"/>
                      <a:pt x="1036055" y="350863"/>
                      <a:pt x="1051251" y="352185"/>
                    </a:cubicBezTo>
                    <a:cubicBezTo>
                      <a:pt x="1069750" y="353506"/>
                      <a:pt x="1075697" y="347560"/>
                      <a:pt x="1075697" y="328400"/>
                    </a:cubicBezTo>
                    <a:cubicBezTo>
                      <a:pt x="1074375" y="278187"/>
                      <a:pt x="1075697" y="228635"/>
                      <a:pt x="1075697" y="178422"/>
                    </a:cubicBezTo>
                    <a:cubicBezTo>
                      <a:pt x="1075697" y="128210"/>
                      <a:pt x="1074375" y="78657"/>
                      <a:pt x="1075036" y="28445"/>
                    </a:cubicBezTo>
                    <a:cubicBezTo>
                      <a:pt x="1075036" y="7303"/>
                      <a:pt x="1067108" y="35"/>
                      <a:pt x="1046626" y="35"/>
                    </a:cubicBezTo>
                    <a:cubicBezTo>
                      <a:pt x="996413" y="696"/>
                      <a:pt x="946861" y="1357"/>
                      <a:pt x="896648" y="35"/>
                    </a:cubicBezTo>
                    <a:cubicBezTo>
                      <a:pt x="873524" y="-626"/>
                      <a:pt x="864935" y="7964"/>
                      <a:pt x="865596" y="31088"/>
                    </a:cubicBezTo>
                    <a:cubicBezTo>
                      <a:pt x="866257" y="79979"/>
                      <a:pt x="865596" y="129531"/>
                      <a:pt x="864935" y="178422"/>
                    </a:cubicBezTo>
                    <a:cubicBezTo>
                      <a:pt x="864935" y="229296"/>
                      <a:pt x="865596" y="280169"/>
                      <a:pt x="864935" y="331043"/>
                    </a:cubicBezTo>
                    <a:cubicBezTo>
                      <a:pt x="864935" y="344917"/>
                      <a:pt x="867578" y="354167"/>
                      <a:pt x="884095" y="351524"/>
                    </a:cubicBezTo>
                    <a:cubicBezTo>
                      <a:pt x="903255" y="348881"/>
                      <a:pt x="907880" y="358131"/>
                      <a:pt x="907880" y="375970"/>
                    </a:cubicBezTo>
                    <a:cubicBezTo>
                      <a:pt x="907220" y="640908"/>
                      <a:pt x="907880" y="906507"/>
                      <a:pt x="907220" y="1171445"/>
                    </a:cubicBezTo>
                    <a:cubicBezTo>
                      <a:pt x="907220" y="1201837"/>
                      <a:pt x="892024" y="1217033"/>
                      <a:pt x="861632" y="1217033"/>
                    </a:cubicBezTo>
                    <a:cubicBezTo>
                      <a:pt x="643603" y="1217033"/>
                      <a:pt x="426235" y="1217033"/>
                      <a:pt x="208206" y="1217694"/>
                    </a:cubicBezTo>
                    <a:cubicBezTo>
                      <a:pt x="191688" y="1217694"/>
                      <a:pt x="181117" y="1213730"/>
                      <a:pt x="171868" y="1198533"/>
                    </a:cubicBezTo>
                    <a:cubicBezTo>
                      <a:pt x="148743" y="1162195"/>
                      <a:pt x="99852" y="1150303"/>
                      <a:pt x="57568" y="1166820"/>
                    </a:cubicBezTo>
                    <a:cubicBezTo>
                      <a:pt x="18587" y="1182016"/>
                      <a:pt x="-4538" y="1224300"/>
                      <a:pt x="748" y="1269228"/>
                    </a:cubicBezTo>
                    <a:cubicBezTo>
                      <a:pt x="6694" y="1316798"/>
                      <a:pt x="37747" y="1349832"/>
                      <a:pt x="82674" y="1355118"/>
                    </a:cubicBezTo>
                    <a:cubicBezTo>
                      <a:pt x="128262" y="1360403"/>
                      <a:pt x="169885" y="1338600"/>
                      <a:pt x="182439" y="1296316"/>
                    </a:cubicBezTo>
                    <a:cubicBezTo>
                      <a:pt x="189706" y="1273853"/>
                      <a:pt x="201599" y="1271210"/>
                      <a:pt x="220759" y="1271210"/>
                    </a:cubicBezTo>
                    <a:cubicBezTo>
                      <a:pt x="431520" y="1271210"/>
                      <a:pt x="643603" y="1269889"/>
                      <a:pt x="855025" y="1271871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7" name="Freeform: Shape 316">
                <a:extLst>
                  <a:ext uri="{FF2B5EF4-FFF2-40B4-BE49-F238E27FC236}">
                    <a16:creationId xmlns:a16="http://schemas.microsoft.com/office/drawing/2014/main" id="{0DA919FA-31B4-DC47-5034-B97D379727F5}"/>
                  </a:ext>
                </a:extLst>
              </p:cNvPr>
              <p:cNvSpPr/>
              <p:nvPr/>
            </p:nvSpPr>
            <p:spPr>
              <a:xfrm flipH="1">
                <a:off x="1924341" y="5139374"/>
                <a:ext cx="576100" cy="1118127"/>
              </a:xfrm>
              <a:custGeom>
                <a:avLst/>
                <a:gdLst>
                  <a:gd name="connsiteX0" fmla="*/ 97540 w 576100"/>
                  <a:gd name="connsiteY0" fmla="*/ 19 h 1118127"/>
                  <a:gd name="connsiteX1" fmla="*/ 17276 w 576100"/>
                  <a:gd name="connsiteY1" fmla="*/ 19 h 1118127"/>
                  <a:gd name="connsiteX2" fmla="*/ 360 w 576100"/>
                  <a:gd name="connsiteY2" fmla="*/ 16936 h 1118127"/>
                  <a:gd name="connsiteX3" fmla="*/ 0 w 576100"/>
                  <a:gd name="connsiteY3" fmla="*/ 97199 h 1118127"/>
                  <a:gd name="connsiteX4" fmla="*/ 0 w 576100"/>
                  <a:gd name="connsiteY4" fmla="*/ 179982 h 1118127"/>
                  <a:gd name="connsiteX5" fmla="*/ 11517 w 576100"/>
                  <a:gd name="connsiteY5" fmla="*/ 191500 h 1118127"/>
                  <a:gd name="connsiteX6" fmla="*/ 49922 w 576100"/>
                  <a:gd name="connsiteY6" fmla="*/ 191650 h 1118127"/>
                  <a:gd name="connsiteX7" fmla="*/ 46244 w 576100"/>
                  <a:gd name="connsiteY7" fmla="*/ 192570 h 1118127"/>
                  <a:gd name="connsiteX8" fmla="*/ 43182 w 576100"/>
                  <a:gd name="connsiteY8" fmla="*/ 207687 h 1118127"/>
                  <a:gd name="connsiteX9" fmla="*/ 43496 w 576100"/>
                  <a:gd name="connsiteY9" fmla="*/ 1059632 h 1118127"/>
                  <a:gd name="connsiteX10" fmla="*/ 60140 w 576100"/>
                  <a:gd name="connsiteY10" fmla="*/ 1077988 h 1118127"/>
                  <a:gd name="connsiteX11" fmla="*/ 471203 w 576100"/>
                  <a:gd name="connsiteY11" fmla="*/ 1077988 h 1118127"/>
                  <a:gd name="connsiteX12" fmla="*/ 488789 w 576100"/>
                  <a:gd name="connsiteY12" fmla="*/ 1080147 h 1118127"/>
                  <a:gd name="connsiteX13" fmla="*/ 522076 w 576100"/>
                  <a:gd name="connsiteY13" fmla="*/ 1117220 h 1118127"/>
                  <a:gd name="connsiteX14" fmla="*/ 573890 w 576100"/>
                  <a:gd name="connsiteY14" fmla="*/ 1082307 h 1118127"/>
                  <a:gd name="connsiteX15" fmla="*/ 550967 w 576100"/>
                  <a:gd name="connsiteY15" fmla="*/ 1016440 h 1118127"/>
                  <a:gd name="connsiteX16" fmla="*/ 491615 w 576100"/>
                  <a:gd name="connsiteY16" fmla="*/ 1038036 h 1118127"/>
                  <a:gd name="connsiteX17" fmla="*/ 94369 w 576100"/>
                  <a:gd name="connsiteY17" fmla="*/ 1038396 h 1118127"/>
                  <a:gd name="connsiteX18" fmla="*/ 78039 w 576100"/>
                  <a:gd name="connsiteY18" fmla="*/ 1019680 h 1118127"/>
                  <a:gd name="connsiteX19" fmla="*/ 78039 w 576100"/>
                  <a:gd name="connsiteY19" fmla="*/ 211286 h 1118127"/>
                  <a:gd name="connsiteX20" fmla="*/ 76642 w 576100"/>
                  <a:gd name="connsiteY20" fmla="*/ 191755 h 1118127"/>
                  <a:gd name="connsiteX21" fmla="*/ 103299 w 576100"/>
                  <a:gd name="connsiteY21" fmla="*/ 191860 h 1118127"/>
                  <a:gd name="connsiteX22" fmla="*/ 114817 w 576100"/>
                  <a:gd name="connsiteY22" fmla="*/ 179982 h 1118127"/>
                  <a:gd name="connsiteX23" fmla="*/ 115177 w 576100"/>
                  <a:gd name="connsiteY23" fmla="*/ 97199 h 1118127"/>
                  <a:gd name="connsiteX24" fmla="*/ 114817 w 576100"/>
                  <a:gd name="connsiteY24" fmla="*/ 16936 h 1118127"/>
                  <a:gd name="connsiteX25" fmla="*/ 97540 w 576100"/>
                  <a:gd name="connsiteY25" fmla="*/ 19 h 1118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576100" h="1118127">
                    <a:moveTo>
                      <a:pt x="97540" y="19"/>
                    </a:moveTo>
                    <a:cubicBezTo>
                      <a:pt x="70905" y="739"/>
                      <a:pt x="43911" y="739"/>
                      <a:pt x="17276" y="19"/>
                    </a:cubicBezTo>
                    <a:cubicBezTo>
                      <a:pt x="4679" y="-341"/>
                      <a:pt x="0" y="4338"/>
                      <a:pt x="360" y="16936"/>
                    </a:cubicBezTo>
                    <a:cubicBezTo>
                      <a:pt x="720" y="43570"/>
                      <a:pt x="360" y="70564"/>
                      <a:pt x="0" y="97199"/>
                    </a:cubicBezTo>
                    <a:cubicBezTo>
                      <a:pt x="0" y="124913"/>
                      <a:pt x="360" y="152627"/>
                      <a:pt x="0" y="179982"/>
                    </a:cubicBezTo>
                    <a:cubicBezTo>
                      <a:pt x="0" y="188980"/>
                      <a:pt x="2879" y="191500"/>
                      <a:pt x="11517" y="191500"/>
                    </a:cubicBezTo>
                    <a:lnTo>
                      <a:pt x="49922" y="191650"/>
                    </a:lnTo>
                    <a:lnTo>
                      <a:pt x="46244" y="192570"/>
                    </a:lnTo>
                    <a:cubicBezTo>
                      <a:pt x="43889" y="195449"/>
                      <a:pt x="43182" y="200308"/>
                      <a:pt x="43182" y="207687"/>
                    </a:cubicBezTo>
                    <a:cubicBezTo>
                      <a:pt x="43496" y="491668"/>
                      <a:pt x="43496" y="775651"/>
                      <a:pt x="43496" y="1059632"/>
                    </a:cubicBezTo>
                    <a:cubicBezTo>
                      <a:pt x="43496" y="1079428"/>
                      <a:pt x="40670" y="1077988"/>
                      <a:pt x="60140" y="1077988"/>
                    </a:cubicBezTo>
                    <a:cubicBezTo>
                      <a:pt x="197056" y="1077988"/>
                      <a:pt x="334287" y="1077988"/>
                      <a:pt x="471203" y="1077988"/>
                    </a:cubicBezTo>
                    <a:cubicBezTo>
                      <a:pt x="477170" y="1077988"/>
                      <a:pt x="483136" y="1076548"/>
                      <a:pt x="488789" y="1080147"/>
                    </a:cubicBezTo>
                    <a:cubicBezTo>
                      <a:pt x="492871" y="1100664"/>
                      <a:pt x="505119" y="1113981"/>
                      <a:pt x="522076" y="1117220"/>
                    </a:cubicBezTo>
                    <a:cubicBezTo>
                      <a:pt x="546884" y="1121899"/>
                      <a:pt x="566982" y="1108222"/>
                      <a:pt x="573890" y="1082307"/>
                    </a:cubicBezTo>
                    <a:cubicBezTo>
                      <a:pt x="580799" y="1055673"/>
                      <a:pt x="571064" y="1026879"/>
                      <a:pt x="550967" y="1016440"/>
                    </a:cubicBezTo>
                    <a:cubicBezTo>
                      <a:pt x="528671" y="1004923"/>
                      <a:pt x="505432" y="1013201"/>
                      <a:pt x="491615" y="1038036"/>
                    </a:cubicBezTo>
                    <a:cubicBezTo>
                      <a:pt x="359095" y="1038036"/>
                      <a:pt x="226889" y="1038396"/>
                      <a:pt x="94369" y="1038396"/>
                    </a:cubicBezTo>
                    <a:cubicBezTo>
                      <a:pt x="78039" y="1038396"/>
                      <a:pt x="78039" y="1038396"/>
                      <a:pt x="78039" y="1019680"/>
                    </a:cubicBezTo>
                    <a:cubicBezTo>
                      <a:pt x="78039" y="750095"/>
                      <a:pt x="78039" y="480871"/>
                      <a:pt x="78039" y="211286"/>
                    </a:cubicBezTo>
                    <a:lnTo>
                      <a:pt x="76642" y="191755"/>
                    </a:lnTo>
                    <a:lnTo>
                      <a:pt x="103299" y="191860"/>
                    </a:lnTo>
                    <a:cubicBezTo>
                      <a:pt x="112297" y="191860"/>
                      <a:pt x="114817" y="188620"/>
                      <a:pt x="114817" y="179982"/>
                    </a:cubicBezTo>
                    <a:cubicBezTo>
                      <a:pt x="114456" y="152268"/>
                      <a:pt x="114817" y="124553"/>
                      <a:pt x="115177" y="97199"/>
                    </a:cubicBezTo>
                    <a:cubicBezTo>
                      <a:pt x="115177" y="70564"/>
                      <a:pt x="114456" y="43570"/>
                      <a:pt x="114817" y="16936"/>
                    </a:cubicBezTo>
                    <a:cubicBezTo>
                      <a:pt x="115177" y="3978"/>
                      <a:pt x="110137" y="19"/>
                      <a:pt x="97540" y="19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8" name="Freeform: Shape 317">
                <a:extLst>
                  <a:ext uri="{FF2B5EF4-FFF2-40B4-BE49-F238E27FC236}">
                    <a16:creationId xmlns:a16="http://schemas.microsoft.com/office/drawing/2014/main" id="{6B87AD47-3D14-5751-CC7F-AD6047153776}"/>
                  </a:ext>
                </a:extLst>
              </p:cNvPr>
              <p:cNvSpPr/>
              <p:nvPr/>
            </p:nvSpPr>
            <p:spPr>
              <a:xfrm flipH="1">
                <a:off x="2778637" y="5139374"/>
                <a:ext cx="120656" cy="1100593"/>
              </a:xfrm>
              <a:custGeom>
                <a:avLst/>
                <a:gdLst>
                  <a:gd name="connsiteX0" fmla="*/ 102279 w 120656"/>
                  <a:gd name="connsiteY0" fmla="*/ 19 h 1100593"/>
                  <a:gd name="connsiteX1" fmla="*/ 22016 w 120656"/>
                  <a:gd name="connsiteY1" fmla="*/ 19 h 1100593"/>
                  <a:gd name="connsiteX2" fmla="*/ 4020 w 120656"/>
                  <a:gd name="connsiteY2" fmla="*/ 17656 h 1100593"/>
                  <a:gd name="connsiteX3" fmla="*/ 4020 w 120656"/>
                  <a:gd name="connsiteY3" fmla="*/ 96480 h 1100593"/>
                  <a:gd name="connsiteX4" fmla="*/ 4379 w 120656"/>
                  <a:gd name="connsiteY4" fmla="*/ 177823 h 1100593"/>
                  <a:gd name="connsiteX5" fmla="*/ 18417 w 120656"/>
                  <a:gd name="connsiteY5" fmla="*/ 191500 h 1100593"/>
                  <a:gd name="connsiteX6" fmla="*/ 57596 w 120656"/>
                  <a:gd name="connsiteY6" fmla="*/ 191500 h 1100593"/>
                  <a:gd name="connsiteX7" fmla="*/ 52440 w 120656"/>
                  <a:gd name="connsiteY7" fmla="*/ 193064 h 1100593"/>
                  <a:gd name="connsiteX8" fmla="*/ 49741 w 120656"/>
                  <a:gd name="connsiteY8" fmla="*/ 206606 h 1100593"/>
                  <a:gd name="connsiteX9" fmla="*/ 50100 w 120656"/>
                  <a:gd name="connsiteY9" fmla="*/ 975408 h 1100593"/>
                  <a:gd name="connsiteX10" fmla="*/ 34624 w 120656"/>
                  <a:gd name="connsiteY10" fmla="*/ 997004 h 1100593"/>
                  <a:gd name="connsiteX11" fmla="*/ 11948 w 120656"/>
                  <a:gd name="connsiteY11" fmla="*/ 1011761 h 1100593"/>
                  <a:gd name="connsiteX12" fmla="*/ 16627 w 120656"/>
                  <a:gd name="connsiteY12" fmla="*/ 1087705 h 1100593"/>
                  <a:gd name="connsiteX13" fmla="*/ 88253 w 120656"/>
                  <a:gd name="connsiteY13" fmla="*/ 1085905 h 1100593"/>
                  <a:gd name="connsiteX14" fmla="*/ 88613 w 120656"/>
                  <a:gd name="connsiteY14" fmla="*/ 1009241 h 1100593"/>
                  <a:gd name="connsiteX15" fmla="*/ 79974 w 120656"/>
                  <a:gd name="connsiteY15" fmla="*/ 984766 h 1100593"/>
                  <a:gd name="connsiteX16" fmla="*/ 79974 w 120656"/>
                  <a:gd name="connsiteY16" fmla="*/ 596766 h 1100593"/>
                  <a:gd name="connsiteX17" fmla="*/ 79974 w 120656"/>
                  <a:gd name="connsiteY17" fmla="*/ 204447 h 1100593"/>
                  <a:gd name="connsiteX18" fmla="*/ 77680 w 120656"/>
                  <a:gd name="connsiteY18" fmla="*/ 192929 h 1100593"/>
                  <a:gd name="connsiteX19" fmla="*/ 73441 w 120656"/>
                  <a:gd name="connsiteY19" fmla="*/ 191500 h 1100593"/>
                  <a:gd name="connsiteX20" fmla="*/ 105879 w 120656"/>
                  <a:gd name="connsiteY20" fmla="*/ 191500 h 1100593"/>
                  <a:gd name="connsiteX21" fmla="*/ 119916 w 120656"/>
                  <a:gd name="connsiteY21" fmla="*/ 177463 h 1100593"/>
                  <a:gd name="connsiteX22" fmla="*/ 120636 w 120656"/>
                  <a:gd name="connsiteY22" fmla="*/ 96120 h 1100593"/>
                  <a:gd name="connsiteX23" fmla="*/ 120636 w 120656"/>
                  <a:gd name="connsiteY23" fmla="*/ 19096 h 1100593"/>
                  <a:gd name="connsiteX24" fmla="*/ 102279 w 120656"/>
                  <a:gd name="connsiteY24" fmla="*/ 19 h 1100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20656" h="1100593">
                    <a:moveTo>
                      <a:pt x="102279" y="19"/>
                    </a:moveTo>
                    <a:cubicBezTo>
                      <a:pt x="75645" y="740"/>
                      <a:pt x="48651" y="740"/>
                      <a:pt x="22016" y="19"/>
                    </a:cubicBezTo>
                    <a:cubicBezTo>
                      <a:pt x="9059" y="-341"/>
                      <a:pt x="3660" y="4339"/>
                      <a:pt x="4020" y="17656"/>
                    </a:cubicBezTo>
                    <a:cubicBezTo>
                      <a:pt x="4740" y="43931"/>
                      <a:pt x="4020" y="70205"/>
                      <a:pt x="4020" y="96480"/>
                    </a:cubicBezTo>
                    <a:cubicBezTo>
                      <a:pt x="4379" y="123474"/>
                      <a:pt x="5100" y="150829"/>
                      <a:pt x="4379" y="177823"/>
                    </a:cubicBezTo>
                    <a:cubicBezTo>
                      <a:pt x="4020" y="188981"/>
                      <a:pt x="7979" y="191860"/>
                      <a:pt x="18417" y="191500"/>
                    </a:cubicBezTo>
                    <a:lnTo>
                      <a:pt x="57596" y="191500"/>
                    </a:lnTo>
                    <a:lnTo>
                      <a:pt x="52440" y="193064"/>
                    </a:lnTo>
                    <a:cubicBezTo>
                      <a:pt x="50191" y="195989"/>
                      <a:pt x="49741" y="200488"/>
                      <a:pt x="49741" y="206606"/>
                    </a:cubicBezTo>
                    <a:cubicBezTo>
                      <a:pt x="50100" y="462874"/>
                      <a:pt x="49741" y="719141"/>
                      <a:pt x="50100" y="975408"/>
                    </a:cubicBezTo>
                    <a:cubicBezTo>
                      <a:pt x="50100" y="987286"/>
                      <a:pt x="49381" y="995564"/>
                      <a:pt x="34624" y="997004"/>
                    </a:cubicBezTo>
                    <a:cubicBezTo>
                      <a:pt x="25266" y="997724"/>
                      <a:pt x="18067" y="1004562"/>
                      <a:pt x="11948" y="1011761"/>
                    </a:cubicBezTo>
                    <a:cubicBezTo>
                      <a:pt x="-5688" y="1033716"/>
                      <a:pt x="-3529" y="1068989"/>
                      <a:pt x="16627" y="1087705"/>
                    </a:cubicBezTo>
                    <a:cubicBezTo>
                      <a:pt x="36064" y="1105702"/>
                      <a:pt x="69897" y="1104622"/>
                      <a:pt x="88253" y="1085905"/>
                    </a:cubicBezTo>
                    <a:cubicBezTo>
                      <a:pt x="108048" y="1066109"/>
                      <a:pt x="109128" y="1029397"/>
                      <a:pt x="88613" y="1009241"/>
                    </a:cubicBezTo>
                    <a:cubicBezTo>
                      <a:pt x="81414" y="1001683"/>
                      <a:pt x="79974" y="994485"/>
                      <a:pt x="79974" y="984766"/>
                    </a:cubicBezTo>
                    <a:cubicBezTo>
                      <a:pt x="79974" y="855553"/>
                      <a:pt x="79974" y="725980"/>
                      <a:pt x="79974" y="596766"/>
                    </a:cubicBezTo>
                    <a:cubicBezTo>
                      <a:pt x="79974" y="466113"/>
                      <a:pt x="79974" y="335100"/>
                      <a:pt x="79974" y="204447"/>
                    </a:cubicBezTo>
                    <a:cubicBezTo>
                      <a:pt x="79974" y="199228"/>
                      <a:pt x="79614" y="195449"/>
                      <a:pt x="77680" y="192929"/>
                    </a:cubicBezTo>
                    <a:lnTo>
                      <a:pt x="73441" y="191500"/>
                    </a:lnTo>
                    <a:lnTo>
                      <a:pt x="105879" y="191500"/>
                    </a:lnTo>
                    <a:cubicBezTo>
                      <a:pt x="116677" y="191860"/>
                      <a:pt x="119916" y="188261"/>
                      <a:pt x="119916" y="177463"/>
                    </a:cubicBezTo>
                    <a:cubicBezTo>
                      <a:pt x="119916" y="150469"/>
                      <a:pt x="118116" y="123114"/>
                      <a:pt x="120636" y="96120"/>
                    </a:cubicBezTo>
                    <a:cubicBezTo>
                      <a:pt x="120636" y="70565"/>
                      <a:pt x="119916" y="45010"/>
                      <a:pt x="120636" y="19096"/>
                    </a:cubicBezTo>
                    <a:cubicBezTo>
                      <a:pt x="120995" y="5419"/>
                      <a:pt x="116677" y="-341"/>
                      <a:pt x="102279" y="19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9" name="Freeform: Shape 318">
                <a:extLst>
                  <a:ext uri="{FF2B5EF4-FFF2-40B4-BE49-F238E27FC236}">
                    <a16:creationId xmlns:a16="http://schemas.microsoft.com/office/drawing/2014/main" id="{A16DB06E-5651-57B5-3EFC-77A8C5F005B4}"/>
                  </a:ext>
                </a:extLst>
              </p:cNvPr>
              <p:cNvSpPr/>
              <p:nvPr/>
            </p:nvSpPr>
            <p:spPr>
              <a:xfrm flipH="1">
                <a:off x="1405312" y="5139374"/>
                <a:ext cx="689866" cy="864745"/>
              </a:xfrm>
              <a:custGeom>
                <a:avLst/>
                <a:gdLst>
                  <a:gd name="connsiteX0" fmla="*/ 50409 w 689866"/>
                  <a:gd name="connsiteY0" fmla="*/ 189897 h 864745"/>
                  <a:gd name="connsiteX1" fmla="*/ 42131 w 689866"/>
                  <a:gd name="connsiteY1" fmla="*/ 205149 h 864745"/>
                  <a:gd name="connsiteX2" fmla="*/ 42131 w 689866"/>
                  <a:gd name="connsiteY2" fmla="*/ 505687 h 864745"/>
                  <a:gd name="connsiteX3" fmla="*/ 41771 w 689866"/>
                  <a:gd name="connsiteY3" fmla="*/ 803346 h 864745"/>
                  <a:gd name="connsiteX4" fmla="*/ 59768 w 689866"/>
                  <a:gd name="connsiteY4" fmla="*/ 822062 h 864745"/>
                  <a:gd name="connsiteX5" fmla="*/ 571582 w 689866"/>
                  <a:gd name="connsiteY5" fmla="*/ 821702 h 864745"/>
                  <a:gd name="connsiteX6" fmla="*/ 591018 w 689866"/>
                  <a:gd name="connsiteY6" fmla="*/ 833580 h 864745"/>
                  <a:gd name="connsiteX7" fmla="*/ 648966 w 689866"/>
                  <a:gd name="connsiteY7" fmla="*/ 863814 h 864745"/>
                  <a:gd name="connsiteX8" fmla="*/ 689638 w 689866"/>
                  <a:gd name="connsiteY8" fmla="*/ 816663 h 864745"/>
                  <a:gd name="connsiteX9" fmla="*/ 656525 w 689866"/>
                  <a:gd name="connsiteY9" fmla="*/ 760874 h 864745"/>
                  <a:gd name="connsiteX10" fmla="*/ 595338 w 689866"/>
                  <a:gd name="connsiteY10" fmla="*/ 781390 h 864745"/>
                  <a:gd name="connsiteX11" fmla="*/ 575542 w 689866"/>
                  <a:gd name="connsiteY11" fmla="*/ 791828 h 864745"/>
                  <a:gd name="connsiteX12" fmla="*/ 88201 w 689866"/>
                  <a:gd name="connsiteY12" fmla="*/ 791828 h 864745"/>
                  <a:gd name="connsiteX13" fmla="*/ 71645 w 689866"/>
                  <a:gd name="connsiteY13" fmla="*/ 774552 h 864745"/>
                  <a:gd name="connsiteX14" fmla="*/ 72005 w 689866"/>
                  <a:gd name="connsiteY14" fmla="*/ 210187 h 864745"/>
                  <a:gd name="connsiteX15" fmla="*/ 72005 w 689866"/>
                  <a:gd name="connsiteY15" fmla="*/ 197230 h 864745"/>
                  <a:gd name="connsiteX16" fmla="*/ 68405 w 689866"/>
                  <a:gd name="connsiteY16" fmla="*/ 190031 h 864745"/>
                  <a:gd name="connsiteX17" fmla="*/ 50409 w 689866"/>
                  <a:gd name="connsiteY17" fmla="*/ 189897 h 864745"/>
                  <a:gd name="connsiteX18" fmla="*/ 100079 w 689866"/>
                  <a:gd name="connsiteY18" fmla="*/ 0 h 864745"/>
                  <a:gd name="connsiteX19" fmla="*/ 14057 w 689866"/>
                  <a:gd name="connsiteY19" fmla="*/ 0 h 864745"/>
                  <a:gd name="connsiteX20" fmla="*/ 19 w 689866"/>
                  <a:gd name="connsiteY20" fmla="*/ 14037 h 864745"/>
                  <a:gd name="connsiteX21" fmla="*/ 739 w 689866"/>
                  <a:gd name="connsiteY21" fmla="*/ 95381 h 864745"/>
                  <a:gd name="connsiteX22" fmla="*/ 2899 w 689866"/>
                  <a:gd name="connsiteY22" fmla="*/ 114097 h 864745"/>
                  <a:gd name="connsiteX23" fmla="*/ 2899 w 689866"/>
                  <a:gd name="connsiteY23" fmla="*/ 175284 h 864745"/>
                  <a:gd name="connsiteX24" fmla="*/ 16576 w 689866"/>
                  <a:gd name="connsiteY24" fmla="*/ 189321 h 864745"/>
                  <a:gd name="connsiteX25" fmla="*/ 112676 w 689866"/>
                  <a:gd name="connsiteY25" fmla="*/ 188601 h 864745"/>
                  <a:gd name="connsiteX26" fmla="*/ 114116 w 689866"/>
                  <a:gd name="connsiteY26" fmla="*/ 15477 h 864745"/>
                  <a:gd name="connsiteX27" fmla="*/ 100079 w 689866"/>
                  <a:gd name="connsiteY27" fmla="*/ 0 h 864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689866" h="864745">
                    <a:moveTo>
                      <a:pt x="50409" y="189897"/>
                    </a:moveTo>
                    <a:cubicBezTo>
                      <a:pt x="45460" y="192731"/>
                      <a:pt x="42131" y="198130"/>
                      <a:pt x="42131" y="205149"/>
                    </a:cubicBezTo>
                    <a:cubicBezTo>
                      <a:pt x="42131" y="305208"/>
                      <a:pt x="42131" y="405628"/>
                      <a:pt x="42131" y="505687"/>
                    </a:cubicBezTo>
                    <a:cubicBezTo>
                      <a:pt x="42131" y="605027"/>
                      <a:pt x="42491" y="704006"/>
                      <a:pt x="41771" y="803346"/>
                    </a:cubicBezTo>
                    <a:cubicBezTo>
                      <a:pt x="41771" y="817743"/>
                      <a:pt x="44650" y="822062"/>
                      <a:pt x="59768" y="822062"/>
                    </a:cubicBezTo>
                    <a:cubicBezTo>
                      <a:pt x="230372" y="821342"/>
                      <a:pt x="400977" y="821702"/>
                      <a:pt x="571582" y="821702"/>
                    </a:cubicBezTo>
                    <a:cubicBezTo>
                      <a:pt x="580940" y="821702"/>
                      <a:pt x="587059" y="822422"/>
                      <a:pt x="591018" y="833580"/>
                    </a:cubicBezTo>
                    <a:cubicBezTo>
                      <a:pt x="599296" y="857335"/>
                      <a:pt x="621972" y="868133"/>
                      <a:pt x="648966" y="863814"/>
                    </a:cubicBezTo>
                    <a:cubicBezTo>
                      <a:pt x="671282" y="860214"/>
                      <a:pt x="687478" y="841498"/>
                      <a:pt x="689638" y="816663"/>
                    </a:cubicBezTo>
                    <a:cubicBezTo>
                      <a:pt x="691798" y="790388"/>
                      <a:pt x="678480" y="768433"/>
                      <a:pt x="656525" y="760874"/>
                    </a:cubicBezTo>
                    <a:cubicBezTo>
                      <a:pt x="632770" y="752956"/>
                      <a:pt x="607215" y="760515"/>
                      <a:pt x="595338" y="781390"/>
                    </a:cubicBezTo>
                    <a:cubicBezTo>
                      <a:pt x="590298" y="790029"/>
                      <a:pt x="584899" y="791828"/>
                      <a:pt x="575542" y="791828"/>
                    </a:cubicBezTo>
                    <a:cubicBezTo>
                      <a:pt x="413215" y="791468"/>
                      <a:pt x="250888" y="791468"/>
                      <a:pt x="88201" y="791828"/>
                    </a:cubicBezTo>
                    <a:cubicBezTo>
                      <a:pt x="74164" y="791828"/>
                      <a:pt x="71645" y="787509"/>
                      <a:pt x="71645" y="774552"/>
                    </a:cubicBezTo>
                    <a:cubicBezTo>
                      <a:pt x="72005" y="586310"/>
                      <a:pt x="72005" y="398069"/>
                      <a:pt x="72005" y="210187"/>
                    </a:cubicBezTo>
                    <a:cubicBezTo>
                      <a:pt x="72005" y="205869"/>
                      <a:pt x="72005" y="201550"/>
                      <a:pt x="72005" y="197230"/>
                    </a:cubicBezTo>
                    <a:cubicBezTo>
                      <a:pt x="72005" y="194351"/>
                      <a:pt x="71645" y="191471"/>
                      <a:pt x="68405" y="190031"/>
                    </a:cubicBezTo>
                    <a:cubicBezTo>
                      <a:pt x="61927" y="186792"/>
                      <a:pt x="55358" y="187062"/>
                      <a:pt x="50409" y="189897"/>
                    </a:cubicBezTo>
                    <a:close/>
                    <a:moveTo>
                      <a:pt x="100079" y="0"/>
                    </a:moveTo>
                    <a:cubicBezTo>
                      <a:pt x="71285" y="360"/>
                      <a:pt x="42851" y="360"/>
                      <a:pt x="14057" y="0"/>
                    </a:cubicBezTo>
                    <a:cubicBezTo>
                      <a:pt x="4339" y="0"/>
                      <a:pt x="-341" y="4319"/>
                      <a:pt x="19" y="14037"/>
                    </a:cubicBezTo>
                    <a:cubicBezTo>
                      <a:pt x="379" y="41032"/>
                      <a:pt x="379" y="68386"/>
                      <a:pt x="739" y="95381"/>
                    </a:cubicBezTo>
                    <a:cubicBezTo>
                      <a:pt x="3618" y="101499"/>
                      <a:pt x="2899" y="107618"/>
                      <a:pt x="2899" y="114097"/>
                    </a:cubicBezTo>
                    <a:cubicBezTo>
                      <a:pt x="2899" y="134612"/>
                      <a:pt x="3259" y="154768"/>
                      <a:pt x="2899" y="175284"/>
                    </a:cubicBezTo>
                    <a:cubicBezTo>
                      <a:pt x="2899" y="185362"/>
                      <a:pt x="6498" y="189681"/>
                      <a:pt x="16576" y="189321"/>
                    </a:cubicBezTo>
                    <a:cubicBezTo>
                      <a:pt x="48609" y="188961"/>
                      <a:pt x="80643" y="188961"/>
                      <a:pt x="112676" y="188601"/>
                    </a:cubicBezTo>
                    <a:cubicBezTo>
                      <a:pt x="113036" y="131013"/>
                      <a:pt x="113396" y="73065"/>
                      <a:pt x="114116" y="15477"/>
                    </a:cubicBezTo>
                    <a:cubicBezTo>
                      <a:pt x="114116" y="5399"/>
                      <a:pt x="111237" y="0"/>
                      <a:pt x="100079" y="0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97" name="Group 296">
              <a:extLst>
                <a:ext uri="{FF2B5EF4-FFF2-40B4-BE49-F238E27FC236}">
                  <a16:creationId xmlns:a16="http://schemas.microsoft.com/office/drawing/2014/main" id="{596BD826-2EF9-B71D-B712-240407D938BF}"/>
                </a:ext>
              </a:extLst>
            </p:cNvPr>
            <p:cNvGrpSpPr/>
            <p:nvPr userDrawn="1"/>
          </p:nvGrpSpPr>
          <p:grpSpPr>
            <a:xfrm>
              <a:off x="548226" y="1602802"/>
              <a:ext cx="944002" cy="3757883"/>
              <a:chOff x="655230" y="1602802"/>
              <a:chExt cx="944002" cy="3757883"/>
            </a:xfrm>
            <a:grpFill/>
          </p:grpSpPr>
          <p:sp>
            <p:nvSpPr>
              <p:cNvPr id="306" name="Freeform: Shape 305">
                <a:extLst>
                  <a:ext uri="{FF2B5EF4-FFF2-40B4-BE49-F238E27FC236}">
                    <a16:creationId xmlns:a16="http://schemas.microsoft.com/office/drawing/2014/main" id="{1A42302C-8F7C-3E5F-D5E9-D6BBE2BFA0BB}"/>
                  </a:ext>
                </a:extLst>
              </p:cNvPr>
              <p:cNvSpPr/>
              <p:nvPr userDrawn="1"/>
            </p:nvSpPr>
            <p:spPr>
              <a:xfrm flipH="1">
                <a:off x="830109" y="3005304"/>
                <a:ext cx="769123" cy="128635"/>
              </a:xfrm>
              <a:custGeom>
                <a:avLst/>
                <a:gdLst>
                  <a:gd name="connsiteX0" fmla="*/ 1409189 w 1411831"/>
                  <a:gd name="connsiteY0" fmla="*/ 73007 h 236127"/>
                  <a:gd name="connsiteX1" fmla="*/ 1238730 w 1411831"/>
                  <a:gd name="connsiteY1" fmla="*/ 45257 h 236127"/>
                  <a:gd name="connsiteX2" fmla="*/ 1212963 w 1411831"/>
                  <a:gd name="connsiteY2" fmla="*/ 55168 h 236127"/>
                  <a:gd name="connsiteX3" fmla="*/ 385775 w 1411831"/>
                  <a:gd name="connsiteY3" fmla="*/ 55168 h 236127"/>
                  <a:gd name="connsiteX4" fmla="*/ 363972 w 1411831"/>
                  <a:gd name="connsiteY4" fmla="*/ 34687 h 236127"/>
                  <a:gd name="connsiteX5" fmla="*/ 340848 w 1411831"/>
                  <a:gd name="connsiteY5" fmla="*/ 12884 h 236127"/>
                  <a:gd name="connsiteX6" fmla="*/ 190870 w 1411831"/>
                  <a:gd name="connsiteY6" fmla="*/ 12884 h 236127"/>
                  <a:gd name="connsiteX7" fmla="*/ 165103 w 1411831"/>
                  <a:gd name="connsiteY7" fmla="*/ 991 h 236127"/>
                  <a:gd name="connsiteX8" fmla="*/ 31643 w 1411831"/>
                  <a:gd name="connsiteY8" fmla="*/ 991 h 236127"/>
                  <a:gd name="connsiteX9" fmla="*/ 1251 w 1411831"/>
                  <a:gd name="connsiteY9" fmla="*/ 34026 h 236127"/>
                  <a:gd name="connsiteX10" fmla="*/ 1251 w 1411831"/>
                  <a:gd name="connsiteY10" fmla="*/ 199860 h 236127"/>
                  <a:gd name="connsiteX11" fmla="*/ 37589 w 1411831"/>
                  <a:gd name="connsiteY11" fmla="*/ 234877 h 236127"/>
                  <a:gd name="connsiteX12" fmla="*/ 160478 w 1411831"/>
                  <a:gd name="connsiteY12" fmla="*/ 234877 h 236127"/>
                  <a:gd name="connsiteX13" fmla="*/ 192192 w 1411831"/>
                  <a:gd name="connsiteY13" fmla="*/ 222984 h 236127"/>
                  <a:gd name="connsiteX14" fmla="*/ 339526 w 1411831"/>
                  <a:gd name="connsiteY14" fmla="*/ 223645 h 236127"/>
                  <a:gd name="connsiteX15" fmla="*/ 363972 w 1411831"/>
                  <a:gd name="connsiteY15" fmla="*/ 199860 h 236127"/>
                  <a:gd name="connsiteX16" fmla="*/ 363311 w 1411831"/>
                  <a:gd name="connsiteY16" fmla="*/ 151629 h 236127"/>
                  <a:gd name="connsiteX17" fmla="*/ 386435 w 1411831"/>
                  <a:gd name="connsiteY17" fmla="*/ 126523 h 236127"/>
                  <a:gd name="connsiteX18" fmla="*/ 1203053 w 1411831"/>
                  <a:gd name="connsiteY18" fmla="*/ 126523 h 236127"/>
                  <a:gd name="connsiteX19" fmla="*/ 1230802 w 1411831"/>
                  <a:gd name="connsiteY19" fmla="*/ 145022 h 236127"/>
                  <a:gd name="connsiteX20" fmla="*/ 1339817 w 1411831"/>
                  <a:gd name="connsiteY20" fmla="*/ 196556 h 236127"/>
                  <a:gd name="connsiteX21" fmla="*/ 1411832 w 1411831"/>
                  <a:gd name="connsiteY21" fmla="*/ 124541 h 236127"/>
                  <a:gd name="connsiteX22" fmla="*/ 1411832 w 1411831"/>
                  <a:gd name="connsiteY22" fmla="*/ 76310 h 236127"/>
                  <a:gd name="connsiteX23" fmla="*/ 1409189 w 1411831"/>
                  <a:gd name="connsiteY23" fmla="*/ 73007 h 236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411831" h="236127">
                    <a:moveTo>
                      <a:pt x="1409189" y="73007"/>
                    </a:moveTo>
                    <a:cubicBezTo>
                      <a:pt x="1375494" y="-8259"/>
                      <a:pt x="1294889" y="-21472"/>
                      <a:pt x="1238730" y="45257"/>
                    </a:cubicBezTo>
                    <a:cubicBezTo>
                      <a:pt x="1230802" y="54507"/>
                      <a:pt x="1222874" y="55168"/>
                      <a:pt x="1212963" y="55168"/>
                    </a:cubicBezTo>
                    <a:cubicBezTo>
                      <a:pt x="937454" y="55168"/>
                      <a:pt x="661284" y="55168"/>
                      <a:pt x="385775" y="55168"/>
                    </a:cubicBezTo>
                    <a:cubicBezTo>
                      <a:pt x="370579" y="55168"/>
                      <a:pt x="361329" y="51864"/>
                      <a:pt x="363972" y="34687"/>
                    </a:cubicBezTo>
                    <a:cubicBezTo>
                      <a:pt x="366614" y="16187"/>
                      <a:pt x="357365" y="12884"/>
                      <a:pt x="340848" y="12884"/>
                    </a:cubicBezTo>
                    <a:cubicBezTo>
                      <a:pt x="290635" y="13544"/>
                      <a:pt x="241083" y="12884"/>
                      <a:pt x="190870" y="12884"/>
                    </a:cubicBezTo>
                    <a:cubicBezTo>
                      <a:pt x="184263" y="4955"/>
                      <a:pt x="175674" y="991"/>
                      <a:pt x="165103" y="991"/>
                    </a:cubicBezTo>
                    <a:cubicBezTo>
                      <a:pt x="120837" y="-330"/>
                      <a:pt x="75909" y="-330"/>
                      <a:pt x="31643" y="991"/>
                    </a:cubicBezTo>
                    <a:cubicBezTo>
                      <a:pt x="10501" y="1652"/>
                      <a:pt x="1912" y="14205"/>
                      <a:pt x="1251" y="34026"/>
                    </a:cubicBezTo>
                    <a:cubicBezTo>
                      <a:pt x="-71" y="89524"/>
                      <a:pt x="-731" y="144362"/>
                      <a:pt x="1251" y="199860"/>
                    </a:cubicBezTo>
                    <a:cubicBezTo>
                      <a:pt x="2572" y="227609"/>
                      <a:pt x="8519" y="233555"/>
                      <a:pt x="37589" y="234877"/>
                    </a:cubicBezTo>
                    <a:cubicBezTo>
                      <a:pt x="78552" y="236859"/>
                      <a:pt x="119515" y="236198"/>
                      <a:pt x="160478" y="234877"/>
                    </a:cubicBezTo>
                    <a:cubicBezTo>
                      <a:pt x="172371" y="234877"/>
                      <a:pt x="182942" y="230913"/>
                      <a:pt x="192192" y="222984"/>
                    </a:cubicBezTo>
                    <a:cubicBezTo>
                      <a:pt x="241083" y="222984"/>
                      <a:pt x="290635" y="222323"/>
                      <a:pt x="339526" y="223645"/>
                    </a:cubicBezTo>
                    <a:cubicBezTo>
                      <a:pt x="357365" y="224306"/>
                      <a:pt x="365954" y="219681"/>
                      <a:pt x="363972" y="199860"/>
                    </a:cubicBezTo>
                    <a:cubicBezTo>
                      <a:pt x="362650" y="184003"/>
                      <a:pt x="364632" y="167486"/>
                      <a:pt x="363311" y="151629"/>
                    </a:cubicBezTo>
                    <a:cubicBezTo>
                      <a:pt x="361990" y="133791"/>
                      <a:pt x="367275" y="126523"/>
                      <a:pt x="386435" y="126523"/>
                    </a:cubicBezTo>
                    <a:cubicBezTo>
                      <a:pt x="658641" y="127184"/>
                      <a:pt x="930847" y="127184"/>
                      <a:pt x="1203053" y="126523"/>
                    </a:cubicBezTo>
                    <a:cubicBezTo>
                      <a:pt x="1218249" y="126523"/>
                      <a:pt x="1224195" y="131808"/>
                      <a:pt x="1230802" y="145022"/>
                    </a:cubicBezTo>
                    <a:cubicBezTo>
                      <a:pt x="1250623" y="187968"/>
                      <a:pt x="1292907" y="206467"/>
                      <a:pt x="1339817" y="196556"/>
                    </a:cubicBezTo>
                    <a:cubicBezTo>
                      <a:pt x="1379458" y="187968"/>
                      <a:pt x="1397957" y="158897"/>
                      <a:pt x="1411832" y="124541"/>
                    </a:cubicBezTo>
                    <a:cubicBezTo>
                      <a:pt x="1411832" y="108684"/>
                      <a:pt x="1411832" y="92167"/>
                      <a:pt x="1411832" y="76310"/>
                    </a:cubicBezTo>
                    <a:cubicBezTo>
                      <a:pt x="1411171" y="74989"/>
                      <a:pt x="1409189" y="74328"/>
                      <a:pt x="1409189" y="7300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7" name="Freeform: Shape 306">
                <a:extLst>
                  <a:ext uri="{FF2B5EF4-FFF2-40B4-BE49-F238E27FC236}">
                    <a16:creationId xmlns:a16="http://schemas.microsoft.com/office/drawing/2014/main" id="{1EE479EE-932B-615E-5D29-2DD3EFF7DF95}"/>
                  </a:ext>
                </a:extLst>
              </p:cNvPr>
              <p:cNvSpPr/>
              <p:nvPr userDrawn="1"/>
            </p:nvSpPr>
            <p:spPr>
              <a:xfrm flipH="1">
                <a:off x="955830" y="4190397"/>
                <a:ext cx="643402" cy="634359"/>
              </a:xfrm>
              <a:custGeom>
                <a:avLst/>
                <a:gdLst>
                  <a:gd name="connsiteX0" fmla="*/ 1129160 w 1181053"/>
                  <a:gd name="connsiteY0" fmla="*/ 979148 h 1164453"/>
                  <a:gd name="connsiteX1" fmla="*/ 1108019 w 1181053"/>
                  <a:gd name="connsiteY1" fmla="*/ 942810 h 1164453"/>
                  <a:gd name="connsiteX2" fmla="*/ 1109340 w 1181053"/>
                  <a:gd name="connsiteY2" fmla="*/ 104390 h 1164453"/>
                  <a:gd name="connsiteX3" fmla="*/ 1074984 w 1181053"/>
                  <a:gd name="connsiteY3" fmla="*/ 71355 h 1164453"/>
                  <a:gd name="connsiteX4" fmla="*/ 383898 w 1181053"/>
                  <a:gd name="connsiteY4" fmla="*/ 72016 h 1164453"/>
                  <a:gd name="connsiteX5" fmla="*/ 349542 w 1181053"/>
                  <a:gd name="connsiteY5" fmla="*/ 69373 h 1164453"/>
                  <a:gd name="connsiteX6" fmla="*/ 348221 w 1181053"/>
                  <a:gd name="connsiteY6" fmla="*/ 1321 h 1164453"/>
                  <a:gd name="connsiteX7" fmla="*/ 337650 w 1181053"/>
                  <a:gd name="connsiteY7" fmla="*/ 1982 h 1164453"/>
                  <a:gd name="connsiteX8" fmla="*/ 32409 w 1181053"/>
                  <a:gd name="connsiteY8" fmla="*/ 0 h 1164453"/>
                  <a:gd name="connsiteX9" fmla="*/ 35 w 1181053"/>
                  <a:gd name="connsiteY9" fmla="*/ 30392 h 1164453"/>
                  <a:gd name="connsiteX10" fmla="*/ 35 w 1181053"/>
                  <a:gd name="connsiteY10" fmla="*/ 180369 h 1164453"/>
                  <a:gd name="connsiteX11" fmla="*/ 29766 w 1181053"/>
                  <a:gd name="connsiteY11" fmla="*/ 210101 h 1164453"/>
                  <a:gd name="connsiteX12" fmla="*/ 177101 w 1181053"/>
                  <a:gd name="connsiteY12" fmla="*/ 210101 h 1164453"/>
                  <a:gd name="connsiteX13" fmla="*/ 292062 w 1181053"/>
                  <a:gd name="connsiteY13" fmla="*/ 209440 h 1164453"/>
                  <a:gd name="connsiteX14" fmla="*/ 349542 w 1181053"/>
                  <a:gd name="connsiteY14" fmla="*/ 147996 h 1164453"/>
                  <a:gd name="connsiteX15" fmla="*/ 381256 w 1181053"/>
                  <a:gd name="connsiteY15" fmla="*/ 146014 h 1164453"/>
                  <a:gd name="connsiteX16" fmla="*/ 1021467 w 1181053"/>
                  <a:gd name="connsiteY16" fmla="*/ 145353 h 1164453"/>
                  <a:gd name="connsiteX17" fmla="*/ 1054502 w 1181053"/>
                  <a:gd name="connsiteY17" fmla="*/ 177066 h 1164453"/>
                  <a:gd name="connsiteX18" fmla="*/ 1054502 w 1181053"/>
                  <a:gd name="connsiteY18" fmla="*/ 945453 h 1164453"/>
                  <a:gd name="connsiteX19" fmla="*/ 1032699 w 1181053"/>
                  <a:gd name="connsiteY19" fmla="*/ 985755 h 1164453"/>
                  <a:gd name="connsiteX20" fmla="*/ 997022 w 1181053"/>
                  <a:gd name="connsiteY20" fmla="*/ 1102037 h 1164453"/>
                  <a:gd name="connsiteX21" fmla="*/ 1094805 w 1181053"/>
                  <a:gd name="connsiteY21" fmla="*/ 1164142 h 1164453"/>
                  <a:gd name="connsiteX22" fmla="*/ 1178712 w 1181053"/>
                  <a:gd name="connsiteY22" fmla="*/ 1090145 h 1164453"/>
                  <a:gd name="connsiteX23" fmla="*/ 1129160 w 1181053"/>
                  <a:gd name="connsiteY23" fmla="*/ 979148 h 1164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181053" h="1164453">
                    <a:moveTo>
                      <a:pt x="1129160" y="979148"/>
                    </a:moveTo>
                    <a:cubicBezTo>
                      <a:pt x="1110001" y="971220"/>
                      <a:pt x="1108019" y="959988"/>
                      <a:pt x="1108019" y="942810"/>
                    </a:cubicBezTo>
                    <a:cubicBezTo>
                      <a:pt x="1108679" y="663337"/>
                      <a:pt x="1108019" y="383863"/>
                      <a:pt x="1109340" y="104390"/>
                    </a:cubicBezTo>
                    <a:cubicBezTo>
                      <a:pt x="1109340" y="75980"/>
                      <a:pt x="1100751" y="71355"/>
                      <a:pt x="1074984" y="71355"/>
                    </a:cubicBezTo>
                    <a:cubicBezTo>
                      <a:pt x="844402" y="72676"/>
                      <a:pt x="614480" y="72016"/>
                      <a:pt x="383898" y="72016"/>
                    </a:cubicBezTo>
                    <a:cubicBezTo>
                      <a:pt x="372666" y="72016"/>
                      <a:pt x="360774" y="73998"/>
                      <a:pt x="349542" y="69373"/>
                    </a:cubicBezTo>
                    <a:cubicBezTo>
                      <a:pt x="350863" y="46909"/>
                      <a:pt x="352845" y="23785"/>
                      <a:pt x="348221" y="1321"/>
                    </a:cubicBezTo>
                    <a:cubicBezTo>
                      <a:pt x="344917" y="1321"/>
                      <a:pt x="340953" y="1982"/>
                      <a:pt x="337650" y="1982"/>
                    </a:cubicBezTo>
                    <a:cubicBezTo>
                      <a:pt x="235903" y="1321"/>
                      <a:pt x="134156" y="1321"/>
                      <a:pt x="32409" y="0"/>
                    </a:cubicBezTo>
                    <a:cubicBezTo>
                      <a:pt x="9946" y="0"/>
                      <a:pt x="-626" y="5946"/>
                      <a:pt x="35" y="30392"/>
                    </a:cubicBezTo>
                    <a:cubicBezTo>
                      <a:pt x="1357" y="80605"/>
                      <a:pt x="1357" y="130157"/>
                      <a:pt x="35" y="180369"/>
                    </a:cubicBezTo>
                    <a:cubicBezTo>
                      <a:pt x="-626" y="202173"/>
                      <a:pt x="7964" y="210761"/>
                      <a:pt x="29766" y="210101"/>
                    </a:cubicBezTo>
                    <a:cubicBezTo>
                      <a:pt x="78658" y="209440"/>
                      <a:pt x="128210" y="210101"/>
                      <a:pt x="177101" y="210101"/>
                    </a:cubicBezTo>
                    <a:cubicBezTo>
                      <a:pt x="215421" y="210101"/>
                      <a:pt x="253741" y="209440"/>
                      <a:pt x="292062" y="209440"/>
                    </a:cubicBezTo>
                    <a:cubicBezTo>
                      <a:pt x="352845" y="209440"/>
                      <a:pt x="352845" y="209440"/>
                      <a:pt x="349542" y="147996"/>
                    </a:cubicBezTo>
                    <a:cubicBezTo>
                      <a:pt x="360113" y="147335"/>
                      <a:pt x="370684" y="146014"/>
                      <a:pt x="381256" y="146014"/>
                    </a:cubicBezTo>
                    <a:cubicBezTo>
                      <a:pt x="594660" y="146014"/>
                      <a:pt x="808063" y="146674"/>
                      <a:pt x="1021467" y="145353"/>
                    </a:cubicBezTo>
                    <a:cubicBezTo>
                      <a:pt x="1046574" y="145353"/>
                      <a:pt x="1054502" y="150638"/>
                      <a:pt x="1054502" y="177066"/>
                    </a:cubicBezTo>
                    <a:cubicBezTo>
                      <a:pt x="1053181" y="433415"/>
                      <a:pt x="1053842" y="689764"/>
                      <a:pt x="1054502" y="945453"/>
                    </a:cubicBezTo>
                    <a:cubicBezTo>
                      <a:pt x="1054502" y="964613"/>
                      <a:pt x="1049877" y="975184"/>
                      <a:pt x="1032699" y="985755"/>
                    </a:cubicBezTo>
                    <a:cubicBezTo>
                      <a:pt x="995701" y="1008219"/>
                      <a:pt x="982487" y="1057771"/>
                      <a:pt x="997022" y="1102037"/>
                    </a:cubicBezTo>
                    <a:cubicBezTo>
                      <a:pt x="1010897" y="1144322"/>
                      <a:pt x="1047895" y="1167446"/>
                      <a:pt x="1094805" y="1164142"/>
                    </a:cubicBezTo>
                    <a:cubicBezTo>
                      <a:pt x="1137089" y="1161499"/>
                      <a:pt x="1170784" y="1131768"/>
                      <a:pt x="1178712" y="1090145"/>
                    </a:cubicBezTo>
                    <a:cubicBezTo>
                      <a:pt x="1187962" y="1041914"/>
                      <a:pt x="1169463" y="996326"/>
                      <a:pt x="1129160" y="979148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8" name="Freeform: Shape 307">
                <a:extLst>
                  <a:ext uri="{FF2B5EF4-FFF2-40B4-BE49-F238E27FC236}">
                    <a16:creationId xmlns:a16="http://schemas.microsoft.com/office/drawing/2014/main" id="{656400CF-A8DE-733E-7FF5-F25617B7DA66}"/>
                  </a:ext>
                </a:extLst>
              </p:cNvPr>
              <p:cNvSpPr/>
              <p:nvPr userDrawn="1"/>
            </p:nvSpPr>
            <p:spPr>
              <a:xfrm rot="16200000" flipH="1">
                <a:off x="1069293" y="1820916"/>
                <a:ext cx="748053" cy="311825"/>
              </a:xfrm>
              <a:custGeom>
                <a:avLst/>
                <a:gdLst>
                  <a:gd name="connsiteX0" fmla="*/ 99133 w 1373154"/>
                  <a:gd name="connsiteY0" fmla="*/ 196463 h 572397"/>
                  <a:gd name="connsiteX1" fmla="*/ 185023 w 1373154"/>
                  <a:gd name="connsiteY1" fmla="*/ 121805 h 572397"/>
                  <a:gd name="connsiteX2" fmla="*/ 216075 w 1373154"/>
                  <a:gd name="connsiteY2" fmla="*/ 100002 h 572397"/>
                  <a:gd name="connsiteX3" fmla="*/ 1238829 w 1373154"/>
                  <a:gd name="connsiteY3" fmla="*/ 100002 h 572397"/>
                  <a:gd name="connsiteX4" fmla="*/ 1265257 w 1373154"/>
                  <a:gd name="connsiteY4" fmla="*/ 101984 h 572397"/>
                  <a:gd name="connsiteX5" fmla="*/ 1264596 w 1373154"/>
                  <a:gd name="connsiteY5" fmla="*/ 200428 h 572397"/>
                  <a:gd name="connsiteX6" fmla="*/ 1243454 w 1373154"/>
                  <a:gd name="connsiteY6" fmla="*/ 221570 h 572397"/>
                  <a:gd name="connsiteX7" fmla="*/ 1164171 w 1373154"/>
                  <a:gd name="connsiteY7" fmla="*/ 223552 h 572397"/>
                  <a:gd name="connsiteX8" fmla="*/ 1164831 w 1373154"/>
                  <a:gd name="connsiteY8" fmla="*/ 258568 h 572397"/>
                  <a:gd name="connsiteX9" fmla="*/ 1158885 w 1373154"/>
                  <a:gd name="connsiteY9" fmla="*/ 525489 h 572397"/>
                  <a:gd name="connsiteX10" fmla="*/ 1207116 w 1373154"/>
                  <a:gd name="connsiteY10" fmla="*/ 572398 h 572397"/>
                  <a:gd name="connsiteX11" fmla="*/ 1324719 w 1373154"/>
                  <a:gd name="connsiteY11" fmla="*/ 572398 h 572397"/>
                  <a:gd name="connsiteX12" fmla="*/ 1372950 w 1373154"/>
                  <a:gd name="connsiteY12" fmla="*/ 522846 h 572397"/>
                  <a:gd name="connsiteX13" fmla="*/ 1367665 w 1373154"/>
                  <a:gd name="connsiteY13" fmla="*/ 224212 h 572397"/>
                  <a:gd name="connsiteX14" fmla="*/ 1335291 w 1373154"/>
                  <a:gd name="connsiteY14" fmla="*/ 185892 h 572397"/>
                  <a:gd name="connsiteX15" fmla="*/ 1335291 w 1373154"/>
                  <a:gd name="connsiteY15" fmla="*/ 53093 h 572397"/>
                  <a:gd name="connsiteX16" fmla="*/ 1306881 w 1373154"/>
                  <a:gd name="connsiteY16" fmla="*/ 27326 h 572397"/>
                  <a:gd name="connsiteX17" fmla="*/ 192951 w 1373154"/>
                  <a:gd name="connsiteY17" fmla="*/ 27986 h 572397"/>
                  <a:gd name="connsiteX18" fmla="*/ 143399 w 1373154"/>
                  <a:gd name="connsiteY18" fmla="*/ 14112 h 572397"/>
                  <a:gd name="connsiteX19" fmla="*/ 31081 w 1373154"/>
                  <a:gd name="connsiteY19" fmla="*/ 23362 h 572397"/>
                  <a:gd name="connsiteX20" fmla="*/ 7957 w 1373154"/>
                  <a:gd name="connsiteY20" fmla="*/ 139644 h 572397"/>
                  <a:gd name="connsiteX21" fmla="*/ 99133 w 1373154"/>
                  <a:gd name="connsiteY21" fmla="*/ 196463 h 572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373154" h="572397">
                    <a:moveTo>
                      <a:pt x="99133" y="196463"/>
                    </a:moveTo>
                    <a:cubicBezTo>
                      <a:pt x="144060" y="193160"/>
                      <a:pt x="175773" y="168053"/>
                      <a:pt x="185023" y="121805"/>
                    </a:cubicBezTo>
                    <a:cubicBezTo>
                      <a:pt x="188987" y="100663"/>
                      <a:pt x="199558" y="100002"/>
                      <a:pt x="216075" y="100002"/>
                    </a:cubicBezTo>
                    <a:cubicBezTo>
                      <a:pt x="556993" y="100002"/>
                      <a:pt x="897911" y="100002"/>
                      <a:pt x="1238829" y="100002"/>
                    </a:cubicBezTo>
                    <a:cubicBezTo>
                      <a:pt x="1247418" y="100002"/>
                      <a:pt x="1256668" y="101323"/>
                      <a:pt x="1265257" y="101984"/>
                    </a:cubicBezTo>
                    <a:cubicBezTo>
                      <a:pt x="1265257" y="135019"/>
                      <a:pt x="1263936" y="167393"/>
                      <a:pt x="1264596" y="200428"/>
                    </a:cubicBezTo>
                    <a:cubicBezTo>
                      <a:pt x="1265257" y="216945"/>
                      <a:pt x="1259311" y="221570"/>
                      <a:pt x="1243454" y="221570"/>
                    </a:cubicBezTo>
                    <a:cubicBezTo>
                      <a:pt x="1217026" y="221570"/>
                      <a:pt x="1190599" y="218266"/>
                      <a:pt x="1164171" y="223552"/>
                    </a:cubicBezTo>
                    <a:cubicBezTo>
                      <a:pt x="1164171" y="235444"/>
                      <a:pt x="1164171" y="246676"/>
                      <a:pt x="1164831" y="258568"/>
                    </a:cubicBezTo>
                    <a:cubicBezTo>
                      <a:pt x="1168796" y="347762"/>
                      <a:pt x="1156903" y="436295"/>
                      <a:pt x="1158885" y="525489"/>
                    </a:cubicBezTo>
                    <a:cubicBezTo>
                      <a:pt x="1160207" y="571737"/>
                      <a:pt x="1158885" y="572398"/>
                      <a:pt x="1207116" y="572398"/>
                    </a:cubicBezTo>
                    <a:cubicBezTo>
                      <a:pt x="1246097" y="572398"/>
                      <a:pt x="1285739" y="572398"/>
                      <a:pt x="1324719" y="572398"/>
                    </a:cubicBezTo>
                    <a:cubicBezTo>
                      <a:pt x="1372950" y="572398"/>
                      <a:pt x="1372289" y="572398"/>
                      <a:pt x="1372950" y="522846"/>
                    </a:cubicBezTo>
                    <a:cubicBezTo>
                      <a:pt x="1374932" y="423081"/>
                      <a:pt x="1361718" y="323977"/>
                      <a:pt x="1367665" y="224212"/>
                    </a:cubicBezTo>
                    <a:cubicBezTo>
                      <a:pt x="1340576" y="224873"/>
                      <a:pt x="1333969" y="212320"/>
                      <a:pt x="1335291" y="185892"/>
                    </a:cubicBezTo>
                    <a:cubicBezTo>
                      <a:pt x="1337933" y="141626"/>
                      <a:pt x="1335291" y="97359"/>
                      <a:pt x="1335291" y="53093"/>
                    </a:cubicBezTo>
                    <a:cubicBezTo>
                      <a:pt x="1342558" y="26004"/>
                      <a:pt x="1325380" y="27326"/>
                      <a:pt x="1306881" y="27326"/>
                    </a:cubicBezTo>
                    <a:cubicBezTo>
                      <a:pt x="935571" y="27326"/>
                      <a:pt x="564261" y="27326"/>
                      <a:pt x="192951" y="27986"/>
                    </a:cubicBezTo>
                    <a:cubicBezTo>
                      <a:pt x="174452" y="27986"/>
                      <a:pt x="159256" y="24683"/>
                      <a:pt x="143399" y="14112"/>
                    </a:cubicBezTo>
                    <a:cubicBezTo>
                      <a:pt x="109043" y="-8352"/>
                      <a:pt x="60812" y="-3066"/>
                      <a:pt x="31081" y="23362"/>
                    </a:cubicBezTo>
                    <a:cubicBezTo>
                      <a:pt x="1350" y="50450"/>
                      <a:pt x="-8560" y="100002"/>
                      <a:pt x="7957" y="139644"/>
                    </a:cubicBezTo>
                    <a:cubicBezTo>
                      <a:pt x="22492" y="177303"/>
                      <a:pt x="58170" y="199767"/>
                      <a:pt x="99133" y="19646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9" name="Freeform: Shape 308">
                <a:extLst>
                  <a:ext uri="{FF2B5EF4-FFF2-40B4-BE49-F238E27FC236}">
                    <a16:creationId xmlns:a16="http://schemas.microsoft.com/office/drawing/2014/main" id="{98B5CC48-D9A4-9E0C-E46E-3F0EF28D9CC5}"/>
                  </a:ext>
                </a:extLst>
              </p:cNvPr>
              <p:cNvSpPr/>
              <p:nvPr userDrawn="1"/>
            </p:nvSpPr>
            <p:spPr>
              <a:xfrm rot="16200000" flipH="1">
                <a:off x="1120766" y="2289790"/>
                <a:ext cx="497194" cy="459738"/>
              </a:xfrm>
              <a:custGeom>
                <a:avLst/>
                <a:gdLst>
                  <a:gd name="connsiteX0" fmla="*/ 96662 w 912667"/>
                  <a:gd name="connsiteY0" fmla="*/ 195773 h 843913"/>
                  <a:gd name="connsiteX1" fmla="*/ 186517 w 912667"/>
                  <a:gd name="connsiteY1" fmla="*/ 119133 h 843913"/>
                  <a:gd name="connsiteX2" fmla="*/ 210302 w 912667"/>
                  <a:gd name="connsiteY2" fmla="*/ 99312 h 843913"/>
                  <a:gd name="connsiteX3" fmla="*/ 759338 w 912667"/>
                  <a:gd name="connsiteY3" fmla="*/ 99312 h 843913"/>
                  <a:gd name="connsiteX4" fmla="*/ 783123 w 912667"/>
                  <a:gd name="connsiteY4" fmla="*/ 123758 h 843913"/>
                  <a:gd name="connsiteX5" fmla="*/ 782462 w 912667"/>
                  <a:gd name="connsiteY5" fmla="*/ 434284 h 843913"/>
                  <a:gd name="connsiteX6" fmla="*/ 724321 w 912667"/>
                  <a:gd name="connsiteY6" fmla="*/ 492425 h 843913"/>
                  <a:gd name="connsiteX7" fmla="*/ 701197 w 912667"/>
                  <a:gd name="connsiteY7" fmla="*/ 517531 h 843913"/>
                  <a:gd name="connsiteX8" fmla="*/ 701197 w 912667"/>
                  <a:gd name="connsiteY8" fmla="*/ 667508 h 843913"/>
                  <a:gd name="connsiteX9" fmla="*/ 704500 w 912667"/>
                  <a:gd name="connsiteY9" fmla="*/ 665526 h 843913"/>
                  <a:gd name="connsiteX10" fmla="*/ 702518 w 912667"/>
                  <a:gd name="connsiteY10" fmla="*/ 820789 h 843913"/>
                  <a:gd name="connsiteX11" fmla="*/ 724982 w 912667"/>
                  <a:gd name="connsiteY11" fmla="*/ 843914 h 843913"/>
                  <a:gd name="connsiteX12" fmla="*/ 888173 w 912667"/>
                  <a:gd name="connsiteY12" fmla="*/ 843914 h 843913"/>
                  <a:gd name="connsiteX13" fmla="*/ 911958 w 912667"/>
                  <a:gd name="connsiteY13" fmla="*/ 819468 h 843913"/>
                  <a:gd name="connsiteX14" fmla="*/ 910637 w 912667"/>
                  <a:gd name="connsiteY14" fmla="*/ 672133 h 843913"/>
                  <a:gd name="connsiteX15" fmla="*/ 910637 w 912667"/>
                  <a:gd name="connsiteY15" fmla="*/ 672133 h 843913"/>
                  <a:gd name="connsiteX16" fmla="*/ 911958 w 912667"/>
                  <a:gd name="connsiteY16" fmla="*/ 666848 h 843913"/>
                  <a:gd name="connsiteX17" fmla="*/ 912619 w 912667"/>
                  <a:gd name="connsiteY17" fmla="*/ 522156 h 843913"/>
                  <a:gd name="connsiteX18" fmla="*/ 883548 w 912667"/>
                  <a:gd name="connsiteY18" fmla="*/ 493085 h 843913"/>
                  <a:gd name="connsiteX19" fmla="*/ 855799 w 912667"/>
                  <a:gd name="connsiteY19" fmla="*/ 464676 h 843913"/>
                  <a:gd name="connsiteX20" fmla="*/ 856460 w 912667"/>
                  <a:gd name="connsiteY20" fmla="*/ 82134 h 843913"/>
                  <a:gd name="connsiteX21" fmla="*/ 818800 w 912667"/>
                  <a:gd name="connsiteY21" fmla="*/ 45796 h 843913"/>
                  <a:gd name="connsiteX22" fmla="*/ 203034 w 912667"/>
                  <a:gd name="connsiteY22" fmla="*/ 45796 h 843913"/>
                  <a:gd name="connsiteX23" fmla="*/ 166035 w 912667"/>
                  <a:gd name="connsiteY23" fmla="*/ 31260 h 843913"/>
                  <a:gd name="connsiteX24" fmla="*/ 48432 w 912667"/>
                  <a:gd name="connsiteY24" fmla="*/ 11440 h 843913"/>
                  <a:gd name="connsiteX25" fmla="*/ 4165 w 912667"/>
                  <a:gd name="connsiteY25" fmla="*/ 127722 h 843913"/>
                  <a:gd name="connsiteX26" fmla="*/ 96662 w 912667"/>
                  <a:gd name="connsiteY26" fmla="*/ 195773 h 843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912667" h="843913">
                    <a:moveTo>
                      <a:pt x="96662" y="195773"/>
                    </a:moveTo>
                    <a:cubicBezTo>
                      <a:pt x="142911" y="194452"/>
                      <a:pt x="177267" y="166703"/>
                      <a:pt x="186517" y="119133"/>
                    </a:cubicBezTo>
                    <a:cubicBezTo>
                      <a:pt x="189820" y="102615"/>
                      <a:pt x="195766" y="99312"/>
                      <a:pt x="210302" y="99312"/>
                    </a:cubicBezTo>
                    <a:cubicBezTo>
                      <a:pt x="393314" y="99973"/>
                      <a:pt x="576326" y="99973"/>
                      <a:pt x="759338" y="99312"/>
                    </a:cubicBezTo>
                    <a:cubicBezTo>
                      <a:pt x="778498" y="99312"/>
                      <a:pt x="783123" y="105258"/>
                      <a:pt x="783123" y="123758"/>
                    </a:cubicBezTo>
                    <a:cubicBezTo>
                      <a:pt x="782462" y="227486"/>
                      <a:pt x="782462" y="330555"/>
                      <a:pt x="782462" y="434284"/>
                    </a:cubicBezTo>
                    <a:cubicBezTo>
                      <a:pt x="782462" y="491764"/>
                      <a:pt x="782462" y="492425"/>
                      <a:pt x="724321" y="492425"/>
                    </a:cubicBezTo>
                    <a:cubicBezTo>
                      <a:pt x="704500" y="492425"/>
                      <a:pt x="700536" y="499692"/>
                      <a:pt x="701197" y="517531"/>
                    </a:cubicBezTo>
                    <a:cubicBezTo>
                      <a:pt x="701858" y="567744"/>
                      <a:pt x="701197" y="617296"/>
                      <a:pt x="701197" y="667508"/>
                    </a:cubicBezTo>
                    <a:cubicBezTo>
                      <a:pt x="701858" y="666187"/>
                      <a:pt x="703179" y="665526"/>
                      <a:pt x="704500" y="665526"/>
                    </a:cubicBezTo>
                    <a:cubicBezTo>
                      <a:pt x="699876" y="717060"/>
                      <a:pt x="703179" y="768595"/>
                      <a:pt x="702518" y="820789"/>
                    </a:cubicBezTo>
                    <a:cubicBezTo>
                      <a:pt x="702518" y="835985"/>
                      <a:pt x="709125" y="843914"/>
                      <a:pt x="724982" y="843914"/>
                    </a:cubicBezTo>
                    <a:cubicBezTo>
                      <a:pt x="779159" y="843914"/>
                      <a:pt x="833996" y="843914"/>
                      <a:pt x="888173" y="843914"/>
                    </a:cubicBezTo>
                    <a:cubicBezTo>
                      <a:pt x="905351" y="843914"/>
                      <a:pt x="911958" y="835985"/>
                      <a:pt x="911958" y="819468"/>
                    </a:cubicBezTo>
                    <a:cubicBezTo>
                      <a:pt x="911298" y="770577"/>
                      <a:pt x="911298" y="721685"/>
                      <a:pt x="910637" y="672133"/>
                    </a:cubicBezTo>
                    <a:cubicBezTo>
                      <a:pt x="910637" y="672133"/>
                      <a:pt x="910637" y="672133"/>
                      <a:pt x="910637" y="672133"/>
                    </a:cubicBezTo>
                    <a:cubicBezTo>
                      <a:pt x="911298" y="670151"/>
                      <a:pt x="911298" y="668830"/>
                      <a:pt x="911958" y="666848"/>
                    </a:cubicBezTo>
                    <a:cubicBezTo>
                      <a:pt x="911958" y="618617"/>
                      <a:pt x="910637" y="570387"/>
                      <a:pt x="912619" y="522156"/>
                    </a:cubicBezTo>
                    <a:cubicBezTo>
                      <a:pt x="913280" y="499031"/>
                      <a:pt x="907333" y="488460"/>
                      <a:pt x="883548" y="493085"/>
                    </a:cubicBezTo>
                    <a:cubicBezTo>
                      <a:pt x="860424" y="497049"/>
                      <a:pt x="855799" y="486478"/>
                      <a:pt x="855799" y="464676"/>
                    </a:cubicBezTo>
                    <a:cubicBezTo>
                      <a:pt x="856460" y="337162"/>
                      <a:pt x="856460" y="209648"/>
                      <a:pt x="856460" y="82134"/>
                    </a:cubicBezTo>
                    <a:cubicBezTo>
                      <a:pt x="856460" y="39189"/>
                      <a:pt x="859763" y="45796"/>
                      <a:pt x="818800" y="45796"/>
                    </a:cubicBezTo>
                    <a:cubicBezTo>
                      <a:pt x="613325" y="45796"/>
                      <a:pt x="408510" y="45796"/>
                      <a:pt x="203034" y="45796"/>
                    </a:cubicBezTo>
                    <a:cubicBezTo>
                      <a:pt x="188499" y="45796"/>
                      <a:pt x="177267" y="44474"/>
                      <a:pt x="166035" y="31260"/>
                    </a:cubicBezTo>
                    <a:cubicBezTo>
                      <a:pt x="138286" y="-1774"/>
                      <a:pt x="86091" y="-9042"/>
                      <a:pt x="48432" y="11440"/>
                    </a:cubicBezTo>
                    <a:cubicBezTo>
                      <a:pt x="10111" y="32582"/>
                      <a:pt x="-9049" y="81473"/>
                      <a:pt x="4165" y="127722"/>
                    </a:cubicBezTo>
                    <a:cubicBezTo>
                      <a:pt x="15397" y="171327"/>
                      <a:pt x="50414" y="196434"/>
                      <a:pt x="96662" y="19577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0" name="Freeform: Shape 309">
                <a:extLst>
                  <a:ext uri="{FF2B5EF4-FFF2-40B4-BE49-F238E27FC236}">
                    <a16:creationId xmlns:a16="http://schemas.microsoft.com/office/drawing/2014/main" id="{90480BEA-164A-CFAC-1F2B-3E498F892779}"/>
                  </a:ext>
                </a:extLst>
              </p:cNvPr>
              <p:cNvSpPr/>
              <p:nvPr userDrawn="1"/>
            </p:nvSpPr>
            <p:spPr>
              <a:xfrm flipH="1">
                <a:off x="830109" y="3801796"/>
                <a:ext cx="769123" cy="128635"/>
              </a:xfrm>
              <a:custGeom>
                <a:avLst/>
                <a:gdLst>
                  <a:gd name="connsiteX0" fmla="*/ 1409189 w 1411831"/>
                  <a:gd name="connsiteY0" fmla="*/ 73007 h 236127"/>
                  <a:gd name="connsiteX1" fmla="*/ 1238730 w 1411831"/>
                  <a:gd name="connsiteY1" fmla="*/ 45257 h 236127"/>
                  <a:gd name="connsiteX2" fmla="*/ 1212963 w 1411831"/>
                  <a:gd name="connsiteY2" fmla="*/ 55168 h 236127"/>
                  <a:gd name="connsiteX3" fmla="*/ 385775 w 1411831"/>
                  <a:gd name="connsiteY3" fmla="*/ 55168 h 236127"/>
                  <a:gd name="connsiteX4" fmla="*/ 363972 w 1411831"/>
                  <a:gd name="connsiteY4" fmla="*/ 34687 h 236127"/>
                  <a:gd name="connsiteX5" fmla="*/ 340848 w 1411831"/>
                  <a:gd name="connsiteY5" fmla="*/ 12884 h 236127"/>
                  <a:gd name="connsiteX6" fmla="*/ 190870 w 1411831"/>
                  <a:gd name="connsiteY6" fmla="*/ 12884 h 236127"/>
                  <a:gd name="connsiteX7" fmla="*/ 165103 w 1411831"/>
                  <a:gd name="connsiteY7" fmla="*/ 991 h 236127"/>
                  <a:gd name="connsiteX8" fmla="*/ 31643 w 1411831"/>
                  <a:gd name="connsiteY8" fmla="*/ 991 h 236127"/>
                  <a:gd name="connsiteX9" fmla="*/ 1251 w 1411831"/>
                  <a:gd name="connsiteY9" fmla="*/ 34026 h 236127"/>
                  <a:gd name="connsiteX10" fmla="*/ 1251 w 1411831"/>
                  <a:gd name="connsiteY10" fmla="*/ 199860 h 236127"/>
                  <a:gd name="connsiteX11" fmla="*/ 37589 w 1411831"/>
                  <a:gd name="connsiteY11" fmla="*/ 234877 h 236127"/>
                  <a:gd name="connsiteX12" fmla="*/ 160478 w 1411831"/>
                  <a:gd name="connsiteY12" fmla="*/ 234877 h 236127"/>
                  <a:gd name="connsiteX13" fmla="*/ 192192 w 1411831"/>
                  <a:gd name="connsiteY13" fmla="*/ 222984 h 236127"/>
                  <a:gd name="connsiteX14" fmla="*/ 339526 w 1411831"/>
                  <a:gd name="connsiteY14" fmla="*/ 223645 h 236127"/>
                  <a:gd name="connsiteX15" fmla="*/ 363972 w 1411831"/>
                  <a:gd name="connsiteY15" fmla="*/ 199860 h 236127"/>
                  <a:gd name="connsiteX16" fmla="*/ 363311 w 1411831"/>
                  <a:gd name="connsiteY16" fmla="*/ 151629 h 236127"/>
                  <a:gd name="connsiteX17" fmla="*/ 386435 w 1411831"/>
                  <a:gd name="connsiteY17" fmla="*/ 126523 h 236127"/>
                  <a:gd name="connsiteX18" fmla="*/ 1203053 w 1411831"/>
                  <a:gd name="connsiteY18" fmla="*/ 126523 h 236127"/>
                  <a:gd name="connsiteX19" fmla="*/ 1230802 w 1411831"/>
                  <a:gd name="connsiteY19" fmla="*/ 145022 h 236127"/>
                  <a:gd name="connsiteX20" fmla="*/ 1339817 w 1411831"/>
                  <a:gd name="connsiteY20" fmla="*/ 196556 h 236127"/>
                  <a:gd name="connsiteX21" fmla="*/ 1411832 w 1411831"/>
                  <a:gd name="connsiteY21" fmla="*/ 124541 h 236127"/>
                  <a:gd name="connsiteX22" fmla="*/ 1411832 w 1411831"/>
                  <a:gd name="connsiteY22" fmla="*/ 76310 h 236127"/>
                  <a:gd name="connsiteX23" fmla="*/ 1409189 w 1411831"/>
                  <a:gd name="connsiteY23" fmla="*/ 73007 h 236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411831" h="236127">
                    <a:moveTo>
                      <a:pt x="1409189" y="73007"/>
                    </a:moveTo>
                    <a:cubicBezTo>
                      <a:pt x="1375494" y="-8259"/>
                      <a:pt x="1294889" y="-21472"/>
                      <a:pt x="1238730" y="45257"/>
                    </a:cubicBezTo>
                    <a:cubicBezTo>
                      <a:pt x="1230802" y="54507"/>
                      <a:pt x="1222874" y="55168"/>
                      <a:pt x="1212963" y="55168"/>
                    </a:cubicBezTo>
                    <a:cubicBezTo>
                      <a:pt x="937454" y="55168"/>
                      <a:pt x="661284" y="55168"/>
                      <a:pt x="385775" y="55168"/>
                    </a:cubicBezTo>
                    <a:cubicBezTo>
                      <a:pt x="370579" y="55168"/>
                      <a:pt x="361329" y="51864"/>
                      <a:pt x="363972" y="34687"/>
                    </a:cubicBezTo>
                    <a:cubicBezTo>
                      <a:pt x="366614" y="16187"/>
                      <a:pt x="357365" y="12884"/>
                      <a:pt x="340848" y="12884"/>
                    </a:cubicBezTo>
                    <a:cubicBezTo>
                      <a:pt x="290635" y="13544"/>
                      <a:pt x="241083" y="12884"/>
                      <a:pt x="190870" y="12884"/>
                    </a:cubicBezTo>
                    <a:cubicBezTo>
                      <a:pt x="184263" y="4955"/>
                      <a:pt x="175674" y="991"/>
                      <a:pt x="165103" y="991"/>
                    </a:cubicBezTo>
                    <a:cubicBezTo>
                      <a:pt x="120837" y="-330"/>
                      <a:pt x="75909" y="-330"/>
                      <a:pt x="31643" y="991"/>
                    </a:cubicBezTo>
                    <a:cubicBezTo>
                      <a:pt x="10501" y="1652"/>
                      <a:pt x="1912" y="14205"/>
                      <a:pt x="1251" y="34026"/>
                    </a:cubicBezTo>
                    <a:cubicBezTo>
                      <a:pt x="-71" y="89524"/>
                      <a:pt x="-731" y="144362"/>
                      <a:pt x="1251" y="199860"/>
                    </a:cubicBezTo>
                    <a:cubicBezTo>
                      <a:pt x="2572" y="227609"/>
                      <a:pt x="8519" y="233555"/>
                      <a:pt x="37589" y="234877"/>
                    </a:cubicBezTo>
                    <a:cubicBezTo>
                      <a:pt x="78552" y="236859"/>
                      <a:pt x="119515" y="236198"/>
                      <a:pt x="160478" y="234877"/>
                    </a:cubicBezTo>
                    <a:cubicBezTo>
                      <a:pt x="172371" y="234877"/>
                      <a:pt x="182942" y="230913"/>
                      <a:pt x="192192" y="222984"/>
                    </a:cubicBezTo>
                    <a:cubicBezTo>
                      <a:pt x="241083" y="222984"/>
                      <a:pt x="290635" y="222323"/>
                      <a:pt x="339526" y="223645"/>
                    </a:cubicBezTo>
                    <a:cubicBezTo>
                      <a:pt x="357365" y="224306"/>
                      <a:pt x="365954" y="219681"/>
                      <a:pt x="363972" y="199860"/>
                    </a:cubicBezTo>
                    <a:cubicBezTo>
                      <a:pt x="362650" y="184003"/>
                      <a:pt x="364632" y="167486"/>
                      <a:pt x="363311" y="151629"/>
                    </a:cubicBezTo>
                    <a:cubicBezTo>
                      <a:pt x="361990" y="133791"/>
                      <a:pt x="367275" y="126523"/>
                      <a:pt x="386435" y="126523"/>
                    </a:cubicBezTo>
                    <a:cubicBezTo>
                      <a:pt x="658641" y="127184"/>
                      <a:pt x="930847" y="127184"/>
                      <a:pt x="1203053" y="126523"/>
                    </a:cubicBezTo>
                    <a:cubicBezTo>
                      <a:pt x="1218249" y="126523"/>
                      <a:pt x="1224195" y="131808"/>
                      <a:pt x="1230802" y="145022"/>
                    </a:cubicBezTo>
                    <a:cubicBezTo>
                      <a:pt x="1250623" y="187968"/>
                      <a:pt x="1292907" y="206467"/>
                      <a:pt x="1339817" y="196556"/>
                    </a:cubicBezTo>
                    <a:cubicBezTo>
                      <a:pt x="1379458" y="187968"/>
                      <a:pt x="1397957" y="158897"/>
                      <a:pt x="1411832" y="124541"/>
                    </a:cubicBezTo>
                    <a:cubicBezTo>
                      <a:pt x="1411832" y="108684"/>
                      <a:pt x="1411832" y="92167"/>
                      <a:pt x="1411832" y="76310"/>
                    </a:cubicBezTo>
                    <a:cubicBezTo>
                      <a:pt x="1411171" y="74989"/>
                      <a:pt x="1409189" y="74328"/>
                      <a:pt x="1409189" y="7300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1" name="Freeform: Shape 310">
                <a:extLst>
                  <a:ext uri="{FF2B5EF4-FFF2-40B4-BE49-F238E27FC236}">
                    <a16:creationId xmlns:a16="http://schemas.microsoft.com/office/drawing/2014/main" id="{3944CDA3-F860-5317-1974-2C2BBA6A6907}"/>
                  </a:ext>
                </a:extLst>
              </p:cNvPr>
              <p:cNvSpPr/>
              <p:nvPr userDrawn="1"/>
            </p:nvSpPr>
            <p:spPr>
              <a:xfrm rot="16200000" flipH="1">
                <a:off x="1066573" y="3025173"/>
                <a:ext cx="121315" cy="944002"/>
              </a:xfrm>
              <a:custGeom>
                <a:avLst/>
                <a:gdLst>
                  <a:gd name="connsiteX0" fmla="*/ 85722 w 222690"/>
                  <a:gd name="connsiteY0" fmla="*/ 193430 h 1732846"/>
                  <a:gd name="connsiteX1" fmla="*/ 104882 w 222690"/>
                  <a:gd name="connsiteY1" fmla="*/ 219858 h 1732846"/>
                  <a:gd name="connsiteX2" fmla="*/ 104882 w 222690"/>
                  <a:gd name="connsiteY2" fmla="*/ 860070 h 1732846"/>
                  <a:gd name="connsiteX3" fmla="*/ 105543 w 222690"/>
                  <a:gd name="connsiteY3" fmla="*/ 1355591 h 1732846"/>
                  <a:gd name="connsiteX4" fmla="*/ 80437 w 222690"/>
                  <a:gd name="connsiteY4" fmla="*/ 1382018 h 1732846"/>
                  <a:gd name="connsiteX5" fmla="*/ 13706 w 222690"/>
                  <a:gd name="connsiteY5" fmla="*/ 1384000 h 1732846"/>
                  <a:gd name="connsiteX6" fmla="*/ 14367 w 222690"/>
                  <a:gd name="connsiteY6" fmla="*/ 1416374 h 1732846"/>
                  <a:gd name="connsiteX7" fmla="*/ 8421 w 222690"/>
                  <a:gd name="connsiteY7" fmla="*/ 1685937 h 1732846"/>
                  <a:gd name="connsiteX8" fmla="*/ 56652 w 222690"/>
                  <a:gd name="connsiteY8" fmla="*/ 1732847 h 1732846"/>
                  <a:gd name="connsiteX9" fmla="*/ 174255 w 222690"/>
                  <a:gd name="connsiteY9" fmla="*/ 1732847 h 1732846"/>
                  <a:gd name="connsiteX10" fmla="*/ 222486 w 222690"/>
                  <a:gd name="connsiteY10" fmla="*/ 1683295 h 1732846"/>
                  <a:gd name="connsiteX11" fmla="*/ 217200 w 222690"/>
                  <a:gd name="connsiteY11" fmla="*/ 1384661 h 1732846"/>
                  <a:gd name="connsiteX12" fmla="*/ 196058 w 222690"/>
                  <a:gd name="connsiteY12" fmla="*/ 1382018 h 1732846"/>
                  <a:gd name="connsiteX13" fmla="*/ 158398 w 222690"/>
                  <a:gd name="connsiteY13" fmla="*/ 1343037 h 1732846"/>
                  <a:gd name="connsiteX14" fmla="*/ 158398 w 222690"/>
                  <a:gd name="connsiteY14" fmla="*/ 215233 h 1732846"/>
                  <a:gd name="connsiteX15" fmla="*/ 174916 w 222690"/>
                  <a:gd name="connsiteY15" fmla="*/ 147843 h 1732846"/>
                  <a:gd name="connsiteX16" fmla="*/ 161041 w 222690"/>
                  <a:gd name="connsiteY16" fmla="*/ 26275 h 1732846"/>
                  <a:gd name="connsiteX17" fmla="*/ 48723 w 222690"/>
                  <a:gd name="connsiteY17" fmla="*/ 9758 h 1732846"/>
                  <a:gd name="connsiteX18" fmla="*/ 1814 w 222690"/>
                  <a:gd name="connsiteY18" fmla="*/ 117451 h 1732846"/>
                  <a:gd name="connsiteX19" fmla="*/ 85722 w 222690"/>
                  <a:gd name="connsiteY19" fmla="*/ 193430 h 1732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22690" h="1732846">
                    <a:moveTo>
                      <a:pt x="85722" y="193430"/>
                    </a:moveTo>
                    <a:cubicBezTo>
                      <a:pt x="107525" y="194752"/>
                      <a:pt x="104882" y="205984"/>
                      <a:pt x="104882" y="219858"/>
                    </a:cubicBezTo>
                    <a:cubicBezTo>
                      <a:pt x="104882" y="433262"/>
                      <a:pt x="104882" y="646666"/>
                      <a:pt x="104882" y="860070"/>
                    </a:cubicBezTo>
                    <a:cubicBezTo>
                      <a:pt x="104882" y="1025244"/>
                      <a:pt x="104882" y="1190417"/>
                      <a:pt x="105543" y="1355591"/>
                    </a:cubicBezTo>
                    <a:cubicBezTo>
                      <a:pt x="105543" y="1374751"/>
                      <a:pt x="101579" y="1382679"/>
                      <a:pt x="80437" y="1382018"/>
                    </a:cubicBezTo>
                    <a:cubicBezTo>
                      <a:pt x="58634" y="1381358"/>
                      <a:pt x="36170" y="1378715"/>
                      <a:pt x="13706" y="1384000"/>
                    </a:cubicBezTo>
                    <a:cubicBezTo>
                      <a:pt x="13706" y="1394571"/>
                      <a:pt x="14367" y="1405143"/>
                      <a:pt x="14367" y="1416374"/>
                    </a:cubicBezTo>
                    <a:cubicBezTo>
                      <a:pt x="18331" y="1506229"/>
                      <a:pt x="6439" y="1596083"/>
                      <a:pt x="8421" y="1685937"/>
                    </a:cubicBezTo>
                    <a:cubicBezTo>
                      <a:pt x="9742" y="1732847"/>
                      <a:pt x="8421" y="1732847"/>
                      <a:pt x="56652" y="1732847"/>
                    </a:cubicBezTo>
                    <a:cubicBezTo>
                      <a:pt x="95633" y="1732847"/>
                      <a:pt x="135274" y="1732847"/>
                      <a:pt x="174255" y="1732847"/>
                    </a:cubicBezTo>
                    <a:cubicBezTo>
                      <a:pt x="221825" y="1732847"/>
                      <a:pt x="221164" y="1732847"/>
                      <a:pt x="222486" y="1683295"/>
                    </a:cubicBezTo>
                    <a:cubicBezTo>
                      <a:pt x="224468" y="1583530"/>
                      <a:pt x="211254" y="1484426"/>
                      <a:pt x="217200" y="1384661"/>
                    </a:cubicBezTo>
                    <a:cubicBezTo>
                      <a:pt x="209933" y="1384000"/>
                      <a:pt x="203326" y="1382018"/>
                      <a:pt x="196058" y="1382018"/>
                    </a:cubicBezTo>
                    <a:cubicBezTo>
                      <a:pt x="158398" y="1381358"/>
                      <a:pt x="158398" y="1381358"/>
                      <a:pt x="158398" y="1343037"/>
                    </a:cubicBezTo>
                    <a:cubicBezTo>
                      <a:pt x="158398" y="967103"/>
                      <a:pt x="158398" y="591168"/>
                      <a:pt x="158398" y="215233"/>
                    </a:cubicBezTo>
                    <a:cubicBezTo>
                      <a:pt x="158398" y="190788"/>
                      <a:pt x="160380" y="169645"/>
                      <a:pt x="174916" y="147843"/>
                    </a:cubicBezTo>
                    <a:cubicBezTo>
                      <a:pt x="199362" y="110844"/>
                      <a:pt x="190772" y="56667"/>
                      <a:pt x="161041" y="26275"/>
                    </a:cubicBezTo>
                    <a:cubicBezTo>
                      <a:pt x="133953" y="-814"/>
                      <a:pt x="84401" y="-8081"/>
                      <a:pt x="48723" y="9758"/>
                    </a:cubicBezTo>
                    <a:cubicBezTo>
                      <a:pt x="12385" y="28918"/>
                      <a:pt x="-6114" y="71202"/>
                      <a:pt x="1814" y="117451"/>
                    </a:cubicBezTo>
                    <a:cubicBezTo>
                      <a:pt x="9742" y="161717"/>
                      <a:pt x="39474" y="190127"/>
                      <a:pt x="85722" y="193430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2" name="Freeform: Shape 311">
                <a:extLst>
                  <a:ext uri="{FF2B5EF4-FFF2-40B4-BE49-F238E27FC236}">
                    <a16:creationId xmlns:a16="http://schemas.microsoft.com/office/drawing/2014/main" id="{7C372A6B-3DAC-4B09-6FAF-818D772746D2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9293" y="4830746"/>
                <a:ext cx="748053" cy="311825"/>
              </a:xfrm>
              <a:custGeom>
                <a:avLst/>
                <a:gdLst>
                  <a:gd name="connsiteX0" fmla="*/ 99133 w 1373154"/>
                  <a:gd name="connsiteY0" fmla="*/ 196463 h 572397"/>
                  <a:gd name="connsiteX1" fmla="*/ 185023 w 1373154"/>
                  <a:gd name="connsiteY1" fmla="*/ 121805 h 572397"/>
                  <a:gd name="connsiteX2" fmla="*/ 216075 w 1373154"/>
                  <a:gd name="connsiteY2" fmla="*/ 100002 h 572397"/>
                  <a:gd name="connsiteX3" fmla="*/ 1238829 w 1373154"/>
                  <a:gd name="connsiteY3" fmla="*/ 100002 h 572397"/>
                  <a:gd name="connsiteX4" fmla="*/ 1265257 w 1373154"/>
                  <a:gd name="connsiteY4" fmla="*/ 101984 h 572397"/>
                  <a:gd name="connsiteX5" fmla="*/ 1264596 w 1373154"/>
                  <a:gd name="connsiteY5" fmla="*/ 200428 h 572397"/>
                  <a:gd name="connsiteX6" fmla="*/ 1243454 w 1373154"/>
                  <a:gd name="connsiteY6" fmla="*/ 221570 h 572397"/>
                  <a:gd name="connsiteX7" fmla="*/ 1164171 w 1373154"/>
                  <a:gd name="connsiteY7" fmla="*/ 223552 h 572397"/>
                  <a:gd name="connsiteX8" fmla="*/ 1164831 w 1373154"/>
                  <a:gd name="connsiteY8" fmla="*/ 258568 h 572397"/>
                  <a:gd name="connsiteX9" fmla="*/ 1158885 w 1373154"/>
                  <a:gd name="connsiteY9" fmla="*/ 525489 h 572397"/>
                  <a:gd name="connsiteX10" fmla="*/ 1207116 w 1373154"/>
                  <a:gd name="connsiteY10" fmla="*/ 572398 h 572397"/>
                  <a:gd name="connsiteX11" fmla="*/ 1324719 w 1373154"/>
                  <a:gd name="connsiteY11" fmla="*/ 572398 h 572397"/>
                  <a:gd name="connsiteX12" fmla="*/ 1372950 w 1373154"/>
                  <a:gd name="connsiteY12" fmla="*/ 522846 h 572397"/>
                  <a:gd name="connsiteX13" fmla="*/ 1367665 w 1373154"/>
                  <a:gd name="connsiteY13" fmla="*/ 224212 h 572397"/>
                  <a:gd name="connsiteX14" fmla="*/ 1335291 w 1373154"/>
                  <a:gd name="connsiteY14" fmla="*/ 185892 h 572397"/>
                  <a:gd name="connsiteX15" fmla="*/ 1335291 w 1373154"/>
                  <a:gd name="connsiteY15" fmla="*/ 53093 h 572397"/>
                  <a:gd name="connsiteX16" fmla="*/ 1306881 w 1373154"/>
                  <a:gd name="connsiteY16" fmla="*/ 27326 h 572397"/>
                  <a:gd name="connsiteX17" fmla="*/ 192951 w 1373154"/>
                  <a:gd name="connsiteY17" fmla="*/ 27986 h 572397"/>
                  <a:gd name="connsiteX18" fmla="*/ 143399 w 1373154"/>
                  <a:gd name="connsiteY18" fmla="*/ 14112 h 572397"/>
                  <a:gd name="connsiteX19" fmla="*/ 31081 w 1373154"/>
                  <a:gd name="connsiteY19" fmla="*/ 23362 h 572397"/>
                  <a:gd name="connsiteX20" fmla="*/ 7957 w 1373154"/>
                  <a:gd name="connsiteY20" fmla="*/ 139644 h 572397"/>
                  <a:gd name="connsiteX21" fmla="*/ 99133 w 1373154"/>
                  <a:gd name="connsiteY21" fmla="*/ 196463 h 572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373154" h="572397">
                    <a:moveTo>
                      <a:pt x="99133" y="196463"/>
                    </a:moveTo>
                    <a:cubicBezTo>
                      <a:pt x="144060" y="193160"/>
                      <a:pt x="175773" y="168053"/>
                      <a:pt x="185023" y="121805"/>
                    </a:cubicBezTo>
                    <a:cubicBezTo>
                      <a:pt x="188987" y="100663"/>
                      <a:pt x="199558" y="100002"/>
                      <a:pt x="216075" y="100002"/>
                    </a:cubicBezTo>
                    <a:cubicBezTo>
                      <a:pt x="556993" y="100002"/>
                      <a:pt x="897911" y="100002"/>
                      <a:pt x="1238829" y="100002"/>
                    </a:cubicBezTo>
                    <a:cubicBezTo>
                      <a:pt x="1247418" y="100002"/>
                      <a:pt x="1256668" y="101323"/>
                      <a:pt x="1265257" y="101984"/>
                    </a:cubicBezTo>
                    <a:cubicBezTo>
                      <a:pt x="1265257" y="135019"/>
                      <a:pt x="1263936" y="167393"/>
                      <a:pt x="1264596" y="200428"/>
                    </a:cubicBezTo>
                    <a:cubicBezTo>
                      <a:pt x="1265257" y="216945"/>
                      <a:pt x="1259311" y="221570"/>
                      <a:pt x="1243454" y="221570"/>
                    </a:cubicBezTo>
                    <a:cubicBezTo>
                      <a:pt x="1217026" y="221570"/>
                      <a:pt x="1190599" y="218266"/>
                      <a:pt x="1164171" y="223552"/>
                    </a:cubicBezTo>
                    <a:cubicBezTo>
                      <a:pt x="1164171" y="235444"/>
                      <a:pt x="1164171" y="246676"/>
                      <a:pt x="1164831" y="258568"/>
                    </a:cubicBezTo>
                    <a:cubicBezTo>
                      <a:pt x="1168796" y="347762"/>
                      <a:pt x="1156903" y="436295"/>
                      <a:pt x="1158885" y="525489"/>
                    </a:cubicBezTo>
                    <a:cubicBezTo>
                      <a:pt x="1160207" y="571737"/>
                      <a:pt x="1158885" y="572398"/>
                      <a:pt x="1207116" y="572398"/>
                    </a:cubicBezTo>
                    <a:cubicBezTo>
                      <a:pt x="1246097" y="572398"/>
                      <a:pt x="1285739" y="572398"/>
                      <a:pt x="1324719" y="572398"/>
                    </a:cubicBezTo>
                    <a:cubicBezTo>
                      <a:pt x="1372950" y="572398"/>
                      <a:pt x="1372289" y="572398"/>
                      <a:pt x="1372950" y="522846"/>
                    </a:cubicBezTo>
                    <a:cubicBezTo>
                      <a:pt x="1374932" y="423081"/>
                      <a:pt x="1361718" y="323977"/>
                      <a:pt x="1367665" y="224212"/>
                    </a:cubicBezTo>
                    <a:cubicBezTo>
                      <a:pt x="1340576" y="224873"/>
                      <a:pt x="1333969" y="212320"/>
                      <a:pt x="1335291" y="185892"/>
                    </a:cubicBezTo>
                    <a:cubicBezTo>
                      <a:pt x="1337933" y="141626"/>
                      <a:pt x="1335291" y="97359"/>
                      <a:pt x="1335291" y="53093"/>
                    </a:cubicBezTo>
                    <a:cubicBezTo>
                      <a:pt x="1342558" y="26004"/>
                      <a:pt x="1325380" y="27326"/>
                      <a:pt x="1306881" y="27326"/>
                    </a:cubicBezTo>
                    <a:cubicBezTo>
                      <a:pt x="935571" y="27326"/>
                      <a:pt x="564261" y="27326"/>
                      <a:pt x="192951" y="27986"/>
                    </a:cubicBezTo>
                    <a:cubicBezTo>
                      <a:pt x="174452" y="27986"/>
                      <a:pt x="159256" y="24683"/>
                      <a:pt x="143399" y="14112"/>
                    </a:cubicBezTo>
                    <a:cubicBezTo>
                      <a:pt x="109043" y="-8352"/>
                      <a:pt x="60812" y="-3066"/>
                      <a:pt x="31081" y="23362"/>
                    </a:cubicBezTo>
                    <a:cubicBezTo>
                      <a:pt x="1350" y="50450"/>
                      <a:pt x="-8560" y="100002"/>
                      <a:pt x="7957" y="139644"/>
                    </a:cubicBezTo>
                    <a:cubicBezTo>
                      <a:pt x="22492" y="177303"/>
                      <a:pt x="58170" y="199767"/>
                      <a:pt x="99133" y="19646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98" name="Group 297">
              <a:extLst>
                <a:ext uri="{FF2B5EF4-FFF2-40B4-BE49-F238E27FC236}">
                  <a16:creationId xmlns:a16="http://schemas.microsoft.com/office/drawing/2014/main" id="{25B7074E-0307-1AA7-D668-33BBB07EE725}"/>
                </a:ext>
              </a:extLst>
            </p:cNvPr>
            <p:cNvGrpSpPr/>
            <p:nvPr userDrawn="1"/>
          </p:nvGrpSpPr>
          <p:grpSpPr>
            <a:xfrm>
              <a:off x="4782728" y="2208743"/>
              <a:ext cx="1206268" cy="3147897"/>
              <a:chOff x="4889732" y="2208743"/>
              <a:chExt cx="1206268" cy="3147897"/>
            </a:xfrm>
            <a:grpFill/>
          </p:grpSpPr>
          <p:sp>
            <p:nvSpPr>
              <p:cNvPr id="299" name="Freeform: Shape 298">
                <a:extLst>
                  <a:ext uri="{FF2B5EF4-FFF2-40B4-BE49-F238E27FC236}">
                    <a16:creationId xmlns:a16="http://schemas.microsoft.com/office/drawing/2014/main" id="{B97463C3-184F-C32F-2E62-348F66FD3CEF}"/>
                  </a:ext>
                </a:extLst>
              </p:cNvPr>
              <p:cNvSpPr/>
              <p:nvPr userDrawn="1"/>
            </p:nvSpPr>
            <p:spPr>
              <a:xfrm flipH="1">
                <a:off x="4889732" y="2408235"/>
                <a:ext cx="1206268" cy="720041"/>
              </a:xfrm>
              <a:custGeom>
                <a:avLst/>
                <a:gdLst>
                  <a:gd name="connsiteX0" fmla="*/ 1864067 w 2214270"/>
                  <a:gd name="connsiteY0" fmla="*/ 1293985 h 1321734"/>
                  <a:gd name="connsiteX1" fmla="*/ 1891816 w 2214270"/>
                  <a:gd name="connsiteY1" fmla="*/ 1319752 h 1321734"/>
                  <a:gd name="connsiteX2" fmla="*/ 2041794 w 2214270"/>
                  <a:gd name="connsiteY2" fmla="*/ 1321734 h 1321734"/>
                  <a:gd name="connsiteX3" fmla="*/ 2185825 w 2214270"/>
                  <a:gd name="connsiteY3" fmla="*/ 1321074 h 1321734"/>
                  <a:gd name="connsiteX4" fmla="*/ 2214235 w 2214270"/>
                  <a:gd name="connsiteY4" fmla="*/ 1292663 h 1321734"/>
                  <a:gd name="connsiteX5" fmla="*/ 2214235 w 2214270"/>
                  <a:gd name="connsiteY5" fmla="*/ 1135418 h 1321734"/>
                  <a:gd name="connsiteX6" fmla="*/ 2185825 w 2214270"/>
                  <a:gd name="connsiteY6" fmla="*/ 1107009 h 1321734"/>
                  <a:gd name="connsiteX7" fmla="*/ 2041794 w 2214270"/>
                  <a:gd name="connsiteY7" fmla="*/ 1106348 h 1321734"/>
                  <a:gd name="connsiteX8" fmla="*/ 1908334 w 2214270"/>
                  <a:gd name="connsiteY8" fmla="*/ 1108330 h 1321734"/>
                  <a:gd name="connsiteX9" fmla="*/ 1866049 w 2214270"/>
                  <a:gd name="connsiteY9" fmla="*/ 1150614 h 1321734"/>
                  <a:gd name="connsiteX10" fmla="*/ 1834336 w 2214270"/>
                  <a:gd name="connsiteY10" fmla="*/ 1183649 h 1321734"/>
                  <a:gd name="connsiteX11" fmla="*/ 170710 w 2214270"/>
                  <a:gd name="connsiteY11" fmla="*/ 1183649 h 1321734"/>
                  <a:gd name="connsiteX12" fmla="*/ 139657 w 2214270"/>
                  <a:gd name="connsiteY12" fmla="*/ 1153257 h 1321734"/>
                  <a:gd name="connsiteX13" fmla="*/ 139657 w 2214270"/>
                  <a:gd name="connsiteY13" fmla="*/ 213090 h 1321734"/>
                  <a:gd name="connsiteX14" fmla="*/ 157496 w 2214270"/>
                  <a:gd name="connsiteY14" fmla="*/ 172127 h 1321734"/>
                  <a:gd name="connsiteX15" fmla="*/ 179959 w 2214270"/>
                  <a:gd name="connsiteY15" fmla="*/ 53863 h 1321734"/>
                  <a:gd name="connsiteX16" fmla="*/ 86801 w 2214270"/>
                  <a:gd name="connsiteY16" fmla="*/ 347 h 1321734"/>
                  <a:gd name="connsiteX17" fmla="*/ 3554 w 2214270"/>
                  <a:gd name="connsiteY17" fmla="*/ 71702 h 1321734"/>
                  <a:gd name="connsiteX18" fmla="*/ 44517 w 2214270"/>
                  <a:gd name="connsiteY18" fmla="*/ 181377 h 1321734"/>
                  <a:gd name="connsiteX19" fmla="*/ 66981 w 2214270"/>
                  <a:gd name="connsiteY19" fmla="*/ 223661 h 1321734"/>
                  <a:gd name="connsiteX20" fmla="*/ 66320 w 2214270"/>
                  <a:gd name="connsiteY20" fmla="*/ 1222630 h 1321734"/>
                  <a:gd name="connsiteX21" fmla="*/ 100676 w 2214270"/>
                  <a:gd name="connsiteY21" fmla="*/ 1256325 h 1321734"/>
                  <a:gd name="connsiteX22" fmla="*/ 1825747 w 2214270"/>
                  <a:gd name="connsiteY22" fmla="*/ 1255665 h 1321734"/>
                  <a:gd name="connsiteX23" fmla="*/ 1864067 w 2214270"/>
                  <a:gd name="connsiteY23" fmla="*/ 1293985 h 1321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214270" h="1321734">
                    <a:moveTo>
                      <a:pt x="1864067" y="1293985"/>
                    </a:moveTo>
                    <a:cubicBezTo>
                      <a:pt x="1862746" y="1317109"/>
                      <a:pt x="1872656" y="1319752"/>
                      <a:pt x="1891816" y="1319752"/>
                    </a:cubicBezTo>
                    <a:cubicBezTo>
                      <a:pt x="1942029" y="1319752"/>
                      <a:pt x="1991581" y="1316449"/>
                      <a:pt x="2041794" y="1321734"/>
                    </a:cubicBezTo>
                    <a:cubicBezTo>
                      <a:pt x="2090024" y="1321734"/>
                      <a:pt x="2137595" y="1320413"/>
                      <a:pt x="2185825" y="1321074"/>
                    </a:cubicBezTo>
                    <a:cubicBezTo>
                      <a:pt x="2206307" y="1321074"/>
                      <a:pt x="2214235" y="1313145"/>
                      <a:pt x="2214235" y="1292663"/>
                    </a:cubicBezTo>
                    <a:cubicBezTo>
                      <a:pt x="2213574" y="1240469"/>
                      <a:pt x="2213574" y="1187613"/>
                      <a:pt x="2214235" y="1135418"/>
                    </a:cubicBezTo>
                    <a:cubicBezTo>
                      <a:pt x="2214896" y="1114276"/>
                      <a:pt x="2206307" y="1107009"/>
                      <a:pt x="2185825" y="1107009"/>
                    </a:cubicBezTo>
                    <a:cubicBezTo>
                      <a:pt x="2137595" y="1107669"/>
                      <a:pt x="2090024" y="1107009"/>
                      <a:pt x="2041794" y="1106348"/>
                    </a:cubicBezTo>
                    <a:cubicBezTo>
                      <a:pt x="1997527" y="1107009"/>
                      <a:pt x="1952600" y="1107669"/>
                      <a:pt x="1908334" y="1108330"/>
                    </a:cubicBezTo>
                    <a:cubicBezTo>
                      <a:pt x="1865389" y="1108330"/>
                      <a:pt x="1864067" y="1108330"/>
                      <a:pt x="1866049" y="1150614"/>
                    </a:cubicBezTo>
                    <a:cubicBezTo>
                      <a:pt x="1867371" y="1175721"/>
                      <a:pt x="1861425" y="1183649"/>
                      <a:pt x="1834336" y="1183649"/>
                    </a:cubicBezTo>
                    <a:cubicBezTo>
                      <a:pt x="1280014" y="1182988"/>
                      <a:pt x="725692" y="1182988"/>
                      <a:pt x="170710" y="1183649"/>
                    </a:cubicBezTo>
                    <a:cubicBezTo>
                      <a:pt x="146925" y="1183649"/>
                      <a:pt x="139657" y="1178364"/>
                      <a:pt x="139657" y="1153257"/>
                    </a:cubicBezTo>
                    <a:cubicBezTo>
                      <a:pt x="140318" y="840089"/>
                      <a:pt x="140318" y="526259"/>
                      <a:pt x="139657" y="213090"/>
                    </a:cubicBezTo>
                    <a:cubicBezTo>
                      <a:pt x="139657" y="195912"/>
                      <a:pt x="142960" y="184020"/>
                      <a:pt x="157496" y="172127"/>
                    </a:cubicBezTo>
                    <a:cubicBezTo>
                      <a:pt x="189870" y="145699"/>
                      <a:pt x="198459" y="94826"/>
                      <a:pt x="179959" y="53863"/>
                    </a:cubicBezTo>
                    <a:cubicBezTo>
                      <a:pt x="163442" y="17525"/>
                      <a:pt x="128425" y="-2957"/>
                      <a:pt x="86801" y="347"/>
                    </a:cubicBezTo>
                    <a:cubicBezTo>
                      <a:pt x="43856" y="3650"/>
                      <a:pt x="14786" y="28757"/>
                      <a:pt x="3554" y="71702"/>
                    </a:cubicBezTo>
                    <a:cubicBezTo>
                      <a:pt x="-7678" y="114647"/>
                      <a:pt x="8179" y="162217"/>
                      <a:pt x="44517" y="181377"/>
                    </a:cubicBezTo>
                    <a:cubicBezTo>
                      <a:pt x="64338" y="191948"/>
                      <a:pt x="66981" y="204501"/>
                      <a:pt x="66981" y="223661"/>
                    </a:cubicBezTo>
                    <a:cubicBezTo>
                      <a:pt x="66320" y="556651"/>
                      <a:pt x="66981" y="889641"/>
                      <a:pt x="66320" y="1222630"/>
                    </a:cubicBezTo>
                    <a:cubicBezTo>
                      <a:pt x="66320" y="1250379"/>
                      <a:pt x="73588" y="1256325"/>
                      <a:pt x="100676" y="1256325"/>
                    </a:cubicBezTo>
                    <a:cubicBezTo>
                      <a:pt x="675479" y="1255665"/>
                      <a:pt x="1250944" y="1255665"/>
                      <a:pt x="1825747" y="1255665"/>
                    </a:cubicBezTo>
                    <a:cubicBezTo>
                      <a:pt x="1864067" y="1256325"/>
                      <a:pt x="1866049" y="1256325"/>
                      <a:pt x="1864067" y="1293985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0" name="Freeform: Shape 299">
                <a:extLst>
                  <a:ext uri="{FF2B5EF4-FFF2-40B4-BE49-F238E27FC236}">
                    <a16:creationId xmlns:a16="http://schemas.microsoft.com/office/drawing/2014/main" id="{F0438E15-963A-F927-F462-24031ED81873}"/>
                  </a:ext>
                </a:extLst>
              </p:cNvPr>
              <p:cNvSpPr/>
              <p:nvPr userDrawn="1"/>
            </p:nvSpPr>
            <p:spPr>
              <a:xfrm flipH="1">
                <a:off x="4889732" y="3803842"/>
                <a:ext cx="862897" cy="590574"/>
              </a:xfrm>
              <a:custGeom>
                <a:avLst/>
                <a:gdLst>
                  <a:gd name="connsiteX0" fmla="*/ 162118 w 1583966"/>
                  <a:gd name="connsiteY0" fmla="*/ 885330 h 1084079"/>
                  <a:gd name="connsiteX1" fmla="*/ 162118 w 1583966"/>
                  <a:gd name="connsiteY1" fmla="*/ 156584 h 1084079"/>
                  <a:gd name="connsiteX2" fmla="*/ 154851 w 1583966"/>
                  <a:gd name="connsiteY2" fmla="*/ 110336 h 1084079"/>
                  <a:gd name="connsiteX3" fmla="*/ 166083 w 1583966"/>
                  <a:gd name="connsiteY3" fmla="*/ 108354 h 1084079"/>
                  <a:gd name="connsiteX4" fmla="*/ 1213282 w 1583966"/>
                  <a:gd name="connsiteY4" fmla="*/ 107693 h 1084079"/>
                  <a:gd name="connsiteX5" fmla="*/ 1235085 w 1583966"/>
                  <a:gd name="connsiteY5" fmla="*/ 130817 h 1084079"/>
                  <a:gd name="connsiteX6" fmla="*/ 1234424 w 1583966"/>
                  <a:gd name="connsiteY6" fmla="*/ 189619 h 1084079"/>
                  <a:gd name="connsiteX7" fmla="*/ 1255566 w 1583966"/>
                  <a:gd name="connsiteY7" fmla="*/ 210761 h 1084079"/>
                  <a:gd name="connsiteX8" fmla="*/ 1410829 w 1583966"/>
                  <a:gd name="connsiteY8" fmla="*/ 211422 h 1084079"/>
                  <a:gd name="connsiteX9" fmla="*/ 1555521 w 1583966"/>
                  <a:gd name="connsiteY9" fmla="*/ 210761 h 1084079"/>
                  <a:gd name="connsiteX10" fmla="*/ 1583931 w 1583966"/>
                  <a:gd name="connsiteY10" fmla="*/ 182351 h 1084079"/>
                  <a:gd name="connsiteX11" fmla="*/ 1583931 w 1583966"/>
                  <a:gd name="connsiteY11" fmla="*/ 29731 h 1084079"/>
                  <a:gd name="connsiteX12" fmla="*/ 1552878 w 1583966"/>
                  <a:gd name="connsiteY12" fmla="*/ 661 h 1084079"/>
                  <a:gd name="connsiteX13" fmla="*/ 1405544 w 1583966"/>
                  <a:gd name="connsiteY13" fmla="*/ 661 h 1084079"/>
                  <a:gd name="connsiteX14" fmla="*/ 1255566 w 1583966"/>
                  <a:gd name="connsiteY14" fmla="*/ 0 h 1084079"/>
                  <a:gd name="connsiteX15" fmla="*/ 1234424 w 1583966"/>
                  <a:gd name="connsiteY15" fmla="*/ 20481 h 1084079"/>
                  <a:gd name="connsiteX16" fmla="*/ 1200729 w 1583966"/>
                  <a:gd name="connsiteY16" fmla="*/ 53516 h 1084079"/>
                  <a:gd name="connsiteX17" fmla="*/ 158815 w 1583966"/>
                  <a:gd name="connsiteY17" fmla="*/ 52855 h 1084079"/>
                  <a:gd name="connsiteX18" fmla="*/ 89442 w 1583966"/>
                  <a:gd name="connsiteY18" fmla="*/ 122228 h 1084079"/>
                  <a:gd name="connsiteX19" fmla="*/ 89442 w 1583966"/>
                  <a:gd name="connsiteY19" fmla="*/ 861544 h 1084079"/>
                  <a:gd name="connsiteX20" fmla="*/ 66318 w 1583966"/>
                  <a:gd name="connsiteY20" fmla="*/ 893918 h 1084079"/>
                  <a:gd name="connsiteX21" fmla="*/ 17427 w 1583966"/>
                  <a:gd name="connsiteY21" fmla="*/ 928935 h 1084079"/>
                  <a:gd name="connsiteX22" fmla="*/ 31301 w 1583966"/>
                  <a:gd name="connsiteY22" fmla="*/ 1061074 h 1084079"/>
                  <a:gd name="connsiteX23" fmla="*/ 155512 w 1583966"/>
                  <a:gd name="connsiteY23" fmla="*/ 1064377 h 1084079"/>
                  <a:gd name="connsiteX24" fmla="*/ 175993 w 1583966"/>
                  <a:gd name="connsiteY24" fmla="*/ 932900 h 1084079"/>
                  <a:gd name="connsiteX25" fmla="*/ 162118 w 1583966"/>
                  <a:gd name="connsiteY25" fmla="*/ 885330 h 1084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583966" h="1084079">
                    <a:moveTo>
                      <a:pt x="162118" y="885330"/>
                    </a:moveTo>
                    <a:cubicBezTo>
                      <a:pt x="162118" y="642194"/>
                      <a:pt x="162118" y="399720"/>
                      <a:pt x="162118" y="156584"/>
                    </a:cubicBezTo>
                    <a:cubicBezTo>
                      <a:pt x="162118" y="141388"/>
                      <a:pt x="163440" y="125532"/>
                      <a:pt x="154851" y="110336"/>
                    </a:cubicBezTo>
                    <a:cubicBezTo>
                      <a:pt x="160797" y="109675"/>
                      <a:pt x="163440" y="108354"/>
                      <a:pt x="166083" y="108354"/>
                    </a:cubicBezTo>
                    <a:cubicBezTo>
                      <a:pt x="514929" y="108354"/>
                      <a:pt x="864436" y="108354"/>
                      <a:pt x="1213282" y="107693"/>
                    </a:cubicBezTo>
                    <a:cubicBezTo>
                      <a:pt x="1231782" y="107693"/>
                      <a:pt x="1235746" y="114960"/>
                      <a:pt x="1235085" y="130817"/>
                    </a:cubicBezTo>
                    <a:cubicBezTo>
                      <a:pt x="1233764" y="150638"/>
                      <a:pt x="1235746" y="170459"/>
                      <a:pt x="1234424" y="189619"/>
                    </a:cubicBezTo>
                    <a:cubicBezTo>
                      <a:pt x="1233103" y="206137"/>
                      <a:pt x="1238388" y="211422"/>
                      <a:pt x="1255566" y="210761"/>
                    </a:cubicBezTo>
                    <a:cubicBezTo>
                      <a:pt x="1307101" y="210101"/>
                      <a:pt x="1359295" y="210761"/>
                      <a:pt x="1410829" y="211422"/>
                    </a:cubicBezTo>
                    <a:cubicBezTo>
                      <a:pt x="1459060" y="211422"/>
                      <a:pt x="1507291" y="210101"/>
                      <a:pt x="1555521" y="210761"/>
                    </a:cubicBezTo>
                    <a:cubicBezTo>
                      <a:pt x="1576003" y="210761"/>
                      <a:pt x="1584592" y="203494"/>
                      <a:pt x="1583931" y="182351"/>
                    </a:cubicBezTo>
                    <a:cubicBezTo>
                      <a:pt x="1583270" y="131478"/>
                      <a:pt x="1582610" y="80605"/>
                      <a:pt x="1583931" y="29731"/>
                    </a:cubicBezTo>
                    <a:cubicBezTo>
                      <a:pt x="1584592" y="6607"/>
                      <a:pt x="1574021" y="661"/>
                      <a:pt x="1552878" y="661"/>
                    </a:cubicBezTo>
                    <a:cubicBezTo>
                      <a:pt x="1503987" y="1321"/>
                      <a:pt x="1454435" y="661"/>
                      <a:pt x="1405544" y="661"/>
                    </a:cubicBezTo>
                    <a:cubicBezTo>
                      <a:pt x="1355331" y="661"/>
                      <a:pt x="1305779" y="661"/>
                      <a:pt x="1255566" y="0"/>
                    </a:cubicBezTo>
                    <a:cubicBezTo>
                      <a:pt x="1239710" y="0"/>
                      <a:pt x="1231121" y="3964"/>
                      <a:pt x="1234424" y="20481"/>
                    </a:cubicBezTo>
                    <a:cubicBezTo>
                      <a:pt x="1240370" y="49552"/>
                      <a:pt x="1225835" y="53516"/>
                      <a:pt x="1200729" y="53516"/>
                    </a:cubicBezTo>
                    <a:cubicBezTo>
                      <a:pt x="853204" y="52855"/>
                      <a:pt x="506340" y="52855"/>
                      <a:pt x="158815" y="52855"/>
                    </a:cubicBezTo>
                    <a:cubicBezTo>
                      <a:pt x="113888" y="52855"/>
                      <a:pt x="89442" y="77301"/>
                      <a:pt x="89442" y="122228"/>
                    </a:cubicBezTo>
                    <a:cubicBezTo>
                      <a:pt x="89442" y="368667"/>
                      <a:pt x="89442" y="615106"/>
                      <a:pt x="89442" y="861544"/>
                    </a:cubicBezTo>
                    <a:cubicBezTo>
                      <a:pt x="89442" y="879383"/>
                      <a:pt x="88121" y="891276"/>
                      <a:pt x="66318" y="893918"/>
                    </a:cubicBezTo>
                    <a:cubicBezTo>
                      <a:pt x="45176" y="896561"/>
                      <a:pt x="29319" y="911096"/>
                      <a:pt x="17427" y="928935"/>
                    </a:cubicBezTo>
                    <a:cubicBezTo>
                      <a:pt x="-10323" y="970559"/>
                      <a:pt x="-4376" y="1029361"/>
                      <a:pt x="31301" y="1061074"/>
                    </a:cubicBezTo>
                    <a:cubicBezTo>
                      <a:pt x="63675" y="1090145"/>
                      <a:pt x="120495" y="1092127"/>
                      <a:pt x="155512" y="1064377"/>
                    </a:cubicBezTo>
                    <a:cubicBezTo>
                      <a:pt x="192510" y="1034646"/>
                      <a:pt x="202421" y="975845"/>
                      <a:pt x="175993" y="932900"/>
                    </a:cubicBezTo>
                    <a:cubicBezTo>
                      <a:pt x="164761" y="919025"/>
                      <a:pt x="162118" y="903168"/>
                      <a:pt x="162118" y="885330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1" name="Freeform: Shape 300">
                <a:extLst>
                  <a:ext uri="{FF2B5EF4-FFF2-40B4-BE49-F238E27FC236}">
                    <a16:creationId xmlns:a16="http://schemas.microsoft.com/office/drawing/2014/main" id="{FF75344F-6650-F920-8F16-7927490D982D}"/>
                  </a:ext>
                </a:extLst>
              </p:cNvPr>
              <p:cNvSpPr/>
              <p:nvPr userDrawn="1"/>
            </p:nvSpPr>
            <p:spPr>
              <a:xfrm flipH="1">
                <a:off x="4889732" y="2618015"/>
                <a:ext cx="898091" cy="123739"/>
              </a:xfrm>
              <a:custGeom>
                <a:avLst/>
                <a:gdLst>
                  <a:gd name="connsiteX0" fmla="*/ 66839 w 1648569"/>
                  <a:gd name="connsiteY0" fmla="*/ 192784 h 227140"/>
                  <a:gd name="connsiteX1" fmla="*/ 173872 w 1648569"/>
                  <a:gd name="connsiteY1" fmla="*/ 153142 h 227140"/>
                  <a:gd name="connsiteX2" fmla="*/ 215496 w 1648569"/>
                  <a:gd name="connsiteY2" fmla="*/ 130679 h 227140"/>
                  <a:gd name="connsiteX3" fmla="*/ 1265338 w 1648569"/>
                  <a:gd name="connsiteY3" fmla="*/ 130679 h 227140"/>
                  <a:gd name="connsiteX4" fmla="*/ 1283837 w 1648569"/>
                  <a:gd name="connsiteY4" fmla="*/ 130679 h 227140"/>
                  <a:gd name="connsiteX5" fmla="*/ 1299694 w 1648569"/>
                  <a:gd name="connsiteY5" fmla="*/ 146535 h 227140"/>
                  <a:gd name="connsiteX6" fmla="*/ 1299694 w 1648569"/>
                  <a:gd name="connsiteY6" fmla="*/ 165035 h 227140"/>
                  <a:gd name="connsiteX7" fmla="*/ 1362460 w 1648569"/>
                  <a:gd name="connsiteY7" fmla="*/ 226479 h 227140"/>
                  <a:gd name="connsiteX8" fmla="*/ 1474778 w 1648569"/>
                  <a:gd name="connsiteY8" fmla="*/ 227140 h 227140"/>
                  <a:gd name="connsiteX9" fmla="*/ 1618809 w 1648569"/>
                  <a:gd name="connsiteY9" fmla="*/ 226479 h 227140"/>
                  <a:gd name="connsiteX10" fmla="*/ 1648540 w 1648569"/>
                  <a:gd name="connsiteY10" fmla="*/ 196748 h 227140"/>
                  <a:gd name="connsiteX11" fmla="*/ 1648540 w 1648569"/>
                  <a:gd name="connsiteY11" fmla="*/ 47431 h 227140"/>
                  <a:gd name="connsiteX12" fmla="*/ 1616827 w 1648569"/>
                  <a:gd name="connsiteY12" fmla="*/ 17040 h 227140"/>
                  <a:gd name="connsiteX13" fmla="*/ 1475438 w 1648569"/>
                  <a:gd name="connsiteY13" fmla="*/ 16379 h 227140"/>
                  <a:gd name="connsiteX14" fmla="*/ 1320175 w 1648569"/>
                  <a:gd name="connsiteY14" fmla="*/ 17040 h 227140"/>
                  <a:gd name="connsiteX15" fmla="*/ 1300355 w 1648569"/>
                  <a:gd name="connsiteY15" fmla="*/ 30253 h 227140"/>
                  <a:gd name="connsiteX16" fmla="*/ 1267980 w 1648569"/>
                  <a:gd name="connsiteY16" fmla="*/ 59324 h 227140"/>
                  <a:gd name="connsiteX17" fmla="*/ 212853 w 1648569"/>
                  <a:gd name="connsiteY17" fmla="*/ 59324 h 227140"/>
                  <a:gd name="connsiteX18" fmla="*/ 169908 w 1648569"/>
                  <a:gd name="connsiteY18" fmla="*/ 36860 h 227140"/>
                  <a:gd name="connsiteX19" fmla="*/ 62215 w 1648569"/>
                  <a:gd name="connsiteY19" fmla="*/ 5808 h 227140"/>
                  <a:gd name="connsiteX20" fmla="*/ 109 w 1648569"/>
                  <a:gd name="connsiteY20" fmla="*/ 102269 h 227140"/>
                  <a:gd name="connsiteX21" fmla="*/ 66839 w 1648569"/>
                  <a:gd name="connsiteY21" fmla="*/ 192784 h 227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648569" h="227140">
                    <a:moveTo>
                      <a:pt x="66839" y="192784"/>
                    </a:moveTo>
                    <a:cubicBezTo>
                      <a:pt x="109785" y="204676"/>
                      <a:pt x="154712" y="190141"/>
                      <a:pt x="173872" y="153142"/>
                    </a:cubicBezTo>
                    <a:cubicBezTo>
                      <a:pt x="184443" y="133982"/>
                      <a:pt x="196335" y="130679"/>
                      <a:pt x="215496" y="130679"/>
                    </a:cubicBezTo>
                    <a:cubicBezTo>
                      <a:pt x="565663" y="131339"/>
                      <a:pt x="915170" y="130679"/>
                      <a:pt x="1265338" y="130679"/>
                    </a:cubicBezTo>
                    <a:cubicBezTo>
                      <a:pt x="1271284" y="130679"/>
                      <a:pt x="1277891" y="131339"/>
                      <a:pt x="1283837" y="130679"/>
                    </a:cubicBezTo>
                    <a:cubicBezTo>
                      <a:pt x="1295069" y="130018"/>
                      <a:pt x="1300355" y="134643"/>
                      <a:pt x="1299694" y="146535"/>
                    </a:cubicBezTo>
                    <a:cubicBezTo>
                      <a:pt x="1299033" y="152482"/>
                      <a:pt x="1299694" y="159089"/>
                      <a:pt x="1299694" y="165035"/>
                    </a:cubicBezTo>
                    <a:cubicBezTo>
                      <a:pt x="1299694" y="226479"/>
                      <a:pt x="1299694" y="226479"/>
                      <a:pt x="1362460" y="226479"/>
                    </a:cubicBezTo>
                    <a:cubicBezTo>
                      <a:pt x="1400119" y="226479"/>
                      <a:pt x="1437118" y="227140"/>
                      <a:pt x="1474778" y="227140"/>
                    </a:cubicBezTo>
                    <a:cubicBezTo>
                      <a:pt x="1523008" y="226479"/>
                      <a:pt x="1571239" y="225819"/>
                      <a:pt x="1618809" y="226479"/>
                    </a:cubicBezTo>
                    <a:cubicBezTo>
                      <a:pt x="1641272" y="227140"/>
                      <a:pt x="1648540" y="217890"/>
                      <a:pt x="1648540" y="196748"/>
                    </a:cubicBezTo>
                    <a:cubicBezTo>
                      <a:pt x="1647879" y="147196"/>
                      <a:pt x="1647219" y="96983"/>
                      <a:pt x="1648540" y="47431"/>
                    </a:cubicBezTo>
                    <a:cubicBezTo>
                      <a:pt x="1649201" y="22986"/>
                      <a:pt x="1638630" y="17040"/>
                      <a:pt x="1616827" y="17040"/>
                    </a:cubicBezTo>
                    <a:cubicBezTo>
                      <a:pt x="1569918" y="17700"/>
                      <a:pt x="1522348" y="16379"/>
                      <a:pt x="1475438" y="16379"/>
                    </a:cubicBezTo>
                    <a:cubicBezTo>
                      <a:pt x="1423904" y="16379"/>
                      <a:pt x="1371709" y="17040"/>
                      <a:pt x="1320175" y="17040"/>
                    </a:cubicBezTo>
                    <a:cubicBezTo>
                      <a:pt x="1310926" y="17040"/>
                      <a:pt x="1297712" y="13736"/>
                      <a:pt x="1300355" y="30253"/>
                    </a:cubicBezTo>
                    <a:cubicBezTo>
                      <a:pt x="1304979" y="58002"/>
                      <a:pt x="1289123" y="59324"/>
                      <a:pt x="1267980" y="59324"/>
                    </a:cubicBezTo>
                    <a:cubicBezTo>
                      <a:pt x="916492" y="58663"/>
                      <a:pt x="564342" y="58663"/>
                      <a:pt x="212853" y="59324"/>
                    </a:cubicBezTo>
                    <a:cubicBezTo>
                      <a:pt x="193032" y="59324"/>
                      <a:pt x="181140" y="54699"/>
                      <a:pt x="169908" y="36860"/>
                    </a:cubicBezTo>
                    <a:cubicBezTo>
                      <a:pt x="148105" y="3165"/>
                      <a:pt x="102517" y="-8067"/>
                      <a:pt x="62215" y="5808"/>
                    </a:cubicBezTo>
                    <a:cubicBezTo>
                      <a:pt x="23234" y="19022"/>
                      <a:pt x="-1873" y="57342"/>
                      <a:pt x="109" y="102269"/>
                    </a:cubicBezTo>
                    <a:cubicBezTo>
                      <a:pt x="1431" y="146535"/>
                      <a:pt x="28519" y="182213"/>
                      <a:pt x="66839" y="192784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2" name="Freeform: Shape 301">
                <a:extLst>
                  <a:ext uri="{FF2B5EF4-FFF2-40B4-BE49-F238E27FC236}">
                    <a16:creationId xmlns:a16="http://schemas.microsoft.com/office/drawing/2014/main" id="{5D6CE769-3112-F324-CA3F-59BDE32C0C49}"/>
                  </a:ext>
                </a:extLst>
              </p:cNvPr>
              <p:cNvSpPr/>
              <p:nvPr userDrawn="1"/>
            </p:nvSpPr>
            <p:spPr>
              <a:xfrm rot="10800000" flipH="1">
                <a:off x="4889732" y="2208743"/>
                <a:ext cx="769123" cy="128635"/>
              </a:xfrm>
              <a:custGeom>
                <a:avLst/>
                <a:gdLst>
                  <a:gd name="connsiteX0" fmla="*/ 1409189 w 1411831"/>
                  <a:gd name="connsiteY0" fmla="*/ 73007 h 236127"/>
                  <a:gd name="connsiteX1" fmla="*/ 1238730 w 1411831"/>
                  <a:gd name="connsiteY1" fmla="*/ 45257 h 236127"/>
                  <a:gd name="connsiteX2" fmla="*/ 1212963 w 1411831"/>
                  <a:gd name="connsiteY2" fmla="*/ 55168 h 236127"/>
                  <a:gd name="connsiteX3" fmla="*/ 385775 w 1411831"/>
                  <a:gd name="connsiteY3" fmla="*/ 55168 h 236127"/>
                  <a:gd name="connsiteX4" fmla="*/ 363972 w 1411831"/>
                  <a:gd name="connsiteY4" fmla="*/ 34687 h 236127"/>
                  <a:gd name="connsiteX5" fmla="*/ 340848 w 1411831"/>
                  <a:gd name="connsiteY5" fmla="*/ 12884 h 236127"/>
                  <a:gd name="connsiteX6" fmla="*/ 190870 w 1411831"/>
                  <a:gd name="connsiteY6" fmla="*/ 12884 h 236127"/>
                  <a:gd name="connsiteX7" fmla="*/ 165103 w 1411831"/>
                  <a:gd name="connsiteY7" fmla="*/ 991 h 236127"/>
                  <a:gd name="connsiteX8" fmla="*/ 31643 w 1411831"/>
                  <a:gd name="connsiteY8" fmla="*/ 991 h 236127"/>
                  <a:gd name="connsiteX9" fmla="*/ 1251 w 1411831"/>
                  <a:gd name="connsiteY9" fmla="*/ 34026 h 236127"/>
                  <a:gd name="connsiteX10" fmla="*/ 1251 w 1411831"/>
                  <a:gd name="connsiteY10" fmla="*/ 199860 h 236127"/>
                  <a:gd name="connsiteX11" fmla="*/ 37589 w 1411831"/>
                  <a:gd name="connsiteY11" fmla="*/ 234877 h 236127"/>
                  <a:gd name="connsiteX12" fmla="*/ 160478 w 1411831"/>
                  <a:gd name="connsiteY12" fmla="*/ 234877 h 236127"/>
                  <a:gd name="connsiteX13" fmla="*/ 192192 w 1411831"/>
                  <a:gd name="connsiteY13" fmla="*/ 222984 h 236127"/>
                  <a:gd name="connsiteX14" fmla="*/ 339526 w 1411831"/>
                  <a:gd name="connsiteY14" fmla="*/ 223645 h 236127"/>
                  <a:gd name="connsiteX15" fmla="*/ 363972 w 1411831"/>
                  <a:gd name="connsiteY15" fmla="*/ 199860 h 236127"/>
                  <a:gd name="connsiteX16" fmla="*/ 363311 w 1411831"/>
                  <a:gd name="connsiteY16" fmla="*/ 151629 h 236127"/>
                  <a:gd name="connsiteX17" fmla="*/ 386435 w 1411831"/>
                  <a:gd name="connsiteY17" fmla="*/ 126523 h 236127"/>
                  <a:gd name="connsiteX18" fmla="*/ 1203053 w 1411831"/>
                  <a:gd name="connsiteY18" fmla="*/ 126523 h 236127"/>
                  <a:gd name="connsiteX19" fmla="*/ 1230802 w 1411831"/>
                  <a:gd name="connsiteY19" fmla="*/ 145022 h 236127"/>
                  <a:gd name="connsiteX20" fmla="*/ 1339817 w 1411831"/>
                  <a:gd name="connsiteY20" fmla="*/ 196556 h 236127"/>
                  <a:gd name="connsiteX21" fmla="*/ 1411832 w 1411831"/>
                  <a:gd name="connsiteY21" fmla="*/ 124541 h 236127"/>
                  <a:gd name="connsiteX22" fmla="*/ 1411832 w 1411831"/>
                  <a:gd name="connsiteY22" fmla="*/ 76310 h 236127"/>
                  <a:gd name="connsiteX23" fmla="*/ 1409189 w 1411831"/>
                  <a:gd name="connsiteY23" fmla="*/ 73007 h 236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411831" h="236127">
                    <a:moveTo>
                      <a:pt x="1409189" y="73007"/>
                    </a:moveTo>
                    <a:cubicBezTo>
                      <a:pt x="1375494" y="-8259"/>
                      <a:pt x="1294889" y="-21472"/>
                      <a:pt x="1238730" y="45257"/>
                    </a:cubicBezTo>
                    <a:cubicBezTo>
                      <a:pt x="1230802" y="54507"/>
                      <a:pt x="1222874" y="55168"/>
                      <a:pt x="1212963" y="55168"/>
                    </a:cubicBezTo>
                    <a:cubicBezTo>
                      <a:pt x="937454" y="55168"/>
                      <a:pt x="661284" y="55168"/>
                      <a:pt x="385775" y="55168"/>
                    </a:cubicBezTo>
                    <a:cubicBezTo>
                      <a:pt x="370579" y="55168"/>
                      <a:pt x="361329" y="51864"/>
                      <a:pt x="363972" y="34687"/>
                    </a:cubicBezTo>
                    <a:cubicBezTo>
                      <a:pt x="366614" y="16187"/>
                      <a:pt x="357365" y="12884"/>
                      <a:pt x="340848" y="12884"/>
                    </a:cubicBezTo>
                    <a:cubicBezTo>
                      <a:pt x="290635" y="13544"/>
                      <a:pt x="241083" y="12884"/>
                      <a:pt x="190870" y="12884"/>
                    </a:cubicBezTo>
                    <a:cubicBezTo>
                      <a:pt x="184263" y="4955"/>
                      <a:pt x="175674" y="991"/>
                      <a:pt x="165103" y="991"/>
                    </a:cubicBezTo>
                    <a:cubicBezTo>
                      <a:pt x="120837" y="-330"/>
                      <a:pt x="75909" y="-330"/>
                      <a:pt x="31643" y="991"/>
                    </a:cubicBezTo>
                    <a:cubicBezTo>
                      <a:pt x="10501" y="1652"/>
                      <a:pt x="1912" y="14205"/>
                      <a:pt x="1251" y="34026"/>
                    </a:cubicBezTo>
                    <a:cubicBezTo>
                      <a:pt x="-71" y="89524"/>
                      <a:pt x="-731" y="144362"/>
                      <a:pt x="1251" y="199860"/>
                    </a:cubicBezTo>
                    <a:cubicBezTo>
                      <a:pt x="2572" y="227609"/>
                      <a:pt x="8519" y="233555"/>
                      <a:pt x="37589" y="234877"/>
                    </a:cubicBezTo>
                    <a:cubicBezTo>
                      <a:pt x="78552" y="236859"/>
                      <a:pt x="119515" y="236198"/>
                      <a:pt x="160478" y="234877"/>
                    </a:cubicBezTo>
                    <a:cubicBezTo>
                      <a:pt x="172371" y="234877"/>
                      <a:pt x="182942" y="230913"/>
                      <a:pt x="192192" y="222984"/>
                    </a:cubicBezTo>
                    <a:cubicBezTo>
                      <a:pt x="241083" y="222984"/>
                      <a:pt x="290635" y="222323"/>
                      <a:pt x="339526" y="223645"/>
                    </a:cubicBezTo>
                    <a:cubicBezTo>
                      <a:pt x="357365" y="224306"/>
                      <a:pt x="365954" y="219681"/>
                      <a:pt x="363972" y="199860"/>
                    </a:cubicBezTo>
                    <a:cubicBezTo>
                      <a:pt x="362650" y="184003"/>
                      <a:pt x="364632" y="167486"/>
                      <a:pt x="363311" y="151629"/>
                    </a:cubicBezTo>
                    <a:cubicBezTo>
                      <a:pt x="361990" y="133791"/>
                      <a:pt x="367275" y="126523"/>
                      <a:pt x="386435" y="126523"/>
                    </a:cubicBezTo>
                    <a:cubicBezTo>
                      <a:pt x="658641" y="127184"/>
                      <a:pt x="930847" y="127184"/>
                      <a:pt x="1203053" y="126523"/>
                    </a:cubicBezTo>
                    <a:cubicBezTo>
                      <a:pt x="1218249" y="126523"/>
                      <a:pt x="1224195" y="131808"/>
                      <a:pt x="1230802" y="145022"/>
                    </a:cubicBezTo>
                    <a:cubicBezTo>
                      <a:pt x="1250623" y="187968"/>
                      <a:pt x="1292907" y="206467"/>
                      <a:pt x="1339817" y="196556"/>
                    </a:cubicBezTo>
                    <a:cubicBezTo>
                      <a:pt x="1379458" y="187968"/>
                      <a:pt x="1397957" y="158897"/>
                      <a:pt x="1411832" y="124541"/>
                    </a:cubicBezTo>
                    <a:cubicBezTo>
                      <a:pt x="1411832" y="108684"/>
                      <a:pt x="1411832" y="92167"/>
                      <a:pt x="1411832" y="76310"/>
                    </a:cubicBezTo>
                    <a:cubicBezTo>
                      <a:pt x="1411171" y="74989"/>
                      <a:pt x="1409189" y="74328"/>
                      <a:pt x="1409189" y="7300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3" name="Freeform: Shape 302">
                <a:extLst>
                  <a:ext uri="{FF2B5EF4-FFF2-40B4-BE49-F238E27FC236}">
                    <a16:creationId xmlns:a16="http://schemas.microsoft.com/office/drawing/2014/main" id="{1D33A89D-51E0-7545-A9D9-5D8DEA4120B8}"/>
                  </a:ext>
                </a:extLst>
              </p:cNvPr>
              <p:cNvSpPr/>
              <p:nvPr userDrawn="1"/>
            </p:nvSpPr>
            <p:spPr>
              <a:xfrm rot="5400000" flipH="1">
                <a:off x="4671618" y="4826701"/>
                <a:ext cx="748053" cy="311825"/>
              </a:xfrm>
              <a:custGeom>
                <a:avLst/>
                <a:gdLst>
                  <a:gd name="connsiteX0" fmla="*/ 99133 w 1373154"/>
                  <a:gd name="connsiteY0" fmla="*/ 196463 h 572397"/>
                  <a:gd name="connsiteX1" fmla="*/ 185023 w 1373154"/>
                  <a:gd name="connsiteY1" fmla="*/ 121805 h 572397"/>
                  <a:gd name="connsiteX2" fmla="*/ 216075 w 1373154"/>
                  <a:gd name="connsiteY2" fmla="*/ 100002 h 572397"/>
                  <a:gd name="connsiteX3" fmla="*/ 1238829 w 1373154"/>
                  <a:gd name="connsiteY3" fmla="*/ 100002 h 572397"/>
                  <a:gd name="connsiteX4" fmla="*/ 1265257 w 1373154"/>
                  <a:gd name="connsiteY4" fmla="*/ 101984 h 572397"/>
                  <a:gd name="connsiteX5" fmla="*/ 1264596 w 1373154"/>
                  <a:gd name="connsiteY5" fmla="*/ 200428 h 572397"/>
                  <a:gd name="connsiteX6" fmla="*/ 1243454 w 1373154"/>
                  <a:gd name="connsiteY6" fmla="*/ 221570 h 572397"/>
                  <a:gd name="connsiteX7" fmla="*/ 1164171 w 1373154"/>
                  <a:gd name="connsiteY7" fmla="*/ 223552 h 572397"/>
                  <a:gd name="connsiteX8" fmla="*/ 1164831 w 1373154"/>
                  <a:gd name="connsiteY8" fmla="*/ 258568 h 572397"/>
                  <a:gd name="connsiteX9" fmla="*/ 1158885 w 1373154"/>
                  <a:gd name="connsiteY9" fmla="*/ 525489 h 572397"/>
                  <a:gd name="connsiteX10" fmla="*/ 1207116 w 1373154"/>
                  <a:gd name="connsiteY10" fmla="*/ 572398 h 572397"/>
                  <a:gd name="connsiteX11" fmla="*/ 1324719 w 1373154"/>
                  <a:gd name="connsiteY11" fmla="*/ 572398 h 572397"/>
                  <a:gd name="connsiteX12" fmla="*/ 1372950 w 1373154"/>
                  <a:gd name="connsiteY12" fmla="*/ 522846 h 572397"/>
                  <a:gd name="connsiteX13" fmla="*/ 1367665 w 1373154"/>
                  <a:gd name="connsiteY13" fmla="*/ 224212 h 572397"/>
                  <a:gd name="connsiteX14" fmla="*/ 1335291 w 1373154"/>
                  <a:gd name="connsiteY14" fmla="*/ 185892 h 572397"/>
                  <a:gd name="connsiteX15" fmla="*/ 1335291 w 1373154"/>
                  <a:gd name="connsiteY15" fmla="*/ 53093 h 572397"/>
                  <a:gd name="connsiteX16" fmla="*/ 1306881 w 1373154"/>
                  <a:gd name="connsiteY16" fmla="*/ 27326 h 572397"/>
                  <a:gd name="connsiteX17" fmla="*/ 192951 w 1373154"/>
                  <a:gd name="connsiteY17" fmla="*/ 27986 h 572397"/>
                  <a:gd name="connsiteX18" fmla="*/ 143399 w 1373154"/>
                  <a:gd name="connsiteY18" fmla="*/ 14112 h 572397"/>
                  <a:gd name="connsiteX19" fmla="*/ 31081 w 1373154"/>
                  <a:gd name="connsiteY19" fmla="*/ 23362 h 572397"/>
                  <a:gd name="connsiteX20" fmla="*/ 7957 w 1373154"/>
                  <a:gd name="connsiteY20" fmla="*/ 139644 h 572397"/>
                  <a:gd name="connsiteX21" fmla="*/ 99133 w 1373154"/>
                  <a:gd name="connsiteY21" fmla="*/ 196463 h 572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373154" h="572397">
                    <a:moveTo>
                      <a:pt x="99133" y="196463"/>
                    </a:moveTo>
                    <a:cubicBezTo>
                      <a:pt x="144060" y="193160"/>
                      <a:pt x="175773" y="168053"/>
                      <a:pt x="185023" y="121805"/>
                    </a:cubicBezTo>
                    <a:cubicBezTo>
                      <a:pt x="188987" y="100663"/>
                      <a:pt x="199558" y="100002"/>
                      <a:pt x="216075" y="100002"/>
                    </a:cubicBezTo>
                    <a:cubicBezTo>
                      <a:pt x="556993" y="100002"/>
                      <a:pt x="897911" y="100002"/>
                      <a:pt x="1238829" y="100002"/>
                    </a:cubicBezTo>
                    <a:cubicBezTo>
                      <a:pt x="1247418" y="100002"/>
                      <a:pt x="1256668" y="101323"/>
                      <a:pt x="1265257" y="101984"/>
                    </a:cubicBezTo>
                    <a:cubicBezTo>
                      <a:pt x="1265257" y="135019"/>
                      <a:pt x="1263936" y="167393"/>
                      <a:pt x="1264596" y="200428"/>
                    </a:cubicBezTo>
                    <a:cubicBezTo>
                      <a:pt x="1265257" y="216945"/>
                      <a:pt x="1259311" y="221570"/>
                      <a:pt x="1243454" y="221570"/>
                    </a:cubicBezTo>
                    <a:cubicBezTo>
                      <a:pt x="1217026" y="221570"/>
                      <a:pt x="1190599" y="218266"/>
                      <a:pt x="1164171" y="223552"/>
                    </a:cubicBezTo>
                    <a:cubicBezTo>
                      <a:pt x="1164171" y="235444"/>
                      <a:pt x="1164171" y="246676"/>
                      <a:pt x="1164831" y="258568"/>
                    </a:cubicBezTo>
                    <a:cubicBezTo>
                      <a:pt x="1168796" y="347762"/>
                      <a:pt x="1156903" y="436295"/>
                      <a:pt x="1158885" y="525489"/>
                    </a:cubicBezTo>
                    <a:cubicBezTo>
                      <a:pt x="1160207" y="571737"/>
                      <a:pt x="1158885" y="572398"/>
                      <a:pt x="1207116" y="572398"/>
                    </a:cubicBezTo>
                    <a:cubicBezTo>
                      <a:pt x="1246097" y="572398"/>
                      <a:pt x="1285739" y="572398"/>
                      <a:pt x="1324719" y="572398"/>
                    </a:cubicBezTo>
                    <a:cubicBezTo>
                      <a:pt x="1372950" y="572398"/>
                      <a:pt x="1372289" y="572398"/>
                      <a:pt x="1372950" y="522846"/>
                    </a:cubicBezTo>
                    <a:cubicBezTo>
                      <a:pt x="1374932" y="423081"/>
                      <a:pt x="1361718" y="323977"/>
                      <a:pt x="1367665" y="224212"/>
                    </a:cubicBezTo>
                    <a:cubicBezTo>
                      <a:pt x="1340576" y="224873"/>
                      <a:pt x="1333969" y="212320"/>
                      <a:pt x="1335291" y="185892"/>
                    </a:cubicBezTo>
                    <a:cubicBezTo>
                      <a:pt x="1337933" y="141626"/>
                      <a:pt x="1335291" y="97359"/>
                      <a:pt x="1335291" y="53093"/>
                    </a:cubicBezTo>
                    <a:cubicBezTo>
                      <a:pt x="1342558" y="26004"/>
                      <a:pt x="1325380" y="27326"/>
                      <a:pt x="1306881" y="27326"/>
                    </a:cubicBezTo>
                    <a:cubicBezTo>
                      <a:pt x="935571" y="27326"/>
                      <a:pt x="564261" y="27326"/>
                      <a:pt x="192951" y="27986"/>
                    </a:cubicBezTo>
                    <a:cubicBezTo>
                      <a:pt x="174452" y="27986"/>
                      <a:pt x="159256" y="24683"/>
                      <a:pt x="143399" y="14112"/>
                    </a:cubicBezTo>
                    <a:cubicBezTo>
                      <a:pt x="109043" y="-8352"/>
                      <a:pt x="60812" y="-3066"/>
                      <a:pt x="31081" y="23362"/>
                    </a:cubicBezTo>
                    <a:cubicBezTo>
                      <a:pt x="1350" y="50450"/>
                      <a:pt x="-8560" y="100002"/>
                      <a:pt x="7957" y="139644"/>
                    </a:cubicBezTo>
                    <a:cubicBezTo>
                      <a:pt x="22492" y="177303"/>
                      <a:pt x="58170" y="199767"/>
                      <a:pt x="99133" y="19646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4" name="Freeform: Shape 303">
                <a:extLst>
                  <a:ext uri="{FF2B5EF4-FFF2-40B4-BE49-F238E27FC236}">
                    <a16:creationId xmlns:a16="http://schemas.microsoft.com/office/drawing/2014/main" id="{0E936F67-6D4A-F7DF-2325-381CFD0CE383}"/>
                  </a:ext>
                </a:extLst>
              </p:cNvPr>
              <p:cNvSpPr/>
              <p:nvPr userDrawn="1"/>
            </p:nvSpPr>
            <p:spPr>
              <a:xfrm rot="5400000" flipH="1">
                <a:off x="4871004" y="4236381"/>
                <a:ext cx="497194" cy="459738"/>
              </a:xfrm>
              <a:custGeom>
                <a:avLst/>
                <a:gdLst>
                  <a:gd name="connsiteX0" fmla="*/ 96662 w 912667"/>
                  <a:gd name="connsiteY0" fmla="*/ 195773 h 843913"/>
                  <a:gd name="connsiteX1" fmla="*/ 186517 w 912667"/>
                  <a:gd name="connsiteY1" fmla="*/ 119133 h 843913"/>
                  <a:gd name="connsiteX2" fmla="*/ 210302 w 912667"/>
                  <a:gd name="connsiteY2" fmla="*/ 99312 h 843913"/>
                  <a:gd name="connsiteX3" fmla="*/ 759338 w 912667"/>
                  <a:gd name="connsiteY3" fmla="*/ 99312 h 843913"/>
                  <a:gd name="connsiteX4" fmla="*/ 783123 w 912667"/>
                  <a:gd name="connsiteY4" fmla="*/ 123758 h 843913"/>
                  <a:gd name="connsiteX5" fmla="*/ 782462 w 912667"/>
                  <a:gd name="connsiteY5" fmla="*/ 434284 h 843913"/>
                  <a:gd name="connsiteX6" fmla="*/ 724321 w 912667"/>
                  <a:gd name="connsiteY6" fmla="*/ 492425 h 843913"/>
                  <a:gd name="connsiteX7" fmla="*/ 701197 w 912667"/>
                  <a:gd name="connsiteY7" fmla="*/ 517531 h 843913"/>
                  <a:gd name="connsiteX8" fmla="*/ 701197 w 912667"/>
                  <a:gd name="connsiteY8" fmla="*/ 667508 h 843913"/>
                  <a:gd name="connsiteX9" fmla="*/ 704500 w 912667"/>
                  <a:gd name="connsiteY9" fmla="*/ 665526 h 843913"/>
                  <a:gd name="connsiteX10" fmla="*/ 702518 w 912667"/>
                  <a:gd name="connsiteY10" fmla="*/ 820789 h 843913"/>
                  <a:gd name="connsiteX11" fmla="*/ 724982 w 912667"/>
                  <a:gd name="connsiteY11" fmla="*/ 843914 h 843913"/>
                  <a:gd name="connsiteX12" fmla="*/ 888173 w 912667"/>
                  <a:gd name="connsiteY12" fmla="*/ 843914 h 843913"/>
                  <a:gd name="connsiteX13" fmla="*/ 911958 w 912667"/>
                  <a:gd name="connsiteY13" fmla="*/ 819468 h 843913"/>
                  <a:gd name="connsiteX14" fmla="*/ 910637 w 912667"/>
                  <a:gd name="connsiteY14" fmla="*/ 672133 h 843913"/>
                  <a:gd name="connsiteX15" fmla="*/ 910637 w 912667"/>
                  <a:gd name="connsiteY15" fmla="*/ 672133 h 843913"/>
                  <a:gd name="connsiteX16" fmla="*/ 911958 w 912667"/>
                  <a:gd name="connsiteY16" fmla="*/ 666848 h 843913"/>
                  <a:gd name="connsiteX17" fmla="*/ 912619 w 912667"/>
                  <a:gd name="connsiteY17" fmla="*/ 522156 h 843913"/>
                  <a:gd name="connsiteX18" fmla="*/ 883548 w 912667"/>
                  <a:gd name="connsiteY18" fmla="*/ 493085 h 843913"/>
                  <a:gd name="connsiteX19" fmla="*/ 855799 w 912667"/>
                  <a:gd name="connsiteY19" fmla="*/ 464676 h 843913"/>
                  <a:gd name="connsiteX20" fmla="*/ 856460 w 912667"/>
                  <a:gd name="connsiteY20" fmla="*/ 82134 h 843913"/>
                  <a:gd name="connsiteX21" fmla="*/ 818800 w 912667"/>
                  <a:gd name="connsiteY21" fmla="*/ 45796 h 843913"/>
                  <a:gd name="connsiteX22" fmla="*/ 203034 w 912667"/>
                  <a:gd name="connsiteY22" fmla="*/ 45796 h 843913"/>
                  <a:gd name="connsiteX23" fmla="*/ 166035 w 912667"/>
                  <a:gd name="connsiteY23" fmla="*/ 31260 h 843913"/>
                  <a:gd name="connsiteX24" fmla="*/ 48432 w 912667"/>
                  <a:gd name="connsiteY24" fmla="*/ 11440 h 843913"/>
                  <a:gd name="connsiteX25" fmla="*/ 4165 w 912667"/>
                  <a:gd name="connsiteY25" fmla="*/ 127722 h 843913"/>
                  <a:gd name="connsiteX26" fmla="*/ 96662 w 912667"/>
                  <a:gd name="connsiteY26" fmla="*/ 195773 h 843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912667" h="843913">
                    <a:moveTo>
                      <a:pt x="96662" y="195773"/>
                    </a:moveTo>
                    <a:cubicBezTo>
                      <a:pt x="142911" y="194452"/>
                      <a:pt x="177267" y="166703"/>
                      <a:pt x="186517" y="119133"/>
                    </a:cubicBezTo>
                    <a:cubicBezTo>
                      <a:pt x="189820" y="102615"/>
                      <a:pt x="195766" y="99312"/>
                      <a:pt x="210302" y="99312"/>
                    </a:cubicBezTo>
                    <a:cubicBezTo>
                      <a:pt x="393314" y="99973"/>
                      <a:pt x="576326" y="99973"/>
                      <a:pt x="759338" y="99312"/>
                    </a:cubicBezTo>
                    <a:cubicBezTo>
                      <a:pt x="778498" y="99312"/>
                      <a:pt x="783123" y="105258"/>
                      <a:pt x="783123" y="123758"/>
                    </a:cubicBezTo>
                    <a:cubicBezTo>
                      <a:pt x="782462" y="227486"/>
                      <a:pt x="782462" y="330555"/>
                      <a:pt x="782462" y="434284"/>
                    </a:cubicBezTo>
                    <a:cubicBezTo>
                      <a:pt x="782462" y="491764"/>
                      <a:pt x="782462" y="492425"/>
                      <a:pt x="724321" y="492425"/>
                    </a:cubicBezTo>
                    <a:cubicBezTo>
                      <a:pt x="704500" y="492425"/>
                      <a:pt x="700536" y="499692"/>
                      <a:pt x="701197" y="517531"/>
                    </a:cubicBezTo>
                    <a:cubicBezTo>
                      <a:pt x="701858" y="567744"/>
                      <a:pt x="701197" y="617296"/>
                      <a:pt x="701197" y="667508"/>
                    </a:cubicBezTo>
                    <a:cubicBezTo>
                      <a:pt x="701858" y="666187"/>
                      <a:pt x="703179" y="665526"/>
                      <a:pt x="704500" y="665526"/>
                    </a:cubicBezTo>
                    <a:cubicBezTo>
                      <a:pt x="699876" y="717060"/>
                      <a:pt x="703179" y="768595"/>
                      <a:pt x="702518" y="820789"/>
                    </a:cubicBezTo>
                    <a:cubicBezTo>
                      <a:pt x="702518" y="835985"/>
                      <a:pt x="709125" y="843914"/>
                      <a:pt x="724982" y="843914"/>
                    </a:cubicBezTo>
                    <a:cubicBezTo>
                      <a:pt x="779159" y="843914"/>
                      <a:pt x="833996" y="843914"/>
                      <a:pt x="888173" y="843914"/>
                    </a:cubicBezTo>
                    <a:cubicBezTo>
                      <a:pt x="905351" y="843914"/>
                      <a:pt x="911958" y="835985"/>
                      <a:pt x="911958" y="819468"/>
                    </a:cubicBezTo>
                    <a:cubicBezTo>
                      <a:pt x="911298" y="770577"/>
                      <a:pt x="911298" y="721685"/>
                      <a:pt x="910637" y="672133"/>
                    </a:cubicBezTo>
                    <a:cubicBezTo>
                      <a:pt x="910637" y="672133"/>
                      <a:pt x="910637" y="672133"/>
                      <a:pt x="910637" y="672133"/>
                    </a:cubicBezTo>
                    <a:cubicBezTo>
                      <a:pt x="911298" y="670151"/>
                      <a:pt x="911298" y="668830"/>
                      <a:pt x="911958" y="666848"/>
                    </a:cubicBezTo>
                    <a:cubicBezTo>
                      <a:pt x="911958" y="618617"/>
                      <a:pt x="910637" y="570387"/>
                      <a:pt x="912619" y="522156"/>
                    </a:cubicBezTo>
                    <a:cubicBezTo>
                      <a:pt x="913280" y="499031"/>
                      <a:pt x="907333" y="488460"/>
                      <a:pt x="883548" y="493085"/>
                    </a:cubicBezTo>
                    <a:cubicBezTo>
                      <a:pt x="860424" y="497049"/>
                      <a:pt x="855799" y="486478"/>
                      <a:pt x="855799" y="464676"/>
                    </a:cubicBezTo>
                    <a:cubicBezTo>
                      <a:pt x="856460" y="337162"/>
                      <a:pt x="856460" y="209648"/>
                      <a:pt x="856460" y="82134"/>
                    </a:cubicBezTo>
                    <a:cubicBezTo>
                      <a:pt x="856460" y="39189"/>
                      <a:pt x="859763" y="45796"/>
                      <a:pt x="818800" y="45796"/>
                    </a:cubicBezTo>
                    <a:cubicBezTo>
                      <a:pt x="613325" y="45796"/>
                      <a:pt x="408510" y="45796"/>
                      <a:pt x="203034" y="45796"/>
                    </a:cubicBezTo>
                    <a:cubicBezTo>
                      <a:pt x="188499" y="45796"/>
                      <a:pt x="177267" y="44474"/>
                      <a:pt x="166035" y="31260"/>
                    </a:cubicBezTo>
                    <a:cubicBezTo>
                      <a:pt x="138286" y="-1774"/>
                      <a:pt x="86091" y="-9042"/>
                      <a:pt x="48432" y="11440"/>
                    </a:cubicBezTo>
                    <a:cubicBezTo>
                      <a:pt x="10111" y="32582"/>
                      <a:pt x="-9049" y="81473"/>
                      <a:pt x="4165" y="127722"/>
                    </a:cubicBezTo>
                    <a:cubicBezTo>
                      <a:pt x="15397" y="171327"/>
                      <a:pt x="50414" y="196434"/>
                      <a:pt x="96662" y="19577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5" name="Freeform: Shape 304">
                <a:extLst>
                  <a:ext uri="{FF2B5EF4-FFF2-40B4-BE49-F238E27FC236}">
                    <a16:creationId xmlns:a16="http://schemas.microsoft.com/office/drawing/2014/main" id="{E91C2CED-56CE-88A1-4AB9-1FAEDD16288C}"/>
                  </a:ext>
                </a:extLst>
              </p:cNvPr>
              <p:cNvSpPr/>
              <p:nvPr userDrawn="1"/>
            </p:nvSpPr>
            <p:spPr>
              <a:xfrm rot="10800000" flipH="1">
                <a:off x="4889732" y="3419093"/>
                <a:ext cx="769123" cy="128635"/>
              </a:xfrm>
              <a:custGeom>
                <a:avLst/>
                <a:gdLst>
                  <a:gd name="connsiteX0" fmla="*/ 1409189 w 1411831"/>
                  <a:gd name="connsiteY0" fmla="*/ 73007 h 236127"/>
                  <a:gd name="connsiteX1" fmla="*/ 1238730 w 1411831"/>
                  <a:gd name="connsiteY1" fmla="*/ 45257 h 236127"/>
                  <a:gd name="connsiteX2" fmla="*/ 1212963 w 1411831"/>
                  <a:gd name="connsiteY2" fmla="*/ 55168 h 236127"/>
                  <a:gd name="connsiteX3" fmla="*/ 385775 w 1411831"/>
                  <a:gd name="connsiteY3" fmla="*/ 55168 h 236127"/>
                  <a:gd name="connsiteX4" fmla="*/ 363972 w 1411831"/>
                  <a:gd name="connsiteY4" fmla="*/ 34687 h 236127"/>
                  <a:gd name="connsiteX5" fmla="*/ 340848 w 1411831"/>
                  <a:gd name="connsiteY5" fmla="*/ 12884 h 236127"/>
                  <a:gd name="connsiteX6" fmla="*/ 190870 w 1411831"/>
                  <a:gd name="connsiteY6" fmla="*/ 12884 h 236127"/>
                  <a:gd name="connsiteX7" fmla="*/ 165103 w 1411831"/>
                  <a:gd name="connsiteY7" fmla="*/ 991 h 236127"/>
                  <a:gd name="connsiteX8" fmla="*/ 31643 w 1411831"/>
                  <a:gd name="connsiteY8" fmla="*/ 991 h 236127"/>
                  <a:gd name="connsiteX9" fmla="*/ 1251 w 1411831"/>
                  <a:gd name="connsiteY9" fmla="*/ 34026 h 236127"/>
                  <a:gd name="connsiteX10" fmla="*/ 1251 w 1411831"/>
                  <a:gd name="connsiteY10" fmla="*/ 199860 h 236127"/>
                  <a:gd name="connsiteX11" fmla="*/ 37589 w 1411831"/>
                  <a:gd name="connsiteY11" fmla="*/ 234877 h 236127"/>
                  <a:gd name="connsiteX12" fmla="*/ 160478 w 1411831"/>
                  <a:gd name="connsiteY12" fmla="*/ 234877 h 236127"/>
                  <a:gd name="connsiteX13" fmla="*/ 192192 w 1411831"/>
                  <a:gd name="connsiteY13" fmla="*/ 222984 h 236127"/>
                  <a:gd name="connsiteX14" fmla="*/ 339526 w 1411831"/>
                  <a:gd name="connsiteY14" fmla="*/ 223645 h 236127"/>
                  <a:gd name="connsiteX15" fmla="*/ 363972 w 1411831"/>
                  <a:gd name="connsiteY15" fmla="*/ 199860 h 236127"/>
                  <a:gd name="connsiteX16" fmla="*/ 363311 w 1411831"/>
                  <a:gd name="connsiteY16" fmla="*/ 151629 h 236127"/>
                  <a:gd name="connsiteX17" fmla="*/ 386435 w 1411831"/>
                  <a:gd name="connsiteY17" fmla="*/ 126523 h 236127"/>
                  <a:gd name="connsiteX18" fmla="*/ 1203053 w 1411831"/>
                  <a:gd name="connsiteY18" fmla="*/ 126523 h 236127"/>
                  <a:gd name="connsiteX19" fmla="*/ 1230802 w 1411831"/>
                  <a:gd name="connsiteY19" fmla="*/ 145022 h 236127"/>
                  <a:gd name="connsiteX20" fmla="*/ 1339817 w 1411831"/>
                  <a:gd name="connsiteY20" fmla="*/ 196556 h 236127"/>
                  <a:gd name="connsiteX21" fmla="*/ 1411832 w 1411831"/>
                  <a:gd name="connsiteY21" fmla="*/ 124541 h 236127"/>
                  <a:gd name="connsiteX22" fmla="*/ 1411832 w 1411831"/>
                  <a:gd name="connsiteY22" fmla="*/ 76310 h 236127"/>
                  <a:gd name="connsiteX23" fmla="*/ 1409189 w 1411831"/>
                  <a:gd name="connsiteY23" fmla="*/ 73007 h 236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411831" h="236127">
                    <a:moveTo>
                      <a:pt x="1409189" y="73007"/>
                    </a:moveTo>
                    <a:cubicBezTo>
                      <a:pt x="1375494" y="-8259"/>
                      <a:pt x="1294889" y="-21472"/>
                      <a:pt x="1238730" y="45257"/>
                    </a:cubicBezTo>
                    <a:cubicBezTo>
                      <a:pt x="1230802" y="54507"/>
                      <a:pt x="1222874" y="55168"/>
                      <a:pt x="1212963" y="55168"/>
                    </a:cubicBezTo>
                    <a:cubicBezTo>
                      <a:pt x="937454" y="55168"/>
                      <a:pt x="661284" y="55168"/>
                      <a:pt x="385775" y="55168"/>
                    </a:cubicBezTo>
                    <a:cubicBezTo>
                      <a:pt x="370579" y="55168"/>
                      <a:pt x="361329" y="51864"/>
                      <a:pt x="363972" y="34687"/>
                    </a:cubicBezTo>
                    <a:cubicBezTo>
                      <a:pt x="366614" y="16187"/>
                      <a:pt x="357365" y="12884"/>
                      <a:pt x="340848" y="12884"/>
                    </a:cubicBezTo>
                    <a:cubicBezTo>
                      <a:pt x="290635" y="13544"/>
                      <a:pt x="241083" y="12884"/>
                      <a:pt x="190870" y="12884"/>
                    </a:cubicBezTo>
                    <a:cubicBezTo>
                      <a:pt x="184263" y="4955"/>
                      <a:pt x="175674" y="991"/>
                      <a:pt x="165103" y="991"/>
                    </a:cubicBezTo>
                    <a:cubicBezTo>
                      <a:pt x="120837" y="-330"/>
                      <a:pt x="75909" y="-330"/>
                      <a:pt x="31643" y="991"/>
                    </a:cubicBezTo>
                    <a:cubicBezTo>
                      <a:pt x="10501" y="1652"/>
                      <a:pt x="1912" y="14205"/>
                      <a:pt x="1251" y="34026"/>
                    </a:cubicBezTo>
                    <a:cubicBezTo>
                      <a:pt x="-71" y="89524"/>
                      <a:pt x="-731" y="144362"/>
                      <a:pt x="1251" y="199860"/>
                    </a:cubicBezTo>
                    <a:cubicBezTo>
                      <a:pt x="2572" y="227609"/>
                      <a:pt x="8519" y="233555"/>
                      <a:pt x="37589" y="234877"/>
                    </a:cubicBezTo>
                    <a:cubicBezTo>
                      <a:pt x="78552" y="236859"/>
                      <a:pt x="119515" y="236198"/>
                      <a:pt x="160478" y="234877"/>
                    </a:cubicBezTo>
                    <a:cubicBezTo>
                      <a:pt x="172371" y="234877"/>
                      <a:pt x="182942" y="230913"/>
                      <a:pt x="192192" y="222984"/>
                    </a:cubicBezTo>
                    <a:cubicBezTo>
                      <a:pt x="241083" y="222984"/>
                      <a:pt x="290635" y="222323"/>
                      <a:pt x="339526" y="223645"/>
                    </a:cubicBezTo>
                    <a:cubicBezTo>
                      <a:pt x="357365" y="224306"/>
                      <a:pt x="365954" y="219681"/>
                      <a:pt x="363972" y="199860"/>
                    </a:cubicBezTo>
                    <a:cubicBezTo>
                      <a:pt x="362650" y="184003"/>
                      <a:pt x="364632" y="167486"/>
                      <a:pt x="363311" y="151629"/>
                    </a:cubicBezTo>
                    <a:cubicBezTo>
                      <a:pt x="361990" y="133791"/>
                      <a:pt x="367275" y="126523"/>
                      <a:pt x="386435" y="126523"/>
                    </a:cubicBezTo>
                    <a:cubicBezTo>
                      <a:pt x="658641" y="127184"/>
                      <a:pt x="930847" y="127184"/>
                      <a:pt x="1203053" y="126523"/>
                    </a:cubicBezTo>
                    <a:cubicBezTo>
                      <a:pt x="1218249" y="126523"/>
                      <a:pt x="1224195" y="131808"/>
                      <a:pt x="1230802" y="145022"/>
                    </a:cubicBezTo>
                    <a:cubicBezTo>
                      <a:pt x="1250623" y="187968"/>
                      <a:pt x="1292907" y="206467"/>
                      <a:pt x="1339817" y="196556"/>
                    </a:cubicBezTo>
                    <a:cubicBezTo>
                      <a:pt x="1379458" y="187968"/>
                      <a:pt x="1397957" y="158897"/>
                      <a:pt x="1411832" y="124541"/>
                    </a:cubicBezTo>
                    <a:cubicBezTo>
                      <a:pt x="1411832" y="108684"/>
                      <a:pt x="1411832" y="92167"/>
                      <a:pt x="1411832" y="76310"/>
                    </a:cubicBezTo>
                    <a:cubicBezTo>
                      <a:pt x="1411171" y="74989"/>
                      <a:pt x="1409189" y="74328"/>
                      <a:pt x="1409189" y="7300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327" name="TextBox 326">
            <a:extLst>
              <a:ext uri="{FF2B5EF4-FFF2-40B4-BE49-F238E27FC236}">
                <a16:creationId xmlns:a16="http://schemas.microsoft.com/office/drawing/2014/main" id="{CB638A14-61D2-EFF5-0A5F-ADAFB56716EA}"/>
              </a:ext>
            </a:extLst>
          </p:cNvPr>
          <p:cNvSpPr txBox="1"/>
          <p:nvPr/>
        </p:nvSpPr>
        <p:spPr>
          <a:xfrm>
            <a:off x="5216923" y="2429206"/>
            <a:ext cx="11897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CPU</a:t>
            </a:r>
            <a:endParaRPr lang="fr-FR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99488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DC5CE49F-4157-058F-E14D-04757507C18A}"/>
              </a:ext>
            </a:extLst>
          </p:cNvPr>
          <p:cNvSpPr/>
          <p:nvPr/>
        </p:nvSpPr>
        <p:spPr>
          <a:xfrm>
            <a:off x="0" y="0"/>
            <a:ext cx="12192000" cy="13971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BC81564-F273-BBDE-C016-9AC384600870}"/>
              </a:ext>
            </a:extLst>
          </p:cNvPr>
          <p:cNvGrpSpPr/>
          <p:nvPr/>
        </p:nvGrpSpPr>
        <p:grpSpPr>
          <a:xfrm>
            <a:off x="0" y="2993486"/>
            <a:ext cx="12192000" cy="3733800"/>
            <a:chOff x="0" y="3124201"/>
            <a:chExt cx="12192000" cy="373380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764EBD3-0825-39AA-661F-9D1C413455F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3124201"/>
              <a:ext cx="12192000" cy="373380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6F2CF44-19FD-FA45-7606-A282F8083AC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22170" b="41966" l="4638" r="31144">
                          <a14:foregroundMark x1="17051" y1="40165" x2="12628" y2="36033"/>
                          <a14:foregroundMark x1="12628" y1="36033" x2="16346" y2="37190"/>
                          <a14:foregroundMark x1="15705" y1="36694" x2="15000" y2="40331"/>
                          <a14:foregroundMark x1="15000" y1="39669" x2="14487" y2="41322"/>
                          <a14:foregroundMark x1="15000" y1="38678" x2="16667" y2="38182"/>
                          <a14:foregroundMark x1="16667" y1="38182" x2="15066" y2="34181"/>
                          <a14:foregroundMark x1="16218" y1="36033" x2="15577" y2="34545"/>
                          <a14:foregroundMark x1="16154" y1="35372" x2="14886" y2="34331"/>
                          <a14:foregroundMark x1="14441" y1="33938" x2="14167" y2="33719"/>
                          <a14:foregroundMark x1="13610" y1="33122" x2="13846" y2="33388"/>
                          <a14:foregroundMark x1="14872" y1="34545" x2="14949" y2="34632"/>
                          <a14:foregroundMark x1="15577" y1="35702" x2="15100" y2="33653"/>
                          <a14:foregroundMark x1="11731" y1="33448" x2="10962" y2="35702"/>
                          <a14:foregroundMark x1="11026" y1="34050" x2="11410" y2="32397"/>
                          <a14:foregroundMark x1="11859" y1="31901" x2="11474" y2="32397"/>
                          <a14:foregroundMark x1="11538" y1="32231" x2="11987" y2="31901"/>
                          <a14:foregroundMark x1="12750" y1="31920" x2="12949" y2="32066"/>
                          <a14:foregroundMark x1="12949" y1="31736" x2="13205" y2="32066"/>
                          <a14:foregroundMark x1="13269" y1="32066" x2="13782" y2="32727"/>
                          <a14:foregroundMark x1="13526" y1="32231" x2="13782" y2="33223"/>
                          <a14:foregroundMark x1="13782" y1="32727" x2="14103" y2="33554"/>
                          <a14:foregroundMark x1="13974" y1="40000" x2="13205" y2="41157"/>
                          <a14:foregroundMark x1="13526" y1="40992" x2="13526" y2="40992"/>
                          <a14:foregroundMark x1="12564" y1="41488" x2="11410" y2="41488"/>
                          <a14:foregroundMark x1="11987" y1="41488" x2="11090" y2="39669"/>
                          <a14:foregroundMark x1="11410" y1="40331" x2="10705" y2="37686"/>
                          <a14:foregroundMark x1="10641" y1="37521" x2="10679" y2="36875"/>
                          <a14:foregroundMark x1="10769" y1="35372" x2="11218" y2="33058"/>
                          <a14:foregroundMark x1="11026" y1="33388" x2="10705" y2="34380"/>
                          <a14:foregroundMark x1="10705" y1="34380" x2="10513" y2="35207"/>
                          <a14:foregroundMark x1="10577" y1="35702" x2="10641" y2="36033"/>
                          <a14:foregroundMark x1="12500" y1="31570" x2="12436" y2="31570"/>
                          <a14:foregroundMark x1="12308" y1="31736" x2="11987" y2="31736"/>
                          <a14:foregroundMark x1="14744" y1="33884" x2="14744" y2="33884"/>
                          <a14:foregroundMark x1="14615" y1="33719" x2="14615" y2="33719"/>
                          <a14:foregroundMark x1="14679" y1="33719" x2="14679" y2="33719"/>
                          <a14:foregroundMark x1="14744" y1="33554" x2="14744" y2="33554"/>
                          <a14:backgroundMark x1="10321" y1="36860" x2="10321" y2="36860"/>
                          <a14:backgroundMark x1="16667" y1="32727" x2="14939" y2="31470"/>
                          <a14:backgroundMark x1="9936" y1="35868" x2="10003" y2="36389"/>
                          <a14:backgroundMark x1="10321" y1="36198" x2="10385" y2="37025"/>
                          <a14:backgroundMark x1="12628" y1="30744" x2="13013" y2="31074"/>
                          <a14:backgroundMark x1="14808" y1="32893" x2="15192" y2="33388"/>
                        </a14:backgroundRemoval>
                      </a14:imgEffect>
                    </a14:imgLayer>
                  </a14:imgProps>
                </a:ext>
              </a:extLst>
            </a:blip>
            <a:srcRect l="8980" t="19696" r="82631" b="55560"/>
            <a:stretch/>
          </p:blipFill>
          <p:spPr>
            <a:xfrm>
              <a:off x="3059432" y="3808796"/>
              <a:ext cx="990598" cy="986716"/>
            </a:xfrm>
            <a:prstGeom prst="rect">
              <a:avLst/>
            </a:prstGeom>
          </p:spPr>
        </p:pic>
      </p:grp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A9CA6C8-0EFC-2D84-8A6D-218B9F189FE9}"/>
              </a:ext>
            </a:extLst>
          </p:cNvPr>
          <p:cNvCxnSpPr>
            <a:cxnSpLocks/>
          </p:cNvCxnSpPr>
          <p:nvPr/>
        </p:nvCxnSpPr>
        <p:spPr>
          <a:xfrm>
            <a:off x="3705089" y="269112"/>
            <a:ext cx="0" cy="315988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34A54C7-B96E-2CE5-5C1D-3BD446CE033A}"/>
              </a:ext>
            </a:extLst>
          </p:cNvPr>
          <p:cNvSpPr txBox="1"/>
          <p:nvPr/>
        </p:nvSpPr>
        <p:spPr>
          <a:xfrm>
            <a:off x="13718" y="304144"/>
            <a:ext cx="3705089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1" dirty="0" err="1">
                <a:solidFill>
                  <a:srgbClr val="0070C0"/>
                </a:solidFill>
              </a:rPr>
              <a:t>when</a:t>
            </a:r>
            <a:r>
              <a:rPr lang="fr-FR" sz="1600" dirty="0"/>
              <a:t> </a:t>
            </a:r>
            <a:r>
              <a:rPr lang="fr-FR" sz="1600" dirty="0" err="1"/>
              <a:t>two</a:t>
            </a:r>
            <a:r>
              <a:rPr lang="fr-FR" sz="1600" dirty="0"/>
              <a:t>=&gt;	</a:t>
            </a:r>
          </a:p>
          <a:p>
            <a:r>
              <a:rPr lang="fr-FR" sz="1600" dirty="0"/>
              <a:t>	</a:t>
            </a:r>
          </a:p>
          <a:p>
            <a:r>
              <a:rPr lang="fr-FR" sz="1600" dirty="0" err="1"/>
              <a:t>src_reg_en</a:t>
            </a:r>
            <a:r>
              <a:rPr lang="fr-FR" sz="1600" dirty="0"/>
              <a:t>&lt;='</a:t>
            </a:r>
            <a:r>
              <a:rPr lang="fr-FR" sz="1600" b="1" dirty="0">
                <a:solidFill>
                  <a:srgbClr val="FFC000"/>
                </a:solidFill>
              </a:rPr>
              <a:t>0</a:t>
            </a:r>
            <a:r>
              <a:rPr lang="fr-FR" sz="1600" dirty="0"/>
              <a:t>';	</a:t>
            </a:r>
          </a:p>
          <a:p>
            <a:r>
              <a:rPr lang="fr-FR" sz="1600" dirty="0" err="1"/>
              <a:t>incr_pc</a:t>
            </a:r>
            <a:r>
              <a:rPr lang="fr-FR" sz="1600" dirty="0"/>
              <a:t>&lt;='1’;</a:t>
            </a:r>
          </a:p>
          <a:p>
            <a:r>
              <a:rPr lang="fr-FR" sz="1600" dirty="0"/>
              <a:t>	</a:t>
            </a:r>
            <a:r>
              <a:rPr lang="fr-FR" sz="1600" b="1" dirty="0">
                <a:solidFill>
                  <a:srgbClr val="0070C0"/>
                </a:solidFill>
              </a:rPr>
              <a:t>if</a:t>
            </a:r>
            <a:r>
              <a:rPr lang="fr-FR" sz="1600" dirty="0"/>
              <a:t> op="</a:t>
            </a:r>
            <a:r>
              <a:rPr lang="fr-FR" sz="1600" b="1" dirty="0">
                <a:solidFill>
                  <a:srgbClr val="7030A0"/>
                </a:solidFill>
              </a:rPr>
              <a:t>00" </a:t>
            </a:r>
            <a:r>
              <a:rPr lang="fr-FR" sz="1600" b="1" dirty="0" err="1">
                <a:solidFill>
                  <a:srgbClr val="0070C0"/>
                </a:solidFill>
              </a:rPr>
              <a:t>then</a:t>
            </a:r>
            <a:endParaRPr lang="fr-FR" sz="1600" dirty="0"/>
          </a:p>
          <a:p>
            <a:r>
              <a:rPr lang="fr-FR" sz="1600" dirty="0"/>
              <a:t>	state&lt;=</a:t>
            </a:r>
            <a:r>
              <a:rPr lang="fr-FR" sz="1600" dirty="0" err="1"/>
              <a:t>three</a:t>
            </a:r>
            <a:r>
              <a:rPr lang="fr-FR" sz="1600" dirty="0"/>
              <a:t>;		</a:t>
            </a:r>
            <a:r>
              <a:rPr lang="fr-FR" sz="1600" b="1" dirty="0" err="1">
                <a:solidFill>
                  <a:srgbClr val="0070C0"/>
                </a:solidFill>
              </a:rPr>
              <a:t>elsif</a:t>
            </a:r>
            <a:r>
              <a:rPr lang="fr-FR" sz="1600" dirty="0"/>
              <a:t> op="</a:t>
            </a:r>
            <a:r>
              <a:rPr lang="fr-FR" sz="1600" b="1" dirty="0">
                <a:solidFill>
                  <a:srgbClr val="7030A0"/>
                </a:solidFill>
              </a:rPr>
              <a:t>01" </a:t>
            </a:r>
            <a:r>
              <a:rPr lang="fr-FR" sz="1600" b="1" dirty="0" err="1">
                <a:solidFill>
                  <a:srgbClr val="0070C0"/>
                </a:solidFill>
              </a:rPr>
              <a:t>then</a:t>
            </a:r>
            <a:endParaRPr lang="fr-FR" sz="1600" b="1" dirty="0">
              <a:solidFill>
                <a:srgbClr val="0070C0"/>
              </a:solidFill>
            </a:endParaRPr>
          </a:p>
          <a:p>
            <a:r>
              <a:rPr lang="fr-FR" sz="1600" dirty="0"/>
              <a:t>	</a:t>
            </a:r>
            <a:r>
              <a:rPr lang="fr-FR" sz="1600" dirty="0" err="1"/>
              <a:t>MUXA_out</a:t>
            </a:r>
            <a:r>
              <a:rPr lang="fr-FR" sz="1600" dirty="0"/>
              <a:t>&lt;='</a:t>
            </a:r>
            <a:r>
              <a:rPr lang="fr-FR" sz="1600" b="1" dirty="0">
                <a:solidFill>
                  <a:srgbClr val="FFC000"/>
                </a:solidFill>
              </a:rPr>
              <a:t>1</a:t>
            </a:r>
            <a:r>
              <a:rPr lang="fr-FR" sz="1600" dirty="0"/>
              <a:t>';</a:t>
            </a:r>
          </a:p>
          <a:p>
            <a:r>
              <a:rPr lang="fr-FR" sz="1600" dirty="0"/>
              <a:t>	</a:t>
            </a:r>
            <a:r>
              <a:rPr lang="fr-FR" sz="1600" dirty="0" err="1"/>
              <a:t>dst_reg_en</a:t>
            </a:r>
            <a:r>
              <a:rPr lang="fr-FR" sz="1600" dirty="0"/>
              <a:t>&lt;='</a:t>
            </a:r>
            <a:r>
              <a:rPr lang="fr-FR" sz="1600" b="1" dirty="0">
                <a:solidFill>
                  <a:srgbClr val="FFC000"/>
                </a:solidFill>
              </a:rPr>
              <a:t>1</a:t>
            </a:r>
            <a:r>
              <a:rPr lang="fr-FR" sz="1600" dirty="0"/>
              <a:t>';</a:t>
            </a:r>
          </a:p>
          <a:p>
            <a:r>
              <a:rPr lang="fr-FR" dirty="0"/>
              <a:t>	</a:t>
            </a:r>
            <a:r>
              <a:rPr lang="fr-FR" sz="1800" dirty="0" err="1"/>
              <a:t>ci_out_en</a:t>
            </a:r>
            <a:r>
              <a:rPr lang="fr-FR" sz="1800" dirty="0"/>
              <a:t>&lt;='</a:t>
            </a:r>
            <a:r>
              <a:rPr lang="fr-FR" sz="1800" b="1" dirty="0">
                <a:solidFill>
                  <a:srgbClr val="FFC000"/>
                </a:solidFill>
              </a:rPr>
              <a:t>0</a:t>
            </a:r>
            <a:r>
              <a:rPr lang="fr-FR" sz="1800" dirty="0"/>
              <a:t>';</a:t>
            </a:r>
          </a:p>
          <a:p>
            <a:r>
              <a:rPr lang="fr-FR" sz="1800" dirty="0"/>
              <a:t>	</a:t>
            </a:r>
            <a:r>
              <a:rPr lang="fr-FR" sz="1800" dirty="0" err="1"/>
              <a:t>addsub</a:t>
            </a:r>
            <a:r>
              <a:rPr lang="fr-FR" sz="1800" dirty="0"/>
              <a:t>&lt;='</a:t>
            </a:r>
            <a:r>
              <a:rPr lang="fr-FR" sz="1800" b="1" dirty="0">
                <a:solidFill>
                  <a:srgbClr val="FFC000"/>
                </a:solidFill>
              </a:rPr>
              <a:t>0</a:t>
            </a:r>
            <a:r>
              <a:rPr lang="fr-FR" sz="1800" dirty="0"/>
              <a:t>';</a:t>
            </a:r>
          </a:p>
          <a:p>
            <a:r>
              <a:rPr lang="fr-FR" sz="1800" dirty="0"/>
              <a:t>	state&lt;=</a:t>
            </a:r>
            <a:r>
              <a:rPr lang="fr-FR" sz="1800" dirty="0" err="1"/>
              <a:t>three</a:t>
            </a:r>
            <a:r>
              <a:rPr lang="fr-FR" sz="1800" dirty="0"/>
              <a:t>;</a:t>
            </a:r>
          </a:p>
          <a:p>
            <a:endParaRPr lang="fr-F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68D1BD-BEFA-2F45-0AE1-C7F426B5759C}"/>
              </a:ext>
            </a:extLst>
          </p:cNvPr>
          <p:cNvSpPr txBox="1"/>
          <p:nvPr/>
        </p:nvSpPr>
        <p:spPr>
          <a:xfrm>
            <a:off x="4255524" y="246272"/>
            <a:ext cx="61279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fr-F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C43C28-B9FE-CE46-A60B-19F2EDD83DE4}"/>
              </a:ext>
            </a:extLst>
          </p:cNvPr>
          <p:cNvSpPr txBox="1"/>
          <p:nvPr/>
        </p:nvSpPr>
        <p:spPr>
          <a:xfrm>
            <a:off x="7319501" y="304144"/>
            <a:ext cx="4207565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 err="1"/>
              <a:t>incr_pc</a:t>
            </a:r>
            <a:r>
              <a:rPr lang="fr-FR" sz="1600" dirty="0"/>
              <a:t>&lt;='</a:t>
            </a:r>
            <a:r>
              <a:rPr lang="fr-FR" sz="1600" b="1" dirty="0">
                <a:solidFill>
                  <a:srgbClr val="FFC000"/>
                </a:solidFill>
              </a:rPr>
              <a:t>0</a:t>
            </a:r>
            <a:r>
              <a:rPr lang="fr-FR" sz="1600" dirty="0"/>
              <a:t>';</a:t>
            </a:r>
          </a:p>
          <a:p>
            <a:r>
              <a:rPr lang="fr-FR" sz="1600" dirty="0" err="1"/>
              <a:t>dst_reg_en</a:t>
            </a:r>
            <a:r>
              <a:rPr lang="fr-FR" sz="1600" dirty="0"/>
              <a:t>&lt;='</a:t>
            </a:r>
            <a:r>
              <a:rPr lang="fr-FR" sz="1600" b="1" dirty="0">
                <a:solidFill>
                  <a:srgbClr val="FFC000"/>
                </a:solidFill>
              </a:rPr>
              <a:t>0</a:t>
            </a:r>
            <a:r>
              <a:rPr lang="fr-FR" sz="1600" dirty="0"/>
              <a:t>';</a:t>
            </a:r>
          </a:p>
          <a:p>
            <a:r>
              <a:rPr lang="fr-FR" sz="1600" dirty="0" err="1"/>
              <a:t>ALUout</a:t>
            </a:r>
            <a:r>
              <a:rPr lang="fr-FR" sz="1600" dirty="0"/>
              <a:t>&lt;='</a:t>
            </a:r>
            <a:r>
              <a:rPr lang="fr-FR" sz="1600" b="1" dirty="0">
                <a:solidFill>
                  <a:srgbClr val="FFC000"/>
                </a:solidFill>
              </a:rPr>
              <a:t>1</a:t>
            </a:r>
            <a:r>
              <a:rPr lang="fr-FR" sz="1600" dirty="0"/>
              <a:t>'; </a:t>
            </a:r>
          </a:p>
          <a:p>
            <a:endParaRPr lang="fr-FR" sz="1600" dirty="0"/>
          </a:p>
          <a:p>
            <a:r>
              <a:rPr lang="fr-FR" sz="1600" b="1" dirty="0" err="1">
                <a:solidFill>
                  <a:srgbClr val="0070C0"/>
                </a:solidFill>
              </a:rPr>
              <a:t>when</a:t>
            </a:r>
            <a:r>
              <a:rPr lang="fr-FR" sz="1600" dirty="0"/>
              <a:t> four=&gt;			 </a:t>
            </a:r>
          </a:p>
          <a:p>
            <a:r>
              <a:rPr lang="fr-FR" sz="1600" dirty="0" err="1"/>
              <a:t>ALUout</a:t>
            </a:r>
            <a:r>
              <a:rPr lang="fr-FR" sz="1600" dirty="0"/>
              <a:t>&lt;='</a:t>
            </a:r>
            <a:r>
              <a:rPr lang="fr-FR" sz="1600" b="1" dirty="0">
                <a:solidFill>
                  <a:srgbClr val="FFC000"/>
                </a:solidFill>
              </a:rPr>
              <a:t>0</a:t>
            </a:r>
            <a:r>
              <a:rPr lang="fr-FR" sz="1600" dirty="0"/>
              <a:t>’;</a:t>
            </a:r>
          </a:p>
          <a:p>
            <a:r>
              <a:rPr lang="fr-FR" sz="1600" dirty="0" err="1"/>
              <a:t>fetch_en</a:t>
            </a:r>
            <a:r>
              <a:rPr lang="fr-FR" sz="1600" dirty="0"/>
              <a:t>&lt;='</a:t>
            </a:r>
            <a:r>
              <a:rPr lang="fr-FR" sz="1600" b="1" dirty="0">
                <a:solidFill>
                  <a:srgbClr val="FFC000"/>
                </a:solidFill>
              </a:rPr>
              <a:t>1</a:t>
            </a:r>
            <a:r>
              <a:rPr lang="fr-FR" sz="1600" dirty="0"/>
              <a:t>';</a:t>
            </a:r>
          </a:p>
          <a:p>
            <a:r>
              <a:rPr lang="fr-FR" sz="1600" dirty="0"/>
              <a:t>state&lt;=initial;</a:t>
            </a:r>
          </a:p>
          <a:p>
            <a:r>
              <a:rPr lang="fr-FR" sz="1600" dirty="0"/>
              <a:t>	  </a:t>
            </a:r>
          </a:p>
          <a:p>
            <a:r>
              <a:rPr lang="fr-FR" sz="1600" b="1" dirty="0">
                <a:solidFill>
                  <a:srgbClr val="0070C0"/>
                </a:solidFill>
              </a:rPr>
              <a:t>end</a:t>
            </a:r>
            <a:r>
              <a:rPr lang="fr-FR" sz="1600" dirty="0"/>
              <a:t> </a:t>
            </a:r>
            <a:r>
              <a:rPr lang="fr-FR" sz="1600" b="1" dirty="0">
                <a:solidFill>
                  <a:srgbClr val="0070C0"/>
                </a:solidFill>
              </a:rPr>
              <a:t>case</a:t>
            </a:r>
            <a:r>
              <a:rPr lang="fr-FR" sz="1600" dirty="0"/>
              <a:t>;</a:t>
            </a:r>
          </a:p>
          <a:p>
            <a:r>
              <a:rPr lang="fr-FR" sz="1600" b="1" dirty="0">
                <a:solidFill>
                  <a:srgbClr val="0070C0"/>
                </a:solidFill>
              </a:rPr>
              <a:t>end</a:t>
            </a:r>
            <a:r>
              <a:rPr lang="fr-FR" sz="1600" dirty="0"/>
              <a:t> </a:t>
            </a:r>
            <a:r>
              <a:rPr lang="fr-FR" sz="1600" b="1" dirty="0">
                <a:solidFill>
                  <a:srgbClr val="0070C0"/>
                </a:solidFill>
              </a:rPr>
              <a:t>if</a:t>
            </a:r>
            <a:r>
              <a:rPr lang="fr-FR" sz="1600" dirty="0"/>
              <a:t>;</a:t>
            </a:r>
          </a:p>
          <a:p>
            <a:r>
              <a:rPr lang="fr-FR" sz="1600" b="1" dirty="0">
                <a:solidFill>
                  <a:srgbClr val="0070C0"/>
                </a:solidFill>
              </a:rPr>
              <a:t>end</a:t>
            </a:r>
            <a:r>
              <a:rPr lang="fr-FR" sz="1600" dirty="0"/>
              <a:t> </a:t>
            </a:r>
            <a:r>
              <a:rPr lang="fr-FR" sz="1600" b="1" dirty="0">
                <a:solidFill>
                  <a:srgbClr val="0070C0"/>
                </a:solidFill>
              </a:rPr>
              <a:t>process</a:t>
            </a:r>
            <a:r>
              <a:rPr lang="fr-FR" sz="1600" dirty="0"/>
              <a:t> P1;</a:t>
            </a:r>
          </a:p>
          <a:p>
            <a:r>
              <a:rPr lang="fr-FR" sz="1600" dirty="0"/>
              <a:t>st&lt;=state;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A71B3C-18E4-BC63-536A-BECF9215F9BD}"/>
              </a:ext>
            </a:extLst>
          </p:cNvPr>
          <p:cNvSpPr txBox="1"/>
          <p:nvPr/>
        </p:nvSpPr>
        <p:spPr>
          <a:xfrm>
            <a:off x="3912303" y="264422"/>
            <a:ext cx="3705095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/>
              <a:t>	</a:t>
            </a:r>
            <a:r>
              <a:rPr lang="fr-FR" sz="1600" b="1" dirty="0" err="1">
                <a:solidFill>
                  <a:srgbClr val="0070C0"/>
                </a:solidFill>
              </a:rPr>
              <a:t>elsif</a:t>
            </a:r>
            <a:r>
              <a:rPr lang="fr-FR" sz="1600" dirty="0"/>
              <a:t> op="</a:t>
            </a:r>
            <a:r>
              <a:rPr lang="fr-FR" sz="1600" b="1" dirty="0">
                <a:solidFill>
                  <a:srgbClr val="7030A0"/>
                </a:solidFill>
              </a:rPr>
              <a:t>10" </a:t>
            </a:r>
            <a:r>
              <a:rPr lang="fr-FR" sz="1600" b="1" dirty="0" err="1">
                <a:solidFill>
                  <a:srgbClr val="0070C0"/>
                </a:solidFill>
              </a:rPr>
              <a:t>then</a:t>
            </a:r>
            <a:endParaRPr lang="fr-FR" sz="1600" b="1" dirty="0">
              <a:solidFill>
                <a:srgbClr val="0070C0"/>
              </a:solidFill>
            </a:endParaRPr>
          </a:p>
          <a:p>
            <a:r>
              <a:rPr lang="fr-FR" sz="1600" dirty="0"/>
              <a:t>	</a:t>
            </a:r>
            <a:r>
              <a:rPr lang="fr-FR" sz="1600" dirty="0" err="1"/>
              <a:t>MUXA_out</a:t>
            </a:r>
            <a:r>
              <a:rPr lang="fr-FR" sz="1600" dirty="0"/>
              <a:t>&lt;='</a:t>
            </a:r>
            <a:r>
              <a:rPr lang="fr-FR" sz="1600" b="1" dirty="0">
                <a:solidFill>
                  <a:srgbClr val="FFC000"/>
                </a:solidFill>
              </a:rPr>
              <a:t>1</a:t>
            </a:r>
            <a:r>
              <a:rPr lang="fr-FR" sz="1600" dirty="0"/>
              <a:t>';</a:t>
            </a:r>
          </a:p>
          <a:p>
            <a:r>
              <a:rPr lang="fr-FR" sz="1600" dirty="0"/>
              <a:t>	</a:t>
            </a:r>
            <a:r>
              <a:rPr lang="fr-FR" sz="1600" dirty="0" err="1"/>
              <a:t>dst_reg_en</a:t>
            </a:r>
            <a:r>
              <a:rPr lang="fr-FR" sz="1600" dirty="0"/>
              <a:t>&lt;='</a:t>
            </a:r>
            <a:r>
              <a:rPr lang="fr-FR" sz="1600" b="1" dirty="0">
                <a:solidFill>
                  <a:srgbClr val="FFC000"/>
                </a:solidFill>
              </a:rPr>
              <a:t>1</a:t>
            </a:r>
            <a:r>
              <a:rPr lang="fr-FR" sz="1600" dirty="0"/>
              <a:t>';</a:t>
            </a:r>
          </a:p>
          <a:p>
            <a:r>
              <a:rPr lang="fr-FR" sz="1600" dirty="0"/>
              <a:t>	</a:t>
            </a:r>
            <a:r>
              <a:rPr lang="fr-FR" sz="1600" dirty="0" err="1"/>
              <a:t>ci_out_en</a:t>
            </a:r>
            <a:r>
              <a:rPr lang="fr-FR" sz="1600" dirty="0"/>
              <a:t>&lt;='</a:t>
            </a:r>
            <a:r>
              <a:rPr lang="fr-FR" sz="1600" b="1" dirty="0">
                <a:solidFill>
                  <a:srgbClr val="FFC000"/>
                </a:solidFill>
              </a:rPr>
              <a:t>0</a:t>
            </a:r>
            <a:r>
              <a:rPr lang="fr-FR" sz="1600" dirty="0"/>
              <a:t>';</a:t>
            </a:r>
          </a:p>
          <a:p>
            <a:r>
              <a:rPr lang="fr-FR" sz="1600" dirty="0"/>
              <a:t>	</a:t>
            </a:r>
            <a:r>
              <a:rPr lang="fr-FR" sz="1600" dirty="0" err="1"/>
              <a:t>addsub</a:t>
            </a:r>
            <a:r>
              <a:rPr lang="fr-FR" sz="1600" dirty="0"/>
              <a:t>&lt;='</a:t>
            </a:r>
            <a:r>
              <a:rPr lang="fr-FR" sz="1600" b="1" dirty="0">
                <a:solidFill>
                  <a:srgbClr val="FFC000"/>
                </a:solidFill>
              </a:rPr>
              <a:t>1</a:t>
            </a:r>
            <a:r>
              <a:rPr lang="fr-FR" sz="1600" dirty="0"/>
              <a:t>'; 		state&lt;=</a:t>
            </a:r>
            <a:r>
              <a:rPr lang="fr-FR" sz="1600" dirty="0" err="1"/>
              <a:t>three</a:t>
            </a:r>
            <a:r>
              <a:rPr lang="fr-FR" sz="1600" dirty="0"/>
              <a:t>;		</a:t>
            </a:r>
            <a:r>
              <a:rPr lang="fr-FR" sz="1600" b="1" dirty="0">
                <a:solidFill>
                  <a:srgbClr val="0070C0"/>
                </a:solidFill>
              </a:rPr>
              <a:t>end</a:t>
            </a:r>
            <a:r>
              <a:rPr lang="fr-FR" sz="1600" dirty="0"/>
              <a:t> </a:t>
            </a:r>
            <a:r>
              <a:rPr lang="fr-FR" sz="1600" b="1" dirty="0">
                <a:solidFill>
                  <a:srgbClr val="0070C0"/>
                </a:solidFill>
              </a:rPr>
              <a:t>if</a:t>
            </a:r>
            <a:r>
              <a:rPr lang="fr-FR" sz="1600" dirty="0"/>
              <a:t>;</a:t>
            </a:r>
          </a:p>
          <a:p>
            <a:r>
              <a:rPr lang="fr-FR" sz="1600" b="1" dirty="0">
                <a:solidFill>
                  <a:srgbClr val="0070C0"/>
                </a:solidFill>
              </a:rPr>
              <a:t>end</a:t>
            </a:r>
            <a:r>
              <a:rPr lang="fr-FR" sz="1600" dirty="0"/>
              <a:t> </a:t>
            </a:r>
            <a:r>
              <a:rPr lang="fr-FR" sz="1600" b="1" dirty="0">
                <a:solidFill>
                  <a:srgbClr val="0070C0"/>
                </a:solidFill>
              </a:rPr>
              <a:t>if</a:t>
            </a:r>
            <a:r>
              <a:rPr lang="fr-FR" sz="1600" dirty="0"/>
              <a:t>;</a:t>
            </a:r>
          </a:p>
          <a:p>
            <a:endParaRPr lang="fr-FR" sz="1600" dirty="0"/>
          </a:p>
          <a:p>
            <a:r>
              <a:rPr lang="fr-FR" sz="1600" b="1" dirty="0" err="1">
                <a:solidFill>
                  <a:srgbClr val="0070C0"/>
                </a:solidFill>
              </a:rPr>
              <a:t>when</a:t>
            </a:r>
            <a:r>
              <a:rPr lang="fr-FR" sz="1600" dirty="0"/>
              <a:t> </a:t>
            </a:r>
            <a:r>
              <a:rPr lang="fr-FR" sz="1600" dirty="0" err="1"/>
              <a:t>three</a:t>
            </a:r>
            <a:r>
              <a:rPr lang="fr-FR" sz="1600" dirty="0"/>
              <a:t>=&gt;</a:t>
            </a:r>
          </a:p>
          <a:p>
            <a:r>
              <a:rPr lang="fr-FR" sz="1600" dirty="0"/>
              <a:t> state&lt;=four;</a:t>
            </a:r>
          </a:p>
          <a:p>
            <a:r>
              <a:rPr lang="fr-FR" sz="1600" dirty="0" err="1"/>
              <a:t>MUXA_out</a:t>
            </a:r>
            <a:r>
              <a:rPr lang="fr-FR" sz="1600" dirty="0"/>
              <a:t>&lt;='</a:t>
            </a:r>
            <a:r>
              <a:rPr lang="fr-FR" sz="1600" b="1" dirty="0">
                <a:solidFill>
                  <a:srgbClr val="FFC000"/>
                </a:solidFill>
              </a:rPr>
              <a:t>0</a:t>
            </a:r>
            <a:r>
              <a:rPr lang="fr-FR" sz="1600" dirty="0"/>
              <a:t>';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7547052-800C-26D4-BCA1-BF7F3F8D458E}"/>
              </a:ext>
            </a:extLst>
          </p:cNvPr>
          <p:cNvCxnSpPr>
            <a:cxnSpLocks/>
          </p:cNvCxnSpPr>
          <p:nvPr/>
        </p:nvCxnSpPr>
        <p:spPr>
          <a:xfrm>
            <a:off x="7054799" y="241714"/>
            <a:ext cx="0" cy="318728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CF863866-2310-0429-C86D-18DE18A1C69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50000"/>
          <a:stretch/>
        </p:blipFill>
        <p:spPr>
          <a:xfrm>
            <a:off x="9161371" y="130714"/>
            <a:ext cx="2776272" cy="253286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90A38B7-3C20-B926-3C09-E9A1C7287EF2}"/>
              </a:ext>
            </a:extLst>
          </p:cNvPr>
          <p:cNvSpPr txBox="1"/>
          <p:nvPr/>
        </p:nvSpPr>
        <p:spPr>
          <a:xfrm>
            <a:off x="1271589" y="264422"/>
            <a:ext cx="2618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--Execute arithmetic</a:t>
            </a:r>
            <a:endParaRPr lang="fr-FR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91522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6111" y="242243"/>
            <a:ext cx="11573197" cy="724247"/>
          </a:xfrm>
        </p:spPr>
        <p:txBody>
          <a:bodyPr/>
          <a:lstStyle/>
          <a:p>
            <a:r>
              <a:rPr lang="en-US" dirty="0"/>
              <a:t>Switch Register</a:t>
            </a:r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FF6EB47C-BF0A-747A-18B9-482F05C696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58" t="761" r="3319"/>
          <a:stretch/>
        </p:blipFill>
        <p:spPr>
          <a:xfrm>
            <a:off x="96252" y="1327355"/>
            <a:ext cx="11999495" cy="5259232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479AFF99-9A3C-333F-7E33-6CD967737ADE}"/>
              </a:ext>
            </a:extLst>
          </p:cNvPr>
          <p:cNvSpPr txBox="1"/>
          <p:nvPr/>
        </p:nvSpPr>
        <p:spPr>
          <a:xfrm>
            <a:off x="8614207" y="2807936"/>
            <a:ext cx="1272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MUXA</a:t>
            </a:r>
            <a:endParaRPr lang="fr-FR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4E7482-0C44-0D12-1F7B-788B142C05EC}"/>
              </a:ext>
            </a:extLst>
          </p:cNvPr>
          <p:cNvSpPr txBox="1"/>
          <p:nvPr/>
        </p:nvSpPr>
        <p:spPr>
          <a:xfrm>
            <a:off x="8879093" y="4638313"/>
            <a:ext cx="1272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MUXB</a:t>
            </a:r>
            <a:endParaRPr lang="fr-FR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B28489F-CCB2-5C7D-4F3C-0BE30D5B4F3F}"/>
              </a:ext>
            </a:extLst>
          </p:cNvPr>
          <p:cNvSpPr txBox="1"/>
          <p:nvPr/>
        </p:nvSpPr>
        <p:spPr>
          <a:xfrm>
            <a:off x="1261903" y="4822979"/>
            <a:ext cx="992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</a:t>
            </a:r>
            <a:endParaRPr lang="fr-FR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4BFBBCA-E8F4-2A61-0404-CCA76A07B50D}"/>
              </a:ext>
            </a:extLst>
          </p:cNvPr>
          <p:cNvSpPr/>
          <p:nvPr/>
        </p:nvSpPr>
        <p:spPr>
          <a:xfrm>
            <a:off x="4523306" y="5812269"/>
            <a:ext cx="2370980" cy="8034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87366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D9B9900E-56A4-41E5-B22D-940698476ACB}"/>
              </a:ext>
            </a:extLst>
          </p:cNvPr>
          <p:cNvGrpSpPr/>
          <p:nvPr/>
        </p:nvGrpSpPr>
        <p:grpSpPr>
          <a:xfrm>
            <a:off x="5608787" y="951525"/>
            <a:ext cx="2227274" cy="2871321"/>
            <a:chOff x="4096512" y="1133856"/>
            <a:chExt cx="3096768" cy="380390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849DBE1-28C7-26CF-1A68-BF3104B7DA8B}"/>
                </a:ext>
              </a:extLst>
            </p:cNvPr>
            <p:cNvSpPr/>
            <p:nvPr/>
          </p:nvSpPr>
          <p:spPr>
            <a:xfrm>
              <a:off x="4096512" y="1133856"/>
              <a:ext cx="3096768" cy="380390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Isosceles Triangle 4">
              <a:extLst>
                <a:ext uri="{FF2B5EF4-FFF2-40B4-BE49-F238E27FC236}">
                  <a16:creationId xmlns:a16="http://schemas.microsoft.com/office/drawing/2014/main" id="{C0C69F9E-2662-760E-19C8-8F0FD2D8652E}"/>
                </a:ext>
              </a:extLst>
            </p:cNvPr>
            <p:cNvSpPr/>
            <p:nvPr/>
          </p:nvSpPr>
          <p:spPr>
            <a:xfrm>
              <a:off x="5340097" y="4425696"/>
              <a:ext cx="563935" cy="512064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C5D6583-DBE2-A328-D62D-61830552792B}"/>
              </a:ext>
            </a:extLst>
          </p:cNvPr>
          <p:cNvCxnSpPr>
            <a:cxnSpLocks/>
          </p:cNvCxnSpPr>
          <p:nvPr/>
        </p:nvCxnSpPr>
        <p:spPr>
          <a:xfrm>
            <a:off x="4612752" y="1391346"/>
            <a:ext cx="91925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289C6C9-59AF-4DD6-A19E-C076BD7F3249}"/>
              </a:ext>
            </a:extLst>
          </p:cNvPr>
          <p:cNvSpPr txBox="1"/>
          <p:nvPr/>
        </p:nvSpPr>
        <p:spPr>
          <a:xfrm>
            <a:off x="5657088" y="1101656"/>
            <a:ext cx="8778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endParaRPr kumimoji="0" lang="fr-FR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3A699294-E55F-C0DD-C3D3-24340D50D5DE}"/>
              </a:ext>
            </a:extLst>
          </p:cNvPr>
          <p:cNvGraphicFramePr>
            <a:graphicFrameLocks noGrp="1"/>
          </p:cNvGraphicFramePr>
          <p:nvPr/>
        </p:nvGraphicFramePr>
        <p:xfrm>
          <a:off x="413290" y="347914"/>
          <a:ext cx="366984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905">
                  <a:extLst>
                    <a:ext uri="{9D8B030D-6E8A-4147-A177-3AD203B41FA5}">
                      <a16:colId xmlns:a16="http://schemas.microsoft.com/office/drawing/2014/main" val="3384691050"/>
                    </a:ext>
                  </a:extLst>
                </a:gridCol>
                <a:gridCol w="461639">
                  <a:extLst>
                    <a:ext uri="{9D8B030D-6E8A-4147-A177-3AD203B41FA5}">
                      <a16:colId xmlns:a16="http://schemas.microsoft.com/office/drawing/2014/main" val="1203267875"/>
                    </a:ext>
                  </a:extLst>
                </a:gridCol>
                <a:gridCol w="399649">
                  <a:extLst>
                    <a:ext uri="{9D8B030D-6E8A-4147-A177-3AD203B41FA5}">
                      <a16:colId xmlns:a16="http://schemas.microsoft.com/office/drawing/2014/main" val="1238214187"/>
                    </a:ext>
                  </a:extLst>
                </a:gridCol>
                <a:gridCol w="458731">
                  <a:extLst>
                    <a:ext uri="{9D8B030D-6E8A-4147-A177-3AD203B41FA5}">
                      <a16:colId xmlns:a16="http://schemas.microsoft.com/office/drawing/2014/main" val="3808375634"/>
                    </a:ext>
                  </a:extLst>
                </a:gridCol>
                <a:gridCol w="458731">
                  <a:extLst>
                    <a:ext uri="{9D8B030D-6E8A-4147-A177-3AD203B41FA5}">
                      <a16:colId xmlns:a16="http://schemas.microsoft.com/office/drawing/2014/main" val="3591935732"/>
                    </a:ext>
                  </a:extLst>
                </a:gridCol>
                <a:gridCol w="458731">
                  <a:extLst>
                    <a:ext uri="{9D8B030D-6E8A-4147-A177-3AD203B41FA5}">
                      <a16:colId xmlns:a16="http://schemas.microsoft.com/office/drawing/2014/main" val="1744458435"/>
                    </a:ext>
                  </a:extLst>
                </a:gridCol>
                <a:gridCol w="458731">
                  <a:extLst>
                    <a:ext uri="{9D8B030D-6E8A-4147-A177-3AD203B41FA5}">
                      <a16:colId xmlns:a16="http://schemas.microsoft.com/office/drawing/2014/main" val="679407168"/>
                    </a:ext>
                  </a:extLst>
                </a:gridCol>
                <a:gridCol w="458731">
                  <a:extLst>
                    <a:ext uri="{9D8B030D-6E8A-4147-A177-3AD203B41FA5}">
                      <a16:colId xmlns:a16="http://schemas.microsoft.com/office/drawing/2014/main" val="20970541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Op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Op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CC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CC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SRC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SRC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DST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DST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64102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AB3C97D3-F2F9-D37D-D773-62D730E9D352}"/>
              </a:ext>
            </a:extLst>
          </p:cNvPr>
          <p:cNvSpPr txBox="1"/>
          <p:nvPr/>
        </p:nvSpPr>
        <p:spPr>
          <a:xfrm>
            <a:off x="475" y="351550"/>
            <a:ext cx="452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1)</a:t>
            </a: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91D7DF-B97B-8B5B-6874-DBD8AE6AE230}"/>
              </a:ext>
            </a:extLst>
          </p:cNvPr>
          <p:cNvSpPr txBox="1"/>
          <p:nvPr/>
        </p:nvSpPr>
        <p:spPr>
          <a:xfrm>
            <a:off x="413290" y="-23546"/>
            <a:ext cx="3669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7       6      5      4       3      2       1      0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5" name="Table 12">
            <a:extLst>
              <a:ext uri="{FF2B5EF4-FFF2-40B4-BE49-F238E27FC236}">
                <a16:creationId xmlns:a16="http://schemas.microsoft.com/office/drawing/2014/main" id="{345E0A25-BB29-B68E-8F02-62DF07B25EA4}"/>
              </a:ext>
            </a:extLst>
          </p:cNvPr>
          <p:cNvGraphicFramePr>
            <a:graphicFrameLocks noGrp="1"/>
          </p:cNvGraphicFramePr>
          <p:nvPr/>
        </p:nvGraphicFramePr>
        <p:xfrm>
          <a:off x="413290" y="1313649"/>
          <a:ext cx="366984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905">
                  <a:extLst>
                    <a:ext uri="{9D8B030D-6E8A-4147-A177-3AD203B41FA5}">
                      <a16:colId xmlns:a16="http://schemas.microsoft.com/office/drawing/2014/main" val="3384691050"/>
                    </a:ext>
                  </a:extLst>
                </a:gridCol>
                <a:gridCol w="461639">
                  <a:extLst>
                    <a:ext uri="{9D8B030D-6E8A-4147-A177-3AD203B41FA5}">
                      <a16:colId xmlns:a16="http://schemas.microsoft.com/office/drawing/2014/main" val="1203267875"/>
                    </a:ext>
                  </a:extLst>
                </a:gridCol>
                <a:gridCol w="399649">
                  <a:extLst>
                    <a:ext uri="{9D8B030D-6E8A-4147-A177-3AD203B41FA5}">
                      <a16:colId xmlns:a16="http://schemas.microsoft.com/office/drawing/2014/main" val="1238214187"/>
                    </a:ext>
                  </a:extLst>
                </a:gridCol>
                <a:gridCol w="458731">
                  <a:extLst>
                    <a:ext uri="{9D8B030D-6E8A-4147-A177-3AD203B41FA5}">
                      <a16:colId xmlns:a16="http://schemas.microsoft.com/office/drawing/2014/main" val="3808375634"/>
                    </a:ext>
                  </a:extLst>
                </a:gridCol>
                <a:gridCol w="1834924">
                  <a:extLst>
                    <a:ext uri="{9D8B030D-6E8A-4147-A177-3AD203B41FA5}">
                      <a16:colId xmlns:a16="http://schemas.microsoft.com/office/drawing/2014/main" val="35919357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CC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CC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Address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64102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81A61049-641D-9670-66F3-F1DF2153F641}"/>
              </a:ext>
            </a:extLst>
          </p:cNvPr>
          <p:cNvSpPr txBox="1"/>
          <p:nvPr/>
        </p:nvSpPr>
        <p:spPr>
          <a:xfrm>
            <a:off x="413290" y="942189"/>
            <a:ext cx="3669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7       6      5      4       3      2       1      0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7" name="Table 12">
            <a:extLst>
              <a:ext uri="{FF2B5EF4-FFF2-40B4-BE49-F238E27FC236}">
                <a16:creationId xmlns:a16="http://schemas.microsoft.com/office/drawing/2014/main" id="{E2FC3183-1C81-B048-9758-8E8D0AAAD6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5675356"/>
              </p:ext>
            </p:extLst>
          </p:nvPr>
        </p:nvGraphicFramePr>
        <p:xfrm>
          <a:off x="413290" y="2262686"/>
          <a:ext cx="366984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905">
                  <a:extLst>
                    <a:ext uri="{9D8B030D-6E8A-4147-A177-3AD203B41FA5}">
                      <a16:colId xmlns:a16="http://schemas.microsoft.com/office/drawing/2014/main" val="3384691050"/>
                    </a:ext>
                  </a:extLst>
                </a:gridCol>
                <a:gridCol w="461639">
                  <a:extLst>
                    <a:ext uri="{9D8B030D-6E8A-4147-A177-3AD203B41FA5}">
                      <a16:colId xmlns:a16="http://schemas.microsoft.com/office/drawing/2014/main" val="1203267875"/>
                    </a:ext>
                  </a:extLst>
                </a:gridCol>
                <a:gridCol w="399649">
                  <a:extLst>
                    <a:ext uri="{9D8B030D-6E8A-4147-A177-3AD203B41FA5}">
                      <a16:colId xmlns:a16="http://schemas.microsoft.com/office/drawing/2014/main" val="1238214187"/>
                    </a:ext>
                  </a:extLst>
                </a:gridCol>
                <a:gridCol w="458731">
                  <a:extLst>
                    <a:ext uri="{9D8B030D-6E8A-4147-A177-3AD203B41FA5}">
                      <a16:colId xmlns:a16="http://schemas.microsoft.com/office/drawing/2014/main" val="3808375634"/>
                    </a:ext>
                  </a:extLst>
                </a:gridCol>
                <a:gridCol w="458731">
                  <a:extLst>
                    <a:ext uri="{9D8B030D-6E8A-4147-A177-3AD203B41FA5}">
                      <a16:colId xmlns:a16="http://schemas.microsoft.com/office/drawing/2014/main" val="3591935732"/>
                    </a:ext>
                  </a:extLst>
                </a:gridCol>
                <a:gridCol w="458731">
                  <a:extLst>
                    <a:ext uri="{9D8B030D-6E8A-4147-A177-3AD203B41FA5}">
                      <a16:colId xmlns:a16="http://schemas.microsoft.com/office/drawing/2014/main" val="1744458435"/>
                    </a:ext>
                  </a:extLst>
                </a:gridCol>
                <a:gridCol w="458731">
                  <a:extLst>
                    <a:ext uri="{9D8B030D-6E8A-4147-A177-3AD203B41FA5}">
                      <a16:colId xmlns:a16="http://schemas.microsoft.com/office/drawing/2014/main" val="679407168"/>
                    </a:ext>
                  </a:extLst>
                </a:gridCol>
                <a:gridCol w="458731">
                  <a:extLst>
                    <a:ext uri="{9D8B030D-6E8A-4147-A177-3AD203B41FA5}">
                      <a16:colId xmlns:a16="http://schemas.microsoft.com/office/drawing/2014/main" val="20970541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H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DST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DST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64102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BD90ABE2-CB96-40D7-75BC-870381541DB1}"/>
              </a:ext>
            </a:extLst>
          </p:cNvPr>
          <p:cNvSpPr txBox="1"/>
          <p:nvPr/>
        </p:nvSpPr>
        <p:spPr>
          <a:xfrm>
            <a:off x="413290" y="1891226"/>
            <a:ext cx="3669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7       6      5      4       3      2       1      0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53D17F2-0D2F-AB73-58FD-17FF190C8807}"/>
              </a:ext>
            </a:extLst>
          </p:cNvPr>
          <p:cNvSpPr txBox="1"/>
          <p:nvPr/>
        </p:nvSpPr>
        <p:spPr>
          <a:xfrm>
            <a:off x="0" y="1278562"/>
            <a:ext cx="452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2)</a:t>
            </a: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B981268-54AC-9A10-7C7B-E36C55307AD4}"/>
              </a:ext>
            </a:extLst>
          </p:cNvPr>
          <p:cNvSpPr txBox="1"/>
          <p:nvPr/>
        </p:nvSpPr>
        <p:spPr>
          <a:xfrm>
            <a:off x="0" y="2250425"/>
            <a:ext cx="452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3)</a:t>
            </a: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D7EAB3-502D-3912-B499-CB31A91D645E}"/>
              </a:ext>
            </a:extLst>
          </p:cNvPr>
          <p:cNvSpPr txBox="1"/>
          <p:nvPr/>
        </p:nvSpPr>
        <p:spPr>
          <a:xfrm>
            <a:off x="5679020" y="2658285"/>
            <a:ext cx="24455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Sync_Reset</a:t>
            </a:r>
            <a:endParaRPr kumimoji="0" lang="fr-FR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226CEED-DF68-7961-C635-3C6868C23555}"/>
              </a:ext>
            </a:extLst>
          </p:cNvPr>
          <p:cNvCxnSpPr>
            <a:cxnSpLocks/>
          </p:cNvCxnSpPr>
          <p:nvPr/>
        </p:nvCxnSpPr>
        <p:spPr>
          <a:xfrm>
            <a:off x="4527957" y="3129486"/>
            <a:ext cx="108083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090C7D86-F066-86C7-38E4-352C0F98A995}"/>
              </a:ext>
            </a:extLst>
          </p:cNvPr>
          <p:cNvCxnSpPr>
            <a:cxnSpLocks/>
            <a:endCxn id="5" idx="3"/>
          </p:cNvCxnSpPr>
          <p:nvPr/>
        </p:nvCxnSpPr>
        <p:spPr>
          <a:xfrm flipV="1">
            <a:off x="4495953" y="3822846"/>
            <a:ext cx="2210050" cy="363744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Table 12">
            <a:extLst>
              <a:ext uri="{FF2B5EF4-FFF2-40B4-BE49-F238E27FC236}">
                <a16:creationId xmlns:a16="http://schemas.microsoft.com/office/drawing/2014/main" id="{712A5149-8669-BC85-8EF8-6441535B6108}"/>
              </a:ext>
            </a:extLst>
          </p:cNvPr>
          <p:cNvGraphicFramePr>
            <a:graphicFrameLocks noGrp="1"/>
          </p:cNvGraphicFramePr>
          <p:nvPr/>
        </p:nvGraphicFramePr>
        <p:xfrm>
          <a:off x="8389326" y="1255210"/>
          <a:ext cx="3669848" cy="3693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905">
                  <a:extLst>
                    <a:ext uri="{9D8B030D-6E8A-4147-A177-3AD203B41FA5}">
                      <a16:colId xmlns:a16="http://schemas.microsoft.com/office/drawing/2014/main" val="3384691050"/>
                    </a:ext>
                  </a:extLst>
                </a:gridCol>
                <a:gridCol w="461639">
                  <a:extLst>
                    <a:ext uri="{9D8B030D-6E8A-4147-A177-3AD203B41FA5}">
                      <a16:colId xmlns:a16="http://schemas.microsoft.com/office/drawing/2014/main" val="1203267875"/>
                    </a:ext>
                  </a:extLst>
                </a:gridCol>
                <a:gridCol w="399649">
                  <a:extLst>
                    <a:ext uri="{9D8B030D-6E8A-4147-A177-3AD203B41FA5}">
                      <a16:colId xmlns:a16="http://schemas.microsoft.com/office/drawing/2014/main" val="1238214187"/>
                    </a:ext>
                  </a:extLst>
                </a:gridCol>
                <a:gridCol w="458731">
                  <a:extLst>
                    <a:ext uri="{9D8B030D-6E8A-4147-A177-3AD203B41FA5}">
                      <a16:colId xmlns:a16="http://schemas.microsoft.com/office/drawing/2014/main" val="3808375634"/>
                    </a:ext>
                  </a:extLst>
                </a:gridCol>
                <a:gridCol w="458731">
                  <a:extLst>
                    <a:ext uri="{9D8B030D-6E8A-4147-A177-3AD203B41FA5}">
                      <a16:colId xmlns:a16="http://schemas.microsoft.com/office/drawing/2014/main" val="3591935732"/>
                    </a:ext>
                  </a:extLst>
                </a:gridCol>
                <a:gridCol w="458731">
                  <a:extLst>
                    <a:ext uri="{9D8B030D-6E8A-4147-A177-3AD203B41FA5}">
                      <a16:colId xmlns:a16="http://schemas.microsoft.com/office/drawing/2014/main" val="1744458435"/>
                    </a:ext>
                  </a:extLst>
                </a:gridCol>
                <a:gridCol w="458731">
                  <a:extLst>
                    <a:ext uri="{9D8B030D-6E8A-4147-A177-3AD203B41FA5}">
                      <a16:colId xmlns:a16="http://schemas.microsoft.com/office/drawing/2014/main" val="679407168"/>
                    </a:ext>
                  </a:extLst>
                </a:gridCol>
                <a:gridCol w="458731">
                  <a:extLst>
                    <a:ext uri="{9D8B030D-6E8A-4147-A177-3AD203B41FA5}">
                      <a16:colId xmlns:a16="http://schemas.microsoft.com/office/drawing/2014/main" val="2097054137"/>
                    </a:ext>
                  </a:extLst>
                </a:gridCol>
              </a:tblGrid>
              <a:tr h="369333">
                <a:tc>
                  <a:txBody>
                    <a:bodyPr/>
                    <a:lstStyle/>
                    <a:p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64102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FF64519C-5A49-3DF4-5501-33FDE116B14C}"/>
              </a:ext>
            </a:extLst>
          </p:cNvPr>
          <p:cNvSpPr txBox="1"/>
          <p:nvPr/>
        </p:nvSpPr>
        <p:spPr>
          <a:xfrm>
            <a:off x="8389326" y="798751"/>
            <a:ext cx="3669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7       6      5      4       3      2       1      0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350EE6C-A9AC-6D23-340E-D8998A78F690}"/>
              </a:ext>
            </a:extLst>
          </p:cNvPr>
          <p:cNvCxnSpPr>
            <a:cxnSpLocks/>
          </p:cNvCxnSpPr>
          <p:nvPr/>
        </p:nvCxnSpPr>
        <p:spPr>
          <a:xfrm>
            <a:off x="7859896" y="1924646"/>
            <a:ext cx="4332104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6E4AED0-F85C-08FF-718A-C0902D645FE6}"/>
              </a:ext>
            </a:extLst>
          </p:cNvPr>
          <p:cNvSpPr txBox="1"/>
          <p:nvPr/>
        </p:nvSpPr>
        <p:spPr>
          <a:xfrm>
            <a:off x="7314074" y="1644311"/>
            <a:ext cx="8778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</a:t>
            </a:r>
            <a:endParaRPr kumimoji="0" lang="fr-FR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Right Brace 45">
            <a:extLst>
              <a:ext uri="{FF2B5EF4-FFF2-40B4-BE49-F238E27FC236}">
                <a16:creationId xmlns:a16="http://schemas.microsoft.com/office/drawing/2014/main" id="{58E6BB07-6EA0-4AFB-0BD8-6A0FFA8471F7}"/>
              </a:ext>
            </a:extLst>
          </p:cNvPr>
          <p:cNvSpPr/>
          <p:nvPr/>
        </p:nvSpPr>
        <p:spPr>
          <a:xfrm>
            <a:off x="4083138" y="51188"/>
            <a:ext cx="412815" cy="27364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52FEA5F-6227-5C5B-752F-5C9FD14660F6}"/>
              </a:ext>
            </a:extLst>
          </p:cNvPr>
          <p:cNvSpPr txBox="1"/>
          <p:nvPr/>
        </p:nvSpPr>
        <p:spPr>
          <a:xfrm>
            <a:off x="592139" y="4451327"/>
            <a:ext cx="430157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entity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switch_reg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port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Q : 	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std_logic_vector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downto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);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Clk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:	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std_logic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;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sync_reset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std_logic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;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D :	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</a:t>
            </a:r>
            <a:r>
              <a:rPr kumimoji="0" lang="fr-FR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std_logic_vector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downto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end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switch_reg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3F5AE94-BC82-06A0-C88F-35AF3E14E374}"/>
              </a:ext>
            </a:extLst>
          </p:cNvPr>
          <p:cNvSpPr txBox="1"/>
          <p:nvPr/>
        </p:nvSpPr>
        <p:spPr>
          <a:xfrm>
            <a:off x="7836061" y="3995678"/>
            <a:ext cx="612648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process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Clk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begin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fr-FR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rising_edge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Clk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)) </a:t>
            </a:r>
            <a:r>
              <a:rPr kumimoji="0" lang="fr-FR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then</a:t>
            </a: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sync_reset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='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') </a:t>
            </a:r>
            <a:r>
              <a:rPr kumimoji="0" lang="fr-FR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then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Q &lt;= (</a:t>
            </a:r>
            <a:r>
              <a:rPr kumimoji="0" lang="fr-FR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others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=&gt; '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');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else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Q &lt;= D;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end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end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;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end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process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;  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4BD645D-EE6C-87DA-BBEE-34E4919F06BF}"/>
              </a:ext>
            </a:extLst>
          </p:cNvPr>
          <p:cNvSpPr txBox="1"/>
          <p:nvPr/>
        </p:nvSpPr>
        <p:spPr>
          <a:xfrm>
            <a:off x="3826277" y="4004718"/>
            <a:ext cx="786475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CLK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7C17A16-7212-4E21-0390-D1AFA582EA1E}"/>
              </a:ext>
            </a:extLst>
          </p:cNvPr>
          <p:cNvSpPr txBox="1"/>
          <p:nvPr/>
        </p:nvSpPr>
        <p:spPr>
          <a:xfrm>
            <a:off x="6073219" y="930764"/>
            <a:ext cx="1476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switch_reg</a:t>
            </a: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D3C8326-63F3-AA15-D6C6-B67322E9BE17}"/>
              </a:ext>
            </a:extLst>
          </p:cNvPr>
          <p:cNvCxnSpPr>
            <a:cxnSpLocks/>
          </p:cNvCxnSpPr>
          <p:nvPr/>
        </p:nvCxnSpPr>
        <p:spPr>
          <a:xfrm>
            <a:off x="6534912" y="4451327"/>
            <a:ext cx="0" cy="23272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5C4A2D4-1E7F-09BC-6399-A64F579ACD4E}"/>
              </a:ext>
            </a:extLst>
          </p:cNvPr>
          <p:cNvSpPr txBox="1"/>
          <p:nvPr/>
        </p:nvSpPr>
        <p:spPr>
          <a:xfrm>
            <a:off x="8971060" y="1941531"/>
            <a:ext cx="2972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Goes to memory</a:t>
            </a: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81056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6111" y="242243"/>
            <a:ext cx="11573197" cy="72424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Memory</a:t>
            </a:r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FF6EB47C-BF0A-747A-18B9-482F05C696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58" t="761" r="3319"/>
          <a:stretch/>
        </p:blipFill>
        <p:spPr>
          <a:xfrm>
            <a:off x="96252" y="1327355"/>
            <a:ext cx="11999495" cy="5259232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479AFF99-9A3C-333F-7E33-6CD967737ADE}"/>
              </a:ext>
            </a:extLst>
          </p:cNvPr>
          <p:cNvSpPr txBox="1"/>
          <p:nvPr/>
        </p:nvSpPr>
        <p:spPr>
          <a:xfrm>
            <a:off x="8614207" y="2807936"/>
            <a:ext cx="1272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MUXA</a:t>
            </a:r>
            <a:endParaRPr lang="fr-FR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4E7482-0C44-0D12-1F7B-788B142C05EC}"/>
              </a:ext>
            </a:extLst>
          </p:cNvPr>
          <p:cNvSpPr txBox="1"/>
          <p:nvPr/>
        </p:nvSpPr>
        <p:spPr>
          <a:xfrm>
            <a:off x="8879093" y="4638313"/>
            <a:ext cx="1272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MUXB</a:t>
            </a:r>
            <a:endParaRPr lang="fr-FR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B28489F-CCB2-5C7D-4F3C-0BE30D5B4F3F}"/>
              </a:ext>
            </a:extLst>
          </p:cNvPr>
          <p:cNvSpPr txBox="1"/>
          <p:nvPr/>
        </p:nvSpPr>
        <p:spPr>
          <a:xfrm>
            <a:off x="1261903" y="4822979"/>
            <a:ext cx="992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</a:t>
            </a:r>
            <a:endParaRPr lang="fr-FR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4BFBBCA-E8F4-2A61-0404-CCA76A07B50D}"/>
              </a:ext>
            </a:extLst>
          </p:cNvPr>
          <p:cNvSpPr/>
          <p:nvPr/>
        </p:nvSpPr>
        <p:spPr>
          <a:xfrm>
            <a:off x="2041363" y="2867551"/>
            <a:ext cx="1862979" cy="21400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48566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849DBE1-28C7-26CF-1A68-BF3104B7DA8B}"/>
              </a:ext>
            </a:extLst>
          </p:cNvPr>
          <p:cNvSpPr/>
          <p:nvPr/>
        </p:nvSpPr>
        <p:spPr>
          <a:xfrm>
            <a:off x="4061341" y="107412"/>
            <a:ext cx="2227274" cy="31281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89C6C9-59AF-4DD6-A19E-C076BD7F3249}"/>
              </a:ext>
            </a:extLst>
          </p:cNvPr>
          <p:cNvSpPr txBox="1"/>
          <p:nvPr/>
        </p:nvSpPr>
        <p:spPr>
          <a:xfrm>
            <a:off x="4053532" y="229003"/>
            <a:ext cx="21327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Inst_addr</a:t>
            </a: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226CEED-DF68-7961-C635-3C6868C23555}"/>
              </a:ext>
            </a:extLst>
          </p:cNvPr>
          <p:cNvCxnSpPr>
            <a:cxnSpLocks/>
          </p:cNvCxnSpPr>
          <p:nvPr/>
        </p:nvCxnSpPr>
        <p:spPr>
          <a:xfrm>
            <a:off x="3036163" y="1695258"/>
            <a:ext cx="101736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Table 12">
            <a:extLst>
              <a:ext uri="{FF2B5EF4-FFF2-40B4-BE49-F238E27FC236}">
                <a16:creationId xmlns:a16="http://schemas.microsoft.com/office/drawing/2014/main" id="{712A5149-8669-BC85-8EF8-6441535B6108}"/>
              </a:ext>
            </a:extLst>
          </p:cNvPr>
          <p:cNvGraphicFramePr>
            <a:graphicFrameLocks noGrp="1"/>
          </p:cNvGraphicFramePr>
          <p:nvPr/>
        </p:nvGraphicFramePr>
        <p:xfrm>
          <a:off x="114119" y="907968"/>
          <a:ext cx="3669848" cy="3693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905">
                  <a:extLst>
                    <a:ext uri="{9D8B030D-6E8A-4147-A177-3AD203B41FA5}">
                      <a16:colId xmlns:a16="http://schemas.microsoft.com/office/drawing/2014/main" val="3384691050"/>
                    </a:ext>
                  </a:extLst>
                </a:gridCol>
                <a:gridCol w="461639">
                  <a:extLst>
                    <a:ext uri="{9D8B030D-6E8A-4147-A177-3AD203B41FA5}">
                      <a16:colId xmlns:a16="http://schemas.microsoft.com/office/drawing/2014/main" val="1203267875"/>
                    </a:ext>
                  </a:extLst>
                </a:gridCol>
                <a:gridCol w="399649">
                  <a:extLst>
                    <a:ext uri="{9D8B030D-6E8A-4147-A177-3AD203B41FA5}">
                      <a16:colId xmlns:a16="http://schemas.microsoft.com/office/drawing/2014/main" val="1238214187"/>
                    </a:ext>
                  </a:extLst>
                </a:gridCol>
                <a:gridCol w="458731">
                  <a:extLst>
                    <a:ext uri="{9D8B030D-6E8A-4147-A177-3AD203B41FA5}">
                      <a16:colId xmlns:a16="http://schemas.microsoft.com/office/drawing/2014/main" val="3808375634"/>
                    </a:ext>
                  </a:extLst>
                </a:gridCol>
                <a:gridCol w="458731">
                  <a:extLst>
                    <a:ext uri="{9D8B030D-6E8A-4147-A177-3AD203B41FA5}">
                      <a16:colId xmlns:a16="http://schemas.microsoft.com/office/drawing/2014/main" val="3591935732"/>
                    </a:ext>
                  </a:extLst>
                </a:gridCol>
                <a:gridCol w="458731">
                  <a:extLst>
                    <a:ext uri="{9D8B030D-6E8A-4147-A177-3AD203B41FA5}">
                      <a16:colId xmlns:a16="http://schemas.microsoft.com/office/drawing/2014/main" val="1744458435"/>
                    </a:ext>
                  </a:extLst>
                </a:gridCol>
                <a:gridCol w="458731">
                  <a:extLst>
                    <a:ext uri="{9D8B030D-6E8A-4147-A177-3AD203B41FA5}">
                      <a16:colId xmlns:a16="http://schemas.microsoft.com/office/drawing/2014/main" val="679407168"/>
                    </a:ext>
                  </a:extLst>
                </a:gridCol>
                <a:gridCol w="458731">
                  <a:extLst>
                    <a:ext uri="{9D8B030D-6E8A-4147-A177-3AD203B41FA5}">
                      <a16:colId xmlns:a16="http://schemas.microsoft.com/office/drawing/2014/main" val="2097054137"/>
                    </a:ext>
                  </a:extLst>
                </a:gridCol>
              </a:tblGrid>
              <a:tr h="369333">
                <a:tc>
                  <a:txBody>
                    <a:bodyPr/>
                    <a:lstStyle/>
                    <a:p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64102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FF64519C-5A49-3DF4-5501-33FDE116B14C}"/>
              </a:ext>
            </a:extLst>
          </p:cNvPr>
          <p:cNvSpPr txBox="1"/>
          <p:nvPr/>
        </p:nvSpPr>
        <p:spPr>
          <a:xfrm>
            <a:off x="156244" y="538636"/>
            <a:ext cx="3669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7       6      5      4       3      2       1      0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350EE6C-A9AC-6D23-340E-D8998A78F690}"/>
              </a:ext>
            </a:extLst>
          </p:cNvPr>
          <p:cNvCxnSpPr>
            <a:cxnSpLocks/>
          </p:cNvCxnSpPr>
          <p:nvPr/>
        </p:nvCxnSpPr>
        <p:spPr>
          <a:xfrm>
            <a:off x="7331913" y="2367045"/>
            <a:ext cx="4860087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0D9B3A5D-96EC-0735-0C51-2122E8AC7B1A}"/>
              </a:ext>
            </a:extLst>
          </p:cNvPr>
          <p:cNvCxnSpPr>
            <a:cxnSpLocks/>
          </p:cNvCxnSpPr>
          <p:nvPr/>
        </p:nvCxnSpPr>
        <p:spPr>
          <a:xfrm>
            <a:off x="35656" y="459835"/>
            <a:ext cx="3768285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108F2AB-A6F9-3347-3B52-142CFADE6121}"/>
              </a:ext>
            </a:extLst>
          </p:cNvPr>
          <p:cNvSpPr txBox="1"/>
          <p:nvPr/>
        </p:nvSpPr>
        <p:spPr>
          <a:xfrm>
            <a:off x="4098420" y="1373035"/>
            <a:ext cx="21327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addr</a:t>
            </a: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4FEF6D-32E0-EDB8-8381-347445E356E2}"/>
              </a:ext>
            </a:extLst>
          </p:cNvPr>
          <p:cNvSpPr txBox="1"/>
          <p:nvPr/>
        </p:nvSpPr>
        <p:spPr>
          <a:xfrm>
            <a:off x="17355" y="2414069"/>
            <a:ext cx="21327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Sel_l</a:t>
            </a: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9B77E12-54B6-5A49-D72D-B38A77C17A9F}"/>
              </a:ext>
            </a:extLst>
          </p:cNvPr>
          <p:cNvSpPr txBox="1"/>
          <p:nvPr/>
        </p:nvSpPr>
        <p:spPr>
          <a:xfrm>
            <a:off x="17355" y="1847818"/>
            <a:ext cx="21327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Wr_l</a:t>
            </a: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93EE710-B183-A468-EBFB-AA20FD5A1A49}"/>
              </a:ext>
            </a:extLst>
          </p:cNvPr>
          <p:cNvCxnSpPr>
            <a:cxnSpLocks/>
          </p:cNvCxnSpPr>
          <p:nvPr/>
        </p:nvCxnSpPr>
        <p:spPr>
          <a:xfrm>
            <a:off x="54644" y="2345658"/>
            <a:ext cx="108083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1957D0E-6221-8732-9D28-2F7F65310923}"/>
              </a:ext>
            </a:extLst>
          </p:cNvPr>
          <p:cNvCxnSpPr>
            <a:cxnSpLocks/>
          </p:cNvCxnSpPr>
          <p:nvPr/>
        </p:nvCxnSpPr>
        <p:spPr>
          <a:xfrm>
            <a:off x="54644" y="2927159"/>
            <a:ext cx="108083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owchart: Delay 27">
            <a:extLst>
              <a:ext uri="{FF2B5EF4-FFF2-40B4-BE49-F238E27FC236}">
                <a16:creationId xmlns:a16="http://schemas.microsoft.com/office/drawing/2014/main" id="{C673C054-F8F8-DEAE-8345-8FDCBC3922F0}"/>
              </a:ext>
            </a:extLst>
          </p:cNvPr>
          <p:cNvSpPr/>
          <p:nvPr/>
        </p:nvSpPr>
        <p:spPr>
          <a:xfrm>
            <a:off x="1412848" y="2117270"/>
            <a:ext cx="958788" cy="1042776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0904E01-6574-5812-FB9B-8997A63FAAF3}"/>
              </a:ext>
            </a:extLst>
          </p:cNvPr>
          <p:cNvSpPr/>
          <p:nvPr/>
        </p:nvSpPr>
        <p:spPr>
          <a:xfrm>
            <a:off x="1172553" y="2229559"/>
            <a:ext cx="240295" cy="2245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754362E-25E0-217A-EE13-9B55D87C7AD7}"/>
              </a:ext>
            </a:extLst>
          </p:cNvPr>
          <p:cNvSpPr/>
          <p:nvPr/>
        </p:nvSpPr>
        <p:spPr>
          <a:xfrm>
            <a:off x="1172553" y="2803476"/>
            <a:ext cx="240295" cy="2245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AAF8D4E-EB24-1E34-3744-7FEE66451B61}"/>
              </a:ext>
            </a:extLst>
          </p:cNvPr>
          <p:cNvCxnSpPr>
            <a:cxnSpLocks/>
          </p:cNvCxnSpPr>
          <p:nvPr/>
        </p:nvCxnSpPr>
        <p:spPr>
          <a:xfrm>
            <a:off x="2371636" y="2617036"/>
            <a:ext cx="168121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B70ED4A-8716-A74B-E14F-2404B2EFC915}"/>
              </a:ext>
            </a:extLst>
          </p:cNvPr>
          <p:cNvSpPr txBox="1"/>
          <p:nvPr/>
        </p:nvSpPr>
        <p:spPr>
          <a:xfrm>
            <a:off x="2325870" y="3589795"/>
            <a:ext cx="5296617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entity</a:t>
            </a: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memory </a:t>
            </a:r>
            <a:r>
              <a:rPr kumimoji="0" lang="fr-FR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</a:t>
            </a: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port</a:t>
            </a: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inst_addr</a:t>
            </a: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	</a:t>
            </a: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std_logic_vector</a:t>
            </a: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</a:t>
            </a: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downto</a:t>
            </a: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);</a:t>
            </a:r>
          </a:p>
          <a:p>
            <a:pPr lvl="0"/>
            <a:r>
              <a:rPr kumimoji="0" lang="fr-F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sel_l</a:t>
            </a: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	</a:t>
            </a: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std_logic</a:t>
            </a: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;		</a:t>
            </a:r>
            <a:endParaRPr lang="fr-FR" sz="1600" noProof="0" dirty="0">
              <a:solidFill>
                <a:prstClr val="black"/>
              </a:solidFill>
              <a:latin typeface="Calibri" panose="020F0502020204030204"/>
            </a:endParaRPr>
          </a:p>
          <a:p>
            <a:pPr lvl="0"/>
            <a:r>
              <a:rPr kumimoji="0" lang="fr-F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wr_l</a:t>
            </a: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	</a:t>
            </a: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std_logic</a:t>
            </a: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;			</a:t>
            </a:r>
            <a:endParaRPr lang="fr-FR" sz="1600" dirty="0">
              <a:solidFill>
                <a:prstClr val="black"/>
              </a:solidFill>
              <a:latin typeface="Calibri" panose="020F0502020204030204"/>
            </a:endParaRPr>
          </a:p>
          <a:p>
            <a:pPr lvl="0"/>
            <a:r>
              <a:rPr kumimoji="0" lang="fr-F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inst_mem</a:t>
            </a: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	</a:t>
            </a: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  <a:r>
              <a:rPr lang="fr-FR" sz="1600" noProof="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kumimoji="0" lang="fr-F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mem_array</a:t>
            </a: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_</a:t>
            </a:r>
            <a:r>
              <a:rPr lang="fr-FR" sz="1600" dirty="0">
                <a:solidFill>
                  <a:prstClr val="black"/>
                </a:solidFill>
              </a:rPr>
              <a:t>type:=(</a:t>
            </a:r>
          </a:p>
          <a:p>
            <a:pPr lvl="0"/>
            <a:r>
              <a:rPr lang="fr-FR" sz="1600" b="1" dirty="0">
                <a:solidFill>
                  <a:srgbClr val="7030A0"/>
                </a:solidFill>
              </a:rPr>
              <a:t>"00000000</a:t>
            </a:r>
            <a:r>
              <a:rPr lang="fr-FR" sz="1600" dirty="0">
                <a:solidFill>
                  <a:prstClr val="black"/>
                </a:solidFill>
              </a:rPr>
              <a:t>",</a:t>
            </a:r>
            <a:r>
              <a:rPr lang="fr-FR" sz="1600" b="1" dirty="0">
                <a:solidFill>
                  <a:srgbClr val="7030A0"/>
                </a:solidFill>
              </a:rPr>
              <a:t>"00000000</a:t>
            </a:r>
            <a:r>
              <a:rPr lang="fr-FR" sz="1600" dirty="0">
                <a:solidFill>
                  <a:prstClr val="black"/>
                </a:solidFill>
              </a:rPr>
              <a:t>",</a:t>
            </a:r>
            <a:r>
              <a:rPr lang="fr-FR" sz="1600" b="1" dirty="0">
                <a:solidFill>
                  <a:srgbClr val="7030A0"/>
                </a:solidFill>
              </a:rPr>
              <a:t>"00000000</a:t>
            </a:r>
            <a:r>
              <a:rPr lang="fr-FR" sz="1600" dirty="0">
                <a:solidFill>
                  <a:prstClr val="black"/>
                </a:solidFill>
              </a:rPr>
              <a:t>",</a:t>
            </a:r>
            <a:r>
              <a:rPr lang="fr-FR" sz="1600" b="1" dirty="0">
                <a:solidFill>
                  <a:srgbClr val="7030A0"/>
                </a:solidFill>
              </a:rPr>
              <a:t>"00000000</a:t>
            </a:r>
            <a:r>
              <a:rPr lang="fr-FR" sz="1600" dirty="0">
                <a:solidFill>
                  <a:prstClr val="black"/>
                </a:solidFill>
              </a:rPr>
              <a:t>",</a:t>
            </a:r>
            <a:r>
              <a:rPr lang="fr-FR" sz="1600" b="1" dirty="0">
                <a:solidFill>
                  <a:srgbClr val="7030A0"/>
                </a:solidFill>
              </a:rPr>
              <a:t>"00000000</a:t>
            </a:r>
            <a:r>
              <a:rPr lang="fr-FR" sz="1600" dirty="0">
                <a:solidFill>
                  <a:prstClr val="black"/>
                </a:solidFill>
              </a:rPr>
              <a:t>",</a:t>
            </a:r>
            <a:r>
              <a:rPr lang="fr-FR" sz="1600" b="1" dirty="0">
                <a:solidFill>
                  <a:srgbClr val="7030A0"/>
                </a:solidFill>
              </a:rPr>
              <a:t>"00000000</a:t>
            </a:r>
            <a:r>
              <a:rPr lang="fr-FR" sz="1600" dirty="0">
                <a:solidFill>
                  <a:prstClr val="black"/>
                </a:solidFill>
              </a:rPr>
              <a:t>",</a:t>
            </a:r>
            <a:r>
              <a:rPr lang="fr-FR" sz="1600" b="1" dirty="0">
                <a:solidFill>
                  <a:srgbClr val="7030A0"/>
                </a:solidFill>
              </a:rPr>
              <a:t>"00000000</a:t>
            </a:r>
            <a:r>
              <a:rPr lang="fr-FR" sz="1600" dirty="0">
                <a:solidFill>
                  <a:prstClr val="black"/>
                </a:solidFill>
              </a:rPr>
              <a:t>",</a:t>
            </a:r>
            <a:r>
              <a:rPr lang="fr-FR" sz="1600" b="1" dirty="0">
                <a:solidFill>
                  <a:srgbClr val="7030A0"/>
                </a:solidFill>
              </a:rPr>
              <a:t>"00000000</a:t>
            </a:r>
            <a:r>
              <a:rPr lang="fr-FR" sz="1600" dirty="0">
                <a:solidFill>
                  <a:prstClr val="black"/>
                </a:solidFill>
              </a:rPr>
              <a:t>",</a:t>
            </a:r>
            <a:r>
              <a:rPr lang="fr-FR" sz="1600" b="1" dirty="0">
                <a:solidFill>
                  <a:srgbClr val="7030A0"/>
                </a:solidFill>
              </a:rPr>
              <a:t>"00000000</a:t>
            </a:r>
            <a:r>
              <a:rPr lang="fr-FR" sz="1600" dirty="0">
                <a:solidFill>
                  <a:prstClr val="black"/>
                </a:solidFill>
              </a:rPr>
              <a:t>","</a:t>
            </a:r>
            <a:r>
              <a:rPr lang="fr-FR" sz="1600" b="1" dirty="0">
                <a:solidFill>
                  <a:srgbClr val="7030A0"/>
                </a:solidFill>
              </a:rPr>
              <a:t>00000000</a:t>
            </a:r>
            <a:r>
              <a:rPr lang="fr-FR" sz="1600" dirty="0">
                <a:solidFill>
                  <a:prstClr val="black"/>
                </a:solidFill>
              </a:rPr>
              <a:t>",</a:t>
            </a:r>
            <a:r>
              <a:rPr lang="fr-FR" sz="1600" b="1" dirty="0">
                <a:solidFill>
                  <a:srgbClr val="7030A0"/>
                </a:solidFill>
              </a:rPr>
              <a:t>"00000000</a:t>
            </a:r>
            <a:r>
              <a:rPr lang="fr-FR" sz="1600" dirty="0">
                <a:solidFill>
                  <a:prstClr val="black"/>
                </a:solidFill>
              </a:rPr>
              <a:t>",</a:t>
            </a:r>
            <a:r>
              <a:rPr lang="fr-FR" sz="1600" b="1" dirty="0">
                <a:solidFill>
                  <a:srgbClr val="7030A0"/>
                </a:solidFill>
              </a:rPr>
              <a:t>"00000000</a:t>
            </a:r>
            <a:r>
              <a:rPr lang="fr-FR" sz="1600" dirty="0">
                <a:solidFill>
                  <a:prstClr val="black"/>
                </a:solidFill>
              </a:rPr>
              <a:t>",</a:t>
            </a:r>
            <a:r>
              <a:rPr lang="fr-FR" sz="1600" b="1" dirty="0">
                <a:solidFill>
                  <a:srgbClr val="7030A0"/>
                </a:solidFill>
              </a:rPr>
              <a:t>"00000000</a:t>
            </a:r>
            <a:r>
              <a:rPr lang="fr-FR" sz="1600" dirty="0">
                <a:solidFill>
                  <a:prstClr val="black"/>
                </a:solidFill>
              </a:rPr>
              <a:t>",</a:t>
            </a:r>
            <a:r>
              <a:rPr lang="fr-FR" sz="1600" b="1" dirty="0">
                <a:solidFill>
                  <a:srgbClr val="7030A0"/>
                </a:solidFill>
              </a:rPr>
              <a:t>"00000000</a:t>
            </a:r>
            <a:r>
              <a:rPr lang="fr-FR" sz="1600" dirty="0">
                <a:solidFill>
                  <a:prstClr val="black"/>
                </a:solidFill>
              </a:rPr>
              <a:t>",</a:t>
            </a:r>
            <a:r>
              <a:rPr lang="fr-FR" sz="1600" b="1" dirty="0">
                <a:solidFill>
                  <a:srgbClr val="7030A0"/>
                </a:solidFill>
              </a:rPr>
              <a:t>"00000000</a:t>
            </a:r>
            <a:r>
              <a:rPr lang="fr-FR" sz="1600" dirty="0">
                <a:solidFill>
                  <a:prstClr val="black"/>
                </a:solidFill>
              </a:rPr>
              <a:t>","</a:t>
            </a:r>
            <a:r>
              <a:rPr lang="fr-FR" sz="1600" b="1" dirty="0">
                <a:solidFill>
                  <a:srgbClr val="7030A0"/>
                </a:solidFill>
              </a:rPr>
              <a:t>00000000</a:t>
            </a:r>
            <a:r>
              <a:rPr lang="fr-FR" sz="1600" dirty="0">
                <a:solidFill>
                  <a:prstClr val="black"/>
                </a:solidFill>
              </a:rPr>
              <a:t>");</a:t>
            </a: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lvl="0"/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q:	</a:t>
            </a: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std_logic_vector</a:t>
            </a: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</a:t>
            </a: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downto</a:t>
            </a: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r>
              <a:rPr lang="fr-FR" sz="1600" dirty="0">
                <a:solidFill>
                  <a:prstClr val="black"/>
                </a:solidFill>
              </a:rPr>
              <a:t>) :="</a:t>
            </a:r>
            <a:r>
              <a:rPr lang="fr-FR" sz="1600" b="1" dirty="0">
                <a:solidFill>
                  <a:srgbClr val="7030A0"/>
                </a:solidFill>
              </a:rPr>
              <a:t>00000000";</a:t>
            </a:r>
          </a:p>
          <a:p>
            <a:pPr lvl="0"/>
            <a:r>
              <a:rPr lang="fr-FR" sz="1600" dirty="0" err="1">
                <a:solidFill>
                  <a:prstClr val="black"/>
                </a:solidFill>
              </a:rPr>
              <a:t>addr</a:t>
            </a: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	</a:t>
            </a: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natural</a:t>
            </a: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end</a:t>
            </a: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memory;</a:t>
            </a: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B26F7EB-E93E-0FB4-98BE-EE1C5D003BF3}"/>
              </a:ext>
            </a:extLst>
          </p:cNvPr>
          <p:cNvSpPr txBox="1"/>
          <p:nvPr/>
        </p:nvSpPr>
        <p:spPr>
          <a:xfrm>
            <a:off x="4812019" y="800478"/>
            <a:ext cx="21327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Inst_mem</a:t>
            </a: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F19B2E5-A241-CAC8-6B31-ADAB9B53C848}"/>
              </a:ext>
            </a:extLst>
          </p:cNvPr>
          <p:cNvCxnSpPr>
            <a:cxnSpLocks/>
          </p:cNvCxnSpPr>
          <p:nvPr/>
        </p:nvCxnSpPr>
        <p:spPr>
          <a:xfrm>
            <a:off x="6288615" y="1092634"/>
            <a:ext cx="101736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Table 12">
            <a:extLst>
              <a:ext uri="{FF2B5EF4-FFF2-40B4-BE49-F238E27FC236}">
                <a16:creationId xmlns:a16="http://schemas.microsoft.com/office/drawing/2014/main" id="{CBC9149C-E2E2-A610-21C2-84F357B19644}"/>
              </a:ext>
            </a:extLst>
          </p:cNvPr>
          <p:cNvGraphicFramePr>
            <a:graphicFrameLocks noGrp="1"/>
          </p:cNvGraphicFramePr>
          <p:nvPr/>
        </p:nvGraphicFramePr>
        <p:xfrm>
          <a:off x="8454667" y="107412"/>
          <a:ext cx="2466521" cy="4312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070">
                  <a:extLst>
                    <a:ext uri="{9D8B030D-6E8A-4147-A177-3AD203B41FA5}">
                      <a16:colId xmlns:a16="http://schemas.microsoft.com/office/drawing/2014/main" val="3384691050"/>
                    </a:ext>
                  </a:extLst>
                </a:gridCol>
                <a:gridCol w="310270">
                  <a:extLst>
                    <a:ext uri="{9D8B030D-6E8A-4147-A177-3AD203B41FA5}">
                      <a16:colId xmlns:a16="http://schemas.microsoft.com/office/drawing/2014/main" val="1203267875"/>
                    </a:ext>
                  </a:extLst>
                </a:gridCol>
                <a:gridCol w="268606">
                  <a:extLst>
                    <a:ext uri="{9D8B030D-6E8A-4147-A177-3AD203B41FA5}">
                      <a16:colId xmlns:a16="http://schemas.microsoft.com/office/drawing/2014/main" val="1238214187"/>
                    </a:ext>
                  </a:extLst>
                </a:gridCol>
                <a:gridCol w="308315">
                  <a:extLst>
                    <a:ext uri="{9D8B030D-6E8A-4147-A177-3AD203B41FA5}">
                      <a16:colId xmlns:a16="http://schemas.microsoft.com/office/drawing/2014/main" val="3808375634"/>
                    </a:ext>
                  </a:extLst>
                </a:gridCol>
                <a:gridCol w="308315">
                  <a:extLst>
                    <a:ext uri="{9D8B030D-6E8A-4147-A177-3AD203B41FA5}">
                      <a16:colId xmlns:a16="http://schemas.microsoft.com/office/drawing/2014/main" val="3591935732"/>
                    </a:ext>
                  </a:extLst>
                </a:gridCol>
                <a:gridCol w="308315">
                  <a:extLst>
                    <a:ext uri="{9D8B030D-6E8A-4147-A177-3AD203B41FA5}">
                      <a16:colId xmlns:a16="http://schemas.microsoft.com/office/drawing/2014/main" val="1744458435"/>
                    </a:ext>
                  </a:extLst>
                </a:gridCol>
                <a:gridCol w="308315">
                  <a:extLst>
                    <a:ext uri="{9D8B030D-6E8A-4147-A177-3AD203B41FA5}">
                      <a16:colId xmlns:a16="http://schemas.microsoft.com/office/drawing/2014/main" val="679407168"/>
                    </a:ext>
                  </a:extLst>
                </a:gridCol>
                <a:gridCol w="308315">
                  <a:extLst>
                    <a:ext uri="{9D8B030D-6E8A-4147-A177-3AD203B41FA5}">
                      <a16:colId xmlns:a16="http://schemas.microsoft.com/office/drawing/2014/main" val="2097054137"/>
                    </a:ext>
                  </a:extLst>
                </a:gridCol>
              </a:tblGrid>
              <a:tr h="431218">
                <a:tc>
                  <a:txBody>
                    <a:bodyPr/>
                    <a:lstStyle/>
                    <a:p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64102"/>
                  </a:ext>
                </a:extLst>
              </a:tr>
            </a:tbl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8008953E-DE10-B6E9-71FD-BA6638D2C426}"/>
              </a:ext>
            </a:extLst>
          </p:cNvPr>
          <p:cNvSpPr txBox="1"/>
          <p:nvPr/>
        </p:nvSpPr>
        <p:spPr>
          <a:xfrm>
            <a:off x="9373129" y="513391"/>
            <a:ext cx="20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44" name="Table 12">
            <a:extLst>
              <a:ext uri="{FF2B5EF4-FFF2-40B4-BE49-F238E27FC236}">
                <a16:creationId xmlns:a16="http://schemas.microsoft.com/office/drawing/2014/main" id="{20202B7F-4A4D-6FB7-528C-FDA140329B09}"/>
              </a:ext>
            </a:extLst>
          </p:cNvPr>
          <p:cNvGraphicFramePr>
            <a:graphicFrameLocks noGrp="1"/>
          </p:cNvGraphicFramePr>
          <p:nvPr/>
        </p:nvGraphicFramePr>
        <p:xfrm>
          <a:off x="8454667" y="1559070"/>
          <a:ext cx="2466521" cy="4312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070">
                  <a:extLst>
                    <a:ext uri="{9D8B030D-6E8A-4147-A177-3AD203B41FA5}">
                      <a16:colId xmlns:a16="http://schemas.microsoft.com/office/drawing/2014/main" val="3384691050"/>
                    </a:ext>
                  </a:extLst>
                </a:gridCol>
                <a:gridCol w="310270">
                  <a:extLst>
                    <a:ext uri="{9D8B030D-6E8A-4147-A177-3AD203B41FA5}">
                      <a16:colId xmlns:a16="http://schemas.microsoft.com/office/drawing/2014/main" val="1203267875"/>
                    </a:ext>
                  </a:extLst>
                </a:gridCol>
                <a:gridCol w="268606">
                  <a:extLst>
                    <a:ext uri="{9D8B030D-6E8A-4147-A177-3AD203B41FA5}">
                      <a16:colId xmlns:a16="http://schemas.microsoft.com/office/drawing/2014/main" val="1238214187"/>
                    </a:ext>
                  </a:extLst>
                </a:gridCol>
                <a:gridCol w="308315">
                  <a:extLst>
                    <a:ext uri="{9D8B030D-6E8A-4147-A177-3AD203B41FA5}">
                      <a16:colId xmlns:a16="http://schemas.microsoft.com/office/drawing/2014/main" val="3808375634"/>
                    </a:ext>
                  </a:extLst>
                </a:gridCol>
                <a:gridCol w="308315">
                  <a:extLst>
                    <a:ext uri="{9D8B030D-6E8A-4147-A177-3AD203B41FA5}">
                      <a16:colId xmlns:a16="http://schemas.microsoft.com/office/drawing/2014/main" val="3591935732"/>
                    </a:ext>
                  </a:extLst>
                </a:gridCol>
                <a:gridCol w="308315">
                  <a:extLst>
                    <a:ext uri="{9D8B030D-6E8A-4147-A177-3AD203B41FA5}">
                      <a16:colId xmlns:a16="http://schemas.microsoft.com/office/drawing/2014/main" val="1744458435"/>
                    </a:ext>
                  </a:extLst>
                </a:gridCol>
                <a:gridCol w="308315">
                  <a:extLst>
                    <a:ext uri="{9D8B030D-6E8A-4147-A177-3AD203B41FA5}">
                      <a16:colId xmlns:a16="http://schemas.microsoft.com/office/drawing/2014/main" val="679407168"/>
                    </a:ext>
                  </a:extLst>
                </a:gridCol>
                <a:gridCol w="308315">
                  <a:extLst>
                    <a:ext uri="{9D8B030D-6E8A-4147-A177-3AD203B41FA5}">
                      <a16:colId xmlns:a16="http://schemas.microsoft.com/office/drawing/2014/main" val="2097054137"/>
                    </a:ext>
                  </a:extLst>
                </a:gridCol>
              </a:tblGrid>
              <a:tr h="431218">
                <a:tc>
                  <a:txBody>
                    <a:bodyPr/>
                    <a:lstStyle/>
                    <a:p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64102"/>
                  </a:ext>
                </a:extLst>
              </a:tr>
            </a:tbl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id="{138002EE-70E3-E895-4D40-46E3FD485627}"/>
              </a:ext>
            </a:extLst>
          </p:cNvPr>
          <p:cNvSpPr txBox="1"/>
          <p:nvPr/>
        </p:nvSpPr>
        <p:spPr>
          <a:xfrm>
            <a:off x="7904895" y="169298"/>
            <a:ext cx="50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0)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B8AD401-A87C-F5E5-2AB7-9B12211B0DD3}"/>
              </a:ext>
            </a:extLst>
          </p:cNvPr>
          <p:cNvSpPr txBox="1"/>
          <p:nvPr/>
        </p:nvSpPr>
        <p:spPr>
          <a:xfrm>
            <a:off x="7978320" y="1616041"/>
            <a:ext cx="50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15)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A95938D-2DB3-4698-768F-B0ECD3760A9F}"/>
              </a:ext>
            </a:extLst>
          </p:cNvPr>
          <p:cNvSpPr txBox="1"/>
          <p:nvPr/>
        </p:nvSpPr>
        <p:spPr>
          <a:xfrm>
            <a:off x="6750458" y="1554299"/>
            <a:ext cx="819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</a:t>
            </a: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D1C208B-AD2E-8383-8B45-EC0E62FDD125}"/>
              </a:ext>
            </a:extLst>
          </p:cNvPr>
          <p:cNvSpPr txBox="1"/>
          <p:nvPr/>
        </p:nvSpPr>
        <p:spPr>
          <a:xfrm>
            <a:off x="4069495" y="2341811"/>
            <a:ext cx="13965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And_gate</a:t>
            </a: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A8028C0C-4BB9-A242-C659-41ADE923C7EC}"/>
              </a:ext>
            </a:extLst>
          </p:cNvPr>
          <p:cNvCxnSpPr>
            <a:cxnSpLocks/>
          </p:cNvCxnSpPr>
          <p:nvPr/>
        </p:nvCxnSpPr>
        <p:spPr>
          <a:xfrm>
            <a:off x="447040" y="2927159"/>
            <a:ext cx="6736080" cy="518376"/>
          </a:xfrm>
          <a:prstGeom prst="bentConnector3">
            <a:avLst>
              <a:gd name="adj1" fmla="val 980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E617A2BD-D5D1-8A59-1FFB-70905ED92929}"/>
              </a:ext>
            </a:extLst>
          </p:cNvPr>
          <p:cNvSpPr txBox="1"/>
          <p:nvPr/>
        </p:nvSpPr>
        <p:spPr>
          <a:xfrm>
            <a:off x="5714878" y="2054426"/>
            <a:ext cx="13965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</a:t>
            </a: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6F96DE47-EA60-6BE9-8F23-A9271292092D}"/>
              </a:ext>
            </a:extLst>
          </p:cNvPr>
          <p:cNvCxnSpPr>
            <a:cxnSpLocks/>
            <a:endCxn id="85" idx="4"/>
          </p:cNvCxnSpPr>
          <p:nvPr/>
        </p:nvCxnSpPr>
        <p:spPr>
          <a:xfrm flipH="1" flipV="1">
            <a:off x="7152639" y="2632537"/>
            <a:ext cx="1" cy="81299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99CB9047-242C-ACA7-E0F2-9257AB23E79A}"/>
              </a:ext>
            </a:extLst>
          </p:cNvPr>
          <p:cNvCxnSpPr>
            <a:cxnSpLocks/>
          </p:cNvCxnSpPr>
          <p:nvPr/>
        </p:nvCxnSpPr>
        <p:spPr>
          <a:xfrm>
            <a:off x="6298775" y="2339045"/>
            <a:ext cx="65616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Isosceles Triangle 83">
            <a:extLst>
              <a:ext uri="{FF2B5EF4-FFF2-40B4-BE49-F238E27FC236}">
                <a16:creationId xmlns:a16="http://schemas.microsoft.com/office/drawing/2014/main" id="{297002F8-38E2-19D5-7FB0-2260A73318C7}"/>
              </a:ext>
            </a:extLst>
          </p:cNvPr>
          <p:cNvSpPr/>
          <p:nvPr/>
        </p:nvSpPr>
        <p:spPr>
          <a:xfrm rot="5400000">
            <a:off x="6921807" y="2194771"/>
            <a:ext cx="461665" cy="37339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E4EFBEFA-925F-EE4F-00C4-6245F16888C1}"/>
              </a:ext>
            </a:extLst>
          </p:cNvPr>
          <p:cNvSpPr/>
          <p:nvPr/>
        </p:nvSpPr>
        <p:spPr>
          <a:xfrm>
            <a:off x="7077899" y="2514371"/>
            <a:ext cx="149479" cy="1181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5F1EF3A-B837-4215-1001-E2F745CC0163}"/>
              </a:ext>
            </a:extLst>
          </p:cNvPr>
          <p:cNvSpPr txBox="1"/>
          <p:nvPr/>
        </p:nvSpPr>
        <p:spPr>
          <a:xfrm>
            <a:off x="17354" y="3990293"/>
            <a:ext cx="235427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package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mem_array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</a:t>
            </a: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type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mem_array_type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array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15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of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std_logic_vector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downto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end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package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;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3B03FFA-C43A-70EC-0C63-DD2E9E5BD518}"/>
              </a:ext>
            </a:extLst>
          </p:cNvPr>
          <p:cNvSpPr txBox="1"/>
          <p:nvPr/>
        </p:nvSpPr>
        <p:spPr>
          <a:xfrm>
            <a:off x="7643577" y="3343574"/>
            <a:ext cx="4543399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architecture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behav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of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memory </a:t>
            </a:r>
            <a:r>
              <a:rPr kumimoji="0" lang="fr-FR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signal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outp:</a:t>
            </a:r>
            <a:r>
              <a:rPr kumimoji="0" lang="fr-FR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std_logic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signal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and_gate:</a:t>
            </a:r>
            <a:r>
              <a:rPr kumimoji="0" lang="fr-FR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std_logic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;</a:t>
            </a:r>
          </a:p>
          <a:p>
            <a:pPr lvl="0"/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signal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inst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: </a:t>
            </a:r>
            <a:r>
              <a:rPr kumimoji="0" lang="fr-F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mem_array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_</a:t>
            </a:r>
            <a:r>
              <a:rPr lang="fr-FR" sz="1400" dirty="0">
                <a:solidFill>
                  <a:prstClr val="black"/>
                </a:solidFill>
              </a:rPr>
              <a:t>type:=(</a:t>
            </a:r>
          </a:p>
          <a:p>
            <a:pPr lvl="0"/>
            <a:r>
              <a:rPr lang="fr-FR" sz="1400" b="1" dirty="0">
                <a:solidFill>
                  <a:srgbClr val="7030A0"/>
                </a:solidFill>
              </a:rPr>
              <a:t>"00000000</a:t>
            </a:r>
            <a:r>
              <a:rPr lang="fr-FR" sz="1400" dirty="0">
                <a:solidFill>
                  <a:prstClr val="black"/>
                </a:solidFill>
              </a:rPr>
              <a:t>",</a:t>
            </a:r>
            <a:r>
              <a:rPr lang="fr-FR" sz="1400" b="1" dirty="0">
                <a:solidFill>
                  <a:srgbClr val="7030A0"/>
                </a:solidFill>
              </a:rPr>
              <a:t>"00000000</a:t>
            </a:r>
            <a:r>
              <a:rPr lang="fr-FR" sz="1400" dirty="0">
                <a:solidFill>
                  <a:prstClr val="black"/>
                </a:solidFill>
              </a:rPr>
              <a:t>",</a:t>
            </a:r>
            <a:r>
              <a:rPr lang="fr-FR" sz="1400" b="1" dirty="0">
                <a:solidFill>
                  <a:srgbClr val="7030A0"/>
                </a:solidFill>
              </a:rPr>
              <a:t>"00000000</a:t>
            </a:r>
            <a:r>
              <a:rPr lang="fr-FR" sz="1400" dirty="0">
                <a:solidFill>
                  <a:prstClr val="black"/>
                </a:solidFill>
              </a:rPr>
              <a:t>",</a:t>
            </a:r>
            <a:r>
              <a:rPr lang="fr-FR" sz="1400" b="1" dirty="0">
                <a:solidFill>
                  <a:srgbClr val="7030A0"/>
                </a:solidFill>
              </a:rPr>
              <a:t>"00000000</a:t>
            </a:r>
            <a:r>
              <a:rPr lang="fr-FR" sz="1400" dirty="0">
                <a:solidFill>
                  <a:prstClr val="black"/>
                </a:solidFill>
              </a:rPr>
              <a:t>",</a:t>
            </a:r>
            <a:r>
              <a:rPr lang="fr-FR" sz="1400" b="1" dirty="0">
                <a:solidFill>
                  <a:srgbClr val="7030A0"/>
                </a:solidFill>
              </a:rPr>
              <a:t>"00000000</a:t>
            </a:r>
            <a:r>
              <a:rPr lang="fr-FR" sz="1400" dirty="0">
                <a:solidFill>
                  <a:prstClr val="black"/>
                </a:solidFill>
              </a:rPr>
              <a:t>",</a:t>
            </a:r>
            <a:r>
              <a:rPr lang="fr-FR" sz="1400" b="1" dirty="0">
                <a:solidFill>
                  <a:srgbClr val="7030A0"/>
                </a:solidFill>
              </a:rPr>
              <a:t>"00000000</a:t>
            </a:r>
            <a:r>
              <a:rPr lang="fr-FR" sz="1400" dirty="0">
                <a:solidFill>
                  <a:prstClr val="black"/>
                </a:solidFill>
              </a:rPr>
              <a:t>",</a:t>
            </a:r>
            <a:r>
              <a:rPr lang="fr-FR" sz="1400" b="1" dirty="0">
                <a:solidFill>
                  <a:srgbClr val="7030A0"/>
                </a:solidFill>
              </a:rPr>
              <a:t>"00000000</a:t>
            </a:r>
            <a:r>
              <a:rPr lang="fr-FR" sz="1400" dirty="0">
                <a:solidFill>
                  <a:prstClr val="black"/>
                </a:solidFill>
              </a:rPr>
              <a:t>",</a:t>
            </a:r>
            <a:r>
              <a:rPr lang="fr-FR" sz="1400" b="1" dirty="0">
                <a:solidFill>
                  <a:srgbClr val="7030A0"/>
                </a:solidFill>
              </a:rPr>
              <a:t>"00000000</a:t>
            </a:r>
            <a:r>
              <a:rPr lang="fr-FR" sz="1400" dirty="0">
                <a:solidFill>
                  <a:prstClr val="black"/>
                </a:solidFill>
              </a:rPr>
              <a:t>",</a:t>
            </a:r>
            <a:r>
              <a:rPr lang="fr-FR" sz="1400" b="1" dirty="0">
                <a:solidFill>
                  <a:srgbClr val="7030A0"/>
                </a:solidFill>
              </a:rPr>
              <a:t>"00000000</a:t>
            </a:r>
            <a:r>
              <a:rPr lang="fr-FR" sz="1400" dirty="0">
                <a:solidFill>
                  <a:prstClr val="black"/>
                </a:solidFill>
              </a:rPr>
              <a:t>","</a:t>
            </a:r>
            <a:r>
              <a:rPr lang="fr-FR" sz="1400" b="1" dirty="0">
                <a:solidFill>
                  <a:srgbClr val="7030A0"/>
                </a:solidFill>
              </a:rPr>
              <a:t>00000000</a:t>
            </a:r>
            <a:r>
              <a:rPr lang="fr-FR" sz="1400" dirty="0">
                <a:solidFill>
                  <a:prstClr val="black"/>
                </a:solidFill>
              </a:rPr>
              <a:t>",</a:t>
            </a:r>
            <a:r>
              <a:rPr lang="fr-FR" sz="1400" b="1" dirty="0">
                <a:solidFill>
                  <a:srgbClr val="7030A0"/>
                </a:solidFill>
              </a:rPr>
              <a:t>"00000000</a:t>
            </a:r>
            <a:r>
              <a:rPr lang="fr-FR" sz="1400" dirty="0">
                <a:solidFill>
                  <a:prstClr val="black"/>
                </a:solidFill>
              </a:rPr>
              <a:t>",</a:t>
            </a:r>
            <a:r>
              <a:rPr lang="fr-FR" sz="1400" b="1" dirty="0">
                <a:solidFill>
                  <a:srgbClr val="7030A0"/>
                </a:solidFill>
              </a:rPr>
              <a:t>"00000000</a:t>
            </a:r>
            <a:r>
              <a:rPr lang="fr-FR" sz="1400" dirty="0">
                <a:solidFill>
                  <a:prstClr val="black"/>
                </a:solidFill>
              </a:rPr>
              <a:t>",</a:t>
            </a:r>
            <a:r>
              <a:rPr lang="fr-FR" sz="1400" b="1" dirty="0">
                <a:solidFill>
                  <a:srgbClr val="7030A0"/>
                </a:solidFill>
              </a:rPr>
              <a:t>"00000000</a:t>
            </a:r>
            <a:r>
              <a:rPr lang="fr-FR" sz="1400" dirty="0">
                <a:solidFill>
                  <a:prstClr val="black"/>
                </a:solidFill>
              </a:rPr>
              <a:t>",</a:t>
            </a:r>
            <a:r>
              <a:rPr lang="fr-FR" sz="1400" b="1" dirty="0">
                <a:solidFill>
                  <a:srgbClr val="7030A0"/>
                </a:solidFill>
              </a:rPr>
              <a:t>"00000000</a:t>
            </a:r>
            <a:r>
              <a:rPr lang="fr-FR" sz="1400" dirty="0">
                <a:solidFill>
                  <a:prstClr val="black"/>
                </a:solidFill>
              </a:rPr>
              <a:t>",</a:t>
            </a:r>
            <a:r>
              <a:rPr lang="fr-FR" sz="1400" b="1" dirty="0">
                <a:solidFill>
                  <a:srgbClr val="7030A0"/>
                </a:solidFill>
              </a:rPr>
              <a:t>"00000000</a:t>
            </a:r>
            <a:r>
              <a:rPr lang="fr-FR" sz="1400" dirty="0">
                <a:solidFill>
                  <a:prstClr val="black"/>
                </a:solidFill>
              </a:rPr>
              <a:t>","</a:t>
            </a:r>
            <a:r>
              <a:rPr lang="fr-FR" sz="1400" b="1" dirty="0">
                <a:solidFill>
                  <a:srgbClr val="7030A0"/>
                </a:solidFill>
              </a:rPr>
              <a:t>00000000</a:t>
            </a:r>
            <a:r>
              <a:rPr lang="fr-FR" sz="1400" dirty="0">
                <a:solidFill>
                  <a:prstClr val="black"/>
                </a:solidFill>
              </a:rPr>
              <a:t>");</a:t>
            </a:r>
          </a:p>
          <a:p>
            <a:pPr lvl="0"/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Begin</a:t>
            </a:r>
          </a:p>
          <a:p>
            <a:pPr lvl="0"/>
            <a:endParaRPr kumimoji="0" lang="fr-FR" sz="1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&lt;=</a:t>
            </a: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not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sel_l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and_gate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&lt;=(</a:t>
            </a: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not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sel_l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 and (</a:t>
            </a: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not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wr_l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);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inst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fr-F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addr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)&lt;=</a:t>
            </a:r>
            <a:r>
              <a:rPr kumimoji="0" lang="fr-F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inst_addr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when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and_gate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='</a:t>
            </a: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';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q&lt;=</a:t>
            </a:r>
            <a:r>
              <a:rPr kumimoji="0" lang="fr-F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inst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fr-F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addr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 </a:t>
            </a:r>
            <a:r>
              <a:rPr kumimoji="0" lang="fr-FR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when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='</a:t>
            </a: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' </a:t>
            </a: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and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and_gate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='</a:t>
            </a: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';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inst_mem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&lt;=</a:t>
            </a:r>
            <a:r>
              <a:rPr kumimoji="0" lang="fr-F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inst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end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behav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;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08AB53C1-453C-7536-9E21-A8D2E65BD2A2}"/>
              </a:ext>
            </a:extLst>
          </p:cNvPr>
          <p:cNvCxnSpPr/>
          <p:nvPr/>
        </p:nvCxnSpPr>
        <p:spPr>
          <a:xfrm>
            <a:off x="2346960" y="3690308"/>
            <a:ext cx="0" cy="30849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F923587B-E146-26A5-BFAD-4BB0482915CE}"/>
              </a:ext>
            </a:extLst>
          </p:cNvPr>
          <p:cNvCxnSpPr>
            <a:cxnSpLocks/>
          </p:cNvCxnSpPr>
          <p:nvPr/>
        </p:nvCxnSpPr>
        <p:spPr>
          <a:xfrm>
            <a:off x="7622487" y="3495554"/>
            <a:ext cx="0" cy="32797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1D444167-17A1-32F1-A90C-530ACC9A1234}"/>
              </a:ext>
            </a:extLst>
          </p:cNvPr>
          <p:cNvSpPr txBox="1"/>
          <p:nvPr/>
        </p:nvSpPr>
        <p:spPr>
          <a:xfrm>
            <a:off x="4660777" y="2846611"/>
            <a:ext cx="1100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memory</a:t>
            </a:r>
          </a:p>
        </p:txBody>
      </p:sp>
      <p:graphicFrame>
        <p:nvGraphicFramePr>
          <p:cNvPr id="95" name="Table 12">
            <a:extLst>
              <a:ext uri="{FF2B5EF4-FFF2-40B4-BE49-F238E27FC236}">
                <a16:creationId xmlns:a16="http://schemas.microsoft.com/office/drawing/2014/main" id="{4E0EA449-8310-142B-A66C-650093657F0A}"/>
              </a:ext>
            </a:extLst>
          </p:cNvPr>
          <p:cNvGraphicFramePr>
            <a:graphicFrameLocks noGrp="1"/>
          </p:cNvGraphicFramePr>
          <p:nvPr/>
        </p:nvGraphicFramePr>
        <p:xfrm>
          <a:off x="9466500" y="2525489"/>
          <a:ext cx="2466521" cy="4312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070">
                  <a:extLst>
                    <a:ext uri="{9D8B030D-6E8A-4147-A177-3AD203B41FA5}">
                      <a16:colId xmlns:a16="http://schemas.microsoft.com/office/drawing/2014/main" val="3384691050"/>
                    </a:ext>
                  </a:extLst>
                </a:gridCol>
                <a:gridCol w="310270">
                  <a:extLst>
                    <a:ext uri="{9D8B030D-6E8A-4147-A177-3AD203B41FA5}">
                      <a16:colId xmlns:a16="http://schemas.microsoft.com/office/drawing/2014/main" val="1203267875"/>
                    </a:ext>
                  </a:extLst>
                </a:gridCol>
                <a:gridCol w="268606">
                  <a:extLst>
                    <a:ext uri="{9D8B030D-6E8A-4147-A177-3AD203B41FA5}">
                      <a16:colId xmlns:a16="http://schemas.microsoft.com/office/drawing/2014/main" val="1238214187"/>
                    </a:ext>
                  </a:extLst>
                </a:gridCol>
                <a:gridCol w="308315">
                  <a:extLst>
                    <a:ext uri="{9D8B030D-6E8A-4147-A177-3AD203B41FA5}">
                      <a16:colId xmlns:a16="http://schemas.microsoft.com/office/drawing/2014/main" val="3808375634"/>
                    </a:ext>
                  </a:extLst>
                </a:gridCol>
                <a:gridCol w="308315">
                  <a:extLst>
                    <a:ext uri="{9D8B030D-6E8A-4147-A177-3AD203B41FA5}">
                      <a16:colId xmlns:a16="http://schemas.microsoft.com/office/drawing/2014/main" val="3591935732"/>
                    </a:ext>
                  </a:extLst>
                </a:gridCol>
                <a:gridCol w="308315">
                  <a:extLst>
                    <a:ext uri="{9D8B030D-6E8A-4147-A177-3AD203B41FA5}">
                      <a16:colId xmlns:a16="http://schemas.microsoft.com/office/drawing/2014/main" val="1744458435"/>
                    </a:ext>
                  </a:extLst>
                </a:gridCol>
                <a:gridCol w="308315">
                  <a:extLst>
                    <a:ext uri="{9D8B030D-6E8A-4147-A177-3AD203B41FA5}">
                      <a16:colId xmlns:a16="http://schemas.microsoft.com/office/drawing/2014/main" val="679407168"/>
                    </a:ext>
                  </a:extLst>
                </a:gridCol>
                <a:gridCol w="308315">
                  <a:extLst>
                    <a:ext uri="{9D8B030D-6E8A-4147-A177-3AD203B41FA5}">
                      <a16:colId xmlns:a16="http://schemas.microsoft.com/office/drawing/2014/main" val="2097054137"/>
                    </a:ext>
                  </a:extLst>
                </a:gridCol>
              </a:tblGrid>
              <a:tr h="431218">
                <a:tc>
                  <a:txBody>
                    <a:bodyPr/>
                    <a:lstStyle/>
                    <a:p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64102"/>
                  </a:ext>
                </a:extLst>
              </a:tr>
            </a:tbl>
          </a:graphicData>
        </a:graphic>
      </p:graphicFrame>
      <p:sp>
        <p:nvSpPr>
          <p:cNvPr id="96" name="TextBox 95">
            <a:extLst>
              <a:ext uri="{FF2B5EF4-FFF2-40B4-BE49-F238E27FC236}">
                <a16:creationId xmlns:a16="http://schemas.microsoft.com/office/drawing/2014/main" id="{8599369E-A9FE-B84B-77D4-AC9C3727E038}"/>
              </a:ext>
            </a:extLst>
          </p:cNvPr>
          <p:cNvSpPr txBox="1"/>
          <p:nvPr/>
        </p:nvSpPr>
        <p:spPr>
          <a:xfrm>
            <a:off x="10597381" y="2956707"/>
            <a:ext cx="13965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</a:t>
            </a: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04134F01-2E60-89E5-514D-A8289EBA4D5F}"/>
              </a:ext>
            </a:extLst>
          </p:cNvPr>
          <p:cNvCxnSpPr>
            <a:cxnSpLocks/>
          </p:cNvCxnSpPr>
          <p:nvPr/>
        </p:nvCxnSpPr>
        <p:spPr>
          <a:xfrm>
            <a:off x="59692" y="1686685"/>
            <a:ext cx="2861061" cy="0"/>
          </a:xfrm>
          <a:prstGeom prst="line">
            <a:avLst/>
          </a:prstGeom>
          <a:ln w="5715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85438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D92E13C-77EB-6CE9-C0C5-42BF2C1DA4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127" y="0"/>
            <a:ext cx="12192000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121151A-52C2-0951-C12F-4BD1B4227162}"/>
              </a:ext>
            </a:extLst>
          </p:cNvPr>
          <p:cNvSpPr/>
          <p:nvPr/>
        </p:nvSpPr>
        <p:spPr>
          <a:xfrm>
            <a:off x="6484501" y="1897380"/>
            <a:ext cx="5721626" cy="21241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417000-7EE1-CB6E-0A8B-45E035EDAEEF}"/>
              </a:ext>
            </a:extLst>
          </p:cNvPr>
          <p:cNvSpPr/>
          <p:nvPr/>
        </p:nvSpPr>
        <p:spPr>
          <a:xfrm>
            <a:off x="2345951" y="1350794"/>
            <a:ext cx="706698" cy="1838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96A2F9-CAA3-A759-552A-BE114FA3F40F}"/>
              </a:ext>
            </a:extLst>
          </p:cNvPr>
          <p:cNvSpPr/>
          <p:nvPr/>
        </p:nvSpPr>
        <p:spPr>
          <a:xfrm>
            <a:off x="2342005" y="2115288"/>
            <a:ext cx="706698" cy="1838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136B66-ADE2-8955-B5E6-D86C7E0A099C}"/>
              </a:ext>
            </a:extLst>
          </p:cNvPr>
          <p:cNvSpPr/>
          <p:nvPr/>
        </p:nvSpPr>
        <p:spPr>
          <a:xfrm>
            <a:off x="4139171" y="2869337"/>
            <a:ext cx="486155" cy="1610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B17E38-7E93-36A4-5100-2DD1025607F9}"/>
              </a:ext>
            </a:extLst>
          </p:cNvPr>
          <p:cNvSpPr/>
          <p:nvPr/>
        </p:nvSpPr>
        <p:spPr>
          <a:xfrm>
            <a:off x="3543016" y="1370250"/>
            <a:ext cx="597235" cy="1610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D4D5189-6407-1511-82B8-17B03A7A1AE5}"/>
              </a:ext>
            </a:extLst>
          </p:cNvPr>
          <p:cNvSpPr/>
          <p:nvPr/>
        </p:nvSpPr>
        <p:spPr>
          <a:xfrm>
            <a:off x="3177540" y="2115288"/>
            <a:ext cx="597235" cy="1610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8A00960-CE22-437E-041F-8DE77E7B4143}"/>
              </a:ext>
            </a:extLst>
          </p:cNvPr>
          <p:cNvSpPr/>
          <p:nvPr/>
        </p:nvSpPr>
        <p:spPr>
          <a:xfrm>
            <a:off x="4625246" y="2867615"/>
            <a:ext cx="543631" cy="16101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6019230-AE76-26A4-9655-882F050A8021}"/>
              </a:ext>
            </a:extLst>
          </p:cNvPr>
          <p:cNvSpPr/>
          <p:nvPr/>
        </p:nvSpPr>
        <p:spPr>
          <a:xfrm>
            <a:off x="3852823" y="2867616"/>
            <a:ext cx="2415540" cy="7467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05465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849DBE1-28C7-26CF-1A68-BF3104B7DA8B}"/>
              </a:ext>
            </a:extLst>
          </p:cNvPr>
          <p:cNvSpPr/>
          <p:nvPr/>
        </p:nvSpPr>
        <p:spPr>
          <a:xfrm>
            <a:off x="4061341" y="107412"/>
            <a:ext cx="2227274" cy="31281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89C6C9-59AF-4DD6-A19E-C076BD7F3249}"/>
              </a:ext>
            </a:extLst>
          </p:cNvPr>
          <p:cNvSpPr txBox="1"/>
          <p:nvPr/>
        </p:nvSpPr>
        <p:spPr>
          <a:xfrm>
            <a:off x="4053532" y="229003"/>
            <a:ext cx="21327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Inst_addr</a:t>
            </a: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226CEED-DF68-7961-C635-3C6868C23555}"/>
              </a:ext>
            </a:extLst>
          </p:cNvPr>
          <p:cNvCxnSpPr>
            <a:cxnSpLocks/>
          </p:cNvCxnSpPr>
          <p:nvPr/>
        </p:nvCxnSpPr>
        <p:spPr>
          <a:xfrm>
            <a:off x="3036163" y="1695258"/>
            <a:ext cx="101736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Table 12">
            <a:extLst>
              <a:ext uri="{FF2B5EF4-FFF2-40B4-BE49-F238E27FC236}">
                <a16:creationId xmlns:a16="http://schemas.microsoft.com/office/drawing/2014/main" id="{712A5149-8669-BC85-8EF8-6441535B6108}"/>
              </a:ext>
            </a:extLst>
          </p:cNvPr>
          <p:cNvGraphicFramePr>
            <a:graphicFrameLocks noGrp="1"/>
          </p:cNvGraphicFramePr>
          <p:nvPr/>
        </p:nvGraphicFramePr>
        <p:xfrm>
          <a:off x="114119" y="907968"/>
          <a:ext cx="3669848" cy="3693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905">
                  <a:extLst>
                    <a:ext uri="{9D8B030D-6E8A-4147-A177-3AD203B41FA5}">
                      <a16:colId xmlns:a16="http://schemas.microsoft.com/office/drawing/2014/main" val="3384691050"/>
                    </a:ext>
                  </a:extLst>
                </a:gridCol>
                <a:gridCol w="461639">
                  <a:extLst>
                    <a:ext uri="{9D8B030D-6E8A-4147-A177-3AD203B41FA5}">
                      <a16:colId xmlns:a16="http://schemas.microsoft.com/office/drawing/2014/main" val="1203267875"/>
                    </a:ext>
                  </a:extLst>
                </a:gridCol>
                <a:gridCol w="399649">
                  <a:extLst>
                    <a:ext uri="{9D8B030D-6E8A-4147-A177-3AD203B41FA5}">
                      <a16:colId xmlns:a16="http://schemas.microsoft.com/office/drawing/2014/main" val="1238214187"/>
                    </a:ext>
                  </a:extLst>
                </a:gridCol>
                <a:gridCol w="458731">
                  <a:extLst>
                    <a:ext uri="{9D8B030D-6E8A-4147-A177-3AD203B41FA5}">
                      <a16:colId xmlns:a16="http://schemas.microsoft.com/office/drawing/2014/main" val="3808375634"/>
                    </a:ext>
                  </a:extLst>
                </a:gridCol>
                <a:gridCol w="458731">
                  <a:extLst>
                    <a:ext uri="{9D8B030D-6E8A-4147-A177-3AD203B41FA5}">
                      <a16:colId xmlns:a16="http://schemas.microsoft.com/office/drawing/2014/main" val="3591935732"/>
                    </a:ext>
                  </a:extLst>
                </a:gridCol>
                <a:gridCol w="458731">
                  <a:extLst>
                    <a:ext uri="{9D8B030D-6E8A-4147-A177-3AD203B41FA5}">
                      <a16:colId xmlns:a16="http://schemas.microsoft.com/office/drawing/2014/main" val="1744458435"/>
                    </a:ext>
                  </a:extLst>
                </a:gridCol>
                <a:gridCol w="458731">
                  <a:extLst>
                    <a:ext uri="{9D8B030D-6E8A-4147-A177-3AD203B41FA5}">
                      <a16:colId xmlns:a16="http://schemas.microsoft.com/office/drawing/2014/main" val="679407168"/>
                    </a:ext>
                  </a:extLst>
                </a:gridCol>
                <a:gridCol w="458731">
                  <a:extLst>
                    <a:ext uri="{9D8B030D-6E8A-4147-A177-3AD203B41FA5}">
                      <a16:colId xmlns:a16="http://schemas.microsoft.com/office/drawing/2014/main" val="2097054137"/>
                    </a:ext>
                  </a:extLst>
                </a:gridCol>
              </a:tblGrid>
              <a:tr h="369333">
                <a:tc>
                  <a:txBody>
                    <a:bodyPr/>
                    <a:lstStyle/>
                    <a:p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64102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FF64519C-5A49-3DF4-5501-33FDE116B14C}"/>
              </a:ext>
            </a:extLst>
          </p:cNvPr>
          <p:cNvSpPr txBox="1"/>
          <p:nvPr/>
        </p:nvSpPr>
        <p:spPr>
          <a:xfrm>
            <a:off x="156244" y="538636"/>
            <a:ext cx="3669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7       6      5      4       3      2       1      0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350EE6C-A9AC-6D23-340E-D8998A78F690}"/>
              </a:ext>
            </a:extLst>
          </p:cNvPr>
          <p:cNvCxnSpPr>
            <a:cxnSpLocks/>
          </p:cNvCxnSpPr>
          <p:nvPr/>
        </p:nvCxnSpPr>
        <p:spPr>
          <a:xfrm>
            <a:off x="7331913" y="2367045"/>
            <a:ext cx="4860087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0D9B3A5D-96EC-0735-0C51-2122E8AC7B1A}"/>
              </a:ext>
            </a:extLst>
          </p:cNvPr>
          <p:cNvCxnSpPr>
            <a:cxnSpLocks/>
          </p:cNvCxnSpPr>
          <p:nvPr/>
        </p:nvCxnSpPr>
        <p:spPr>
          <a:xfrm>
            <a:off x="35656" y="459835"/>
            <a:ext cx="3768285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108F2AB-A6F9-3347-3B52-142CFADE6121}"/>
              </a:ext>
            </a:extLst>
          </p:cNvPr>
          <p:cNvSpPr txBox="1"/>
          <p:nvPr/>
        </p:nvSpPr>
        <p:spPr>
          <a:xfrm>
            <a:off x="4098420" y="1373035"/>
            <a:ext cx="21327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addr</a:t>
            </a: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4FEF6D-32E0-EDB8-8381-347445E356E2}"/>
              </a:ext>
            </a:extLst>
          </p:cNvPr>
          <p:cNvSpPr txBox="1"/>
          <p:nvPr/>
        </p:nvSpPr>
        <p:spPr>
          <a:xfrm>
            <a:off x="17355" y="2414069"/>
            <a:ext cx="21327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Sel_l</a:t>
            </a: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9B77E12-54B6-5A49-D72D-B38A77C17A9F}"/>
              </a:ext>
            </a:extLst>
          </p:cNvPr>
          <p:cNvSpPr txBox="1"/>
          <p:nvPr/>
        </p:nvSpPr>
        <p:spPr>
          <a:xfrm>
            <a:off x="17355" y="1847818"/>
            <a:ext cx="21327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Wr_l</a:t>
            </a: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93EE710-B183-A468-EBFB-AA20FD5A1A49}"/>
              </a:ext>
            </a:extLst>
          </p:cNvPr>
          <p:cNvCxnSpPr>
            <a:cxnSpLocks/>
          </p:cNvCxnSpPr>
          <p:nvPr/>
        </p:nvCxnSpPr>
        <p:spPr>
          <a:xfrm>
            <a:off x="54644" y="2345658"/>
            <a:ext cx="108083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1957D0E-6221-8732-9D28-2F7F65310923}"/>
              </a:ext>
            </a:extLst>
          </p:cNvPr>
          <p:cNvCxnSpPr>
            <a:cxnSpLocks/>
          </p:cNvCxnSpPr>
          <p:nvPr/>
        </p:nvCxnSpPr>
        <p:spPr>
          <a:xfrm>
            <a:off x="54644" y="2927159"/>
            <a:ext cx="108083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owchart: Delay 27">
            <a:extLst>
              <a:ext uri="{FF2B5EF4-FFF2-40B4-BE49-F238E27FC236}">
                <a16:creationId xmlns:a16="http://schemas.microsoft.com/office/drawing/2014/main" id="{C673C054-F8F8-DEAE-8345-8FDCBC3922F0}"/>
              </a:ext>
            </a:extLst>
          </p:cNvPr>
          <p:cNvSpPr/>
          <p:nvPr/>
        </p:nvSpPr>
        <p:spPr>
          <a:xfrm>
            <a:off x="1412848" y="2117270"/>
            <a:ext cx="958788" cy="1042776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0904E01-6574-5812-FB9B-8997A63FAAF3}"/>
              </a:ext>
            </a:extLst>
          </p:cNvPr>
          <p:cNvSpPr/>
          <p:nvPr/>
        </p:nvSpPr>
        <p:spPr>
          <a:xfrm>
            <a:off x="1172553" y="2229559"/>
            <a:ext cx="240295" cy="2245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754362E-25E0-217A-EE13-9B55D87C7AD7}"/>
              </a:ext>
            </a:extLst>
          </p:cNvPr>
          <p:cNvSpPr/>
          <p:nvPr/>
        </p:nvSpPr>
        <p:spPr>
          <a:xfrm>
            <a:off x="1172553" y="2803476"/>
            <a:ext cx="240295" cy="2245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AAF8D4E-EB24-1E34-3744-7FEE66451B61}"/>
              </a:ext>
            </a:extLst>
          </p:cNvPr>
          <p:cNvCxnSpPr>
            <a:cxnSpLocks/>
          </p:cNvCxnSpPr>
          <p:nvPr/>
        </p:nvCxnSpPr>
        <p:spPr>
          <a:xfrm>
            <a:off x="2371636" y="2617036"/>
            <a:ext cx="168121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B70ED4A-8716-A74B-E14F-2404B2EFC915}"/>
              </a:ext>
            </a:extLst>
          </p:cNvPr>
          <p:cNvSpPr txBox="1"/>
          <p:nvPr/>
        </p:nvSpPr>
        <p:spPr>
          <a:xfrm>
            <a:off x="2325870" y="3589795"/>
            <a:ext cx="5296617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entity</a:t>
            </a: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memory </a:t>
            </a:r>
            <a:r>
              <a:rPr kumimoji="0" lang="fr-FR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</a:t>
            </a: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port</a:t>
            </a: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inst_addr</a:t>
            </a: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	</a:t>
            </a: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std_logic_vector</a:t>
            </a: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</a:t>
            </a: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downto</a:t>
            </a: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);</a:t>
            </a:r>
          </a:p>
          <a:p>
            <a:pPr lvl="0"/>
            <a:r>
              <a:rPr kumimoji="0" lang="fr-F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sel_l</a:t>
            </a: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	</a:t>
            </a: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std_logic</a:t>
            </a: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;		</a:t>
            </a:r>
            <a:endParaRPr lang="fr-FR" sz="1600" noProof="0" dirty="0">
              <a:solidFill>
                <a:prstClr val="black"/>
              </a:solidFill>
              <a:latin typeface="Calibri" panose="020F0502020204030204"/>
            </a:endParaRPr>
          </a:p>
          <a:p>
            <a:pPr lvl="0"/>
            <a:r>
              <a:rPr kumimoji="0" lang="fr-F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wr_l</a:t>
            </a: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	</a:t>
            </a: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std_logic</a:t>
            </a: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;			</a:t>
            </a:r>
            <a:endParaRPr lang="fr-FR" sz="1600" dirty="0">
              <a:solidFill>
                <a:prstClr val="black"/>
              </a:solidFill>
              <a:latin typeface="Calibri" panose="020F0502020204030204"/>
            </a:endParaRPr>
          </a:p>
          <a:p>
            <a:pPr lvl="0"/>
            <a:r>
              <a:rPr kumimoji="0" lang="fr-F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inst_mem</a:t>
            </a: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	</a:t>
            </a: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  <a:r>
              <a:rPr lang="fr-FR" sz="1600" noProof="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kumimoji="0" lang="fr-F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mem_array</a:t>
            </a: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_</a:t>
            </a:r>
            <a:r>
              <a:rPr lang="fr-FR" sz="1600" dirty="0">
                <a:solidFill>
                  <a:prstClr val="black"/>
                </a:solidFill>
              </a:rPr>
              <a:t>type:=(</a:t>
            </a:r>
          </a:p>
          <a:p>
            <a:pPr lvl="0"/>
            <a:r>
              <a:rPr lang="fr-FR" sz="1600" b="1" dirty="0">
                <a:solidFill>
                  <a:srgbClr val="7030A0"/>
                </a:solidFill>
              </a:rPr>
              <a:t>"00000000</a:t>
            </a:r>
            <a:r>
              <a:rPr lang="fr-FR" sz="1600" dirty="0">
                <a:solidFill>
                  <a:prstClr val="black"/>
                </a:solidFill>
              </a:rPr>
              <a:t>",</a:t>
            </a:r>
            <a:r>
              <a:rPr lang="fr-FR" sz="1600" b="1" dirty="0">
                <a:solidFill>
                  <a:srgbClr val="7030A0"/>
                </a:solidFill>
              </a:rPr>
              <a:t>"00000000</a:t>
            </a:r>
            <a:r>
              <a:rPr lang="fr-FR" sz="1600" dirty="0">
                <a:solidFill>
                  <a:prstClr val="black"/>
                </a:solidFill>
              </a:rPr>
              <a:t>",</a:t>
            </a:r>
            <a:r>
              <a:rPr lang="fr-FR" sz="1600" b="1" dirty="0">
                <a:solidFill>
                  <a:srgbClr val="7030A0"/>
                </a:solidFill>
              </a:rPr>
              <a:t>"00000000</a:t>
            </a:r>
            <a:r>
              <a:rPr lang="fr-FR" sz="1600" dirty="0">
                <a:solidFill>
                  <a:prstClr val="black"/>
                </a:solidFill>
              </a:rPr>
              <a:t>",</a:t>
            </a:r>
            <a:r>
              <a:rPr lang="fr-FR" sz="1600" b="1" dirty="0">
                <a:solidFill>
                  <a:srgbClr val="7030A0"/>
                </a:solidFill>
              </a:rPr>
              <a:t>"00000000</a:t>
            </a:r>
            <a:r>
              <a:rPr lang="fr-FR" sz="1600" dirty="0">
                <a:solidFill>
                  <a:prstClr val="black"/>
                </a:solidFill>
              </a:rPr>
              <a:t>",</a:t>
            </a:r>
            <a:r>
              <a:rPr lang="fr-FR" sz="1600" b="1" dirty="0">
                <a:solidFill>
                  <a:srgbClr val="7030A0"/>
                </a:solidFill>
              </a:rPr>
              <a:t>"00000000</a:t>
            </a:r>
            <a:r>
              <a:rPr lang="fr-FR" sz="1600" dirty="0">
                <a:solidFill>
                  <a:prstClr val="black"/>
                </a:solidFill>
              </a:rPr>
              <a:t>",</a:t>
            </a:r>
            <a:r>
              <a:rPr lang="fr-FR" sz="1600" b="1" dirty="0">
                <a:solidFill>
                  <a:srgbClr val="7030A0"/>
                </a:solidFill>
              </a:rPr>
              <a:t>"00000000</a:t>
            </a:r>
            <a:r>
              <a:rPr lang="fr-FR" sz="1600" dirty="0">
                <a:solidFill>
                  <a:prstClr val="black"/>
                </a:solidFill>
              </a:rPr>
              <a:t>",</a:t>
            </a:r>
            <a:r>
              <a:rPr lang="fr-FR" sz="1600" b="1" dirty="0">
                <a:solidFill>
                  <a:srgbClr val="7030A0"/>
                </a:solidFill>
              </a:rPr>
              <a:t>"00000000</a:t>
            </a:r>
            <a:r>
              <a:rPr lang="fr-FR" sz="1600" dirty="0">
                <a:solidFill>
                  <a:prstClr val="black"/>
                </a:solidFill>
              </a:rPr>
              <a:t>",</a:t>
            </a:r>
            <a:r>
              <a:rPr lang="fr-FR" sz="1600" b="1" dirty="0">
                <a:solidFill>
                  <a:srgbClr val="7030A0"/>
                </a:solidFill>
              </a:rPr>
              <a:t>"00000000</a:t>
            </a:r>
            <a:r>
              <a:rPr lang="fr-FR" sz="1600" dirty="0">
                <a:solidFill>
                  <a:prstClr val="black"/>
                </a:solidFill>
              </a:rPr>
              <a:t>",</a:t>
            </a:r>
            <a:r>
              <a:rPr lang="fr-FR" sz="1600" b="1" dirty="0">
                <a:solidFill>
                  <a:srgbClr val="7030A0"/>
                </a:solidFill>
              </a:rPr>
              <a:t>"00000000</a:t>
            </a:r>
            <a:r>
              <a:rPr lang="fr-FR" sz="1600" dirty="0">
                <a:solidFill>
                  <a:prstClr val="black"/>
                </a:solidFill>
              </a:rPr>
              <a:t>","</a:t>
            </a:r>
            <a:r>
              <a:rPr lang="fr-FR" sz="1600" b="1" dirty="0">
                <a:solidFill>
                  <a:srgbClr val="7030A0"/>
                </a:solidFill>
              </a:rPr>
              <a:t>00000000</a:t>
            </a:r>
            <a:r>
              <a:rPr lang="fr-FR" sz="1600" dirty="0">
                <a:solidFill>
                  <a:prstClr val="black"/>
                </a:solidFill>
              </a:rPr>
              <a:t>",</a:t>
            </a:r>
            <a:r>
              <a:rPr lang="fr-FR" sz="1600" b="1" dirty="0">
                <a:solidFill>
                  <a:srgbClr val="7030A0"/>
                </a:solidFill>
              </a:rPr>
              <a:t>"00000000</a:t>
            </a:r>
            <a:r>
              <a:rPr lang="fr-FR" sz="1600" dirty="0">
                <a:solidFill>
                  <a:prstClr val="black"/>
                </a:solidFill>
              </a:rPr>
              <a:t>",</a:t>
            </a:r>
            <a:r>
              <a:rPr lang="fr-FR" sz="1600" b="1" dirty="0">
                <a:solidFill>
                  <a:srgbClr val="7030A0"/>
                </a:solidFill>
              </a:rPr>
              <a:t>"00000000</a:t>
            </a:r>
            <a:r>
              <a:rPr lang="fr-FR" sz="1600" dirty="0">
                <a:solidFill>
                  <a:prstClr val="black"/>
                </a:solidFill>
              </a:rPr>
              <a:t>",</a:t>
            </a:r>
            <a:r>
              <a:rPr lang="fr-FR" sz="1600" b="1" dirty="0">
                <a:solidFill>
                  <a:srgbClr val="7030A0"/>
                </a:solidFill>
              </a:rPr>
              <a:t>"00000000</a:t>
            </a:r>
            <a:r>
              <a:rPr lang="fr-FR" sz="1600" dirty="0">
                <a:solidFill>
                  <a:prstClr val="black"/>
                </a:solidFill>
              </a:rPr>
              <a:t>",</a:t>
            </a:r>
            <a:r>
              <a:rPr lang="fr-FR" sz="1600" b="1" dirty="0">
                <a:solidFill>
                  <a:srgbClr val="7030A0"/>
                </a:solidFill>
              </a:rPr>
              <a:t>"00000000</a:t>
            </a:r>
            <a:r>
              <a:rPr lang="fr-FR" sz="1600" dirty="0">
                <a:solidFill>
                  <a:prstClr val="black"/>
                </a:solidFill>
              </a:rPr>
              <a:t>",</a:t>
            </a:r>
            <a:r>
              <a:rPr lang="fr-FR" sz="1600" b="1" dirty="0">
                <a:solidFill>
                  <a:srgbClr val="7030A0"/>
                </a:solidFill>
              </a:rPr>
              <a:t>"00000000</a:t>
            </a:r>
            <a:r>
              <a:rPr lang="fr-FR" sz="1600" dirty="0">
                <a:solidFill>
                  <a:prstClr val="black"/>
                </a:solidFill>
              </a:rPr>
              <a:t>","</a:t>
            </a:r>
            <a:r>
              <a:rPr lang="fr-FR" sz="1600" b="1" dirty="0">
                <a:solidFill>
                  <a:srgbClr val="7030A0"/>
                </a:solidFill>
              </a:rPr>
              <a:t>00000000</a:t>
            </a:r>
            <a:r>
              <a:rPr lang="fr-FR" sz="1600" dirty="0">
                <a:solidFill>
                  <a:prstClr val="black"/>
                </a:solidFill>
              </a:rPr>
              <a:t>");</a:t>
            </a: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lvl="0"/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q:	</a:t>
            </a: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std_logic_vector</a:t>
            </a: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</a:t>
            </a: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downto</a:t>
            </a: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r>
              <a:rPr lang="fr-FR" sz="1600" dirty="0">
                <a:solidFill>
                  <a:prstClr val="black"/>
                </a:solidFill>
              </a:rPr>
              <a:t>) :="</a:t>
            </a:r>
            <a:r>
              <a:rPr lang="fr-FR" sz="1600" b="1" dirty="0">
                <a:solidFill>
                  <a:srgbClr val="7030A0"/>
                </a:solidFill>
              </a:rPr>
              <a:t>00000000";</a:t>
            </a:r>
          </a:p>
          <a:p>
            <a:pPr lvl="0"/>
            <a:r>
              <a:rPr lang="fr-FR" sz="1600" dirty="0" err="1">
                <a:solidFill>
                  <a:prstClr val="black"/>
                </a:solidFill>
              </a:rPr>
              <a:t>addr</a:t>
            </a: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	</a:t>
            </a: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natural</a:t>
            </a: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end</a:t>
            </a: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memory;</a:t>
            </a: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B26F7EB-E93E-0FB4-98BE-EE1C5D003BF3}"/>
              </a:ext>
            </a:extLst>
          </p:cNvPr>
          <p:cNvSpPr txBox="1"/>
          <p:nvPr/>
        </p:nvSpPr>
        <p:spPr>
          <a:xfrm>
            <a:off x="4812019" y="800478"/>
            <a:ext cx="21327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Inst_mem</a:t>
            </a: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F19B2E5-A241-CAC8-6B31-ADAB9B53C848}"/>
              </a:ext>
            </a:extLst>
          </p:cNvPr>
          <p:cNvCxnSpPr>
            <a:cxnSpLocks/>
          </p:cNvCxnSpPr>
          <p:nvPr/>
        </p:nvCxnSpPr>
        <p:spPr>
          <a:xfrm>
            <a:off x="6288615" y="1092634"/>
            <a:ext cx="101736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Table 12">
            <a:extLst>
              <a:ext uri="{FF2B5EF4-FFF2-40B4-BE49-F238E27FC236}">
                <a16:creationId xmlns:a16="http://schemas.microsoft.com/office/drawing/2014/main" id="{CBC9149C-E2E2-A610-21C2-84F357B19644}"/>
              </a:ext>
            </a:extLst>
          </p:cNvPr>
          <p:cNvGraphicFramePr>
            <a:graphicFrameLocks noGrp="1"/>
          </p:cNvGraphicFramePr>
          <p:nvPr/>
        </p:nvGraphicFramePr>
        <p:xfrm>
          <a:off x="8454667" y="107412"/>
          <a:ext cx="2466521" cy="4312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070">
                  <a:extLst>
                    <a:ext uri="{9D8B030D-6E8A-4147-A177-3AD203B41FA5}">
                      <a16:colId xmlns:a16="http://schemas.microsoft.com/office/drawing/2014/main" val="3384691050"/>
                    </a:ext>
                  </a:extLst>
                </a:gridCol>
                <a:gridCol w="310270">
                  <a:extLst>
                    <a:ext uri="{9D8B030D-6E8A-4147-A177-3AD203B41FA5}">
                      <a16:colId xmlns:a16="http://schemas.microsoft.com/office/drawing/2014/main" val="1203267875"/>
                    </a:ext>
                  </a:extLst>
                </a:gridCol>
                <a:gridCol w="268606">
                  <a:extLst>
                    <a:ext uri="{9D8B030D-6E8A-4147-A177-3AD203B41FA5}">
                      <a16:colId xmlns:a16="http://schemas.microsoft.com/office/drawing/2014/main" val="1238214187"/>
                    </a:ext>
                  </a:extLst>
                </a:gridCol>
                <a:gridCol w="308315">
                  <a:extLst>
                    <a:ext uri="{9D8B030D-6E8A-4147-A177-3AD203B41FA5}">
                      <a16:colId xmlns:a16="http://schemas.microsoft.com/office/drawing/2014/main" val="3808375634"/>
                    </a:ext>
                  </a:extLst>
                </a:gridCol>
                <a:gridCol w="308315">
                  <a:extLst>
                    <a:ext uri="{9D8B030D-6E8A-4147-A177-3AD203B41FA5}">
                      <a16:colId xmlns:a16="http://schemas.microsoft.com/office/drawing/2014/main" val="3591935732"/>
                    </a:ext>
                  </a:extLst>
                </a:gridCol>
                <a:gridCol w="308315">
                  <a:extLst>
                    <a:ext uri="{9D8B030D-6E8A-4147-A177-3AD203B41FA5}">
                      <a16:colId xmlns:a16="http://schemas.microsoft.com/office/drawing/2014/main" val="1744458435"/>
                    </a:ext>
                  </a:extLst>
                </a:gridCol>
                <a:gridCol w="308315">
                  <a:extLst>
                    <a:ext uri="{9D8B030D-6E8A-4147-A177-3AD203B41FA5}">
                      <a16:colId xmlns:a16="http://schemas.microsoft.com/office/drawing/2014/main" val="679407168"/>
                    </a:ext>
                  </a:extLst>
                </a:gridCol>
                <a:gridCol w="308315">
                  <a:extLst>
                    <a:ext uri="{9D8B030D-6E8A-4147-A177-3AD203B41FA5}">
                      <a16:colId xmlns:a16="http://schemas.microsoft.com/office/drawing/2014/main" val="2097054137"/>
                    </a:ext>
                  </a:extLst>
                </a:gridCol>
              </a:tblGrid>
              <a:tr h="431218">
                <a:tc>
                  <a:txBody>
                    <a:bodyPr/>
                    <a:lstStyle/>
                    <a:p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64102"/>
                  </a:ext>
                </a:extLst>
              </a:tr>
            </a:tbl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8008953E-DE10-B6E9-71FD-BA6638D2C426}"/>
              </a:ext>
            </a:extLst>
          </p:cNvPr>
          <p:cNvSpPr txBox="1"/>
          <p:nvPr/>
        </p:nvSpPr>
        <p:spPr>
          <a:xfrm>
            <a:off x="9373129" y="513391"/>
            <a:ext cx="20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44" name="Table 12">
            <a:extLst>
              <a:ext uri="{FF2B5EF4-FFF2-40B4-BE49-F238E27FC236}">
                <a16:creationId xmlns:a16="http://schemas.microsoft.com/office/drawing/2014/main" id="{20202B7F-4A4D-6FB7-528C-FDA140329B09}"/>
              </a:ext>
            </a:extLst>
          </p:cNvPr>
          <p:cNvGraphicFramePr>
            <a:graphicFrameLocks noGrp="1"/>
          </p:cNvGraphicFramePr>
          <p:nvPr/>
        </p:nvGraphicFramePr>
        <p:xfrm>
          <a:off x="8454667" y="1559070"/>
          <a:ext cx="2466521" cy="4312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070">
                  <a:extLst>
                    <a:ext uri="{9D8B030D-6E8A-4147-A177-3AD203B41FA5}">
                      <a16:colId xmlns:a16="http://schemas.microsoft.com/office/drawing/2014/main" val="3384691050"/>
                    </a:ext>
                  </a:extLst>
                </a:gridCol>
                <a:gridCol w="310270">
                  <a:extLst>
                    <a:ext uri="{9D8B030D-6E8A-4147-A177-3AD203B41FA5}">
                      <a16:colId xmlns:a16="http://schemas.microsoft.com/office/drawing/2014/main" val="1203267875"/>
                    </a:ext>
                  </a:extLst>
                </a:gridCol>
                <a:gridCol w="268606">
                  <a:extLst>
                    <a:ext uri="{9D8B030D-6E8A-4147-A177-3AD203B41FA5}">
                      <a16:colId xmlns:a16="http://schemas.microsoft.com/office/drawing/2014/main" val="1238214187"/>
                    </a:ext>
                  </a:extLst>
                </a:gridCol>
                <a:gridCol w="308315">
                  <a:extLst>
                    <a:ext uri="{9D8B030D-6E8A-4147-A177-3AD203B41FA5}">
                      <a16:colId xmlns:a16="http://schemas.microsoft.com/office/drawing/2014/main" val="3808375634"/>
                    </a:ext>
                  </a:extLst>
                </a:gridCol>
                <a:gridCol w="308315">
                  <a:extLst>
                    <a:ext uri="{9D8B030D-6E8A-4147-A177-3AD203B41FA5}">
                      <a16:colId xmlns:a16="http://schemas.microsoft.com/office/drawing/2014/main" val="3591935732"/>
                    </a:ext>
                  </a:extLst>
                </a:gridCol>
                <a:gridCol w="308315">
                  <a:extLst>
                    <a:ext uri="{9D8B030D-6E8A-4147-A177-3AD203B41FA5}">
                      <a16:colId xmlns:a16="http://schemas.microsoft.com/office/drawing/2014/main" val="1744458435"/>
                    </a:ext>
                  </a:extLst>
                </a:gridCol>
                <a:gridCol w="308315">
                  <a:extLst>
                    <a:ext uri="{9D8B030D-6E8A-4147-A177-3AD203B41FA5}">
                      <a16:colId xmlns:a16="http://schemas.microsoft.com/office/drawing/2014/main" val="679407168"/>
                    </a:ext>
                  </a:extLst>
                </a:gridCol>
                <a:gridCol w="308315">
                  <a:extLst>
                    <a:ext uri="{9D8B030D-6E8A-4147-A177-3AD203B41FA5}">
                      <a16:colId xmlns:a16="http://schemas.microsoft.com/office/drawing/2014/main" val="2097054137"/>
                    </a:ext>
                  </a:extLst>
                </a:gridCol>
              </a:tblGrid>
              <a:tr h="431218">
                <a:tc>
                  <a:txBody>
                    <a:bodyPr/>
                    <a:lstStyle/>
                    <a:p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64102"/>
                  </a:ext>
                </a:extLst>
              </a:tr>
            </a:tbl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id="{138002EE-70E3-E895-4D40-46E3FD485627}"/>
              </a:ext>
            </a:extLst>
          </p:cNvPr>
          <p:cNvSpPr txBox="1"/>
          <p:nvPr/>
        </p:nvSpPr>
        <p:spPr>
          <a:xfrm>
            <a:off x="7904895" y="169298"/>
            <a:ext cx="50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0)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B8AD401-A87C-F5E5-2AB7-9B12211B0DD3}"/>
              </a:ext>
            </a:extLst>
          </p:cNvPr>
          <p:cNvSpPr txBox="1"/>
          <p:nvPr/>
        </p:nvSpPr>
        <p:spPr>
          <a:xfrm>
            <a:off x="7978320" y="1616041"/>
            <a:ext cx="50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15)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A95938D-2DB3-4698-768F-B0ECD3760A9F}"/>
              </a:ext>
            </a:extLst>
          </p:cNvPr>
          <p:cNvSpPr txBox="1"/>
          <p:nvPr/>
        </p:nvSpPr>
        <p:spPr>
          <a:xfrm>
            <a:off x="6750458" y="1554299"/>
            <a:ext cx="819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</a:t>
            </a: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D1C208B-AD2E-8383-8B45-EC0E62FDD125}"/>
              </a:ext>
            </a:extLst>
          </p:cNvPr>
          <p:cNvSpPr txBox="1"/>
          <p:nvPr/>
        </p:nvSpPr>
        <p:spPr>
          <a:xfrm>
            <a:off x="4069495" y="2341811"/>
            <a:ext cx="13965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And_gate</a:t>
            </a: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A8028C0C-4BB9-A242-C659-41ADE923C7EC}"/>
              </a:ext>
            </a:extLst>
          </p:cNvPr>
          <p:cNvCxnSpPr>
            <a:cxnSpLocks/>
          </p:cNvCxnSpPr>
          <p:nvPr/>
        </p:nvCxnSpPr>
        <p:spPr>
          <a:xfrm>
            <a:off x="447040" y="2927159"/>
            <a:ext cx="6736080" cy="518376"/>
          </a:xfrm>
          <a:prstGeom prst="bentConnector3">
            <a:avLst>
              <a:gd name="adj1" fmla="val 980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E617A2BD-D5D1-8A59-1FFB-70905ED92929}"/>
              </a:ext>
            </a:extLst>
          </p:cNvPr>
          <p:cNvSpPr txBox="1"/>
          <p:nvPr/>
        </p:nvSpPr>
        <p:spPr>
          <a:xfrm>
            <a:off x="5714878" y="2054426"/>
            <a:ext cx="13965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</a:t>
            </a: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6F96DE47-EA60-6BE9-8F23-A9271292092D}"/>
              </a:ext>
            </a:extLst>
          </p:cNvPr>
          <p:cNvCxnSpPr>
            <a:cxnSpLocks/>
            <a:endCxn id="85" idx="4"/>
          </p:cNvCxnSpPr>
          <p:nvPr/>
        </p:nvCxnSpPr>
        <p:spPr>
          <a:xfrm flipH="1" flipV="1">
            <a:off x="7152639" y="2632537"/>
            <a:ext cx="1" cy="81299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99CB9047-242C-ACA7-E0F2-9257AB23E79A}"/>
              </a:ext>
            </a:extLst>
          </p:cNvPr>
          <p:cNvCxnSpPr>
            <a:cxnSpLocks/>
          </p:cNvCxnSpPr>
          <p:nvPr/>
        </p:nvCxnSpPr>
        <p:spPr>
          <a:xfrm>
            <a:off x="6298775" y="2339045"/>
            <a:ext cx="65616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Isosceles Triangle 83">
            <a:extLst>
              <a:ext uri="{FF2B5EF4-FFF2-40B4-BE49-F238E27FC236}">
                <a16:creationId xmlns:a16="http://schemas.microsoft.com/office/drawing/2014/main" id="{297002F8-38E2-19D5-7FB0-2260A73318C7}"/>
              </a:ext>
            </a:extLst>
          </p:cNvPr>
          <p:cNvSpPr/>
          <p:nvPr/>
        </p:nvSpPr>
        <p:spPr>
          <a:xfrm rot="5400000">
            <a:off x="6921807" y="2194771"/>
            <a:ext cx="461665" cy="37339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E4EFBEFA-925F-EE4F-00C4-6245F16888C1}"/>
              </a:ext>
            </a:extLst>
          </p:cNvPr>
          <p:cNvSpPr/>
          <p:nvPr/>
        </p:nvSpPr>
        <p:spPr>
          <a:xfrm>
            <a:off x="7077899" y="2514371"/>
            <a:ext cx="149479" cy="1181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5F1EF3A-B837-4215-1001-E2F745CC0163}"/>
              </a:ext>
            </a:extLst>
          </p:cNvPr>
          <p:cNvSpPr txBox="1"/>
          <p:nvPr/>
        </p:nvSpPr>
        <p:spPr>
          <a:xfrm>
            <a:off x="17354" y="3990293"/>
            <a:ext cx="235427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package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mem_array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</a:t>
            </a: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type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mem_array_type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array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15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of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std_logic_vector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downto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end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package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;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3B03FFA-C43A-70EC-0C63-DD2E9E5BD518}"/>
              </a:ext>
            </a:extLst>
          </p:cNvPr>
          <p:cNvSpPr txBox="1"/>
          <p:nvPr/>
        </p:nvSpPr>
        <p:spPr>
          <a:xfrm>
            <a:off x="7643577" y="3343574"/>
            <a:ext cx="4543399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architecture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behav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of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memory </a:t>
            </a:r>
            <a:r>
              <a:rPr kumimoji="0" lang="fr-FR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signal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outp:</a:t>
            </a:r>
            <a:r>
              <a:rPr kumimoji="0" lang="fr-FR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std_logic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signal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and_gate:</a:t>
            </a:r>
            <a:r>
              <a:rPr kumimoji="0" lang="fr-FR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std_logic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;</a:t>
            </a:r>
          </a:p>
          <a:p>
            <a:pPr lvl="0"/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signal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inst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: </a:t>
            </a:r>
            <a:r>
              <a:rPr kumimoji="0" lang="fr-F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mem_array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_</a:t>
            </a:r>
            <a:r>
              <a:rPr lang="fr-FR" sz="1400" dirty="0">
                <a:solidFill>
                  <a:prstClr val="black"/>
                </a:solidFill>
              </a:rPr>
              <a:t>type:=(</a:t>
            </a:r>
          </a:p>
          <a:p>
            <a:pPr lvl="0"/>
            <a:r>
              <a:rPr lang="fr-FR" sz="1400" b="1" dirty="0">
                <a:solidFill>
                  <a:srgbClr val="7030A0"/>
                </a:solidFill>
              </a:rPr>
              <a:t>"00000000</a:t>
            </a:r>
            <a:r>
              <a:rPr lang="fr-FR" sz="1400" dirty="0">
                <a:solidFill>
                  <a:prstClr val="black"/>
                </a:solidFill>
              </a:rPr>
              <a:t>",</a:t>
            </a:r>
            <a:r>
              <a:rPr lang="fr-FR" sz="1400" b="1" dirty="0">
                <a:solidFill>
                  <a:srgbClr val="7030A0"/>
                </a:solidFill>
              </a:rPr>
              <a:t>"00000000</a:t>
            </a:r>
            <a:r>
              <a:rPr lang="fr-FR" sz="1400" dirty="0">
                <a:solidFill>
                  <a:prstClr val="black"/>
                </a:solidFill>
              </a:rPr>
              <a:t>",</a:t>
            </a:r>
            <a:r>
              <a:rPr lang="fr-FR" sz="1400" b="1" dirty="0">
                <a:solidFill>
                  <a:srgbClr val="7030A0"/>
                </a:solidFill>
              </a:rPr>
              <a:t>"00000000</a:t>
            </a:r>
            <a:r>
              <a:rPr lang="fr-FR" sz="1400" dirty="0">
                <a:solidFill>
                  <a:prstClr val="black"/>
                </a:solidFill>
              </a:rPr>
              <a:t>",</a:t>
            </a:r>
            <a:r>
              <a:rPr lang="fr-FR" sz="1400" b="1" dirty="0">
                <a:solidFill>
                  <a:srgbClr val="7030A0"/>
                </a:solidFill>
              </a:rPr>
              <a:t>"00000000</a:t>
            </a:r>
            <a:r>
              <a:rPr lang="fr-FR" sz="1400" dirty="0">
                <a:solidFill>
                  <a:prstClr val="black"/>
                </a:solidFill>
              </a:rPr>
              <a:t>",</a:t>
            </a:r>
            <a:r>
              <a:rPr lang="fr-FR" sz="1400" b="1" dirty="0">
                <a:solidFill>
                  <a:srgbClr val="7030A0"/>
                </a:solidFill>
              </a:rPr>
              <a:t>"00000000</a:t>
            </a:r>
            <a:r>
              <a:rPr lang="fr-FR" sz="1400" dirty="0">
                <a:solidFill>
                  <a:prstClr val="black"/>
                </a:solidFill>
              </a:rPr>
              <a:t>",</a:t>
            </a:r>
            <a:r>
              <a:rPr lang="fr-FR" sz="1400" b="1" dirty="0">
                <a:solidFill>
                  <a:srgbClr val="7030A0"/>
                </a:solidFill>
              </a:rPr>
              <a:t>"00000000</a:t>
            </a:r>
            <a:r>
              <a:rPr lang="fr-FR" sz="1400" dirty="0">
                <a:solidFill>
                  <a:prstClr val="black"/>
                </a:solidFill>
              </a:rPr>
              <a:t>",</a:t>
            </a:r>
            <a:r>
              <a:rPr lang="fr-FR" sz="1400" b="1" dirty="0">
                <a:solidFill>
                  <a:srgbClr val="7030A0"/>
                </a:solidFill>
              </a:rPr>
              <a:t>"00000000</a:t>
            </a:r>
            <a:r>
              <a:rPr lang="fr-FR" sz="1400" dirty="0">
                <a:solidFill>
                  <a:prstClr val="black"/>
                </a:solidFill>
              </a:rPr>
              <a:t>",</a:t>
            </a:r>
            <a:r>
              <a:rPr lang="fr-FR" sz="1400" b="1" dirty="0">
                <a:solidFill>
                  <a:srgbClr val="7030A0"/>
                </a:solidFill>
              </a:rPr>
              <a:t>"00000000</a:t>
            </a:r>
            <a:r>
              <a:rPr lang="fr-FR" sz="1400" dirty="0">
                <a:solidFill>
                  <a:prstClr val="black"/>
                </a:solidFill>
              </a:rPr>
              <a:t>",</a:t>
            </a:r>
            <a:r>
              <a:rPr lang="fr-FR" sz="1400" b="1" dirty="0">
                <a:solidFill>
                  <a:srgbClr val="7030A0"/>
                </a:solidFill>
              </a:rPr>
              <a:t>"00000000</a:t>
            </a:r>
            <a:r>
              <a:rPr lang="fr-FR" sz="1400" dirty="0">
                <a:solidFill>
                  <a:prstClr val="black"/>
                </a:solidFill>
              </a:rPr>
              <a:t>","</a:t>
            </a:r>
            <a:r>
              <a:rPr lang="fr-FR" sz="1400" b="1" dirty="0">
                <a:solidFill>
                  <a:srgbClr val="7030A0"/>
                </a:solidFill>
              </a:rPr>
              <a:t>00000000</a:t>
            </a:r>
            <a:r>
              <a:rPr lang="fr-FR" sz="1400" dirty="0">
                <a:solidFill>
                  <a:prstClr val="black"/>
                </a:solidFill>
              </a:rPr>
              <a:t>",</a:t>
            </a:r>
            <a:r>
              <a:rPr lang="fr-FR" sz="1400" b="1" dirty="0">
                <a:solidFill>
                  <a:srgbClr val="7030A0"/>
                </a:solidFill>
              </a:rPr>
              <a:t>"00000000</a:t>
            </a:r>
            <a:r>
              <a:rPr lang="fr-FR" sz="1400" dirty="0">
                <a:solidFill>
                  <a:prstClr val="black"/>
                </a:solidFill>
              </a:rPr>
              <a:t>",</a:t>
            </a:r>
            <a:r>
              <a:rPr lang="fr-FR" sz="1400" b="1" dirty="0">
                <a:solidFill>
                  <a:srgbClr val="7030A0"/>
                </a:solidFill>
              </a:rPr>
              <a:t>"00000000</a:t>
            </a:r>
            <a:r>
              <a:rPr lang="fr-FR" sz="1400" dirty="0">
                <a:solidFill>
                  <a:prstClr val="black"/>
                </a:solidFill>
              </a:rPr>
              <a:t>",</a:t>
            </a:r>
            <a:r>
              <a:rPr lang="fr-FR" sz="1400" b="1" dirty="0">
                <a:solidFill>
                  <a:srgbClr val="7030A0"/>
                </a:solidFill>
              </a:rPr>
              <a:t>"00000000</a:t>
            </a:r>
            <a:r>
              <a:rPr lang="fr-FR" sz="1400" dirty="0">
                <a:solidFill>
                  <a:prstClr val="black"/>
                </a:solidFill>
              </a:rPr>
              <a:t>",</a:t>
            </a:r>
            <a:r>
              <a:rPr lang="fr-FR" sz="1400" b="1" dirty="0">
                <a:solidFill>
                  <a:srgbClr val="7030A0"/>
                </a:solidFill>
              </a:rPr>
              <a:t>"00000000</a:t>
            </a:r>
            <a:r>
              <a:rPr lang="fr-FR" sz="1400" dirty="0">
                <a:solidFill>
                  <a:prstClr val="black"/>
                </a:solidFill>
              </a:rPr>
              <a:t>",</a:t>
            </a:r>
            <a:r>
              <a:rPr lang="fr-FR" sz="1400" b="1" dirty="0">
                <a:solidFill>
                  <a:srgbClr val="7030A0"/>
                </a:solidFill>
              </a:rPr>
              <a:t>"00000000</a:t>
            </a:r>
            <a:r>
              <a:rPr lang="fr-FR" sz="1400" dirty="0">
                <a:solidFill>
                  <a:prstClr val="black"/>
                </a:solidFill>
              </a:rPr>
              <a:t>","</a:t>
            </a:r>
            <a:r>
              <a:rPr lang="fr-FR" sz="1400" b="1" dirty="0">
                <a:solidFill>
                  <a:srgbClr val="7030A0"/>
                </a:solidFill>
              </a:rPr>
              <a:t>00000000</a:t>
            </a:r>
            <a:r>
              <a:rPr lang="fr-FR" sz="1400" dirty="0">
                <a:solidFill>
                  <a:prstClr val="black"/>
                </a:solidFill>
              </a:rPr>
              <a:t>");</a:t>
            </a:r>
          </a:p>
          <a:p>
            <a:pPr lvl="0"/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Begin</a:t>
            </a:r>
          </a:p>
          <a:p>
            <a:pPr lvl="0"/>
            <a:endParaRPr kumimoji="0" lang="fr-FR" sz="1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&lt;=</a:t>
            </a: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not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sel_l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and_gate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&lt;=(</a:t>
            </a: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not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sel_l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 and (</a:t>
            </a: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not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wr_l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);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inst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fr-F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addr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)&lt;=</a:t>
            </a:r>
            <a:r>
              <a:rPr kumimoji="0" lang="fr-F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inst_addr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when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and_gate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='</a:t>
            </a: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';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q&lt;=</a:t>
            </a:r>
            <a:r>
              <a:rPr kumimoji="0" lang="fr-F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inst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fr-F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addr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 </a:t>
            </a:r>
            <a:r>
              <a:rPr kumimoji="0" lang="fr-FR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when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='</a:t>
            </a: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' </a:t>
            </a: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and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and_gate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='</a:t>
            </a: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';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inst_mem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&lt;=</a:t>
            </a:r>
            <a:r>
              <a:rPr kumimoji="0" lang="fr-F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inst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end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behav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;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08AB53C1-453C-7536-9E21-A8D2E65BD2A2}"/>
              </a:ext>
            </a:extLst>
          </p:cNvPr>
          <p:cNvCxnSpPr/>
          <p:nvPr/>
        </p:nvCxnSpPr>
        <p:spPr>
          <a:xfrm>
            <a:off x="2346960" y="3690308"/>
            <a:ext cx="0" cy="30849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F923587B-E146-26A5-BFAD-4BB0482915CE}"/>
              </a:ext>
            </a:extLst>
          </p:cNvPr>
          <p:cNvCxnSpPr>
            <a:cxnSpLocks/>
          </p:cNvCxnSpPr>
          <p:nvPr/>
        </p:nvCxnSpPr>
        <p:spPr>
          <a:xfrm>
            <a:off x="7622487" y="3495554"/>
            <a:ext cx="0" cy="32797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1D444167-17A1-32F1-A90C-530ACC9A1234}"/>
              </a:ext>
            </a:extLst>
          </p:cNvPr>
          <p:cNvSpPr txBox="1"/>
          <p:nvPr/>
        </p:nvSpPr>
        <p:spPr>
          <a:xfrm>
            <a:off x="4660777" y="2846611"/>
            <a:ext cx="1100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memory</a:t>
            </a:r>
          </a:p>
        </p:txBody>
      </p:sp>
      <p:graphicFrame>
        <p:nvGraphicFramePr>
          <p:cNvPr id="95" name="Table 12">
            <a:extLst>
              <a:ext uri="{FF2B5EF4-FFF2-40B4-BE49-F238E27FC236}">
                <a16:creationId xmlns:a16="http://schemas.microsoft.com/office/drawing/2014/main" id="{4E0EA449-8310-142B-A66C-650093657F0A}"/>
              </a:ext>
            </a:extLst>
          </p:cNvPr>
          <p:cNvGraphicFramePr>
            <a:graphicFrameLocks noGrp="1"/>
          </p:cNvGraphicFramePr>
          <p:nvPr/>
        </p:nvGraphicFramePr>
        <p:xfrm>
          <a:off x="9466500" y="2525489"/>
          <a:ext cx="2466521" cy="4312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070">
                  <a:extLst>
                    <a:ext uri="{9D8B030D-6E8A-4147-A177-3AD203B41FA5}">
                      <a16:colId xmlns:a16="http://schemas.microsoft.com/office/drawing/2014/main" val="3384691050"/>
                    </a:ext>
                  </a:extLst>
                </a:gridCol>
                <a:gridCol w="310270">
                  <a:extLst>
                    <a:ext uri="{9D8B030D-6E8A-4147-A177-3AD203B41FA5}">
                      <a16:colId xmlns:a16="http://schemas.microsoft.com/office/drawing/2014/main" val="1203267875"/>
                    </a:ext>
                  </a:extLst>
                </a:gridCol>
                <a:gridCol w="268606">
                  <a:extLst>
                    <a:ext uri="{9D8B030D-6E8A-4147-A177-3AD203B41FA5}">
                      <a16:colId xmlns:a16="http://schemas.microsoft.com/office/drawing/2014/main" val="1238214187"/>
                    </a:ext>
                  </a:extLst>
                </a:gridCol>
                <a:gridCol w="308315">
                  <a:extLst>
                    <a:ext uri="{9D8B030D-6E8A-4147-A177-3AD203B41FA5}">
                      <a16:colId xmlns:a16="http://schemas.microsoft.com/office/drawing/2014/main" val="3808375634"/>
                    </a:ext>
                  </a:extLst>
                </a:gridCol>
                <a:gridCol w="308315">
                  <a:extLst>
                    <a:ext uri="{9D8B030D-6E8A-4147-A177-3AD203B41FA5}">
                      <a16:colId xmlns:a16="http://schemas.microsoft.com/office/drawing/2014/main" val="3591935732"/>
                    </a:ext>
                  </a:extLst>
                </a:gridCol>
                <a:gridCol w="308315">
                  <a:extLst>
                    <a:ext uri="{9D8B030D-6E8A-4147-A177-3AD203B41FA5}">
                      <a16:colId xmlns:a16="http://schemas.microsoft.com/office/drawing/2014/main" val="1744458435"/>
                    </a:ext>
                  </a:extLst>
                </a:gridCol>
                <a:gridCol w="308315">
                  <a:extLst>
                    <a:ext uri="{9D8B030D-6E8A-4147-A177-3AD203B41FA5}">
                      <a16:colId xmlns:a16="http://schemas.microsoft.com/office/drawing/2014/main" val="679407168"/>
                    </a:ext>
                  </a:extLst>
                </a:gridCol>
                <a:gridCol w="308315">
                  <a:extLst>
                    <a:ext uri="{9D8B030D-6E8A-4147-A177-3AD203B41FA5}">
                      <a16:colId xmlns:a16="http://schemas.microsoft.com/office/drawing/2014/main" val="2097054137"/>
                    </a:ext>
                  </a:extLst>
                </a:gridCol>
              </a:tblGrid>
              <a:tr h="431218">
                <a:tc>
                  <a:txBody>
                    <a:bodyPr/>
                    <a:lstStyle/>
                    <a:p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64102"/>
                  </a:ext>
                </a:extLst>
              </a:tr>
            </a:tbl>
          </a:graphicData>
        </a:graphic>
      </p:graphicFrame>
      <p:sp>
        <p:nvSpPr>
          <p:cNvPr id="96" name="TextBox 95">
            <a:extLst>
              <a:ext uri="{FF2B5EF4-FFF2-40B4-BE49-F238E27FC236}">
                <a16:creationId xmlns:a16="http://schemas.microsoft.com/office/drawing/2014/main" id="{8599369E-A9FE-B84B-77D4-AC9C3727E038}"/>
              </a:ext>
            </a:extLst>
          </p:cNvPr>
          <p:cNvSpPr txBox="1"/>
          <p:nvPr/>
        </p:nvSpPr>
        <p:spPr>
          <a:xfrm>
            <a:off x="10597381" y="2956707"/>
            <a:ext cx="13965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</a:t>
            </a: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04134F01-2E60-89E5-514D-A8289EBA4D5F}"/>
              </a:ext>
            </a:extLst>
          </p:cNvPr>
          <p:cNvCxnSpPr>
            <a:cxnSpLocks/>
          </p:cNvCxnSpPr>
          <p:nvPr/>
        </p:nvCxnSpPr>
        <p:spPr>
          <a:xfrm>
            <a:off x="59692" y="1686685"/>
            <a:ext cx="2861061" cy="0"/>
          </a:xfrm>
          <a:prstGeom prst="line">
            <a:avLst/>
          </a:prstGeom>
          <a:ln w="5715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Oval 100">
            <a:extLst>
              <a:ext uri="{FF2B5EF4-FFF2-40B4-BE49-F238E27FC236}">
                <a16:creationId xmlns:a16="http://schemas.microsoft.com/office/drawing/2014/main" id="{5D6F9F9A-955A-0B42-7CFE-D3E9893C0C76}"/>
              </a:ext>
            </a:extLst>
          </p:cNvPr>
          <p:cNvSpPr/>
          <p:nvPr/>
        </p:nvSpPr>
        <p:spPr>
          <a:xfrm>
            <a:off x="17355" y="1373035"/>
            <a:ext cx="4052140" cy="63964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78675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6111" y="242243"/>
            <a:ext cx="11573197" cy="72424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Multiplexer-D</a:t>
            </a:r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FF6EB47C-BF0A-747A-18B9-482F05C696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58" t="761" r="3319"/>
          <a:stretch/>
        </p:blipFill>
        <p:spPr>
          <a:xfrm>
            <a:off x="96252" y="1327355"/>
            <a:ext cx="11999495" cy="5259232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479AFF99-9A3C-333F-7E33-6CD967737ADE}"/>
              </a:ext>
            </a:extLst>
          </p:cNvPr>
          <p:cNvSpPr txBox="1"/>
          <p:nvPr/>
        </p:nvSpPr>
        <p:spPr>
          <a:xfrm>
            <a:off x="8614207" y="2807936"/>
            <a:ext cx="1272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MUXA</a:t>
            </a:r>
            <a:endParaRPr lang="fr-FR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4E7482-0C44-0D12-1F7B-788B142C05EC}"/>
              </a:ext>
            </a:extLst>
          </p:cNvPr>
          <p:cNvSpPr txBox="1"/>
          <p:nvPr/>
        </p:nvSpPr>
        <p:spPr>
          <a:xfrm>
            <a:off x="8879093" y="4638313"/>
            <a:ext cx="1272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MUXB</a:t>
            </a:r>
            <a:endParaRPr lang="fr-FR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B28489F-CCB2-5C7D-4F3C-0BE30D5B4F3F}"/>
              </a:ext>
            </a:extLst>
          </p:cNvPr>
          <p:cNvSpPr txBox="1"/>
          <p:nvPr/>
        </p:nvSpPr>
        <p:spPr>
          <a:xfrm>
            <a:off x="1261903" y="4822979"/>
            <a:ext cx="992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</a:t>
            </a:r>
            <a:endParaRPr lang="fr-FR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4BFBBCA-E8F4-2A61-0404-CCA76A07B50D}"/>
              </a:ext>
            </a:extLst>
          </p:cNvPr>
          <p:cNvSpPr/>
          <p:nvPr/>
        </p:nvSpPr>
        <p:spPr>
          <a:xfrm>
            <a:off x="264759" y="3337539"/>
            <a:ext cx="1099584" cy="13007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91278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apezoid 3">
            <a:extLst>
              <a:ext uri="{FF2B5EF4-FFF2-40B4-BE49-F238E27FC236}">
                <a16:creationId xmlns:a16="http://schemas.microsoft.com/office/drawing/2014/main" id="{876BC996-4B89-E5D4-600E-C3324FCCE3E9}"/>
              </a:ext>
            </a:extLst>
          </p:cNvPr>
          <p:cNvSpPr/>
          <p:nvPr/>
        </p:nvSpPr>
        <p:spPr>
          <a:xfrm rot="5400000">
            <a:off x="5768487" y="573701"/>
            <a:ext cx="3358662" cy="2703634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CE7CDE2-7AD8-4ADD-1FD9-3A4E507F611D}"/>
              </a:ext>
            </a:extLst>
          </p:cNvPr>
          <p:cNvCxnSpPr/>
          <p:nvPr/>
        </p:nvCxnSpPr>
        <p:spPr>
          <a:xfrm>
            <a:off x="4530972" y="967153"/>
            <a:ext cx="156503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6068C3B-4C75-B242-93F8-289DF03AEC2B}"/>
              </a:ext>
            </a:extLst>
          </p:cNvPr>
          <p:cNvCxnSpPr/>
          <p:nvPr/>
        </p:nvCxnSpPr>
        <p:spPr>
          <a:xfrm>
            <a:off x="4530972" y="2161911"/>
            <a:ext cx="156503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81EC505-782F-FBBF-1F85-DDCF10AE3FDF}"/>
              </a:ext>
            </a:extLst>
          </p:cNvPr>
          <p:cNvSpPr txBox="1"/>
          <p:nvPr/>
        </p:nvSpPr>
        <p:spPr>
          <a:xfrm>
            <a:off x="231534" y="2479278"/>
            <a:ext cx="7114146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entity</a:t>
            </a:r>
            <a:r>
              <a:rPr kumimoji="0" lang="fr-F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muxd</a:t>
            </a:r>
            <a:r>
              <a:rPr kumimoji="0" lang="fr-F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</a:t>
            </a:r>
            <a:r>
              <a:rPr kumimoji="0" lang="fr-F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port</a:t>
            </a:r>
            <a:r>
              <a:rPr kumimoji="0" lang="fr-F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start,incr_pc:</a:t>
            </a:r>
            <a:r>
              <a:rPr kumimoji="0" lang="fr-FR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  <a:r>
              <a:rPr kumimoji="0" lang="fr-F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std_logic</a:t>
            </a:r>
            <a:r>
              <a:rPr kumimoji="0" lang="fr-F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enable:</a:t>
            </a:r>
            <a:r>
              <a:rPr kumimoji="0" lang="fr-FR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  <a:r>
              <a:rPr kumimoji="0" lang="fr-F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std_logic</a:t>
            </a:r>
            <a:r>
              <a:rPr kumimoji="0" lang="fr-F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end</a:t>
            </a:r>
            <a:r>
              <a:rPr kumimoji="0" lang="fr-F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muxd</a:t>
            </a:r>
            <a:r>
              <a:rPr kumimoji="0" lang="fr-F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architecture</a:t>
            </a:r>
            <a:r>
              <a:rPr kumimoji="0" lang="fr-F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 </a:t>
            </a:r>
            <a:r>
              <a:rPr kumimoji="0" lang="fr-FR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of</a:t>
            </a:r>
            <a:r>
              <a:rPr kumimoji="0" lang="fr-F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muxd</a:t>
            </a:r>
            <a:r>
              <a:rPr kumimoji="0" lang="fr-F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</a:t>
            </a:r>
            <a:endParaRPr kumimoji="0" lang="fr-FR" sz="28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begin</a:t>
            </a:r>
            <a:endParaRPr kumimoji="0" lang="fr-FR" sz="28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enable&lt;='</a:t>
            </a:r>
            <a:r>
              <a:rPr kumimoji="0" lang="fr-FR" sz="2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r>
              <a:rPr kumimoji="0" lang="fr-F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' </a:t>
            </a:r>
            <a:r>
              <a:rPr kumimoji="0" lang="fr-FR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when</a:t>
            </a:r>
            <a:r>
              <a:rPr kumimoji="0" lang="fr-F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(start='</a:t>
            </a:r>
            <a:r>
              <a:rPr kumimoji="0" lang="fr-FR" sz="2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r>
              <a:rPr kumimoji="0" lang="fr-F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' </a:t>
            </a:r>
            <a:r>
              <a:rPr kumimoji="0" lang="fr-FR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and</a:t>
            </a:r>
            <a:r>
              <a:rPr kumimoji="0" lang="fr-F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incr_pc</a:t>
            </a:r>
            <a:r>
              <a:rPr kumimoji="0" lang="fr-F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='</a:t>
            </a:r>
            <a:r>
              <a:rPr kumimoji="0" lang="fr-FR" sz="2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r>
              <a:rPr kumimoji="0" lang="fr-F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') </a:t>
            </a:r>
            <a:r>
              <a:rPr kumimoji="0" lang="fr-FR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else</a:t>
            </a:r>
            <a:r>
              <a:rPr kumimoji="0" lang="fr-F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'</a:t>
            </a:r>
            <a:r>
              <a:rPr kumimoji="0" lang="fr-FR" sz="2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r>
              <a:rPr kumimoji="0" lang="fr-F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';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end</a:t>
            </a:r>
            <a:r>
              <a:rPr kumimoji="0" lang="fr-F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m;</a:t>
            </a: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0B6A662-135A-0936-7975-40EBF5B4234F}"/>
              </a:ext>
            </a:extLst>
          </p:cNvPr>
          <p:cNvCxnSpPr>
            <a:cxnSpLocks/>
          </p:cNvCxnSpPr>
          <p:nvPr/>
        </p:nvCxnSpPr>
        <p:spPr>
          <a:xfrm>
            <a:off x="8799635" y="1629509"/>
            <a:ext cx="3392365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8DFE621-BDE7-4ED1-BB3A-B9D736F197AE}"/>
              </a:ext>
            </a:extLst>
          </p:cNvPr>
          <p:cNvSpPr txBox="1"/>
          <p:nvPr/>
        </p:nvSpPr>
        <p:spPr>
          <a:xfrm>
            <a:off x="6268915" y="1831081"/>
            <a:ext cx="14771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start</a:t>
            </a:r>
            <a:endParaRPr kumimoji="0" lang="fr-FR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D10C04-A491-6FBA-B8D8-ADFF2CC3E8BF}"/>
              </a:ext>
            </a:extLst>
          </p:cNvPr>
          <p:cNvSpPr txBox="1"/>
          <p:nvPr/>
        </p:nvSpPr>
        <p:spPr>
          <a:xfrm>
            <a:off x="6324602" y="687189"/>
            <a:ext cx="14771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Incr_pc</a:t>
            </a:r>
            <a:endParaRPr kumimoji="0" lang="fr-FR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AE7423-8698-4ECC-4D7E-441DAD1DCD79}"/>
              </a:ext>
            </a:extLst>
          </p:cNvPr>
          <p:cNvSpPr txBox="1"/>
          <p:nvPr/>
        </p:nvSpPr>
        <p:spPr>
          <a:xfrm>
            <a:off x="7602417" y="1390573"/>
            <a:ext cx="14771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enable</a:t>
            </a:r>
            <a:endParaRPr kumimoji="0" lang="fr-FR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B5AFEA6-EE37-2326-DCDD-E8F39A3343B3}"/>
              </a:ext>
            </a:extLst>
          </p:cNvPr>
          <p:cNvSpPr txBox="1"/>
          <p:nvPr/>
        </p:nvSpPr>
        <p:spPr>
          <a:xfrm>
            <a:off x="6980726" y="2479278"/>
            <a:ext cx="154524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muxd</a:t>
            </a: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9621D68-B388-0BF0-8341-7E38E5043057}"/>
              </a:ext>
            </a:extLst>
          </p:cNvPr>
          <p:cNvSpPr txBox="1"/>
          <p:nvPr/>
        </p:nvSpPr>
        <p:spPr>
          <a:xfrm>
            <a:off x="46161" y="1886526"/>
            <a:ext cx="29322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User</a:t>
            </a:r>
            <a:endParaRPr kumimoji="0" lang="fr-FR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F675501-1E8E-3709-7643-739D9BD87F65}"/>
              </a:ext>
            </a:extLst>
          </p:cNvPr>
          <p:cNvSpPr/>
          <p:nvPr/>
        </p:nvSpPr>
        <p:spPr>
          <a:xfrm>
            <a:off x="2593270" y="246187"/>
            <a:ext cx="975826" cy="120068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B5DBBC8-A74A-4382-9566-B5B8CDACC38E}"/>
              </a:ext>
            </a:extLst>
          </p:cNvPr>
          <p:cNvSpPr txBox="1"/>
          <p:nvPr/>
        </p:nvSpPr>
        <p:spPr>
          <a:xfrm>
            <a:off x="2593269" y="312846"/>
            <a:ext cx="1140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Control_Unit</a:t>
            </a: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CB7ADDA-BDBB-604F-9113-5A7A0F57DBBA}"/>
              </a:ext>
            </a:extLst>
          </p:cNvPr>
          <p:cNvSpPr/>
          <p:nvPr/>
        </p:nvSpPr>
        <p:spPr>
          <a:xfrm>
            <a:off x="2504661" y="1831081"/>
            <a:ext cx="1391478" cy="640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6CBA5AF-325C-3BCF-E53E-DCF1AD69701D}"/>
              </a:ext>
            </a:extLst>
          </p:cNvPr>
          <p:cNvSpPr/>
          <p:nvPr/>
        </p:nvSpPr>
        <p:spPr>
          <a:xfrm>
            <a:off x="2548899" y="1988615"/>
            <a:ext cx="392869" cy="346592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595342C-264D-745B-54B4-9B4406D3B425}"/>
              </a:ext>
            </a:extLst>
          </p:cNvPr>
          <p:cNvSpPr/>
          <p:nvPr/>
        </p:nvSpPr>
        <p:spPr>
          <a:xfrm>
            <a:off x="2987193" y="1988615"/>
            <a:ext cx="392869" cy="346592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F57039F-DE25-45F5-E4EF-CF74D7012443}"/>
              </a:ext>
            </a:extLst>
          </p:cNvPr>
          <p:cNvSpPr/>
          <p:nvPr/>
        </p:nvSpPr>
        <p:spPr>
          <a:xfrm>
            <a:off x="3447713" y="1988615"/>
            <a:ext cx="392869" cy="346592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939CE4C-E379-9588-131F-C46F5B0792ED}"/>
              </a:ext>
            </a:extLst>
          </p:cNvPr>
          <p:cNvSpPr txBox="1"/>
          <p:nvPr/>
        </p:nvSpPr>
        <p:spPr>
          <a:xfrm>
            <a:off x="8895521" y="28779"/>
            <a:ext cx="326821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Incr_pc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Enable incrementation of pc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05E98C6-E2B9-1248-2816-6005EA774618}"/>
              </a:ext>
            </a:extLst>
          </p:cNvPr>
          <p:cNvCxnSpPr>
            <a:cxnSpLocks/>
          </p:cNvCxnSpPr>
          <p:nvPr/>
        </p:nvCxnSpPr>
        <p:spPr>
          <a:xfrm flipH="1">
            <a:off x="7841909" y="477346"/>
            <a:ext cx="1035546" cy="47145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40332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6111" y="242243"/>
            <a:ext cx="11573197" cy="72424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Program Counter</a:t>
            </a:r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FF6EB47C-BF0A-747A-18B9-482F05C696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58" t="761" r="3319"/>
          <a:stretch/>
        </p:blipFill>
        <p:spPr>
          <a:xfrm>
            <a:off x="96252" y="1327355"/>
            <a:ext cx="11999495" cy="5259232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479AFF99-9A3C-333F-7E33-6CD967737ADE}"/>
              </a:ext>
            </a:extLst>
          </p:cNvPr>
          <p:cNvSpPr txBox="1"/>
          <p:nvPr/>
        </p:nvSpPr>
        <p:spPr>
          <a:xfrm>
            <a:off x="8614207" y="2807936"/>
            <a:ext cx="1272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MUXA</a:t>
            </a:r>
            <a:endParaRPr lang="fr-FR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4E7482-0C44-0D12-1F7B-788B142C05EC}"/>
              </a:ext>
            </a:extLst>
          </p:cNvPr>
          <p:cNvSpPr txBox="1"/>
          <p:nvPr/>
        </p:nvSpPr>
        <p:spPr>
          <a:xfrm>
            <a:off x="8879093" y="4638313"/>
            <a:ext cx="1272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MUXB</a:t>
            </a:r>
            <a:endParaRPr lang="fr-FR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B28489F-CCB2-5C7D-4F3C-0BE30D5B4F3F}"/>
              </a:ext>
            </a:extLst>
          </p:cNvPr>
          <p:cNvSpPr txBox="1"/>
          <p:nvPr/>
        </p:nvSpPr>
        <p:spPr>
          <a:xfrm>
            <a:off x="1261903" y="4822979"/>
            <a:ext cx="992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</a:t>
            </a:r>
            <a:endParaRPr lang="fr-FR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4BFBBCA-E8F4-2A61-0404-CCA76A07B50D}"/>
              </a:ext>
            </a:extLst>
          </p:cNvPr>
          <p:cNvSpPr/>
          <p:nvPr/>
        </p:nvSpPr>
        <p:spPr>
          <a:xfrm>
            <a:off x="1025364" y="3280229"/>
            <a:ext cx="1272116" cy="13580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053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C25CBB40-5A4D-61C1-304E-3384A64D407A}"/>
              </a:ext>
            </a:extLst>
          </p:cNvPr>
          <p:cNvGrpSpPr/>
          <p:nvPr/>
        </p:nvGrpSpPr>
        <p:grpSpPr>
          <a:xfrm>
            <a:off x="438043" y="1947429"/>
            <a:ext cx="5079769" cy="4292108"/>
            <a:chOff x="529632" y="1735015"/>
            <a:chExt cx="5452397" cy="4606957"/>
          </a:xfrm>
        </p:grpSpPr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C77009E9-EF2C-84DB-6502-FE515320114F}"/>
                </a:ext>
              </a:extLst>
            </p:cNvPr>
            <p:cNvSpPr/>
            <p:nvPr/>
          </p:nvSpPr>
          <p:spPr>
            <a:xfrm>
              <a:off x="529632" y="1738934"/>
              <a:ext cx="5452397" cy="4430933"/>
            </a:xfrm>
            <a:custGeom>
              <a:avLst/>
              <a:gdLst>
                <a:gd name="connsiteX0" fmla="*/ 5387950 w 5452397"/>
                <a:gd name="connsiteY0" fmla="*/ 2870554 h 4430933"/>
                <a:gd name="connsiteX1" fmla="*/ 1180097 w 5452397"/>
                <a:gd name="connsiteY1" fmla="*/ 14370 h 4430933"/>
                <a:gd name="connsiteX2" fmla="*/ 1035960 w 5452397"/>
                <a:gd name="connsiteY2" fmla="*/ 0 h 4430933"/>
                <a:gd name="connsiteX3" fmla="*/ 552164 w 5452397"/>
                <a:gd name="connsiteY3" fmla="*/ 514714 h 4430933"/>
                <a:gd name="connsiteX4" fmla="*/ 553035 w 5452397"/>
                <a:gd name="connsiteY4" fmla="*/ 538664 h 4430933"/>
                <a:gd name="connsiteX5" fmla="*/ 590049 w 5452397"/>
                <a:gd name="connsiteY5" fmla="*/ 581339 h 4430933"/>
                <a:gd name="connsiteX6" fmla="*/ 570453 w 5452397"/>
                <a:gd name="connsiteY6" fmla="*/ 647094 h 4430933"/>
                <a:gd name="connsiteX7" fmla="*/ 486409 w 5452397"/>
                <a:gd name="connsiteY7" fmla="*/ 644046 h 4430933"/>
                <a:gd name="connsiteX8" fmla="*/ 438944 w 5452397"/>
                <a:gd name="connsiteY8" fmla="*/ 654497 h 4430933"/>
                <a:gd name="connsiteX9" fmla="*/ 43111 w 5452397"/>
                <a:gd name="connsiteY9" fmla="*/ 1076022 h 4430933"/>
                <a:gd name="connsiteX10" fmla="*/ 0 w 5452397"/>
                <a:gd name="connsiteY10" fmla="*/ 1509305 h 4430933"/>
                <a:gd name="connsiteX11" fmla="*/ 32660 w 5452397"/>
                <a:gd name="connsiteY11" fmla="*/ 1555899 h 4430933"/>
                <a:gd name="connsiteX12" fmla="*/ 4228319 w 5452397"/>
                <a:gd name="connsiteY12" fmla="*/ 4405551 h 4430933"/>
                <a:gd name="connsiteX13" fmla="*/ 4395536 w 5452397"/>
                <a:gd name="connsiteY13" fmla="*/ 4430808 h 4430933"/>
                <a:gd name="connsiteX14" fmla="*/ 4456065 w 5452397"/>
                <a:gd name="connsiteY14" fmla="*/ 4411212 h 4430933"/>
                <a:gd name="connsiteX15" fmla="*/ 5368789 w 5452397"/>
                <a:gd name="connsiteY15" fmla="*/ 3381784 h 4430933"/>
                <a:gd name="connsiteX16" fmla="*/ 5417561 w 5452397"/>
                <a:gd name="connsiteY16" fmla="*/ 3293821 h 4430933"/>
                <a:gd name="connsiteX17" fmla="*/ 5452398 w 5452397"/>
                <a:gd name="connsiteY17" fmla="*/ 2940663 h 4430933"/>
                <a:gd name="connsiteX18" fmla="*/ 5387950 w 5452397"/>
                <a:gd name="connsiteY18" fmla="*/ 2870554 h 4430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452397" h="4430933">
                  <a:moveTo>
                    <a:pt x="5387950" y="2870554"/>
                  </a:moveTo>
                  <a:cubicBezTo>
                    <a:pt x="5382724" y="2860974"/>
                    <a:pt x="1219289" y="40498"/>
                    <a:pt x="1180097" y="14370"/>
                  </a:cubicBezTo>
                  <a:cubicBezTo>
                    <a:pt x="1132197" y="9580"/>
                    <a:pt x="1084296" y="4790"/>
                    <a:pt x="1035960" y="0"/>
                  </a:cubicBezTo>
                  <a:cubicBezTo>
                    <a:pt x="1029428" y="6532"/>
                    <a:pt x="707187" y="350110"/>
                    <a:pt x="552164" y="514714"/>
                  </a:cubicBezTo>
                  <a:cubicBezTo>
                    <a:pt x="542148" y="525165"/>
                    <a:pt x="543890" y="530391"/>
                    <a:pt x="553035" y="538664"/>
                  </a:cubicBezTo>
                  <a:cubicBezTo>
                    <a:pt x="566534" y="551728"/>
                    <a:pt x="579162" y="565663"/>
                    <a:pt x="590049" y="581339"/>
                  </a:cubicBezTo>
                  <a:cubicBezTo>
                    <a:pt x="608338" y="607467"/>
                    <a:pt x="600500" y="638385"/>
                    <a:pt x="570453" y="647094"/>
                  </a:cubicBezTo>
                  <a:cubicBezTo>
                    <a:pt x="542583" y="655368"/>
                    <a:pt x="512972" y="660158"/>
                    <a:pt x="486409" y="644046"/>
                  </a:cubicBezTo>
                  <a:cubicBezTo>
                    <a:pt x="465942" y="631417"/>
                    <a:pt x="453750" y="638820"/>
                    <a:pt x="438944" y="654497"/>
                  </a:cubicBezTo>
                  <a:cubicBezTo>
                    <a:pt x="307435" y="795586"/>
                    <a:pt x="175055" y="935804"/>
                    <a:pt x="43111" y="1076022"/>
                  </a:cubicBezTo>
                  <a:cubicBezTo>
                    <a:pt x="28740" y="1220595"/>
                    <a:pt x="14370" y="1364732"/>
                    <a:pt x="0" y="1509305"/>
                  </a:cubicBezTo>
                  <a:cubicBezTo>
                    <a:pt x="2177" y="1531078"/>
                    <a:pt x="13064" y="1545884"/>
                    <a:pt x="32660" y="1555899"/>
                  </a:cubicBezTo>
                  <a:cubicBezTo>
                    <a:pt x="32660" y="1555899"/>
                    <a:pt x="4222658" y="4404245"/>
                    <a:pt x="4228319" y="4405551"/>
                  </a:cubicBezTo>
                  <a:cubicBezTo>
                    <a:pt x="4283187" y="4418615"/>
                    <a:pt x="4338926" y="4430372"/>
                    <a:pt x="4395536" y="4430808"/>
                  </a:cubicBezTo>
                  <a:cubicBezTo>
                    <a:pt x="4416873" y="4431243"/>
                    <a:pt x="4438211" y="4431679"/>
                    <a:pt x="4456065" y="4411212"/>
                  </a:cubicBezTo>
                  <a:cubicBezTo>
                    <a:pt x="4759580" y="4067634"/>
                    <a:pt x="5063967" y="3724491"/>
                    <a:pt x="5368789" y="3381784"/>
                  </a:cubicBezTo>
                  <a:cubicBezTo>
                    <a:pt x="5391869" y="3355656"/>
                    <a:pt x="5407981" y="3326916"/>
                    <a:pt x="5417561" y="3293821"/>
                  </a:cubicBezTo>
                  <a:cubicBezTo>
                    <a:pt x="5429319" y="3176247"/>
                    <a:pt x="5440640" y="3058673"/>
                    <a:pt x="5452398" y="2940663"/>
                  </a:cubicBezTo>
                  <a:cubicBezTo>
                    <a:pt x="5437592" y="2911052"/>
                    <a:pt x="5416690" y="2887537"/>
                    <a:pt x="5387950" y="2870554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79000">
                  <a:schemeClr val="accent4">
                    <a:lumMod val="50000"/>
                  </a:schemeClr>
                </a:gs>
                <a:gs pos="100000">
                  <a:schemeClr val="accent4">
                    <a:lumMod val="75000"/>
                  </a:schemeClr>
                </a:gs>
              </a:gsLst>
              <a:lin ang="7200000" scaled="0"/>
            </a:gradFill>
            <a:ln w="43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641047A6-B7D2-167B-9B8A-87D4E2E73D88}"/>
                </a:ext>
              </a:extLst>
            </p:cNvPr>
            <p:cNvSpPr/>
            <p:nvPr/>
          </p:nvSpPr>
          <p:spPr>
            <a:xfrm>
              <a:off x="1565592" y="1735015"/>
              <a:ext cx="144137" cy="26495"/>
            </a:xfrm>
            <a:custGeom>
              <a:avLst/>
              <a:gdLst>
                <a:gd name="connsiteX0" fmla="*/ 0 w 144137"/>
                <a:gd name="connsiteY0" fmla="*/ 3919 h 26495"/>
                <a:gd name="connsiteX1" fmla="*/ 1306 w 144137"/>
                <a:gd name="connsiteY1" fmla="*/ 0 h 26495"/>
                <a:gd name="connsiteX2" fmla="*/ 144137 w 144137"/>
                <a:gd name="connsiteY2" fmla="*/ 13935 h 26495"/>
                <a:gd name="connsiteX3" fmla="*/ 144137 w 144137"/>
                <a:gd name="connsiteY3" fmla="*/ 18289 h 26495"/>
                <a:gd name="connsiteX4" fmla="*/ 121058 w 144137"/>
                <a:gd name="connsiteY4" fmla="*/ 26128 h 26495"/>
                <a:gd name="connsiteX5" fmla="*/ 20467 w 144137"/>
                <a:gd name="connsiteY5" fmla="*/ 16112 h 26495"/>
                <a:gd name="connsiteX6" fmla="*/ 0 w 144137"/>
                <a:gd name="connsiteY6" fmla="*/ 3919 h 26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4137" h="26495">
                  <a:moveTo>
                    <a:pt x="0" y="3919"/>
                  </a:moveTo>
                  <a:cubicBezTo>
                    <a:pt x="0" y="2613"/>
                    <a:pt x="435" y="1306"/>
                    <a:pt x="1306" y="0"/>
                  </a:cubicBezTo>
                  <a:cubicBezTo>
                    <a:pt x="48772" y="4790"/>
                    <a:pt x="96672" y="9580"/>
                    <a:pt x="144137" y="13935"/>
                  </a:cubicBezTo>
                  <a:cubicBezTo>
                    <a:pt x="143702" y="15241"/>
                    <a:pt x="143266" y="16547"/>
                    <a:pt x="144137" y="18289"/>
                  </a:cubicBezTo>
                  <a:cubicBezTo>
                    <a:pt x="138476" y="26999"/>
                    <a:pt x="129767" y="26999"/>
                    <a:pt x="121058" y="26128"/>
                  </a:cubicBezTo>
                  <a:cubicBezTo>
                    <a:pt x="87528" y="23950"/>
                    <a:pt x="53997" y="20902"/>
                    <a:pt x="20467" y="16112"/>
                  </a:cubicBezTo>
                  <a:cubicBezTo>
                    <a:pt x="12193" y="15241"/>
                    <a:pt x="3484" y="13935"/>
                    <a:pt x="0" y="3919"/>
                  </a:cubicBezTo>
                  <a:close/>
                </a:path>
              </a:pathLst>
            </a:custGeom>
            <a:solidFill>
              <a:srgbClr val="373737"/>
            </a:solidFill>
            <a:ln w="43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AF1C7F9D-AF39-8F30-0603-B0E9646CB216}"/>
                </a:ext>
              </a:extLst>
            </p:cNvPr>
            <p:cNvSpPr/>
            <p:nvPr/>
          </p:nvSpPr>
          <p:spPr>
            <a:xfrm>
              <a:off x="2904146" y="3354576"/>
              <a:ext cx="1120157" cy="978237"/>
            </a:xfrm>
            <a:custGeom>
              <a:avLst/>
              <a:gdLst>
                <a:gd name="connsiteX0" fmla="*/ 522168 w 1120157"/>
                <a:gd name="connsiteY0" fmla="*/ 975781 h 978237"/>
                <a:gd name="connsiteX1" fmla="*/ 125464 w 1120157"/>
                <a:gd name="connsiteY1" fmla="*/ 786791 h 978237"/>
                <a:gd name="connsiteX2" fmla="*/ 200799 w 1120157"/>
                <a:gd name="connsiteY2" fmla="*/ 106603 h 978237"/>
                <a:gd name="connsiteX3" fmla="*/ 694610 w 1120157"/>
                <a:gd name="connsiteY3" fmla="*/ 18640 h 978237"/>
                <a:gd name="connsiteX4" fmla="*/ 995078 w 1120157"/>
                <a:gd name="connsiteY4" fmla="*/ 191517 h 978237"/>
                <a:gd name="connsiteX5" fmla="*/ 928452 w 1120157"/>
                <a:gd name="connsiteY5" fmla="*/ 865610 h 978237"/>
                <a:gd name="connsiteX6" fmla="*/ 522168 w 1120157"/>
                <a:gd name="connsiteY6" fmla="*/ 975781 h 978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0157" h="978237">
                  <a:moveTo>
                    <a:pt x="522168" y="975781"/>
                  </a:moveTo>
                  <a:cubicBezTo>
                    <a:pt x="361483" y="958798"/>
                    <a:pt x="229974" y="900011"/>
                    <a:pt x="125464" y="786791"/>
                  </a:cubicBezTo>
                  <a:cubicBezTo>
                    <a:pt x="-67880" y="577335"/>
                    <a:pt x="-33915" y="268158"/>
                    <a:pt x="200799" y="106603"/>
                  </a:cubicBezTo>
                  <a:cubicBezTo>
                    <a:pt x="351468" y="2963"/>
                    <a:pt x="517378" y="-22294"/>
                    <a:pt x="694610" y="18640"/>
                  </a:cubicBezTo>
                  <a:cubicBezTo>
                    <a:pt x="812185" y="46074"/>
                    <a:pt x="912776" y="103119"/>
                    <a:pt x="995078" y="191517"/>
                  </a:cubicBezTo>
                  <a:cubicBezTo>
                    <a:pt x="1185374" y="395313"/>
                    <a:pt x="1154892" y="702312"/>
                    <a:pt x="928452" y="865610"/>
                  </a:cubicBezTo>
                  <a:cubicBezTo>
                    <a:pt x="804346" y="955314"/>
                    <a:pt x="664999" y="987974"/>
                    <a:pt x="522168" y="975781"/>
                  </a:cubicBezTo>
                  <a:close/>
                </a:path>
              </a:pathLst>
            </a:custGeom>
            <a:solidFill>
              <a:srgbClr val="FEFEFE"/>
            </a:solidFill>
            <a:ln w="43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FCD8BC54-2A5F-DD57-3A38-5BF9AEC26C6A}"/>
                </a:ext>
              </a:extLst>
            </p:cNvPr>
            <p:cNvSpPr/>
            <p:nvPr/>
          </p:nvSpPr>
          <p:spPr>
            <a:xfrm>
              <a:off x="3100712" y="3535279"/>
              <a:ext cx="727024" cy="662838"/>
            </a:xfrm>
            <a:custGeom>
              <a:avLst/>
              <a:gdLst>
                <a:gd name="connsiteX0" fmla="*/ 701073 w 727024"/>
                <a:gd name="connsiteY0" fmla="*/ 228841 h 662838"/>
                <a:gd name="connsiteX1" fmla="*/ 369688 w 727024"/>
                <a:gd name="connsiteY1" fmla="*/ 12417 h 662838"/>
                <a:gd name="connsiteX2" fmla="*/ 292611 w 727024"/>
                <a:gd name="connsiteY2" fmla="*/ 14159 h 662838"/>
                <a:gd name="connsiteX3" fmla="*/ 9562 w 727024"/>
                <a:gd name="connsiteY3" fmla="*/ 300256 h 662838"/>
                <a:gd name="connsiteX4" fmla="*/ 20013 w 727024"/>
                <a:gd name="connsiteY4" fmla="*/ 386477 h 662838"/>
                <a:gd name="connsiteX5" fmla="*/ 341383 w 727024"/>
                <a:gd name="connsiteY5" fmla="*/ 632512 h 662838"/>
                <a:gd name="connsiteX6" fmla="*/ 442845 w 727024"/>
                <a:gd name="connsiteY6" fmla="*/ 647753 h 662838"/>
                <a:gd name="connsiteX7" fmla="*/ 707169 w 727024"/>
                <a:gd name="connsiteY7" fmla="*/ 338577 h 662838"/>
                <a:gd name="connsiteX8" fmla="*/ 701073 w 727024"/>
                <a:gd name="connsiteY8" fmla="*/ 228841 h 662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7024" h="662838">
                  <a:moveTo>
                    <a:pt x="701073" y="228841"/>
                  </a:moveTo>
                  <a:cubicBezTo>
                    <a:pt x="661881" y="195746"/>
                    <a:pt x="391896" y="26787"/>
                    <a:pt x="369688" y="12417"/>
                  </a:cubicBezTo>
                  <a:cubicBezTo>
                    <a:pt x="338770" y="-5872"/>
                    <a:pt x="317868" y="-2824"/>
                    <a:pt x="292611" y="14159"/>
                  </a:cubicBezTo>
                  <a:cubicBezTo>
                    <a:pt x="198116" y="109524"/>
                    <a:pt x="103621" y="204890"/>
                    <a:pt x="9562" y="300256"/>
                  </a:cubicBezTo>
                  <a:cubicBezTo>
                    <a:pt x="-7421" y="317675"/>
                    <a:pt x="-454" y="370801"/>
                    <a:pt x="20013" y="386477"/>
                  </a:cubicBezTo>
                  <a:cubicBezTo>
                    <a:pt x="127136" y="468344"/>
                    <a:pt x="233824" y="550646"/>
                    <a:pt x="341383" y="632512"/>
                  </a:cubicBezTo>
                  <a:cubicBezTo>
                    <a:pt x="402347" y="679107"/>
                    <a:pt x="430652" y="661688"/>
                    <a:pt x="442845" y="647753"/>
                  </a:cubicBezTo>
                  <a:cubicBezTo>
                    <a:pt x="531243" y="544985"/>
                    <a:pt x="617464" y="440039"/>
                    <a:pt x="707169" y="338577"/>
                  </a:cubicBezTo>
                  <a:cubicBezTo>
                    <a:pt x="728942" y="314191"/>
                    <a:pt x="740264" y="261936"/>
                    <a:pt x="701073" y="228841"/>
                  </a:cubicBezTo>
                  <a:close/>
                </a:path>
              </a:pathLst>
            </a:custGeom>
            <a:solidFill>
              <a:schemeClr val="accent2"/>
            </a:solidFill>
            <a:ln w="43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FB17B621-A122-E57E-EA82-4674BB02E9FB}"/>
                </a:ext>
              </a:extLst>
            </p:cNvPr>
            <p:cNvGrpSpPr/>
            <p:nvPr/>
          </p:nvGrpSpPr>
          <p:grpSpPr>
            <a:xfrm>
              <a:off x="575753" y="1783904"/>
              <a:ext cx="5287780" cy="4558068"/>
              <a:chOff x="575753" y="1783904"/>
              <a:chExt cx="5287780" cy="4558068"/>
            </a:xfrm>
            <a:solidFill>
              <a:schemeClr val="accent3"/>
            </a:solidFill>
          </p:grpSpPr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07589BE6-3698-4A7D-4604-95706A49D995}"/>
                  </a:ext>
                </a:extLst>
              </p:cNvPr>
              <p:cNvSpPr/>
              <p:nvPr/>
            </p:nvSpPr>
            <p:spPr>
              <a:xfrm>
                <a:off x="575753" y="3125469"/>
                <a:ext cx="252937" cy="600259"/>
              </a:xfrm>
              <a:custGeom>
                <a:avLst/>
                <a:gdLst>
                  <a:gd name="connsiteX0" fmla="*/ 232574 w 252937"/>
                  <a:gd name="connsiteY0" fmla="*/ 70515 h 600259"/>
                  <a:gd name="connsiteX1" fmla="*/ 134160 w 252937"/>
                  <a:gd name="connsiteY1" fmla="*/ 7373 h 600259"/>
                  <a:gd name="connsiteX2" fmla="*/ 91049 w 252937"/>
                  <a:gd name="connsiteY2" fmla="*/ 6067 h 600259"/>
                  <a:gd name="connsiteX3" fmla="*/ 23553 w 252937"/>
                  <a:gd name="connsiteY3" fmla="*/ 110577 h 600259"/>
                  <a:gd name="connsiteX4" fmla="*/ 8312 w 252937"/>
                  <a:gd name="connsiteY4" fmla="*/ 312195 h 600259"/>
                  <a:gd name="connsiteX5" fmla="*/ 18328 w 252937"/>
                  <a:gd name="connsiteY5" fmla="*/ 341807 h 600259"/>
                  <a:gd name="connsiteX6" fmla="*/ 1780 w 252937"/>
                  <a:gd name="connsiteY6" fmla="*/ 517297 h 600259"/>
                  <a:gd name="connsiteX7" fmla="*/ 3522 w 252937"/>
                  <a:gd name="connsiteY7" fmla="*/ 542554 h 600259"/>
                  <a:gd name="connsiteX8" fmla="*/ 3522 w 252937"/>
                  <a:gd name="connsiteY8" fmla="*/ 542554 h 600259"/>
                  <a:gd name="connsiteX9" fmla="*/ 49681 w 252937"/>
                  <a:gd name="connsiteY9" fmla="*/ 584794 h 600259"/>
                  <a:gd name="connsiteX10" fmla="*/ 108468 w 252937"/>
                  <a:gd name="connsiteY10" fmla="*/ 584358 h 600259"/>
                  <a:gd name="connsiteX11" fmla="*/ 128934 w 252937"/>
                  <a:gd name="connsiteY11" fmla="*/ 401029 h 600259"/>
                  <a:gd name="connsiteX12" fmla="*/ 180754 w 252937"/>
                  <a:gd name="connsiteY12" fmla="*/ 298696 h 600259"/>
                  <a:gd name="connsiteX13" fmla="*/ 222994 w 252937"/>
                  <a:gd name="connsiteY13" fmla="*/ 171977 h 600259"/>
                  <a:gd name="connsiteX14" fmla="*/ 241719 w 252937"/>
                  <a:gd name="connsiteY14" fmla="*/ 154123 h 600259"/>
                  <a:gd name="connsiteX15" fmla="*/ 232574 w 252937"/>
                  <a:gd name="connsiteY15" fmla="*/ 70515 h 600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2937" h="600259">
                    <a:moveTo>
                      <a:pt x="232574" y="70515"/>
                    </a:moveTo>
                    <a:cubicBezTo>
                      <a:pt x="199915" y="49177"/>
                      <a:pt x="166820" y="28275"/>
                      <a:pt x="134160" y="7373"/>
                    </a:cubicBezTo>
                    <a:cubicBezTo>
                      <a:pt x="120225" y="-1771"/>
                      <a:pt x="103678" y="-2642"/>
                      <a:pt x="91049" y="6067"/>
                    </a:cubicBezTo>
                    <a:cubicBezTo>
                      <a:pt x="54471" y="31324"/>
                      <a:pt x="25295" y="62241"/>
                      <a:pt x="23553" y="110577"/>
                    </a:cubicBezTo>
                    <a:cubicBezTo>
                      <a:pt x="23118" y="127996"/>
                      <a:pt x="7441" y="275617"/>
                      <a:pt x="8312" y="312195"/>
                    </a:cubicBezTo>
                    <a:cubicBezTo>
                      <a:pt x="8312" y="323082"/>
                      <a:pt x="12231" y="332662"/>
                      <a:pt x="18328" y="341807"/>
                    </a:cubicBezTo>
                    <a:lnTo>
                      <a:pt x="1780" y="517297"/>
                    </a:lnTo>
                    <a:cubicBezTo>
                      <a:pt x="909" y="525571"/>
                      <a:pt x="-2575" y="534280"/>
                      <a:pt x="3522" y="542554"/>
                    </a:cubicBezTo>
                    <a:cubicBezTo>
                      <a:pt x="3522" y="542554"/>
                      <a:pt x="3522" y="542554"/>
                      <a:pt x="3522" y="542554"/>
                    </a:cubicBezTo>
                    <a:cubicBezTo>
                      <a:pt x="18763" y="556489"/>
                      <a:pt x="35311" y="569552"/>
                      <a:pt x="49681" y="584794"/>
                    </a:cubicBezTo>
                    <a:cubicBezTo>
                      <a:pt x="67970" y="604389"/>
                      <a:pt x="97581" y="606567"/>
                      <a:pt x="108468" y="584358"/>
                    </a:cubicBezTo>
                    <a:cubicBezTo>
                      <a:pt x="107161" y="582181"/>
                      <a:pt x="126322" y="401465"/>
                      <a:pt x="128934" y="401029"/>
                    </a:cubicBezTo>
                    <a:cubicBezTo>
                      <a:pt x="187722" y="358354"/>
                      <a:pt x="173351" y="394062"/>
                      <a:pt x="180754" y="298696"/>
                    </a:cubicBezTo>
                    <a:cubicBezTo>
                      <a:pt x="187286" y="252102"/>
                      <a:pt x="177271" y="204201"/>
                      <a:pt x="222994" y="171977"/>
                    </a:cubicBezTo>
                    <a:cubicBezTo>
                      <a:pt x="229961" y="167187"/>
                      <a:pt x="236058" y="160220"/>
                      <a:pt x="241719" y="154123"/>
                    </a:cubicBezTo>
                    <a:cubicBezTo>
                      <a:pt x="260008" y="133657"/>
                      <a:pt x="255218" y="85321"/>
                      <a:pt x="232574" y="70515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35BFD901-808D-4004-DEDE-3910F0D8F3FA}"/>
                  </a:ext>
                </a:extLst>
              </p:cNvPr>
              <p:cNvSpPr/>
              <p:nvPr/>
            </p:nvSpPr>
            <p:spPr>
              <a:xfrm>
                <a:off x="678995" y="3526062"/>
                <a:ext cx="25256" cy="191167"/>
              </a:xfrm>
              <a:custGeom>
                <a:avLst/>
                <a:gdLst>
                  <a:gd name="connsiteX0" fmla="*/ 0 w 25256"/>
                  <a:gd name="connsiteY0" fmla="*/ 191167 h 191167"/>
                  <a:gd name="connsiteX1" fmla="*/ 17854 w 25256"/>
                  <a:gd name="connsiteY1" fmla="*/ 23079 h 191167"/>
                  <a:gd name="connsiteX2" fmla="*/ 25257 w 25256"/>
                  <a:gd name="connsiteY2" fmla="*/ 0 h 191167"/>
                  <a:gd name="connsiteX3" fmla="*/ 6532 w 25256"/>
                  <a:gd name="connsiteY3" fmla="*/ 165040 h 191167"/>
                  <a:gd name="connsiteX4" fmla="*/ 0 w 25256"/>
                  <a:gd name="connsiteY4" fmla="*/ 191167 h 191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256" h="191167">
                    <a:moveTo>
                      <a:pt x="0" y="191167"/>
                    </a:moveTo>
                    <a:cubicBezTo>
                      <a:pt x="5661" y="135864"/>
                      <a:pt x="12193" y="78383"/>
                      <a:pt x="17854" y="23079"/>
                    </a:cubicBezTo>
                    <a:cubicBezTo>
                      <a:pt x="18725" y="13935"/>
                      <a:pt x="18725" y="2177"/>
                      <a:pt x="25257" y="0"/>
                    </a:cubicBezTo>
                    <a:cubicBezTo>
                      <a:pt x="17418" y="78383"/>
                      <a:pt x="13935" y="110172"/>
                      <a:pt x="6532" y="165040"/>
                    </a:cubicBezTo>
                    <a:cubicBezTo>
                      <a:pt x="5661" y="173749"/>
                      <a:pt x="8274" y="184200"/>
                      <a:pt x="0" y="191167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79A32C88-BCE5-0055-C843-C5C278981CD3}"/>
                  </a:ext>
                </a:extLst>
              </p:cNvPr>
              <p:cNvSpPr/>
              <p:nvPr/>
            </p:nvSpPr>
            <p:spPr>
              <a:xfrm>
                <a:off x="833110" y="3300088"/>
                <a:ext cx="252969" cy="600259"/>
              </a:xfrm>
              <a:custGeom>
                <a:avLst/>
                <a:gdLst>
                  <a:gd name="connsiteX0" fmla="*/ 233009 w 252969"/>
                  <a:gd name="connsiteY0" fmla="*/ 70515 h 600259"/>
                  <a:gd name="connsiteX1" fmla="*/ 134595 w 252969"/>
                  <a:gd name="connsiteY1" fmla="*/ 7373 h 600259"/>
                  <a:gd name="connsiteX2" fmla="*/ 91485 w 252969"/>
                  <a:gd name="connsiteY2" fmla="*/ 6067 h 600259"/>
                  <a:gd name="connsiteX3" fmla="*/ 23989 w 252969"/>
                  <a:gd name="connsiteY3" fmla="*/ 110577 h 600259"/>
                  <a:gd name="connsiteX4" fmla="*/ 8747 w 252969"/>
                  <a:gd name="connsiteY4" fmla="*/ 312195 h 600259"/>
                  <a:gd name="connsiteX5" fmla="*/ 18763 w 252969"/>
                  <a:gd name="connsiteY5" fmla="*/ 341807 h 600259"/>
                  <a:gd name="connsiteX6" fmla="*/ 1780 w 252969"/>
                  <a:gd name="connsiteY6" fmla="*/ 517297 h 600259"/>
                  <a:gd name="connsiteX7" fmla="*/ 3522 w 252969"/>
                  <a:gd name="connsiteY7" fmla="*/ 542554 h 600259"/>
                  <a:gd name="connsiteX8" fmla="*/ 3522 w 252969"/>
                  <a:gd name="connsiteY8" fmla="*/ 542554 h 600259"/>
                  <a:gd name="connsiteX9" fmla="*/ 49681 w 252969"/>
                  <a:gd name="connsiteY9" fmla="*/ 584794 h 600259"/>
                  <a:gd name="connsiteX10" fmla="*/ 108468 w 252969"/>
                  <a:gd name="connsiteY10" fmla="*/ 584358 h 600259"/>
                  <a:gd name="connsiteX11" fmla="*/ 128934 w 252969"/>
                  <a:gd name="connsiteY11" fmla="*/ 401029 h 600259"/>
                  <a:gd name="connsiteX12" fmla="*/ 180754 w 252969"/>
                  <a:gd name="connsiteY12" fmla="*/ 298696 h 600259"/>
                  <a:gd name="connsiteX13" fmla="*/ 222994 w 252969"/>
                  <a:gd name="connsiteY13" fmla="*/ 171977 h 600259"/>
                  <a:gd name="connsiteX14" fmla="*/ 241719 w 252969"/>
                  <a:gd name="connsiteY14" fmla="*/ 154123 h 600259"/>
                  <a:gd name="connsiteX15" fmla="*/ 233009 w 252969"/>
                  <a:gd name="connsiteY15" fmla="*/ 70515 h 600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2969" h="600259">
                    <a:moveTo>
                      <a:pt x="233009" y="70515"/>
                    </a:moveTo>
                    <a:cubicBezTo>
                      <a:pt x="200350" y="49178"/>
                      <a:pt x="167255" y="28275"/>
                      <a:pt x="134595" y="7373"/>
                    </a:cubicBezTo>
                    <a:cubicBezTo>
                      <a:pt x="120661" y="-1771"/>
                      <a:pt x="104113" y="-2642"/>
                      <a:pt x="91485" y="6067"/>
                    </a:cubicBezTo>
                    <a:cubicBezTo>
                      <a:pt x="54906" y="31324"/>
                      <a:pt x="25730" y="62241"/>
                      <a:pt x="23989" y="110577"/>
                    </a:cubicBezTo>
                    <a:cubicBezTo>
                      <a:pt x="23553" y="127996"/>
                      <a:pt x="7877" y="275617"/>
                      <a:pt x="8747" y="312195"/>
                    </a:cubicBezTo>
                    <a:cubicBezTo>
                      <a:pt x="8747" y="323082"/>
                      <a:pt x="12667" y="332662"/>
                      <a:pt x="18763" y="341807"/>
                    </a:cubicBezTo>
                    <a:lnTo>
                      <a:pt x="1780" y="517297"/>
                    </a:lnTo>
                    <a:cubicBezTo>
                      <a:pt x="909" y="525571"/>
                      <a:pt x="-2575" y="534280"/>
                      <a:pt x="3522" y="542554"/>
                    </a:cubicBezTo>
                    <a:cubicBezTo>
                      <a:pt x="3522" y="542554"/>
                      <a:pt x="3522" y="542554"/>
                      <a:pt x="3522" y="542554"/>
                    </a:cubicBezTo>
                    <a:cubicBezTo>
                      <a:pt x="18763" y="556489"/>
                      <a:pt x="35311" y="569552"/>
                      <a:pt x="49681" y="584794"/>
                    </a:cubicBezTo>
                    <a:cubicBezTo>
                      <a:pt x="67970" y="604389"/>
                      <a:pt x="97581" y="606567"/>
                      <a:pt x="108468" y="584358"/>
                    </a:cubicBezTo>
                    <a:cubicBezTo>
                      <a:pt x="107161" y="582181"/>
                      <a:pt x="126322" y="401465"/>
                      <a:pt x="128934" y="401029"/>
                    </a:cubicBezTo>
                    <a:cubicBezTo>
                      <a:pt x="187722" y="358354"/>
                      <a:pt x="173351" y="394062"/>
                      <a:pt x="180754" y="298696"/>
                    </a:cubicBezTo>
                    <a:cubicBezTo>
                      <a:pt x="187286" y="252102"/>
                      <a:pt x="177271" y="204201"/>
                      <a:pt x="222994" y="171977"/>
                    </a:cubicBezTo>
                    <a:cubicBezTo>
                      <a:pt x="229961" y="167187"/>
                      <a:pt x="236058" y="160220"/>
                      <a:pt x="241719" y="154123"/>
                    </a:cubicBezTo>
                    <a:cubicBezTo>
                      <a:pt x="260008" y="133221"/>
                      <a:pt x="255218" y="85321"/>
                      <a:pt x="233009" y="70515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BE89D75D-C8BE-B69A-B422-AB7B62E5853B}"/>
                  </a:ext>
                </a:extLst>
              </p:cNvPr>
              <p:cNvSpPr/>
              <p:nvPr/>
            </p:nvSpPr>
            <p:spPr>
              <a:xfrm>
                <a:off x="936352" y="3700682"/>
                <a:ext cx="25256" cy="191167"/>
              </a:xfrm>
              <a:custGeom>
                <a:avLst/>
                <a:gdLst>
                  <a:gd name="connsiteX0" fmla="*/ 0 w 25256"/>
                  <a:gd name="connsiteY0" fmla="*/ 191167 h 191167"/>
                  <a:gd name="connsiteX1" fmla="*/ 17854 w 25256"/>
                  <a:gd name="connsiteY1" fmla="*/ 23079 h 191167"/>
                  <a:gd name="connsiteX2" fmla="*/ 25257 w 25256"/>
                  <a:gd name="connsiteY2" fmla="*/ 0 h 191167"/>
                  <a:gd name="connsiteX3" fmla="*/ 6532 w 25256"/>
                  <a:gd name="connsiteY3" fmla="*/ 165039 h 191167"/>
                  <a:gd name="connsiteX4" fmla="*/ 0 w 25256"/>
                  <a:gd name="connsiteY4" fmla="*/ 191167 h 191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256" h="191167">
                    <a:moveTo>
                      <a:pt x="0" y="191167"/>
                    </a:moveTo>
                    <a:cubicBezTo>
                      <a:pt x="5661" y="135864"/>
                      <a:pt x="12193" y="78383"/>
                      <a:pt x="17854" y="23079"/>
                    </a:cubicBezTo>
                    <a:cubicBezTo>
                      <a:pt x="18725" y="13935"/>
                      <a:pt x="18725" y="2177"/>
                      <a:pt x="25257" y="0"/>
                    </a:cubicBezTo>
                    <a:cubicBezTo>
                      <a:pt x="17418" y="78383"/>
                      <a:pt x="13935" y="110172"/>
                      <a:pt x="6532" y="165039"/>
                    </a:cubicBezTo>
                    <a:cubicBezTo>
                      <a:pt x="5661" y="173749"/>
                      <a:pt x="8274" y="183764"/>
                      <a:pt x="0" y="191167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5504BA5A-BC3D-408B-C57B-BA8BD4DFC85F}"/>
                  </a:ext>
                </a:extLst>
              </p:cNvPr>
              <p:cNvSpPr/>
              <p:nvPr/>
            </p:nvSpPr>
            <p:spPr>
              <a:xfrm>
                <a:off x="1090467" y="3474272"/>
                <a:ext cx="252969" cy="600259"/>
              </a:xfrm>
              <a:custGeom>
                <a:avLst/>
                <a:gdLst>
                  <a:gd name="connsiteX0" fmla="*/ 233009 w 252969"/>
                  <a:gd name="connsiteY0" fmla="*/ 70515 h 600259"/>
                  <a:gd name="connsiteX1" fmla="*/ 134595 w 252969"/>
                  <a:gd name="connsiteY1" fmla="*/ 7373 h 600259"/>
                  <a:gd name="connsiteX2" fmla="*/ 91485 w 252969"/>
                  <a:gd name="connsiteY2" fmla="*/ 6067 h 600259"/>
                  <a:gd name="connsiteX3" fmla="*/ 23989 w 252969"/>
                  <a:gd name="connsiteY3" fmla="*/ 110577 h 600259"/>
                  <a:gd name="connsiteX4" fmla="*/ 8747 w 252969"/>
                  <a:gd name="connsiteY4" fmla="*/ 312195 h 600259"/>
                  <a:gd name="connsiteX5" fmla="*/ 18763 w 252969"/>
                  <a:gd name="connsiteY5" fmla="*/ 341807 h 600259"/>
                  <a:gd name="connsiteX6" fmla="*/ 1780 w 252969"/>
                  <a:gd name="connsiteY6" fmla="*/ 517297 h 600259"/>
                  <a:gd name="connsiteX7" fmla="*/ 3522 w 252969"/>
                  <a:gd name="connsiteY7" fmla="*/ 542554 h 600259"/>
                  <a:gd name="connsiteX8" fmla="*/ 3522 w 252969"/>
                  <a:gd name="connsiteY8" fmla="*/ 542554 h 600259"/>
                  <a:gd name="connsiteX9" fmla="*/ 49681 w 252969"/>
                  <a:gd name="connsiteY9" fmla="*/ 584794 h 600259"/>
                  <a:gd name="connsiteX10" fmla="*/ 108468 w 252969"/>
                  <a:gd name="connsiteY10" fmla="*/ 584358 h 600259"/>
                  <a:gd name="connsiteX11" fmla="*/ 128934 w 252969"/>
                  <a:gd name="connsiteY11" fmla="*/ 401029 h 600259"/>
                  <a:gd name="connsiteX12" fmla="*/ 180754 w 252969"/>
                  <a:gd name="connsiteY12" fmla="*/ 298696 h 600259"/>
                  <a:gd name="connsiteX13" fmla="*/ 222994 w 252969"/>
                  <a:gd name="connsiteY13" fmla="*/ 171977 h 600259"/>
                  <a:gd name="connsiteX14" fmla="*/ 241719 w 252969"/>
                  <a:gd name="connsiteY14" fmla="*/ 154123 h 600259"/>
                  <a:gd name="connsiteX15" fmla="*/ 233009 w 252969"/>
                  <a:gd name="connsiteY15" fmla="*/ 70515 h 600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2969" h="600259">
                    <a:moveTo>
                      <a:pt x="233009" y="70515"/>
                    </a:moveTo>
                    <a:cubicBezTo>
                      <a:pt x="200350" y="49178"/>
                      <a:pt x="167255" y="28275"/>
                      <a:pt x="134595" y="7373"/>
                    </a:cubicBezTo>
                    <a:cubicBezTo>
                      <a:pt x="120661" y="-1771"/>
                      <a:pt x="104113" y="-2642"/>
                      <a:pt x="91485" y="6067"/>
                    </a:cubicBezTo>
                    <a:cubicBezTo>
                      <a:pt x="54906" y="31324"/>
                      <a:pt x="25730" y="62241"/>
                      <a:pt x="23989" y="110577"/>
                    </a:cubicBezTo>
                    <a:cubicBezTo>
                      <a:pt x="23553" y="127996"/>
                      <a:pt x="7877" y="275617"/>
                      <a:pt x="8747" y="312195"/>
                    </a:cubicBezTo>
                    <a:cubicBezTo>
                      <a:pt x="8747" y="323082"/>
                      <a:pt x="12667" y="332662"/>
                      <a:pt x="18763" y="341807"/>
                    </a:cubicBezTo>
                    <a:lnTo>
                      <a:pt x="1780" y="517297"/>
                    </a:lnTo>
                    <a:cubicBezTo>
                      <a:pt x="909" y="525571"/>
                      <a:pt x="-2575" y="534280"/>
                      <a:pt x="3522" y="542554"/>
                    </a:cubicBezTo>
                    <a:cubicBezTo>
                      <a:pt x="3522" y="542554"/>
                      <a:pt x="3522" y="542554"/>
                      <a:pt x="3522" y="542554"/>
                    </a:cubicBezTo>
                    <a:cubicBezTo>
                      <a:pt x="18763" y="556489"/>
                      <a:pt x="35311" y="569552"/>
                      <a:pt x="49681" y="584794"/>
                    </a:cubicBezTo>
                    <a:cubicBezTo>
                      <a:pt x="67970" y="604389"/>
                      <a:pt x="97581" y="606567"/>
                      <a:pt x="108468" y="584358"/>
                    </a:cubicBezTo>
                    <a:cubicBezTo>
                      <a:pt x="107161" y="582181"/>
                      <a:pt x="126322" y="401465"/>
                      <a:pt x="128934" y="401029"/>
                    </a:cubicBezTo>
                    <a:cubicBezTo>
                      <a:pt x="187722" y="358354"/>
                      <a:pt x="173351" y="394062"/>
                      <a:pt x="180754" y="298696"/>
                    </a:cubicBezTo>
                    <a:cubicBezTo>
                      <a:pt x="187286" y="252102"/>
                      <a:pt x="177271" y="204201"/>
                      <a:pt x="222994" y="171977"/>
                    </a:cubicBezTo>
                    <a:cubicBezTo>
                      <a:pt x="229961" y="167187"/>
                      <a:pt x="236058" y="160220"/>
                      <a:pt x="241719" y="154123"/>
                    </a:cubicBezTo>
                    <a:cubicBezTo>
                      <a:pt x="260008" y="133657"/>
                      <a:pt x="255218" y="85321"/>
                      <a:pt x="233009" y="70515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E27C3D4F-E085-AC10-AC40-791EB10C3D56}"/>
                  </a:ext>
                </a:extLst>
              </p:cNvPr>
              <p:cNvSpPr/>
              <p:nvPr/>
            </p:nvSpPr>
            <p:spPr>
              <a:xfrm>
                <a:off x="1193709" y="3874866"/>
                <a:ext cx="25256" cy="191167"/>
              </a:xfrm>
              <a:custGeom>
                <a:avLst/>
                <a:gdLst>
                  <a:gd name="connsiteX0" fmla="*/ 0 w 25256"/>
                  <a:gd name="connsiteY0" fmla="*/ 191167 h 191167"/>
                  <a:gd name="connsiteX1" fmla="*/ 17854 w 25256"/>
                  <a:gd name="connsiteY1" fmla="*/ 23079 h 191167"/>
                  <a:gd name="connsiteX2" fmla="*/ 25257 w 25256"/>
                  <a:gd name="connsiteY2" fmla="*/ 0 h 191167"/>
                  <a:gd name="connsiteX3" fmla="*/ 6532 w 25256"/>
                  <a:gd name="connsiteY3" fmla="*/ 165039 h 191167"/>
                  <a:gd name="connsiteX4" fmla="*/ 0 w 25256"/>
                  <a:gd name="connsiteY4" fmla="*/ 191167 h 191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256" h="191167">
                    <a:moveTo>
                      <a:pt x="0" y="191167"/>
                    </a:moveTo>
                    <a:cubicBezTo>
                      <a:pt x="5661" y="135864"/>
                      <a:pt x="12193" y="78383"/>
                      <a:pt x="17854" y="23079"/>
                    </a:cubicBezTo>
                    <a:cubicBezTo>
                      <a:pt x="18725" y="13935"/>
                      <a:pt x="18725" y="2177"/>
                      <a:pt x="25257" y="0"/>
                    </a:cubicBezTo>
                    <a:cubicBezTo>
                      <a:pt x="17418" y="78383"/>
                      <a:pt x="13935" y="110172"/>
                      <a:pt x="6532" y="165039"/>
                    </a:cubicBezTo>
                    <a:cubicBezTo>
                      <a:pt x="6096" y="173749"/>
                      <a:pt x="8274" y="184200"/>
                      <a:pt x="0" y="191167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19B7ABFE-31D4-BAD0-16E5-C60A9ECB6370}"/>
                  </a:ext>
                </a:extLst>
              </p:cNvPr>
              <p:cNvSpPr/>
              <p:nvPr/>
            </p:nvSpPr>
            <p:spPr>
              <a:xfrm>
                <a:off x="1347824" y="3648892"/>
                <a:ext cx="253102" cy="600259"/>
              </a:xfrm>
              <a:custGeom>
                <a:avLst/>
                <a:gdLst>
                  <a:gd name="connsiteX0" fmla="*/ 233009 w 253102"/>
                  <a:gd name="connsiteY0" fmla="*/ 70515 h 600259"/>
                  <a:gd name="connsiteX1" fmla="*/ 134595 w 253102"/>
                  <a:gd name="connsiteY1" fmla="*/ 7373 h 600259"/>
                  <a:gd name="connsiteX2" fmla="*/ 91485 w 253102"/>
                  <a:gd name="connsiteY2" fmla="*/ 6067 h 600259"/>
                  <a:gd name="connsiteX3" fmla="*/ 23989 w 253102"/>
                  <a:gd name="connsiteY3" fmla="*/ 110577 h 600259"/>
                  <a:gd name="connsiteX4" fmla="*/ 8747 w 253102"/>
                  <a:gd name="connsiteY4" fmla="*/ 312195 h 600259"/>
                  <a:gd name="connsiteX5" fmla="*/ 18763 w 253102"/>
                  <a:gd name="connsiteY5" fmla="*/ 341807 h 600259"/>
                  <a:gd name="connsiteX6" fmla="*/ 1780 w 253102"/>
                  <a:gd name="connsiteY6" fmla="*/ 517297 h 600259"/>
                  <a:gd name="connsiteX7" fmla="*/ 3522 w 253102"/>
                  <a:gd name="connsiteY7" fmla="*/ 542554 h 600259"/>
                  <a:gd name="connsiteX8" fmla="*/ 3522 w 253102"/>
                  <a:gd name="connsiteY8" fmla="*/ 542554 h 600259"/>
                  <a:gd name="connsiteX9" fmla="*/ 49681 w 253102"/>
                  <a:gd name="connsiteY9" fmla="*/ 584793 h 600259"/>
                  <a:gd name="connsiteX10" fmla="*/ 108468 w 253102"/>
                  <a:gd name="connsiteY10" fmla="*/ 584358 h 600259"/>
                  <a:gd name="connsiteX11" fmla="*/ 128934 w 253102"/>
                  <a:gd name="connsiteY11" fmla="*/ 401029 h 600259"/>
                  <a:gd name="connsiteX12" fmla="*/ 180754 w 253102"/>
                  <a:gd name="connsiteY12" fmla="*/ 298696 h 600259"/>
                  <a:gd name="connsiteX13" fmla="*/ 222994 w 253102"/>
                  <a:gd name="connsiteY13" fmla="*/ 171977 h 600259"/>
                  <a:gd name="connsiteX14" fmla="*/ 241719 w 253102"/>
                  <a:gd name="connsiteY14" fmla="*/ 154123 h 600259"/>
                  <a:gd name="connsiteX15" fmla="*/ 233009 w 253102"/>
                  <a:gd name="connsiteY15" fmla="*/ 70515 h 600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3102" h="600259">
                    <a:moveTo>
                      <a:pt x="233009" y="70515"/>
                    </a:moveTo>
                    <a:cubicBezTo>
                      <a:pt x="200350" y="49177"/>
                      <a:pt x="167255" y="28275"/>
                      <a:pt x="134595" y="7373"/>
                    </a:cubicBezTo>
                    <a:cubicBezTo>
                      <a:pt x="120661" y="-1771"/>
                      <a:pt x="104113" y="-2642"/>
                      <a:pt x="91485" y="6067"/>
                    </a:cubicBezTo>
                    <a:cubicBezTo>
                      <a:pt x="54906" y="31324"/>
                      <a:pt x="25730" y="62241"/>
                      <a:pt x="23989" y="110577"/>
                    </a:cubicBezTo>
                    <a:cubicBezTo>
                      <a:pt x="23553" y="127996"/>
                      <a:pt x="7877" y="275617"/>
                      <a:pt x="8747" y="312195"/>
                    </a:cubicBezTo>
                    <a:cubicBezTo>
                      <a:pt x="8747" y="323082"/>
                      <a:pt x="12667" y="332662"/>
                      <a:pt x="18763" y="341807"/>
                    </a:cubicBezTo>
                    <a:lnTo>
                      <a:pt x="1780" y="517297"/>
                    </a:lnTo>
                    <a:cubicBezTo>
                      <a:pt x="909" y="525571"/>
                      <a:pt x="-2575" y="534280"/>
                      <a:pt x="3522" y="542554"/>
                    </a:cubicBezTo>
                    <a:cubicBezTo>
                      <a:pt x="3522" y="542554"/>
                      <a:pt x="3522" y="542554"/>
                      <a:pt x="3522" y="542554"/>
                    </a:cubicBezTo>
                    <a:cubicBezTo>
                      <a:pt x="18763" y="556489"/>
                      <a:pt x="35311" y="569552"/>
                      <a:pt x="49681" y="584793"/>
                    </a:cubicBezTo>
                    <a:cubicBezTo>
                      <a:pt x="67970" y="604389"/>
                      <a:pt x="97581" y="606566"/>
                      <a:pt x="108468" y="584358"/>
                    </a:cubicBezTo>
                    <a:cubicBezTo>
                      <a:pt x="107161" y="582181"/>
                      <a:pt x="126322" y="401465"/>
                      <a:pt x="128934" y="401029"/>
                    </a:cubicBezTo>
                    <a:cubicBezTo>
                      <a:pt x="187722" y="358354"/>
                      <a:pt x="173351" y="394062"/>
                      <a:pt x="180754" y="298696"/>
                    </a:cubicBezTo>
                    <a:cubicBezTo>
                      <a:pt x="187286" y="252102"/>
                      <a:pt x="177271" y="204201"/>
                      <a:pt x="222994" y="171977"/>
                    </a:cubicBezTo>
                    <a:cubicBezTo>
                      <a:pt x="229961" y="167187"/>
                      <a:pt x="236058" y="160220"/>
                      <a:pt x="241719" y="154123"/>
                    </a:cubicBezTo>
                    <a:cubicBezTo>
                      <a:pt x="260008" y="133221"/>
                      <a:pt x="255653" y="85321"/>
                      <a:pt x="233009" y="70515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9D028949-FC5D-FB27-02DE-19201CCA3A6D}"/>
                  </a:ext>
                </a:extLst>
              </p:cNvPr>
              <p:cNvSpPr/>
              <p:nvPr/>
            </p:nvSpPr>
            <p:spPr>
              <a:xfrm>
                <a:off x="1451502" y="4049486"/>
                <a:ext cx="25256" cy="191167"/>
              </a:xfrm>
              <a:custGeom>
                <a:avLst/>
                <a:gdLst>
                  <a:gd name="connsiteX0" fmla="*/ 0 w 25256"/>
                  <a:gd name="connsiteY0" fmla="*/ 191167 h 191167"/>
                  <a:gd name="connsiteX1" fmla="*/ 17854 w 25256"/>
                  <a:gd name="connsiteY1" fmla="*/ 23079 h 191167"/>
                  <a:gd name="connsiteX2" fmla="*/ 25257 w 25256"/>
                  <a:gd name="connsiteY2" fmla="*/ 0 h 191167"/>
                  <a:gd name="connsiteX3" fmla="*/ 6532 w 25256"/>
                  <a:gd name="connsiteY3" fmla="*/ 165040 h 191167"/>
                  <a:gd name="connsiteX4" fmla="*/ 0 w 25256"/>
                  <a:gd name="connsiteY4" fmla="*/ 191167 h 191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256" h="191167">
                    <a:moveTo>
                      <a:pt x="0" y="191167"/>
                    </a:moveTo>
                    <a:cubicBezTo>
                      <a:pt x="5661" y="135864"/>
                      <a:pt x="12193" y="78383"/>
                      <a:pt x="17854" y="23079"/>
                    </a:cubicBezTo>
                    <a:cubicBezTo>
                      <a:pt x="18725" y="13935"/>
                      <a:pt x="18725" y="2177"/>
                      <a:pt x="25257" y="0"/>
                    </a:cubicBezTo>
                    <a:cubicBezTo>
                      <a:pt x="17418" y="78383"/>
                      <a:pt x="13935" y="110171"/>
                      <a:pt x="6532" y="165040"/>
                    </a:cubicBezTo>
                    <a:cubicBezTo>
                      <a:pt x="5661" y="173749"/>
                      <a:pt x="7838" y="183764"/>
                      <a:pt x="0" y="191167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1AA790B0-95EC-2F60-3B1F-E6547DDAE521}"/>
                  </a:ext>
                </a:extLst>
              </p:cNvPr>
              <p:cNvSpPr/>
              <p:nvPr/>
            </p:nvSpPr>
            <p:spPr>
              <a:xfrm>
                <a:off x="1605181" y="3823076"/>
                <a:ext cx="253287" cy="600259"/>
              </a:xfrm>
              <a:custGeom>
                <a:avLst/>
                <a:gdLst>
                  <a:gd name="connsiteX0" fmla="*/ 233009 w 253287"/>
                  <a:gd name="connsiteY0" fmla="*/ 70515 h 600259"/>
                  <a:gd name="connsiteX1" fmla="*/ 134595 w 253287"/>
                  <a:gd name="connsiteY1" fmla="*/ 7373 h 600259"/>
                  <a:gd name="connsiteX2" fmla="*/ 91485 w 253287"/>
                  <a:gd name="connsiteY2" fmla="*/ 6067 h 600259"/>
                  <a:gd name="connsiteX3" fmla="*/ 23989 w 253287"/>
                  <a:gd name="connsiteY3" fmla="*/ 110577 h 600259"/>
                  <a:gd name="connsiteX4" fmla="*/ 8747 w 253287"/>
                  <a:gd name="connsiteY4" fmla="*/ 312195 h 600259"/>
                  <a:gd name="connsiteX5" fmla="*/ 18763 w 253287"/>
                  <a:gd name="connsiteY5" fmla="*/ 341807 h 600259"/>
                  <a:gd name="connsiteX6" fmla="*/ 1780 w 253287"/>
                  <a:gd name="connsiteY6" fmla="*/ 517297 h 600259"/>
                  <a:gd name="connsiteX7" fmla="*/ 3522 w 253287"/>
                  <a:gd name="connsiteY7" fmla="*/ 542554 h 600259"/>
                  <a:gd name="connsiteX8" fmla="*/ 3522 w 253287"/>
                  <a:gd name="connsiteY8" fmla="*/ 542554 h 600259"/>
                  <a:gd name="connsiteX9" fmla="*/ 49681 w 253287"/>
                  <a:gd name="connsiteY9" fmla="*/ 584793 h 600259"/>
                  <a:gd name="connsiteX10" fmla="*/ 108468 w 253287"/>
                  <a:gd name="connsiteY10" fmla="*/ 584358 h 600259"/>
                  <a:gd name="connsiteX11" fmla="*/ 128935 w 253287"/>
                  <a:gd name="connsiteY11" fmla="*/ 401029 h 600259"/>
                  <a:gd name="connsiteX12" fmla="*/ 180754 w 253287"/>
                  <a:gd name="connsiteY12" fmla="*/ 298696 h 600259"/>
                  <a:gd name="connsiteX13" fmla="*/ 222994 w 253287"/>
                  <a:gd name="connsiteY13" fmla="*/ 171977 h 600259"/>
                  <a:gd name="connsiteX14" fmla="*/ 241719 w 253287"/>
                  <a:gd name="connsiteY14" fmla="*/ 154123 h 600259"/>
                  <a:gd name="connsiteX15" fmla="*/ 233009 w 253287"/>
                  <a:gd name="connsiteY15" fmla="*/ 70515 h 600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3287" h="600259">
                    <a:moveTo>
                      <a:pt x="233009" y="70515"/>
                    </a:moveTo>
                    <a:cubicBezTo>
                      <a:pt x="200350" y="49177"/>
                      <a:pt x="167255" y="28275"/>
                      <a:pt x="134595" y="7373"/>
                    </a:cubicBezTo>
                    <a:cubicBezTo>
                      <a:pt x="120661" y="-1771"/>
                      <a:pt x="104113" y="-2642"/>
                      <a:pt x="91485" y="6067"/>
                    </a:cubicBezTo>
                    <a:cubicBezTo>
                      <a:pt x="54906" y="31324"/>
                      <a:pt x="25730" y="62241"/>
                      <a:pt x="23989" y="110577"/>
                    </a:cubicBezTo>
                    <a:cubicBezTo>
                      <a:pt x="23553" y="127996"/>
                      <a:pt x="7877" y="275617"/>
                      <a:pt x="8747" y="312195"/>
                    </a:cubicBezTo>
                    <a:cubicBezTo>
                      <a:pt x="8747" y="323082"/>
                      <a:pt x="12667" y="332662"/>
                      <a:pt x="18763" y="341807"/>
                    </a:cubicBezTo>
                    <a:lnTo>
                      <a:pt x="1780" y="517297"/>
                    </a:lnTo>
                    <a:cubicBezTo>
                      <a:pt x="909" y="525571"/>
                      <a:pt x="-2575" y="534280"/>
                      <a:pt x="3522" y="542554"/>
                    </a:cubicBezTo>
                    <a:cubicBezTo>
                      <a:pt x="3522" y="542554"/>
                      <a:pt x="3522" y="542554"/>
                      <a:pt x="3522" y="542554"/>
                    </a:cubicBezTo>
                    <a:cubicBezTo>
                      <a:pt x="18763" y="556489"/>
                      <a:pt x="35311" y="569552"/>
                      <a:pt x="49681" y="584793"/>
                    </a:cubicBezTo>
                    <a:cubicBezTo>
                      <a:pt x="67970" y="604389"/>
                      <a:pt x="97581" y="606566"/>
                      <a:pt x="108468" y="584358"/>
                    </a:cubicBezTo>
                    <a:cubicBezTo>
                      <a:pt x="107162" y="582181"/>
                      <a:pt x="126322" y="401465"/>
                      <a:pt x="128935" y="401029"/>
                    </a:cubicBezTo>
                    <a:cubicBezTo>
                      <a:pt x="187722" y="358354"/>
                      <a:pt x="173351" y="394062"/>
                      <a:pt x="180754" y="298696"/>
                    </a:cubicBezTo>
                    <a:cubicBezTo>
                      <a:pt x="187286" y="252102"/>
                      <a:pt x="177271" y="204201"/>
                      <a:pt x="222994" y="171977"/>
                    </a:cubicBezTo>
                    <a:cubicBezTo>
                      <a:pt x="229961" y="167187"/>
                      <a:pt x="236058" y="160220"/>
                      <a:pt x="241719" y="154123"/>
                    </a:cubicBezTo>
                    <a:cubicBezTo>
                      <a:pt x="260443" y="133657"/>
                      <a:pt x="255653" y="85321"/>
                      <a:pt x="233009" y="70515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E9ADD009-5506-19B0-6903-9D3D0189B513}"/>
                  </a:ext>
                </a:extLst>
              </p:cNvPr>
              <p:cNvSpPr/>
              <p:nvPr/>
            </p:nvSpPr>
            <p:spPr>
              <a:xfrm>
                <a:off x="1708859" y="4223670"/>
                <a:ext cx="25256" cy="191167"/>
              </a:xfrm>
              <a:custGeom>
                <a:avLst/>
                <a:gdLst>
                  <a:gd name="connsiteX0" fmla="*/ 0 w 25256"/>
                  <a:gd name="connsiteY0" fmla="*/ 191167 h 191167"/>
                  <a:gd name="connsiteX1" fmla="*/ 17854 w 25256"/>
                  <a:gd name="connsiteY1" fmla="*/ 23079 h 191167"/>
                  <a:gd name="connsiteX2" fmla="*/ 25257 w 25256"/>
                  <a:gd name="connsiteY2" fmla="*/ 0 h 191167"/>
                  <a:gd name="connsiteX3" fmla="*/ 6532 w 25256"/>
                  <a:gd name="connsiteY3" fmla="*/ 165040 h 191167"/>
                  <a:gd name="connsiteX4" fmla="*/ 0 w 25256"/>
                  <a:gd name="connsiteY4" fmla="*/ 191167 h 191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256" h="191167">
                    <a:moveTo>
                      <a:pt x="0" y="191167"/>
                    </a:moveTo>
                    <a:cubicBezTo>
                      <a:pt x="5661" y="135864"/>
                      <a:pt x="12193" y="78383"/>
                      <a:pt x="17854" y="23079"/>
                    </a:cubicBezTo>
                    <a:cubicBezTo>
                      <a:pt x="18725" y="13935"/>
                      <a:pt x="18725" y="2177"/>
                      <a:pt x="25257" y="0"/>
                    </a:cubicBezTo>
                    <a:cubicBezTo>
                      <a:pt x="17418" y="78383"/>
                      <a:pt x="13935" y="110171"/>
                      <a:pt x="6532" y="165040"/>
                    </a:cubicBezTo>
                    <a:cubicBezTo>
                      <a:pt x="5661" y="173749"/>
                      <a:pt x="8274" y="184200"/>
                      <a:pt x="0" y="191167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32994E7F-466B-FE34-5928-F8E25DE15E2C}"/>
                  </a:ext>
                </a:extLst>
              </p:cNvPr>
              <p:cNvSpPr/>
              <p:nvPr/>
            </p:nvSpPr>
            <p:spPr>
              <a:xfrm>
                <a:off x="1862538" y="3997695"/>
                <a:ext cx="253287" cy="600259"/>
              </a:xfrm>
              <a:custGeom>
                <a:avLst/>
                <a:gdLst>
                  <a:gd name="connsiteX0" fmla="*/ 233010 w 253287"/>
                  <a:gd name="connsiteY0" fmla="*/ 70515 h 600259"/>
                  <a:gd name="connsiteX1" fmla="*/ 134595 w 253287"/>
                  <a:gd name="connsiteY1" fmla="*/ 7373 h 600259"/>
                  <a:gd name="connsiteX2" fmla="*/ 91485 w 253287"/>
                  <a:gd name="connsiteY2" fmla="*/ 6067 h 600259"/>
                  <a:gd name="connsiteX3" fmla="*/ 23989 w 253287"/>
                  <a:gd name="connsiteY3" fmla="*/ 110577 h 600259"/>
                  <a:gd name="connsiteX4" fmla="*/ 8748 w 253287"/>
                  <a:gd name="connsiteY4" fmla="*/ 312195 h 600259"/>
                  <a:gd name="connsiteX5" fmla="*/ 18763 w 253287"/>
                  <a:gd name="connsiteY5" fmla="*/ 341807 h 600259"/>
                  <a:gd name="connsiteX6" fmla="*/ 1780 w 253287"/>
                  <a:gd name="connsiteY6" fmla="*/ 517297 h 600259"/>
                  <a:gd name="connsiteX7" fmla="*/ 3522 w 253287"/>
                  <a:gd name="connsiteY7" fmla="*/ 542554 h 600259"/>
                  <a:gd name="connsiteX8" fmla="*/ 3522 w 253287"/>
                  <a:gd name="connsiteY8" fmla="*/ 542554 h 600259"/>
                  <a:gd name="connsiteX9" fmla="*/ 49681 w 253287"/>
                  <a:gd name="connsiteY9" fmla="*/ 584794 h 600259"/>
                  <a:gd name="connsiteX10" fmla="*/ 108468 w 253287"/>
                  <a:gd name="connsiteY10" fmla="*/ 584358 h 600259"/>
                  <a:gd name="connsiteX11" fmla="*/ 128935 w 253287"/>
                  <a:gd name="connsiteY11" fmla="*/ 401029 h 600259"/>
                  <a:gd name="connsiteX12" fmla="*/ 180754 w 253287"/>
                  <a:gd name="connsiteY12" fmla="*/ 298696 h 600259"/>
                  <a:gd name="connsiteX13" fmla="*/ 222994 w 253287"/>
                  <a:gd name="connsiteY13" fmla="*/ 171977 h 600259"/>
                  <a:gd name="connsiteX14" fmla="*/ 241719 w 253287"/>
                  <a:gd name="connsiteY14" fmla="*/ 154123 h 600259"/>
                  <a:gd name="connsiteX15" fmla="*/ 233010 w 253287"/>
                  <a:gd name="connsiteY15" fmla="*/ 70515 h 600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3287" h="600259">
                    <a:moveTo>
                      <a:pt x="233010" y="70515"/>
                    </a:moveTo>
                    <a:cubicBezTo>
                      <a:pt x="200350" y="49178"/>
                      <a:pt x="167255" y="28275"/>
                      <a:pt x="134595" y="7373"/>
                    </a:cubicBezTo>
                    <a:cubicBezTo>
                      <a:pt x="120661" y="-1771"/>
                      <a:pt x="104113" y="-2642"/>
                      <a:pt x="91485" y="6067"/>
                    </a:cubicBezTo>
                    <a:cubicBezTo>
                      <a:pt x="54906" y="31323"/>
                      <a:pt x="25730" y="62241"/>
                      <a:pt x="23989" y="110577"/>
                    </a:cubicBezTo>
                    <a:cubicBezTo>
                      <a:pt x="23553" y="127996"/>
                      <a:pt x="7877" y="275617"/>
                      <a:pt x="8748" y="312195"/>
                    </a:cubicBezTo>
                    <a:cubicBezTo>
                      <a:pt x="8748" y="323082"/>
                      <a:pt x="12667" y="332662"/>
                      <a:pt x="18763" y="341807"/>
                    </a:cubicBezTo>
                    <a:lnTo>
                      <a:pt x="1780" y="517297"/>
                    </a:lnTo>
                    <a:cubicBezTo>
                      <a:pt x="909" y="525571"/>
                      <a:pt x="-2574" y="534280"/>
                      <a:pt x="3522" y="542554"/>
                    </a:cubicBezTo>
                    <a:cubicBezTo>
                      <a:pt x="3522" y="542554"/>
                      <a:pt x="3522" y="542554"/>
                      <a:pt x="3522" y="542554"/>
                    </a:cubicBezTo>
                    <a:cubicBezTo>
                      <a:pt x="18763" y="556489"/>
                      <a:pt x="35311" y="569552"/>
                      <a:pt x="49681" y="584794"/>
                    </a:cubicBezTo>
                    <a:cubicBezTo>
                      <a:pt x="67970" y="604389"/>
                      <a:pt x="97581" y="606567"/>
                      <a:pt x="108468" y="584358"/>
                    </a:cubicBezTo>
                    <a:cubicBezTo>
                      <a:pt x="107162" y="582181"/>
                      <a:pt x="126322" y="401465"/>
                      <a:pt x="128935" y="401029"/>
                    </a:cubicBezTo>
                    <a:cubicBezTo>
                      <a:pt x="187722" y="358354"/>
                      <a:pt x="173351" y="394062"/>
                      <a:pt x="180754" y="298696"/>
                    </a:cubicBezTo>
                    <a:cubicBezTo>
                      <a:pt x="187286" y="252102"/>
                      <a:pt x="177271" y="204201"/>
                      <a:pt x="222994" y="171977"/>
                    </a:cubicBezTo>
                    <a:cubicBezTo>
                      <a:pt x="229961" y="167187"/>
                      <a:pt x="236058" y="160220"/>
                      <a:pt x="241719" y="154123"/>
                    </a:cubicBezTo>
                    <a:cubicBezTo>
                      <a:pt x="260443" y="133221"/>
                      <a:pt x="255653" y="85321"/>
                      <a:pt x="233010" y="70515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8F3BB024-598B-EC4D-A9C8-D95955BA2D00}"/>
                  </a:ext>
                </a:extLst>
              </p:cNvPr>
              <p:cNvSpPr/>
              <p:nvPr/>
            </p:nvSpPr>
            <p:spPr>
              <a:xfrm>
                <a:off x="1966216" y="4398289"/>
                <a:ext cx="25256" cy="191167"/>
              </a:xfrm>
              <a:custGeom>
                <a:avLst/>
                <a:gdLst>
                  <a:gd name="connsiteX0" fmla="*/ 0 w 25256"/>
                  <a:gd name="connsiteY0" fmla="*/ 191167 h 191167"/>
                  <a:gd name="connsiteX1" fmla="*/ 17854 w 25256"/>
                  <a:gd name="connsiteY1" fmla="*/ 23080 h 191167"/>
                  <a:gd name="connsiteX2" fmla="*/ 25257 w 25256"/>
                  <a:gd name="connsiteY2" fmla="*/ 0 h 191167"/>
                  <a:gd name="connsiteX3" fmla="*/ 6532 w 25256"/>
                  <a:gd name="connsiteY3" fmla="*/ 165040 h 191167"/>
                  <a:gd name="connsiteX4" fmla="*/ 0 w 25256"/>
                  <a:gd name="connsiteY4" fmla="*/ 191167 h 191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256" h="191167">
                    <a:moveTo>
                      <a:pt x="0" y="191167"/>
                    </a:moveTo>
                    <a:cubicBezTo>
                      <a:pt x="5661" y="135864"/>
                      <a:pt x="12193" y="78383"/>
                      <a:pt x="17854" y="23080"/>
                    </a:cubicBezTo>
                    <a:cubicBezTo>
                      <a:pt x="18725" y="13935"/>
                      <a:pt x="18725" y="2177"/>
                      <a:pt x="25257" y="0"/>
                    </a:cubicBezTo>
                    <a:cubicBezTo>
                      <a:pt x="17418" y="78383"/>
                      <a:pt x="13935" y="110172"/>
                      <a:pt x="6532" y="165040"/>
                    </a:cubicBezTo>
                    <a:cubicBezTo>
                      <a:pt x="5661" y="173749"/>
                      <a:pt x="8274" y="183764"/>
                      <a:pt x="0" y="191167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6FAD35D0-8E3B-C533-436A-7234D402F545}"/>
                  </a:ext>
                </a:extLst>
              </p:cNvPr>
              <p:cNvSpPr/>
              <p:nvPr/>
            </p:nvSpPr>
            <p:spPr>
              <a:xfrm>
                <a:off x="2119895" y="4171879"/>
                <a:ext cx="253287" cy="600259"/>
              </a:xfrm>
              <a:custGeom>
                <a:avLst/>
                <a:gdLst>
                  <a:gd name="connsiteX0" fmla="*/ 233010 w 253287"/>
                  <a:gd name="connsiteY0" fmla="*/ 70515 h 600259"/>
                  <a:gd name="connsiteX1" fmla="*/ 134595 w 253287"/>
                  <a:gd name="connsiteY1" fmla="*/ 7373 h 600259"/>
                  <a:gd name="connsiteX2" fmla="*/ 91485 w 253287"/>
                  <a:gd name="connsiteY2" fmla="*/ 6067 h 600259"/>
                  <a:gd name="connsiteX3" fmla="*/ 23989 w 253287"/>
                  <a:gd name="connsiteY3" fmla="*/ 110577 h 600259"/>
                  <a:gd name="connsiteX4" fmla="*/ 8748 w 253287"/>
                  <a:gd name="connsiteY4" fmla="*/ 312195 h 600259"/>
                  <a:gd name="connsiteX5" fmla="*/ 18763 w 253287"/>
                  <a:gd name="connsiteY5" fmla="*/ 341807 h 600259"/>
                  <a:gd name="connsiteX6" fmla="*/ 1780 w 253287"/>
                  <a:gd name="connsiteY6" fmla="*/ 517297 h 600259"/>
                  <a:gd name="connsiteX7" fmla="*/ 3522 w 253287"/>
                  <a:gd name="connsiteY7" fmla="*/ 542554 h 600259"/>
                  <a:gd name="connsiteX8" fmla="*/ 3522 w 253287"/>
                  <a:gd name="connsiteY8" fmla="*/ 542554 h 600259"/>
                  <a:gd name="connsiteX9" fmla="*/ 49681 w 253287"/>
                  <a:gd name="connsiteY9" fmla="*/ 584794 h 600259"/>
                  <a:gd name="connsiteX10" fmla="*/ 108468 w 253287"/>
                  <a:gd name="connsiteY10" fmla="*/ 584358 h 600259"/>
                  <a:gd name="connsiteX11" fmla="*/ 128934 w 253287"/>
                  <a:gd name="connsiteY11" fmla="*/ 401029 h 600259"/>
                  <a:gd name="connsiteX12" fmla="*/ 180754 w 253287"/>
                  <a:gd name="connsiteY12" fmla="*/ 298696 h 600259"/>
                  <a:gd name="connsiteX13" fmla="*/ 222994 w 253287"/>
                  <a:gd name="connsiteY13" fmla="*/ 171977 h 600259"/>
                  <a:gd name="connsiteX14" fmla="*/ 241719 w 253287"/>
                  <a:gd name="connsiteY14" fmla="*/ 154123 h 600259"/>
                  <a:gd name="connsiteX15" fmla="*/ 233010 w 253287"/>
                  <a:gd name="connsiteY15" fmla="*/ 70515 h 600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3287" h="600259">
                    <a:moveTo>
                      <a:pt x="233010" y="70515"/>
                    </a:moveTo>
                    <a:cubicBezTo>
                      <a:pt x="200350" y="49178"/>
                      <a:pt x="167255" y="28275"/>
                      <a:pt x="134595" y="7373"/>
                    </a:cubicBezTo>
                    <a:cubicBezTo>
                      <a:pt x="120661" y="-1771"/>
                      <a:pt x="104113" y="-2642"/>
                      <a:pt x="91485" y="6067"/>
                    </a:cubicBezTo>
                    <a:cubicBezTo>
                      <a:pt x="54906" y="31323"/>
                      <a:pt x="25730" y="62241"/>
                      <a:pt x="23989" y="110577"/>
                    </a:cubicBezTo>
                    <a:cubicBezTo>
                      <a:pt x="23553" y="127996"/>
                      <a:pt x="7877" y="275617"/>
                      <a:pt x="8748" y="312195"/>
                    </a:cubicBezTo>
                    <a:cubicBezTo>
                      <a:pt x="8748" y="323082"/>
                      <a:pt x="12667" y="332662"/>
                      <a:pt x="18763" y="341807"/>
                    </a:cubicBezTo>
                    <a:lnTo>
                      <a:pt x="1780" y="517297"/>
                    </a:lnTo>
                    <a:cubicBezTo>
                      <a:pt x="909" y="525571"/>
                      <a:pt x="-2574" y="534280"/>
                      <a:pt x="3522" y="542554"/>
                    </a:cubicBezTo>
                    <a:cubicBezTo>
                      <a:pt x="3522" y="542554"/>
                      <a:pt x="3522" y="542554"/>
                      <a:pt x="3522" y="542554"/>
                    </a:cubicBezTo>
                    <a:cubicBezTo>
                      <a:pt x="18763" y="556489"/>
                      <a:pt x="35310" y="569552"/>
                      <a:pt x="49681" y="584794"/>
                    </a:cubicBezTo>
                    <a:cubicBezTo>
                      <a:pt x="67970" y="604389"/>
                      <a:pt x="97581" y="606567"/>
                      <a:pt x="108468" y="584358"/>
                    </a:cubicBezTo>
                    <a:cubicBezTo>
                      <a:pt x="107161" y="582181"/>
                      <a:pt x="126322" y="401465"/>
                      <a:pt x="128934" y="401029"/>
                    </a:cubicBezTo>
                    <a:cubicBezTo>
                      <a:pt x="187722" y="358354"/>
                      <a:pt x="173351" y="394062"/>
                      <a:pt x="180754" y="298696"/>
                    </a:cubicBezTo>
                    <a:cubicBezTo>
                      <a:pt x="187286" y="252102"/>
                      <a:pt x="177271" y="204201"/>
                      <a:pt x="222994" y="171977"/>
                    </a:cubicBezTo>
                    <a:cubicBezTo>
                      <a:pt x="229961" y="167187"/>
                      <a:pt x="236058" y="160220"/>
                      <a:pt x="241719" y="154123"/>
                    </a:cubicBezTo>
                    <a:cubicBezTo>
                      <a:pt x="260443" y="133657"/>
                      <a:pt x="255653" y="85321"/>
                      <a:pt x="233010" y="70515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DFA5AA97-535E-1EF0-03F7-AC87B02345EB}"/>
                  </a:ext>
                </a:extLst>
              </p:cNvPr>
              <p:cNvSpPr/>
              <p:nvPr/>
            </p:nvSpPr>
            <p:spPr>
              <a:xfrm>
                <a:off x="2223573" y="4572473"/>
                <a:ext cx="25256" cy="191167"/>
              </a:xfrm>
              <a:custGeom>
                <a:avLst/>
                <a:gdLst>
                  <a:gd name="connsiteX0" fmla="*/ 0 w 25256"/>
                  <a:gd name="connsiteY0" fmla="*/ 191167 h 191167"/>
                  <a:gd name="connsiteX1" fmla="*/ 17854 w 25256"/>
                  <a:gd name="connsiteY1" fmla="*/ 23080 h 191167"/>
                  <a:gd name="connsiteX2" fmla="*/ 25257 w 25256"/>
                  <a:gd name="connsiteY2" fmla="*/ 0 h 191167"/>
                  <a:gd name="connsiteX3" fmla="*/ 6532 w 25256"/>
                  <a:gd name="connsiteY3" fmla="*/ 165040 h 191167"/>
                  <a:gd name="connsiteX4" fmla="*/ 0 w 25256"/>
                  <a:gd name="connsiteY4" fmla="*/ 191167 h 191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256" h="191167">
                    <a:moveTo>
                      <a:pt x="0" y="191167"/>
                    </a:moveTo>
                    <a:cubicBezTo>
                      <a:pt x="5661" y="135864"/>
                      <a:pt x="12193" y="78383"/>
                      <a:pt x="17854" y="23080"/>
                    </a:cubicBezTo>
                    <a:cubicBezTo>
                      <a:pt x="18725" y="13935"/>
                      <a:pt x="18725" y="2177"/>
                      <a:pt x="25257" y="0"/>
                    </a:cubicBezTo>
                    <a:cubicBezTo>
                      <a:pt x="17418" y="78383"/>
                      <a:pt x="13935" y="110172"/>
                      <a:pt x="6532" y="165040"/>
                    </a:cubicBezTo>
                    <a:cubicBezTo>
                      <a:pt x="5661" y="174184"/>
                      <a:pt x="8274" y="184200"/>
                      <a:pt x="0" y="191167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8C8DAC0D-6460-97F8-A9EB-592345F396F2}"/>
                  </a:ext>
                </a:extLst>
              </p:cNvPr>
              <p:cNvSpPr/>
              <p:nvPr/>
            </p:nvSpPr>
            <p:spPr>
              <a:xfrm>
                <a:off x="2377687" y="4346499"/>
                <a:ext cx="252969" cy="600259"/>
              </a:xfrm>
              <a:custGeom>
                <a:avLst/>
                <a:gdLst>
                  <a:gd name="connsiteX0" fmla="*/ 233009 w 252969"/>
                  <a:gd name="connsiteY0" fmla="*/ 70515 h 600259"/>
                  <a:gd name="connsiteX1" fmla="*/ 134595 w 252969"/>
                  <a:gd name="connsiteY1" fmla="*/ 7373 h 600259"/>
                  <a:gd name="connsiteX2" fmla="*/ 91485 w 252969"/>
                  <a:gd name="connsiteY2" fmla="*/ 6067 h 600259"/>
                  <a:gd name="connsiteX3" fmla="*/ 23989 w 252969"/>
                  <a:gd name="connsiteY3" fmla="*/ 110577 h 600259"/>
                  <a:gd name="connsiteX4" fmla="*/ 8747 w 252969"/>
                  <a:gd name="connsiteY4" fmla="*/ 312196 h 600259"/>
                  <a:gd name="connsiteX5" fmla="*/ 18763 w 252969"/>
                  <a:gd name="connsiteY5" fmla="*/ 341807 h 600259"/>
                  <a:gd name="connsiteX6" fmla="*/ 1780 w 252969"/>
                  <a:gd name="connsiteY6" fmla="*/ 517297 h 600259"/>
                  <a:gd name="connsiteX7" fmla="*/ 3522 w 252969"/>
                  <a:gd name="connsiteY7" fmla="*/ 542554 h 600259"/>
                  <a:gd name="connsiteX8" fmla="*/ 3522 w 252969"/>
                  <a:gd name="connsiteY8" fmla="*/ 542554 h 600259"/>
                  <a:gd name="connsiteX9" fmla="*/ 49681 w 252969"/>
                  <a:gd name="connsiteY9" fmla="*/ 584794 h 600259"/>
                  <a:gd name="connsiteX10" fmla="*/ 108468 w 252969"/>
                  <a:gd name="connsiteY10" fmla="*/ 584358 h 600259"/>
                  <a:gd name="connsiteX11" fmla="*/ 128934 w 252969"/>
                  <a:gd name="connsiteY11" fmla="*/ 401029 h 600259"/>
                  <a:gd name="connsiteX12" fmla="*/ 180754 w 252969"/>
                  <a:gd name="connsiteY12" fmla="*/ 298696 h 600259"/>
                  <a:gd name="connsiteX13" fmla="*/ 222994 w 252969"/>
                  <a:gd name="connsiteY13" fmla="*/ 171977 h 600259"/>
                  <a:gd name="connsiteX14" fmla="*/ 241719 w 252969"/>
                  <a:gd name="connsiteY14" fmla="*/ 154123 h 600259"/>
                  <a:gd name="connsiteX15" fmla="*/ 233009 w 252969"/>
                  <a:gd name="connsiteY15" fmla="*/ 70515 h 600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2969" h="600259">
                    <a:moveTo>
                      <a:pt x="233009" y="70515"/>
                    </a:moveTo>
                    <a:cubicBezTo>
                      <a:pt x="200350" y="49177"/>
                      <a:pt x="167255" y="28275"/>
                      <a:pt x="134595" y="7373"/>
                    </a:cubicBezTo>
                    <a:cubicBezTo>
                      <a:pt x="120661" y="-1771"/>
                      <a:pt x="104113" y="-2642"/>
                      <a:pt x="91485" y="6067"/>
                    </a:cubicBezTo>
                    <a:cubicBezTo>
                      <a:pt x="54906" y="31324"/>
                      <a:pt x="25730" y="62241"/>
                      <a:pt x="23989" y="110577"/>
                    </a:cubicBezTo>
                    <a:cubicBezTo>
                      <a:pt x="23553" y="127996"/>
                      <a:pt x="7877" y="275617"/>
                      <a:pt x="8747" y="312196"/>
                    </a:cubicBezTo>
                    <a:cubicBezTo>
                      <a:pt x="8747" y="323082"/>
                      <a:pt x="12667" y="332662"/>
                      <a:pt x="18763" y="341807"/>
                    </a:cubicBezTo>
                    <a:lnTo>
                      <a:pt x="1780" y="517297"/>
                    </a:lnTo>
                    <a:cubicBezTo>
                      <a:pt x="909" y="525571"/>
                      <a:pt x="-2575" y="534280"/>
                      <a:pt x="3522" y="542554"/>
                    </a:cubicBezTo>
                    <a:cubicBezTo>
                      <a:pt x="3522" y="542554"/>
                      <a:pt x="3522" y="542554"/>
                      <a:pt x="3522" y="542554"/>
                    </a:cubicBezTo>
                    <a:cubicBezTo>
                      <a:pt x="18763" y="556489"/>
                      <a:pt x="35311" y="569552"/>
                      <a:pt x="49681" y="584794"/>
                    </a:cubicBezTo>
                    <a:cubicBezTo>
                      <a:pt x="67970" y="604389"/>
                      <a:pt x="97581" y="606567"/>
                      <a:pt x="108468" y="584358"/>
                    </a:cubicBezTo>
                    <a:cubicBezTo>
                      <a:pt x="107161" y="582181"/>
                      <a:pt x="126322" y="401465"/>
                      <a:pt x="128934" y="401029"/>
                    </a:cubicBezTo>
                    <a:cubicBezTo>
                      <a:pt x="187722" y="358354"/>
                      <a:pt x="173351" y="394062"/>
                      <a:pt x="180754" y="298696"/>
                    </a:cubicBezTo>
                    <a:cubicBezTo>
                      <a:pt x="187286" y="252102"/>
                      <a:pt x="177271" y="204201"/>
                      <a:pt x="222994" y="171977"/>
                    </a:cubicBezTo>
                    <a:cubicBezTo>
                      <a:pt x="229961" y="167187"/>
                      <a:pt x="236058" y="160220"/>
                      <a:pt x="241719" y="154123"/>
                    </a:cubicBezTo>
                    <a:cubicBezTo>
                      <a:pt x="260008" y="133221"/>
                      <a:pt x="255218" y="85321"/>
                      <a:pt x="233009" y="70515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9734F0B4-C330-2AD1-C217-13E05582F00F}"/>
                  </a:ext>
                </a:extLst>
              </p:cNvPr>
              <p:cNvSpPr/>
              <p:nvPr/>
            </p:nvSpPr>
            <p:spPr>
              <a:xfrm>
                <a:off x="2480930" y="4747093"/>
                <a:ext cx="25256" cy="191166"/>
              </a:xfrm>
              <a:custGeom>
                <a:avLst/>
                <a:gdLst>
                  <a:gd name="connsiteX0" fmla="*/ 0 w 25256"/>
                  <a:gd name="connsiteY0" fmla="*/ 191167 h 191166"/>
                  <a:gd name="connsiteX1" fmla="*/ 17854 w 25256"/>
                  <a:gd name="connsiteY1" fmla="*/ 23079 h 191166"/>
                  <a:gd name="connsiteX2" fmla="*/ 25257 w 25256"/>
                  <a:gd name="connsiteY2" fmla="*/ 0 h 191166"/>
                  <a:gd name="connsiteX3" fmla="*/ 6532 w 25256"/>
                  <a:gd name="connsiteY3" fmla="*/ 165039 h 191166"/>
                  <a:gd name="connsiteX4" fmla="*/ 0 w 25256"/>
                  <a:gd name="connsiteY4" fmla="*/ 191167 h 191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256" h="191166">
                    <a:moveTo>
                      <a:pt x="0" y="191167"/>
                    </a:moveTo>
                    <a:cubicBezTo>
                      <a:pt x="5661" y="135864"/>
                      <a:pt x="12193" y="78383"/>
                      <a:pt x="17854" y="23079"/>
                    </a:cubicBezTo>
                    <a:cubicBezTo>
                      <a:pt x="18725" y="13935"/>
                      <a:pt x="18725" y="2177"/>
                      <a:pt x="25257" y="0"/>
                    </a:cubicBezTo>
                    <a:cubicBezTo>
                      <a:pt x="17418" y="78383"/>
                      <a:pt x="13935" y="110171"/>
                      <a:pt x="6532" y="165039"/>
                    </a:cubicBezTo>
                    <a:cubicBezTo>
                      <a:pt x="6096" y="173748"/>
                      <a:pt x="8274" y="183764"/>
                      <a:pt x="0" y="191167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99935899-C816-0830-771B-CE7513E35BFE}"/>
                  </a:ext>
                </a:extLst>
              </p:cNvPr>
              <p:cNvSpPr/>
              <p:nvPr/>
            </p:nvSpPr>
            <p:spPr>
              <a:xfrm>
                <a:off x="2635044" y="4520683"/>
                <a:ext cx="253102" cy="600259"/>
              </a:xfrm>
              <a:custGeom>
                <a:avLst/>
                <a:gdLst>
                  <a:gd name="connsiteX0" fmla="*/ 233009 w 253102"/>
                  <a:gd name="connsiteY0" fmla="*/ 70515 h 600259"/>
                  <a:gd name="connsiteX1" fmla="*/ 134596 w 253102"/>
                  <a:gd name="connsiteY1" fmla="*/ 7373 h 600259"/>
                  <a:gd name="connsiteX2" fmla="*/ 91485 w 253102"/>
                  <a:gd name="connsiteY2" fmla="*/ 6067 h 600259"/>
                  <a:gd name="connsiteX3" fmla="*/ 23989 w 253102"/>
                  <a:gd name="connsiteY3" fmla="*/ 110577 h 600259"/>
                  <a:gd name="connsiteX4" fmla="*/ 8747 w 253102"/>
                  <a:gd name="connsiteY4" fmla="*/ 312196 h 600259"/>
                  <a:gd name="connsiteX5" fmla="*/ 18763 w 253102"/>
                  <a:gd name="connsiteY5" fmla="*/ 341807 h 600259"/>
                  <a:gd name="connsiteX6" fmla="*/ 1780 w 253102"/>
                  <a:gd name="connsiteY6" fmla="*/ 517297 h 600259"/>
                  <a:gd name="connsiteX7" fmla="*/ 3522 w 253102"/>
                  <a:gd name="connsiteY7" fmla="*/ 542554 h 600259"/>
                  <a:gd name="connsiteX8" fmla="*/ 3522 w 253102"/>
                  <a:gd name="connsiteY8" fmla="*/ 542554 h 600259"/>
                  <a:gd name="connsiteX9" fmla="*/ 49681 w 253102"/>
                  <a:gd name="connsiteY9" fmla="*/ 584794 h 600259"/>
                  <a:gd name="connsiteX10" fmla="*/ 108468 w 253102"/>
                  <a:gd name="connsiteY10" fmla="*/ 584358 h 600259"/>
                  <a:gd name="connsiteX11" fmla="*/ 128934 w 253102"/>
                  <a:gd name="connsiteY11" fmla="*/ 401029 h 600259"/>
                  <a:gd name="connsiteX12" fmla="*/ 180754 w 253102"/>
                  <a:gd name="connsiteY12" fmla="*/ 298696 h 600259"/>
                  <a:gd name="connsiteX13" fmla="*/ 222994 w 253102"/>
                  <a:gd name="connsiteY13" fmla="*/ 171977 h 600259"/>
                  <a:gd name="connsiteX14" fmla="*/ 241719 w 253102"/>
                  <a:gd name="connsiteY14" fmla="*/ 154123 h 600259"/>
                  <a:gd name="connsiteX15" fmla="*/ 233009 w 253102"/>
                  <a:gd name="connsiteY15" fmla="*/ 70515 h 600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3102" h="600259">
                    <a:moveTo>
                      <a:pt x="233009" y="70515"/>
                    </a:moveTo>
                    <a:cubicBezTo>
                      <a:pt x="200350" y="49177"/>
                      <a:pt x="167255" y="28275"/>
                      <a:pt x="134596" y="7373"/>
                    </a:cubicBezTo>
                    <a:cubicBezTo>
                      <a:pt x="120661" y="-1771"/>
                      <a:pt x="104113" y="-2642"/>
                      <a:pt x="91485" y="6067"/>
                    </a:cubicBezTo>
                    <a:cubicBezTo>
                      <a:pt x="54906" y="31324"/>
                      <a:pt x="25730" y="62241"/>
                      <a:pt x="23989" y="110577"/>
                    </a:cubicBezTo>
                    <a:cubicBezTo>
                      <a:pt x="23553" y="127996"/>
                      <a:pt x="7876" y="275617"/>
                      <a:pt x="8747" y="312196"/>
                    </a:cubicBezTo>
                    <a:cubicBezTo>
                      <a:pt x="8747" y="323082"/>
                      <a:pt x="12667" y="332662"/>
                      <a:pt x="18763" y="341807"/>
                    </a:cubicBezTo>
                    <a:lnTo>
                      <a:pt x="1780" y="517297"/>
                    </a:lnTo>
                    <a:cubicBezTo>
                      <a:pt x="909" y="525571"/>
                      <a:pt x="-2575" y="534280"/>
                      <a:pt x="3522" y="542554"/>
                    </a:cubicBezTo>
                    <a:cubicBezTo>
                      <a:pt x="3522" y="542554"/>
                      <a:pt x="3522" y="542554"/>
                      <a:pt x="3522" y="542554"/>
                    </a:cubicBezTo>
                    <a:cubicBezTo>
                      <a:pt x="18763" y="556489"/>
                      <a:pt x="35311" y="569552"/>
                      <a:pt x="49681" y="584794"/>
                    </a:cubicBezTo>
                    <a:cubicBezTo>
                      <a:pt x="67970" y="604389"/>
                      <a:pt x="97581" y="606567"/>
                      <a:pt x="108468" y="584358"/>
                    </a:cubicBezTo>
                    <a:cubicBezTo>
                      <a:pt x="107162" y="582181"/>
                      <a:pt x="126322" y="401465"/>
                      <a:pt x="128934" y="401029"/>
                    </a:cubicBezTo>
                    <a:cubicBezTo>
                      <a:pt x="187722" y="358354"/>
                      <a:pt x="173351" y="394062"/>
                      <a:pt x="180754" y="298696"/>
                    </a:cubicBezTo>
                    <a:cubicBezTo>
                      <a:pt x="187286" y="252102"/>
                      <a:pt x="177271" y="204201"/>
                      <a:pt x="222994" y="171977"/>
                    </a:cubicBezTo>
                    <a:cubicBezTo>
                      <a:pt x="229961" y="167187"/>
                      <a:pt x="236058" y="160220"/>
                      <a:pt x="241719" y="154123"/>
                    </a:cubicBezTo>
                    <a:cubicBezTo>
                      <a:pt x="260008" y="133657"/>
                      <a:pt x="255653" y="85756"/>
                      <a:pt x="233009" y="70515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42365CDB-AF0E-939C-602F-C5D534ABC621}"/>
                  </a:ext>
                </a:extLst>
              </p:cNvPr>
              <p:cNvSpPr/>
              <p:nvPr/>
            </p:nvSpPr>
            <p:spPr>
              <a:xfrm>
                <a:off x="2738287" y="4921277"/>
                <a:ext cx="25256" cy="191166"/>
              </a:xfrm>
              <a:custGeom>
                <a:avLst/>
                <a:gdLst>
                  <a:gd name="connsiteX0" fmla="*/ 0 w 25256"/>
                  <a:gd name="connsiteY0" fmla="*/ 191167 h 191166"/>
                  <a:gd name="connsiteX1" fmla="*/ 17854 w 25256"/>
                  <a:gd name="connsiteY1" fmla="*/ 23079 h 191166"/>
                  <a:gd name="connsiteX2" fmla="*/ 25257 w 25256"/>
                  <a:gd name="connsiteY2" fmla="*/ 0 h 191166"/>
                  <a:gd name="connsiteX3" fmla="*/ 6532 w 25256"/>
                  <a:gd name="connsiteY3" fmla="*/ 165039 h 191166"/>
                  <a:gd name="connsiteX4" fmla="*/ 0 w 25256"/>
                  <a:gd name="connsiteY4" fmla="*/ 191167 h 191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256" h="191166">
                    <a:moveTo>
                      <a:pt x="0" y="191167"/>
                    </a:moveTo>
                    <a:cubicBezTo>
                      <a:pt x="5661" y="135864"/>
                      <a:pt x="12193" y="78383"/>
                      <a:pt x="17854" y="23079"/>
                    </a:cubicBezTo>
                    <a:cubicBezTo>
                      <a:pt x="18725" y="13935"/>
                      <a:pt x="18725" y="2177"/>
                      <a:pt x="25257" y="0"/>
                    </a:cubicBezTo>
                    <a:cubicBezTo>
                      <a:pt x="17418" y="78383"/>
                      <a:pt x="13935" y="110171"/>
                      <a:pt x="6532" y="165039"/>
                    </a:cubicBezTo>
                    <a:cubicBezTo>
                      <a:pt x="6096" y="174184"/>
                      <a:pt x="8274" y="184200"/>
                      <a:pt x="0" y="191167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BAE99FBF-6E8A-772A-112A-6D527EC8A720}"/>
                  </a:ext>
                </a:extLst>
              </p:cNvPr>
              <p:cNvSpPr/>
              <p:nvPr/>
            </p:nvSpPr>
            <p:spPr>
              <a:xfrm>
                <a:off x="2892401" y="4695303"/>
                <a:ext cx="253287" cy="600258"/>
              </a:xfrm>
              <a:custGeom>
                <a:avLst/>
                <a:gdLst>
                  <a:gd name="connsiteX0" fmla="*/ 233009 w 253287"/>
                  <a:gd name="connsiteY0" fmla="*/ 70515 h 600258"/>
                  <a:gd name="connsiteX1" fmla="*/ 134595 w 253287"/>
                  <a:gd name="connsiteY1" fmla="*/ 7373 h 600258"/>
                  <a:gd name="connsiteX2" fmla="*/ 91485 w 253287"/>
                  <a:gd name="connsiteY2" fmla="*/ 6067 h 600258"/>
                  <a:gd name="connsiteX3" fmla="*/ 23988 w 253287"/>
                  <a:gd name="connsiteY3" fmla="*/ 110577 h 600258"/>
                  <a:gd name="connsiteX4" fmla="*/ 8747 w 253287"/>
                  <a:gd name="connsiteY4" fmla="*/ 312195 h 600258"/>
                  <a:gd name="connsiteX5" fmla="*/ 18763 w 253287"/>
                  <a:gd name="connsiteY5" fmla="*/ 341807 h 600258"/>
                  <a:gd name="connsiteX6" fmla="*/ 1780 w 253287"/>
                  <a:gd name="connsiteY6" fmla="*/ 517297 h 600258"/>
                  <a:gd name="connsiteX7" fmla="*/ 3522 w 253287"/>
                  <a:gd name="connsiteY7" fmla="*/ 542554 h 600258"/>
                  <a:gd name="connsiteX8" fmla="*/ 3522 w 253287"/>
                  <a:gd name="connsiteY8" fmla="*/ 542554 h 600258"/>
                  <a:gd name="connsiteX9" fmla="*/ 49681 w 253287"/>
                  <a:gd name="connsiteY9" fmla="*/ 584793 h 600258"/>
                  <a:gd name="connsiteX10" fmla="*/ 108468 w 253287"/>
                  <a:gd name="connsiteY10" fmla="*/ 584358 h 600258"/>
                  <a:gd name="connsiteX11" fmla="*/ 128935 w 253287"/>
                  <a:gd name="connsiteY11" fmla="*/ 401029 h 600258"/>
                  <a:gd name="connsiteX12" fmla="*/ 180754 w 253287"/>
                  <a:gd name="connsiteY12" fmla="*/ 298696 h 600258"/>
                  <a:gd name="connsiteX13" fmla="*/ 222994 w 253287"/>
                  <a:gd name="connsiteY13" fmla="*/ 171977 h 600258"/>
                  <a:gd name="connsiteX14" fmla="*/ 241719 w 253287"/>
                  <a:gd name="connsiteY14" fmla="*/ 154123 h 600258"/>
                  <a:gd name="connsiteX15" fmla="*/ 233009 w 253287"/>
                  <a:gd name="connsiteY15" fmla="*/ 70515 h 6002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3287" h="600258">
                    <a:moveTo>
                      <a:pt x="233009" y="70515"/>
                    </a:moveTo>
                    <a:cubicBezTo>
                      <a:pt x="200350" y="49177"/>
                      <a:pt x="167255" y="28275"/>
                      <a:pt x="134595" y="7373"/>
                    </a:cubicBezTo>
                    <a:cubicBezTo>
                      <a:pt x="120661" y="-1771"/>
                      <a:pt x="104113" y="-2642"/>
                      <a:pt x="91485" y="6067"/>
                    </a:cubicBezTo>
                    <a:cubicBezTo>
                      <a:pt x="54906" y="31323"/>
                      <a:pt x="25730" y="62241"/>
                      <a:pt x="23988" y="110577"/>
                    </a:cubicBezTo>
                    <a:cubicBezTo>
                      <a:pt x="23553" y="127996"/>
                      <a:pt x="7877" y="275617"/>
                      <a:pt x="8747" y="312195"/>
                    </a:cubicBezTo>
                    <a:cubicBezTo>
                      <a:pt x="8747" y="323082"/>
                      <a:pt x="12667" y="332662"/>
                      <a:pt x="18763" y="341807"/>
                    </a:cubicBezTo>
                    <a:lnTo>
                      <a:pt x="1780" y="517297"/>
                    </a:lnTo>
                    <a:cubicBezTo>
                      <a:pt x="909" y="525571"/>
                      <a:pt x="-2575" y="534280"/>
                      <a:pt x="3522" y="542554"/>
                    </a:cubicBezTo>
                    <a:cubicBezTo>
                      <a:pt x="3522" y="542554"/>
                      <a:pt x="3522" y="542554"/>
                      <a:pt x="3522" y="542554"/>
                    </a:cubicBezTo>
                    <a:cubicBezTo>
                      <a:pt x="18763" y="556488"/>
                      <a:pt x="35311" y="569552"/>
                      <a:pt x="49681" y="584793"/>
                    </a:cubicBezTo>
                    <a:cubicBezTo>
                      <a:pt x="67970" y="604389"/>
                      <a:pt x="97581" y="606566"/>
                      <a:pt x="108468" y="584358"/>
                    </a:cubicBezTo>
                    <a:cubicBezTo>
                      <a:pt x="107162" y="582181"/>
                      <a:pt x="126322" y="401465"/>
                      <a:pt x="128935" y="401029"/>
                    </a:cubicBezTo>
                    <a:cubicBezTo>
                      <a:pt x="187722" y="358354"/>
                      <a:pt x="173352" y="394062"/>
                      <a:pt x="180754" y="298696"/>
                    </a:cubicBezTo>
                    <a:cubicBezTo>
                      <a:pt x="187286" y="252102"/>
                      <a:pt x="177271" y="204201"/>
                      <a:pt x="222994" y="171977"/>
                    </a:cubicBezTo>
                    <a:cubicBezTo>
                      <a:pt x="229961" y="167187"/>
                      <a:pt x="236058" y="160220"/>
                      <a:pt x="241719" y="154123"/>
                    </a:cubicBezTo>
                    <a:cubicBezTo>
                      <a:pt x="260444" y="133221"/>
                      <a:pt x="255653" y="85321"/>
                      <a:pt x="233009" y="70515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943C5EA1-EFB2-38AB-2288-AB7648173091}"/>
                  </a:ext>
                </a:extLst>
              </p:cNvPr>
              <p:cNvSpPr/>
              <p:nvPr/>
            </p:nvSpPr>
            <p:spPr>
              <a:xfrm>
                <a:off x="2996079" y="5095896"/>
                <a:ext cx="25256" cy="191167"/>
              </a:xfrm>
              <a:custGeom>
                <a:avLst/>
                <a:gdLst>
                  <a:gd name="connsiteX0" fmla="*/ 0 w 25256"/>
                  <a:gd name="connsiteY0" fmla="*/ 191167 h 191167"/>
                  <a:gd name="connsiteX1" fmla="*/ 17854 w 25256"/>
                  <a:gd name="connsiteY1" fmla="*/ 23079 h 191167"/>
                  <a:gd name="connsiteX2" fmla="*/ 25257 w 25256"/>
                  <a:gd name="connsiteY2" fmla="*/ 0 h 191167"/>
                  <a:gd name="connsiteX3" fmla="*/ 6532 w 25256"/>
                  <a:gd name="connsiteY3" fmla="*/ 165040 h 191167"/>
                  <a:gd name="connsiteX4" fmla="*/ 0 w 25256"/>
                  <a:gd name="connsiteY4" fmla="*/ 191167 h 191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256" h="191167">
                    <a:moveTo>
                      <a:pt x="0" y="191167"/>
                    </a:moveTo>
                    <a:cubicBezTo>
                      <a:pt x="5661" y="135864"/>
                      <a:pt x="12193" y="78383"/>
                      <a:pt x="17854" y="23079"/>
                    </a:cubicBezTo>
                    <a:cubicBezTo>
                      <a:pt x="18725" y="13935"/>
                      <a:pt x="18725" y="2177"/>
                      <a:pt x="25257" y="0"/>
                    </a:cubicBezTo>
                    <a:cubicBezTo>
                      <a:pt x="17418" y="78383"/>
                      <a:pt x="13935" y="110171"/>
                      <a:pt x="6532" y="165040"/>
                    </a:cubicBezTo>
                    <a:cubicBezTo>
                      <a:pt x="5661" y="173749"/>
                      <a:pt x="7838" y="183764"/>
                      <a:pt x="0" y="191167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08A0477F-74F3-530B-8768-5A4596E264F9}"/>
                  </a:ext>
                </a:extLst>
              </p:cNvPr>
              <p:cNvSpPr/>
              <p:nvPr/>
            </p:nvSpPr>
            <p:spPr>
              <a:xfrm>
                <a:off x="3149758" y="4869487"/>
                <a:ext cx="253287" cy="600258"/>
              </a:xfrm>
              <a:custGeom>
                <a:avLst/>
                <a:gdLst>
                  <a:gd name="connsiteX0" fmla="*/ 233010 w 253287"/>
                  <a:gd name="connsiteY0" fmla="*/ 70515 h 600258"/>
                  <a:gd name="connsiteX1" fmla="*/ 134595 w 253287"/>
                  <a:gd name="connsiteY1" fmla="*/ 7373 h 600258"/>
                  <a:gd name="connsiteX2" fmla="*/ 91485 w 253287"/>
                  <a:gd name="connsiteY2" fmla="*/ 6067 h 600258"/>
                  <a:gd name="connsiteX3" fmla="*/ 23989 w 253287"/>
                  <a:gd name="connsiteY3" fmla="*/ 110577 h 600258"/>
                  <a:gd name="connsiteX4" fmla="*/ 8748 w 253287"/>
                  <a:gd name="connsiteY4" fmla="*/ 312195 h 600258"/>
                  <a:gd name="connsiteX5" fmla="*/ 18763 w 253287"/>
                  <a:gd name="connsiteY5" fmla="*/ 341807 h 600258"/>
                  <a:gd name="connsiteX6" fmla="*/ 1780 w 253287"/>
                  <a:gd name="connsiteY6" fmla="*/ 517297 h 600258"/>
                  <a:gd name="connsiteX7" fmla="*/ 3522 w 253287"/>
                  <a:gd name="connsiteY7" fmla="*/ 542554 h 600258"/>
                  <a:gd name="connsiteX8" fmla="*/ 3522 w 253287"/>
                  <a:gd name="connsiteY8" fmla="*/ 542554 h 600258"/>
                  <a:gd name="connsiteX9" fmla="*/ 49681 w 253287"/>
                  <a:gd name="connsiteY9" fmla="*/ 584793 h 600258"/>
                  <a:gd name="connsiteX10" fmla="*/ 108468 w 253287"/>
                  <a:gd name="connsiteY10" fmla="*/ 584358 h 600258"/>
                  <a:gd name="connsiteX11" fmla="*/ 128934 w 253287"/>
                  <a:gd name="connsiteY11" fmla="*/ 401029 h 600258"/>
                  <a:gd name="connsiteX12" fmla="*/ 180754 w 253287"/>
                  <a:gd name="connsiteY12" fmla="*/ 298696 h 600258"/>
                  <a:gd name="connsiteX13" fmla="*/ 222994 w 253287"/>
                  <a:gd name="connsiteY13" fmla="*/ 171977 h 600258"/>
                  <a:gd name="connsiteX14" fmla="*/ 241719 w 253287"/>
                  <a:gd name="connsiteY14" fmla="*/ 154123 h 600258"/>
                  <a:gd name="connsiteX15" fmla="*/ 233010 w 253287"/>
                  <a:gd name="connsiteY15" fmla="*/ 70515 h 6002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3287" h="600258">
                    <a:moveTo>
                      <a:pt x="233010" y="70515"/>
                    </a:moveTo>
                    <a:cubicBezTo>
                      <a:pt x="200350" y="49177"/>
                      <a:pt x="167255" y="28275"/>
                      <a:pt x="134595" y="7373"/>
                    </a:cubicBezTo>
                    <a:cubicBezTo>
                      <a:pt x="120661" y="-1771"/>
                      <a:pt x="104113" y="-2642"/>
                      <a:pt x="91485" y="6067"/>
                    </a:cubicBezTo>
                    <a:cubicBezTo>
                      <a:pt x="54906" y="31323"/>
                      <a:pt x="25730" y="62241"/>
                      <a:pt x="23989" y="110577"/>
                    </a:cubicBezTo>
                    <a:cubicBezTo>
                      <a:pt x="23553" y="127996"/>
                      <a:pt x="7877" y="275617"/>
                      <a:pt x="8748" y="312195"/>
                    </a:cubicBezTo>
                    <a:cubicBezTo>
                      <a:pt x="8748" y="323082"/>
                      <a:pt x="12667" y="332662"/>
                      <a:pt x="18763" y="341807"/>
                    </a:cubicBezTo>
                    <a:lnTo>
                      <a:pt x="1780" y="517297"/>
                    </a:lnTo>
                    <a:cubicBezTo>
                      <a:pt x="909" y="525571"/>
                      <a:pt x="-2575" y="534280"/>
                      <a:pt x="3522" y="542554"/>
                    </a:cubicBezTo>
                    <a:cubicBezTo>
                      <a:pt x="3522" y="542554"/>
                      <a:pt x="3522" y="542554"/>
                      <a:pt x="3522" y="542554"/>
                    </a:cubicBezTo>
                    <a:cubicBezTo>
                      <a:pt x="18763" y="556488"/>
                      <a:pt x="35310" y="569552"/>
                      <a:pt x="49681" y="584793"/>
                    </a:cubicBezTo>
                    <a:cubicBezTo>
                      <a:pt x="67970" y="604389"/>
                      <a:pt x="97581" y="606566"/>
                      <a:pt x="108468" y="584358"/>
                    </a:cubicBezTo>
                    <a:cubicBezTo>
                      <a:pt x="107161" y="582181"/>
                      <a:pt x="126322" y="401465"/>
                      <a:pt x="128934" y="401029"/>
                    </a:cubicBezTo>
                    <a:cubicBezTo>
                      <a:pt x="187722" y="358354"/>
                      <a:pt x="173351" y="394062"/>
                      <a:pt x="180754" y="298696"/>
                    </a:cubicBezTo>
                    <a:cubicBezTo>
                      <a:pt x="187286" y="252102"/>
                      <a:pt x="177271" y="204201"/>
                      <a:pt x="222994" y="171977"/>
                    </a:cubicBezTo>
                    <a:cubicBezTo>
                      <a:pt x="229961" y="167187"/>
                      <a:pt x="236058" y="160220"/>
                      <a:pt x="241719" y="154123"/>
                    </a:cubicBezTo>
                    <a:cubicBezTo>
                      <a:pt x="260443" y="133657"/>
                      <a:pt x="255654" y="85756"/>
                      <a:pt x="233010" y="70515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BE9BEBCB-6870-12FA-4382-5E817C6A33D1}"/>
                  </a:ext>
                </a:extLst>
              </p:cNvPr>
              <p:cNvSpPr/>
              <p:nvPr/>
            </p:nvSpPr>
            <p:spPr>
              <a:xfrm>
                <a:off x="3253436" y="5270080"/>
                <a:ext cx="25256" cy="191167"/>
              </a:xfrm>
              <a:custGeom>
                <a:avLst/>
                <a:gdLst>
                  <a:gd name="connsiteX0" fmla="*/ 0 w 25256"/>
                  <a:gd name="connsiteY0" fmla="*/ 191167 h 191167"/>
                  <a:gd name="connsiteX1" fmla="*/ 17854 w 25256"/>
                  <a:gd name="connsiteY1" fmla="*/ 23079 h 191167"/>
                  <a:gd name="connsiteX2" fmla="*/ 25257 w 25256"/>
                  <a:gd name="connsiteY2" fmla="*/ 0 h 191167"/>
                  <a:gd name="connsiteX3" fmla="*/ 6532 w 25256"/>
                  <a:gd name="connsiteY3" fmla="*/ 165040 h 191167"/>
                  <a:gd name="connsiteX4" fmla="*/ 0 w 25256"/>
                  <a:gd name="connsiteY4" fmla="*/ 191167 h 191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256" h="191167">
                    <a:moveTo>
                      <a:pt x="0" y="191167"/>
                    </a:moveTo>
                    <a:cubicBezTo>
                      <a:pt x="5661" y="135864"/>
                      <a:pt x="12193" y="78383"/>
                      <a:pt x="17854" y="23079"/>
                    </a:cubicBezTo>
                    <a:cubicBezTo>
                      <a:pt x="18725" y="13935"/>
                      <a:pt x="18725" y="2177"/>
                      <a:pt x="25257" y="0"/>
                    </a:cubicBezTo>
                    <a:cubicBezTo>
                      <a:pt x="17418" y="78383"/>
                      <a:pt x="13935" y="110171"/>
                      <a:pt x="6532" y="165040"/>
                    </a:cubicBezTo>
                    <a:cubicBezTo>
                      <a:pt x="5661" y="174184"/>
                      <a:pt x="8274" y="184200"/>
                      <a:pt x="0" y="191167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2B9A8F81-F3A0-F680-56BE-9C7C8012A93B}"/>
                  </a:ext>
                </a:extLst>
              </p:cNvPr>
              <p:cNvSpPr/>
              <p:nvPr/>
            </p:nvSpPr>
            <p:spPr>
              <a:xfrm>
                <a:off x="3407115" y="5044106"/>
                <a:ext cx="253287" cy="600259"/>
              </a:xfrm>
              <a:custGeom>
                <a:avLst/>
                <a:gdLst>
                  <a:gd name="connsiteX0" fmla="*/ 233009 w 253287"/>
                  <a:gd name="connsiteY0" fmla="*/ 70515 h 600259"/>
                  <a:gd name="connsiteX1" fmla="*/ 134596 w 253287"/>
                  <a:gd name="connsiteY1" fmla="*/ 7373 h 600259"/>
                  <a:gd name="connsiteX2" fmla="*/ 91485 w 253287"/>
                  <a:gd name="connsiteY2" fmla="*/ 6067 h 600259"/>
                  <a:gd name="connsiteX3" fmla="*/ 23989 w 253287"/>
                  <a:gd name="connsiteY3" fmla="*/ 110577 h 600259"/>
                  <a:gd name="connsiteX4" fmla="*/ 8747 w 253287"/>
                  <a:gd name="connsiteY4" fmla="*/ 312195 h 600259"/>
                  <a:gd name="connsiteX5" fmla="*/ 18763 w 253287"/>
                  <a:gd name="connsiteY5" fmla="*/ 341807 h 600259"/>
                  <a:gd name="connsiteX6" fmla="*/ 1780 w 253287"/>
                  <a:gd name="connsiteY6" fmla="*/ 517297 h 600259"/>
                  <a:gd name="connsiteX7" fmla="*/ 3522 w 253287"/>
                  <a:gd name="connsiteY7" fmla="*/ 542554 h 600259"/>
                  <a:gd name="connsiteX8" fmla="*/ 3522 w 253287"/>
                  <a:gd name="connsiteY8" fmla="*/ 542554 h 600259"/>
                  <a:gd name="connsiteX9" fmla="*/ 49681 w 253287"/>
                  <a:gd name="connsiteY9" fmla="*/ 584794 h 600259"/>
                  <a:gd name="connsiteX10" fmla="*/ 108468 w 253287"/>
                  <a:gd name="connsiteY10" fmla="*/ 584358 h 600259"/>
                  <a:gd name="connsiteX11" fmla="*/ 128935 w 253287"/>
                  <a:gd name="connsiteY11" fmla="*/ 401029 h 600259"/>
                  <a:gd name="connsiteX12" fmla="*/ 180754 w 253287"/>
                  <a:gd name="connsiteY12" fmla="*/ 298696 h 600259"/>
                  <a:gd name="connsiteX13" fmla="*/ 222994 w 253287"/>
                  <a:gd name="connsiteY13" fmla="*/ 171977 h 600259"/>
                  <a:gd name="connsiteX14" fmla="*/ 241719 w 253287"/>
                  <a:gd name="connsiteY14" fmla="*/ 154123 h 600259"/>
                  <a:gd name="connsiteX15" fmla="*/ 233009 w 253287"/>
                  <a:gd name="connsiteY15" fmla="*/ 70515 h 600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3287" h="600259">
                    <a:moveTo>
                      <a:pt x="233009" y="70515"/>
                    </a:moveTo>
                    <a:cubicBezTo>
                      <a:pt x="200350" y="49178"/>
                      <a:pt x="167255" y="28275"/>
                      <a:pt x="134596" y="7373"/>
                    </a:cubicBezTo>
                    <a:cubicBezTo>
                      <a:pt x="120661" y="-1771"/>
                      <a:pt x="104113" y="-2642"/>
                      <a:pt x="91485" y="6067"/>
                    </a:cubicBezTo>
                    <a:cubicBezTo>
                      <a:pt x="54906" y="31323"/>
                      <a:pt x="25730" y="62241"/>
                      <a:pt x="23989" y="110577"/>
                    </a:cubicBezTo>
                    <a:cubicBezTo>
                      <a:pt x="23553" y="127996"/>
                      <a:pt x="7876" y="275617"/>
                      <a:pt x="8747" y="312195"/>
                    </a:cubicBezTo>
                    <a:cubicBezTo>
                      <a:pt x="8747" y="323082"/>
                      <a:pt x="12667" y="332662"/>
                      <a:pt x="18763" y="341807"/>
                    </a:cubicBezTo>
                    <a:lnTo>
                      <a:pt x="1780" y="517297"/>
                    </a:lnTo>
                    <a:cubicBezTo>
                      <a:pt x="909" y="525571"/>
                      <a:pt x="-2574" y="534280"/>
                      <a:pt x="3522" y="542554"/>
                    </a:cubicBezTo>
                    <a:cubicBezTo>
                      <a:pt x="3522" y="542554"/>
                      <a:pt x="3522" y="542554"/>
                      <a:pt x="3522" y="542554"/>
                    </a:cubicBezTo>
                    <a:cubicBezTo>
                      <a:pt x="18763" y="556489"/>
                      <a:pt x="35311" y="569552"/>
                      <a:pt x="49681" y="584794"/>
                    </a:cubicBezTo>
                    <a:cubicBezTo>
                      <a:pt x="67970" y="604389"/>
                      <a:pt x="97581" y="606567"/>
                      <a:pt x="108468" y="584358"/>
                    </a:cubicBezTo>
                    <a:cubicBezTo>
                      <a:pt x="107162" y="582181"/>
                      <a:pt x="126322" y="401465"/>
                      <a:pt x="128935" y="401029"/>
                    </a:cubicBezTo>
                    <a:cubicBezTo>
                      <a:pt x="187722" y="358354"/>
                      <a:pt x="173351" y="394062"/>
                      <a:pt x="180754" y="298696"/>
                    </a:cubicBezTo>
                    <a:cubicBezTo>
                      <a:pt x="187286" y="252102"/>
                      <a:pt x="177271" y="204201"/>
                      <a:pt x="222994" y="171977"/>
                    </a:cubicBezTo>
                    <a:cubicBezTo>
                      <a:pt x="229961" y="167187"/>
                      <a:pt x="236058" y="160220"/>
                      <a:pt x="241719" y="154123"/>
                    </a:cubicBezTo>
                    <a:cubicBezTo>
                      <a:pt x="260443" y="133221"/>
                      <a:pt x="255653" y="85321"/>
                      <a:pt x="233009" y="70515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3C853296-F930-5B9E-4671-143B7384326C}"/>
                  </a:ext>
                </a:extLst>
              </p:cNvPr>
              <p:cNvSpPr/>
              <p:nvPr/>
            </p:nvSpPr>
            <p:spPr>
              <a:xfrm>
                <a:off x="3510793" y="5444700"/>
                <a:ext cx="25256" cy="191166"/>
              </a:xfrm>
              <a:custGeom>
                <a:avLst/>
                <a:gdLst>
                  <a:gd name="connsiteX0" fmla="*/ 0 w 25256"/>
                  <a:gd name="connsiteY0" fmla="*/ 191167 h 191166"/>
                  <a:gd name="connsiteX1" fmla="*/ 17854 w 25256"/>
                  <a:gd name="connsiteY1" fmla="*/ 23079 h 191166"/>
                  <a:gd name="connsiteX2" fmla="*/ 25257 w 25256"/>
                  <a:gd name="connsiteY2" fmla="*/ 0 h 191166"/>
                  <a:gd name="connsiteX3" fmla="*/ 6532 w 25256"/>
                  <a:gd name="connsiteY3" fmla="*/ 165039 h 191166"/>
                  <a:gd name="connsiteX4" fmla="*/ 0 w 25256"/>
                  <a:gd name="connsiteY4" fmla="*/ 191167 h 191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256" h="191166">
                    <a:moveTo>
                      <a:pt x="0" y="191167"/>
                    </a:moveTo>
                    <a:cubicBezTo>
                      <a:pt x="5661" y="135863"/>
                      <a:pt x="12193" y="78383"/>
                      <a:pt x="17854" y="23079"/>
                    </a:cubicBezTo>
                    <a:cubicBezTo>
                      <a:pt x="18725" y="13935"/>
                      <a:pt x="18725" y="2177"/>
                      <a:pt x="25257" y="0"/>
                    </a:cubicBezTo>
                    <a:cubicBezTo>
                      <a:pt x="17418" y="78383"/>
                      <a:pt x="13935" y="110171"/>
                      <a:pt x="6532" y="165039"/>
                    </a:cubicBezTo>
                    <a:cubicBezTo>
                      <a:pt x="5661" y="173748"/>
                      <a:pt x="8274" y="183764"/>
                      <a:pt x="0" y="191167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0C3EC863-1936-4D5B-EDAC-1ABB2BDA4C05}"/>
                  </a:ext>
                </a:extLst>
              </p:cNvPr>
              <p:cNvSpPr/>
              <p:nvPr/>
            </p:nvSpPr>
            <p:spPr>
              <a:xfrm>
                <a:off x="3664908" y="5218290"/>
                <a:ext cx="252969" cy="600259"/>
              </a:xfrm>
              <a:custGeom>
                <a:avLst/>
                <a:gdLst>
                  <a:gd name="connsiteX0" fmla="*/ 233009 w 252969"/>
                  <a:gd name="connsiteY0" fmla="*/ 70515 h 600259"/>
                  <a:gd name="connsiteX1" fmla="*/ 134596 w 252969"/>
                  <a:gd name="connsiteY1" fmla="*/ 7373 h 600259"/>
                  <a:gd name="connsiteX2" fmla="*/ 91485 w 252969"/>
                  <a:gd name="connsiteY2" fmla="*/ 6067 h 600259"/>
                  <a:gd name="connsiteX3" fmla="*/ 23989 w 252969"/>
                  <a:gd name="connsiteY3" fmla="*/ 110577 h 600259"/>
                  <a:gd name="connsiteX4" fmla="*/ 8747 w 252969"/>
                  <a:gd name="connsiteY4" fmla="*/ 312195 h 600259"/>
                  <a:gd name="connsiteX5" fmla="*/ 18763 w 252969"/>
                  <a:gd name="connsiteY5" fmla="*/ 341807 h 600259"/>
                  <a:gd name="connsiteX6" fmla="*/ 1780 w 252969"/>
                  <a:gd name="connsiteY6" fmla="*/ 517297 h 600259"/>
                  <a:gd name="connsiteX7" fmla="*/ 3522 w 252969"/>
                  <a:gd name="connsiteY7" fmla="*/ 542554 h 600259"/>
                  <a:gd name="connsiteX8" fmla="*/ 3522 w 252969"/>
                  <a:gd name="connsiteY8" fmla="*/ 542554 h 600259"/>
                  <a:gd name="connsiteX9" fmla="*/ 49681 w 252969"/>
                  <a:gd name="connsiteY9" fmla="*/ 584794 h 600259"/>
                  <a:gd name="connsiteX10" fmla="*/ 108468 w 252969"/>
                  <a:gd name="connsiteY10" fmla="*/ 584358 h 600259"/>
                  <a:gd name="connsiteX11" fmla="*/ 128934 w 252969"/>
                  <a:gd name="connsiteY11" fmla="*/ 401029 h 600259"/>
                  <a:gd name="connsiteX12" fmla="*/ 180754 w 252969"/>
                  <a:gd name="connsiteY12" fmla="*/ 298696 h 600259"/>
                  <a:gd name="connsiteX13" fmla="*/ 222994 w 252969"/>
                  <a:gd name="connsiteY13" fmla="*/ 171977 h 600259"/>
                  <a:gd name="connsiteX14" fmla="*/ 241719 w 252969"/>
                  <a:gd name="connsiteY14" fmla="*/ 154123 h 600259"/>
                  <a:gd name="connsiteX15" fmla="*/ 233009 w 252969"/>
                  <a:gd name="connsiteY15" fmla="*/ 70515 h 600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2969" h="600259">
                    <a:moveTo>
                      <a:pt x="233009" y="70515"/>
                    </a:moveTo>
                    <a:cubicBezTo>
                      <a:pt x="200350" y="49178"/>
                      <a:pt x="167255" y="28275"/>
                      <a:pt x="134596" y="7373"/>
                    </a:cubicBezTo>
                    <a:cubicBezTo>
                      <a:pt x="120661" y="-1771"/>
                      <a:pt x="104113" y="-2642"/>
                      <a:pt x="91485" y="6067"/>
                    </a:cubicBezTo>
                    <a:cubicBezTo>
                      <a:pt x="54906" y="31323"/>
                      <a:pt x="25730" y="62241"/>
                      <a:pt x="23989" y="110577"/>
                    </a:cubicBezTo>
                    <a:cubicBezTo>
                      <a:pt x="23553" y="127996"/>
                      <a:pt x="7876" y="275617"/>
                      <a:pt x="8747" y="312195"/>
                    </a:cubicBezTo>
                    <a:cubicBezTo>
                      <a:pt x="8747" y="323082"/>
                      <a:pt x="12667" y="332662"/>
                      <a:pt x="18763" y="341807"/>
                    </a:cubicBezTo>
                    <a:lnTo>
                      <a:pt x="1780" y="517297"/>
                    </a:lnTo>
                    <a:cubicBezTo>
                      <a:pt x="909" y="525571"/>
                      <a:pt x="-2574" y="534280"/>
                      <a:pt x="3522" y="542554"/>
                    </a:cubicBezTo>
                    <a:cubicBezTo>
                      <a:pt x="3522" y="542554"/>
                      <a:pt x="3522" y="542554"/>
                      <a:pt x="3522" y="542554"/>
                    </a:cubicBezTo>
                    <a:cubicBezTo>
                      <a:pt x="18763" y="556489"/>
                      <a:pt x="35310" y="569552"/>
                      <a:pt x="49681" y="584794"/>
                    </a:cubicBezTo>
                    <a:cubicBezTo>
                      <a:pt x="67970" y="604389"/>
                      <a:pt x="97581" y="606567"/>
                      <a:pt x="108468" y="584358"/>
                    </a:cubicBezTo>
                    <a:cubicBezTo>
                      <a:pt x="107161" y="582181"/>
                      <a:pt x="126322" y="401465"/>
                      <a:pt x="128934" y="401029"/>
                    </a:cubicBezTo>
                    <a:cubicBezTo>
                      <a:pt x="187721" y="358354"/>
                      <a:pt x="173351" y="394062"/>
                      <a:pt x="180754" y="298696"/>
                    </a:cubicBezTo>
                    <a:cubicBezTo>
                      <a:pt x="187286" y="252102"/>
                      <a:pt x="177271" y="204201"/>
                      <a:pt x="222994" y="171977"/>
                    </a:cubicBezTo>
                    <a:cubicBezTo>
                      <a:pt x="229961" y="167187"/>
                      <a:pt x="236058" y="160220"/>
                      <a:pt x="241719" y="154123"/>
                    </a:cubicBezTo>
                    <a:cubicBezTo>
                      <a:pt x="260008" y="133657"/>
                      <a:pt x="255218" y="85756"/>
                      <a:pt x="233009" y="70515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323FDDBD-3481-7A00-878E-EE9DEC00F622}"/>
                  </a:ext>
                </a:extLst>
              </p:cNvPr>
              <p:cNvSpPr/>
              <p:nvPr/>
            </p:nvSpPr>
            <p:spPr>
              <a:xfrm>
                <a:off x="3768150" y="5618884"/>
                <a:ext cx="25256" cy="191166"/>
              </a:xfrm>
              <a:custGeom>
                <a:avLst/>
                <a:gdLst>
                  <a:gd name="connsiteX0" fmla="*/ 0 w 25256"/>
                  <a:gd name="connsiteY0" fmla="*/ 191167 h 191166"/>
                  <a:gd name="connsiteX1" fmla="*/ 17854 w 25256"/>
                  <a:gd name="connsiteY1" fmla="*/ 23079 h 191166"/>
                  <a:gd name="connsiteX2" fmla="*/ 25257 w 25256"/>
                  <a:gd name="connsiteY2" fmla="*/ 0 h 191166"/>
                  <a:gd name="connsiteX3" fmla="*/ 6532 w 25256"/>
                  <a:gd name="connsiteY3" fmla="*/ 165039 h 191166"/>
                  <a:gd name="connsiteX4" fmla="*/ 0 w 25256"/>
                  <a:gd name="connsiteY4" fmla="*/ 191167 h 191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256" h="191166">
                    <a:moveTo>
                      <a:pt x="0" y="191167"/>
                    </a:moveTo>
                    <a:cubicBezTo>
                      <a:pt x="5661" y="135863"/>
                      <a:pt x="12193" y="78383"/>
                      <a:pt x="17854" y="23079"/>
                    </a:cubicBezTo>
                    <a:cubicBezTo>
                      <a:pt x="18725" y="13935"/>
                      <a:pt x="18725" y="2177"/>
                      <a:pt x="25257" y="0"/>
                    </a:cubicBezTo>
                    <a:cubicBezTo>
                      <a:pt x="17418" y="78383"/>
                      <a:pt x="13935" y="110171"/>
                      <a:pt x="6532" y="165039"/>
                    </a:cubicBezTo>
                    <a:cubicBezTo>
                      <a:pt x="5661" y="174184"/>
                      <a:pt x="8274" y="184200"/>
                      <a:pt x="0" y="191167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D3078F22-635F-3064-0444-FB1C92280F02}"/>
                  </a:ext>
                </a:extLst>
              </p:cNvPr>
              <p:cNvSpPr/>
              <p:nvPr/>
            </p:nvSpPr>
            <p:spPr>
              <a:xfrm>
                <a:off x="3922265" y="5392910"/>
                <a:ext cx="252969" cy="600259"/>
              </a:xfrm>
              <a:custGeom>
                <a:avLst/>
                <a:gdLst>
                  <a:gd name="connsiteX0" fmla="*/ 233009 w 252969"/>
                  <a:gd name="connsiteY0" fmla="*/ 70515 h 600259"/>
                  <a:gd name="connsiteX1" fmla="*/ 134595 w 252969"/>
                  <a:gd name="connsiteY1" fmla="*/ 7373 h 600259"/>
                  <a:gd name="connsiteX2" fmla="*/ 91485 w 252969"/>
                  <a:gd name="connsiteY2" fmla="*/ 6067 h 600259"/>
                  <a:gd name="connsiteX3" fmla="*/ 23988 w 252969"/>
                  <a:gd name="connsiteY3" fmla="*/ 110577 h 600259"/>
                  <a:gd name="connsiteX4" fmla="*/ 8747 w 252969"/>
                  <a:gd name="connsiteY4" fmla="*/ 312195 h 600259"/>
                  <a:gd name="connsiteX5" fmla="*/ 18763 w 252969"/>
                  <a:gd name="connsiteY5" fmla="*/ 341807 h 600259"/>
                  <a:gd name="connsiteX6" fmla="*/ 1780 w 252969"/>
                  <a:gd name="connsiteY6" fmla="*/ 517297 h 600259"/>
                  <a:gd name="connsiteX7" fmla="*/ 3522 w 252969"/>
                  <a:gd name="connsiteY7" fmla="*/ 542554 h 600259"/>
                  <a:gd name="connsiteX8" fmla="*/ 3522 w 252969"/>
                  <a:gd name="connsiteY8" fmla="*/ 542554 h 600259"/>
                  <a:gd name="connsiteX9" fmla="*/ 49681 w 252969"/>
                  <a:gd name="connsiteY9" fmla="*/ 584793 h 600259"/>
                  <a:gd name="connsiteX10" fmla="*/ 108468 w 252969"/>
                  <a:gd name="connsiteY10" fmla="*/ 584358 h 600259"/>
                  <a:gd name="connsiteX11" fmla="*/ 128935 w 252969"/>
                  <a:gd name="connsiteY11" fmla="*/ 401029 h 600259"/>
                  <a:gd name="connsiteX12" fmla="*/ 180754 w 252969"/>
                  <a:gd name="connsiteY12" fmla="*/ 298696 h 600259"/>
                  <a:gd name="connsiteX13" fmla="*/ 222994 w 252969"/>
                  <a:gd name="connsiteY13" fmla="*/ 171977 h 600259"/>
                  <a:gd name="connsiteX14" fmla="*/ 241719 w 252969"/>
                  <a:gd name="connsiteY14" fmla="*/ 154123 h 600259"/>
                  <a:gd name="connsiteX15" fmla="*/ 233009 w 252969"/>
                  <a:gd name="connsiteY15" fmla="*/ 70515 h 600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2969" h="600259">
                    <a:moveTo>
                      <a:pt x="233009" y="70515"/>
                    </a:moveTo>
                    <a:cubicBezTo>
                      <a:pt x="200350" y="49177"/>
                      <a:pt x="167255" y="28275"/>
                      <a:pt x="134595" y="7373"/>
                    </a:cubicBezTo>
                    <a:cubicBezTo>
                      <a:pt x="120661" y="-1772"/>
                      <a:pt x="104113" y="-2642"/>
                      <a:pt x="91485" y="6067"/>
                    </a:cubicBezTo>
                    <a:cubicBezTo>
                      <a:pt x="54906" y="31324"/>
                      <a:pt x="25730" y="62241"/>
                      <a:pt x="23988" y="110577"/>
                    </a:cubicBezTo>
                    <a:cubicBezTo>
                      <a:pt x="23553" y="127996"/>
                      <a:pt x="7877" y="275617"/>
                      <a:pt x="8747" y="312195"/>
                    </a:cubicBezTo>
                    <a:cubicBezTo>
                      <a:pt x="8747" y="323082"/>
                      <a:pt x="12667" y="332662"/>
                      <a:pt x="18763" y="341807"/>
                    </a:cubicBezTo>
                    <a:lnTo>
                      <a:pt x="1780" y="517297"/>
                    </a:lnTo>
                    <a:cubicBezTo>
                      <a:pt x="909" y="525571"/>
                      <a:pt x="-2575" y="534280"/>
                      <a:pt x="3522" y="542554"/>
                    </a:cubicBezTo>
                    <a:cubicBezTo>
                      <a:pt x="3522" y="542554"/>
                      <a:pt x="3522" y="542554"/>
                      <a:pt x="3522" y="542554"/>
                    </a:cubicBezTo>
                    <a:cubicBezTo>
                      <a:pt x="18763" y="556489"/>
                      <a:pt x="35311" y="569552"/>
                      <a:pt x="49681" y="584793"/>
                    </a:cubicBezTo>
                    <a:cubicBezTo>
                      <a:pt x="67970" y="604389"/>
                      <a:pt x="97581" y="606566"/>
                      <a:pt x="108468" y="584358"/>
                    </a:cubicBezTo>
                    <a:cubicBezTo>
                      <a:pt x="107162" y="582181"/>
                      <a:pt x="126322" y="401465"/>
                      <a:pt x="128935" y="401029"/>
                    </a:cubicBezTo>
                    <a:cubicBezTo>
                      <a:pt x="187722" y="358354"/>
                      <a:pt x="173352" y="394062"/>
                      <a:pt x="180754" y="298696"/>
                    </a:cubicBezTo>
                    <a:cubicBezTo>
                      <a:pt x="187286" y="252102"/>
                      <a:pt x="177271" y="204201"/>
                      <a:pt x="222994" y="171977"/>
                    </a:cubicBezTo>
                    <a:cubicBezTo>
                      <a:pt x="229961" y="167187"/>
                      <a:pt x="236058" y="160220"/>
                      <a:pt x="241719" y="154123"/>
                    </a:cubicBezTo>
                    <a:cubicBezTo>
                      <a:pt x="260008" y="133221"/>
                      <a:pt x="255218" y="85320"/>
                      <a:pt x="233009" y="70515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AAE2558D-1F53-7A45-5341-BE789CE2A8A6}"/>
                  </a:ext>
                </a:extLst>
              </p:cNvPr>
              <p:cNvSpPr/>
              <p:nvPr/>
            </p:nvSpPr>
            <p:spPr>
              <a:xfrm>
                <a:off x="4025507" y="5793504"/>
                <a:ext cx="25256" cy="191167"/>
              </a:xfrm>
              <a:custGeom>
                <a:avLst/>
                <a:gdLst>
                  <a:gd name="connsiteX0" fmla="*/ 0 w 25256"/>
                  <a:gd name="connsiteY0" fmla="*/ 191167 h 191167"/>
                  <a:gd name="connsiteX1" fmla="*/ 17854 w 25256"/>
                  <a:gd name="connsiteY1" fmla="*/ 23079 h 191167"/>
                  <a:gd name="connsiteX2" fmla="*/ 25257 w 25256"/>
                  <a:gd name="connsiteY2" fmla="*/ 0 h 191167"/>
                  <a:gd name="connsiteX3" fmla="*/ 6532 w 25256"/>
                  <a:gd name="connsiteY3" fmla="*/ 165040 h 191167"/>
                  <a:gd name="connsiteX4" fmla="*/ 0 w 25256"/>
                  <a:gd name="connsiteY4" fmla="*/ 191167 h 191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256" h="191167">
                    <a:moveTo>
                      <a:pt x="0" y="191167"/>
                    </a:moveTo>
                    <a:cubicBezTo>
                      <a:pt x="5661" y="135864"/>
                      <a:pt x="12193" y="78383"/>
                      <a:pt x="17854" y="23079"/>
                    </a:cubicBezTo>
                    <a:cubicBezTo>
                      <a:pt x="18725" y="13935"/>
                      <a:pt x="18725" y="2177"/>
                      <a:pt x="25257" y="0"/>
                    </a:cubicBezTo>
                    <a:cubicBezTo>
                      <a:pt x="17418" y="78383"/>
                      <a:pt x="13935" y="110171"/>
                      <a:pt x="6532" y="165040"/>
                    </a:cubicBezTo>
                    <a:cubicBezTo>
                      <a:pt x="6097" y="173749"/>
                      <a:pt x="8274" y="183764"/>
                      <a:pt x="0" y="191167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9899A52A-81D8-433B-5B41-F0006E49DF7D}"/>
                  </a:ext>
                </a:extLst>
              </p:cNvPr>
              <p:cNvSpPr/>
              <p:nvPr/>
            </p:nvSpPr>
            <p:spPr>
              <a:xfrm>
                <a:off x="4179622" y="5567094"/>
                <a:ext cx="253102" cy="600259"/>
              </a:xfrm>
              <a:custGeom>
                <a:avLst/>
                <a:gdLst>
                  <a:gd name="connsiteX0" fmla="*/ 233010 w 253102"/>
                  <a:gd name="connsiteY0" fmla="*/ 70515 h 600259"/>
                  <a:gd name="connsiteX1" fmla="*/ 134595 w 253102"/>
                  <a:gd name="connsiteY1" fmla="*/ 7373 h 600259"/>
                  <a:gd name="connsiteX2" fmla="*/ 91485 w 253102"/>
                  <a:gd name="connsiteY2" fmla="*/ 6067 h 600259"/>
                  <a:gd name="connsiteX3" fmla="*/ 23989 w 253102"/>
                  <a:gd name="connsiteY3" fmla="*/ 110577 h 600259"/>
                  <a:gd name="connsiteX4" fmla="*/ 8748 w 253102"/>
                  <a:gd name="connsiteY4" fmla="*/ 312195 h 600259"/>
                  <a:gd name="connsiteX5" fmla="*/ 18763 w 253102"/>
                  <a:gd name="connsiteY5" fmla="*/ 341807 h 600259"/>
                  <a:gd name="connsiteX6" fmla="*/ 1780 w 253102"/>
                  <a:gd name="connsiteY6" fmla="*/ 517297 h 600259"/>
                  <a:gd name="connsiteX7" fmla="*/ 3522 w 253102"/>
                  <a:gd name="connsiteY7" fmla="*/ 542554 h 600259"/>
                  <a:gd name="connsiteX8" fmla="*/ 3522 w 253102"/>
                  <a:gd name="connsiteY8" fmla="*/ 542554 h 600259"/>
                  <a:gd name="connsiteX9" fmla="*/ 49681 w 253102"/>
                  <a:gd name="connsiteY9" fmla="*/ 584793 h 600259"/>
                  <a:gd name="connsiteX10" fmla="*/ 108468 w 253102"/>
                  <a:gd name="connsiteY10" fmla="*/ 584358 h 600259"/>
                  <a:gd name="connsiteX11" fmla="*/ 128934 w 253102"/>
                  <a:gd name="connsiteY11" fmla="*/ 401029 h 600259"/>
                  <a:gd name="connsiteX12" fmla="*/ 180754 w 253102"/>
                  <a:gd name="connsiteY12" fmla="*/ 298696 h 600259"/>
                  <a:gd name="connsiteX13" fmla="*/ 222994 w 253102"/>
                  <a:gd name="connsiteY13" fmla="*/ 171977 h 600259"/>
                  <a:gd name="connsiteX14" fmla="*/ 241719 w 253102"/>
                  <a:gd name="connsiteY14" fmla="*/ 154123 h 600259"/>
                  <a:gd name="connsiteX15" fmla="*/ 233010 w 253102"/>
                  <a:gd name="connsiteY15" fmla="*/ 70515 h 600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3102" h="600259">
                    <a:moveTo>
                      <a:pt x="233010" y="70515"/>
                    </a:moveTo>
                    <a:cubicBezTo>
                      <a:pt x="200350" y="49177"/>
                      <a:pt x="167255" y="28275"/>
                      <a:pt x="134595" y="7373"/>
                    </a:cubicBezTo>
                    <a:cubicBezTo>
                      <a:pt x="120661" y="-1772"/>
                      <a:pt x="104113" y="-2642"/>
                      <a:pt x="91485" y="6067"/>
                    </a:cubicBezTo>
                    <a:cubicBezTo>
                      <a:pt x="54906" y="31324"/>
                      <a:pt x="25730" y="62241"/>
                      <a:pt x="23989" y="110577"/>
                    </a:cubicBezTo>
                    <a:cubicBezTo>
                      <a:pt x="23553" y="127996"/>
                      <a:pt x="7877" y="275617"/>
                      <a:pt x="8748" y="312195"/>
                    </a:cubicBezTo>
                    <a:cubicBezTo>
                      <a:pt x="8748" y="323082"/>
                      <a:pt x="12667" y="332662"/>
                      <a:pt x="18763" y="341807"/>
                    </a:cubicBezTo>
                    <a:lnTo>
                      <a:pt x="1780" y="517297"/>
                    </a:lnTo>
                    <a:cubicBezTo>
                      <a:pt x="909" y="525571"/>
                      <a:pt x="-2575" y="534280"/>
                      <a:pt x="3522" y="542554"/>
                    </a:cubicBezTo>
                    <a:cubicBezTo>
                      <a:pt x="3522" y="542554"/>
                      <a:pt x="3522" y="542554"/>
                      <a:pt x="3522" y="542554"/>
                    </a:cubicBezTo>
                    <a:cubicBezTo>
                      <a:pt x="18763" y="556489"/>
                      <a:pt x="35310" y="569552"/>
                      <a:pt x="49681" y="584793"/>
                    </a:cubicBezTo>
                    <a:cubicBezTo>
                      <a:pt x="67970" y="604389"/>
                      <a:pt x="97581" y="606566"/>
                      <a:pt x="108468" y="584358"/>
                    </a:cubicBezTo>
                    <a:cubicBezTo>
                      <a:pt x="107161" y="582181"/>
                      <a:pt x="126322" y="401465"/>
                      <a:pt x="128934" y="401029"/>
                    </a:cubicBezTo>
                    <a:cubicBezTo>
                      <a:pt x="187722" y="358354"/>
                      <a:pt x="173351" y="394062"/>
                      <a:pt x="180754" y="298696"/>
                    </a:cubicBezTo>
                    <a:cubicBezTo>
                      <a:pt x="187286" y="252102"/>
                      <a:pt x="177271" y="204201"/>
                      <a:pt x="222994" y="171977"/>
                    </a:cubicBezTo>
                    <a:cubicBezTo>
                      <a:pt x="229961" y="167187"/>
                      <a:pt x="236058" y="160220"/>
                      <a:pt x="241719" y="154123"/>
                    </a:cubicBezTo>
                    <a:cubicBezTo>
                      <a:pt x="260008" y="133657"/>
                      <a:pt x="255654" y="85756"/>
                      <a:pt x="233010" y="70515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5C04D577-66E1-D7C2-BCB5-1F11F0217147}"/>
                  </a:ext>
                </a:extLst>
              </p:cNvPr>
              <p:cNvSpPr/>
              <p:nvPr/>
            </p:nvSpPr>
            <p:spPr>
              <a:xfrm>
                <a:off x="4283300" y="5967688"/>
                <a:ext cx="25256" cy="191167"/>
              </a:xfrm>
              <a:custGeom>
                <a:avLst/>
                <a:gdLst>
                  <a:gd name="connsiteX0" fmla="*/ 0 w 25256"/>
                  <a:gd name="connsiteY0" fmla="*/ 191167 h 191167"/>
                  <a:gd name="connsiteX1" fmla="*/ 17854 w 25256"/>
                  <a:gd name="connsiteY1" fmla="*/ 23079 h 191167"/>
                  <a:gd name="connsiteX2" fmla="*/ 25257 w 25256"/>
                  <a:gd name="connsiteY2" fmla="*/ 0 h 191167"/>
                  <a:gd name="connsiteX3" fmla="*/ 6532 w 25256"/>
                  <a:gd name="connsiteY3" fmla="*/ 165040 h 191167"/>
                  <a:gd name="connsiteX4" fmla="*/ 0 w 25256"/>
                  <a:gd name="connsiteY4" fmla="*/ 191167 h 191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256" h="191167">
                    <a:moveTo>
                      <a:pt x="0" y="191167"/>
                    </a:moveTo>
                    <a:cubicBezTo>
                      <a:pt x="5661" y="135864"/>
                      <a:pt x="12193" y="78383"/>
                      <a:pt x="17854" y="23079"/>
                    </a:cubicBezTo>
                    <a:cubicBezTo>
                      <a:pt x="18725" y="13935"/>
                      <a:pt x="18725" y="2177"/>
                      <a:pt x="25257" y="0"/>
                    </a:cubicBezTo>
                    <a:cubicBezTo>
                      <a:pt x="17418" y="78383"/>
                      <a:pt x="13935" y="110171"/>
                      <a:pt x="6532" y="165040"/>
                    </a:cubicBezTo>
                    <a:cubicBezTo>
                      <a:pt x="5661" y="174184"/>
                      <a:pt x="7838" y="184200"/>
                      <a:pt x="0" y="191167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CA6F136A-AD2A-4223-B565-8DBD4515965F}"/>
                  </a:ext>
                </a:extLst>
              </p:cNvPr>
              <p:cNvSpPr/>
              <p:nvPr/>
            </p:nvSpPr>
            <p:spPr>
              <a:xfrm>
                <a:off x="1798128" y="1783904"/>
                <a:ext cx="168907" cy="131390"/>
              </a:xfrm>
              <a:custGeom>
                <a:avLst/>
                <a:gdLst>
                  <a:gd name="connsiteX0" fmla="*/ 154588 w 168907"/>
                  <a:gd name="connsiteY0" fmla="*/ 131391 h 131390"/>
                  <a:gd name="connsiteX1" fmla="*/ 0 w 168907"/>
                  <a:gd name="connsiteY1" fmla="*/ 29493 h 131390"/>
                  <a:gd name="connsiteX2" fmla="*/ 61400 w 168907"/>
                  <a:gd name="connsiteY2" fmla="*/ 8155 h 131390"/>
                  <a:gd name="connsiteX3" fmla="*/ 146315 w 168907"/>
                  <a:gd name="connsiteY3" fmla="*/ 63894 h 131390"/>
                  <a:gd name="connsiteX4" fmla="*/ 154588 w 168907"/>
                  <a:gd name="connsiteY4" fmla="*/ 131391 h 131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8907" h="131390">
                    <a:moveTo>
                      <a:pt x="154588" y="131391"/>
                    </a:moveTo>
                    <a:cubicBezTo>
                      <a:pt x="81431" y="86538"/>
                      <a:pt x="62271" y="71297"/>
                      <a:pt x="0" y="29493"/>
                    </a:cubicBezTo>
                    <a:cubicBezTo>
                      <a:pt x="26563" y="4672"/>
                      <a:pt x="33095" y="-10134"/>
                      <a:pt x="61400" y="8155"/>
                    </a:cubicBezTo>
                    <a:cubicBezTo>
                      <a:pt x="82737" y="21655"/>
                      <a:pt x="124977" y="49960"/>
                      <a:pt x="146315" y="63894"/>
                    </a:cubicBezTo>
                    <a:cubicBezTo>
                      <a:pt x="178539" y="84796"/>
                      <a:pt x="171571" y="95247"/>
                      <a:pt x="154588" y="131391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05B68FA0-24FD-53AD-A2FC-2EF8AD0C3C3E}"/>
                  </a:ext>
                </a:extLst>
              </p:cNvPr>
              <p:cNvSpPr/>
              <p:nvPr/>
            </p:nvSpPr>
            <p:spPr>
              <a:xfrm>
                <a:off x="2058098" y="1959830"/>
                <a:ext cx="168689" cy="131390"/>
              </a:xfrm>
              <a:custGeom>
                <a:avLst/>
                <a:gdLst>
                  <a:gd name="connsiteX0" fmla="*/ 154153 w 168689"/>
                  <a:gd name="connsiteY0" fmla="*/ 131391 h 131390"/>
                  <a:gd name="connsiteX1" fmla="*/ 0 w 168689"/>
                  <a:gd name="connsiteY1" fmla="*/ 29493 h 131390"/>
                  <a:gd name="connsiteX2" fmla="*/ 61400 w 168689"/>
                  <a:gd name="connsiteY2" fmla="*/ 8155 h 131390"/>
                  <a:gd name="connsiteX3" fmla="*/ 146315 w 168689"/>
                  <a:gd name="connsiteY3" fmla="*/ 63894 h 131390"/>
                  <a:gd name="connsiteX4" fmla="*/ 154153 w 168689"/>
                  <a:gd name="connsiteY4" fmla="*/ 131391 h 131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8689" h="131390">
                    <a:moveTo>
                      <a:pt x="154153" y="131391"/>
                    </a:moveTo>
                    <a:cubicBezTo>
                      <a:pt x="81431" y="86538"/>
                      <a:pt x="62271" y="71297"/>
                      <a:pt x="0" y="29493"/>
                    </a:cubicBezTo>
                    <a:cubicBezTo>
                      <a:pt x="26563" y="4672"/>
                      <a:pt x="33095" y="-10134"/>
                      <a:pt x="61400" y="8155"/>
                    </a:cubicBezTo>
                    <a:cubicBezTo>
                      <a:pt x="82737" y="21655"/>
                      <a:pt x="124977" y="49960"/>
                      <a:pt x="146315" y="63894"/>
                    </a:cubicBezTo>
                    <a:cubicBezTo>
                      <a:pt x="178103" y="84361"/>
                      <a:pt x="171571" y="95247"/>
                      <a:pt x="154153" y="131391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CA3E8356-E0FF-305D-1F6C-F26FC416CD12}"/>
                  </a:ext>
                </a:extLst>
              </p:cNvPr>
              <p:cNvSpPr/>
              <p:nvPr/>
            </p:nvSpPr>
            <p:spPr>
              <a:xfrm>
                <a:off x="2317632" y="2135756"/>
                <a:ext cx="168907" cy="131390"/>
              </a:xfrm>
              <a:custGeom>
                <a:avLst/>
                <a:gdLst>
                  <a:gd name="connsiteX0" fmla="*/ 154588 w 168907"/>
                  <a:gd name="connsiteY0" fmla="*/ 131391 h 131390"/>
                  <a:gd name="connsiteX1" fmla="*/ 0 w 168907"/>
                  <a:gd name="connsiteY1" fmla="*/ 29493 h 131390"/>
                  <a:gd name="connsiteX2" fmla="*/ 61400 w 168907"/>
                  <a:gd name="connsiteY2" fmla="*/ 8155 h 131390"/>
                  <a:gd name="connsiteX3" fmla="*/ 146315 w 168907"/>
                  <a:gd name="connsiteY3" fmla="*/ 63894 h 131390"/>
                  <a:gd name="connsiteX4" fmla="*/ 154588 w 168907"/>
                  <a:gd name="connsiteY4" fmla="*/ 131391 h 131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8907" h="131390">
                    <a:moveTo>
                      <a:pt x="154588" y="131391"/>
                    </a:moveTo>
                    <a:cubicBezTo>
                      <a:pt x="81866" y="86538"/>
                      <a:pt x="62271" y="71297"/>
                      <a:pt x="0" y="29493"/>
                    </a:cubicBezTo>
                    <a:cubicBezTo>
                      <a:pt x="26563" y="4672"/>
                      <a:pt x="33095" y="-10134"/>
                      <a:pt x="61400" y="8155"/>
                    </a:cubicBezTo>
                    <a:cubicBezTo>
                      <a:pt x="82737" y="21655"/>
                      <a:pt x="124977" y="49960"/>
                      <a:pt x="146315" y="63894"/>
                    </a:cubicBezTo>
                    <a:cubicBezTo>
                      <a:pt x="178539" y="84361"/>
                      <a:pt x="171571" y="95247"/>
                      <a:pt x="154588" y="131391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7F07E231-6729-1EAD-0ED0-F6A030CE3FF1}"/>
                  </a:ext>
                </a:extLst>
              </p:cNvPr>
              <p:cNvSpPr/>
              <p:nvPr/>
            </p:nvSpPr>
            <p:spPr>
              <a:xfrm>
                <a:off x="2577167" y="2311682"/>
                <a:ext cx="169073" cy="131390"/>
              </a:xfrm>
              <a:custGeom>
                <a:avLst/>
                <a:gdLst>
                  <a:gd name="connsiteX0" fmla="*/ 154588 w 169073"/>
                  <a:gd name="connsiteY0" fmla="*/ 131391 h 131390"/>
                  <a:gd name="connsiteX1" fmla="*/ 0 w 169073"/>
                  <a:gd name="connsiteY1" fmla="*/ 29493 h 131390"/>
                  <a:gd name="connsiteX2" fmla="*/ 61400 w 169073"/>
                  <a:gd name="connsiteY2" fmla="*/ 8155 h 131390"/>
                  <a:gd name="connsiteX3" fmla="*/ 146315 w 169073"/>
                  <a:gd name="connsiteY3" fmla="*/ 63894 h 131390"/>
                  <a:gd name="connsiteX4" fmla="*/ 154588 w 169073"/>
                  <a:gd name="connsiteY4" fmla="*/ 131391 h 131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9073" h="131390">
                    <a:moveTo>
                      <a:pt x="154588" y="131391"/>
                    </a:moveTo>
                    <a:cubicBezTo>
                      <a:pt x="81866" y="86538"/>
                      <a:pt x="62271" y="71297"/>
                      <a:pt x="0" y="29493"/>
                    </a:cubicBezTo>
                    <a:cubicBezTo>
                      <a:pt x="26563" y="4672"/>
                      <a:pt x="33095" y="-10134"/>
                      <a:pt x="61400" y="8155"/>
                    </a:cubicBezTo>
                    <a:cubicBezTo>
                      <a:pt x="82737" y="21655"/>
                      <a:pt x="124977" y="49959"/>
                      <a:pt x="146315" y="63894"/>
                    </a:cubicBezTo>
                    <a:cubicBezTo>
                      <a:pt x="178539" y="84361"/>
                      <a:pt x="172007" y="95247"/>
                      <a:pt x="154588" y="131391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7163DC94-58B6-2840-DCDD-23C338C1D4E5}"/>
                  </a:ext>
                </a:extLst>
              </p:cNvPr>
              <p:cNvSpPr/>
              <p:nvPr/>
            </p:nvSpPr>
            <p:spPr>
              <a:xfrm>
                <a:off x="2837136" y="2487608"/>
                <a:ext cx="168907" cy="131390"/>
              </a:xfrm>
              <a:custGeom>
                <a:avLst/>
                <a:gdLst>
                  <a:gd name="connsiteX0" fmla="*/ 154588 w 168907"/>
                  <a:gd name="connsiteY0" fmla="*/ 131391 h 131390"/>
                  <a:gd name="connsiteX1" fmla="*/ 0 w 168907"/>
                  <a:gd name="connsiteY1" fmla="*/ 29493 h 131390"/>
                  <a:gd name="connsiteX2" fmla="*/ 61400 w 168907"/>
                  <a:gd name="connsiteY2" fmla="*/ 8155 h 131390"/>
                  <a:gd name="connsiteX3" fmla="*/ 146315 w 168907"/>
                  <a:gd name="connsiteY3" fmla="*/ 63894 h 131390"/>
                  <a:gd name="connsiteX4" fmla="*/ 154588 w 168907"/>
                  <a:gd name="connsiteY4" fmla="*/ 131391 h 131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8907" h="131390">
                    <a:moveTo>
                      <a:pt x="154588" y="131391"/>
                    </a:moveTo>
                    <a:cubicBezTo>
                      <a:pt x="81866" y="86538"/>
                      <a:pt x="62271" y="71297"/>
                      <a:pt x="0" y="29493"/>
                    </a:cubicBezTo>
                    <a:cubicBezTo>
                      <a:pt x="26563" y="4672"/>
                      <a:pt x="33095" y="-10134"/>
                      <a:pt x="61400" y="8155"/>
                    </a:cubicBezTo>
                    <a:cubicBezTo>
                      <a:pt x="82737" y="21655"/>
                      <a:pt x="124977" y="49960"/>
                      <a:pt x="146315" y="63894"/>
                    </a:cubicBezTo>
                    <a:cubicBezTo>
                      <a:pt x="178539" y="84361"/>
                      <a:pt x="171571" y="94812"/>
                      <a:pt x="154588" y="131391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511224C2-D27C-651A-F33C-E9D2DE2375DB}"/>
                  </a:ext>
                </a:extLst>
              </p:cNvPr>
              <p:cNvSpPr/>
              <p:nvPr/>
            </p:nvSpPr>
            <p:spPr>
              <a:xfrm>
                <a:off x="3096671" y="2663534"/>
                <a:ext cx="169073" cy="131390"/>
              </a:xfrm>
              <a:custGeom>
                <a:avLst/>
                <a:gdLst>
                  <a:gd name="connsiteX0" fmla="*/ 154588 w 169073"/>
                  <a:gd name="connsiteY0" fmla="*/ 131391 h 131390"/>
                  <a:gd name="connsiteX1" fmla="*/ 0 w 169073"/>
                  <a:gd name="connsiteY1" fmla="*/ 29493 h 131390"/>
                  <a:gd name="connsiteX2" fmla="*/ 61400 w 169073"/>
                  <a:gd name="connsiteY2" fmla="*/ 8155 h 131390"/>
                  <a:gd name="connsiteX3" fmla="*/ 146315 w 169073"/>
                  <a:gd name="connsiteY3" fmla="*/ 63894 h 131390"/>
                  <a:gd name="connsiteX4" fmla="*/ 154588 w 169073"/>
                  <a:gd name="connsiteY4" fmla="*/ 131391 h 131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9073" h="131390">
                    <a:moveTo>
                      <a:pt x="154588" y="131391"/>
                    </a:moveTo>
                    <a:cubicBezTo>
                      <a:pt x="81866" y="86538"/>
                      <a:pt x="62271" y="71297"/>
                      <a:pt x="0" y="29493"/>
                    </a:cubicBezTo>
                    <a:cubicBezTo>
                      <a:pt x="26563" y="4672"/>
                      <a:pt x="33095" y="-10134"/>
                      <a:pt x="61400" y="8155"/>
                    </a:cubicBezTo>
                    <a:cubicBezTo>
                      <a:pt x="82737" y="21655"/>
                      <a:pt x="124977" y="49960"/>
                      <a:pt x="146315" y="63894"/>
                    </a:cubicBezTo>
                    <a:cubicBezTo>
                      <a:pt x="178539" y="84361"/>
                      <a:pt x="172007" y="94812"/>
                      <a:pt x="154588" y="131391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7A96219A-0C33-C506-064C-FFC7DFB00247}"/>
                  </a:ext>
                </a:extLst>
              </p:cNvPr>
              <p:cNvSpPr/>
              <p:nvPr/>
            </p:nvSpPr>
            <p:spPr>
              <a:xfrm>
                <a:off x="3616610" y="3015386"/>
                <a:ext cx="168746" cy="131390"/>
              </a:xfrm>
              <a:custGeom>
                <a:avLst/>
                <a:gdLst>
                  <a:gd name="connsiteX0" fmla="*/ 154588 w 168746"/>
                  <a:gd name="connsiteY0" fmla="*/ 131391 h 131390"/>
                  <a:gd name="connsiteX1" fmla="*/ 0 w 168746"/>
                  <a:gd name="connsiteY1" fmla="*/ 29493 h 131390"/>
                  <a:gd name="connsiteX2" fmla="*/ 61400 w 168746"/>
                  <a:gd name="connsiteY2" fmla="*/ 8155 h 131390"/>
                  <a:gd name="connsiteX3" fmla="*/ 146315 w 168746"/>
                  <a:gd name="connsiteY3" fmla="*/ 63894 h 131390"/>
                  <a:gd name="connsiteX4" fmla="*/ 154588 w 168746"/>
                  <a:gd name="connsiteY4" fmla="*/ 131391 h 131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8746" h="131390">
                    <a:moveTo>
                      <a:pt x="154588" y="131391"/>
                    </a:moveTo>
                    <a:cubicBezTo>
                      <a:pt x="81866" y="86538"/>
                      <a:pt x="62271" y="71297"/>
                      <a:pt x="0" y="29493"/>
                    </a:cubicBezTo>
                    <a:cubicBezTo>
                      <a:pt x="26563" y="4672"/>
                      <a:pt x="33095" y="-10134"/>
                      <a:pt x="61400" y="8155"/>
                    </a:cubicBezTo>
                    <a:cubicBezTo>
                      <a:pt x="82737" y="21655"/>
                      <a:pt x="124977" y="49960"/>
                      <a:pt x="146315" y="63894"/>
                    </a:cubicBezTo>
                    <a:cubicBezTo>
                      <a:pt x="178103" y="84361"/>
                      <a:pt x="171571" y="94812"/>
                      <a:pt x="154588" y="131391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FFC6D2B7-0D36-2022-5951-A23A40FDD877}"/>
                  </a:ext>
                </a:extLst>
              </p:cNvPr>
              <p:cNvSpPr/>
              <p:nvPr/>
            </p:nvSpPr>
            <p:spPr>
              <a:xfrm>
                <a:off x="3356640" y="2839460"/>
                <a:ext cx="168907" cy="131390"/>
              </a:xfrm>
              <a:custGeom>
                <a:avLst/>
                <a:gdLst>
                  <a:gd name="connsiteX0" fmla="*/ 154588 w 168907"/>
                  <a:gd name="connsiteY0" fmla="*/ 131391 h 131390"/>
                  <a:gd name="connsiteX1" fmla="*/ 0 w 168907"/>
                  <a:gd name="connsiteY1" fmla="*/ 29493 h 131390"/>
                  <a:gd name="connsiteX2" fmla="*/ 61400 w 168907"/>
                  <a:gd name="connsiteY2" fmla="*/ 8155 h 131390"/>
                  <a:gd name="connsiteX3" fmla="*/ 146315 w 168907"/>
                  <a:gd name="connsiteY3" fmla="*/ 63894 h 131390"/>
                  <a:gd name="connsiteX4" fmla="*/ 154588 w 168907"/>
                  <a:gd name="connsiteY4" fmla="*/ 131391 h 131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8907" h="131390">
                    <a:moveTo>
                      <a:pt x="154588" y="131391"/>
                    </a:moveTo>
                    <a:cubicBezTo>
                      <a:pt x="81866" y="86538"/>
                      <a:pt x="62271" y="71297"/>
                      <a:pt x="0" y="29493"/>
                    </a:cubicBezTo>
                    <a:cubicBezTo>
                      <a:pt x="26563" y="4672"/>
                      <a:pt x="33095" y="-10134"/>
                      <a:pt x="61400" y="8155"/>
                    </a:cubicBezTo>
                    <a:cubicBezTo>
                      <a:pt x="82737" y="21655"/>
                      <a:pt x="124977" y="49960"/>
                      <a:pt x="146315" y="63894"/>
                    </a:cubicBezTo>
                    <a:cubicBezTo>
                      <a:pt x="178539" y="84361"/>
                      <a:pt x="171571" y="94812"/>
                      <a:pt x="154588" y="131391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A337475F-0FDC-FBEE-4A7B-5D063CB2832B}"/>
                  </a:ext>
                </a:extLst>
              </p:cNvPr>
              <p:cNvSpPr/>
              <p:nvPr/>
            </p:nvSpPr>
            <p:spPr>
              <a:xfrm>
                <a:off x="3876144" y="3190876"/>
                <a:ext cx="168907" cy="131390"/>
              </a:xfrm>
              <a:custGeom>
                <a:avLst/>
                <a:gdLst>
                  <a:gd name="connsiteX0" fmla="*/ 154588 w 168907"/>
                  <a:gd name="connsiteY0" fmla="*/ 131391 h 131390"/>
                  <a:gd name="connsiteX1" fmla="*/ 0 w 168907"/>
                  <a:gd name="connsiteY1" fmla="*/ 29493 h 131390"/>
                  <a:gd name="connsiteX2" fmla="*/ 61400 w 168907"/>
                  <a:gd name="connsiteY2" fmla="*/ 8155 h 131390"/>
                  <a:gd name="connsiteX3" fmla="*/ 146315 w 168907"/>
                  <a:gd name="connsiteY3" fmla="*/ 63894 h 131390"/>
                  <a:gd name="connsiteX4" fmla="*/ 154588 w 168907"/>
                  <a:gd name="connsiteY4" fmla="*/ 131391 h 131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8907" h="131390">
                    <a:moveTo>
                      <a:pt x="154588" y="131391"/>
                    </a:moveTo>
                    <a:cubicBezTo>
                      <a:pt x="81866" y="86538"/>
                      <a:pt x="62271" y="71297"/>
                      <a:pt x="0" y="29493"/>
                    </a:cubicBezTo>
                    <a:cubicBezTo>
                      <a:pt x="26563" y="4672"/>
                      <a:pt x="33095" y="-10134"/>
                      <a:pt x="61400" y="8155"/>
                    </a:cubicBezTo>
                    <a:cubicBezTo>
                      <a:pt x="82737" y="21655"/>
                      <a:pt x="124977" y="49959"/>
                      <a:pt x="146315" y="63894"/>
                    </a:cubicBezTo>
                    <a:cubicBezTo>
                      <a:pt x="178539" y="84796"/>
                      <a:pt x="171571" y="95247"/>
                      <a:pt x="154588" y="131391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2674ADB4-E88C-7601-7E2A-9C964DA8FC05}"/>
                  </a:ext>
                </a:extLst>
              </p:cNvPr>
              <p:cNvSpPr/>
              <p:nvPr/>
            </p:nvSpPr>
            <p:spPr>
              <a:xfrm>
                <a:off x="4136114" y="3366802"/>
                <a:ext cx="168907" cy="131390"/>
              </a:xfrm>
              <a:custGeom>
                <a:avLst/>
                <a:gdLst>
                  <a:gd name="connsiteX0" fmla="*/ 154588 w 168907"/>
                  <a:gd name="connsiteY0" fmla="*/ 131391 h 131390"/>
                  <a:gd name="connsiteX1" fmla="*/ 0 w 168907"/>
                  <a:gd name="connsiteY1" fmla="*/ 29493 h 131390"/>
                  <a:gd name="connsiteX2" fmla="*/ 61400 w 168907"/>
                  <a:gd name="connsiteY2" fmla="*/ 8155 h 131390"/>
                  <a:gd name="connsiteX3" fmla="*/ 146315 w 168907"/>
                  <a:gd name="connsiteY3" fmla="*/ 63894 h 131390"/>
                  <a:gd name="connsiteX4" fmla="*/ 154588 w 168907"/>
                  <a:gd name="connsiteY4" fmla="*/ 131391 h 131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8907" h="131390">
                    <a:moveTo>
                      <a:pt x="154588" y="131391"/>
                    </a:moveTo>
                    <a:cubicBezTo>
                      <a:pt x="81866" y="86538"/>
                      <a:pt x="62271" y="71297"/>
                      <a:pt x="0" y="29493"/>
                    </a:cubicBezTo>
                    <a:cubicBezTo>
                      <a:pt x="26563" y="4672"/>
                      <a:pt x="33095" y="-10134"/>
                      <a:pt x="61400" y="8155"/>
                    </a:cubicBezTo>
                    <a:cubicBezTo>
                      <a:pt x="82737" y="21655"/>
                      <a:pt x="124977" y="49960"/>
                      <a:pt x="146315" y="63894"/>
                    </a:cubicBezTo>
                    <a:cubicBezTo>
                      <a:pt x="178539" y="84796"/>
                      <a:pt x="171571" y="95247"/>
                      <a:pt x="154588" y="131391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6ED694EF-7E51-D66D-6789-598EFCF5CD15}"/>
                  </a:ext>
                </a:extLst>
              </p:cNvPr>
              <p:cNvSpPr/>
              <p:nvPr/>
            </p:nvSpPr>
            <p:spPr>
              <a:xfrm>
                <a:off x="4395648" y="3542728"/>
                <a:ext cx="169073" cy="131390"/>
              </a:xfrm>
              <a:custGeom>
                <a:avLst/>
                <a:gdLst>
                  <a:gd name="connsiteX0" fmla="*/ 154588 w 169073"/>
                  <a:gd name="connsiteY0" fmla="*/ 131391 h 131390"/>
                  <a:gd name="connsiteX1" fmla="*/ 0 w 169073"/>
                  <a:gd name="connsiteY1" fmla="*/ 29493 h 131390"/>
                  <a:gd name="connsiteX2" fmla="*/ 61400 w 169073"/>
                  <a:gd name="connsiteY2" fmla="*/ 8155 h 131390"/>
                  <a:gd name="connsiteX3" fmla="*/ 146315 w 169073"/>
                  <a:gd name="connsiteY3" fmla="*/ 63894 h 131390"/>
                  <a:gd name="connsiteX4" fmla="*/ 154588 w 169073"/>
                  <a:gd name="connsiteY4" fmla="*/ 131391 h 131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9073" h="131390">
                    <a:moveTo>
                      <a:pt x="154588" y="131391"/>
                    </a:moveTo>
                    <a:cubicBezTo>
                      <a:pt x="81866" y="86538"/>
                      <a:pt x="62271" y="71297"/>
                      <a:pt x="0" y="29493"/>
                    </a:cubicBezTo>
                    <a:cubicBezTo>
                      <a:pt x="26563" y="4672"/>
                      <a:pt x="33095" y="-10134"/>
                      <a:pt x="61400" y="8155"/>
                    </a:cubicBezTo>
                    <a:cubicBezTo>
                      <a:pt x="82737" y="21655"/>
                      <a:pt x="124977" y="49960"/>
                      <a:pt x="146315" y="63894"/>
                    </a:cubicBezTo>
                    <a:cubicBezTo>
                      <a:pt x="178539" y="84796"/>
                      <a:pt x="172007" y="95247"/>
                      <a:pt x="154588" y="131391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23C18A10-25DF-F477-8788-63FB2BDAB7DB}"/>
                  </a:ext>
                </a:extLst>
              </p:cNvPr>
              <p:cNvSpPr/>
              <p:nvPr/>
            </p:nvSpPr>
            <p:spPr>
              <a:xfrm>
                <a:off x="4655618" y="3718654"/>
                <a:ext cx="168907" cy="131390"/>
              </a:xfrm>
              <a:custGeom>
                <a:avLst/>
                <a:gdLst>
                  <a:gd name="connsiteX0" fmla="*/ 154588 w 168907"/>
                  <a:gd name="connsiteY0" fmla="*/ 131391 h 131390"/>
                  <a:gd name="connsiteX1" fmla="*/ 0 w 168907"/>
                  <a:gd name="connsiteY1" fmla="*/ 29493 h 131390"/>
                  <a:gd name="connsiteX2" fmla="*/ 61400 w 168907"/>
                  <a:gd name="connsiteY2" fmla="*/ 8155 h 131390"/>
                  <a:gd name="connsiteX3" fmla="*/ 146315 w 168907"/>
                  <a:gd name="connsiteY3" fmla="*/ 63894 h 131390"/>
                  <a:gd name="connsiteX4" fmla="*/ 154588 w 168907"/>
                  <a:gd name="connsiteY4" fmla="*/ 131391 h 131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8907" h="131390">
                    <a:moveTo>
                      <a:pt x="154588" y="131391"/>
                    </a:moveTo>
                    <a:cubicBezTo>
                      <a:pt x="81866" y="86538"/>
                      <a:pt x="62271" y="71297"/>
                      <a:pt x="0" y="29493"/>
                    </a:cubicBezTo>
                    <a:cubicBezTo>
                      <a:pt x="26563" y="4672"/>
                      <a:pt x="33095" y="-10134"/>
                      <a:pt x="61400" y="8155"/>
                    </a:cubicBezTo>
                    <a:cubicBezTo>
                      <a:pt x="82737" y="21655"/>
                      <a:pt x="124977" y="49960"/>
                      <a:pt x="146315" y="63894"/>
                    </a:cubicBezTo>
                    <a:cubicBezTo>
                      <a:pt x="178539" y="84796"/>
                      <a:pt x="171571" y="95247"/>
                      <a:pt x="154588" y="131391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347FC715-5C90-74D4-4722-5623132C01D2}"/>
                  </a:ext>
                </a:extLst>
              </p:cNvPr>
              <p:cNvSpPr/>
              <p:nvPr/>
            </p:nvSpPr>
            <p:spPr>
              <a:xfrm>
                <a:off x="4915152" y="3894580"/>
                <a:ext cx="169073" cy="131390"/>
              </a:xfrm>
              <a:custGeom>
                <a:avLst/>
                <a:gdLst>
                  <a:gd name="connsiteX0" fmla="*/ 154588 w 169073"/>
                  <a:gd name="connsiteY0" fmla="*/ 131391 h 131390"/>
                  <a:gd name="connsiteX1" fmla="*/ 0 w 169073"/>
                  <a:gd name="connsiteY1" fmla="*/ 29493 h 131390"/>
                  <a:gd name="connsiteX2" fmla="*/ 61400 w 169073"/>
                  <a:gd name="connsiteY2" fmla="*/ 8155 h 131390"/>
                  <a:gd name="connsiteX3" fmla="*/ 146315 w 169073"/>
                  <a:gd name="connsiteY3" fmla="*/ 63894 h 131390"/>
                  <a:gd name="connsiteX4" fmla="*/ 154588 w 169073"/>
                  <a:gd name="connsiteY4" fmla="*/ 131391 h 131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9073" h="131390">
                    <a:moveTo>
                      <a:pt x="154588" y="131391"/>
                    </a:moveTo>
                    <a:cubicBezTo>
                      <a:pt x="81867" y="86538"/>
                      <a:pt x="62271" y="71297"/>
                      <a:pt x="0" y="29493"/>
                    </a:cubicBezTo>
                    <a:cubicBezTo>
                      <a:pt x="26563" y="4672"/>
                      <a:pt x="33095" y="-10134"/>
                      <a:pt x="61400" y="8155"/>
                    </a:cubicBezTo>
                    <a:cubicBezTo>
                      <a:pt x="82737" y="21655"/>
                      <a:pt x="124977" y="49960"/>
                      <a:pt x="146315" y="63894"/>
                    </a:cubicBezTo>
                    <a:cubicBezTo>
                      <a:pt x="178539" y="84361"/>
                      <a:pt x="172007" y="95247"/>
                      <a:pt x="154588" y="131391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A826985E-E0DD-6743-729A-BF653FA1D4C6}"/>
                  </a:ext>
                </a:extLst>
              </p:cNvPr>
              <p:cNvSpPr/>
              <p:nvPr/>
            </p:nvSpPr>
            <p:spPr>
              <a:xfrm>
                <a:off x="5175122" y="4070506"/>
                <a:ext cx="168907" cy="131390"/>
              </a:xfrm>
              <a:custGeom>
                <a:avLst/>
                <a:gdLst>
                  <a:gd name="connsiteX0" fmla="*/ 154588 w 168907"/>
                  <a:gd name="connsiteY0" fmla="*/ 131391 h 131390"/>
                  <a:gd name="connsiteX1" fmla="*/ 0 w 168907"/>
                  <a:gd name="connsiteY1" fmla="*/ 29493 h 131390"/>
                  <a:gd name="connsiteX2" fmla="*/ 61400 w 168907"/>
                  <a:gd name="connsiteY2" fmla="*/ 8155 h 131390"/>
                  <a:gd name="connsiteX3" fmla="*/ 146315 w 168907"/>
                  <a:gd name="connsiteY3" fmla="*/ 63894 h 131390"/>
                  <a:gd name="connsiteX4" fmla="*/ 154588 w 168907"/>
                  <a:gd name="connsiteY4" fmla="*/ 131391 h 131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8907" h="131390">
                    <a:moveTo>
                      <a:pt x="154588" y="131391"/>
                    </a:moveTo>
                    <a:cubicBezTo>
                      <a:pt x="81866" y="86538"/>
                      <a:pt x="62270" y="71297"/>
                      <a:pt x="0" y="29493"/>
                    </a:cubicBezTo>
                    <a:cubicBezTo>
                      <a:pt x="26563" y="4672"/>
                      <a:pt x="33095" y="-10134"/>
                      <a:pt x="61400" y="8155"/>
                    </a:cubicBezTo>
                    <a:cubicBezTo>
                      <a:pt x="82737" y="21655"/>
                      <a:pt x="124977" y="49959"/>
                      <a:pt x="146315" y="63894"/>
                    </a:cubicBezTo>
                    <a:cubicBezTo>
                      <a:pt x="178539" y="84361"/>
                      <a:pt x="171571" y="95247"/>
                      <a:pt x="154588" y="131391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E52F5713-C5C1-B628-FEE4-607710A8762E}"/>
                  </a:ext>
                </a:extLst>
              </p:cNvPr>
              <p:cNvSpPr/>
              <p:nvPr/>
            </p:nvSpPr>
            <p:spPr>
              <a:xfrm>
                <a:off x="5434657" y="4246432"/>
                <a:ext cx="169073" cy="131390"/>
              </a:xfrm>
              <a:custGeom>
                <a:avLst/>
                <a:gdLst>
                  <a:gd name="connsiteX0" fmla="*/ 154588 w 169073"/>
                  <a:gd name="connsiteY0" fmla="*/ 131391 h 131390"/>
                  <a:gd name="connsiteX1" fmla="*/ 0 w 169073"/>
                  <a:gd name="connsiteY1" fmla="*/ 29493 h 131390"/>
                  <a:gd name="connsiteX2" fmla="*/ 61400 w 169073"/>
                  <a:gd name="connsiteY2" fmla="*/ 8155 h 131390"/>
                  <a:gd name="connsiteX3" fmla="*/ 146315 w 169073"/>
                  <a:gd name="connsiteY3" fmla="*/ 63894 h 131390"/>
                  <a:gd name="connsiteX4" fmla="*/ 154588 w 169073"/>
                  <a:gd name="connsiteY4" fmla="*/ 131391 h 131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9073" h="131390">
                    <a:moveTo>
                      <a:pt x="154588" y="131391"/>
                    </a:moveTo>
                    <a:cubicBezTo>
                      <a:pt x="81866" y="86538"/>
                      <a:pt x="62270" y="71297"/>
                      <a:pt x="0" y="29493"/>
                    </a:cubicBezTo>
                    <a:cubicBezTo>
                      <a:pt x="26563" y="4672"/>
                      <a:pt x="33095" y="-10134"/>
                      <a:pt x="61400" y="8155"/>
                    </a:cubicBezTo>
                    <a:cubicBezTo>
                      <a:pt x="82737" y="21655"/>
                      <a:pt x="124977" y="49960"/>
                      <a:pt x="146315" y="63894"/>
                    </a:cubicBezTo>
                    <a:cubicBezTo>
                      <a:pt x="178539" y="84361"/>
                      <a:pt x="172007" y="95247"/>
                      <a:pt x="154588" y="131391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5C4A22ED-95C2-B205-63AC-C610DDC6B1FD}"/>
                  </a:ext>
                </a:extLst>
              </p:cNvPr>
              <p:cNvSpPr/>
              <p:nvPr/>
            </p:nvSpPr>
            <p:spPr>
              <a:xfrm>
                <a:off x="5694626" y="4422358"/>
                <a:ext cx="168907" cy="131390"/>
              </a:xfrm>
              <a:custGeom>
                <a:avLst/>
                <a:gdLst>
                  <a:gd name="connsiteX0" fmla="*/ 154588 w 168907"/>
                  <a:gd name="connsiteY0" fmla="*/ 131391 h 131390"/>
                  <a:gd name="connsiteX1" fmla="*/ 0 w 168907"/>
                  <a:gd name="connsiteY1" fmla="*/ 29493 h 131390"/>
                  <a:gd name="connsiteX2" fmla="*/ 61400 w 168907"/>
                  <a:gd name="connsiteY2" fmla="*/ 8155 h 131390"/>
                  <a:gd name="connsiteX3" fmla="*/ 146315 w 168907"/>
                  <a:gd name="connsiteY3" fmla="*/ 63894 h 131390"/>
                  <a:gd name="connsiteX4" fmla="*/ 154588 w 168907"/>
                  <a:gd name="connsiteY4" fmla="*/ 131391 h 131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8907" h="131390">
                    <a:moveTo>
                      <a:pt x="154588" y="131391"/>
                    </a:moveTo>
                    <a:cubicBezTo>
                      <a:pt x="81867" y="86538"/>
                      <a:pt x="62271" y="71297"/>
                      <a:pt x="0" y="29493"/>
                    </a:cubicBezTo>
                    <a:cubicBezTo>
                      <a:pt x="26563" y="4672"/>
                      <a:pt x="33095" y="-10134"/>
                      <a:pt x="61400" y="8155"/>
                    </a:cubicBezTo>
                    <a:cubicBezTo>
                      <a:pt x="82737" y="21655"/>
                      <a:pt x="124977" y="49959"/>
                      <a:pt x="146315" y="63894"/>
                    </a:cubicBezTo>
                    <a:cubicBezTo>
                      <a:pt x="178539" y="84361"/>
                      <a:pt x="171571" y="95247"/>
                      <a:pt x="154588" y="131391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FF0F4A2F-B8EF-41A9-7E63-FE0A9AF620D2}"/>
                  </a:ext>
                </a:extLst>
              </p:cNvPr>
              <p:cNvSpPr/>
              <p:nvPr/>
            </p:nvSpPr>
            <p:spPr>
              <a:xfrm>
                <a:off x="4436979" y="5741713"/>
                <a:ext cx="253287" cy="600259"/>
              </a:xfrm>
              <a:custGeom>
                <a:avLst/>
                <a:gdLst>
                  <a:gd name="connsiteX0" fmla="*/ 233009 w 253287"/>
                  <a:gd name="connsiteY0" fmla="*/ 70515 h 600259"/>
                  <a:gd name="connsiteX1" fmla="*/ 134596 w 253287"/>
                  <a:gd name="connsiteY1" fmla="*/ 7373 h 600259"/>
                  <a:gd name="connsiteX2" fmla="*/ 91485 w 253287"/>
                  <a:gd name="connsiteY2" fmla="*/ 6067 h 600259"/>
                  <a:gd name="connsiteX3" fmla="*/ 23989 w 253287"/>
                  <a:gd name="connsiteY3" fmla="*/ 110577 h 600259"/>
                  <a:gd name="connsiteX4" fmla="*/ 8747 w 253287"/>
                  <a:gd name="connsiteY4" fmla="*/ 312195 h 600259"/>
                  <a:gd name="connsiteX5" fmla="*/ 18763 w 253287"/>
                  <a:gd name="connsiteY5" fmla="*/ 341807 h 600259"/>
                  <a:gd name="connsiteX6" fmla="*/ 1780 w 253287"/>
                  <a:gd name="connsiteY6" fmla="*/ 517297 h 600259"/>
                  <a:gd name="connsiteX7" fmla="*/ 3522 w 253287"/>
                  <a:gd name="connsiteY7" fmla="*/ 542554 h 600259"/>
                  <a:gd name="connsiteX8" fmla="*/ 3522 w 253287"/>
                  <a:gd name="connsiteY8" fmla="*/ 542554 h 600259"/>
                  <a:gd name="connsiteX9" fmla="*/ 49681 w 253287"/>
                  <a:gd name="connsiteY9" fmla="*/ 584794 h 600259"/>
                  <a:gd name="connsiteX10" fmla="*/ 108468 w 253287"/>
                  <a:gd name="connsiteY10" fmla="*/ 584358 h 600259"/>
                  <a:gd name="connsiteX11" fmla="*/ 128935 w 253287"/>
                  <a:gd name="connsiteY11" fmla="*/ 401029 h 600259"/>
                  <a:gd name="connsiteX12" fmla="*/ 180754 w 253287"/>
                  <a:gd name="connsiteY12" fmla="*/ 298696 h 600259"/>
                  <a:gd name="connsiteX13" fmla="*/ 222994 w 253287"/>
                  <a:gd name="connsiteY13" fmla="*/ 171977 h 600259"/>
                  <a:gd name="connsiteX14" fmla="*/ 241719 w 253287"/>
                  <a:gd name="connsiteY14" fmla="*/ 154123 h 600259"/>
                  <a:gd name="connsiteX15" fmla="*/ 233009 w 253287"/>
                  <a:gd name="connsiteY15" fmla="*/ 70515 h 600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3287" h="600259">
                    <a:moveTo>
                      <a:pt x="233009" y="70515"/>
                    </a:moveTo>
                    <a:cubicBezTo>
                      <a:pt x="200350" y="49178"/>
                      <a:pt x="167255" y="28275"/>
                      <a:pt x="134596" y="7373"/>
                    </a:cubicBezTo>
                    <a:cubicBezTo>
                      <a:pt x="120661" y="-1771"/>
                      <a:pt x="104113" y="-2642"/>
                      <a:pt x="91485" y="6067"/>
                    </a:cubicBezTo>
                    <a:cubicBezTo>
                      <a:pt x="54906" y="31323"/>
                      <a:pt x="25730" y="62241"/>
                      <a:pt x="23989" y="110577"/>
                    </a:cubicBezTo>
                    <a:cubicBezTo>
                      <a:pt x="23553" y="127996"/>
                      <a:pt x="7876" y="275617"/>
                      <a:pt x="8747" y="312195"/>
                    </a:cubicBezTo>
                    <a:cubicBezTo>
                      <a:pt x="8747" y="323082"/>
                      <a:pt x="12667" y="332662"/>
                      <a:pt x="18763" y="341807"/>
                    </a:cubicBezTo>
                    <a:lnTo>
                      <a:pt x="1780" y="517297"/>
                    </a:lnTo>
                    <a:cubicBezTo>
                      <a:pt x="909" y="525571"/>
                      <a:pt x="-2574" y="534280"/>
                      <a:pt x="3522" y="542554"/>
                    </a:cubicBezTo>
                    <a:cubicBezTo>
                      <a:pt x="3522" y="542554"/>
                      <a:pt x="3522" y="542554"/>
                      <a:pt x="3522" y="542554"/>
                    </a:cubicBezTo>
                    <a:cubicBezTo>
                      <a:pt x="18763" y="556489"/>
                      <a:pt x="35311" y="569552"/>
                      <a:pt x="49681" y="584794"/>
                    </a:cubicBezTo>
                    <a:cubicBezTo>
                      <a:pt x="67970" y="604389"/>
                      <a:pt x="97581" y="606567"/>
                      <a:pt x="108468" y="584358"/>
                    </a:cubicBezTo>
                    <a:cubicBezTo>
                      <a:pt x="107162" y="582181"/>
                      <a:pt x="126322" y="401465"/>
                      <a:pt x="128935" y="401029"/>
                    </a:cubicBezTo>
                    <a:cubicBezTo>
                      <a:pt x="187722" y="358354"/>
                      <a:pt x="173351" y="394062"/>
                      <a:pt x="180754" y="298696"/>
                    </a:cubicBezTo>
                    <a:cubicBezTo>
                      <a:pt x="187286" y="252102"/>
                      <a:pt x="177271" y="204201"/>
                      <a:pt x="222994" y="171977"/>
                    </a:cubicBezTo>
                    <a:cubicBezTo>
                      <a:pt x="229961" y="167187"/>
                      <a:pt x="236058" y="160220"/>
                      <a:pt x="241719" y="154123"/>
                    </a:cubicBezTo>
                    <a:cubicBezTo>
                      <a:pt x="260443" y="133221"/>
                      <a:pt x="255653" y="85321"/>
                      <a:pt x="233009" y="70515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C78D1912-E0EB-5356-38DB-74452FC7EA19}"/>
                  </a:ext>
                </a:extLst>
              </p:cNvPr>
              <p:cNvSpPr/>
              <p:nvPr/>
            </p:nvSpPr>
            <p:spPr>
              <a:xfrm>
                <a:off x="4540657" y="6142307"/>
                <a:ext cx="25256" cy="191167"/>
              </a:xfrm>
              <a:custGeom>
                <a:avLst/>
                <a:gdLst>
                  <a:gd name="connsiteX0" fmla="*/ 0 w 25256"/>
                  <a:gd name="connsiteY0" fmla="*/ 191167 h 191167"/>
                  <a:gd name="connsiteX1" fmla="*/ 17854 w 25256"/>
                  <a:gd name="connsiteY1" fmla="*/ 23080 h 191167"/>
                  <a:gd name="connsiteX2" fmla="*/ 25257 w 25256"/>
                  <a:gd name="connsiteY2" fmla="*/ 0 h 191167"/>
                  <a:gd name="connsiteX3" fmla="*/ 6532 w 25256"/>
                  <a:gd name="connsiteY3" fmla="*/ 165040 h 191167"/>
                  <a:gd name="connsiteX4" fmla="*/ 0 w 25256"/>
                  <a:gd name="connsiteY4" fmla="*/ 191167 h 191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256" h="191167">
                    <a:moveTo>
                      <a:pt x="0" y="191167"/>
                    </a:moveTo>
                    <a:cubicBezTo>
                      <a:pt x="5661" y="135864"/>
                      <a:pt x="12193" y="78383"/>
                      <a:pt x="17854" y="23080"/>
                    </a:cubicBezTo>
                    <a:cubicBezTo>
                      <a:pt x="18725" y="13935"/>
                      <a:pt x="18725" y="2177"/>
                      <a:pt x="25257" y="0"/>
                    </a:cubicBezTo>
                    <a:cubicBezTo>
                      <a:pt x="17418" y="78383"/>
                      <a:pt x="13935" y="110172"/>
                      <a:pt x="6532" y="165040"/>
                    </a:cubicBezTo>
                    <a:cubicBezTo>
                      <a:pt x="5661" y="173749"/>
                      <a:pt x="7838" y="183765"/>
                      <a:pt x="0" y="191167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30" name="TextBox 129">
            <a:extLst>
              <a:ext uri="{FF2B5EF4-FFF2-40B4-BE49-F238E27FC236}">
                <a16:creationId xmlns:a16="http://schemas.microsoft.com/office/drawing/2014/main" id="{37184FBE-3195-D15D-CB12-46BF643BF59A}"/>
              </a:ext>
            </a:extLst>
          </p:cNvPr>
          <p:cNvSpPr txBox="1"/>
          <p:nvPr/>
        </p:nvSpPr>
        <p:spPr>
          <a:xfrm>
            <a:off x="6546128" y="1679387"/>
            <a:ext cx="451323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D418E"/>
                </a:solidFill>
              </a:rPr>
              <a:t>Embedded microprocessor has been used as a tool for technological innovations and cost reduction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rgbClr val="0D418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D418E"/>
                </a:solidFill>
              </a:rPr>
              <a:t>For a design to be competitive, its processor must be inexpensive, flexible, adaptable, fast and reconfigurable.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rgbClr val="0D418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D418E"/>
                </a:solidFill>
              </a:rPr>
              <a:t>All these characteristics can be found using a Field-Programmable gate arrays as a design tool</a:t>
            </a:r>
            <a:endParaRPr lang="fr-FR" b="1" dirty="0">
              <a:solidFill>
                <a:srgbClr val="0D418E"/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16AC743F-45A8-2745-A6B2-810CE49A9F5C}"/>
              </a:ext>
            </a:extLst>
          </p:cNvPr>
          <p:cNvSpPr txBox="1"/>
          <p:nvPr/>
        </p:nvSpPr>
        <p:spPr>
          <a:xfrm>
            <a:off x="6300277" y="5636753"/>
            <a:ext cx="5620871" cy="646331"/>
          </a:xfrm>
          <a:prstGeom prst="rect">
            <a:avLst/>
          </a:prstGeom>
          <a:noFill/>
          <a:ln w="28575">
            <a:solidFill>
              <a:srgbClr val="0D418E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85F2"/>
                </a:solidFill>
              </a:rPr>
              <a:t>GOAL OF THIS PROJECT</a:t>
            </a:r>
            <a:r>
              <a:rPr lang="en-US" dirty="0"/>
              <a:t>: </a:t>
            </a:r>
            <a:r>
              <a:rPr lang="en-US" b="1" dirty="0">
                <a:solidFill>
                  <a:srgbClr val="133C5A"/>
                </a:solidFill>
              </a:rPr>
              <a:t>Realize an 8-bit FPGA based simple processor</a:t>
            </a:r>
            <a:endParaRPr lang="fr-FR" b="1" dirty="0">
              <a:solidFill>
                <a:srgbClr val="133C5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71032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D9B9900E-56A4-41E5-B22D-940698476ACB}"/>
              </a:ext>
            </a:extLst>
          </p:cNvPr>
          <p:cNvGrpSpPr/>
          <p:nvPr/>
        </p:nvGrpSpPr>
        <p:grpSpPr>
          <a:xfrm>
            <a:off x="2320463" y="371232"/>
            <a:ext cx="2972505" cy="2871321"/>
            <a:chOff x="4096512" y="1133856"/>
            <a:chExt cx="3096768" cy="380390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849DBE1-28C7-26CF-1A68-BF3104B7DA8B}"/>
                </a:ext>
              </a:extLst>
            </p:cNvPr>
            <p:cNvSpPr/>
            <p:nvPr/>
          </p:nvSpPr>
          <p:spPr>
            <a:xfrm>
              <a:off x="4096512" y="1133856"/>
              <a:ext cx="3096768" cy="380390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Isosceles Triangle 4">
              <a:extLst>
                <a:ext uri="{FF2B5EF4-FFF2-40B4-BE49-F238E27FC236}">
                  <a16:creationId xmlns:a16="http://schemas.microsoft.com/office/drawing/2014/main" id="{C0C69F9E-2662-760E-19C8-8F0FD2D8652E}"/>
                </a:ext>
              </a:extLst>
            </p:cNvPr>
            <p:cNvSpPr/>
            <p:nvPr/>
          </p:nvSpPr>
          <p:spPr>
            <a:xfrm>
              <a:off x="5340097" y="4425696"/>
              <a:ext cx="563935" cy="512064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C5D6583-DBE2-A328-D62D-61830552792B}"/>
              </a:ext>
            </a:extLst>
          </p:cNvPr>
          <p:cNvCxnSpPr>
            <a:cxnSpLocks/>
          </p:cNvCxnSpPr>
          <p:nvPr/>
        </p:nvCxnSpPr>
        <p:spPr>
          <a:xfrm>
            <a:off x="-140677" y="811053"/>
            <a:ext cx="2384356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289C6C9-59AF-4DD6-A19E-C076BD7F3249}"/>
              </a:ext>
            </a:extLst>
          </p:cNvPr>
          <p:cNvSpPr txBox="1"/>
          <p:nvPr/>
        </p:nvSpPr>
        <p:spPr>
          <a:xfrm>
            <a:off x="2368764" y="521363"/>
            <a:ext cx="14830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Incr_pc</a:t>
            </a:r>
            <a:endParaRPr kumimoji="0" lang="fr-FR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D7EAB3-502D-3912-B499-CB31A91D645E}"/>
              </a:ext>
            </a:extLst>
          </p:cNvPr>
          <p:cNvSpPr txBox="1"/>
          <p:nvPr/>
        </p:nvSpPr>
        <p:spPr>
          <a:xfrm>
            <a:off x="2397682" y="2375802"/>
            <a:ext cx="24455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reset</a:t>
            </a:r>
            <a:endParaRPr kumimoji="0" lang="fr-FR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226CEED-DF68-7961-C635-3C6868C23555}"/>
              </a:ext>
            </a:extLst>
          </p:cNvPr>
          <p:cNvCxnSpPr>
            <a:cxnSpLocks/>
          </p:cNvCxnSpPr>
          <p:nvPr/>
        </p:nvCxnSpPr>
        <p:spPr>
          <a:xfrm>
            <a:off x="1207630" y="2697361"/>
            <a:ext cx="108083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090C7D86-F066-86C7-38E4-352C0F98A995}"/>
              </a:ext>
            </a:extLst>
          </p:cNvPr>
          <p:cNvCxnSpPr>
            <a:cxnSpLocks/>
            <a:endCxn id="5" idx="3"/>
          </p:cNvCxnSpPr>
          <p:nvPr/>
        </p:nvCxnSpPr>
        <p:spPr>
          <a:xfrm flipV="1">
            <a:off x="1207630" y="3242553"/>
            <a:ext cx="2577170" cy="363744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350EE6C-A9AC-6D23-340E-D8998A78F690}"/>
              </a:ext>
            </a:extLst>
          </p:cNvPr>
          <p:cNvCxnSpPr>
            <a:cxnSpLocks/>
          </p:cNvCxnSpPr>
          <p:nvPr/>
        </p:nvCxnSpPr>
        <p:spPr>
          <a:xfrm flipV="1">
            <a:off x="5317301" y="1613449"/>
            <a:ext cx="6874699" cy="1557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6E4AED0-F85C-08FF-718A-C0902D645FE6}"/>
              </a:ext>
            </a:extLst>
          </p:cNvPr>
          <p:cNvSpPr txBox="1"/>
          <p:nvPr/>
        </p:nvSpPr>
        <p:spPr>
          <a:xfrm>
            <a:off x="3704700" y="1321062"/>
            <a:ext cx="15967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counter</a:t>
            </a:r>
            <a:endParaRPr kumimoji="0" lang="fr-FR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4BD645D-EE6C-87DA-BBEE-34E4919F06BF}"/>
              </a:ext>
            </a:extLst>
          </p:cNvPr>
          <p:cNvSpPr txBox="1"/>
          <p:nvPr/>
        </p:nvSpPr>
        <p:spPr>
          <a:xfrm>
            <a:off x="537954" y="3424425"/>
            <a:ext cx="786475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CLK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7C17A16-7212-4E21-0390-D1AFA582EA1E}"/>
              </a:ext>
            </a:extLst>
          </p:cNvPr>
          <p:cNvSpPr txBox="1"/>
          <p:nvPr/>
        </p:nvSpPr>
        <p:spPr>
          <a:xfrm>
            <a:off x="3317127" y="313980"/>
            <a:ext cx="1476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PC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A809D7D5-47E4-9108-9946-AA93A5C83419}"/>
              </a:ext>
            </a:extLst>
          </p:cNvPr>
          <p:cNvCxnSpPr>
            <a:cxnSpLocks/>
          </p:cNvCxnSpPr>
          <p:nvPr/>
        </p:nvCxnSpPr>
        <p:spPr>
          <a:xfrm>
            <a:off x="1324429" y="1344353"/>
            <a:ext cx="91925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A576B75-34ED-511F-CFE6-C3DF4BA37F2A}"/>
              </a:ext>
            </a:extLst>
          </p:cNvPr>
          <p:cNvCxnSpPr>
            <a:cxnSpLocks/>
          </p:cNvCxnSpPr>
          <p:nvPr/>
        </p:nvCxnSpPr>
        <p:spPr>
          <a:xfrm>
            <a:off x="1324429" y="1839600"/>
            <a:ext cx="91925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3FBA897-8185-60FC-9CF9-013B280558D7}"/>
              </a:ext>
            </a:extLst>
          </p:cNvPr>
          <p:cNvSpPr txBox="1"/>
          <p:nvPr/>
        </p:nvSpPr>
        <p:spPr>
          <a:xfrm>
            <a:off x="2380682" y="1044250"/>
            <a:ext cx="14191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Pc_reg</a:t>
            </a:r>
            <a:endParaRPr kumimoji="0" lang="fr-FR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4D05D4E-B6E1-CE98-42D8-8F16A85F49AC}"/>
              </a:ext>
            </a:extLst>
          </p:cNvPr>
          <p:cNvCxnSpPr>
            <a:cxnSpLocks/>
          </p:cNvCxnSpPr>
          <p:nvPr/>
        </p:nvCxnSpPr>
        <p:spPr>
          <a:xfrm>
            <a:off x="1324429" y="2375802"/>
            <a:ext cx="91925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EDD4E78-A4AD-68A5-6D36-42AEE39D58D6}"/>
              </a:ext>
            </a:extLst>
          </p:cNvPr>
          <p:cNvSpPr txBox="1"/>
          <p:nvPr/>
        </p:nvSpPr>
        <p:spPr>
          <a:xfrm>
            <a:off x="2355811" y="1515762"/>
            <a:ext cx="14191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src</a:t>
            </a:r>
            <a:endParaRPr kumimoji="0" lang="fr-FR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F9FA108-9FAC-81B3-ECBB-3B6B2F2BF40F}"/>
              </a:ext>
            </a:extLst>
          </p:cNvPr>
          <p:cNvSpPr txBox="1"/>
          <p:nvPr/>
        </p:nvSpPr>
        <p:spPr>
          <a:xfrm>
            <a:off x="2397682" y="1917543"/>
            <a:ext cx="14191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dst</a:t>
            </a:r>
            <a:endParaRPr kumimoji="0" lang="fr-FR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C2DC855-F97C-0099-69FA-CD5049708F4C}"/>
              </a:ext>
            </a:extLst>
          </p:cNvPr>
          <p:cNvSpPr txBox="1"/>
          <p:nvPr/>
        </p:nvSpPr>
        <p:spPr>
          <a:xfrm>
            <a:off x="278866" y="1064498"/>
            <a:ext cx="1047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Control Unit</a:t>
            </a: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8AEB8A0-9712-BCB9-6E39-712A073D70DE}"/>
              </a:ext>
            </a:extLst>
          </p:cNvPr>
          <p:cNvCxnSpPr/>
          <p:nvPr/>
        </p:nvCxnSpPr>
        <p:spPr>
          <a:xfrm flipH="1">
            <a:off x="3816853" y="685800"/>
            <a:ext cx="2531193" cy="658553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826B534-D7DF-CA35-AC68-66BC53692265}"/>
              </a:ext>
            </a:extLst>
          </p:cNvPr>
          <p:cNvSpPr txBox="1"/>
          <p:nvPr/>
        </p:nvSpPr>
        <p:spPr>
          <a:xfrm>
            <a:off x="6405801" y="189851"/>
            <a:ext cx="570006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Pc_reg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In case of Branch operation where we need to load data into specific address, 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enable for address bits in IR to go to pc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7B41DD6-0027-F131-A663-2E657142FA64}"/>
              </a:ext>
            </a:extLst>
          </p:cNvPr>
          <p:cNvSpPr txBox="1"/>
          <p:nvPr/>
        </p:nvSpPr>
        <p:spPr>
          <a:xfrm>
            <a:off x="638830" y="4354570"/>
            <a:ext cx="616340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entity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pc1 </a:t>
            </a:r>
            <a:r>
              <a:rPr kumimoji="0" lang="fr-FR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port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clk,reset,incr_pc,pc_reg:</a:t>
            </a:r>
            <a:r>
              <a:rPr kumimoji="0" lang="fr-FR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std_logic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src,dst:</a:t>
            </a:r>
            <a:r>
              <a:rPr kumimoji="0" lang="fr-FR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std_logic_vector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downto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counter:</a:t>
            </a:r>
            <a:r>
              <a:rPr kumimoji="0" lang="fr-FR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integer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natural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end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pc1;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E2B478A-3F7E-5D1D-550A-CA069795A2BA}"/>
              </a:ext>
            </a:extLst>
          </p:cNvPr>
          <p:cNvSpPr txBox="1"/>
          <p:nvPr/>
        </p:nvSpPr>
        <p:spPr>
          <a:xfrm>
            <a:off x="6207995" y="2100537"/>
            <a:ext cx="6163406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architecture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count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of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pc1 </a:t>
            </a:r>
            <a:r>
              <a:rPr kumimoji="0" lang="fr-FR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</a:t>
            </a: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signal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cnt:</a:t>
            </a:r>
            <a:r>
              <a:rPr kumimoji="0" lang="fr-FR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natural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begin</a:t>
            </a: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P1: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process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clk,reset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begin</a:t>
            </a: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reset='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' </a:t>
            </a:r>
            <a:r>
              <a:rPr kumimoji="0" lang="fr-FR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then</a:t>
            </a: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cnt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&lt;=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</a:t>
            </a:r>
            <a:r>
              <a:rPr kumimoji="0" lang="fr-FR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elsif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rising_edge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clk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 </a:t>
            </a:r>
            <a:r>
              <a:rPr kumimoji="0" lang="fr-FR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then</a:t>
            </a: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	if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pc_reg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='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' </a:t>
            </a:r>
            <a:r>
              <a:rPr kumimoji="0" lang="fr-FR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then</a:t>
            </a: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	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cnt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&lt;=</a:t>
            </a:r>
            <a:r>
              <a:rPr kumimoji="0" lang="fr-FR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to_integer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fr-FR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unsigned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(src &amp; dst));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 dirty="0">
                <a:solidFill>
                  <a:srgbClr val="0070C0"/>
                </a:solidFill>
                <a:latin typeface="Calibri" panose="020F0502020204030204"/>
              </a:rPr>
              <a:t>		</a:t>
            </a:r>
            <a:r>
              <a:rPr kumimoji="0" lang="fr-FR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elsif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incr_pc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='1' </a:t>
            </a:r>
            <a:r>
              <a:rPr kumimoji="0" lang="fr-FR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then</a:t>
            </a: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	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cnt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&lt;=cnt+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	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end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end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end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process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P1;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counter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&lt;=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cnt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end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count;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5C37B81-D81E-90D4-276B-F4FC3B4C0EBB}"/>
              </a:ext>
            </a:extLst>
          </p:cNvPr>
          <p:cNvCxnSpPr/>
          <p:nvPr/>
        </p:nvCxnSpPr>
        <p:spPr>
          <a:xfrm>
            <a:off x="5292968" y="3606297"/>
            <a:ext cx="0" cy="30849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F3CF5C1A-B2A0-4AA9-D293-CD2279ED1F56}"/>
              </a:ext>
            </a:extLst>
          </p:cNvPr>
          <p:cNvSpPr txBox="1"/>
          <p:nvPr/>
        </p:nvSpPr>
        <p:spPr>
          <a:xfrm>
            <a:off x="8598876" y="1243054"/>
            <a:ext cx="2972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Goes to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addr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of memory</a:t>
            </a: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64308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46C5E12-7632-F2AF-5F14-48E839DA6B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" y="0"/>
            <a:ext cx="12192000" cy="6858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8339E45A-5E94-815C-E034-75DC52653804}"/>
              </a:ext>
            </a:extLst>
          </p:cNvPr>
          <p:cNvSpPr/>
          <p:nvPr/>
        </p:nvSpPr>
        <p:spPr>
          <a:xfrm>
            <a:off x="8453057" y="1853729"/>
            <a:ext cx="586690" cy="215545"/>
          </a:xfrm>
          <a:prstGeom prst="rect">
            <a:avLst/>
          </a:prstGeom>
          <a:noFill/>
          <a:ln w="38100" cap="flat" cmpd="sng" algn="ctr">
            <a:solidFill>
              <a:srgbClr val="FFFF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32388B7-240A-4F5A-EBC4-54F3B0B36CDB}"/>
              </a:ext>
            </a:extLst>
          </p:cNvPr>
          <p:cNvCxnSpPr>
            <a:cxnSpLocks/>
            <a:stCxn id="17" idx="1"/>
          </p:cNvCxnSpPr>
          <p:nvPr/>
        </p:nvCxnSpPr>
        <p:spPr>
          <a:xfrm flipH="1" flipV="1">
            <a:off x="4221804" y="1139938"/>
            <a:ext cx="4231253" cy="821564"/>
          </a:xfrm>
          <a:prstGeom prst="straightConnector1">
            <a:avLst/>
          </a:prstGeom>
          <a:noFill/>
          <a:ln w="38100" cap="flat" cmpd="sng" algn="ctr">
            <a:solidFill>
              <a:srgbClr val="FFFF00"/>
            </a:solidFill>
            <a:prstDash val="dash"/>
            <a:miter lim="800000"/>
            <a:headEnd type="triangle"/>
            <a:tailEnd type="triangle"/>
          </a:ln>
          <a:effectLst/>
        </p:spPr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483FAD6-20E9-2C20-15FA-F7827E9262F8}"/>
              </a:ext>
            </a:extLst>
          </p:cNvPr>
          <p:cNvSpPr txBox="1"/>
          <p:nvPr/>
        </p:nvSpPr>
        <p:spPr>
          <a:xfrm>
            <a:off x="5589506" y="605703"/>
            <a:ext cx="5161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Branch Instruction go to memory’s 2</a:t>
            </a:r>
            <a:r>
              <a:rPr lang="en-US" baseline="30000" dirty="0">
                <a:solidFill>
                  <a:prstClr val="white"/>
                </a:solidFill>
                <a:latin typeface="Calibri" panose="020F0502020204030204"/>
              </a:rPr>
              <a:t>nd</a:t>
            </a: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	address </a:t>
            </a:r>
            <a:endParaRPr lang="fr-FR" dirty="0">
              <a:solidFill>
                <a:srgbClr val="FF0000"/>
              </a:solidFill>
              <a:latin typeface="Calibri" panose="020F0502020204030204"/>
            </a:endParaRPr>
          </a:p>
        </p:txBody>
      </p:sp>
      <p:graphicFrame>
        <p:nvGraphicFramePr>
          <p:cNvPr id="20" name="Table 12">
            <a:extLst>
              <a:ext uri="{FF2B5EF4-FFF2-40B4-BE49-F238E27FC236}">
                <a16:creationId xmlns:a16="http://schemas.microsoft.com/office/drawing/2014/main" id="{9FB527CA-08CE-372A-F002-418ABFDE7FC7}"/>
              </a:ext>
            </a:extLst>
          </p:cNvPr>
          <p:cNvGraphicFramePr>
            <a:graphicFrameLocks noGrp="1"/>
          </p:cNvGraphicFramePr>
          <p:nvPr/>
        </p:nvGraphicFramePr>
        <p:xfrm>
          <a:off x="2423941" y="653458"/>
          <a:ext cx="3132486" cy="251460"/>
        </p:xfrm>
        <a:graphic>
          <a:graphicData uri="http://schemas.openxmlformats.org/drawingml/2006/table">
            <a:tbl>
              <a:tblPr firstRow="1" bandRow="1"/>
              <a:tblGrid>
                <a:gridCol w="439509">
                  <a:extLst>
                    <a:ext uri="{9D8B030D-6E8A-4147-A177-3AD203B41FA5}">
                      <a16:colId xmlns:a16="http://schemas.microsoft.com/office/drawing/2014/main" val="3384691050"/>
                    </a:ext>
                  </a:extLst>
                </a:gridCol>
                <a:gridCol w="394043">
                  <a:extLst>
                    <a:ext uri="{9D8B030D-6E8A-4147-A177-3AD203B41FA5}">
                      <a16:colId xmlns:a16="http://schemas.microsoft.com/office/drawing/2014/main" val="1203267875"/>
                    </a:ext>
                  </a:extLst>
                </a:gridCol>
                <a:gridCol w="341130">
                  <a:extLst>
                    <a:ext uri="{9D8B030D-6E8A-4147-A177-3AD203B41FA5}">
                      <a16:colId xmlns:a16="http://schemas.microsoft.com/office/drawing/2014/main" val="1238214187"/>
                    </a:ext>
                  </a:extLst>
                </a:gridCol>
                <a:gridCol w="391561">
                  <a:extLst>
                    <a:ext uri="{9D8B030D-6E8A-4147-A177-3AD203B41FA5}">
                      <a16:colId xmlns:a16="http://schemas.microsoft.com/office/drawing/2014/main" val="3808375634"/>
                    </a:ext>
                  </a:extLst>
                </a:gridCol>
                <a:gridCol w="1566243">
                  <a:extLst>
                    <a:ext uri="{9D8B030D-6E8A-4147-A177-3AD203B41FA5}">
                      <a16:colId xmlns:a16="http://schemas.microsoft.com/office/drawing/2014/main" val="3591935732"/>
                    </a:ext>
                  </a:extLst>
                </a:gridCol>
              </a:tblGrid>
              <a:tr h="2425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fr-FR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fr-FR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CC</a:t>
                      </a:r>
                      <a:endParaRPr lang="fr-FR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CC</a:t>
                      </a:r>
                      <a:endParaRPr lang="fr-FR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Address</a:t>
                      </a:r>
                      <a:endParaRPr lang="fr-FR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64102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46E160AA-C9D1-F90C-4D1B-87F268D97BE9}"/>
              </a:ext>
            </a:extLst>
          </p:cNvPr>
          <p:cNvSpPr txBox="1"/>
          <p:nvPr/>
        </p:nvSpPr>
        <p:spPr>
          <a:xfrm>
            <a:off x="2308194" y="929317"/>
            <a:ext cx="36698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white"/>
                </a:solidFill>
                <a:latin typeface="Calibri" panose="020F0502020204030204"/>
              </a:rPr>
              <a:t>  7       6      5      4       3      2       1      0</a:t>
            </a:r>
            <a:endParaRPr lang="fr-FR" sz="1600" dirty="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86315D1-84E3-AF9A-6CA0-3385208B8CBD}"/>
              </a:ext>
            </a:extLst>
          </p:cNvPr>
          <p:cNvCxnSpPr/>
          <p:nvPr/>
        </p:nvCxnSpPr>
        <p:spPr>
          <a:xfrm>
            <a:off x="2997549" y="2254338"/>
            <a:ext cx="497150" cy="0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ABA817D-A1C1-1A61-EF98-611010DBB3B0}"/>
              </a:ext>
            </a:extLst>
          </p:cNvPr>
          <p:cNvCxnSpPr/>
          <p:nvPr/>
        </p:nvCxnSpPr>
        <p:spPr>
          <a:xfrm>
            <a:off x="2997549" y="2344595"/>
            <a:ext cx="497150" cy="0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B70B59CA-C1AC-E124-345C-C394D59C130E}"/>
              </a:ext>
            </a:extLst>
          </p:cNvPr>
          <p:cNvSpPr/>
          <p:nvPr/>
        </p:nvSpPr>
        <p:spPr>
          <a:xfrm>
            <a:off x="10081008" y="1853729"/>
            <a:ext cx="525156" cy="215545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2960C86-BFE1-BF1F-E66D-7820899D0E33}"/>
              </a:ext>
            </a:extLst>
          </p:cNvPr>
          <p:cNvSpPr/>
          <p:nvPr/>
        </p:nvSpPr>
        <p:spPr>
          <a:xfrm>
            <a:off x="10090717" y="2254338"/>
            <a:ext cx="356808" cy="147673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86559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849DBE1-28C7-26CF-1A68-BF3104B7DA8B}"/>
              </a:ext>
            </a:extLst>
          </p:cNvPr>
          <p:cNvSpPr/>
          <p:nvPr/>
        </p:nvSpPr>
        <p:spPr>
          <a:xfrm>
            <a:off x="4061341" y="107412"/>
            <a:ext cx="2227274" cy="31281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89C6C9-59AF-4DD6-A19E-C076BD7F3249}"/>
              </a:ext>
            </a:extLst>
          </p:cNvPr>
          <p:cNvSpPr txBox="1"/>
          <p:nvPr/>
        </p:nvSpPr>
        <p:spPr>
          <a:xfrm>
            <a:off x="4053532" y="229003"/>
            <a:ext cx="21327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Inst_addr</a:t>
            </a: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226CEED-DF68-7961-C635-3C6868C23555}"/>
              </a:ext>
            </a:extLst>
          </p:cNvPr>
          <p:cNvCxnSpPr>
            <a:cxnSpLocks/>
          </p:cNvCxnSpPr>
          <p:nvPr/>
        </p:nvCxnSpPr>
        <p:spPr>
          <a:xfrm>
            <a:off x="2808723" y="513391"/>
            <a:ext cx="101736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Table 12">
            <a:extLst>
              <a:ext uri="{FF2B5EF4-FFF2-40B4-BE49-F238E27FC236}">
                <a16:creationId xmlns:a16="http://schemas.microsoft.com/office/drawing/2014/main" id="{712A5149-8669-BC85-8EF8-6441535B6108}"/>
              </a:ext>
            </a:extLst>
          </p:cNvPr>
          <p:cNvGraphicFramePr>
            <a:graphicFrameLocks noGrp="1"/>
          </p:cNvGraphicFramePr>
          <p:nvPr/>
        </p:nvGraphicFramePr>
        <p:xfrm>
          <a:off x="114119" y="907968"/>
          <a:ext cx="3669848" cy="3693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905">
                  <a:extLst>
                    <a:ext uri="{9D8B030D-6E8A-4147-A177-3AD203B41FA5}">
                      <a16:colId xmlns:a16="http://schemas.microsoft.com/office/drawing/2014/main" val="3384691050"/>
                    </a:ext>
                  </a:extLst>
                </a:gridCol>
                <a:gridCol w="461639">
                  <a:extLst>
                    <a:ext uri="{9D8B030D-6E8A-4147-A177-3AD203B41FA5}">
                      <a16:colId xmlns:a16="http://schemas.microsoft.com/office/drawing/2014/main" val="1203267875"/>
                    </a:ext>
                  </a:extLst>
                </a:gridCol>
                <a:gridCol w="399649">
                  <a:extLst>
                    <a:ext uri="{9D8B030D-6E8A-4147-A177-3AD203B41FA5}">
                      <a16:colId xmlns:a16="http://schemas.microsoft.com/office/drawing/2014/main" val="1238214187"/>
                    </a:ext>
                  </a:extLst>
                </a:gridCol>
                <a:gridCol w="458731">
                  <a:extLst>
                    <a:ext uri="{9D8B030D-6E8A-4147-A177-3AD203B41FA5}">
                      <a16:colId xmlns:a16="http://schemas.microsoft.com/office/drawing/2014/main" val="3808375634"/>
                    </a:ext>
                  </a:extLst>
                </a:gridCol>
                <a:gridCol w="458731">
                  <a:extLst>
                    <a:ext uri="{9D8B030D-6E8A-4147-A177-3AD203B41FA5}">
                      <a16:colId xmlns:a16="http://schemas.microsoft.com/office/drawing/2014/main" val="3591935732"/>
                    </a:ext>
                  </a:extLst>
                </a:gridCol>
                <a:gridCol w="458731">
                  <a:extLst>
                    <a:ext uri="{9D8B030D-6E8A-4147-A177-3AD203B41FA5}">
                      <a16:colId xmlns:a16="http://schemas.microsoft.com/office/drawing/2014/main" val="1744458435"/>
                    </a:ext>
                  </a:extLst>
                </a:gridCol>
                <a:gridCol w="458731">
                  <a:extLst>
                    <a:ext uri="{9D8B030D-6E8A-4147-A177-3AD203B41FA5}">
                      <a16:colId xmlns:a16="http://schemas.microsoft.com/office/drawing/2014/main" val="679407168"/>
                    </a:ext>
                  </a:extLst>
                </a:gridCol>
                <a:gridCol w="458731">
                  <a:extLst>
                    <a:ext uri="{9D8B030D-6E8A-4147-A177-3AD203B41FA5}">
                      <a16:colId xmlns:a16="http://schemas.microsoft.com/office/drawing/2014/main" val="2097054137"/>
                    </a:ext>
                  </a:extLst>
                </a:gridCol>
              </a:tblGrid>
              <a:tr h="369333">
                <a:tc>
                  <a:txBody>
                    <a:bodyPr/>
                    <a:lstStyle/>
                    <a:p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64102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FF64519C-5A49-3DF4-5501-33FDE116B14C}"/>
              </a:ext>
            </a:extLst>
          </p:cNvPr>
          <p:cNvSpPr txBox="1"/>
          <p:nvPr/>
        </p:nvSpPr>
        <p:spPr>
          <a:xfrm>
            <a:off x="156244" y="538636"/>
            <a:ext cx="3669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7       6      5      4       3      2       1      0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350EE6C-A9AC-6D23-340E-D8998A78F690}"/>
              </a:ext>
            </a:extLst>
          </p:cNvPr>
          <p:cNvCxnSpPr>
            <a:cxnSpLocks/>
          </p:cNvCxnSpPr>
          <p:nvPr/>
        </p:nvCxnSpPr>
        <p:spPr>
          <a:xfrm flipV="1">
            <a:off x="7331913" y="2338197"/>
            <a:ext cx="4646727" cy="28848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0D9B3A5D-96EC-0735-0C51-2122E8AC7B1A}"/>
              </a:ext>
            </a:extLst>
          </p:cNvPr>
          <p:cNvCxnSpPr>
            <a:cxnSpLocks/>
          </p:cNvCxnSpPr>
          <p:nvPr/>
        </p:nvCxnSpPr>
        <p:spPr>
          <a:xfrm>
            <a:off x="17355" y="1616041"/>
            <a:ext cx="4052140" cy="2388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108F2AB-A6F9-3347-3B52-142CFADE6121}"/>
              </a:ext>
            </a:extLst>
          </p:cNvPr>
          <p:cNvSpPr txBox="1"/>
          <p:nvPr/>
        </p:nvSpPr>
        <p:spPr>
          <a:xfrm>
            <a:off x="4098420" y="1373035"/>
            <a:ext cx="21327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addr</a:t>
            </a: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4FEF6D-32E0-EDB8-8381-347445E356E2}"/>
              </a:ext>
            </a:extLst>
          </p:cNvPr>
          <p:cNvSpPr txBox="1"/>
          <p:nvPr/>
        </p:nvSpPr>
        <p:spPr>
          <a:xfrm>
            <a:off x="17355" y="2414069"/>
            <a:ext cx="21327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Sel_l</a:t>
            </a: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9B77E12-54B6-5A49-D72D-B38A77C17A9F}"/>
              </a:ext>
            </a:extLst>
          </p:cNvPr>
          <p:cNvSpPr txBox="1"/>
          <p:nvPr/>
        </p:nvSpPr>
        <p:spPr>
          <a:xfrm>
            <a:off x="17355" y="1847818"/>
            <a:ext cx="21327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Wr_l</a:t>
            </a: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93EE710-B183-A468-EBFB-AA20FD5A1A49}"/>
              </a:ext>
            </a:extLst>
          </p:cNvPr>
          <p:cNvCxnSpPr>
            <a:cxnSpLocks/>
          </p:cNvCxnSpPr>
          <p:nvPr/>
        </p:nvCxnSpPr>
        <p:spPr>
          <a:xfrm>
            <a:off x="54644" y="2345658"/>
            <a:ext cx="108083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1957D0E-6221-8732-9D28-2F7F65310923}"/>
              </a:ext>
            </a:extLst>
          </p:cNvPr>
          <p:cNvCxnSpPr>
            <a:cxnSpLocks/>
          </p:cNvCxnSpPr>
          <p:nvPr/>
        </p:nvCxnSpPr>
        <p:spPr>
          <a:xfrm>
            <a:off x="54644" y="2927159"/>
            <a:ext cx="108083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owchart: Delay 27">
            <a:extLst>
              <a:ext uri="{FF2B5EF4-FFF2-40B4-BE49-F238E27FC236}">
                <a16:creationId xmlns:a16="http://schemas.microsoft.com/office/drawing/2014/main" id="{C673C054-F8F8-DEAE-8345-8FDCBC3922F0}"/>
              </a:ext>
            </a:extLst>
          </p:cNvPr>
          <p:cNvSpPr/>
          <p:nvPr/>
        </p:nvSpPr>
        <p:spPr>
          <a:xfrm>
            <a:off x="1412848" y="2117270"/>
            <a:ext cx="958788" cy="1042776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0904E01-6574-5812-FB9B-8997A63FAAF3}"/>
              </a:ext>
            </a:extLst>
          </p:cNvPr>
          <p:cNvSpPr/>
          <p:nvPr/>
        </p:nvSpPr>
        <p:spPr>
          <a:xfrm>
            <a:off x="1172553" y="2229559"/>
            <a:ext cx="240295" cy="2245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754362E-25E0-217A-EE13-9B55D87C7AD7}"/>
              </a:ext>
            </a:extLst>
          </p:cNvPr>
          <p:cNvSpPr/>
          <p:nvPr/>
        </p:nvSpPr>
        <p:spPr>
          <a:xfrm>
            <a:off x="1172553" y="2803476"/>
            <a:ext cx="240295" cy="2245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AAF8D4E-EB24-1E34-3744-7FEE66451B61}"/>
              </a:ext>
            </a:extLst>
          </p:cNvPr>
          <p:cNvCxnSpPr>
            <a:cxnSpLocks/>
          </p:cNvCxnSpPr>
          <p:nvPr/>
        </p:nvCxnSpPr>
        <p:spPr>
          <a:xfrm>
            <a:off x="2371636" y="2617036"/>
            <a:ext cx="168121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B70ED4A-8716-A74B-E14F-2404B2EFC915}"/>
              </a:ext>
            </a:extLst>
          </p:cNvPr>
          <p:cNvSpPr txBox="1"/>
          <p:nvPr/>
        </p:nvSpPr>
        <p:spPr>
          <a:xfrm>
            <a:off x="2346960" y="3617807"/>
            <a:ext cx="6238240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entity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memory </a:t>
            </a:r>
            <a:r>
              <a:rPr kumimoji="0" lang="fr-FR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port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						</a:t>
            </a:r>
            <a:r>
              <a:rPr kumimoji="0" lang="fr-F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inst_addr:</a:t>
            </a:r>
            <a:r>
              <a:rPr kumimoji="0" lang="fr-FR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std_logic_vector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downto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						</a:t>
            </a:r>
            <a:r>
              <a:rPr kumimoji="0" lang="fr-F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sel_l:</a:t>
            </a:r>
            <a:r>
              <a:rPr kumimoji="0" lang="fr-FR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std_logic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						</a:t>
            </a:r>
            <a:r>
              <a:rPr kumimoji="0" lang="fr-F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wr_l:</a:t>
            </a:r>
            <a:r>
              <a:rPr kumimoji="0" lang="fr-FR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std_logic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						</a:t>
            </a:r>
            <a:r>
              <a:rPr kumimoji="0" lang="fr-F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inst_mem:</a:t>
            </a:r>
            <a:r>
              <a:rPr kumimoji="0" lang="fr-FR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mem_array_type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						q:</a:t>
            </a: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std_logic_vector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downto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						</a:t>
            </a:r>
            <a:r>
              <a:rPr kumimoji="0" lang="fr-F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addr:</a:t>
            </a:r>
            <a:r>
              <a:rPr kumimoji="0" lang="fr-FR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integer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range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-- to </a:t>
            </a:r>
            <a:r>
              <a:rPr kumimoji="0" lang="fr-F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replaced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by </a:t>
            </a:r>
            <a:r>
              <a:rPr kumimoji="0" lang="fr-F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counter</a:t>
            </a: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end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memory;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B26F7EB-E93E-0FB4-98BE-EE1C5D003BF3}"/>
              </a:ext>
            </a:extLst>
          </p:cNvPr>
          <p:cNvSpPr txBox="1"/>
          <p:nvPr/>
        </p:nvSpPr>
        <p:spPr>
          <a:xfrm>
            <a:off x="4812019" y="800478"/>
            <a:ext cx="21327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Inst_mem</a:t>
            </a: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F19B2E5-A241-CAC8-6B31-ADAB9B53C848}"/>
              </a:ext>
            </a:extLst>
          </p:cNvPr>
          <p:cNvCxnSpPr>
            <a:cxnSpLocks/>
          </p:cNvCxnSpPr>
          <p:nvPr/>
        </p:nvCxnSpPr>
        <p:spPr>
          <a:xfrm>
            <a:off x="6288615" y="1092634"/>
            <a:ext cx="101736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Table 12">
            <a:extLst>
              <a:ext uri="{FF2B5EF4-FFF2-40B4-BE49-F238E27FC236}">
                <a16:creationId xmlns:a16="http://schemas.microsoft.com/office/drawing/2014/main" id="{CBC9149C-E2E2-A610-21C2-84F357B19644}"/>
              </a:ext>
            </a:extLst>
          </p:cNvPr>
          <p:cNvGraphicFramePr>
            <a:graphicFrameLocks noGrp="1"/>
          </p:cNvGraphicFramePr>
          <p:nvPr/>
        </p:nvGraphicFramePr>
        <p:xfrm>
          <a:off x="8454667" y="107412"/>
          <a:ext cx="2466521" cy="4312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070">
                  <a:extLst>
                    <a:ext uri="{9D8B030D-6E8A-4147-A177-3AD203B41FA5}">
                      <a16:colId xmlns:a16="http://schemas.microsoft.com/office/drawing/2014/main" val="3384691050"/>
                    </a:ext>
                  </a:extLst>
                </a:gridCol>
                <a:gridCol w="310270">
                  <a:extLst>
                    <a:ext uri="{9D8B030D-6E8A-4147-A177-3AD203B41FA5}">
                      <a16:colId xmlns:a16="http://schemas.microsoft.com/office/drawing/2014/main" val="1203267875"/>
                    </a:ext>
                  </a:extLst>
                </a:gridCol>
                <a:gridCol w="268606">
                  <a:extLst>
                    <a:ext uri="{9D8B030D-6E8A-4147-A177-3AD203B41FA5}">
                      <a16:colId xmlns:a16="http://schemas.microsoft.com/office/drawing/2014/main" val="1238214187"/>
                    </a:ext>
                  </a:extLst>
                </a:gridCol>
                <a:gridCol w="308315">
                  <a:extLst>
                    <a:ext uri="{9D8B030D-6E8A-4147-A177-3AD203B41FA5}">
                      <a16:colId xmlns:a16="http://schemas.microsoft.com/office/drawing/2014/main" val="3808375634"/>
                    </a:ext>
                  </a:extLst>
                </a:gridCol>
                <a:gridCol w="308315">
                  <a:extLst>
                    <a:ext uri="{9D8B030D-6E8A-4147-A177-3AD203B41FA5}">
                      <a16:colId xmlns:a16="http://schemas.microsoft.com/office/drawing/2014/main" val="3591935732"/>
                    </a:ext>
                  </a:extLst>
                </a:gridCol>
                <a:gridCol w="308315">
                  <a:extLst>
                    <a:ext uri="{9D8B030D-6E8A-4147-A177-3AD203B41FA5}">
                      <a16:colId xmlns:a16="http://schemas.microsoft.com/office/drawing/2014/main" val="1744458435"/>
                    </a:ext>
                  </a:extLst>
                </a:gridCol>
                <a:gridCol w="308315">
                  <a:extLst>
                    <a:ext uri="{9D8B030D-6E8A-4147-A177-3AD203B41FA5}">
                      <a16:colId xmlns:a16="http://schemas.microsoft.com/office/drawing/2014/main" val="679407168"/>
                    </a:ext>
                  </a:extLst>
                </a:gridCol>
                <a:gridCol w="308315">
                  <a:extLst>
                    <a:ext uri="{9D8B030D-6E8A-4147-A177-3AD203B41FA5}">
                      <a16:colId xmlns:a16="http://schemas.microsoft.com/office/drawing/2014/main" val="2097054137"/>
                    </a:ext>
                  </a:extLst>
                </a:gridCol>
              </a:tblGrid>
              <a:tr h="431218">
                <a:tc>
                  <a:txBody>
                    <a:bodyPr/>
                    <a:lstStyle/>
                    <a:p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64102"/>
                  </a:ext>
                </a:extLst>
              </a:tr>
            </a:tbl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8008953E-DE10-B6E9-71FD-BA6638D2C426}"/>
              </a:ext>
            </a:extLst>
          </p:cNvPr>
          <p:cNvSpPr txBox="1"/>
          <p:nvPr/>
        </p:nvSpPr>
        <p:spPr>
          <a:xfrm>
            <a:off x="9373129" y="513391"/>
            <a:ext cx="20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44" name="Table 12">
            <a:extLst>
              <a:ext uri="{FF2B5EF4-FFF2-40B4-BE49-F238E27FC236}">
                <a16:creationId xmlns:a16="http://schemas.microsoft.com/office/drawing/2014/main" id="{20202B7F-4A4D-6FB7-528C-FDA140329B09}"/>
              </a:ext>
            </a:extLst>
          </p:cNvPr>
          <p:cNvGraphicFramePr>
            <a:graphicFrameLocks noGrp="1"/>
          </p:cNvGraphicFramePr>
          <p:nvPr/>
        </p:nvGraphicFramePr>
        <p:xfrm>
          <a:off x="8454667" y="1559070"/>
          <a:ext cx="2466521" cy="4312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070">
                  <a:extLst>
                    <a:ext uri="{9D8B030D-6E8A-4147-A177-3AD203B41FA5}">
                      <a16:colId xmlns:a16="http://schemas.microsoft.com/office/drawing/2014/main" val="3384691050"/>
                    </a:ext>
                  </a:extLst>
                </a:gridCol>
                <a:gridCol w="310270">
                  <a:extLst>
                    <a:ext uri="{9D8B030D-6E8A-4147-A177-3AD203B41FA5}">
                      <a16:colId xmlns:a16="http://schemas.microsoft.com/office/drawing/2014/main" val="1203267875"/>
                    </a:ext>
                  </a:extLst>
                </a:gridCol>
                <a:gridCol w="268606">
                  <a:extLst>
                    <a:ext uri="{9D8B030D-6E8A-4147-A177-3AD203B41FA5}">
                      <a16:colId xmlns:a16="http://schemas.microsoft.com/office/drawing/2014/main" val="1238214187"/>
                    </a:ext>
                  </a:extLst>
                </a:gridCol>
                <a:gridCol w="308315">
                  <a:extLst>
                    <a:ext uri="{9D8B030D-6E8A-4147-A177-3AD203B41FA5}">
                      <a16:colId xmlns:a16="http://schemas.microsoft.com/office/drawing/2014/main" val="3808375634"/>
                    </a:ext>
                  </a:extLst>
                </a:gridCol>
                <a:gridCol w="308315">
                  <a:extLst>
                    <a:ext uri="{9D8B030D-6E8A-4147-A177-3AD203B41FA5}">
                      <a16:colId xmlns:a16="http://schemas.microsoft.com/office/drawing/2014/main" val="3591935732"/>
                    </a:ext>
                  </a:extLst>
                </a:gridCol>
                <a:gridCol w="308315">
                  <a:extLst>
                    <a:ext uri="{9D8B030D-6E8A-4147-A177-3AD203B41FA5}">
                      <a16:colId xmlns:a16="http://schemas.microsoft.com/office/drawing/2014/main" val="1744458435"/>
                    </a:ext>
                  </a:extLst>
                </a:gridCol>
                <a:gridCol w="308315">
                  <a:extLst>
                    <a:ext uri="{9D8B030D-6E8A-4147-A177-3AD203B41FA5}">
                      <a16:colId xmlns:a16="http://schemas.microsoft.com/office/drawing/2014/main" val="679407168"/>
                    </a:ext>
                  </a:extLst>
                </a:gridCol>
                <a:gridCol w="308315">
                  <a:extLst>
                    <a:ext uri="{9D8B030D-6E8A-4147-A177-3AD203B41FA5}">
                      <a16:colId xmlns:a16="http://schemas.microsoft.com/office/drawing/2014/main" val="2097054137"/>
                    </a:ext>
                  </a:extLst>
                </a:gridCol>
              </a:tblGrid>
              <a:tr h="431218">
                <a:tc>
                  <a:txBody>
                    <a:bodyPr/>
                    <a:lstStyle/>
                    <a:p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64102"/>
                  </a:ext>
                </a:extLst>
              </a:tr>
            </a:tbl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id="{138002EE-70E3-E895-4D40-46E3FD485627}"/>
              </a:ext>
            </a:extLst>
          </p:cNvPr>
          <p:cNvSpPr txBox="1"/>
          <p:nvPr/>
        </p:nvSpPr>
        <p:spPr>
          <a:xfrm>
            <a:off x="7904895" y="169298"/>
            <a:ext cx="50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0)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B8AD401-A87C-F5E5-2AB7-9B12211B0DD3}"/>
              </a:ext>
            </a:extLst>
          </p:cNvPr>
          <p:cNvSpPr txBox="1"/>
          <p:nvPr/>
        </p:nvSpPr>
        <p:spPr>
          <a:xfrm>
            <a:off x="7978320" y="1616041"/>
            <a:ext cx="50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7)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A95938D-2DB3-4698-768F-B0ECD3760A9F}"/>
              </a:ext>
            </a:extLst>
          </p:cNvPr>
          <p:cNvSpPr txBox="1"/>
          <p:nvPr/>
        </p:nvSpPr>
        <p:spPr>
          <a:xfrm>
            <a:off x="6750458" y="1554299"/>
            <a:ext cx="819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</a:t>
            </a: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D1C208B-AD2E-8383-8B45-EC0E62FDD125}"/>
              </a:ext>
            </a:extLst>
          </p:cNvPr>
          <p:cNvSpPr txBox="1"/>
          <p:nvPr/>
        </p:nvSpPr>
        <p:spPr>
          <a:xfrm>
            <a:off x="4069495" y="2341811"/>
            <a:ext cx="13965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And_gate</a:t>
            </a: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A8028C0C-4BB9-A242-C659-41ADE923C7EC}"/>
              </a:ext>
            </a:extLst>
          </p:cNvPr>
          <p:cNvCxnSpPr>
            <a:cxnSpLocks/>
          </p:cNvCxnSpPr>
          <p:nvPr/>
        </p:nvCxnSpPr>
        <p:spPr>
          <a:xfrm>
            <a:off x="447040" y="2927159"/>
            <a:ext cx="6736080" cy="518376"/>
          </a:xfrm>
          <a:prstGeom prst="bentConnector3">
            <a:avLst>
              <a:gd name="adj1" fmla="val 980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E617A2BD-D5D1-8A59-1FFB-70905ED92929}"/>
              </a:ext>
            </a:extLst>
          </p:cNvPr>
          <p:cNvSpPr txBox="1"/>
          <p:nvPr/>
        </p:nvSpPr>
        <p:spPr>
          <a:xfrm>
            <a:off x="5714878" y="2054426"/>
            <a:ext cx="13965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</a:t>
            </a: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6F96DE47-EA60-6BE9-8F23-A9271292092D}"/>
              </a:ext>
            </a:extLst>
          </p:cNvPr>
          <p:cNvCxnSpPr>
            <a:cxnSpLocks/>
            <a:endCxn id="85" idx="4"/>
          </p:cNvCxnSpPr>
          <p:nvPr/>
        </p:nvCxnSpPr>
        <p:spPr>
          <a:xfrm flipH="1" flipV="1">
            <a:off x="7152639" y="2632537"/>
            <a:ext cx="1" cy="81299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99CB9047-242C-ACA7-E0F2-9257AB23E79A}"/>
              </a:ext>
            </a:extLst>
          </p:cNvPr>
          <p:cNvCxnSpPr>
            <a:cxnSpLocks/>
          </p:cNvCxnSpPr>
          <p:nvPr/>
        </p:nvCxnSpPr>
        <p:spPr>
          <a:xfrm>
            <a:off x="6298775" y="2339045"/>
            <a:ext cx="65616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Isosceles Triangle 83">
            <a:extLst>
              <a:ext uri="{FF2B5EF4-FFF2-40B4-BE49-F238E27FC236}">
                <a16:creationId xmlns:a16="http://schemas.microsoft.com/office/drawing/2014/main" id="{297002F8-38E2-19D5-7FB0-2260A73318C7}"/>
              </a:ext>
            </a:extLst>
          </p:cNvPr>
          <p:cNvSpPr/>
          <p:nvPr/>
        </p:nvSpPr>
        <p:spPr>
          <a:xfrm rot="5400000">
            <a:off x="6921807" y="2194771"/>
            <a:ext cx="461665" cy="37339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E4EFBEFA-925F-EE4F-00C4-6245F16888C1}"/>
              </a:ext>
            </a:extLst>
          </p:cNvPr>
          <p:cNvSpPr/>
          <p:nvPr/>
        </p:nvSpPr>
        <p:spPr>
          <a:xfrm>
            <a:off x="7077899" y="2514371"/>
            <a:ext cx="149479" cy="1181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5F1EF3A-B837-4215-1001-E2F745CC0163}"/>
              </a:ext>
            </a:extLst>
          </p:cNvPr>
          <p:cNvSpPr txBox="1"/>
          <p:nvPr/>
        </p:nvSpPr>
        <p:spPr>
          <a:xfrm>
            <a:off x="17355" y="3990293"/>
            <a:ext cx="203599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package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mem_array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</a:t>
            </a: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type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mem_array_type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array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of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std_logic_vector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downto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end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package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;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3B03FFA-C43A-70EC-0C63-DD2E9E5BD518}"/>
              </a:ext>
            </a:extLst>
          </p:cNvPr>
          <p:cNvSpPr txBox="1"/>
          <p:nvPr/>
        </p:nvSpPr>
        <p:spPr>
          <a:xfrm>
            <a:off x="7631246" y="3524643"/>
            <a:ext cx="613703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architecture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behav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of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memory </a:t>
            </a:r>
            <a:r>
              <a:rPr kumimoji="0" lang="fr-FR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signal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outp:</a:t>
            </a:r>
            <a:r>
              <a:rPr kumimoji="0" lang="fr-FR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std_logic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signal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and_gate:</a:t>
            </a:r>
            <a:r>
              <a:rPr kumimoji="0" lang="fr-FR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std_logic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signal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inst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: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mem_array_type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begin</a:t>
            </a: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&lt;=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not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sel_l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and_gate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&lt;=(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not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sel_l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 and (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not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wr_l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);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inst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addr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)&lt;=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inst_addr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when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and_gate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='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';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q&lt;=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inst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addr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 </a:t>
            </a:r>
            <a:r>
              <a:rPr kumimoji="0" lang="fr-FR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when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='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'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and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and_gate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='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';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inst_mem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&lt;=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inst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end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behav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;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08AB53C1-453C-7536-9E21-A8D2E65BD2A2}"/>
              </a:ext>
            </a:extLst>
          </p:cNvPr>
          <p:cNvCxnSpPr/>
          <p:nvPr/>
        </p:nvCxnSpPr>
        <p:spPr>
          <a:xfrm>
            <a:off x="2150111" y="3617807"/>
            <a:ext cx="0" cy="30849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F923587B-E146-26A5-BFAD-4BB0482915CE}"/>
              </a:ext>
            </a:extLst>
          </p:cNvPr>
          <p:cNvCxnSpPr/>
          <p:nvPr/>
        </p:nvCxnSpPr>
        <p:spPr>
          <a:xfrm>
            <a:off x="7530036" y="3690308"/>
            <a:ext cx="0" cy="30849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1D444167-17A1-32F1-A90C-530ACC9A1234}"/>
              </a:ext>
            </a:extLst>
          </p:cNvPr>
          <p:cNvSpPr txBox="1"/>
          <p:nvPr/>
        </p:nvSpPr>
        <p:spPr>
          <a:xfrm>
            <a:off x="4660777" y="2846611"/>
            <a:ext cx="1100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memory</a:t>
            </a:r>
          </a:p>
        </p:txBody>
      </p:sp>
      <p:graphicFrame>
        <p:nvGraphicFramePr>
          <p:cNvPr id="95" name="Table 12">
            <a:extLst>
              <a:ext uri="{FF2B5EF4-FFF2-40B4-BE49-F238E27FC236}">
                <a16:creationId xmlns:a16="http://schemas.microsoft.com/office/drawing/2014/main" id="{4E0EA449-8310-142B-A66C-650093657F0A}"/>
              </a:ext>
            </a:extLst>
          </p:cNvPr>
          <p:cNvGraphicFramePr>
            <a:graphicFrameLocks noGrp="1"/>
          </p:cNvGraphicFramePr>
          <p:nvPr/>
        </p:nvGraphicFramePr>
        <p:xfrm>
          <a:off x="9466500" y="2525489"/>
          <a:ext cx="2466521" cy="4312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070">
                  <a:extLst>
                    <a:ext uri="{9D8B030D-6E8A-4147-A177-3AD203B41FA5}">
                      <a16:colId xmlns:a16="http://schemas.microsoft.com/office/drawing/2014/main" val="3384691050"/>
                    </a:ext>
                  </a:extLst>
                </a:gridCol>
                <a:gridCol w="310270">
                  <a:extLst>
                    <a:ext uri="{9D8B030D-6E8A-4147-A177-3AD203B41FA5}">
                      <a16:colId xmlns:a16="http://schemas.microsoft.com/office/drawing/2014/main" val="1203267875"/>
                    </a:ext>
                  </a:extLst>
                </a:gridCol>
                <a:gridCol w="268606">
                  <a:extLst>
                    <a:ext uri="{9D8B030D-6E8A-4147-A177-3AD203B41FA5}">
                      <a16:colId xmlns:a16="http://schemas.microsoft.com/office/drawing/2014/main" val="1238214187"/>
                    </a:ext>
                  </a:extLst>
                </a:gridCol>
                <a:gridCol w="308315">
                  <a:extLst>
                    <a:ext uri="{9D8B030D-6E8A-4147-A177-3AD203B41FA5}">
                      <a16:colId xmlns:a16="http://schemas.microsoft.com/office/drawing/2014/main" val="3808375634"/>
                    </a:ext>
                  </a:extLst>
                </a:gridCol>
                <a:gridCol w="308315">
                  <a:extLst>
                    <a:ext uri="{9D8B030D-6E8A-4147-A177-3AD203B41FA5}">
                      <a16:colId xmlns:a16="http://schemas.microsoft.com/office/drawing/2014/main" val="3591935732"/>
                    </a:ext>
                  </a:extLst>
                </a:gridCol>
                <a:gridCol w="308315">
                  <a:extLst>
                    <a:ext uri="{9D8B030D-6E8A-4147-A177-3AD203B41FA5}">
                      <a16:colId xmlns:a16="http://schemas.microsoft.com/office/drawing/2014/main" val="1744458435"/>
                    </a:ext>
                  </a:extLst>
                </a:gridCol>
                <a:gridCol w="308315">
                  <a:extLst>
                    <a:ext uri="{9D8B030D-6E8A-4147-A177-3AD203B41FA5}">
                      <a16:colId xmlns:a16="http://schemas.microsoft.com/office/drawing/2014/main" val="679407168"/>
                    </a:ext>
                  </a:extLst>
                </a:gridCol>
                <a:gridCol w="308315">
                  <a:extLst>
                    <a:ext uri="{9D8B030D-6E8A-4147-A177-3AD203B41FA5}">
                      <a16:colId xmlns:a16="http://schemas.microsoft.com/office/drawing/2014/main" val="2097054137"/>
                    </a:ext>
                  </a:extLst>
                </a:gridCol>
              </a:tblGrid>
              <a:tr h="431218">
                <a:tc>
                  <a:txBody>
                    <a:bodyPr/>
                    <a:lstStyle/>
                    <a:p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64102"/>
                  </a:ext>
                </a:extLst>
              </a:tr>
            </a:tbl>
          </a:graphicData>
        </a:graphic>
      </p:graphicFrame>
      <p:sp>
        <p:nvSpPr>
          <p:cNvPr id="96" name="TextBox 95">
            <a:extLst>
              <a:ext uri="{FF2B5EF4-FFF2-40B4-BE49-F238E27FC236}">
                <a16:creationId xmlns:a16="http://schemas.microsoft.com/office/drawing/2014/main" id="{8599369E-A9FE-B84B-77D4-AC9C3727E038}"/>
              </a:ext>
            </a:extLst>
          </p:cNvPr>
          <p:cNvSpPr txBox="1"/>
          <p:nvPr/>
        </p:nvSpPr>
        <p:spPr>
          <a:xfrm>
            <a:off x="10597381" y="2956707"/>
            <a:ext cx="13965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</a:t>
            </a: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3B9B06E-9DD3-6373-A3FC-249A36F20D1E}"/>
              </a:ext>
            </a:extLst>
          </p:cNvPr>
          <p:cNvSpPr/>
          <p:nvPr/>
        </p:nvSpPr>
        <p:spPr>
          <a:xfrm>
            <a:off x="7339336" y="2078650"/>
            <a:ext cx="4867177" cy="60883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71092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6111" y="242243"/>
            <a:ext cx="11573197" cy="72424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Instruction Register</a:t>
            </a:r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FF6EB47C-BF0A-747A-18B9-482F05C696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58" t="761" r="3319"/>
          <a:stretch/>
        </p:blipFill>
        <p:spPr>
          <a:xfrm>
            <a:off x="96252" y="1327355"/>
            <a:ext cx="11999495" cy="5259232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479AFF99-9A3C-333F-7E33-6CD967737ADE}"/>
              </a:ext>
            </a:extLst>
          </p:cNvPr>
          <p:cNvSpPr txBox="1"/>
          <p:nvPr/>
        </p:nvSpPr>
        <p:spPr>
          <a:xfrm>
            <a:off x="8614207" y="2807936"/>
            <a:ext cx="1272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MUXA</a:t>
            </a:r>
            <a:endParaRPr lang="fr-FR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4E7482-0C44-0D12-1F7B-788B142C05EC}"/>
              </a:ext>
            </a:extLst>
          </p:cNvPr>
          <p:cNvSpPr txBox="1"/>
          <p:nvPr/>
        </p:nvSpPr>
        <p:spPr>
          <a:xfrm>
            <a:off x="8879093" y="4638313"/>
            <a:ext cx="1272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MUXB</a:t>
            </a:r>
            <a:endParaRPr lang="fr-FR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B28489F-CCB2-5C7D-4F3C-0BE30D5B4F3F}"/>
              </a:ext>
            </a:extLst>
          </p:cNvPr>
          <p:cNvSpPr txBox="1"/>
          <p:nvPr/>
        </p:nvSpPr>
        <p:spPr>
          <a:xfrm>
            <a:off x="1261903" y="4822979"/>
            <a:ext cx="992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</a:t>
            </a:r>
            <a:endParaRPr lang="fr-FR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4BFBBCA-E8F4-2A61-0404-CCA76A07B50D}"/>
              </a:ext>
            </a:extLst>
          </p:cNvPr>
          <p:cNvSpPr/>
          <p:nvPr/>
        </p:nvSpPr>
        <p:spPr>
          <a:xfrm>
            <a:off x="3748541" y="2992602"/>
            <a:ext cx="992849" cy="18303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96392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D9B9900E-56A4-41E5-B22D-940698476ACB}"/>
              </a:ext>
            </a:extLst>
          </p:cNvPr>
          <p:cNvGrpSpPr/>
          <p:nvPr/>
        </p:nvGrpSpPr>
        <p:grpSpPr>
          <a:xfrm>
            <a:off x="2696253" y="172941"/>
            <a:ext cx="2227274" cy="2871321"/>
            <a:chOff x="4096512" y="1133856"/>
            <a:chExt cx="3096768" cy="380390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849DBE1-28C7-26CF-1A68-BF3104B7DA8B}"/>
                </a:ext>
              </a:extLst>
            </p:cNvPr>
            <p:cNvSpPr/>
            <p:nvPr/>
          </p:nvSpPr>
          <p:spPr>
            <a:xfrm>
              <a:off x="4096512" y="1133856"/>
              <a:ext cx="3096768" cy="380390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Isosceles Triangle 4">
              <a:extLst>
                <a:ext uri="{FF2B5EF4-FFF2-40B4-BE49-F238E27FC236}">
                  <a16:creationId xmlns:a16="http://schemas.microsoft.com/office/drawing/2014/main" id="{C0C69F9E-2662-760E-19C8-8F0FD2D8652E}"/>
                </a:ext>
              </a:extLst>
            </p:cNvPr>
            <p:cNvSpPr/>
            <p:nvPr/>
          </p:nvSpPr>
          <p:spPr>
            <a:xfrm>
              <a:off x="5340097" y="4425696"/>
              <a:ext cx="563935" cy="512064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C5D6583-DBE2-A328-D62D-61830552792B}"/>
              </a:ext>
            </a:extLst>
          </p:cNvPr>
          <p:cNvCxnSpPr>
            <a:cxnSpLocks/>
          </p:cNvCxnSpPr>
          <p:nvPr/>
        </p:nvCxnSpPr>
        <p:spPr>
          <a:xfrm>
            <a:off x="1700218" y="612762"/>
            <a:ext cx="91925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289C6C9-59AF-4DD6-A19E-C076BD7F3249}"/>
              </a:ext>
            </a:extLst>
          </p:cNvPr>
          <p:cNvSpPr txBox="1"/>
          <p:nvPr/>
        </p:nvSpPr>
        <p:spPr>
          <a:xfrm>
            <a:off x="2744554" y="323072"/>
            <a:ext cx="8778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</a:t>
            </a:r>
            <a:endParaRPr kumimoji="0" lang="fr-FR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090C7D86-F066-86C7-38E4-352C0F98A995}"/>
              </a:ext>
            </a:extLst>
          </p:cNvPr>
          <p:cNvCxnSpPr>
            <a:cxnSpLocks/>
            <a:endCxn id="5" idx="3"/>
          </p:cNvCxnSpPr>
          <p:nvPr/>
        </p:nvCxnSpPr>
        <p:spPr>
          <a:xfrm flipV="1">
            <a:off x="1583419" y="3044262"/>
            <a:ext cx="2210050" cy="363744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350EE6C-A9AC-6D23-340E-D8998A78F690}"/>
              </a:ext>
            </a:extLst>
          </p:cNvPr>
          <p:cNvCxnSpPr>
            <a:cxnSpLocks/>
          </p:cNvCxnSpPr>
          <p:nvPr/>
        </p:nvCxnSpPr>
        <p:spPr>
          <a:xfrm>
            <a:off x="4923527" y="738164"/>
            <a:ext cx="4332104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E4BD645D-EE6C-87DA-BBEE-34E4919F06BF}"/>
              </a:ext>
            </a:extLst>
          </p:cNvPr>
          <p:cNvSpPr txBox="1"/>
          <p:nvPr/>
        </p:nvSpPr>
        <p:spPr>
          <a:xfrm>
            <a:off x="913743" y="3226134"/>
            <a:ext cx="786475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CLK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7C17A16-7212-4E21-0390-D1AFA582EA1E}"/>
              </a:ext>
            </a:extLst>
          </p:cNvPr>
          <p:cNvSpPr txBox="1"/>
          <p:nvPr/>
        </p:nvSpPr>
        <p:spPr>
          <a:xfrm>
            <a:off x="2775294" y="152180"/>
            <a:ext cx="2281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Instruction_register</a:t>
            </a: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D3C8326-63F3-AA15-D6C6-B67322E9BE17}"/>
              </a:ext>
            </a:extLst>
          </p:cNvPr>
          <p:cNvCxnSpPr>
            <a:cxnSpLocks/>
          </p:cNvCxnSpPr>
          <p:nvPr/>
        </p:nvCxnSpPr>
        <p:spPr>
          <a:xfrm>
            <a:off x="5349579" y="3429000"/>
            <a:ext cx="0" cy="31026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BA8C87A-E71E-A51C-C319-F3BBB6C0A303}"/>
              </a:ext>
            </a:extLst>
          </p:cNvPr>
          <p:cNvSpPr txBox="1"/>
          <p:nvPr/>
        </p:nvSpPr>
        <p:spPr>
          <a:xfrm>
            <a:off x="2775294" y="1158114"/>
            <a:ext cx="8778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inst</a:t>
            </a:r>
            <a:endParaRPr kumimoji="0" lang="fr-FR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F7784E7-F1A1-B2A8-6F6D-C8F08433F5EB}"/>
              </a:ext>
            </a:extLst>
          </p:cNvPr>
          <p:cNvCxnSpPr>
            <a:cxnSpLocks/>
          </p:cNvCxnSpPr>
          <p:nvPr/>
        </p:nvCxnSpPr>
        <p:spPr>
          <a:xfrm>
            <a:off x="0" y="1504463"/>
            <a:ext cx="2615463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77AA498-2969-2F4C-FBED-70878F25321F}"/>
              </a:ext>
            </a:extLst>
          </p:cNvPr>
          <p:cNvSpPr txBox="1"/>
          <p:nvPr/>
        </p:nvSpPr>
        <p:spPr>
          <a:xfrm>
            <a:off x="4114270" y="445777"/>
            <a:ext cx="8778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</a:t>
            </a:r>
            <a:endParaRPr kumimoji="0" lang="fr-FR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3C2CE39-E127-C23B-EBC4-546ED1E51DFA}"/>
              </a:ext>
            </a:extLst>
          </p:cNvPr>
          <p:cNvSpPr txBox="1"/>
          <p:nvPr/>
        </p:nvSpPr>
        <p:spPr>
          <a:xfrm>
            <a:off x="4181807" y="1014843"/>
            <a:ext cx="8778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cc</a:t>
            </a:r>
            <a:endParaRPr kumimoji="0" lang="fr-FR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13273D8-8F7C-AAD2-0F03-2786F1BC1F2F}"/>
              </a:ext>
            </a:extLst>
          </p:cNvPr>
          <p:cNvSpPr txBox="1"/>
          <p:nvPr/>
        </p:nvSpPr>
        <p:spPr>
          <a:xfrm>
            <a:off x="4122488" y="1521645"/>
            <a:ext cx="8778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src</a:t>
            </a:r>
            <a:endParaRPr kumimoji="0" lang="fr-FR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D81EFBB-22DE-C817-76F1-A6D3FD464C97}"/>
              </a:ext>
            </a:extLst>
          </p:cNvPr>
          <p:cNvSpPr txBox="1"/>
          <p:nvPr/>
        </p:nvSpPr>
        <p:spPr>
          <a:xfrm>
            <a:off x="4070421" y="2090711"/>
            <a:ext cx="8778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dst</a:t>
            </a:r>
            <a:endParaRPr kumimoji="0" lang="fr-FR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C66554F-20D6-6468-42E3-C7B862178B80}"/>
              </a:ext>
            </a:extLst>
          </p:cNvPr>
          <p:cNvCxnSpPr>
            <a:cxnSpLocks/>
          </p:cNvCxnSpPr>
          <p:nvPr/>
        </p:nvCxnSpPr>
        <p:spPr>
          <a:xfrm>
            <a:off x="4923527" y="1307230"/>
            <a:ext cx="4332104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A1DF92A-5097-C6BF-9966-54513BEAEBF2}"/>
              </a:ext>
            </a:extLst>
          </p:cNvPr>
          <p:cNvCxnSpPr>
            <a:cxnSpLocks/>
          </p:cNvCxnSpPr>
          <p:nvPr/>
        </p:nvCxnSpPr>
        <p:spPr>
          <a:xfrm>
            <a:off x="4923527" y="1848472"/>
            <a:ext cx="4332104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7CC5B1C-F5B3-1AA4-75BB-0ACCA36971B0}"/>
              </a:ext>
            </a:extLst>
          </p:cNvPr>
          <p:cNvCxnSpPr>
            <a:cxnSpLocks/>
          </p:cNvCxnSpPr>
          <p:nvPr/>
        </p:nvCxnSpPr>
        <p:spPr>
          <a:xfrm>
            <a:off x="4948245" y="2383098"/>
            <a:ext cx="4332104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Table 12">
            <a:extLst>
              <a:ext uri="{FF2B5EF4-FFF2-40B4-BE49-F238E27FC236}">
                <a16:creationId xmlns:a16="http://schemas.microsoft.com/office/drawing/2014/main" id="{ACC0FC2B-696D-4DBC-B73D-323F8EA1C4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636141"/>
              </p:ext>
            </p:extLst>
          </p:nvPr>
        </p:nvGraphicFramePr>
        <p:xfrm>
          <a:off x="8388103" y="280421"/>
          <a:ext cx="366984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905">
                  <a:extLst>
                    <a:ext uri="{9D8B030D-6E8A-4147-A177-3AD203B41FA5}">
                      <a16:colId xmlns:a16="http://schemas.microsoft.com/office/drawing/2014/main" val="3384691050"/>
                    </a:ext>
                  </a:extLst>
                </a:gridCol>
                <a:gridCol w="461639">
                  <a:extLst>
                    <a:ext uri="{9D8B030D-6E8A-4147-A177-3AD203B41FA5}">
                      <a16:colId xmlns:a16="http://schemas.microsoft.com/office/drawing/2014/main" val="1203267875"/>
                    </a:ext>
                  </a:extLst>
                </a:gridCol>
                <a:gridCol w="399649">
                  <a:extLst>
                    <a:ext uri="{9D8B030D-6E8A-4147-A177-3AD203B41FA5}">
                      <a16:colId xmlns:a16="http://schemas.microsoft.com/office/drawing/2014/main" val="1238214187"/>
                    </a:ext>
                  </a:extLst>
                </a:gridCol>
                <a:gridCol w="458731">
                  <a:extLst>
                    <a:ext uri="{9D8B030D-6E8A-4147-A177-3AD203B41FA5}">
                      <a16:colId xmlns:a16="http://schemas.microsoft.com/office/drawing/2014/main" val="3808375634"/>
                    </a:ext>
                  </a:extLst>
                </a:gridCol>
                <a:gridCol w="458731">
                  <a:extLst>
                    <a:ext uri="{9D8B030D-6E8A-4147-A177-3AD203B41FA5}">
                      <a16:colId xmlns:a16="http://schemas.microsoft.com/office/drawing/2014/main" val="3591935732"/>
                    </a:ext>
                  </a:extLst>
                </a:gridCol>
                <a:gridCol w="458731">
                  <a:extLst>
                    <a:ext uri="{9D8B030D-6E8A-4147-A177-3AD203B41FA5}">
                      <a16:colId xmlns:a16="http://schemas.microsoft.com/office/drawing/2014/main" val="1744458435"/>
                    </a:ext>
                  </a:extLst>
                </a:gridCol>
                <a:gridCol w="458731">
                  <a:extLst>
                    <a:ext uri="{9D8B030D-6E8A-4147-A177-3AD203B41FA5}">
                      <a16:colId xmlns:a16="http://schemas.microsoft.com/office/drawing/2014/main" val="679407168"/>
                    </a:ext>
                  </a:extLst>
                </a:gridCol>
                <a:gridCol w="458731">
                  <a:extLst>
                    <a:ext uri="{9D8B030D-6E8A-4147-A177-3AD203B41FA5}">
                      <a16:colId xmlns:a16="http://schemas.microsoft.com/office/drawing/2014/main" val="20970541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Op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Op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CC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CC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SRC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SRC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DST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DST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64102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0B55CB56-709F-A83A-6216-3D9D413B186E}"/>
              </a:ext>
            </a:extLst>
          </p:cNvPr>
          <p:cNvSpPr txBox="1"/>
          <p:nvPr/>
        </p:nvSpPr>
        <p:spPr>
          <a:xfrm>
            <a:off x="8388103" y="-91039"/>
            <a:ext cx="3669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7       6      5      4       3      2       1      0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C6FF61D-1239-C947-EDC9-803F1E5EEB89}"/>
              </a:ext>
            </a:extLst>
          </p:cNvPr>
          <p:cNvSpPr txBox="1"/>
          <p:nvPr/>
        </p:nvSpPr>
        <p:spPr>
          <a:xfrm>
            <a:off x="228394" y="4490912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entity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instruction_register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port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clk:</a:t>
            </a:r>
            <a:r>
              <a:rPr kumimoji="0" lang="fr-FR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std_logic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en:</a:t>
            </a:r>
            <a:r>
              <a:rPr kumimoji="0" lang="fr-FR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std_logic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inst:</a:t>
            </a:r>
            <a:r>
              <a:rPr kumimoji="0" lang="fr-FR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std_logic_vector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 </a:t>
            </a:r>
            <a:r>
              <a:rPr kumimoji="0" lang="fr-FR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downto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op,cc,src,dst:</a:t>
            </a:r>
            <a:r>
              <a:rPr kumimoji="0" lang="fr-FR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std_logic_vector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downto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end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instruction_register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;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BB3D284-3B25-9391-AB17-408B1511690B}"/>
              </a:ext>
            </a:extLst>
          </p:cNvPr>
          <p:cNvSpPr txBox="1"/>
          <p:nvPr/>
        </p:nvSpPr>
        <p:spPr>
          <a:xfrm>
            <a:off x="6447747" y="2675486"/>
            <a:ext cx="60960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architecture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ir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of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instruction_register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</a:t>
            </a: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begin</a:t>
            </a: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P1: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process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clk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begin</a:t>
            </a: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rising_edge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clk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 </a:t>
            </a:r>
            <a:r>
              <a:rPr kumimoji="0" lang="fr-FR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then</a:t>
            </a: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en='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' </a:t>
            </a:r>
            <a:r>
              <a:rPr kumimoji="0" lang="fr-FR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then</a:t>
            </a: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op&lt;=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inst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downto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cc&lt;=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inst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downto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src&lt;=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inst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downto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dst&lt;=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inst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downto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0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end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end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end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process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P1;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end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ir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FC1FAC-89AD-B29A-91D8-C16AA37D57BA}"/>
              </a:ext>
            </a:extLst>
          </p:cNvPr>
          <p:cNvSpPr/>
          <p:nvPr/>
        </p:nvSpPr>
        <p:spPr>
          <a:xfrm>
            <a:off x="9828010" y="706889"/>
            <a:ext cx="975826" cy="120068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B5E582-9129-C07A-5FDE-C1E9D77D8211}"/>
              </a:ext>
            </a:extLst>
          </p:cNvPr>
          <p:cNvSpPr txBox="1"/>
          <p:nvPr/>
        </p:nvSpPr>
        <p:spPr>
          <a:xfrm>
            <a:off x="9828009" y="773548"/>
            <a:ext cx="1140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Control_Unit</a:t>
            </a: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887A989-D8C6-6065-C16D-0039C1065453}"/>
              </a:ext>
            </a:extLst>
          </p:cNvPr>
          <p:cNvSpPr txBox="1"/>
          <p:nvPr/>
        </p:nvSpPr>
        <p:spPr>
          <a:xfrm>
            <a:off x="83923" y="103083"/>
            <a:ext cx="1554895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Fetch_enable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  <a:latin typeface="Calibri" panose="020F0502020204030204"/>
              </a:rPr>
              <a:t>E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nable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fetch of 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inst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from memory to IR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53042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6111" y="242243"/>
            <a:ext cx="11573197" cy="72424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Demultiplexer</a:t>
            </a:r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FF6EB47C-BF0A-747A-18B9-482F05C696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58" t="761" r="3319"/>
          <a:stretch/>
        </p:blipFill>
        <p:spPr>
          <a:xfrm>
            <a:off x="96252" y="1327355"/>
            <a:ext cx="11999495" cy="5259232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479AFF99-9A3C-333F-7E33-6CD967737ADE}"/>
              </a:ext>
            </a:extLst>
          </p:cNvPr>
          <p:cNvSpPr txBox="1"/>
          <p:nvPr/>
        </p:nvSpPr>
        <p:spPr>
          <a:xfrm>
            <a:off x="8614207" y="2807936"/>
            <a:ext cx="1272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MUXA</a:t>
            </a:r>
            <a:endParaRPr lang="fr-FR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4E7482-0C44-0D12-1F7B-788B142C05EC}"/>
              </a:ext>
            </a:extLst>
          </p:cNvPr>
          <p:cNvSpPr txBox="1"/>
          <p:nvPr/>
        </p:nvSpPr>
        <p:spPr>
          <a:xfrm>
            <a:off x="8879093" y="4638313"/>
            <a:ext cx="1272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MUXB</a:t>
            </a:r>
            <a:endParaRPr lang="fr-FR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B28489F-CCB2-5C7D-4F3C-0BE30D5B4F3F}"/>
              </a:ext>
            </a:extLst>
          </p:cNvPr>
          <p:cNvSpPr txBox="1"/>
          <p:nvPr/>
        </p:nvSpPr>
        <p:spPr>
          <a:xfrm>
            <a:off x="1261903" y="4822979"/>
            <a:ext cx="992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</a:t>
            </a:r>
            <a:endParaRPr lang="fr-FR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4BFBBCA-E8F4-2A61-0404-CCA76A07B50D}"/>
              </a:ext>
            </a:extLst>
          </p:cNvPr>
          <p:cNvSpPr/>
          <p:nvPr/>
        </p:nvSpPr>
        <p:spPr>
          <a:xfrm>
            <a:off x="4784564" y="1959428"/>
            <a:ext cx="1703322" cy="7275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08912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apezoid 3">
            <a:extLst>
              <a:ext uri="{FF2B5EF4-FFF2-40B4-BE49-F238E27FC236}">
                <a16:creationId xmlns:a16="http://schemas.microsoft.com/office/drawing/2014/main" id="{876BC996-4B89-E5D4-600E-C3324FCCE3E9}"/>
              </a:ext>
            </a:extLst>
          </p:cNvPr>
          <p:cNvSpPr/>
          <p:nvPr/>
        </p:nvSpPr>
        <p:spPr>
          <a:xfrm rot="16200000">
            <a:off x="3778148" y="553483"/>
            <a:ext cx="3358662" cy="2703634"/>
          </a:xfrm>
          <a:prstGeom prst="trapezoid">
            <a:avLst>
              <a:gd name="adj" fmla="val 144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CE7CDE2-7AD8-4ADD-1FD9-3A4E507F611D}"/>
              </a:ext>
            </a:extLst>
          </p:cNvPr>
          <p:cNvCxnSpPr>
            <a:cxnSpLocks/>
          </p:cNvCxnSpPr>
          <p:nvPr/>
        </p:nvCxnSpPr>
        <p:spPr>
          <a:xfrm flipV="1">
            <a:off x="5446836" y="3270086"/>
            <a:ext cx="0" cy="128498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0B6A662-135A-0936-7975-40EBF5B4234F}"/>
              </a:ext>
            </a:extLst>
          </p:cNvPr>
          <p:cNvCxnSpPr>
            <a:cxnSpLocks/>
          </p:cNvCxnSpPr>
          <p:nvPr/>
        </p:nvCxnSpPr>
        <p:spPr>
          <a:xfrm>
            <a:off x="6818435" y="1265976"/>
            <a:ext cx="5373565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8DFE621-BDE7-4ED1-BB3A-B9D736F197AE}"/>
              </a:ext>
            </a:extLst>
          </p:cNvPr>
          <p:cNvSpPr txBox="1"/>
          <p:nvPr/>
        </p:nvSpPr>
        <p:spPr>
          <a:xfrm>
            <a:off x="4251734" y="1389336"/>
            <a:ext cx="14771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din</a:t>
            </a:r>
            <a:endParaRPr kumimoji="0" lang="fr-FR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AE7423-8698-4ECC-4D7E-441DAD1DCD79}"/>
              </a:ext>
            </a:extLst>
          </p:cNvPr>
          <p:cNvSpPr txBox="1"/>
          <p:nvPr/>
        </p:nvSpPr>
        <p:spPr>
          <a:xfrm>
            <a:off x="5203746" y="4555066"/>
            <a:ext cx="14771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dst</a:t>
            </a:r>
            <a:endParaRPr kumimoji="0" lang="fr-F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B5AFEA6-EE37-2326-DCDD-E8F39A3343B3}"/>
              </a:ext>
            </a:extLst>
          </p:cNvPr>
          <p:cNvSpPr txBox="1"/>
          <p:nvPr/>
        </p:nvSpPr>
        <p:spPr>
          <a:xfrm>
            <a:off x="4320282" y="589040"/>
            <a:ext cx="154524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dmux</a:t>
            </a: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5C0C4BE-B534-38CE-DF3C-275AAB72FCE1}"/>
              </a:ext>
            </a:extLst>
          </p:cNvPr>
          <p:cNvCxnSpPr>
            <a:cxnSpLocks/>
          </p:cNvCxnSpPr>
          <p:nvPr/>
        </p:nvCxnSpPr>
        <p:spPr>
          <a:xfrm>
            <a:off x="6818434" y="1742390"/>
            <a:ext cx="5373566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988CE2D-E6FC-D36F-784C-5CFF7B0120E0}"/>
              </a:ext>
            </a:extLst>
          </p:cNvPr>
          <p:cNvCxnSpPr>
            <a:cxnSpLocks/>
          </p:cNvCxnSpPr>
          <p:nvPr/>
        </p:nvCxnSpPr>
        <p:spPr>
          <a:xfrm>
            <a:off x="6818433" y="2144977"/>
            <a:ext cx="5373567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EC2BEA1-13D1-C1FA-068D-3254F2EC626D}"/>
              </a:ext>
            </a:extLst>
          </p:cNvPr>
          <p:cNvCxnSpPr>
            <a:cxnSpLocks/>
          </p:cNvCxnSpPr>
          <p:nvPr/>
        </p:nvCxnSpPr>
        <p:spPr>
          <a:xfrm>
            <a:off x="6832517" y="2637576"/>
            <a:ext cx="5359483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E60C434-C0A3-5F1C-1900-CE0F1DBC0C76}"/>
              </a:ext>
            </a:extLst>
          </p:cNvPr>
          <p:cNvSpPr txBox="1"/>
          <p:nvPr/>
        </p:nvSpPr>
        <p:spPr>
          <a:xfrm>
            <a:off x="5916976" y="881427"/>
            <a:ext cx="14771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en1</a:t>
            </a:r>
            <a:endParaRPr kumimoji="0" lang="fr-FR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C3DC6F9-06D6-EAB4-5391-6C61CDE3058D}"/>
              </a:ext>
            </a:extLst>
          </p:cNvPr>
          <p:cNvSpPr txBox="1"/>
          <p:nvPr/>
        </p:nvSpPr>
        <p:spPr>
          <a:xfrm>
            <a:off x="5868132" y="1389336"/>
            <a:ext cx="14771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en2</a:t>
            </a:r>
            <a:endParaRPr kumimoji="0" lang="fr-FR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35A71CF-5F2D-7913-32C5-936EE0CF12C7}"/>
              </a:ext>
            </a:extLst>
          </p:cNvPr>
          <p:cNvSpPr txBox="1"/>
          <p:nvPr/>
        </p:nvSpPr>
        <p:spPr>
          <a:xfrm>
            <a:off x="5868132" y="1795211"/>
            <a:ext cx="14771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en3</a:t>
            </a:r>
            <a:endParaRPr kumimoji="0" lang="fr-FR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1D28A8D-D8D8-02AA-8F76-EC35C06E5980}"/>
              </a:ext>
            </a:extLst>
          </p:cNvPr>
          <p:cNvSpPr txBox="1"/>
          <p:nvPr/>
        </p:nvSpPr>
        <p:spPr>
          <a:xfrm>
            <a:off x="5847209" y="2315142"/>
            <a:ext cx="14771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en4</a:t>
            </a:r>
            <a:endParaRPr kumimoji="0" lang="fr-FR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FDD607C-5DD5-F018-FB6A-194F82BB8F16}"/>
              </a:ext>
            </a:extLst>
          </p:cNvPr>
          <p:cNvSpPr txBox="1"/>
          <p:nvPr/>
        </p:nvSpPr>
        <p:spPr>
          <a:xfrm>
            <a:off x="584854" y="4831895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entity</a:t>
            </a:r>
            <a:r>
              <a:rPr kumimoji="0" lang="fr-FR" sz="1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dmux</a:t>
            </a:r>
            <a:r>
              <a:rPr kumimoji="0" lang="fr-FR" sz="1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</a:t>
            </a:r>
            <a:r>
              <a:rPr kumimoji="0" lang="fr-FR" sz="1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port</a:t>
            </a:r>
            <a:r>
              <a:rPr kumimoji="0" lang="fr-FR" sz="1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dst: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  <a:r>
              <a:rPr kumimoji="0" lang="fr-FR" sz="1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std_logic_vector</a:t>
            </a:r>
            <a:r>
              <a:rPr kumimoji="0" lang="fr-FR" sz="1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r>
              <a:rPr kumimoji="0" lang="fr-FR" sz="1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downto</a:t>
            </a:r>
            <a:r>
              <a:rPr kumimoji="0" lang="fr-FR" sz="1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r>
              <a:rPr kumimoji="0" lang="fr-FR" sz="1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); --sel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din,alu_out</a:t>
            </a:r>
            <a:r>
              <a:rPr kumimoji="0" lang="fr-FR" sz="1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  <a:r>
              <a:rPr kumimoji="0" lang="fr-FR" sz="1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std_logic</a:t>
            </a:r>
            <a:r>
              <a:rPr kumimoji="0" lang="fr-FR" sz="1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;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en1,en2,en3,en4: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  <a:r>
              <a:rPr kumimoji="0" lang="fr-FR" sz="1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std_logic</a:t>
            </a:r>
            <a:r>
              <a:rPr kumimoji="0" lang="fr-FR" sz="1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end</a:t>
            </a:r>
            <a:r>
              <a:rPr kumimoji="0" lang="fr-FR" sz="1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dmux</a:t>
            </a:r>
            <a:r>
              <a:rPr kumimoji="0" lang="fr-FR" sz="1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;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6DDCE64-7E88-54F9-1963-338D4B833A38}"/>
              </a:ext>
            </a:extLst>
          </p:cNvPr>
          <p:cNvCxnSpPr/>
          <p:nvPr/>
        </p:nvCxnSpPr>
        <p:spPr>
          <a:xfrm>
            <a:off x="6096000" y="4322684"/>
            <a:ext cx="0" cy="230606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5BE8FBD-96CB-8636-01FA-5F956E2BFD6D}"/>
              </a:ext>
            </a:extLst>
          </p:cNvPr>
          <p:cNvSpPr txBox="1"/>
          <p:nvPr/>
        </p:nvSpPr>
        <p:spPr>
          <a:xfrm>
            <a:off x="6212446" y="4402129"/>
            <a:ext cx="730673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architecture</a:t>
            </a:r>
            <a:r>
              <a:rPr kumimoji="0" lang="en-GB" sz="1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 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of</a:t>
            </a:r>
            <a:r>
              <a:rPr kumimoji="0" lang="en-GB" sz="1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GB" sz="180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dmux</a:t>
            </a:r>
            <a:r>
              <a:rPr kumimoji="0" lang="en-GB" sz="1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begin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en1&lt;='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r>
              <a:rPr kumimoji="0" lang="en-GB" sz="1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' 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when</a:t>
            </a:r>
            <a:r>
              <a:rPr kumimoji="0" lang="en-GB" sz="1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((</a:t>
            </a:r>
            <a:r>
              <a:rPr kumimoji="0" lang="en-GB" sz="180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alu_out</a:t>
            </a:r>
            <a:r>
              <a:rPr kumimoji="0" lang="en-GB" sz="1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='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r>
              <a:rPr kumimoji="0" lang="en-GB" sz="1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' 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</a:t>
            </a:r>
            <a:r>
              <a:rPr kumimoji="0" lang="en-GB" sz="1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din='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r>
              <a:rPr kumimoji="0" lang="en-GB" sz="1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') 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and</a:t>
            </a:r>
            <a:r>
              <a:rPr kumimoji="0" lang="en-GB" sz="1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GB" sz="180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dst</a:t>
            </a:r>
            <a:r>
              <a:rPr kumimoji="0" lang="en-GB" sz="1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"00</a:t>
            </a:r>
            <a:r>
              <a:rPr kumimoji="0" lang="en-GB" sz="1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") 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else</a:t>
            </a:r>
            <a:r>
              <a:rPr kumimoji="0" lang="en-GB" sz="1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'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r>
              <a:rPr kumimoji="0" lang="en-GB" sz="1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';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en2&lt;='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r>
              <a:rPr kumimoji="0" lang="en-GB" sz="1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' 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when</a:t>
            </a:r>
            <a:r>
              <a:rPr kumimoji="0" lang="en-GB" sz="1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((</a:t>
            </a:r>
            <a:r>
              <a:rPr kumimoji="0" lang="en-GB" sz="180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alu_out</a:t>
            </a:r>
            <a:r>
              <a:rPr kumimoji="0" lang="en-GB" sz="1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='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r>
              <a:rPr kumimoji="0" lang="en-GB" sz="1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' 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</a:t>
            </a:r>
            <a:r>
              <a:rPr kumimoji="0" lang="en-GB" sz="1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din='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r>
              <a:rPr kumimoji="0" lang="en-GB" sz="1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') 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and</a:t>
            </a:r>
            <a:r>
              <a:rPr kumimoji="0" lang="en-GB" sz="1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GB" sz="180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dst</a:t>
            </a:r>
            <a:r>
              <a:rPr kumimoji="0" lang="en-GB" sz="1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"01</a:t>
            </a:r>
            <a:r>
              <a:rPr kumimoji="0" lang="en-GB" sz="1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") 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else</a:t>
            </a:r>
            <a:r>
              <a:rPr kumimoji="0" lang="en-GB" sz="1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'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r>
              <a:rPr kumimoji="0" lang="en-GB" sz="1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';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en3&lt;='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r>
              <a:rPr kumimoji="0" lang="en-GB" sz="1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' 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when</a:t>
            </a:r>
            <a:r>
              <a:rPr kumimoji="0" lang="en-GB" sz="1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((</a:t>
            </a:r>
            <a:r>
              <a:rPr kumimoji="0" lang="en-GB" sz="180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alu_out</a:t>
            </a:r>
            <a:r>
              <a:rPr kumimoji="0" lang="en-GB" sz="1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='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r>
              <a:rPr kumimoji="0" lang="en-GB" sz="1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' 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</a:t>
            </a:r>
            <a:r>
              <a:rPr kumimoji="0" lang="en-GB" sz="1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din='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r>
              <a:rPr kumimoji="0" lang="en-GB" sz="1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') 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and</a:t>
            </a:r>
            <a:r>
              <a:rPr kumimoji="0" lang="en-GB" sz="1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GB" sz="180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dst</a:t>
            </a:r>
            <a:r>
              <a:rPr kumimoji="0" lang="en-GB" sz="1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"10</a:t>
            </a:r>
            <a:r>
              <a:rPr kumimoji="0" lang="en-GB" sz="1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") 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else</a:t>
            </a:r>
            <a:r>
              <a:rPr kumimoji="0" lang="en-GB" sz="1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'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r>
              <a:rPr kumimoji="0" lang="en-GB" sz="1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';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en4&lt;='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r>
              <a:rPr kumimoji="0" lang="en-GB" sz="1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' 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when</a:t>
            </a:r>
            <a:r>
              <a:rPr kumimoji="0" lang="en-GB" sz="1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((</a:t>
            </a:r>
            <a:r>
              <a:rPr kumimoji="0" lang="en-GB" sz="180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alu_out</a:t>
            </a:r>
            <a:r>
              <a:rPr kumimoji="0" lang="en-GB" sz="1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='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r>
              <a:rPr kumimoji="0" lang="en-GB" sz="1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' 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</a:t>
            </a:r>
            <a:r>
              <a:rPr kumimoji="0" lang="en-GB" sz="1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din='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r>
              <a:rPr kumimoji="0" lang="en-GB" sz="1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') 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and</a:t>
            </a:r>
            <a:r>
              <a:rPr kumimoji="0" lang="en-GB" sz="1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GB" sz="180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dst</a:t>
            </a:r>
            <a:r>
              <a:rPr kumimoji="0" lang="en-GB" sz="1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="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11</a:t>
            </a:r>
            <a:r>
              <a:rPr kumimoji="0" lang="en-GB" sz="1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") 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else</a:t>
            </a:r>
            <a:r>
              <a:rPr kumimoji="0" lang="en-GB" sz="1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'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r>
              <a:rPr kumimoji="0" lang="en-GB" sz="1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';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end</a:t>
            </a:r>
            <a:r>
              <a:rPr kumimoji="0" lang="en-GB" sz="1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d;</a:t>
            </a:r>
            <a:endParaRPr kumimoji="0" lang="fr-FR" sz="18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0E541035-C3F1-96A2-0B37-8CC24A76C337}"/>
              </a:ext>
            </a:extLst>
          </p:cNvPr>
          <p:cNvCxnSpPr/>
          <p:nvPr/>
        </p:nvCxnSpPr>
        <p:spPr>
          <a:xfrm>
            <a:off x="2549772" y="1659095"/>
            <a:ext cx="156503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4FE7BC6-6207-B421-68AA-5E04C0B0B6FE}"/>
              </a:ext>
            </a:extLst>
          </p:cNvPr>
          <p:cNvCxnSpPr/>
          <p:nvPr/>
        </p:nvCxnSpPr>
        <p:spPr>
          <a:xfrm>
            <a:off x="2549772" y="2603233"/>
            <a:ext cx="156503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4BF17CB-E825-D708-3AAA-C10BB3CCCF43}"/>
              </a:ext>
            </a:extLst>
          </p:cNvPr>
          <p:cNvSpPr txBox="1"/>
          <p:nvPr/>
        </p:nvSpPr>
        <p:spPr>
          <a:xfrm>
            <a:off x="4320282" y="2274578"/>
            <a:ext cx="14771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Alu_out</a:t>
            </a:r>
            <a:endParaRPr kumimoji="0" lang="fr-FR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FFD228-B30D-C445-FB87-ACF4C74D2749}"/>
              </a:ext>
            </a:extLst>
          </p:cNvPr>
          <p:cNvSpPr txBox="1"/>
          <p:nvPr/>
        </p:nvSpPr>
        <p:spPr>
          <a:xfrm>
            <a:off x="49869" y="1207835"/>
            <a:ext cx="245106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enable for inputs bits loaded into register pointed by 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dst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C86CA09-A62D-D889-5BFD-5FB0884CC5F6}"/>
              </a:ext>
            </a:extLst>
          </p:cNvPr>
          <p:cNvSpPr txBox="1"/>
          <p:nvPr/>
        </p:nvSpPr>
        <p:spPr>
          <a:xfrm>
            <a:off x="42191" y="2274578"/>
            <a:ext cx="245106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Alu_out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enable for output of 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alu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to go to 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dest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reg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ight Brace 26">
            <a:extLst>
              <a:ext uri="{FF2B5EF4-FFF2-40B4-BE49-F238E27FC236}">
                <a16:creationId xmlns:a16="http://schemas.microsoft.com/office/drawing/2014/main" id="{D92B031D-A305-FE06-72CD-D6F4BE0FEFB4}"/>
              </a:ext>
            </a:extLst>
          </p:cNvPr>
          <p:cNvSpPr/>
          <p:nvPr/>
        </p:nvSpPr>
        <p:spPr>
          <a:xfrm>
            <a:off x="8101747" y="643699"/>
            <a:ext cx="412815" cy="27364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A7DF970-4012-381D-2420-656DAD15959F}"/>
              </a:ext>
            </a:extLst>
          </p:cNvPr>
          <p:cNvSpPr txBox="1"/>
          <p:nvPr/>
        </p:nvSpPr>
        <p:spPr>
          <a:xfrm>
            <a:off x="8514562" y="1821811"/>
            <a:ext cx="34352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Enable to send value in source register along carry to ALU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7202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6111" y="242243"/>
            <a:ext cx="11573197" cy="72424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Four 4-bit registers</a:t>
            </a:r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FF6EB47C-BF0A-747A-18B9-482F05C696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58" t="761" r="3319"/>
          <a:stretch/>
        </p:blipFill>
        <p:spPr>
          <a:xfrm>
            <a:off x="96252" y="1327355"/>
            <a:ext cx="11999495" cy="5259232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479AFF99-9A3C-333F-7E33-6CD967737ADE}"/>
              </a:ext>
            </a:extLst>
          </p:cNvPr>
          <p:cNvSpPr txBox="1"/>
          <p:nvPr/>
        </p:nvSpPr>
        <p:spPr>
          <a:xfrm>
            <a:off x="8614207" y="2807936"/>
            <a:ext cx="1272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MUXA</a:t>
            </a:r>
            <a:endParaRPr lang="fr-FR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4E7482-0C44-0D12-1F7B-788B142C05EC}"/>
              </a:ext>
            </a:extLst>
          </p:cNvPr>
          <p:cNvSpPr txBox="1"/>
          <p:nvPr/>
        </p:nvSpPr>
        <p:spPr>
          <a:xfrm>
            <a:off x="8879093" y="4638313"/>
            <a:ext cx="1272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MUXB</a:t>
            </a:r>
            <a:endParaRPr lang="fr-FR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B28489F-CCB2-5C7D-4F3C-0BE30D5B4F3F}"/>
              </a:ext>
            </a:extLst>
          </p:cNvPr>
          <p:cNvSpPr txBox="1"/>
          <p:nvPr/>
        </p:nvSpPr>
        <p:spPr>
          <a:xfrm>
            <a:off x="1261903" y="4822979"/>
            <a:ext cx="992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</a:t>
            </a:r>
            <a:endParaRPr lang="fr-FR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4BFBBCA-E8F4-2A61-0404-CCA76A07B50D}"/>
              </a:ext>
            </a:extLst>
          </p:cNvPr>
          <p:cNvSpPr/>
          <p:nvPr/>
        </p:nvSpPr>
        <p:spPr>
          <a:xfrm>
            <a:off x="5664786" y="3028185"/>
            <a:ext cx="1415846" cy="17947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39685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8D9522E4-C610-33B5-CFF6-662F1515FEA1}"/>
              </a:ext>
            </a:extLst>
          </p:cNvPr>
          <p:cNvSpPr/>
          <p:nvPr/>
        </p:nvSpPr>
        <p:spPr>
          <a:xfrm>
            <a:off x="3463939" y="170056"/>
            <a:ext cx="2227274" cy="42635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3E514A9-0C1C-0416-07E3-51C9AA184D64}"/>
              </a:ext>
            </a:extLst>
          </p:cNvPr>
          <p:cNvSpPr/>
          <p:nvPr/>
        </p:nvSpPr>
        <p:spPr>
          <a:xfrm>
            <a:off x="3176485" y="152180"/>
            <a:ext cx="2227274" cy="42635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59BC77C-57B0-7E53-D7B3-8F51C8242343}"/>
              </a:ext>
            </a:extLst>
          </p:cNvPr>
          <p:cNvGrpSpPr/>
          <p:nvPr/>
        </p:nvGrpSpPr>
        <p:grpSpPr>
          <a:xfrm>
            <a:off x="2936369" y="172941"/>
            <a:ext cx="2227274" cy="4263590"/>
            <a:chOff x="4096512" y="1133856"/>
            <a:chExt cx="3096768" cy="3803904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864A55F-0F44-3553-5960-C892BC43A1AE}"/>
                </a:ext>
              </a:extLst>
            </p:cNvPr>
            <p:cNvSpPr/>
            <p:nvPr/>
          </p:nvSpPr>
          <p:spPr>
            <a:xfrm>
              <a:off x="4096512" y="1133856"/>
              <a:ext cx="3096768" cy="380390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61B7C4F9-4153-95D5-3797-FA64874FD76A}"/>
                </a:ext>
              </a:extLst>
            </p:cNvPr>
            <p:cNvSpPr/>
            <p:nvPr/>
          </p:nvSpPr>
          <p:spPr>
            <a:xfrm>
              <a:off x="5340097" y="4425696"/>
              <a:ext cx="563935" cy="512064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9B9900E-56A4-41E5-B22D-940698476ACB}"/>
              </a:ext>
            </a:extLst>
          </p:cNvPr>
          <p:cNvGrpSpPr/>
          <p:nvPr/>
        </p:nvGrpSpPr>
        <p:grpSpPr>
          <a:xfrm>
            <a:off x="2696253" y="172941"/>
            <a:ext cx="2227274" cy="4263590"/>
            <a:chOff x="4096512" y="1133856"/>
            <a:chExt cx="3096768" cy="380390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849DBE1-28C7-26CF-1A68-BF3104B7DA8B}"/>
                </a:ext>
              </a:extLst>
            </p:cNvPr>
            <p:cNvSpPr/>
            <p:nvPr/>
          </p:nvSpPr>
          <p:spPr>
            <a:xfrm>
              <a:off x="4096512" y="1133856"/>
              <a:ext cx="3096768" cy="380390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Isosceles Triangle 4">
              <a:extLst>
                <a:ext uri="{FF2B5EF4-FFF2-40B4-BE49-F238E27FC236}">
                  <a16:creationId xmlns:a16="http://schemas.microsoft.com/office/drawing/2014/main" id="{C0C69F9E-2662-760E-19C8-8F0FD2D8652E}"/>
                </a:ext>
              </a:extLst>
            </p:cNvPr>
            <p:cNvSpPr/>
            <p:nvPr/>
          </p:nvSpPr>
          <p:spPr>
            <a:xfrm>
              <a:off x="5340097" y="4425696"/>
              <a:ext cx="563935" cy="512064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C5D6583-DBE2-A328-D62D-61830552792B}"/>
              </a:ext>
            </a:extLst>
          </p:cNvPr>
          <p:cNvCxnSpPr>
            <a:cxnSpLocks/>
          </p:cNvCxnSpPr>
          <p:nvPr/>
        </p:nvCxnSpPr>
        <p:spPr>
          <a:xfrm>
            <a:off x="1700218" y="612762"/>
            <a:ext cx="91925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289C6C9-59AF-4DD6-A19E-C076BD7F3249}"/>
              </a:ext>
            </a:extLst>
          </p:cNvPr>
          <p:cNvSpPr txBox="1"/>
          <p:nvPr/>
        </p:nvSpPr>
        <p:spPr>
          <a:xfrm>
            <a:off x="2744553" y="323072"/>
            <a:ext cx="10489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reset</a:t>
            </a:r>
            <a:endParaRPr kumimoji="0" lang="fr-FR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090C7D86-F066-86C7-38E4-352C0F98A995}"/>
              </a:ext>
            </a:extLst>
          </p:cNvPr>
          <p:cNvCxnSpPr>
            <a:cxnSpLocks/>
          </p:cNvCxnSpPr>
          <p:nvPr/>
        </p:nvCxnSpPr>
        <p:spPr>
          <a:xfrm flipV="1">
            <a:off x="777638" y="4421935"/>
            <a:ext cx="3015830" cy="583066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350EE6C-A9AC-6D23-340E-D8998A78F690}"/>
              </a:ext>
            </a:extLst>
          </p:cNvPr>
          <p:cNvCxnSpPr>
            <a:cxnSpLocks/>
          </p:cNvCxnSpPr>
          <p:nvPr/>
        </p:nvCxnSpPr>
        <p:spPr>
          <a:xfrm>
            <a:off x="4923527" y="738164"/>
            <a:ext cx="7268473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E4BD645D-EE6C-87DA-BBEE-34E4919F06BF}"/>
              </a:ext>
            </a:extLst>
          </p:cNvPr>
          <p:cNvSpPr txBox="1"/>
          <p:nvPr/>
        </p:nvSpPr>
        <p:spPr>
          <a:xfrm>
            <a:off x="181603" y="4651701"/>
            <a:ext cx="786475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CLK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7C17A16-7212-4E21-0390-D1AFA582EA1E}"/>
              </a:ext>
            </a:extLst>
          </p:cNvPr>
          <p:cNvSpPr txBox="1"/>
          <p:nvPr/>
        </p:nvSpPr>
        <p:spPr>
          <a:xfrm>
            <a:off x="2775294" y="152180"/>
            <a:ext cx="2281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A8C87A-E71E-A51C-C319-F3BBB6C0A303}"/>
              </a:ext>
            </a:extLst>
          </p:cNvPr>
          <p:cNvSpPr txBox="1"/>
          <p:nvPr/>
        </p:nvSpPr>
        <p:spPr>
          <a:xfrm>
            <a:off x="2719835" y="721336"/>
            <a:ext cx="8778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en1</a:t>
            </a:r>
            <a:endParaRPr kumimoji="0" lang="fr-FR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F7784E7-F1A1-B2A8-6F6D-C8F08433F5EB}"/>
              </a:ext>
            </a:extLst>
          </p:cNvPr>
          <p:cNvCxnSpPr>
            <a:cxnSpLocks/>
          </p:cNvCxnSpPr>
          <p:nvPr/>
        </p:nvCxnSpPr>
        <p:spPr>
          <a:xfrm>
            <a:off x="0" y="960215"/>
            <a:ext cx="2615463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D81EFBB-22DE-C817-76F1-A6D3FD464C97}"/>
              </a:ext>
            </a:extLst>
          </p:cNvPr>
          <p:cNvSpPr txBox="1"/>
          <p:nvPr/>
        </p:nvSpPr>
        <p:spPr>
          <a:xfrm>
            <a:off x="4070421" y="497241"/>
            <a:ext cx="8778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q1</a:t>
            </a:r>
            <a:endParaRPr kumimoji="0" lang="fr-FR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C66554F-20D6-6468-42E3-C7B862178B80}"/>
              </a:ext>
            </a:extLst>
          </p:cNvPr>
          <p:cNvCxnSpPr>
            <a:cxnSpLocks/>
          </p:cNvCxnSpPr>
          <p:nvPr/>
        </p:nvCxnSpPr>
        <p:spPr>
          <a:xfrm>
            <a:off x="5163643" y="1306111"/>
            <a:ext cx="7028357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A1DF92A-5097-C6BF-9966-54513BEAEBF2}"/>
              </a:ext>
            </a:extLst>
          </p:cNvPr>
          <p:cNvCxnSpPr>
            <a:cxnSpLocks/>
          </p:cNvCxnSpPr>
          <p:nvPr/>
        </p:nvCxnSpPr>
        <p:spPr>
          <a:xfrm>
            <a:off x="5403759" y="1838403"/>
            <a:ext cx="6788241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7CC5B1C-F5B3-1AA4-75BB-0ACCA36971B0}"/>
              </a:ext>
            </a:extLst>
          </p:cNvPr>
          <p:cNvCxnSpPr>
            <a:cxnSpLocks/>
          </p:cNvCxnSpPr>
          <p:nvPr/>
        </p:nvCxnSpPr>
        <p:spPr>
          <a:xfrm>
            <a:off x="5691213" y="2412463"/>
            <a:ext cx="6500787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0B55CB56-709F-A83A-6216-3D9D413B186E}"/>
              </a:ext>
            </a:extLst>
          </p:cNvPr>
          <p:cNvSpPr txBox="1"/>
          <p:nvPr/>
        </p:nvSpPr>
        <p:spPr>
          <a:xfrm>
            <a:off x="7293836" y="-105923"/>
            <a:ext cx="3669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3           2          1          0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2216CD-A90B-443B-C9E8-8358C973B3F9}"/>
              </a:ext>
            </a:extLst>
          </p:cNvPr>
          <p:cNvSpPr txBox="1"/>
          <p:nvPr/>
        </p:nvSpPr>
        <p:spPr>
          <a:xfrm>
            <a:off x="2651268" y="1098200"/>
            <a:ext cx="8778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en2</a:t>
            </a:r>
            <a:endParaRPr kumimoji="0" lang="fr-FR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27519A-3478-D71D-06BF-7A4685D18408}"/>
              </a:ext>
            </a:extLst>
          </p:cNvPr>
          <p:cNvSpPr txBox="1"/>
          <p:nvPr/>
        </p:nvSpPr>
        <p:spPr>
          <a:xfrm>
            <a:off x="2686278" y="1471142"/>
            <a:ext cx="8778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en3</a:t>
            </a:r>
            <a:endParaRPr kumimoji="0" lang="fr-FR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B110E7-3997-06AE-4086-7AAA3050C742}"/>
              </a:ext>
            </a:extLst>
          </p:cNvPr>
          <p:cNvSpPr txBox="1"/>
          <p:nvPr/>
        </p:nvSpPr>
        <p:spPr>
          <a:xfrm>
            <a:off x="2703212" y="1838403"/>
            <a:ext cx="8778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en4</a:t>
            </a:r>
            <a:endParaRPr kumimoji="0" lang="fr-FR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38EC5E7-00EB-EF52-2EA4-A9651FEE3011}"/>
              </a:ext>
            </a:extLst>
          </p:cNvPr>
          <p:cNvCxnSpPr>
            <a:cxnSpLocks/>
          </p:cNvCxnSpPr>
          <p:nvPr/>
        </p:nvCxnSpPr>
        <p:spPr>
          <a:xfrm>
            <a:off x="23818" y="1471142"/>
            <a:ext cx="2615463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896269E-AFC2-427F-DDF1-52C7B56E347A}"/>
              </a:ext>
            </a:extLst>
          </p:cNvPr>
          <p:cNvCxnSpPr>
            <a:cxnSpLocks/>
          </p:cNvCxnSpPr>
          <p:nvPr/>
        </p:nvCxnSpPr>
        <p:spPr>
          <a:xfrm>
            <a:off x="-752" y="1838403"/>
            <a:ext cx="2615463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89248C5-C13C-96F0-0B6D-A76EF85DAAD7}"/>
              </a:ext>
            </a:extLst>
          </p:cNvPr>
          <p:cNvCxnSpPr>
            <a:cxnSpLocks/>
          </p:cNvCxnSpPr>
          <p:nvPr/>
        </p:nvCxnSpPr>
        <p:spPr>
          <a:xfrm>
            <a:off x="-753" y="2293446"/>
            <a:ext cx="2615463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9FFFB703-B4ED-D76C-5FE6-3F4D10B4031D}"/>
              </a:ext>
            </a:extLst>
          </p:cNvPr>
          <p:cNvSpPr txBox="1"/>
          <p:nvPr/>
        </p:nvSpPr>
        <p:spPr>
          <a:xfrm>
            <a:off x="4070421" y="1073602"/>
            <a:ext cx="8778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q2</a:t>
            </a:r>
            <a:endParaRPr kumimoji="0" lang="fr-FR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0627677-1C7F-31B5-0622-45940EEB359C}"/>
              </a:ext>
            </a:extLst>
          </p:cNvPr>
          <p:cNvSpPr txBox="1"/>
          <p:nvPr/>
        </p:nvSpPr>
        <p:spPr>
          <a:xfrm>
            <a:off x="4052662" y="1599345"/>
            <a:ext cx="8778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q3</a:t>
            </a:r>
            <a:endParaRPr kumimoji="0" lang="fr-FR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BCA0D0F-9794-E6A9-3F1F-4A084EF06496}"/>
              </a:ext>
            </a:extLst>
          </p:cNvPr>
          <p:cNvSpPr txBox="1"/>
          <p:nvPr/>
        </p:nvSpPr>
        <p:spPr>
          <a:xfrm>
            <a:off x="4019621" y="2159849"/>
            <a:ext cx="8778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q4</a:t>
            </a:r>
            <a:endParaRPr kumimoji="0" lang="fr-FR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490973D-7676-34D0-1939-CCDC465269D6}"/>
              </a:ext>
            </a:extLst>
          </p:cNvPr>
          <p:cNvCxnSpPr>
            <a:cxnSpLocks/>
          </p:cNvCxnSpPr>
          <p:nvPr/>
        </p:nvCxnSpPr>
        <p:spPr>
          <a:xfrm>
            <a:off x="80790" y="2744624"/>
            <a:ext cx="261546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4D24585-541C-6F15-C175-C8AEC0CB3789}"/>
              </a:ext>
            </a:extLst>
          </p:cNvPr>
          <p:cNvCxnSpPr>
            <a:cxnSpLocks/>
          </p:cNvCxnSpPr>
          <p:nvPr/>
        </p:nvCxnSpPr>
        <p:spPr>
          <a:xfrm>
            <a:off x="134049" y="3134091"/>
            <a:ext cx="261546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FA8C200-8C16-C5C5-A239-2AA0039FE2BE}"/>
              </a:ext>
            </a:extLst>
          </p:cNvPr>
          <p:cNvCxnSpPr>
            <a:cxnSpLocks/>
          </p:cNvCxnSpPr>
          <p:nvPr/>
        </p:nvCxnSpPr>
        <p:spPr>
          <a:xfrm>
            <a:off x="80790" y="3574357"/>
            <a:ext cx="261546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DE79D21-9B3D-2826-0B2F-AB1381A9ABDF}"/>
              </a:ext>
            </a:extLst>
          </p:cNvPr>
          <p:cNvCxnSpPr>
            <a:cxnSpLocks/>
          </p:cNvCxnSpPr>
          <p:nvPr/>
        </p:nvCxnSpPr>
        <p:spPr>
          <a:xfrm>
            <a:off x="70815" y="4066677"/>
            <a:ext cx="261546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9AAABC61-AA73-36E7-41E8-DDA6DAD62198}"/>
              </a:ext>
            </a:extLst>
          </p:cNvPr>
          <p:cNvSpPr txBox="1"/>
          <p:nvPr/>
        </p:nvSpPr>
        <p:spPr>
          <a:xfrm>
            <a:off x="2737573" y="2415026"/>
            <a:ext cx="8778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d1</a:t>
            </a:r>
            <a:endParaRPr kumimoji="0" lang="fr-FR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9C95B79-9EC3-0E87-5B40-A6CD31B85FA0}"/>
              </a:ext>
            </a:extLst>
          </p:cNvPr>
          <p:cNvSpPr txBox="1"/>
          <p:nvPr/>
        </p:nvSpPr>
        <p:spPr>
          <a:xfrm>
            <a:off x="2719835" y="2838775"/>
            <a:ext cx="8778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d2</a:t>
            </a:r>
            <a:endParaRPr kumimoji="0" lang="fr-FR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5D7EEDC-DFFD-3028-7F9C-443CD0E35731}"/>
              </a:ext>
            </a:extLst>
          </p:cNvPr>
          <p:cNvSpPr txBox="1"/>
          <p:nvPr/>
        </p:nvSpPr>
        <p:spPr>
          <a:xfrm>
            <a:off x="2719835" y="3294116"/>
            <a:ext cx="8778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d3</a:t>
            </a:r>
            <a:endParaRPr kumimoji="0" lang="fr-FR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0F82E41-2817-E237-4630-CB93E7B3194E}"/>
              </a:ext>
            </a:extLst>
          </p:cNvPr>
          <p:cNvSpPr txBox="1"/>
          <p:nvPr/>
        </p:nvSpPr>
        <p:spPr>
          <a:xfrm>
            <a:off x="2703212" y="3735969"/>
            <a:ext cx="8778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d4</a:t>
            </a:r>
            <a:endParaRPr kumimoji="0" lang="fr-FR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7BCB322-C5CA-E5F1-02DC-B84BBD65F867}"/>
              </a:ext>
            </a:extLst>
          </p:cNvPr>
          <p:cNvSpPr txBox="1"/>
          <p:nvPr/>
        </p:nvSpPr>
        <p:spPr>
          <a:xfrm>
            <a:off x="0" y="5166734"/>
            <a:ext cx="636490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entity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reg </a:t>
            </a:r>
            <a:r>
              <a:rPr kumimoji="0" lang="fr-FR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port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clk,reset:</a:t>
            </a:r>
            <a:r>
              <a:rPr kumimoji="0" lang="fr-FR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std_logic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en1,en2,en3,en4: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std_logic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;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q1,q2,q3,q4: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std_logic_vector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downto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 :=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"0000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";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d1,d2,d3,d4: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std_logic_vector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downto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end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reg;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CAB32F7-310E-BE8E-7A31-B100D5ABAAEF}"/>
              </a:ext>
            </a:extLst>
          </p:cNvPr>
          <p:cNvSpPr txBox="1"/>
          <p:nvPr/>
        </p:nvSpPr>
        <p:spPr>
          <a:xfrm>
            <a:off x="6135296" y="2568607"/>
            <a:ext cx="6240670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architecture</a:t>
            </a: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r </a:t>
            </a: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of</a:t>
            </a: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reg </a:t>
            </a:r>
            <a:r>
              <a:rPr kumimoji="0" lang="fr-FR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</a:t>
            </a:r>
            <a:endParaRPr kumimoji="0" lang="fr-FR" sz="16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begin</a:t>
            </a:r>
            <a:endParaRPr kumimoji="0" lang="fr-FR" sz="16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reg1: </a:t>
            </a:r>
            <a:r>
              <a:rPr kumimoji="0" lang="fr-FR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entity</a:t>
            </a: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RisingEdge_DFlipFlop_SyncReset</a:t>
            </a: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port</a:t>
            </a: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map</a:t>
            </a: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(q1,clk,en1,reset,d1);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reg4: </a:t>
            </a:r>
            <a:r>
              <a:rPr kumimoji="0" lang="fr-FR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entity</a:t>
            </a: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RisingEdge_DFlipFlop_SyncReset</a:t>
            </a: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port</a:t>
            </a: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map</a:t>
            </a: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(q4,clk,en4,reset,d4);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end</a:t>
            </a: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r;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147ADD70-DD17-ED5B-1D61-2024FA37AD7D}"/>
              </a:ext>
            </a:extLst>
          </p:cNvPr>
          <p:cNvCxnSpPr>
            <a:cxnSpLocks/>
          </p:cNvCxnSpPr>
          <p:nvPr/>
        </p:nvCxnSpPr>
        <p:spPr>
          <a:xfrm>
            <a:off x="5969034" y="2707413"/>
            <a:ext cx="65750" cy="402083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4B0A0A0-1FFE-22D8-35D5-8304D1563BC7}"/>
              </a:ext>
            </a:extLst>
          </p:cNvPr>
          <p:cNvCxnSpPr>
            <a:cxnSpLocks/>
          </p:cNvCxnSpPr>
          <p:nvPr/>
        </p:nvCxnSpPr>
        <p:spPr>
          <a:xfrm flipH="1" flipV="1">
            <a:off x="8794424" y="3423550"/>
            <a:ext cx="334336" cy="141357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A0130D3-52FB-70C2-E40F-5539103B446C}"/>
              </a:ext>
            </a:extLst>
          </p:cNvPr>
          <p:cNvSpPr txBox="1"/>
          <p:nvPr/>
        </p:nvSpPr>
        <p:spPr>
          <a:xfrm>
            <a:off x="8540473" y="4837121"/>
            <a:ext cx="2754766" cy="18466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</a:t>
            </a: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fr-FR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rising_edge</a:t>
            </a: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fr-F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Clk</a:t>
            </a: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)) </a:t>
            </a:r>
            <a:r>
              <a:rPr kumimoji="0" lang="fr-FR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then</a:t>
            </a:r>
            <a:endParaRPr kumimoji="0" lang="fr-FR" sz="16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</a:t>
            </a: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</a:t>
            </a: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fr-F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sync_reset</a:t>
            </a: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='</a:t>
            </a: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') </a:t>
            </a:r>
            <a:r>
              <a:rPr kumimoji="0" lang="fr-FR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then</a:t>
            </a: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Q &lt;= (</a:t>
            </a:r>
            <a:r>
              <a:rPr kumimoji="0" lang="fr-FR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others</a:t>
            </a: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=&gt; '</a:t>
            </a: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');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</a:t>
            </a:r>
            <a:r>
              <a:rPr kumimoji="0" lang="fr-FR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elsif</a:t>
            </a: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(en = '</a:t>
            </a: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') </a:t>
            </a:r>
            <a:r>
              <a:rPr kumimoji="0" lang="fr-FR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then</a:t>
            </a:r>
            <a:endParaRPr kumimoji="0" lang="fr-FR" sz="16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Q &lt;= D;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</a:t>
            </a: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end</a:t>
            </a: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</a:t>
            </a: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</a:t>
            </a: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end</a:t>
            </a: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</a:t>
            </a: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; </a:t>
            </a:r>
          </a:p>
        </p:txBody>
      </p:sp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F1CAA0F1-8D7F-33AE-59A0-B71B1819FE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8321739"/>
              </p:ext>
            </p:extLst>
          </p:nvPr>
        </p:nvGraphicFramePr>
        <p:xfrm>
          <a:off x="7317273" y="228990"/>
          <a:ext cx="25530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270">
                  <a:extLst>
                    <a:ext uri="{9D8B030D-6E8A-4147-A177-3AD203B41FA5}">
                      <a16:colId xmlns:a16="http://schemas.microsoft.com/office/drawing/2014/main" val="786969923"/>
                    </a:ext>
                  </a:extLst>
                </a:gridCol>
                <a:gridCol w="638270">
                  <a:extLst>
                    <a:ext uri="{9D8B030D-6E8A-4147-A177-3AD203B41FA5}">
                      <a16:colId xmlns:a16="http://schemas.microsoft.com/office/drawing/2014/main" val="670809337"/>
                    </a:ext>
                  </a:extLst>
                </a:gridCol>
                <a:gridCol w="638270">
                  <a:extLst>
                    <a:ext uri="{9D8B030D-6E8A-4147-A177-3AD203B41FA5}">
                      <a16:colId xmlns:a16="http://schemas.microsoft.com/office/drawing/2014/main" val="2562326320"/>
                    </a:ext>
                  </a:extLst>
                </a:gridCol>
                <a:gridCol w="638270">
                  <a:extLst>
                    <a:ext uri="{9D8B030D-6E8A-4147-A177-3AD203B41FA5}">
                      <a16:colId xmlns:a16="http://schemas.microsoft.com/office/drawing/2014/main" val="177309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85165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1C88FB2C-5F64-5F95-8CEE-47B786B32AFA}"/>
              </a:ext>
            </a:extLst>
          </p:cNvPr>
          <p:cNvSpPr txBox="1"/>
          <p:nvPr/>
        </p:nvSpPr>
        <p:spPr>
          <a:xfrm>
            <a:off x="6520290" y="226218"/>
            <a:ext cx="1019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866246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46C5E12-7632-F2AF-5F14-48E839DA6B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0826E21-6731-A98F-F4BC-CCA0A56FA6AB}"/>
              </a:ext>
            </a:extLst>
          </p:cNvPr>
          <p:cNvSpPr/>
          <p:nvPr/>
        </p:nvSpPr>
        <p:spPr>
          <a:xfrm>
            <a:off x="2649115" y="1704546"/>
            <a:ext cx="443884" cy="168675"/>
          </a:xfrm>
          <a:prstGeom prst="rect">
            <a:avLst/>
          </a:prstGeom>
          <a:noFill/>
          <a:ln w="38100" cap="flat" cmpd="sng" algn="ctr">
            <a:solidFill>
              <a:srgbClr val="FFFF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F5884E0-C29E-C373-BD35-4A8500414494}"/>
              </a:ext>
            </a:extLst>
          </p:cNvPr>
          <p:cNvSpPr/>
          <p:nvPr/>
        </p:nvSpPr>
        <p:spPr>
          <a:xfrm>
            <a:off x="2399790" y="1873221"/>
            <a:ext cx="443884" cy="168675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949C4CF-10B6-402D-345A-FB856E8BF8CA}"/>
              </a:ext>
            </a:extLst>
          </p:cNvPr>
          <p:cNvSpPr/>
          <p:nvPr/>
        </p:nvSpPr>
        <p:spPr>
          <a:xfrm>
            <a:off x="2399790" y="1521680"/>
            <a:ext cx="443884" cy="168675"/>
          </a:xfrm>
          <a:prstGeom prst="rect">
            <a:avLst/>
          </a:prstGeom>
          <a:noFill/>
          <a:ln w="38100" cap="flat" cmpd="sng" algn="ctr">
            <a:solidFill>
              <a:srgbClr val="FFFF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4" name="Table 12">
            <a:extLst>
              <a:ext uri="{FF2B5EF4-FFF2-40B4-BE49-F238E27FC236}">
                <a16:creationId xmlns:a16="http://schemas.microsoft.com/office/drawing/2014/main" id="{217F8B7A-E382-43E0-4CB8-8BD11E2C22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5050899"/>
              </p:ext>
            </p:extLst>
          </p:nvPr>
        </p:nvGraphicFramePr>
        <p:xfrm>
          <a:off x="2343754" y="659054"/>
          <a:ext cx="3096926" cy="243840"/>
        </p:xfrm>
        <a:graphic>
          <a:graphicData uri="http://schemas.openxmlformats.org/drawingml/2006/table">
            <a:tbl>
              <a:tblPr firstRow="1" bandRow="1"/>
              <a:tblGrid>
                <a:gridCol w="434520">
                  <a:extLst>
                    <a:ext uri="{9D8B030D-6E8A-4147-A177-3AD203B41FA5}">
                      <a16:colId xmlns:a16="http://schemas.microsoft.com/office/drawing/2014/main" val="3384691050"/>
                    </a:ext>
                  </a:extLst>
                </a:gridCol>
                <a:gridCol w="389569">
                  <a:extLst>
                    <a:ext uri="{9D8B030D-6E8A-4147-A177-3AD203B41FA5}">
                      <a16:colId xmlns:a16="http://schemas.microsoft.com/office/drawing/2014/main" val="1203267875"/>
                    </a:ext>
                  </a:extLst>
                </a:gridCol>
                <a:gridCol w="337257">
                  <a:extLst>
                    <a:ext uri="{9D8B030D-6E8A-4147-A177-3AD203B41FA5}">
                      <a16:colId xmlns:a16="http://schemas.microsoft.com/office/drawing/2014/main" val="1238214187"/>
                    </a:ext>
                  </a:extLst>
                </a:gridCol>
                <a:gridCol w="387116">
                  <a:extLst>
                    <a:ext uri="{9D8B030D-6E8A-4147-A177-3AD203B41FA5}">
                      <a16:colId xmlns:a16="http://schemas.microsoft.com/office/drawing/2014/main" val="3808375634"/>
                    </a:ext>
                  </a:extLst>
                </a:gridCol>
                <a:gridCol w="387116">
                  <a:extLst>
                    <a:ext uri="{9D8B030D-6E8A-4147-A177-3AD203B41FA5}">
                      <a16:colId xmlns:a16="http://schemas.microsoft.com/office/drawing/2014/main" val="3591935732"/>
                    </a:ext>
                  </a:extLst>
                </a:gridCol>
                <a:gridCol w="387116">
                  <a:extLst>
                    <a:ext uri="{9D8B030D-6E8A-4147-A177-3AD203B41FA5}">
                      <a16:colId xmlns:a16="http://schemas.microsoft.com/office/drawing/2014/main" val="1744458435"/>
                    </a:ext>
                  </a:extLst>
                </a:gridCol>
                <a:gridCol w="387116">
                  <a:extLst>
                    <a:ext uri="{9D8B030D-6E8A-4147-A177-3AD203B41FA5}">
                      <a16:colId xmlns:a16="http://schemas.microsoft.com/office/drawing/2014/main" val="679407168"/>
                    </a:ext>
                  </a:extLst>
                </a:gridCol>
                <a:gridCol w="387116">
                  <a:extLst>
                    <a:ext uri="{9D8B030D-6E8A-4147-A177-3AD203B41FA5}">
                      <a16:colId xmlns:a16="http://schemas.microsoft.com/office/drawing/2014/main" val="2097054137"/>
                    </a:ext>
                  </a:extLst>
                </a:gridCol>
              </a:tblGrid>
              <a:tr h="17729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fr-F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fr-F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fr-F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fr-F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H</a:t>
                      </a:r>
                      <a:endParaRPr lang="fr-F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fr-F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DST</a:t>
                      </a:r>
                      <a:endParaRPr lang="fr-F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DST</a:t>
                      </a:r>
                      <a:endParaRPr lang="fr-F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64102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2F3C53C1-5DE1-D969-BD72-DCF425413DAA}"/>
              </a:ext>
            </a:extLst>
          </p:cNvPr>
          <p:cNvSpPr txBox="1"/>
          <p:nvPr/>
        </p:nvSpPr>
        <p:spPr>
          <a:xfrm>
            <a:off x="2263592" y="935782"/>
            <a:ext cx="36698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white"/>
                </a:solidFill>
                <a:latin typeface="Calibri" panose="020F0502020204030204"/>
              </a:rPr>
              <a:t>  7       6      5      4       3      2       1      0</a:t>
            </a:r>
            <a:endParaRPr lang="fr-FR" sz="1600" dirty="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2D25BB1-68F8-0D1B-663B-235D2665D8CC}"/>
              </a:ext>
            </a:extLst>
          </p:cNvPr>
          <p:cNvCxnSpPr>
            <a:cxnSpLocks/>
          </p:cNvCxnSpPr>
          <p:nvPr/>
        </p:nvCxnSpPr>
        <p:spPr>
          <a:xfrm flipV="1">
            <a:off x="2926080" y="1137598"/>
            <a:ext cx="1440280" cy="904298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triangle"/>
            <a:tailEnd type="triangle"/>
          </a:ln>
          <a:effectLst/>
        </p:spPr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B3062FB-2146-05A2-77F5-814E574FBBD4}"/>
              </a:ext>
            </a:extLst>
          </p:cNvPr>
          <p:cNvSpPr txBox="1"/>
          <p:nvPr/>
        </p:nvSpPr>
        <p:spPr>
          <a:xfrm>
            <a:off x="5440680" y="616188"/>
            <a:ext cx="5161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L=1=&gt; Load </a:t>
            </a:r>
            <a:r>
              <a:rPr lang="en-US" dirty="0">
                <a:solidFill>
                  <a:srgbClr val="FFFF00"/>
                </a:solidFill>
                <a:latin typeface="Calibri" panose="020F0502020204030204"/>
              </a:rPr>
              <a:t>value from Switch register</a:t>
            </a: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 in </a:t>
            </a:r>
            <a:r>
              <a:rPr lang="en-US" dirty="0">
                <a:solidFill>
                  <a:srgbClr val="FF0000"/>
                </a:solidFill>
                <a:latin typeface="Calibri" panose="020F0502020204030204"/>
              </a:rPr>
              <a:t>register reg2</a:t>
            </a:r>
            <a:endParaRPr lang="fr-FR" dirty="0">
              <a:solidFill>
                <a:srgbClr val="FF0000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797079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6111" y="242243"/>
            <a:ext cx="11573197" cy="724247"/>
          </a:xfrm>
        </p:spPr>
        <p:txBody>
          <a:bodyPr/>
          <a:lstStyle/>
          <a:p>
            <a:r>
              <a:rPr lang="en-US" dirty="0"/>
              <a:t>8-bit Processor Specs</a:t>
            </a:r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FF6EB47C-BF0A-747A-18B9-482F05C696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58" t="761" r="3319"/>
          <a:stretch/>
        </p:blipFill>
        <p:spPr>
          <a:xfrm>
            <a:off x="96252" y="1327355"/>
            <a:ext cx="11999495" cy="5259232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479AFF99-9A3C-333F-7E33-6CD967737ADE}"/>
              </a:ext>
            </a:extLst>
          </p:cNvPr>
          <p:cNvSpPr txBox="1"/>
          <p:nvPr/>
        </p:nvSpPr>
        <p:spPr>
          <a:xfrm>
            <a:off x="8614207" y="2807936"/>
            <a:ext cx="1272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MUXA</a:t>
            </a:r>
            <a:endParaRPr lang="fr-FR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4E7482-0C44-0D12-1F7B-788B142C05EC}"/>
              </a:ext>
            </a:extLst>
          </p:cNvPr>
          <p:cNvSpPr txBox="1"/>
          <p:nvPr/>
        </p:nvSpPr>
        <p:spPr>
          <a:xfrm>
            <a:off x="8879093" y="4638313"/>
            <a:ext cx="1272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MUXB</a:t>
            </a:r>
            <a:endParaRPr lang="fr-FR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B28489F-CCB2-5C7D-4F3C-0BE30D5B4F3F}"/>
              </a:ext>
            </a:extLst>
          </p:cNvPr>
          <p:cNvSpPr txBox="1"/>
          <p:nvPr/>
        </p:nvSpPr>
        <p:spPr>
          <a:xfrm>
            <a:off x="1261903" y="4822979"/>
            <a:ext cx="992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</a:t>
            </a:r>
            <a:endParaRPr lang="fr-FR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641610CD-1A49-624C-FDBE-19DD6D6FEA3C}"/>
              </a:ext>
            </a:extLst>
          </p:cNvPr>
          <p:cNvSpPr/>
          <p:nvPr/>
        </p:nvSpPr>
        <p:spPr>
          <a:xfrm>
            <a:off x="5810865" y="3052916"/>
            <a:ext cx="1123690" cy="16488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30B41B6-4E83-BB14-4254-653090EEEBB2}"/>
              </a:ext>
            </a:extLst>
          </p:cNvPr>
          <p:cNvSpPr/>
          <p:nvPr/>
        </p:nvSpPr>
        <p:spPr>
          <a:xfrm>
            <a:off x="2040791" y="3052916"/>
            <a:ext cx="1825536" cy="18075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4BFBBCA-E8F4-2A61-0404-CCA76A07B50D}"/>
              </a:ext>
            </a:extLst>
          </p:cNvPr>
          <p:cNvSpPr/>
          <p:nvPr/>
        </p:nvSpPr>
        <p:spPr>
          <a:xfrm>
            <a:off x="4247535" y="1327355"/>
            <a:ext cx="1415846" cy="6194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DF6CF348-66F7-DC47-02CB-F50A7D309BFC}"/>
              </a:ext>
            </a:extLst>
          </p:cNvPr>
          <p:cNvSpPr/>
          <p:nvPr/>
        </p:nvSpPr>
        <p:spPr>
          <a:xfrm>
            <a:off x="9589364" y="3296996"/>
            <a:ext cx="1123690" cy="14438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5265A48-1725-1797-32A5-74442D5933D8}"/>
              </a:ext>
            </a:extLst>
          </p:cNvPr>
          <p:cNvSpPr txBox="1"/>
          <p:nvPr/>
        </p:nvSpPr>
        <p:spPr>
          <a:xfrm>
            <a:off x="2049475" y="2417841"/>
            <a:ext cx="1825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16-word memory with 8-bit words</a:t>
            </a:r>
            <a:endParaRPr lang="fr-FR" sz="1600" dirty="0">
              <a:solidFill>
                <a:srgbClr val="FF0000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FBC71D5-368D-47AB-DABA-82EED814568B}"/>
              </a:ext>
            </a:extLst>
          </p:cNvPr>
          <p:cNvSpPr txBox="1"/>
          <p:nvPr/>
        </p:nvSpPr>
        <p:spPr>
          <a:xfrm>
            <a:off x="6021787" y="2417841"/>
            <a:ext cx="1825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Four 4-bit registers</a:t>
            </a:r>
            <a:endParaRPr lang="fr-FR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45951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1DE3DC6-DE95-F6E1-EAD6-02A9CCC9E9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470C0C5-7A58-0494-0625-8298E1D38F33}"/>
              </a:ext>
            </a:extLst>
          </p:cNvPr>
          <p:cNvSpPr/>
          <p:nvPr/>
        </p:nvSpPr>
        <p:spPr>
          <a:xfrm>
            <a:off x="4163799" y="2808748"/>
            <a:ext cx="443884" cy="168675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90466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46C5E12-7632-F2AF-5F14-48E839DA6B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0F9D5A4-4C8A-D972-8A6A-F53A361652F6}"/>
              </a:ext>
            </a:extLst>
          </p:cNvPr>
          <p:cNvSpPr/>
          <p:nvPr/>
        </p:nvSpPr>
        <p:spPr>
          <a:xfrm>
            <a:off x="4636306" y="1871619"/>
            <a:ext cx="514819" cy="168675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7CA7AD5-EC60-0125-B484-557F226F4788}"/>
              </a:ext>
            </a:extLst>
          </p:cNvPr>
          <p:cNvSpPr/>
          <p:nvPr/>
        </p:nvSpPr>
        <p:spPr>
          <a:xfrm>
            <a:off x="4636306" y="1520592"/>
            <a:ext cx="514819" cy="168675"/>
          </a:xfrm>
          <a:prstGeom prst="rect">
            <a:avLst/>
          </a:prstGeom>
          <a:noFill/>
          <a:ln w="38100" cap="flat" cmpd="sng" algn="ctr">
            <a:solidFill>
              <a:srgbClr val="FFFF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Table 12">
            <a:extLst>
              <a:ext uri="{FF2B5EF4-FFF2-40B4-BE49-F238E27FC236}">
                <a16:creationId xmlns:a16="http://schemas.microsoft.com/office/drawing/2014/main" id="{D255B9B5-83D8-E024-7CBA-F26D354A2D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5964635"/>
              </p:ext>
            </p:extLst>
          </p:nvPr>
        </p:nvGraphicFramePr>
        <p:xfrm>
          <a:off x="2429125" y="661647"/>
          <a:ext cx="3096926" cy="243840"/>
        </p:xfrm>
        <a:graphic>
          <a:graphicData uri="http://schemas.openxmlformats.org/drawingml/2006/table">
            <a:tbl>
              <a:tblPr firstRow="1" bandRow="1"/>
              <a:tblGrid>
                <a:gridCol w="434520">
                  <a:extLst>
                    <a:ext uri="{9D8B030D-6E8A-4147-A177-3AD203B41FA5}">
                      <a16:colId xmlns:a16="http://schemas.microsoft.com/office/drawing/2014/main" val="3384691050"/>
                    </a:ext>
                  </a:extLst>
                </a:gridCol>
                <a:gridCol w="389569">
                  <a:extLst>
                    <a:ext uri="{9D8B030D-6E8A-4147-A177-3AD203B41FA5}">
                      <a16:colId xmlns:a16="http://schemas.microsoft.com/office/drawing/2014/main" val="1203267875"/>
                    </a:ext>
                  </a:extLst>
                </a:gridCol>
                <a:gridCol w="337257">
                  <a:extLst>
                    <a:ext uri="{9D8B030D-6E8A-4147-A177-3AD203B41FA5}">
                      <a16:colId xmlns:a16="http://schemas.microsoft.com/office/drawing/2014/main" val="1238214187"/>
                    </a:ext>
                  </a:extLst>
                </a:gridCol>
                <a:gridCol w="387116">
                  <a:extLst>
                    <a:ext uri="{9D8B030D-6E8A-4147-A177-3AD203B41FA5}">
                      <a16:colId xmlns:a16="http://schemas.microsoft.com/office/drawing/2014/main" val="3808375634"/>
                    </a:ext>
                  </a:extLst>
                </a:gridCol>
                <a:gridCol w="387116">
                  <a:extLst>
                    <a:ext uri="{9D8B030D-6E8A-4147-A177-3AD203B41FA5}">
                      <a16:colId xmlns:a16="http://schemas.microsoft.com/office/drawing/2014/main" val="3591935732"/>
                    </a:ext>
                  </a:extLst>
                </a:gridCol>
                <a:gridCol w="387116">
                  <a:extLst>
                    <a:ext uri="{9D8B030D-6E8A-4147-A177-3AD203B41FA5}">
                      <a16:colId xmlns:a16="http://schemas.microsoft.com/office/drawing/2014/main" val="1744458435"/>
                    </a:ext>
                  </a:extLst>
                </a:gridCol>
                <a:gridCol w="387116">
                  <a:extLst>
                    <a:ext uri="{9D8B030D-6E8A-4147-A177-3AD203B41FA5}">
                      <a16:colId xmlns:a16="http://schemas.microsoft.com/office/drawing/2014/main" val="679407168"/>
                    </a:ext>
                  </a:extLst>
                </a:gridCol>
                <a:gridCol w="387116">
                  <a:extLst>
                    <a:ext uri="{9D8B030D-6E8A-4147-A177-3AD203B41FA5}">
                      <a16:colId xmlns:a16="http://schemas.microsoft.com/office/drawing/2014/main" val="2097054137"/>
                    </a:ext>
                  </a:extLst>
                </a:gridCol>
              </a:tblGrid>
              <a:tr h="19331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fr-F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fr-F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fr-F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fr-F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H</a:t>
                      </a:r>
                      <a:endParaRPr lang="fr-F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fr-F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DST</a:t>
                      </a:r>
                      <a:endParaRPr lang="fr-F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DST</a:t>
                      </a:r>
                      <a:endParaRPr lang="fr-F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6410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4B4DC9D-E4A5-823B-BB5B-7038DDC0C81A}"/>
              </a:ext>
            </a:extLst>
          </p:cNvPr>
          <p:cNvSpPr txBox="1"/>
          <p:nvPr/>
        </p:nvSpPr>
        <p:spPr>
          <a:xfrm>
            <a:off x="2348451" y="904885"/>
            <a:ext cx="36698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white"/>
                </a:solidFill>
                <a:latin typeface="Calibri" panose="020F0502020204030204"/>
              </a:rPr>
              <a:t>  7       6      5      4       3      2       1      0</a:t>
            </a:r>
            <a:endParaRPr lang="fr-FR" sz="1600" dirty="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3C6D3E6-49AC-67AF-0F1E-A5742E669967}"/>
              </a:ext>
            </a:extLst>
          </p:cNvPr>
          <p:cNvCxnSpPr>
            <a:cxnSpLocks/>
            <a:stCxn id="2" idx="1"/>
          </p:cNvCxnSpPr>
          <p:nvPr/>
        </p:nvCxnSpPr>
        <p:spPr>
          <a:xfrm flipH="1" flipV="1">
            <a:off x="3851634" y="1187024"/>
            <a:ext cx="784672" cy="768933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triangle"/>
            <a:tailEnd type="triangle"/>
          </a:ln>
          <a:effectLst/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4B106E6-BB1C-2F88-5630-0E86B0EF617A}"/>
              </a:ext>
            </a:extLst>
          </p:cNvPr>
          <p:cNvSpPr txBox="1"/>
          <p:nvPr/>
        </p:nvSpPr>
        <p:spPr>
          <a:xfrm>
            <a:off x="5440680" y="616188"/>
            <a:ext cx="5161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L=1=&gt; Load </a:t>
            </a:r>
            <a:r>
              <a:rPr lang="en-US" dirty="0">
                <a:solidFill>
                  <a:srgbClr val="FFFF00"/>
                </a:solidFill>
                <a:latin typeface="Calibri" panose="020F0502020204030204"/>
              </a:rPr>
              <a:t>value from Switch register </a:t>
            </a: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in </a:t>
            </a:r>
            <a:r>
              <a:rPr lang="en-US" dirty="0">
                <a:solidFill>
                  <a:srgbClr val="FF0000"/>
                </a:solidFill>
                <a:latin typeface="Calibri" panose="020F0502020204030204"/>
              </a:rPr>
              <a:t>register reg1</a:t>
            </a:r>
            <a:endParaRPr lang="fr-FR" dirty="0">
              <a:solidFill>
                <a:srgbClr val="FF0000"/>
              </a:solidFill>
              <a:latin typeface="Calibri" panose="020F0502020204030204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A04F28-C494-7670-22D6-D3CDD74B0478}"/>
              </a:ext>
            </a:extLst>
          </p:cNvPr>
          <p:cNvSpPr/>
          <p:nvPr/>
        </p:nvSpPr>
        <p:spPr>
          <a:xfrm>
            <a:off x="5011232" y="1689267"/>
            <a:ext cx="514819" cy="168675"/>
          </a:xfrm>
          <a:prstGeom prst="rect">
            <a:avLst/>
          </a:prstGeom>
          <a:noFill/>
          <a:ln w="38100" cap="flat" cmpd="sng" algn="ctr">
            <a:solidFill>
              <a:srgbClr val="FFFF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28447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1DE3DC6-DE95-F6E1-EAD6-02A9CCC9E9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0D8697D-7D0D-B5BA-9C96-E5F6F0F4C52F}"/>
              </a:ext>
            </a:extLst>
          </p:cNvPr>
          <p:cNvSpPr/>
          <p:nvPr/>
        </p:nvSpPr>
        <p:spPr>
          <a:xfrm>
            <a:off x="5735392" y="2614631"/>
            <a:ext cx="443884" cy="168675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30783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6111" y="242243"/>
            <a:ext cx="11573197" cy="72424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Multiplexer 1</a:t>
            </a:r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FF6EB47C-BF0A-747A-18B9-482F05C696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58" t="761" r="3319"/>
          <a:stretch/>
        </p:blipFill>
        <p:spPr>
          <a:xfrm>
            <a:off x="96252" y="1327355"/>
            <a:ext cx="11999495" cy="5259232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479AFF99-9A3C-333F-7E33-6CD967737ADE}"/>
              </a:ext>
            </a:extLst>
          </p:cNvPr>
          <p:cNvSpPr txBox="1"/>
          <p:nvPr/>
        </p:nvSpPr>
        <p:spPr>
          <a:xfrm>
            <a:off x="8614207" y="2807936"/>
            <a:ext cx="1272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MUXA</a:t>
            </a:r>
            <a:endParaRPr lang="fr-FR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4E7482-0C44-0D12-1F7B-788B142C05EC}"/>
              </a:ext>
            </a:extLst>
          </p:cNvPr>
          <p:cNvSpPr txBox="1"/>
          <p:nvPr/>
        </p:nvSpPr>
        <p:spPr>
          <a:xfrm>
            <a:off x="8879093" y="4638313"/>
            <a:ext cx="1272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MUXB</a:t>
            </a:r>
            <a:endParaRPr lang="fr-FR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B28489F-CCB2-5C7D-4F3C-0BE30D5B4F3F}"/>
              </a:ext>
            </a:extLst>
          </p:cNvPr>
          <p:cNvSpPr txBox="1"/>
          <p:nvPr/>
        </p:nvSpPr>
        <p:spPr>
          <a:xfrm>
            <a:off x="1261903" y="4822979"/>
            <a:ext cx="992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</a:t>
            </a:r>
            <a:endParaRPr lang="fr-FR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4BFBBCA-E8F4-2A61-0404-CCA76A07B50D}"/>
              </a:ext>
            </a:extLst>
          </p:cNvPr>
          <p:cNvSpPr/>
          <p:nvPr/>
        </p:nvSpPr>
        <p:spPr>
          <a:xfrm>
            <a:off x="6787535" y="2994474"/>
            <a:ext cx="1415846" cy="10695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4609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apezoid 3">
            <a:extLst>
              <a:ext uri="{FF2B5EF4-FFF2-40B4-BE49-F238E27FC236}">
                <a16:creationId xmlns:a16="http://schemas.microsoft.com/office/drawing/2014/main" id="{876BC996-4B89-E5D4-600E-C3324FCCE3E9}"/>
              </a:ext>
            </a:extLst>
          </p:cNvPr>
          <p:cNvSpPr/>
          <p:nvPr/>
        </p:nvSpPr>
        <p:spPr>
          <a:xfrm rot="5400000">
            <a:off x="3787287" y="556767"/>
            <a:ext cx="3358662" cy="2703634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CE7CDE2-7AD8-4ADD-1FD9-3A4E507F611D}"/>
              </a:ext>
            </a:extLst>
          </p:cNvPr>
          <p:cNvCxnSpPr>
            <a:cxnSpLocks/>
          </p:cNvCxnSpPr>
          <p:nvPr/>
        </p:nvCxnSpPr>
        <p:spPr>
          <a:xfrm flipV="1">
            <a:off x="5446836" y="3270086"/>
            <a:ext cx="0" cy="128498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6068C3B-4C75-B242-93F8-289DF03AEC2B}"/>
              </a:ext>
            </a:extLst>
          </p:cNvPr>
          <p:cNvCxnSpPr/>
          <p:nvPr/>
        </p:nvCxnSpPr>
        <p:spPr>
          <a:xfrm>
            <a:off x="2549770" y="1382881"/>
            <a:ext cx="1565031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8DFE621-BDE7-4ED1-BB3A-B9D736F197AE}"/>
              </a:ext>
            </a:extLst>
          </p:cNvPr>
          <p:cNvSpPr txBox="1"/>
          <p:nvPr/>
        </p:nvSpPr>
        <p:spPr>
          <a:xfrm>
            <a:off x="4152492" y="1066594"/>
            <a:ext cx="14771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Val_in1</a:t>
            </a:r>
            <a:endParaRPr kumimoji="0" lang="fr-FR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AE7423-8698-4ECC-4D7E-441DAD1DCD79}"/>
              </a:ext>
            </a:extLst>
          </p:cNvPr>
          <p:cNvSpPr txBox="1"/>
          <p:nvPr/>
        </p:nvSpPr>
        <p:spPr>
          <a:xfrm>
            <a:off x="4979575" y="4555066"/>
            <a:ext cx="14771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Sel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src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  <a:endParaRPr kumimoji="0" lang="fr-F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B5AFEA6-EE37-2326-DCDD-E8F39A3343B3}"/>
              </a:ext>
            </a:extLst>
          </p:cNvPr>
          <p:cNvSpPr txBox="1"/>
          <p:nvPr/>
        </p:nvSpPr>
        <p:spPr>
          <a:xfrm>
            <a:off x="4880544" y="589039"/>
            <a:ext cx="154524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2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mux1</a:t>
            </a: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5C0C4BE-B534-38CE-DF3C-275AAB72FCE1}"/>
              </a:ext>
            </a:extLst>
          </p:cNvPr>
          <p:cNvCxnSpPr>
            <a:cxnSpLocks/>
          </p:cNvCxnSpPr>
          <p:nvPr/>
        </p:nvCxnSpPr>
        <p:spPr>
          <a:xfrm>
            <a:off x="6818434" y="1742390"/>
            <a:ext cx="5373566" cy="995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ight Brace 26">
            <a:extLst>
              <a:ext uri="{FF2B5EF4-FFF2-40B4-BE49-F238E27FC236}">
                <a16:creationId xmlns:a16="http://schemas.microsoft.com/office/drawing/2014/main" id="{D92B031D-A305-FE06-72CD-D6F4BE0FEFB4}"/>
              </a:ext>
            </a:extLst>
          </p:cNvPr>
          <p:cNvSpPr/>
          <p:nvPr/>
        </p:nvSpPr>
        <p:spPr>
          <a:xfrm rot="10800000">
            <a:off x="2213200" y="1163483"/>
            <a:ext cx="412815" cy="1641059"/>
          </a:xfrm>
          <a:prstGeom prst="rightBrace">
            <a:avLst>
              <a:gd name="adj1" fmla="val 8333"/>
              <a:gd name="adj2" fmla="val 4876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A7DF970-4012-381D-2420-656DAD15959F}"/>
              </a:ext>
            </a:extLst>
          </p:cNvPr>
          <p:cNvSpPr txBox="1"/>
          <p:nvPr/>
        </p:nvSpPr>
        <p:spPr>
          <a:xfrm>
            <a:off x="87737" y="1163484"/>
            <a:ext cx="22998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Value coming from either reg1,2,3 or 4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6DDCE64-7E88-54F9-1963-338D4B833A38}"/>
              </a:ext>
            </a:extLst>
          </p:cNvPr>
          <p:cNvCxnSpPr>
            <a:cxnSpLocks/>
          </p:cNvCxnSpPr>
          <p:nvPr/>
        </p:nvCxnSpPr>
        <p:spPr>
          <a:xfrm>
            <a:off x="6425790" y="3587915"/>
            <a:ext cx="30893" cy="311679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0E3BFC6-738F-EA01-0EFD-D419BC4FC7DB}"/>
              </a:ext>
            </a:extLst>
          </p:cNvPr>
          <p:cNvSpPr txBox="1"/>
          <p:nvPr/>
        </p:nvSpPr>
        <p:spPr>
          <a:xfrm>
            <a:off x="4152492" y="1490730"/>
            <a:ext cx="14771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Val_in2</a:t>
            </a:r>
            <a:endParaRPr kumimoji="0" lang="fr-FR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E8F228-0CFA-279E-5E9D-92C6DF06F763}"/>
              </a:ext>
            </a:extLst>
          </p:cNvPr>
          <p:cNvSpPr txBox="1"/>
          <p:nvPr/>
        </p:nvSpPr>
        <p:spPr>
          <a:xfrm>
            <a:off x="4176060" y="1857188"/>
            <a:ext cx="14771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Val_in3</a:t>
            </a:r>
            <a:endParaRPr kumimoji="0" lang="fr-FR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793F92-2CAA-9722-E45B-341CE2DE463D}"/>
              </a:ext>
            </a:extLst>
          </p:cNvPr>
          <p:cNvSpPr txBox="1"/>
          <p:nvPr/>
        </p:nvSpPr>
        <p:spPr>
          <a:xfrm>
            <a:off x="4170876" y="2281324"/>
            <a:ext cx="14771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Val_in4</a:t>
            </a:r>
            <a:endParaRPr kumimoji="0" lang="fr-FR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B628AD0-43CD-4535-07B7-9A0C2BB47A57}"/>
              </a:ext>
            </a:extLst>
          </p:cNvPr>
          <p:cNvCxnSpPr/>
          <p:nvPr/>
        </p:nvCxnSpPr>
        <p:spPr>
          <a:xfrm>
            <a:off x="2549768" y="1752340"/>
            <a:ext cx="1565031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9B70430-EA60-48F2-35E0-4773B05623B5}"/>
              </a:ext>
            </a:extLst>
          </p:cNvPr>
          <p:cNvCxnSpPr/>
          <p:nvPr/>
        </p:nvCxnSpPr>
        <p:spPr>
          <a:xfrm>
            <a:off x="2549768" y="2147012"/>
            <a:ext cx="1565031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BAD38AE-183F-4BC7-41E6-8C573F4586F5}"/>
              </a:ext>
            </a:extLst>
          </p:cNvPr>
          <p:cNvCxnSpPr/>
          <p:nvPr/>
        </p:nvCxnSpPr>
        <p:spPr>
          <a:xfrm>
            <a:off x="2605845" y="2537282"/>
            <a:ext cx="1565031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FC01C0B-1B97-9100-C1EE-75F75EBE7C28}"/>
              </a:ext>
            </a:extLst>
          </p:cNvPr>
          <p:cNvSpPr txBox="1"/>
          <p:nvPr/>
        </p:nvSpPr>
        <p:spPr>
          <a:xfrm>
            <a:off x="5556738" y="1546036"/>
            <a:ext cx="14771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Val_out</a:t>
            </a:r>
            <a:endParaRPr kumimoji="0" lang="fr-FR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80CF732-757F-2A48-F5A1-FBA69AB6E022}"/>
              </a:ext>
            </a:extLst>
          </p:cNvPr>
          <p:cNvSpPr txBox="1"/>
          <p:nvPr/>
        </p:nvSpPr>
        <p:spPr>
          <a:xfrm>
            <a:off x="199291" y="4813017"/>
            <a:ext cx="642586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entity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mux1 </a:t>
            </a:r>
            <a:r>
              <a:rPr kumimoji="0" lang="fr-FR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port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sel:</a:t>
            </a:r>
            <a:r>
              <a:rPr kumimoji="0" lang="fr-FR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std_logic_vector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downto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en:</a:t>
            </a:r>
            <a:r>
              <a:rPr kumimoji="0" lang="fr-FR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std_logic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val_in1,val_in2,val_in3,val_in4: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std_logic_vector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downto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val_out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std_logic_vector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downto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 :=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"0000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");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end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mux1;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F823319-F580-4A9B-B427-B70A65F08EB2}"/>
              </a:ext>
            </a:extLst>
          </p:cNvPr>
          <p:cNvSpPr txBox="1"/>
          <p:nvPr/>
        </p:nvSpPr>
        <p:spPr>
          <a:xfrm>
            <a:off x="6625158" y="3270086"/>
            <a:ext cx="519773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architecture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m1 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of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mux1 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begin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val_out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&lt;=val_in1 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when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</a:t>
            </a:r>
            <a:r>
              <a:rPr kumimoji="0" lang="en-GB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sel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="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00" 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and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GB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='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') 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else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val_in2 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when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</a:t>
            </a:r>
            <a:r>
              <a:rPr kumimoji="0" lang="en-GB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sel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="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01" 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and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GB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='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')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					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else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val_in3 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when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</a:t>
            </a:r>
            <a:r>
              <a:rPr kumimoji="0" lang="en-GB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sel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="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10" 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and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GB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='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') 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else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val_in4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					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when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</a:t>
            </a:r>
            <a:r>
              <a:rPr kumimoji="0" lang="en-GB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sel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="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11" 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and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GB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='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') 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else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"0000";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					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end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m1;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71EEF44-73CB-081F-82EA-C979B720125F}"/>
              </a:ext>
            </a:extLst>
          </p:cNvPr>
          <p:cNvCxnSpPr/>
          <p:nvPr/>
        </p:nvCxnSpPr>
        <p:spPr>
          <a:xfrm>
            <a:off x="2549768" y="3076526"/>
            <a:ext cx="156503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2B9BEA1-2639-B7C9-B5A0-7FBADA53666D}"/>
              </a:ext>
            </a:extLst>
          </p:cNvPr>
          <p:cNvSpPr txBox="1"/>
          <p:nvPr/>
        </p:nvSpPr>
        <p:spPr>
          <a:xfrm>
            <a:off x="4170876" y="2814916"/>
            <a:ext cx="14771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</a:t>
            </a:r>
            <a:endParaRPr kumimoji="0" lang="fr-FR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29468C-DCCB-EDD3-79B8-CD11F2DDE5C5}"/>
              </a:ext>
            </a:extLst>
          </p:cNvPr>
          <p:cNvSpPr txBox="1"/>
          <p:nvPr/>
        </p:nvSpPr>
        <p:spPr>
          <a:xfrm>
            <a:off x="171953" y="2701741"/>
            <a:ext cx="217666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Src_reg_en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</a:t>
            </a:r>
            <a:r>
              <a:rPr lang="en-GB" dirty="0">
                <a:solidFill>
                  <a:srgbClr val="00B050"/>
                </a:solidFill>
                <a:latin typeface="Calibri" panose="020F0502020204030204"/>
              </a:rPr>
              <a:t>E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nable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to send value from source register along carry to ALU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srgbClr val="70AD47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43030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6111" y="242243"/>
            <a:ext cx="11573197" cy="72424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Multiplexer A</a:t>
            </a:r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FF6EB47C-BF0A-747A-18B9-482F05C696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58" t="761" r="3319"/>
          <a:stretch/>
        </p:blipFill>
        <p:spPr>
          <a:xfrm>
            <a:off x="96252" y="1327355"/>
            <a:ext cx="11999495" cy="5259232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479AFF99-9A3C-333F-7E33-6CD967737ADE}"/>
              </a:ext>
            </a:extLst>
          </p:cNvPr>
          <p:cNvSpPr txBox="1"/>
          <p:nvPr/>
        </p:nvSpPr>
        <p:spPr>
          <a:xfrm>
            <a:off x="8614207" y="2807936"/>
            <a:ext cx="1272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MUXA</a:t>
            </a:r>
            <a:endParaRPr lang="fr-FR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4E7482-0C44-0D12-1F7B-788B142C05EC}"/>
              </a:ext>
            </a:extLst>
          </p:cNvPr>
          <p:cNvSpPr txBox="1"/>
          <p:nvPr/>
        </p:nvSpPr>
        <p:spPr>
          <a:xfrm>
            <a:off x="8879093" y="4638313"/>
            <a:ext cx="1272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MUXB</a:t>
            </a:r>
            <a:endParaRPr lang="fr-FR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B28489F-CCB2-5C7D-4F3C-0BE30D5B4F3F}"/>
              </a:ext>
            </a:extLst>
          </p:cNvPr>
          <p:cNvSpPr txBox="1"/>
          <p:nvPr/>
        </p:nvSpPr>
        <p:spPr>
          <a:xfrm>
            <a:off x="1261903" y="4822979"/>
            <a:ext cx="992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</a:t>
            </a:r>
            <a:endParaRPr lang="fr-FR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4BFBBCA-E8F4-2A61-0404-CCA76A07B50D}"/>
              </a:ext>
            </a:extLst>
          </p:cNvPr>
          <p:cNvSpPr/>
          <p:nvPr/>
        </p:nvSpPr>
        <p:spPr>
          <a:xfrm>
            <a:off x="8311535" y="2574223"/>
            <a:ext cx="1272116" cy="13446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03462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apezoid 3">
            <a:extLst>
              <a:ext uri="{FF2B5EF4-FFF2-40B4-BE49-F238E27FC236}">
                <a16:creationId xmlns:a16="http://schemas.microsoft.com/office/drawing/2014/main" id="{876BC996-4B89-E5D4-600E-C3324FCCE3E9}"/>
              </a:ext>
            </a:extLst>
          </p:cNvPr>
          <p:cNvSpPr/>
          <p:nvPr/>
        </p:nvSpPr>
        <p:spPr>
          <a:xfrm rot="5400000">
            <a:off x="3787287" y="556767"/>
            <a:ext cx="3358662" cy="2703634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CE7CDE2-7AD8-4ADD-1FD9-3A4E507F611D}"/>
              </a:ext>
            </a:extLst>
          </p:cNvPr>
          <p:cNvCxnSpPr>
            <a:cxnSpLocks/>
          </p:cNvCxnSpPr>
          <p:nvPr/>
        </p:nvCxnSpPr>
        <p:spPr>
          <a:xfrm flipV="1">
            <a:off x="5446836" y="3270086"/>
            <a:ext cx="0" cy="128498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6068C3B-4C75-B242-93F8-289DF03AEC2B}"/>
              </a:ext>
            </a:extLst>
          </p:cNvPr>
          <p:cNvCxnSpPr/>
          <p:nvPr/>
        </p:nvCxnSpPr>
        <p:spPr>
          <a:xfrm>
            <a:off x="2549770" y="1382881"/>
            <a:ext cx="156503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8DFE621-BDE7-4ED1-BB3A-B9D736F197AE}"/>
              </a:ext>
            </a:extLst>
          </p:cNvPr>
          <p:cNvSpPr txBox="1"/>
          <p:nvPr/>
        </p:nvSpPr>
        <p:spPr>
          <a:xfrm>
            <a:off x="4152492" y="1066594"/>
            <a:ext cx="14771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Alu_out</a:t>
            </a:r>
            <a:endParaRPr kumimoji="0" lang="fr-FR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AE7423-8698-4ECC-4D7E-441DAD1DCD79}"/>
              </a:ext>
            </a:extLst>
          </p:cNvPr>
          <p:cNvSpPr txBox="1"/>
          <p:nvPr/>
        </p:nvSpPr>
        <p:spPr>
          <a:xfrm>
            <a:off x="5151901" y="4555066"/>
            <a:ext cx="14771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</a:t>
            </a:r>
            <a:endParaRPr kumimoji="0" lang="fr-F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B5AFEA6-EE37-2326-DCDD-E8F39A3343B3}"/>
              </a:ext>
            </a:extLst>
          </p:cNvPr>
          <p:cNvSpPr txBox="1"/>
          <p:nvPr/>
        </p:nvSpPr>
        <p:spPr>
          <a:xfrm>
            <a:off x="4880544" y="589039"/>
            <a:ext cx="154524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muxa</a:t>
            </a: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5C0C4BE-B534-38CE-DF3C-275AAB72FCE1}"/>
              </a:ext>
            </a:extLst>
          </p:cNvPr>
          <p:cNvCxnSpPr>
            <a:cxnSpLocks/>
          </p:cNvCxnSpPr>
          <p:nvPr/>
        </p:nvCxnSpPr>
        <p:spPr>
          <a:xfrm>
            <a:off x="6818434" y="1742390"/>
            <a:ext cx="953965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6DDCE64-7E88-54F9-1963-338D4B833A38}"/>
              </a:ext>
            </a:extLst>
          </p:cNvPr>
          <p:cNvCxnSpPr>
            <a:cxnSpLocks/>
          </p:cNvCxnSpPr>
          <p:nvPr/>
        </p:nvCxnSpPr>
        <p:spPr>
          <a:xfrm>
            <a:off x="6425790" y="3587915"/>
            <a:ext cx="30893" cy="311679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FC01C0B-1B97-9100-C1EE-75F75EBE7C28}"/>
              </a:ext>
            </a:extLst>
          </p:cNvPr>
          <p:cNvSpPr txBox="1"/>
          <p:nvPr/>
        </p:nvSpPr>
        <p:spPr>
          <a:xfrm>
            <a:off x="5556738" y="1546036"/>
            <a:ext cx="14771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Val_out</a:t>
            </a:r>
            <a:endParaRPr kumimoji="0" lang="fr-FR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80CF732-757F-2A48-F5A1-FBA69AB6E022}"/>
              </a:ext>
            </a:extLst>
          </p:cNvPr>
          <p:cNvSpPr txBox="1"/>
          <p:nvPr/>
        </p:nvSpPr>
        <p:spPr>
          <a:xfrm>
            <a:off x="199291" y="4813017"/>
            <a:ext cx="642586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entity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muxa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port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alu_out,d_reg:</a:t>
            </a:r>
            <a:r>
              <a:rPr kumimoji="0" lang="fr-FR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std_logic_vector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downto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en:</a:t>
            </a:r>
            <a:r>
              <a:rPr kumimoji="0" lang="fr-FR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std_logic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val_out:</a:t>
            </a:r>
            <a:r>
              <a:rPr kumimoji="0" lang="fr-FR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std_logic_vector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downto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 :=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"0000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");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end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muxa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;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F823319-F580-4A9B-B427-B70A65F08EB2}"/>
              </a:ext>
            </a:extLst>
          </p:cNvPr>
          <p:cNvSpPr txBox="1"/>
          <p:nvPr/>
        </p:nvSpPr>
        <p:spPr>
          <a:xfrm>
            <a:off x="6794977" y="4999188"/>
            <a:ext cx="519773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architecture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ma 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of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muxa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begin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val_out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&lt;=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alu_out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when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='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' 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else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d_reg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end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ma;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2B9BEA1-2639-B7C9-B5A0-7FBADA53666D}"/>
              </a:ext>
            </a:extLst>
          </p:cNvPr>
          <p:cNvSpPr txBox="1"/>
          <p:nvPr/>
        </p:nvSpPr>
        <p:spPr>
          <a:xfrm>
            <a:off x="4152492" y="2002123"/>
            <a:ext cx="14771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D_reg</a:t>
            </a:r>
            <a:endParaRPr kumimoji="0" lang="fr-FR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59F7A67-8634-216B-EE20-984A3716E741}"/>
              </a:ext>
            </a:extLst>
          </p:cNvPr>
          <p:cNvSpPr txBox="1"/>
          <p:nvPr/>
        </p:nvSpPr>
        <p:spPr>
          <a:xfrm>
            <a:off x="7295416" y="2664585"/>
            <a:ext cx="3577158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Muxa_out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lang="en-GB" dirty="0">
                <a:solidFill>
                  <a:srgbClr val="00B050"/>
                </a:solidFill>
                <a:latin typeface="Calibri" panose="020F0502020204030204"/>
              </a:rPr>
              <a:t>E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nable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for 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of 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alu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in first clock cycle to go a second time to 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alu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9F3CB96-255C-1E60-BC8B-C7425522944C}"/>
              </a:ext>
            </a:extLst>
          </p:cNvPr>
          <p:cNvCxnSpPr/>
          <p:nvPr/>
        </p:nvCxnSpPr>
        <p:spPr>
          <a:xfrm flipH="1">
            <a:off x="5890455" y="3587915"/>
            <a:ext cx="1404961" cy="109638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0302F0F-93B2-AB88-D899-FF5EC144BE9E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0" y="2263733"/>
            <a:ext cx="4152492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1DF456C-7C6F-EAF7-1B14-4A36B334B338}"/>
              </a:ext>
            </a:extLst>
          </p:cNvPr>
          <p:cNvSpPr txBox="1"/>
          <p:nvPr/>
        </p:nvSpPr>
        <p:spPr>
          <a:xfrm>
            <a:off x="272601" y="1221850"/>
            <a:ext cx="21766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Value from ALU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srgbClr val="70AD47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38035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6111" y="242243"/>
            <a:ext cx="11573197" cy="72424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Multiplexer 2</a:t>
            </a:r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FF6EB47C-BF0A-747A-18B9-482F05C696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58" t="761" r="3319"/>
          <a:stretch/>
        </p:blipFill>
        <p:spPr>
          <a:xfrm>
            <a:off x="96252" y="1327355"/>
            <a:ext cx="11999495" cy="5259232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479AFF99-9A3C-333F-7E33-6CD967737ADE}"/>
              </a:ext>
            </a:extLst>
          </p:cNvPr>
          <p:cNvSpPr txBox="1"/>
          <p:nvPr/>
        </p:nvSpPr>
        <p:spPr>
          <a:xfrm>
            <a:off x="8614207" y="2807936"/>
            <a:ext cx="1272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MUXA</a:t>
            </a:r>
            <a:endParaRPr lang="fr-FR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4E7482-0C44-0D12-1F7B-788B142C05EC}"/>
              </a:ext>
            </a:extLst>
          </p:cNvPr>
          <p:cNvSpPr txBox="1"/>
          <p:nvPr/>
        </p:nvSpPr>
        <p:spPr>
          <a:xfrm>
            <a:off x="8879093" y="4638313"/>
            <a:ext cx="1272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MUXB</a:t>
            </a:r>
            <a:endParaRPr lang="fr-FR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B28489F-CCB2-5C7D-4F3C-0BE30D5B4F3F}"/>
              </a:ext>
            </a:extLst>
          </p:cNvPr>
          <p:cNvSpPr txBox="1"/>
          <p:nvPr/>
        </p:nvSpPr>
        <p:spPr>
          <a:xfrm>
            <a:off x="1261903" y="4822979"/>
            <a:ext cx="992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</a:t>
            </a:r>
            <a:endParaRPr lang="fr-FR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4BFBBCA-E8F4-2A61-0404-CCA76A07B50D}"/>
              </a:ext>
            </a:extLst>
          </p:cNvPr>
          <p:cNvSpPr/>
          <p:nvPr/>
        </p:nvSpPr>
        <p:spPr>
          <a:xfrm>
            <a:off x="6934555" y="4018881"/>
            <a:ext cx="1272116" cy="11734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12053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apezoid 3">
            <a:extLst>
              <a:ext uri="{FF2B5EF4-FFF2-40B4-BE49-F238E27FC236}">
                <a16:creationId xmlns:a16="http://schemas.microsoft.com/office/drawing/2014/main" id="{876BC996-4B89-E5D4-600E-C3324FCCE3E9}"/>
              </a:ext>
            </a:extLst>
          </p:cNvPr>
          <p:cNvSpPr/>
          <p:nvPr/>
        </p:nvSpPr>
        <p:spPr>
          <a:xfrm rot="5400000">
            <a:off x="3787287" y="556767"/>
            <a:ext cx="3358662" cy="2703634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CE7CDE2-7AD8-4ADD-1FD9-3A4E507F611D}"/>
              </a:ext>
            </a:extLst>
          </p:cNvPr>
          <p:cNvCxnSpPr>
            <a:cxnSpLocks/>
          </p:cNvCxnSpPr>
          <p:nvPr/>
        </p:nvCxnSpPr>
        <p:spPr>
          <a:xfrm flipV="1">
            <a:off x="5446836" y="3270086"/>
            <a:ext cx="0" cy="128498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6068C3B-4C75-B242-93F8-289DF03AEC2B}"/>
              </a:ext>
            </a:extLst>
          </p:cNvPr>
          <p:cNvCxnSpPr/>
          <p:nvPr/>
        </p:nvCxnSpPr>
        <p:spPr>
          <a:xfrm>
            <a:off x="2549770" y="1382881"/>
            <a:ext cx="1565031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8DFE621-BDE7-4ED1-BB3A-B9D736F197AE}"/>
              </a:ext>
            </a:extLst>
          </p:cNvPr>
          <p:cNvSpPr txBox="1"/>
          <p:nvPr/>
        </p:nvSpPr>
        <p:spPr>
          <a:xfrm>
            <a:off x="4152492" y="1066594"/>
            <a:ext cx="14771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Val_in1</a:t>
            </a:r>
            <a:endParaRPr kumimoji="0" lang="fr-FR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AE7423-8698-4ECC-4D7E-441DAD1DCD79}"/>
              </a:ext>
            </a:extLst>
          </p:cNvPr>
          <p:cNvSpPr txBox="1"/>
          <p:nvPr/>
        </p:nvSpPr>
        <p:spPr>
          <a:xfrm>
            <a:off x="4979575" y="4555066"/>
            <a:ext cx="14771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Sel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dst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  <a:endParaRPr kumimoji="0" lang="fr-F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B5AFEA6-EE37-2326-DCDD-E8F39A3343B3}"/>
              </a:ext>
            </a:extLst>
          </p:cNvPr>
          <p:cNvSpPr txBox="1"/>
          <p:nvPr/>
        </p:nvSpPr>
        <p:spPr>
          <a:xfrm>
            <a:off x="4880544" y="589039"/>
            <a:ext cx="154524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2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mux2</a:t>
            </a: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5C0C4BE-B534-38CE-DF3C-275AAB72FCE1}"/>
              </a:ext>
            </a:extLst>
          </p:cNvPr>
          <p:cNvCxnSpPr>
            <a:cxnSpLocks/>
          </p:cNvCxnSpPr>
          <p:nvPr/>
        </p:nvCxnSpPr>
        <p:spPr>
          <a:xfrm>
            <a:off x="6818434" y="1742390"/>
            <a:ext cx="5373566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ight Brace 26">
            <a:extLst>
              <a:ext uri="{FF2B5EF4-FFF2-40B4-BE49-F238E27FC236}">
                <a16:creationId xmlns:a16="http://schemas.microsoft.com/office/drawing/2014/main" id="{D92B031D-A305-FE06-72CD-D6F4BE0FEFB4}"/>
              </a:ext>
            </a:extLst>
          </p:cNvPr>
          <p:cNvSpPr/>
          <p:nvPr/>
        </p:nvSpPr>
        <p:spPr>
          <a:xfrm rot="10800000">
            <a:off x="2213200" y="1163483"/>
            <a:ext cx="412815" cy="1641059"/>
          </a:xfrm>
          <a:prstGeom prst="rightBrace">
            <a:avLst>
              <a:gd name="adj1" fmla="val 8333"/>
              <a:gd name="adj2" fmla="val 4876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A7DF970-4012-381D-2420-656DAD15959F}"/>
              </a:ext>
            </a:extLst>
          </p:cNvPr>
          <p:cNvSpPr txBox="1"/>
          <p:nvPr/>
        </p:nvSpPr>
        <p:spPr>
          <a:xfrm>
            <a:off x="87737" y="1163484"/>
            <a:ext cx="22998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Value coming from either reg1,2,3 or 4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6DDCE64-7E88-54F9-1963-338D4B833A38}"/>
              </a:ext>
            </a:extLst>
          </p:cNvPr>
          <p:cNvCxnSpPr>
            <a:cxnSpLocks/>
          </p:cNvCxnSpPr>
          <p:nvPr/>
        </p:nvCxnSpPr>
        <p:spPr>
          <a:xfrm>
            <a:off x="6425790" y="3587915"/>
            <a:ext cx="30893" cy="311679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0E3BFC6-738F-EA01-0EFD-D419BC4FC7DB}"/>
              </a:ext>
            </a:extLst>
          </p:cNvPr>
          <p:cNvSpPr txBox="1"/>
          <p:nvPr/>
        </p:nvSpPr>
        <p:spPr>
          <a:xfrm>
            <a:off x="4152492" y="1490730"/>
            <a:ext cx="14771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Val_in2</a:t>
            </a:r>
            <a:endParaRPr kumimoji="0" lang="fr-FR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E8F228-0CFA-279E-5E9D-92C6DF06F763}"/>
              </a:ext>
            </a:extLst>
          </p:cNvPr>
          <p:cNvSpPr txBox="1"/>
          <p:nvPr/>
        </p:nvSpPr>
        <p:spPr>
          <a:xfrm>
            <a:off x="4176060" y="1857188"/>
            <a:ext cx="14771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Val_in3</a:t>
            </a:r>
            <a:endParaRPr kumimoji="0" lang="fr-FR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793F92-2CAA-9722-E45B-341CE2DE463D}"/>
              </a:ext>
            </a:extLst>
          </p:cNvPr>
          <p:cNvSpPr txBox="1"/>
          <p:nvPr/>
        </p:nvSpPr>
        <p:spPr>
          <a:xfrm>
            <a:off x="4170876" y="2281324"/>
            <a:ext cx="14771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Val_in4</a:t>
            </a:r>
            <a:endParaRPr kumimoji="0" lang="fr-FR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B628AD0-43CD-4535-07B7-9A0C2BB47A57}"/>
              </a:ext>
            </a:extLst>
          </p:cNvPr>
          <p:cNvCxnSpPr/>
          <p:nvPr/>
        </p:nvCxnSpPr>
        <p:spPr>
          <a:xfrm>
            <a:off x="2549768" y="1752340"/>
            <a:ext cx="1565031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9B70430-EA60-48F2-35E0-4773B05623B5}"/>
              </a:ext>
            </a:extLst>
          </p:cNvPr>
          <p:cNvCxnSpPr/>
          <p:nvPr/>
        </p:nvCxnSpPr>
        <p:spPr>
          <a:xfrm>
            <a:off x="2549768" y="2147012"/>
            <a:ext cx="1565031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BAD38AE-183F-4BC7-41E6-8C573F4586F5}"/>
              </a:ext>
            </a:extLst>
          </p:cNvPr>
          <p:cNvCxnSpPr/>
          <p:nvPr/>
        </p:nvCxnSpPr>
        <p:spPr>
          <a:xfrm>
            <a:off x="2605845" y="2537282"/>
            <a:ext cx="1565031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FC01C0B-1B97-9100-C1EE-75F75EBE7C28}"/>
              </a:ext>
            </a:extLst>
          </p:cNvPr>
          <p:cNvSpPr txBox="1"/>
          <p:nvPr/>
        </p:nvSpPr>
        <p:spPr>
          <a:xfrm>
            <a:off x="5556738" y="1546036"/>
            <a:ext cx="14771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Val_out</a:t>
            </a:r>
            <a:endParaRPr kumimoji="0" lang="fr-FR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80CF732-757F-2A48-F5A1-FBA69AB6E022}"/>
              </a:ext>
            </a:extLst>
          </p:cNvPr>
          <p:cNvSpPr txBox="1"/>
          <p:nvPr/>
        </p:nvSpPr>
        <p:spPr>
          <a:xfrm>
            <a:off x="199291" y="4813017"/>
            <a:ext cx="642586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entity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mux2 </a:t>
            </a:r>
            <a:r>
              <a:rPr kumimoji="0" lang="fr-FR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port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sel:</a:t>
            </a:r>
            <a:r>
              <a:rPr kumimoji="0" lang="fr-FR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std_logic_vector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downto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en:</a:t>
            </a:r>
            <a:r>
              <a:rPr kumimoji="0" lang="fr-FR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std_logic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val_in1,val_in2,val_in3,val_in4: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std_logic_vector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downto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val_out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std_logic_vector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downto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 :="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0000");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end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mux2;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F823319-F580-4A9B-B427-B70A65F08EB2}"/>
              </a:ext>
            </a:extLst>
          </p:cNvPr>
          <p:cNvSpPr txBox="1"/>
          <p:nvPr/>
        </p:nvSpPr>
        <p:spPr>
          <a:xfrm>
            <a:off x="6714367" y="3785624"/>
            <a:ext cx="519773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architecture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m2 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of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mux2 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begin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val_out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&lt;=val_in1 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when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</a:t>
            </a:r>
            <a:r>
              <a:rPr kumimoji="0" lang="en-GB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sel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="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00" 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and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GB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='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’)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else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val_in2 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when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</a:t>
            </a:r>
            <a:r>
              <a:rPr kumimoji="0" lang="en-GB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sel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="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01" 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and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GB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='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')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else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val_in3 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when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</a:t>
            </a:r>
            <a:r>
              <a:rPr kumimoji="0" lang="en-GB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sel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="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10" 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and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GB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='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’)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else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val_in4  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when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</a:t>
            </a:r>
            <a:r>
              <a:rPr kumimoji="0" lang="en-GB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sel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="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11" 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and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GB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='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’)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else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"0000";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				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end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m2;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71EEF44-73CB-081F-82EA-C979B720125F}"/>
              </a:ext>
            </a:extLst>
          </p:cNvPr>
          <p:cNvCxnSpPr/>
          <p:nvPr/>
        </p:nvCxnSpPr>
        <p:spPr>
          <a:xfrm>
            <a:off x="2549768" y="3076526"/>
            <a:ext cx="156503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2B9BEA1-2639-B7C9-B5A0-7FBADA53666D}"/>
              </a:ext>
            </a:extLst>
          </p:cNvPr>
          <p:cNvSpPr txBox="1"/>
          <p:nvPr/>
        </p:nvSpPr>
        <p:spPr>
          <a:xfrm>
            <a:off x="4170876" y="2814916"/>
            <a:ext cx="14771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</a:t>
            </a:r>
            <a:endParaRPr kumimoji="0" lang="fr-FR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57DD998-DD7A-EFDF-6896-008DFB174FA6}"/>
              </a:ext>
            </a:extLst>
          </p:cNvPr>
          <p:cNvSpPr txBox="1"/>
          <p:nvPr/>
        </p:nvSpPr>
        <p:spPr>
          <a:xfrm>
            <a:off x="115416" y="2744443"/>
            <a:ext cx="2176668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Dst_reg_en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  <a:r>
              <a:rPr lang="en-GB" dirty="0" err="1">
                <a:solidFill>
                  <a:srgbClr val="00B050"/>
                </a:solidFill>
                <a:latin typeface="Calibri" panose="020F0502020204030204"/>
              </a:rPr>
              <a:t>nable</a:t>
            </a:r>
            <a:r>
              <a:rPr lang="en-GB" dirty="0">
                <a:solidFill>
                  <a:srgbClr val="00B050"/>
                </a:solidFill>
                <a:latin typeface="Calibri" panose="020F0502020204030204"/>
              </a:rPr>
              <a:t> to send value from destination register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srgbClr val="70AD47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11985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6111" y="242243"/>
            <a:ext cx="11573197" cy="72424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Demultiplexer A</a:t>
            </a:r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FF6EB47C-BF0A-747A-18B9-482F05C696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58" t="761" r="3319"/>
          <a:stretch/>
        </p:blipFill>
        <p:spPr>
          <a:xfrm>
            <a:off x="96252" y="1327355"/>
            <a:ext cx="11999495" cy="5259232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479AFF99-9A3C-333F-7E33-6CD967737ADE}"/>
              </a:ext>
            </a:extLst>
          </p:cNvPr>
          <p:cNvSpPr txBox="1"/>
          <p:nvPr/>
        </p:nvSpPr>
        <p:spPr>
          <a:xfrm>
            <a:off x="8614207" y="2807936"/>
            <a:ext cx="1272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MUXA</a:t>
            </a:r>
            <a:endParaRPr lang="fr-FR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4E7482-0C44-0D12-1F7B-788B142C05EC}"/>
              </a:ext>
            </a:extLst>
          </p:cNvPr>
          <p:cNvSpPr txBox="1"/>
          <p:nvPr/>
        </p:nvSpPr>
        <p:spPr>
          <a:xfrm>
            <a:off x="8879093" y="4638313"/>
            <a:ext cx="1272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MUXB</a:t>
            </a:r>
            <a:endParaRPr lang="fr-FR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B28489F-CCB2-5C7D-4F3C-0BE30D5B4F3F}"/>
              </a:ext>
            </a:extLst>
          </p:cNvPr>
          <p:cNvSpPr txBox="1"/>
          <p:nvPr/>
        </p:nvSpPr>
        <p:spPr>
          <a:xfrm>
            <a:off x="1261903" y="4822979"/>
            <a:ext cx="992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</a:t>
            </a:r>
            <a:endParaRPr lang="fr-FR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4BFBBCA-E8F4-2A61-0404-CCA76A07B50D}"/>
              </a:ext>
            </a:extLst>
          </p:cNvPr>
          <p:cNvSpPr/>
          <p:nvPr/>
        </p:nvSpPr>
        <p:spPr>
          <a:xfrm>
            <a:off x="7736113" y="4038417"/>
            <a:ext cx="992849" cy="11538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9796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Instruction Type</a:t>
            </a:r>
          </a:p>
        </p:txBody>
      </p:sp>
      <p:graphicFrame>
        <p:nvGraphicFramePr>
          <p:cNvPr id="33" name="Table 12">
            <a:extLst>
              <a:ext uri="{FF2B5EF4-FFF2-40B4-BE49-F238E27FC236}">
                <a16:creationId xmlns:a16="http://schemas.microsoft.com/office/drawing/2014/main" id="{41478A05-6763-DAE5-9FE6-3522E0C889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4313120"/>
              </p:ext>
            </p:extLst>
          </p:nvPr>
        </p:nvGraphicFramePr>
        <p:xfrm>
          <a:off x="206476" y="2349582"/>
          <a:ext cx="420436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9902">
                  <a:extLst>
                    <a:ext uri="{9D8B030D-6E8A-4147-A177-3AD203B41FA5}">
                      <a16:colId xmlns:a16="http://schemas.microsoft.com/office/drawing/2014/main" val="3384691050"/>
                    </a:ext>
                  </a:extLst>
                </a:gridCol>
                <a:gridCol w="528877">
                  <a:extLst>
                    <a:ext uri="{9D8B030D-6E8A-4147-A177-3AD203B41FA5}">
                      <a16:colId xmlns:a16="http://schemas.microsoft.com/office/drawing/2014/main" val="1203267875"/>
                    </a:ext>
                  </a:extLst>
                </a:gridCol>
                <a:gridCol w="457858">
                  <a:extLst>
                    <a:ext uri="{9D8B030D-6E8A-4147-A177-3AD203B41FA5}">
                      <a16:colId xmlns:a16="http://schemas.microsoft.com/office/drawing/2014/main" val="1238214187"/>
                    </a:ext>
                  </a:extLst>
                </a:gridCol>
                <a:gridCol w="525546">
                  <a:extLst>
                    <a:ext uri="{9D8B030D-6E8A-4147-A177-3AD203B41FA5}">
                      <a16:colId xmlns:a16="http://schemas.microsoft.com/office/drawing/2014/main" val="3808375634"/>
                    </a:ext>
                  </a:extLst>
                </a:gridCol>
                <a:gridCol w="525546">
                  <a:extLst>
                    <a:ext uri="{9D8B030D-6E8A-4147-A177-3AD203B41FA5}">
                      <a16:colId xmlns:a16="http://schemas.microsoft.com/office/drawing/2014/main" val="3591935732"/>
                    </a:ext>
                  </a:extLst>
                </a:gridCol>
                <a:gridCol w="525546">
                  <a:extLst>
                    <a:ext uri="{9D8B030D-6E8A-4147-A177-3AD203B41FA5}">
                      <a16:colId xmlns:a16="http://schemas.microsoft.com/office/drawing/2014/main" val="1744458435"/>
                    </a:ext>
                  </a:extLst>
                </a:gridCol>
                <a:gridCol w="525546">
                  <a:extLst>
                    <a:ext uri="{9D8B030D-6E8A-4147-A177-3AD203B41FA5}">
                      <a16:colId xmlns:a16="http://schemas.microsoft.com/office/drawing/2014/main" val="679407168"/>
                    </a:ext>
                  </a:extLst>
                </a:gridCol>
                <a:gridCol w="525546">
                  <a:extLst>
                    <a:ext uri="{9D8B030D-6E8A-4147-A177-3AD203B41FA5}">
                      <a16:colId xmlns:a16="http://schemas.microsoft.com/office/drawing/2014/main" val="20970541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Op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Op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CC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CC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SRC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SRC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DST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DST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64102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8B5CC637-D4E9-0EF3-C33C-621B65B24579}"/>
              </a:ext>
            </a:extLst>
          </p:cNvPr>
          <p:cNvSpPr txBox="1"/>
          <p:nvPr/>
        </p:nvSpPr>
        <p:spPr>
          <a:xfrm>
            <a:off x="0" y="1966670"/>
            <a:ext cx="4617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7       6      5      4       3      2       1      0</a:t>
            </a:r>
            <a:endParaRPr lang="fr-FR" dirty="0"/>
          </a:p>
        </p:txBody>
      </p:sp>
      <p:graphicFrame>
        <p:nvGraphicFramePr>
          <p:cNvPr id="36" name="Table 12">
            <a:extLst>
              <a:ext uri="{FF2B5EF4-FFF2-40B4-BE49-F238E27FC236}">
                <a16:creationId xmlns:a16="http://schemas.microsoft.com/office/drawing/2014/main" id="{74B16F49-F8B0-0856-F9F1-D7E92F0977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6987181"/>
              </p:ext>
            </p:extLst>
          </p:nvPr>
        </p:nvGraphicFramePr>
        <p:xfrm>
          <a:off x="238404" y="4402321"/>
          <a:ext cx="42043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9902">
                  <a:extLst>
                    <a:ext uri="{9D8B030D-6E8A-4147-A177-3AD203B41FA5}">
                      <a16:colId xmlns:a16="http://schemas.microsoft.com/office/drawing/2014/main" val="3384691050"/>
                    </a:ext>
                  </a:extLst>
                </a:gridCol>
                <a:gridCol w="528877">
                  <a:extLst>
                    <a:ext uri="{9D8B030D-6E8A-4147-A177-3AD203B41FA5}">
                      <a16:colId xmlns:a16="http://schemas.microsoft.com/office/drawing/2014/main" val="1203267875"/>
                    </a:ext>
                  </a:extLst>
                </a:gridCol>
                <a:gridCol w="457858">
                  <a:extLst>
                    <a:ext uri="{9D8B030D-6E8A-4147-A177-3AD203B41FA5}">
                      <a16:colId xmlns:a16="http://schemas.microsoft.com/office/drawing/2014/main" val="1238214187"/>
                    </a:ext>
                  </a:extLst>
                </a:gridCol>
                <a:gridCol w="525546">
                  <a:extLst>
                    <a:ext uri="{9D8B030D-6E8A-4147-A177-3AD203B41FA5}">
                      <a16:colId xmlns:a16="http://schemas.microsoft.com/office/drawing/2014/main" val="3808375634"/>
                    </a:ext>
                  </a:extLst>
                </a:gridCol>
                <a:gridCol w="2102183">
                  <a:extLst>
                    <a:ext uri="{9D8B030D-6E8A-4147-A177-3AD203B41FA5}">
                      <a16:colId xmlns:a16="http://schemas.microsoft.com/office/drawing/2014/main" val="35919357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CC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CC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Address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64102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DE7DBD7F-CC06-B06B-DE14-77B74C559976}"/>
              </a:ext>
            </a:extLst>
          </p:cNvPr>
          <p:cNvSpPr txBox="1"/>
          <p:nvPr/>
        </p:nvSpPr>
        <p:spPr>
          <a:xfrm>
            <a:off x="238403" y="4029353"/>
            <a:ext cx="4204365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7       6      5      4       3      2       1      0</a:t>
            </a:r>
            <a:endParaRPr lang="fr-FR" dirty="0"/>
          </a:p>
        </p:txBody>
      </p:sp>
      <p:graphicFrame>
        <p:nvGraphicFramePr>
          <p:cNvPr id="38" name="Table 12">
            <a:extLst>
              <a:ext uri="{FF2B5EF4-FFF2-40B4-BE49-F238E27FC236}">
                <a16:creationId xmlns:a16="http://schemas.microsoft.com/office/drawing/2014/main" id="{D1769FA2-5DA2-4E1A-07C7-ECF2701EDC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0428290"/>
              </p:ext>
            </p:extLst>
          </p:nvPr>
        </p:nvGraphicFramePr>
        <p:xfrm>
          <a:off x="220735" y="5989495"/>
          <a:ext cx="42043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9901">
                  <a:extLst>
                    <a:ext uri="{9D8B030D-6E8A-4147-A177-3AD203B41FA5}">
                      <a16:colId xmlns:a16="http://schemas.microsoft.com/office/drawing/2014/main" val="3384691050"/>
                    </a:ext>
                  </a:extLst>
                </a:gridCol>
                <a:gridCol w="528877">
                  <a:extLst>
                    <a:ext uri="{9D8B030D-6E8A-4147-A177-3AD203B41FA5}">
                      <a16:colId xmlns:a16="http://schemas.microsoft.com/office/drawing/2014/main" val="1203267875"/>
                    </a:ext>
                  </a:extLst>
                </a:gridCol>
                <a:gridCol w="457858">
                  <a:extLst>
                    <a:ext uri="{9D8B030D-6E8A-4147-A177-3AD203B41FA5}">
                      <a16:colId xmlns:a16="http://schemas.microsoft.com/office/drawing/2014/main" val="1238214187"/>
                    </a:ext>
                  </a:extLst>
                </a:gridCol>
                <a:gridCol w="525546">
                  <a:extLst>
                    <a:ext uri="{9D8B030D-6E8A-4147-A177-3AD203B41FA5}">
                      <a16:colId xmlns:a16="http://schemas.microsoft.com/office/drawing/2014/main" val="3808375634"/>
                    </a:ext>
                  </a:extLst>
                </a:gridCol>
                <a:gridCol w="525546">
                  <a:extLst>
                    <a:ext uri="{9D8B030D-6E8A-4147-A177-3AD203B41FA5}">
                      <a16:colId xmlns:a16="http://schemas.microsoft.com/office/drawing/2014/main" val="3591935732"/>
                    </a:ext>
                  </a:extLst>
                </a:gridCol>
                <a:gridCol w="525546">
                  <a:extLst>
                    <a:ext uri="{9D8B030D-6E8A-4147-A177-3AD203B41FA5}">
                      <a16:colId xmlns:a16="http://schemas.microsoft.com/office/drawing/2014/main" val="1744458435"/>
                    </a:ext>
                  </a:extLst>
                </a:gridCol>
                <a:gridCol w="525546">
                  <a:extLst>
                    <a:ext uri="{9D8B030D-6E8A-4147-A177-3AD203B41FA5}">
                      <a16:colId xmlns:a16="http://schemas.microsoft.com/office/drawing/2014/main" val="679407168"/>
                    </a:ext>
                  </a:extLst>
                </a:gridCol>
                <a:gridCol w="525546">
                  <a:extLst>
                    <a:ext uri="{9D8B030D-6E8A-4147-A177-3AD203B41FA5}">
                      <a16:colId xmlns:a16="http://schemas.microsoft.com/office/drawing/2014/main" val="20970541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H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DST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DST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64102"/>
                  </a:ext>
                </a:extLst>
              </a:tr>
            </a:tbl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569DFB75-E50D-5A05-9AA4-BAF899AE73D2}"/>
              </a:ext>
            </a:extLst>
          </p:cNvPr>
          <p:cNvSpPr txBox="1"/>
          <p:nvPr/>
        </p:nvSpPr>
        <p:spPr>
          <a:xfrm>
            <a:off x="220735" y="5616527"/>
            <a:ext cx="4204364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7       6      5      4       3      2       1      0</a:t>
            </a:r>
            <a:endParaRPr lang="fr-FR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1799451-8CA4-FFF4-8B66-38FC94F4507C}"/>
              </a:ext>
            </a:extLst>
          </p:cNvPr>
          <p:cNvSpPr txBox="1"/>
          <p:nvPr/>
        </p:nvSpPr>
        <p:spPr>
          <a:xfrm>
            <a:off x="206476" y="1577693"/>
            <a:ext cx="390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rgbClr val="0085F2"/>
                </a:solidFill>
              </a:rPr>
              <a:t>1) Register Instructions</a:t>
            </a:r>
            <a:endParaRPr lang="fr-FR" b="1" u="sng" dirty="0">
              <a:solidFill>
                <a:srgbClr val="0085F2"/>
              </a:solidFill>
            </a:endParaRPr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1AD5D914-01A0-B3F9-C0F1-6797D91102B6}"/>
              </a:ext>
            </a:extLst>
          </p:cNvPr>
          <p:cNvSpPr/>
          <p:nvPr/>
        </p:nvSpPr>
        <p:spPr>
          <a:xfrm>
            <a:off x="4617321" y="2050491"/>
            <a:ext cx="1991033" cy="886015"/>
          </a:xfrm>
          <a:prstGeom prst="rightArrow">
            <a:avLst/>
          </a:prstGeom>
          <a:solidFill>
            <a:srgbClr val="0085F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05E1EF96-9F6F-633C-F00A-917A76354B6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0000"/>
          <a:stretch/>
        </p:blipFill>
        <p:spPr>
          <a:xfrm>
            <a:off x="6660703" y="1340299"/>
            <a:ext cx="2776272" cy="2532861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A36FF066-21A2-E1B8-D4D6-2139B20A02F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000"/>
          <a:stretch/>
        </p:blipFill>
        <p:spPr>
          <a:xfrm>
            <a:off x="9532524" y="1351858"/>
            <a:ext cx="2776272" cy="2532861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C5ECB5F6-912E-AE6A-48BC-ED129A653BAE}"/>
              </a:ext>
            </a:extLst>
          </p:cNvPr>
          <p:cNvSpPr txBox="1"/>
          <p:nvPr/>
        </p:nvSpPr>
        <p:spPr>
          <a:xfrm>
            <a:off x="220735" y="3688494"/>
            <a:ext cx="390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rgbClr val="0085F2"/>
                </a:solidFill>
              </a:rPr>
              <a:t>2) Branch Instructions</a:t>
            </a:r>
            <a:endParaRPr lang="fr-FR" b="1" u="sng" dirty="0">
              <a:solidFill>
                <a:srgbClr val="0085F2"/>
              </a:solidFill>
            </a:endParaRPr>
          </a:p>
        </p:txBody>
      </p:sp>
      <p:sp>
        <p:nvSpPr>
          <p:cNvPr id="47" name="Arrow: Right 46">
            <a:extLst>
              <a:ext uri="{FF2B5EF4-FFF2-40B4-BE49-F238E27FC236}">
                <a16:creationId xmlns:a16="http://schemas.microsoft.com/office/drawing/2014/main" id="{2A095294-96E2-1895-A4E6-90EE0871CEB5}"/>
              </a:ext>
            </a:extLst>
          </p:cNvPr>
          <p:cNvSpPr/>
          <p:nvPr/>
        </p:nvSpPr>
        <p:spPr>
          <a:xfrm>
            <a:off x="4600844" y="4144733"/>
            <a:ext cx="1991033" cy="886015"/>
          </a:xfrm>
          <a:prstGeom prst="rightArrow">
            <a:avLst/>
          </a:prstGeom>
          <a:solidFill>
            <a:srgbClr val="0085F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Right Brace 47">
            <a:extLst>
              <a:ext uri="{FF2B5EF4-FFF2-40B4-BE49-F238E27FC236}">
                <a16:creationId xmlns:a16="http://schemas.microsoft.com/office/drawing/2014/main" id="{C2B1C747-C001-5E42-9ECD-1838DA58976E}"/>
              </a:ext>
            </a:extLst>
          </p:cNvPr>
          <p:cNvSpPr/>
          <p:nvPr/>
        </p:nvSpPr>
        <p:spPr>
          <a:xfrm rot="10800000">
            <a:off x="6819349" y="3873160"/>
            <a:ext cx="373549" cy="1421163"/>
          </a:xfrm>
          <a:prstGeom prst="rightBrace">
            <a:avLst>
              <a:gd name="adj1" fmla="val 8333"/>
              <a:gd name="adj2" fmla="val 4896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315DAF9-9B8A-FACE-1FBC-DB00D90974D2}"/>
              </a:ext>
            </a:extLst>
          </p:cNvPr>
          <p:cNvSpPr txBox="1"/>
          <p:nvPr/>
        </p:nvSpPr>
        <p:spPr>
          <a:xfrm>
            <a:off x="7356237" y="3873160"/>
            <a:ext cx="35691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CC=01</a:t>
            </a:r>
          </a:p>
          <a:p>
            <a:r>
              <a:rPr lang="en-US" dirty="0"/>
              <a:t>      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CC=10 and Ci=1</a:t>
            </a:r>
          </a:p>
          <a:p>
            <a:r>
              <a:rPr lang="en-US" dirty="0"/>
              <a:t>      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CC=11 and Ci=0</a:t>
            </a:r>
            <a:endParaRPr lang="fr-FR" dirty="0"/>
          </a:p>
        </p:txBody>
      </p: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EBCDB2A0-9FC8-0B3F-3FF4-EE61059805C4}"/>
              </a:ext>
            </a:extLst>
          </p:cNvPr>
          <p:cNvSpPr/>
          <p:nvPr/>
        </p:nvSpPr>
        <p:spPr>
          <a:xfrm>
            <a:off x="4631580" y="5709124"/>
            <a:ext cx="1991033" cy="886015"/>
          </a:xfrm>
          <a:prstGeom prst="rightArrow">
            <a:avLst/>
          </a:prstGeom>
          <a:solidFill>
            <a:srgbClr val="0085F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38D1AD-DF95-5A21-5018-BB599F8F6658}"/>
              </a:ext>
            </a:extLst>
          </p:cNvPr>
          <p:cNvSpPr txBox="1"/>
          <p:nvPr/>
        </p:nvSpPr>
        <p:spPr>
          <a:xfrm>
            <a:off x="220736" y="5207270"/>
            <a:ext cx="390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rgbClr val="0085F2"/>
                </a:solidFill>
              </a:rPr>
              <a:t>3) Halt/IO Instructions</a:t>
            </a:r>
            <a:endParaRPr lang="fr-FR" b="1" u="sng" dirty="0">
              <a:solidFill>
                <a:srgbClr val="0085F2"/>
              </a:solidFill>
            </a:endParaRPr>
          </a:p>
        </p:txBody>
      </p:sp>
      <p:sp>
        <p:nvSpPr>
          <p:cNvPr id="52" name="Right Brace 51">
            <a:extLst>
              <a:ext uri="{FF2B5EF4-FFF2-40B4-BE49-F238E27FC236}">
                <a16:creationId xmlns:a16="http://schemas.microsoft.com/office/drawing/2014/main" id="{86B521ED-BF27-A4F4-75A3-3E3E5B4DBB2B}"/>
              </a:ext>
            </a:extLst>
          </p:cNvPr>
          <p:cNvSpPr/>
          <p:nvPr/>
        </p:nvSpPr>
        <p:spPr>
          <a:xfrm rot="10800000">
            <a:off x="6819350" y="5517701"/>
            <a:ext cx="341482" cy="1273564"/>
          </a:xfrm>
          <a:prstGeom prst="rightBrace">
            <a:avLst>
              <a:gd name="adj1" fmla="val 8333"/>
              <a:gd name="adj2" fmla="val 4896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200880A-C3DF-B5FA-EDB4-81F8208891A3}"/>
              </a:ext>
            </a:extLst>
          </p:cNvPr>
          <p:cNvSpPr txBox="1"/>
          <p:nvPr/>
        </p:nvSpPr>
        <p:spPr>
          <a:xfrm>
            <a:off x="7234199" y="5477374"/>
            <a:ext cx="4957801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L=1 =&gt; enable loading from a fixed register to the data register specified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H=1 =&gt; display the information located in the destination register on the seven-segment display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L=1 and H=1 =&gt; Nothing happens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161659364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apezoid 3">
            <a:extLst>
              <a:ext uri="{FF2B5EF4-FFF2-40B4-BE49-F238E27FC236}">
                <a16:creationId xmlns:a16="http://schemas.microsoft.com/office/drawing/2014/main" id="{876BC996-4B89-E5D4-600E-C3324FCCE3E9}"/>
              </a:ext>
            </a:extLst>
          </p:cNvPr>
          <p:cNvSpPr/>
          <p:nvPr/>
        </p:nvSpPr>
        <p:spPr>
          <a:xfrm rot="16200000">
            <a:off x="3778148" y="553483"/>
            <a:ext cx="3358662" cy="2703634"/>
          </a:xfrm>
          <a:prstGeom prst="trapezoid">
            <a:avLst>
              <a:gd name="adj" fmla="val 144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CE7CDE2-7AD8-4ADD-1FD9-3A4E507F611D}"/>
              </a:ext>
            </a:extLst>
          </p:cNvPr>
          <p:cNvCxnSpPr>
            <a:cxnSpLocks/>
          </p:cNvCxnSpPr>
          <p:nvPr/>
        </p:nvCxnSpPr>
        <p:spPr>
          <a:xfrm flipV="1">
            <a:off x="5446836" y="3270086"/>
            <a:ext cx="0" cy="128498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6068C3B-4C75-B242-93F8-289DF03AEC2B}"/>
              </a:ext>
            </a:extLst>
          </p:cNvPr>
          <p:cNvCxnSpPr>
            <a:cxnSpLocks/>
          </p:cNvCxnSpPr>
          <p:nvPr/>
        </p:nvCxnSpPr>
        <p:spPr>
          <a:xfrm>
            <a:off x="0" y="1646281"/>
            <a:ext cx="410566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0B6A662-135A-0936-7975-40EBF5B4234F}"/>
              </a:ext>
            </a:extLst>
          </p:cNvPr>
          <p:cNvCxnSpPr>
            <a:cxnSpLocks/>
          </p:cNvCxnSpPr>
          <p:nvPr/>
        </p:nvCxnSpPr>
        <p:spPr>
          <a:xfrm>
            <a:off x="6818435" y="1265976"/>
            <a:ext cx="5373565" cy="0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8DFE621-BDE7-4ED1-BB3A-B9D736F197AE}"/>
              </a:ext>
            </a:extLst>
          </p:cNvPr>
          <p:cNvSpPr txBox="1"/>
          <p:nvPr/>
        </p:nvSpPr>
        <p:spPr>
          <a:xfrm>
            <a:off x="4233392" y="1281231"/>
            <a:ext cx="14771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Val_in</a:t>
            </a:r>
            <a:endParaRPr kumimoji="0" lang="fr-FR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AE7423-8698-4ECC-4D7E-441DAD1DCD79}"/>
              </a:ext>
            </a:extLst>
          </p:cNvPr>
          <p:cNvSpPr txBox="1"/>
          <p:nvPr/>
        </p:nvSpPr>
        <p:spPr>
          <a:xfrm>
            <a:off x="5203746" y="4555066"/>
            <a:ext cx="14771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sel</a:t>
            </a:r>
            <a:endParaRPr kumimoji="0" lang="fr-F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B5AFEA6-EE37-2326-DCDD-E8F39A3343B3}"/>
              </a:ext>
            </a:extLst>
          </p:cNvPr>
          <p:cNvSpPr txBox="1"/>
          <p:nvPr/>
        </p:nvSpPr>
        <p:spPr>
          <a:xfrm>
            <a:off x="4798035" y="390431"/>
            <a:ext cx="154524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dmuxa</a:t>
            </a: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EC2BEA1-13D1-C1FA-068D-3254F2EC626D}"/>
              </a:ext>
            </a:extLst>
          </p:cNvPr>
          <p:cNvCxnSpPr>
            <a:cxnSpLocks/>
          </p:cNvCxnSpPr>
          <p:nvPr/>
        </p:nvCxnSpPr>
        <p:spPr>
          <a:xfrm>
            <a:off x="6832517" y="2637576"/>
            <a:ext cx="953965" cy="0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E60C434-C0A3-5F1C-1900-CE0F1DBC0C76}"/>
              </a:ext>
            </a:extLst>
          </p:cNvPr>
          <p:cNvSpPr txBox="1"/>
          <p:nvPr/>
        </p:nvSpPr>
        <p:spPr>
          <a:xfrm>
            <a:off x="5373566" y="892450"/>
            <a:ext cx="14771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Val_out</a:t>
            </a:r>
            <a:endParaRPr kumimoji="0" lang="fr-FR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1D28A8D-D8D8-02AA-8F76-EC35C06E5980}"/>
              </a:ext>
            </a:extLst>
          </p:cNvPr>
          <p:cNvSpPr txBox="1"/>
          <p:nvPr/>
        </p:nvSpPr>
        <p:spPr>
          <a:xfrm>
            <a:off x="4920368" y="2316312"/>
            <a:ext cx="2351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Display_out</a:t>
            </a:r>
            <a:endParaRPr kumimoji="0" lang="fr-FR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FDD607C-5DD5-F018-FB6A-194F82BB8F16}"/>
              </a:ext>
            </a:extLst>
          </p:cNvPr>
          <p:cNvSpPr txBox="1"/>
          <p:nvPr/>
        </p:nvSpPr>
        <p:spPr>
          <a:xfrm>
            <a:off x="584854" y="4831895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entity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dmuxa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port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val_in:</a:t>
            </a:r>
            <a:r>
              <a:rPr kumimoji="0" lang="fr-FR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std_logic_vector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downto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sel:</a:t>
            </a:r>
            <a:r>
              <a:rPr kumimoji="0" lang="fr-FR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std_logic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val_out:</a:t>
            </a:r>
            <a:r>
              <a:rPr kumimoji="0" lang="fr-FR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std_logic_vector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downto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 :=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"0000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";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display_out:</a:t>
            </a:r>
            <a:r>
              <a:rPr kumimoji="0" lang="fr-FR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std_logic_vector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downto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 :=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"0000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");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end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dmuxa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;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6DDCE64-7E88-54F9-1963-338D4B833A38}"/>
              </a:ext>
            </a:extLst>
          </p:cNvPr>
          <p:cNvCxnSpPr/>
          <p:nvPr/>
        </p:nvCxnSpPr>
        <p:spPr>
          <a:xfrm>
            <a:off x="6343283" y="4322684"/>
            <a:ext cx="0" cy="230606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5BE8FBD-96CB-8636-01FA-5F956E2BFD6D}"/>
              </a:ext>
            </a:extLst>
          </p:cNvPr>
          <p:cNvSpPr txBox="1"/>
          <p:nvPr/>
        </p:nvSpPr>
        <p:spPr>
          <a:xfrm>
            <a:off x="6606686" y="4786615"/>
            <a:ext cx="730673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architecture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da 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of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dmuxa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begin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val_out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&lt;=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val_in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when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sel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=‘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’;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display_out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&lt;=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val_in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when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sel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='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’;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end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da;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49D623-C9F1-CB69-BE24-F7537D5578E2}"/>
              </a:ext>
            </a:extLst>
          </p:cNvPr>
          <p:cNvSpPr txBox="1"/>
          <p:nvPr/>
        </p:nvSpPr>
        <p:spPr>
          <a:xfrm>
            <a:off x="7271632" y="2839532"/>
            <a:ext cx="357715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ssd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lang="en-GB" dirty="0">
                <a:solidFill>
                  <a:srgbClr val="00B050"/>
                </a:solidFill>
                <a:latin typeface="Calibri" panose="020F0502020204030204"/>
              </a:rPr>
              <a:t>E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nable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for display content of 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dsp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register on 7seg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2908A41-45CB-123A-9807-F7A133BED0E8}"/>
              </a:ext>
            </a:extLst>
          </p:cNvPr>
          <p:cNvCxnSpPr/>
          <p:nvPr/>
        </p:nvCxnSpPr>
        <p:spPr>
          <a:xfrm flipH="1">
            <a:off x="5890455" y="3587915"/>
            <a:ext cx="1404961" cy="109638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able 8">
            <a:extLst>
              <a:ext uri="{FF2B5EF4-FFF2-40B4-BE49-F238E27FC236}">
                <a16:creationId xmlns:a16="http://schemas.microsoft.com/office/drawing/2014/main" id="{7CA17591-747B-D622-3681-C2DC23B3CC03}"/>
              </a:ext>
            </a:extLst>
          </p:cNvPr>
          <p:cNvGraphicFramePr>
            <a:graphicFrameLocks noGrp="1"/>
          </p:cNvGraphicFramePr>
          <p:nvPr/>
        </p:nvGraphicFramePr>
        <p:xfrm>
          <a:off x="7809703" y="2417532"/>
          <a:ext cx="13849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4968">
                  <a:extLst>
                    <a:ext uri="{9D8B030D-6E8A-4147-A177-3AD203B41FA5}">
                      <a16:colId xmlns:a16="http://schemas.microsoft.com/office/drawing/2014/main" val="28909054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Display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385736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FD137B80-9B76-E43F-C315-83A4E9BA1E4C}"/>
              </a:ext>
            </a:extLst>
          </p:cNvPr>
          <p:cNvSpPr txBox="1"/>
          <p:nvPr/>
        </p:nvSpPr>
        <p:spPr>
          <a:xfrm>
            <a:off x="799798" y="1738445"/>
            <a:ext cx="29187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Value coming from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dst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reg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srgbClr val="70AD47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68672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6111" y="242243"/>
            <a:ext cx="11573197" cy="72424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7 Segment Display</a:t>
            </a:r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FF6EB47C-BF0A-747A-18B9-482F05C696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58" t="761" r="3319"/>
          <a:stretch/>
        </p:blipFill>
        <p:spPr>
          <a:xfrm>
            <a:off x="96252" y="1327355"/>
            <a:ext cx="11999495" cy="5259232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479AFF99-9A3C-333F-7E33-6CD967737ADE}"/>
              </a:ext>
            </a:extLst>
          </p:cNvPr>
          <p:cNvSpPr txBox="1"/>
          <p:nvPr/>
        </p:nvSpPr>
        <p:spPr>
          <a:xfrm>
            <a:off x="8614207" y="2807936"/>
            <a:ext cx="1272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MUXA</a:t>
            </a:r>
            <a:endParaRPr lang="fr-FR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4E7482-0C44-0D12-1F7B-788B142C05EC}"/>
              </a:ext>
            </a:extLst>
          </p:cNvPr>
          <p:cNvSpPr txBox="1"/>
          <p:nvPr/>
        </p:nvSpPr>
        <p:spPr>
          <a:xfrm>
            <a:off x="8879093" y="4638313"/>
            <a:ext cx="1272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MUXB</a:t>
            </a:r>
            <a:endParaRPr lang="fr-FR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B28489F-CCB2-5C7D-4F3C-0BE30D5B4F3F}"/>
              </a:ext>
            </a:extLst>
          </p:cNvPr>
          <p:cNvSpPr txBox="1"/>
          <p:nvPr/>
        </p:nvSpPr>
        <p:spPr>
          <a:xfrm>
            <a:off x="1261903" y="4822979"/>
            <a:ext cx="992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</a:t>
            </a:r>
            <a:endParaRPr lang="fr-FR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4BFBBCA-E8F4-2A61-0404-CCA76A07B50D}"/>
              </a:ext>
            </a:extLst>
          </p:cNvPr>
          <p:cNvSpPr/>
          <p:nvPr/>
        </p:nvSpPr>
        <p:spPr>
          <a:xfrm>
            <a:off x="7716448" y="5530645"/>
            <a:ext cx="1819437" cy="6194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35346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29CADA47-038F-EB69-23DE-FB47ACEA2C36}"/>
              </a:ext>
            </a:extLst>
          </p:cNvPr>
          <p:cNvGrpSpPr/>
          <p:nvPr/>
        </p:nvGrpSpPr>
        <p:grpSpPr>
          <a:xfrm>
            <a:off x="7434470" y="2073294"/>
            <a:ext cx="4416285" cy="2503500"/>
            <a:chOff x="413285" y="235855"/>
            <a:chExt cx="2035053" cy="1431520"/>
          </a:xfrm>
        </p:grpSpPr>
        <p:sp>
          <p:nvSpPr>
            <p:cNvPr id="4" name="Hexagon 3">
              <a:extLst>
                <a:ext uri="{FF2B5EF4-FFF2-40B4-BE49-F238E27FC236}">
                  <a16:creationId xmlns:a16="http://schemas.microsoft.com/office/drawing/2014/main" id="{274EE6DC-9424-7045-97C6-EC9C4569A880}"/>
                </a:ext>
              </a:extLst>
            </p:cNvPr>
            <p:cNvSpPr/>
            <p:nvPr/>
          </p:nvSpPr>
          <p:spPr>
            <a:xfrm>
              <a:off x="1754032" y="235855"/>
              <a:ext cx="511945" cy="182360"/>
            </a:xfrm>
            <a:prstGeom prst="hexagon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5" name="Hexagon 4">
              <a:extLst>
                <a:ext uri="{FF2B5EF4-FFF2-40B4-BE49-F238E27FC236}">
                  <a16:creationId xmlns:a16="http://schemas.microsoft.com/office/drawing/2014/main" id="{C9163090-EFE3-9691-4E2B-203106787DC5}"/>
                </a:ext>
              </a:extLst>
            </p:cNvPr>
            <p:cNvSpPr/>
            <p:nvPr/>
          </p:nvSpPr>
          <p:spPr>
            <a:xfrm rot="16200000">
              <a:off x="2101185" y="583007"/>
              <a:ext cx="511945" cy="182360"/>
            </a:xfrm>
            <a:prstGeom prst="hexagon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367C411A-7D96-D4F7-E7A7-6FAB17A3FF89}"/>
                </a:ext>
              </a:extLst>
            </p:cNvPr>
            <p:cNvSpPr/>
            <p:nvPr/>
          </p:nvSpPr>
          <p:spPr>
            <a:xfrm rot="16200000">
              <a:off x="2101185" y="1137862"/>
              <a:ext cx="511945" cy="182360"/>
            </a:xfrm>
            <a:prstGeom prst="hexagon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7" name="Hexagon 6">
              <a:extLst>
                <a:ext uri="{FF2B5EF4-FFF2-40B4-BE49-F238E27FC236}">
                  <a16:creationId xmlns:a16="http://schemas.microsoft.com/office/drawing/2014/main" id="{7294F73E-F4EE-B879-A20B-21876C4BBF05}"/>
                </a:ext>
              </a:extLst>
            </p:cNvPr>
            <p:cNvSpPr/>
            <p:nvPr/>
          </p:nvSpPr>
          <p:spPr>
            <a:xfrm>
              <a:off x="1754031" y="1485015"/>
              <a:ext cx="511945" cy="182360"/>
            </a:xfrm>
            <a:prstGeom prst="hexagon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8" name="Hexagon 7">
              <a:extLst>
                <a:ext uri="{FF2B5EF4-FFF2-40B4-BE49-F238E27FC236}">
                  <a16:creationId xmlns:a16="http://schemas.microsoft.com/office/drawing/2014/main" id="{5247A43B-F07B-229C-A883-4F3BDABFB7BA}"/>
                </a:ext>
              </a:extLst>
            </p:cNvPr>
            <p:cNvSpPr/>
            <p:nvPr/>
          </p:nvSpPr>
          <p:spPr>
            <a:xfrm rot="16200000">
              <a:off x="1406879" y="1145631"/>
              <a:ext cx="511945" cy="182360"/>
            </a:xfrm>
            <a:prstGeom prst="hexagon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9" name="Hexagon 8">
              <a:extLst>
                <a:ext uri="{FF2B5EF4-FFF2-40B4-BE49-F238E27FC236}">
                  <a16:creationId xmlns:a16="http://schemas.microsoft.com/office/drawing/2014/main" id="{4F5897C5-9669-1F6E-8270-1999302136F6}"/>
                </a:ext>
              </a:extLst>
            </p:cNvPr>
            <p:cNvSpPr/>
            <p:nvPr/>
          </p:nvSpPr>
          <p:spPr>
            <a:xfrm rot="16200000">
              <a:off x="1406878" y="583007"/>
              <a:ext cx="511945" cy="182360"/>
            </a:xfrm>
            <a:prstGeom prst="hexagon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10" name="Hexagon 9">
              <a:extLst>
                <a:ext uri="{FF2B5EF4-FFF2-40B4-BE49-F238E27FC236}">
                  <a16:creationId xmlns:a16="http://schemas.microsoft.com/office/drawing/2014/main" id="{D26CED75-8CBA-7B72-25D3-EC93D518403A}"/>
                </a:ext>
              </a:extLst>
            </p:cNvPr>
            <p:cNvSpPr/>
            <p:nvPr/>
          </p:nvSpPr>
          <p:spPr>
            <a:xfrm>
              <a:off x="1754031" y="864319"/>
              <a:ext cx="511945" cy="182360"/>
            </a:xfrm>
            <a:prstGeom prst="hexagon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11" name="Hexagon 10">
              <a:extLst>
                <a:ext uri="{FF2B5EF4-FFF2-40B4-BE49-F238E27FC236}">
                  <a16:creationId xmlns:a16="http://schemas.microsoft.com/office/drawing/2014/main" id="{E09CB3F1-13F8-A832-76D0-D74B053CFB94}"/>
                </a:ext>
              </a:extLst>
            </p:cNvPr>
            <p:cNvSpPr/>
            <p:nvPr/>
          </p:nvSpPr>
          <p:spPr>
            <a:xfrm>
              <a:off x="595646" y="235855"/>
              <a:ext cx="511945" cy="182360"/>
            </a:xfrm>
            <a:prstGeom prst="hexagon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12" name="Hexagon 11">
              <a:extLst>
                <a:ext uri="{FF2B5EF4-FFF2-40B4-BE49-F238E27FC236}">
                  <a16:creationId xmlns:a16="http://schemas.microsoft.com/office/drawing/2014/main" id="{D1CA18F9-3953-B1D8-95A3-3A274E62C049}"/>
                </a:ext>
              </a:extLst>
            </p:cNvPr>
            <p:cNvSpPr/>
            <p:nvPr/>
          </p:nvSpPr>
          <p:spPr>
            <a:xfrm rot="16200000">
              <a:off x="942799" y="583007"/>
              <a:ext cx="511945" cy="182360"/>
            </a:xfrm>
            <a:prstGeom prst="hexagon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13" name="Hexagon 12">
              <a:extLst>
                <a:ext uri="{FF2B5EF4-FFF2-40B4-BE49-F238E27FC236}">
                  <a16:creationId xmlns:a16="http://schemas.microsoft.com/office/drawing/2014/main" id="{06A12DD1-ADE2-7442-E101-AD1E4D3DC1F0}"/>
                </a:ext>
              </a:extLst>
            </p:cNvPr>
            <p:cNvSpPr/>
            <p:nvPr/>
          </p:nvSpPr>
          <p:spPr>
            <a:xfrm rot="16200000">
              <a:off x="942799" y="1137862"/>
              <a:ext cx="511945" cy="182360"/>
            </a:xfrm>
            <a:prstGeom prst="hexagon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14" name="Hexagon 13">
              <a:extLst>
                <a:ext uri="{FF2B5EF4-FFF2-40B4-BE49-F238E27FC236}">
                  <a16:creationId xmlns:a16="http://schemas.microsoft.com/office/drawing/2014/main" id="{6F044B48-7693-2352-2CED-EE42CF3699FC}"/>
                </a:ext>
              </a:extLst>
            </p:cNvPr>
            <p:cNvSpPr/>
            <p:nvPr/>
          </p:nvSpPr>
          <p:spPr>
            <a:xfrm>
              <a:off x="595645" y="1485015"/>
              <a:ext cx="511945" cy="182360"/>
            </a:xfrm>
            <a:prstGeom prst="hexagon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15" name="Hexagon 14">
              <a:extLst>
                <a:ext uri="{FF2B5EF4-FFF2-40B4-BE49-F238E27FC236}">
                  <a16:creationId xmlns:a16="http://schemas.microsoft.com/office/drawing/2014/main" id="{A1B2313A-638A-41BC-5B21-630F800E8FBF}"/>
                </a:ext>
              </a:extLst>
            </p:cNvPr>
            <p:cNvSpPr/>
            <p:nvPr/>
          </p:nvSpPr>
          <p:spPr>
            <a:xfrm rot="16200000">
              <a:off x="248493" y="1145631"/>
              <a:ext cx="511945" cy="182360"/>
            </a:xfrm>
            <a:prstGeom prst="hexagon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16" name="Hexagon 15">
              <a:extLst>
                <a:ext uri="{FF2B5EF4-FFF2-40B4-BE49-F238E27FC236}">
                  <a16:creationId xmlns:a16="http://schemas.microsoft.com/office/drawing/2014/main" id="{B4D44DA4-E81A-1347-586F-CE2216602E06}"/>
                </a:ext>
              </a:extLst>
            </p:cNvPr>
            <p:cNvSpPr/>
            <p:nvPr/>
          </p:nvSpPr>
          <p:spPr>
            <a:xfrm rot="16200000">
              <a:off x="248492" y="583007"/>
              <a:ext cx="511945" cy="182360"/>
            </a:xfrm>
            <a:prstGeom prst="hexagon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17" name="Hexagon 16">
              <a:extLst>
                <a:ext uri="{FF2B5EF4-FFF2-40B4-BE49-F238E27FC236}">
                  <a16:creationId xmlns:a16="http://schemas.microsoft.com/office/drawing/2014/main" id="{0D5EC6A9-A5E0-6B96-2F56-0314053C9276}"/>
                </a:ext>
              </a:extLst>
            </p:cNvPr>
            <p:cNvSpPr/>
            <p:nvPr/>
          </p:nvSpPr>
          <p:spPr>
            <a:xfrm>
              <a:off x="595645" y="864319"/>
              <a:ext cx="511945" cy="182360"/>
            </a:xfrm>
            <a:prstGeom prst="hexagon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  <a:endParaRPr lang="fr-FR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DFF2C532-4A9D-AEAC-0120-AD4F5C75AED2}"/>
              </a:ext>
            </a:extLst>
          </p:cNvPr>
          <p:cNvSpPr txBox="1"/>
          <p:nvPr/>
        </p:nvSpPr>
        <p:spPr>
          <a:xfrm>
            <a:off x="47548" y="588881"/>
            <a:ext cx="5200651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1" dirty="0" err="1">
                <a:solidFill>
                  <a:srgbClr val="0070C0"/>
                </a:solidFill>
              </a:rPr>
              <a:t>entity</a:t>
            </a:r>
            <a:r>
              <a:rPr lang="fr-FR" sz="1600" dirty="0"/>
              <a:t> display </a:t>
            </a:r>
            <a:r>
              <a:rPr lang="fr-FR" sz="1600" b="1" dirty="0" err="1">
                <a:solidFill>
                  <a:srgbClr val="0070C0"/>
                </a:solidFill>
              </a:rPr>
              <a:t>is</a:t>
            </a:r>
            <a:r>
              <a:rPr lang="fr-FR" sz="1600" dirty="0"/>
              <a:t> </a:t>
            </a:r>
            <a:r>
              <a:rPr lang="fr-FR" sz="1600" b="1" dirty="0">
                <a:solidFill>
                  <a:srgbClr val="0070C0"/>
                </a:solidFill>
              </a:rPr>
              <a:t>port</a:t>
            </a:r>
            <a:r>
              <a:rPr lang="fr-FR" sz="1600" dirty="0"/>
              <a:t> (</a:t>
            </a:r>
          </a:p>
          <a:p>
            <a:r>
              <a:rPr lang="fr-FR" sz="1600" dirty="0" err="1"/>
              <a:t>val_in:</a:t>
            </a:r>
            <a:r>
              <a:rPr lang="fr-FR" sz="1600" b="1" dirty="0" err="1">
                <a:solidFill>
                  <a:srgbClr val="0070C0"/>
                </a:solidFill>
              </a:rPr>
              <a:t>in</a:t>
            </a:r>
            <a:r>
              <a:rPr lang="fr-FR" sz="1600" dirty="0"/>
              <a:t> </a:t>
            </a:r>
            <a:r>
              <a:rPr lang="fr-FR" sz="1600" b="1" dirty="0" err="1">
                <a:solidFill>
                  <a:srgbClr val="FF0000"/>
                </a:solidFill>
              </a:rPr>
              <a:t>std_logic_vector</a:t>
            </a:r>
            <a:r>
              <a:rPr lang="fr-FR" sz="1600" b="1" dirty="0">
                <a:solidFill>
                  <a:srgbClr val="FF0000"/>
                </a:solidFill>
              </a:rPr>
              <a:t> </a:t>
            </a:r>
            <a:r>
              <a:rPr lang="fr-FR" sz="1600" dirty="0"/>
              <a:t>(</a:t>
            </a:r>
            <a:r>
              <a:rPr lang="fr-FR" sz="1600" b="1" dirty="0">
                <a:solidFill>
                  <a:srgbClr val="FFC000"/>
                </a:solidFill>
              </a:rPr>
              <a:t>3</a:t>
            </a:r>
            <a:r>
              <a:rPr lang="fr-FR" sz="1600" dirty="0"/>
              <a:t> </a:t>
            </a:r>
            <a:r>
              <a:rPr lang="fr-FR" sz="1600" b="1" dirty="0" err="1">
                <a:solidFill>
                  <a:srgbClr val="0070C0"/>
                </a:solidFill>
              </a:rPr>
              <a:t>downto</a:t>
            </a:r>
            <a:r>
              <a:rPr lang="fr-FR" sz="1600" dirty="0"/>
              <a:t> </a:t>
            </a:r>
            <a:r>
              <a:rPr lang="fr-FR" sz="1600" b="1" dirty="0">
                <a:solidFill>
                  <a:srgbClr val="FFC000"/>
                </a:solidFill>
              </a:rPr>
              <a:t>0</a:t>
            </a:r>
            <a:r>
              <a:rPr lang="fr-FR" sz="1600" dirty="0"/>
              <a:t>);</a:t>
            </a:r>
          </a:p>
          <a:p>
            <a:r>
              <a:rPr lang="fr-FR" sz="1600" dirty="0"/>
              <a:t>disp1,disp2:</a:t>
            </a:r>
            <a:r>
              <a:rPr lang="fr-FR" sz="1600" b="1" dirty="0">
                <a:solidFill>
                  <a:srgbClr val="0070C0"/>
                </a:solidFill>
              </a:rPr>
              <a:t>out</a:t>
            </a:r>
            <a:r>
              <a:rPr lang="fr-FR" sz="1600" dirty="0"/>
              <a:t> </a:t>
            </a:r>
            <a:r>
              <a:rPr lang="fr-FR" sz="1600" b="1" dirty="0" err="1">
                <a:solidFill>
                  <a:srgbClr val="FF0000"/>
                </a:solidFill>
              </a:rPr>
              <a:t>std_logic_vector</a:t>
            </a:r>
            <a:r>
              <a:rPr lang="fr-FR" sz="1600" dirty="0"/>
              <a:t>(</a:t>
            </a:r>
            <a:r>
              <a:rPr lang="fr-FR" sz="1600" b="1" dirty="0">
                <a:solidFill>
                  <a:srgbClr val="FFC000"/>
                </a:solidFill>
              </a:rPr>
              <a:t>0</a:t>
            </a:r>
            <a:r>
              <a:rPr lang="fr-FR" sz="1600" dirty="0"/>
              <a:t> </a:t>
            </a:r>
            <a:r>
              <a:rPr lang="fr-FR" sz="1600" b="1" dirty="0">
                <a:solidFill>
                  <a:srgbClr val="0070C0"/>
                </a:solidFill>
              </a:rPr>
              <a:t>to</a:t>
            </a:r>
            <a:r>
              <a:rPr lang="fr-FR" sz="1600" dirty="0"/>
              <a:t> </a:t>
            </a:r>
            <a:r>
              <a:rPr lang="fr-FR" sz="1600" b="1" dirty="0">
                <a:solidFill>
                  <a:srgbClr val="FFC000"/>
                </a:solidFill>
              </a:rPr>
              <a:t>6</a:t>
            </a:r>
            <a:r>
              <a:rPr lang="fr-FR" sz="1600" dirty="0"/>
              <a:t>):=</a:t>
            </a:r>
            <a:r>
              <a:rPr lang="fr-FR" sz="1600" b="1" dirty="0">
                <a:solidFill>
                  <a:srgbClr val="7030A0"/>
                </a:solidFill>
              </a:rPr>
              <a:t>"1110111</a:t>
            </a:r>
            <a:r>
              <a:rPr lang="fr-FR" sz="1600" dirty="0"/>
              <a:t>");</a:t>
            </a:r>
          </a:p>
          <a:p>
            <a:r>
              <a:rPr lang="fr-FR" sz="1600" b="1" dirty="0">
                <a:solidFill>
                  <a:srgbClr val="0070C0"/>
                </a:solidFill>
              </a:rPr>
              <a:t>end</a:t>
            </a:r>
            <a:r>
              <a:rPr lang="fr-FR" sz="1600" dirty="0"/>
              <a:t> display;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173287-1919-6F03-A952-316B5343E8A1}"/>
              </a:ext>
            </a:extLst>
          </p:cNvPr>
          <p:cNvSpPr txBox="1"/>
          <p:nvPr/>
        </p:nvSpPr>
        <p:spPr>
          <a:xfrm>
            <a:off x="0" y="1967802"/>
            <a:ext cx="6480311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1" dirty="0">
                <a:solidFill>
                  <a:srgbClr val="0070C0"/>
                </a:solidFill>
              </a:rPr>
              <a:t>architecture </a:t>
            </a:r>
            <a:r>
              <a:rPr lang="en-GB" sz="1600" dirty="0"/>
              <a:t>d</a:t>
            </a:r>
            <a:r>
              <a:rPr lang="en-GB" sz="1600" b="1" dirty="0">
                <a:solidFill>
                  <a:srgbClr val="0070C0"/>
                </a:solidFill>
              </a:rPr>
              <a:t> of </a:t>
            </a:r>
            <a:r>
              <a:rPr lang="en-GB" sz="1600" dirty="0"/>
              <a:t>display</a:t>
            </a:r>
            <a:r>
              <a:rPr lang="en-GB" sz="1600" b="1" dirty="0">
                <a:solidFill>
                  <a:srgbClr val="0070C0"/>
                </a:solidFill>
              </a:rPr>
              <a:t> is</a:t>
            </a:r>
            <a:endParaRPr lang="fr-FR" sz="1600" b="1" dirty="0">
              <a:solidFill>
                <a:srgbClr val="0070C0"/>
              </a:solidFill>
            </a:endParaRPr>
          </a:p>
          <a:p>
            <a:r>
              <a:rPr lang="fr-FR" sz="1600" b="1" dirty="0" err="1">
                <a:solidFill>
                  <a:srgbClr val="0070C0"/>
                </a:solidFill>
              </a:rPr>
              <a:t>begin</a:t>
            </a:r>
            <a:endParaRPr lang="fr-FR" sz="1600" b="1" dirty="0">
              <a:solidFill>
                <a:srgbClr val="0070C0"/>
              </a:solidFill>
            </a:endParaRPr>
          </a:p>
          <a:p>
            <a:r>
              <a:rPr lang="fr-FR" sz="1600" dirty="0"/>
              <a:t>disp1&lt;=</a:t>
            </a:r>
            <a:r>
              <a:rPr lang="fr-FR" sz="1600" b="1" dirty="0">
                <a:solidFill>
                  <a:srgbClr val="7030A0"/>
                </a:solidFill>
              </a:rPr>
              <a:t>"1110111</a:t>
            </a:r>
            <a:r>
              <a:rPr lang="fr-FR" sz="1600" dirty="0"/>
              <a:t>" </a:t>
            </a:r>
            <a:r>
              <a:rPr lang="fr-FR" sz="1600" b="1" dirty="0" err="1">
                <a:solidFill>
                  <a:srgbClr val="0070C0"/>
                </a:solidFill>
              </a:rPr>
              <a:t>when</a:t>
            </a:r>
            <a:r>
              <a:rPr lang="fr-FR" sz="1600" dirty="0"/>
              <a:t> </a:t>
            </a:r>
            <a:r>
              <a:rPr lang="fr-FR" sz="1600" dirty="0" err="1"/>
              <a:t>val_in</a:t>
            </a:r>
            <a:r>
              <a:rPr lang="fr-FR" sz="1600" dirty="0"/>
              <a:t>=</a:t>
            </a:r>
            <a:r>
              <a:rPr lang="fr-FR" sz="1600" b="1" dirty="0">
                <a:solidFill>
                  <a:srgbClr val="7030A0"/>
                </a:solidFill>
              </a:rPr>
              <a:t>"0000</a:t>
            </a:r>
            <a:r>
              <a:rPr lang="fr-FR" sz="1600" dirty="0"/>
              <a:t>" </a:t>
            </a:r>
            <a:r>
              <a:rPr lang="fr-FR" sz="1600" b="1" dirty="0">
                <a:solidFill>
                  <a:srgbClr val="FF0000"/>
                </a:solidFill>
              </a:rPr>
              <a:t>or</a:t>
            </a:r>
            <a:r>
              <a:rPr lang="fr-FR" sz="1600" dirty="0"/>
              <a:t> </a:t>
            </a:r>
            <a:r>
              <a:rPr lang="fr-FR" sz="1600" dirty="0" err="1"/>
              <a:t>val_in</a:t>
            </a:r>
            <a:r>
              <a:rPr lang="fr-FR" sz="1600" dirty="0"/>
              <a:t>=</a:t>
            </a:r>
            <a:r>
              <a:rPr lang="fr-FR" sz="1600" b="1" dirty="0">
                <a:solidFill>
                  <a:srgbClr val="7030A0"/>
                </a:solidFill>
              </a:rPr>
              <a:t>"1010</a:t>
            </a:r>
            <a:r>
              <a:rPr lang="fr-FR" sz="1600" dirty="0"/>
              <a:t>" </a:t>
            </a:r>
            <a:r>
              <a:rPr lang="fr-FR" sz="1600" b="1" dirty="0" err="1">
                <a:solidFill>
                  <a:srgbClr val="0070C0"/>
                </a:solidFill>
              </a:rPr>
              <a:t>else</a:t>
            </a:r>
            <a:endParaRPr lang="fr-FR" sz="1600" b="1" dirty="0">
              <a:solidFill>
                <a:srgbClr val="0070C0"/>
              </a:solidFill>
            </a:endParaRPr>
          </a:p>
          <a:p>
            <a:r>
              <a:rPr lang="fr-FR" sz="1600" dirty="0"/>
              <a:t>		</a:t>
            </a:r>
            <a:r>
              <a:rPr lang="fr-FR" sz="1600" b="1" dirty="0">
                <a:solidFill>
                  <a:srgbClr val="7030A0"/>
                </a:solidFill>
              </a:rPr>
              <a:t>"0100100</a:t>
            </a:r>
            <a:r>
              <a:rPr lang="fr-FR" sz="1600" dirty="0"/>
              <a:t>" </a:t>
            </a:r>
            <a:r>
              <a:rPr lang="fr-FR" sz="1600" b="1" dirty="0" err="1">
                <a:solidFill>
                  <a:srgbClr val="0070C0"/>
                </a:solidFill>
              </a:rPr>
              <a:t>when</a:t>
            </a:r>
            <a:r>
              <a:rPr lang="fr-FR" sz="1600" dirty="0"/>
              <a:t> </a:t>
            </a:r>
            <a:r>
              <a:rPr lang="fr-FR" sz="1600" dirty="0" err="1"/>
              <a:t>val_in</a:t>
            </a:r>
            <a:r>
              <a:rPr lang="fr-FR" sz="1600" dirty="0"/>
              <a:t>=</a:t>
            </a:r>
            <a:r>
              <a:rPr lang="fr-FR" sz="1600" b="1" dirty="0">
                <a:solidFill>
                  <a:srgbClr val="7030A0"/>
                </a:solidFill>
              </a:rPr>
              <a:t>"0001</a:t>
            </a:r>
            <a:r>
              <a:rPr lang="fr-FR" sz="1600" dirty="0"/>
              <a:t>" </a:t>
            </a:r>
            <a:r>
              <a:rPr lang="fr-FR" sz="1600" b="1" dirty="0">
                <a:solidFill>
                  <a:srgbClr val="FF0000"/>
                </a:solidFill>
              </a:rPr>
              <a:t>or</a:t>
            </a:r>
            <a:r>
              <a:rPr lang="fr-FR" sz="1600" dirty="0"/>
              <a:t> </a:t>
            </a:r>
            <a:r>
              <a:rPr lang="fr-FR" sz="1600" dirty="0" err="1"/>
              <a:t>val_in</a:t>
            </a:r>
            <a:r>
              <a:rPr lang="fr-FR" sz="1600" dirty="0"/>
              <a:t>=</a:t>
            </a:r>
            <a:r>
              <a:rPr lang="fr-FR" sz="1600" b="1" dirty="0">
                <a:solidFill>
                  <a:srgbClr val="7030A0"/>
                </a:solidFill>
              </a:rPr>
              <a:t>"1011</a:t>
            </a:r>
            <a:r>
              <a:rPr lang="fr-FR" sz="1600" dirty="0"/>
              <a:t>" </a:t>
            </a:r>
            <a:r>
              <a:rPr lang="fr-FR" sz="1600" b="1" dirty="0" err="1">
                <a:solidFill>
                  <a:srgbClr val="0070C0"/>
                </a:solidFill>
              </a:rPr>
              <a:t>else</a:t>
            </a:r>
            <a:endParaRPr lang="fr-FR" sz="1600" b="1" dirty="0">
              <a:solidFill>
                <a:srgbClr val="0070C0"/>
              </a:solidFill>
            </a:endParaRPr>
          </a:p>
          <a:p>
            <a:r>
              <a:rPr lang="fr-FR" sz="1600" dirty="0"/>
              <a:t>		</a:t>
            </a:r>
            <a:r>
              <a:rPr lang="fr-FR" sz="1600" b="1" dirty="0">
                <a:solidFill>
                  <a:srgbClr val="7030A0"/>
                </a:solidFill>
              </a:rPr>
              <a:t>"1011101</a:t>
            </a:r>
            <a:r>
              <a:rPr lang="fr-FR" sz="1600" dirty="0"/>
              <a:t>" </a:t>
            </a:r>
            <a:r>
              <a:rPr lang="fr-FR" sz="1600" b="1" dirty="0" err="1">
                <a:solidFill>
                  <a:srgbClr val="0070C0"/>
                </a:solidFill>
              </a:rPr>
              <a:t>when</a:t>
            </a:r>
            <a:r>
              <a:rPr lang="fr-FR" sz="1600" dirty="0"/>
              <a:t> </a:t>
            </a:r>
            <a:r>
              <a:rPr lang="fr-FR" sz="1600" dirty="0" err="1"/>
              <a:t>val_in</a:t>
            </a:r>
            <a:r>
              <a:rPr lang="fr-FR" sz="1600" dirty="0"/>
              <a:t>=</a:t>
            </a:r>
            <a:r>
              <a:rPr lang="fr-FR" sz="1600" b="1" dirty="0">
                <a:solidFill>
                  <a:srgbClr val="7030A0"/>
                </a:solidFill>
              </a:rPr>
              <a:t>"0010</a:t>
            </a:r>
            <a:r>
              <a:rPr lang="fr-FR" sz="1600" dirty="0"/>
              <a:t>" </a:t>
            </a:r>
            <a:r>
              <a:rPr lang="fr-FR" sz="1600" b="1" dirty="0">
                <a:solidFill>
                  <a:srgbClr val="FF0000"/>
                </a:solidFill>
              </a:rPr>
              <a:t>or</a:t>
            </a:r>
            <a:r>
              <a:rPr lang="fr-FR" sz="1600" dirty="0"/>
              <a:t> </a:t>
            </a:r>
            <a:r>
              <a:rPr lang="fr-FR" sz="1600" dirty="0" err="1"/>
              <a:t>val_in</a:t>
            </a:r>
            <a:r>
              <a:rPr lang="fr-FR" sz="1600" dirty="0"/>
              <a:t>=</a:t>
            </a:r>
            <a:r>
              <a:rPr lang="fr-FR" sz="1600" b="1" dirty="0">
                <a:solidFill>
                  <a:srgbClr val="7030A0"/>
                </a:solidFill>
              </a:rPr>
              <a:t>"1100</a:t>
            </a:r>
            <a:r>
              <a:rPr lang="fr-FR" sz="1600" dirty="0"/>
              <a:t>" </a:t>
            </a:r>
            <a:r>
              <a:rPr lang="fr-FR" sz="1600" b="1" dirty="0" err="1">
                <a:solidFill>
                  <a:srgbClr val="0070C0"/>
                </a:solidFill>
              </a:rPr>
              <a:t>else</a:t>
            </a:r>
            <a:endParaRPr lang="fr-FR" sz="1600" b="1" dirty="0">
              <a:solidFill>
                <a:srgbClr val="0070C0"/>
              </a:solidFill>
            </a:endParaRPr>
          </a:p>
          <a:p>
            <a:r>
              <a:rPr lang="fr-FR" sz="1600" dirty="0"/>
              <a:t>		</a:t>
            </a:r>
            <a:r>
              <a:rPr lang="fr-FR" sz="1600" b="1" dirty="0">
                <a:solidFill>
                  <a:srgbClr val="7030A0"/>
                </a:solidFill>
              </a:rPr>
              <a:t>"1101101</a:t>
            </a:r>
            <a:r>
              <a:rPr lang="fr-FR" sz="1600" dirty="0"/>
              <a:t>" </a:t>
            </a:r>
            <a:r>
              <a:rPr lang="fr-FR" sz="1600" b="1" dirty="0" err="1">
                <a:solidFill>
                  <a:srgbClr val="0070C0"/>
                </a:solidFill>
              </a:rPr>
              <a:t>when</a:t>
            </a:r>
            <a:r>
              <a:rPr lang="fr-FR" sz="1600" dirty="0"/>
              <a:t> </a:t>
            </a:r>
            <a:r>
              <a:rPr lang="fr-FR" sz="1600" dirty="0" err="1"/>
              <a:t>val_in</a:t>
            </a:r>
            <a:r>
              <a:rPr lang="fr-FR" sz="1600" dirty="0"/>
              <a:t>=</a:t>
            </a:r>
            <a:r>
              <a:rPr lang="fr-FR" sz="1600" b="1" dirty="0">
                <a:solidFill>
                  <a:srgbClr val="7030A0"/>
                </a:solidFill>
              </a:rPr>
              <a:t>"0011</a:t>
            </a:r>
            <a:r>
              <a:rPr lang="fr-FR" sz="1600" dirty="0"/>
              <a:t>" </a:t>
            </a:r>
            <a:r>
              <a:rPr lang="fr-FR" sz="1600" b="1" dirty="0">
                <a:solidFill>
                  <a:srgbClr val="FF0000"/>
                </a:solidFill>
              </a:rPr>
              <a:t>or</a:t>
            </a:r>
            <a:r>
              <a:rPr lang="fr-FR" sz="1600" dirty="0"/>
              <a:t> </a:t>
            </a:r>
            <a:r>
              <a:rPr lang="fr-FR" sz="1600" dirty="0" err="1"/>
              <a:t>val_in</a:t>
            </a:r>
            <a:r>
              <a:rPr lang="fr-FR" sz="1600" dirty="0"/>
              <a:t>=</a:t>
            </a:r>
            <a:r>
              <a:rPr lang="fr-FR" sz="1600" b="1" dirty="0">
                <a:solidFill>
                  <a:srgbClr val="7030A0"/>
                </a:solidFill>
              </a:rPr>
              <a:t>"1101</a:t>
            </a:r>
            <a:r>
              <a:rPr lang="fr-FR" sz="1600" dirty="0"/>
              <a:t>" </a:t>
            </a:r>
            <a:r>
              <a:rPr lang="fr-FR" sz="1600" b="1" dirty="0" err="1">
                <a:solidFill>
                  <a:srgbClr val="0070C0"/>
                </a:solidFill>
              </a:rPr>
              <a:t>else</a:t>
            </a:r>
            <a:endParaRPr lang="fr-FR" sz="1600" b="1" dirty="0">
              <a:solidFill>
                <a:srgbClr val="0070C0"/>
              </a:solidFill>
            </a:endParaRPr>
          </a:p>
          <a:p>
            <a:r>
              <a:rPr lang="fr-FR" sz="1600" dirty="0"/>
              <a:t>		</a:t>
            </a:r>
            <a:r>
              <a:rPr lang="fr-FR" sz="1600" b="1" dirty="0">
                <a:solidFill>
                  <a:srgbClr val="7030A0"/>
                </a:solidFill>
              </a:rPr>
              <a:t>"0101110</a:t>
            </a:r>
            <a:r>
              <a:rPr lang="fr-FR" sz="1600" dirty="0"/>
              <a:t>" </a:t>
            </a:r>
            <a:r>
              <a:rPr lang="fr-FR" sz="1600" b="1" dirty="0" err="1">
                <a:solidFill>
                  <a:srgbClr val="0070C0"/>
                </a:solidFill>
              </a:rPr>
              <a:t>when</a:t>
            </a:r>
            <a:r>
              <a:rPr lang="fr-FR" sz="1600" dirty="0"/>
              <a:t> </a:t>
            </a:r>
            <a:r>
              <a:rPr lang="fr-FR" sz="1600" dirty="0" err="1"/>
              <a:t>val_in</a:t>
            </a:r>
            <a:r>
              <a:rPr lang="fr-FR" sz="1600" dirty="0"/>
              <a:t>="0100" </a:t>
            </a:r>
            <a:r>
              <a:rPr lang="fr-FR" sz="1600" b="1" dirty="0">
                <a:solidFill>
                  <a:srgbClr val="FF0000"/>
                </a:solidFill>
              </a:rPr>
              <a:t>or</a:t>
            </a:r>
            <a:r>
              <a:rPr lang="fr-FR" sz="1600" dirty="0"/>
              <a:t> </a:t>
            </a:r>
            <a:r>
              <a:rPr lang="fr-FR" sz="1600" dirty="0" err="1"/>
              <a:t>val_in</a:t>
            </a:r>
            <a:r>
              <a:rPr lang="fr-FR" sz="1600" dirty="0"/>
              <a:t>=</a:t>
            </a:r>
            <a:r>
              <a:rPr lang="fr-FR" sz="1600" b="1" dirty="0">
                <a:solidFill>
                  <a:srgbClr val="7030A0"/>
                </a:solidFill>
              </a:rPr>
              <a:t>"1110</a:t>
            </a:r>
            <a:r>
              <a:rPr lang="fr-FR" sz="1600" dirty="0"/>
              <a:t>" </a:t>
            </a:r>
            <a:r>
              <a:rPr lang="fr-FR" sz="1600" b="1" dirty="0" err="1">
                <a:solidFill>
                  <a:srgbClr val="0070C0"/>
                </a:solidFill>
              </a:rPr>
              <a:t>else</a:t>
            </a:r>
            <a:endParaRPr lang="fr-FR" sz="1600" b="1" dirty="0">
              <a:solidFill>
                <a:srgbClr val="0070C0"/>
              </a:solidFill>
            </a:endParaRPr>
          </a:p>
          <a:p>
            <a:r>
              <a:rPr lang="fr-FR" sz="1600" dirty="0"/>
              <a:t>		</a:t>
            </a:r>
            <a:r>
              <a:rPr lang="fr-FR" sz="1600" b="1" dirty="0">
                <a:solidFill>
                  <a:srgbClr val="7030A0"/>
                </a:solidFill>
              </a:rPr>
              <a:t>"1101011</a:t>
            </a:r>
            <a:r>
              <a:rPr lang="fr-FR" sz="1600" dirty="0"/>
              <a:t>" </a:t>
            </a:r>
            <a:r>
              <a:rPr lang="fr-FR" sz="1600" b="1" dirty="0" err="1">
                <a:solidFill>
                  <a:srgbClr val="0070C0"/>
                </a:solidFill>
              </a:rPr>
              <a:t>when</a:t>
            </a:r>
            <a:r>
              <a:rPr lang="fr-FR" sz="1600" dirty="0"/>
              <a:t> </a:t>
            </a:r>
            <a:r>
              <a:rPr lang="fr-FR" sz="1600" dirty="0" err="1"/>
              <a:t>val_in</a:t>
            </a:r>
            <a:r>
              <a:rPr lang="fr-FR" sz="1600" dirty="0"/>
              <a:t>=</a:t>
            </a:r>
            <a:r>
              <a:rPr lang="fr-FR" sz="1600" b="1" dirty="0">
                <a:solidFill>
                  <a:srgbClr val="7030A0"/>
                </a:solidFill>
              </a:rPr>
              <a:t>"0101</a:t>
            </a:r>
            <a:r>
              <a:rPr lang="fr-FR" sz="1600" dirty="0"/>
              <a:t>" </a:t>
            </a:r>
            <a:r>
              <a:rPr lang="fr-FR" sz="1600" b="1" dirty="0">
                <a:solidFill>
                  <a:srgbClr val="FF0000"/>
                </a:solidFill>
              </a:rPr>
              <a:t>or</a:t>
            </a:r>
            <a:r>
              <a:rPr lang="fr-FR" sz="1600" dirty="0"/>
              <a:t> </a:t>
            </a:r>
            <a:r>
              <a:rPr lang="fr-FR" sz="1600" dirty="0" err="1"/>
              <a:t>val_in</a:t>
            </a:r>
            <a:r>
              <a:rPr lang="fr-FR" sz="1600" dirty="0"/>
              <a:t>=</a:t>
            </a:r>
            <a:r>
              <a:rPr lang="fr-FR" sz="1600" b="1" dirty="0">
                <a:solidFill>
                  <a:srgbClr val="7030A0"/>
                </a:solidFill>
              </a:rPr>
              <a:t>"1111</a:t>
            </a:r>
            <a:r>
              <a:rPr lang="fr-FR" sz="1600" dirty="0"/>
              <a:t>" </a:t>
            </a:r>
            <a:r>
              <a:rPr lang="fr-FR" sz="1600" b="1" dirty="0" err="1">
                <a:solidFill>
                  <a:srgbClr val="0070C0"/>
                </a:solidFill>
              </a:rPr>
              <a:t>else</a:t>
            </a:r>
            <a:endParaRPr lang="fr-FR" sz="1600" b="1" dirty="0">
              <a:solidFill>
                <a:srgbClr val="0070C0"/>
              </a:solidFill>
            </a:endParaRPr>
          </a:p>
          <a:p>
            <a:r>
              <a:rPr lang="fr-FR" sz="1600" dirty="0"/>
              <a:t>		</a:t>
            </a:r>
            <a:r>
              <a:rPr lang="fr-FR" sz="1600" b="1" dirty="0">
                <a:solidFill>
                  <a:srgbClr val="7030A0"/>
                </a:solidFill>
              </a:rPr>
              <a:t>"1111011</a:t>
            </a:r>
            <a:r>
              <a:rPr lang="fr-FR" sz="1600" dirty="0"/>
              <a:t>" </a:t>
            </a:r>
            <a:r>
              <a:rPr lang="fr-FR" sz="1600" b="1" dirty="0" err="1">
                <a:solidFill>
                  <a:srgbClr val="0070C0"/>
                </a:solidFill>
              </a:rPr>
              <a:t>when</a:t>
            </a:r>
            <a:r>
              <a:rPr lang="fr-FR" sz="1600" dirty="0"/>
              <a:t> </a:t>
            </a:r>
            <a:r>
              <a:rPr lang="fr-FR" sz="1600" dirty="0" err="1"/>
              <a:t>val_in</a:t>
            </a:r>
            <a:r>
              <a:rPr lang="fr-FR" sz="1600" dirty="0"/>
              <a:t>=</a:t>
            </a:r>
            <a:r>
              <a:rPr lang="fr-FR" sz="1600" b="1" dirty="0">
                <a:solidFill>
                  <a:srgbClr val="7030A0"/>
                </a:solidFill>
              </a:rPr>
              <a:t>"0110</a:t>
            </a:r>
            <a:r>
              <a:rPr lang="fr-FR" sz="1600" dirty="0"/>
              <a:t>"  </a:t>
            </a:r>
            <a:r>
              <a:rPr lang="fr-FR" sz="1600" b="1" dirty="0" err="1">
                <a:solidFill>
                  <a:srgbClr val="0070C0"/>
                </a:solidFill>
              </a:rPr>
              <a:t>else</a:t>
            </a:r>
            <a:endParaRPr lang="fr-FR" sz="1600" b="1" dirty="0">
              <a:solidFill>
                <a:srgbClr val="0070C0"/>
              </a:solidFill>
            </a:endParaRPr>
          </a:p>
          <a:p>
            <a:r>
              <a:rPr lang="fr-FR" sz="1600" dirty="0"/>
              <a:t>		</a:t>
            </a:r>
            <a:r>
              <a:rPr lang="fr-FR" sz="1600" b="1" dirty="0">
                <a:solidFill>
                  <a:srgbClr val="7030A0"/>
                </a:solidFill>
              </a:rPr>
              <a:t>"0100101</a:t>
            </a:r>
            <a:r>
              <a:rPr lang="fr-FR" sz="1600" dirty="0"/>
              <a:t>" </a:t>
            </a:r>
            <a:r>
              <a:rPr lang="fr-FR" sz="1600" b="1" dirty="0" err="1">
                <a:solidFill>
                  <a:srgbClr val="0070C0"/>
                </a:solidFill>
              </a:rPr>
              <a:t>when</a:t>
            </a:r>
            <a:r>
              <a:rPr lang="fr-FR" sz="1600" dirty="0"/>
              <a:t> </a:t>
            </a:r>
            <a:r>
              <a:rPr lang="fr-FR" sz="1600" dirty="0" err="1"/>
              <a:t>val_in</a:t>
            </a:r>
            <a:r>
              <a:rPr lang="fr-FR" sz="1600" dirty="0"/>
              <a:t>=</a:t>
            </a:r>
            <a:r>
              <a:rPr lang="fr-FR" sz="1600" b="1" dirty="0">
                <a:solidFill>
                  <a:srgbClr val="7030A0"/>
                </a:solidFill>
              </a:rPr>
              <a:t>"0111</a:t>
            </a:r>
            <a:r>
              <a:rPr lang="fr-FR" sz="1600" dirty="0"/>
              <a:t>"  </a:t>
            </a:r>
            <a:r>
              <a:rPr lang="fr-FR" sz="1600" b="1" dirty="0" err="1">
                <a:solidFill>
                  <a:srgbClr val="0070C0"/>
                </a:solidFill>
              </a:rPr>
              <a:t>else</a:t>
            </a:r>
            <a:endParaRPr lang="fr-FR" sz="1600" b="1" dirty="0">
              <a:solidFill>
                <a:srgbClr val="0070C0"/>
              </a:solidFill>
            </a:endParaRPr>
          </a:p>
          <a:p>
            <a:r>
              <a:rPr lang="fr-FR" sz="1600" dirty="0"/>
              <a:t>		</a:t>
            </a:r>
            <a:r>
              <a:rPr lang="fr-FR" sz="1600" b="1" dirty="0">
                <a:solidFill>
                  <a:srgbClr val="7030A0"/>
                </a:solidFill>
              </a:rPr>
              <a:t>"1111111</a:t>
            </a:r>
            <a:r>
              <a:rPr lang="fr-FR" sz="1600" dirty="0"/>
              <a:t>" </a:t>
            </a:r>
            <a:r>
              <a:rPr lang="fr-FR" sz="1600" b="1" dirty="0" err="1">
                <a:solidFill>
                  <a:srgbClr val="0070C0"/>
                </a:solidFill>
              </a:rPr>
              <a:t>when</a:t>
            </a:r>
            <a:r>
              <a:rPr lang="fr-FR" sz="1600" dirty="0"/>
              <a:t> </a:t>
            </a:r>
            <a:r>
              <a:rPr lang="fr-FR" sz="1600" dirty="0" err="1"/>
              <a:t>val_in</a:t>
            </a:r>
            <a:r>
              <a:rPr lang="fr-FR" sz="1600" dirty="0"/>
              <a:t>=</a:t>
            </a:r>
            <a:r>
              <a:rPr lang="fr-FR" sz="1600" b="1" dirty="0">
                <a:solidFill>
                  <a:srgbClr val="7030A0"/>
                </a:solidFill>
              </a:rPr>
              <a:t>"1000</a:t>
            </a:r>
            <a:r>
              <a:rPr lang="fr-FR" sz="1600" dirty="0"/>
              <a:t>"  </a:t>
            </a:r>
            <a:r>
              <a:rPr lang="fr-FR" sz="1600" b="1" dirty="0" err="1">
                <a:solidFill>
                  <a:srgbClr val="0070C0"/>
                </a:solidFill>
              </a:rPr>
              <a:t>else</a:t>
            </a:r>
            <a:endParaRPr lang="fr-FR" sz="1600" b="1" dirty="0">
              <a:solidFill>
                <a:srgbClr val="0070C0"/>
              </a:solidFill>
            </a:endParaRPr>
          </a:p>
          <a:p>
            <a:r>
              <a:rPr lang="fr-FR" sz="1600" dirty="0"/>
              <a:t>		</a:t>
            </a:r>
            <a:r>
              <a:rPr lang="fr-FR" sz="1600" b="1" dirty="0">
                <a:solidFill>
                  <a:srgbClr val="7030A0"/>
                </a:solidFill>
              </a:rPr>
              <a:t>"1101111</a:t>
            </a:r>
            <a:r>
              <a:rPr lang="fr-FR" sz="1600" dirty="0"/>
              <a:t>" </a:t>
            </a:r>
            <a:r>
              <a:rPr lang="fr-FR" sz="1600" b="1" dirty="0" err="1">
                <a:solidFill>
                  <a:srgbClr val="0070C0"/>
                </a:solidFill>
              </a:rPr>
              <a:t>when</a:t>
            </a:r>
            <a:r>
              <a:rPr lang="fr-FR" sz="1600" dirty="0"/>
              <a:t> </a:t>
            </a:r>
            <a:r>
              <a:rPr lang="fr-FR" sz="1600" dirty="0" err="1"/>
              <a:t>val_in</a:t>
            </a:r>
            <a:r>
              <a:rPr lang="fr-FR" sz="1600" dirty="0"/>
              <a:t>=</a:t>
            </a:r>
            <a:r>
              <a:rPr lang="fr-FR" sz="1600" b="1" dirty="0">
                <a:solidFill>
                  <a:srgbClr val="7030A0"/>
                </a:solidFill>
              </a:rPr>
              <a:t>"1001</a:t>
            </a:r>
            <a:r>
              <a:rPr lang="fr-FR" sz="1600" dirty="0"/>
              <a:t>";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1D56AF4-4827-0FFA-DE4A-CEFC3D9DD8E8}"/>
              </a:ext>
            </a:extLst>
          </p:cNvPr>
          <p:cNvSpPr txBox="1"/>
          <p:nvPr/>
        </p:nvSpPr>
        <p:spPr>
          <a:xfrm>
            <a:off x="0" y="5042118"/>
            <a:ext cx="7123873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/>
              <a:t>isp2&lt;=</a:t>
            </a:r>
            <a:r>
              <a:rPr lang="fr-FR" sz="1600" b="1" dirty="0">
                <a:solidFill>
                  <a:srgbClr val="7030A0"/>
                </a:solidFill>
              </a:rPr>
              <a:t>"1110111</a:t>
            </a:r>
            <a:r>
              <a:rPr lang="fr-FR" sz="1600" dirty="0"/>
              <a:t>" </a:t>
            </a:r>
            <a:r>
              <a:rPr lang="fr-FR" sz="1600" b="1" dirty="0" err="1">
                <a:solidFill>
                  <a:srgbClr val="0070C0"/>
                </a:solidFill>
              </a:rPr>
              <a:t>when</a:t>
            </a:r>
            <a:r>
              <a:rPr lang="fr-FR" sz="1600" dirty="0"/>
              <a:t> </a:t>
            </a:r>
            <a:r>
              <a:rPr lang="fr-FR" sz="1600" dirty="0" err="1"/>
              <a:t>val_in</a:t>
            </a:r>
            <a:r>
              <a:rPr lang="fr-FR" sz="1600" dirty="0"/>
              <a:t>=</a:t>
            </a:r>
            <a:r>
              <a:rPr lang="fr-FR" sz="1600" b="1" dirty="0">
                <a:solidFill>
                  <a:srgbClr val="7030A0"/>
                </a:solidFill>
              </a:rPr>
              <a:t>"0000</a:t>
            </a:r>
            <a:r>
              <a:rPr lang="fr-FR" sz="1600" dirty="0"/>
              <a:t>" </a:t>
            </a:r>
            <a:r>
              <a:rPr lang="fr-FR" sz="1600" b="1" dirty="0">
                <a:solidFill>
                  <a:srgbClr val="FF0000"/>
                </a:solidFill>
              </a:rPr>
              <a:t>or</a:t>
            </a:r>
            <a:r>
              <a:rPr lang="fr-FR" sz="1600" dirty="0"/>
              <a:t>  </a:t>
            </a:r>
            <a:r>
              <a:rPr lang="fr-FR" sz="1600" dirty="0" err="1"/>
              <a:t>val_in</a:t>
            </a:r>
            <a:r>
              <a:rPr lang="fr-FR" sz="1600" dirty="0"/>
              <a:t>=</a:t>
            </a:r>
            <a:r>
              <a:rPr lang="fr-FR" sz="1600" b="1" dirty="0">
                <a:solidFill>
                  <a:srgbClr val="7030A0"/>
                </a:solidFill>
              </a:rPr>
              <a:t>"0001</a:t>
            </a:r>
            <a:r>
              <a:rPr lang="fr-FR" sz="1600" dirty="0"/>
              <a:t>" </a:t>
            </a:r>
            <a:r>
              <a:rPr lang="fr-FR" sz="1600" b="1" dirty="0">
                <a:solidFill>
                  <a:srgbClr val="FF0000"/>
                </a:solidFill>
              </a:rPr>
              <a:t>or</a:t>
            </a:r>
            <a:r>
              <a:rPr lang="fr-FR" sz="1600" dirty="0"/>
              <a:t>  </a:t>
            </a:r>
            <a:r>
              <a:rPr lang="fr-FR" sz="1600" dirty="0" err="1"/>
              <a:t>val_in</a:t>
            </a:r>
            <a:r>
              <a:rPr lang="fr-FR" sz="1600" dirty="0"/>
              <a:t>=</a:t>
            </a:r>
            <a:r>
              <a:rPr lang="fr-FR" sz="1600" b="1" dirty="0">
                <a:solidFill>
                  <a:srgbClr val="7030A0"/>
                </a:solidFill>
              </a:rPr>
              <a:t>"0010</a:t>
            </a:r>
            <a:r>
              <a:rPr lang="fr-FR" sz="1600" dirty="0"/>
              <a:t>" </a:t>
            </a:r>
            <a:r>
              <a:rPr lang="fr-FR" sz="1600" b="1" dirty="0">
                <a:solidFill>
                  <a:srgbClr val="FF0000"/>
                </a:solidFill>
              </a:rPr>
              <a:t>or</a:t>
            </a:r>
            <a:r>
              <a:rPr lang="fr-FR" sz="1600" dirty="0"/>
              <a:t> </a:t>
            </a:r>
          </a:p>
          <a:p>
            <a:r>
              <a:rPr lang="fr-FR" sz="1600" dirty="0"/>
              <a:t> 	                      </a:t>
            </a:r>
            <a:r>
              <a:rPr lang="fr-FR" sz="1600" dirty="0" err="1"/>
              <a:t>val_in</a:t>
            </a:r>
            <a:r>
              <a:rPr lang="fr-FR" sz="1600" dirty="0"/>
              <a:t>=</a:t>
            </a:r>
            <a:r>
              <a:rPr lang="fr-FR" sz="1600" b="1" dirty="0">
                <a:solidFill>
                  <a:srgbClr val="7030A0"/>
                </a:solidFill>
              </a:rPr>
              <a:t>"0011</a:t>
            </a:r>
            <a:r>
              <a:rPr lang="fr-FR" sz="1600" dirty="0"/>
              <a:t>" </a:t>
            </a:r>
            <a:r>
              <a:rPr lang="fr-FR" sz="1600" b="1" dirty="0">
                <a:solidFill>
                  <a:srgbClr val="FF0000"/>
                </a:solidFill>
              </a:rPr>
              <a:t>or</a:t>
            </a:r>
            <a:r>
              <a:rPr lang="fr-FR" sz="1600" dirty="0"/>
              <a:t>  </a:t>
            </a:r>
            <a:r>
              <a:rPr lang="fr-FR" sz="1600" dirty="0" err="1"/>
              <a:t>val_in</a:t>
            </a:r>
            <a:r>
              <a:rPr lang="fr-FR" sz="1600" dirty="0"/>
              <a:t>=</a:t>
            </a:r>
            <a:r>
              <a:rPr lang="fr-FR" sz="1600" b="1" dirty="0">
                <a:solidFill>
                  <a:srgbClr val="7030A0"/>
                </a:solidFill>
              </a:rPr>
              <a:t>"0100</a:t>
            </a:r>
            <a:r>
              <a:rPr lang="fr-FR" sz="1600" dirty="0"/>
              <a:t>" </a:t>
            </a:r>
            <a:r>
              <a:rPr lang="fr-FR" sz="1600" b="1" dirty="0">
                <a:solidFill>
                  <a:srgbClr val="FF0000"/>
                </a:solidFill>
              </a:rPr>
              <a:t>or</a:t>
            </a:r>
            <a:r>
              <a:rPr lang="fr-FR" sz="1600" dirty="0"/>
              <a:t>  </a:t>
            </a:r>
            <a:r>
              <a:rPr lang="fr-FR" sz="1600" dirty="0" err="1"/>
              <a:t>val_in</a:t>
            </a:r>
            <a:r>
              <a:rPr lang="fr-FR" sz="1600" dirty="0"/>
              <a:t>=</a:t>
            </a:r>
            <a:r>
              <a:rPr lang="fr-FR" sz="1600" b="1" dirty="0">
                <a:solidFill>
                  <a:srgbClr val="7030A0"/>
                </a:solidFill>
              </a:rPr>
              <a:t>"0101</a:t>
            </a:r>
            <a:r>
              <a:rPr lang="fr-FR" sz="1600" dirty="0"/>
              <a:t>" </a:t>
            </a:r>
            <a:r>
              <a:rPr lang="fr-FR" sz="1600" b="1" dirty="0">
                <a:solidFill>
                  <a:srgbClr val="FF0000"/>
                </a:solidFill>
              </a:rPr>
              <a:t>or</a:t>
            </a:r>
            <a:r>
              <a:rPr lang="fr-FR" sz="1600" dirty="0"/>
              <a:t> </a:t>
            </a:r>
          </a:p>
          <a:p>
            <a:r>
              <a:rPr lang="fr-FR" sz="1600" dirty="0"/>
              <a:t>		 </a:t>
            </a:r>
            <a:r>
              <a:rPr lang="fr-FR" sz="1600" dirty="0" err="1"/>
              <a:t>val_in</a:t>
            </a:r>
            <a:r>
              <a:rPr lang="fr-FR" sz="1600" dirty="0"/>
              <a:t>=</a:t>
            </a:r>
            <a:r>
              <a:rPr lang="fr-FR" sz="1600" b="1" dirty="0">
                <a:solidFill>
                  <a:srgbClr val="7030A0"/>
                </a:solidFill>
              </a:rPr>
              <a:t>"0110</a:t>
            </a:r>
            <a:r>
              <a:rPr lang="fr-FR" sz="1600" dirty="0"/>
              <a:t>" </a:t>
            </a:r>
            <a:r>
              <a:rPr lang="fr-FR" sz="1600" b="1" dirty="0">
                <a:solidFill>
                  <a:srgbClr val="FF0000"/>
                </a:solidFill>
              </a:rPr>
              <a:t>or</a:t>
            </a:r>
            <a:r>
              <a:rPr lang="fr-FR" sz="1600" dirty="0"/>
              <a:t>  </a:t>
            </a:r>
            <a:r>
              <a:rPr lang="fr-FR" sz="1600" dirty="0" err="1"/>
              <a:t>val_in</a:t>
            </a:r>
            <a:r>
              <a:rPr lang="fr-FR" sz="1600" dirty="0"/>
              <a:t>=</a:t>
            </a:r>
            <a:r>
              <a:rPr lang="fr-FR" sz="1600" b="1" dirty="0">
                <a:solidFill>
                  <a:srgbClr val="7030A0"/>
                </a:solidFill>
              </a:rPr>
              <a:t>"0111</a:t>
            </a:r>
            <a:r>
              <a:rPr lang="fr-FR" sz="1600" dirty="0"/>
              <a:t>" </a:t>
            </a:r>
            <a:r>
              <a:rPr lang="fr-FR" sz="1600" b="1" dirty="0">
                <a:solidFill>
                  <a:srgbClr val="FF0000"/>
                </a:solidFill>
              </a:rPr>
              <a:t>or</a:t>
            </a:r>
            <a:r>
              <a:rPr lang="fr-FR" sz="1600" dirty="0"/>
              <a:t> </a:t>
            </a:r>
            <a:r>
              <a:rPr lang="fr-FR" sz="1600" dirty="0" err="1"/>
              <a:t>val_in</a:t>
            </a:r>
            <a:r>
              <a:rPr lang="fr-FR" sz="1600" dirty="0"/>
              <a:t>=</a:t>
            </a:r>
            <a:r>
              <a:rPr lang="fr-FR" sz="1600" b="1" dirty="0">
                <a:solidFill>
                  <a:srgbClr val="7030A0"/>
                </a:solidFill>
              </a:rPr>
              <a:t>"1000</a:t>
            </a:r>
            <a:r>
              <a:rPr lang="fr-FR" sz="1600" dirty="0"/>
              <a:t>" </a:t>
            </a:r>
            <a:r>
              <a:rPr lang="fr-FR" sz="1600" b="1" dirty="0">
                <a:solidFill>
                  <a:srgbClr val="FF0000"/>
                </a:solidFill>
              </a:rPr>
              <a:t>or</a:t>
            </a:r>
            <a:r>
              <a:rPr lang="fr-FR" sz="1600" dirty="0"/>
              <a:t> </a:t>
            </a:r>
          </a:p>
          <a:p>
            <a:r>
              <a:rPr lang="fr-FR" sz="1600" dirty="0"/>
              <a:t>		</a:t>
            </a:r>
            <a:r>
              <a:rPr lang="fr-FR" sz="1600" dirty="0" err="1"/>
              <a:t>val_in</a:t>
            </a:r>
            <a:r>
              <a:rPr lang="fr-FR" sz="1600" dirty="0"/>
              <a:t>=</a:t>
            </a:r>
            <a:r>
              <a:rPr lang="fr-FR" sz="1600" b="1" dirty="0">
                <a:solidFill>
                  <a:srgbClr val="7030A0"/>
                </a:solidFill>
              </a:rPr>
              <a:t>"1001</a:t>
            </a:r>
            <a:r>
              <a:rPr lang="fr-FR" sz="1600" dirty="0"/>
              <a:t>" </a:t>
            </a:r>
            <a:r>
              <a:rPr lang="fr-FR" sz="1600" b="1" dirty="0" err="1">
                <a:solidFill>
                  <a:srgbClr val="0070C0"/>
                </a:solidFill>
              </a:rPr>
              <a:t>else</a:t>
            </a:r>
            <a:r>
              <a:rPr lang="fr-FR" sz="1600" dirty="0"/>
              <a:t> </a:t>
            </a:r>
          </a:p>
          <a:p>
            <a:r>
              <a:rPr lang="fr-FR" sz="1600" dirty="0"/>
              <a:t>          </a:t>
            </a:r>
            <a:r>
              <a:rPr lang="fr-FR" sz="1600" b="1" dirty="0">
                <a:solidFill>
                  <a:srgbClr val="7030A0"/>
                </a:solidFill>
              </a:rPr>
              <a:t> "0100100</a:t>
            </a:r>
            <a:r>
              <a:rPr lang="fr-FR" sz="1600" dirty="0"/>
              <a:t>"  </a:t>
            </a:r>
            <a:r>
              <a:rPr lang="fr-FR" sz="1600" b="1" dirty="0" err="1">
                <a:solidFill>
                  <a:srgbClr val="0070C0"/>
                </a:solidFill>
              </a:rPr>
              <a:t>when</a:t>
            </a:r>
            <a:r>
              <a:rPr lang="fr-FR" sz="1600" dirty="0"/>
              <a:t> </a:t>
            </a:r>
            <a:r>
              <a:rPr lang="fr-FR" sz="1600" dirty="0" err="1"/>
              <a:t>val_in</a:t>
            </a:r>
            <a:r>
              <a:rPr lang="fr-FR" sz="1600" dirty="0"/>
              <a:t>=</a:t>
            </a:r>
            <a:r>
              <a:rPr lang="fr-FR" sz="1600" b="1" dirty="0">
                <a:solidFill>
                  <a:srgbClr val="7030A0"/>
                </a:solidFill>
              </a:rPr>
              <a:t>"1010</a:t>
            </a:r>
            <a:r>
              <a:rPr lang="fr-FR" sz="1600" dirty="0"/>
              <a:t>" </a:t>
            </a:r>
            <a:r>
              <a:rPr lang="fr-FR" sz="1600" b="1" dirty="0">
                <a:solidFill>
                  <a:srgbClr val="FF0000"/>
                </a:solidFill>
              </a:rPr>
              <a:t>or</a:t>
            </a:r>
            <a:r>
              <a:rPr lang="fr-FR" sz="1600" dirty="0"/>
              <a:t> </a:t>
            </a:r>
            <a:r>
              <a:rPr lang="fr-FR" sz="1600" dirty="0" err="1"/>
              <a:t>val_in</a:t>
            </a:r>
            <a:r>
              <a:rPr lang="fr-FR" sz="1600" dirty="0"/>
              <a:t>=</a:t>
            </a:r>
            <a:r>
              <a:rPr lang="fr-FR" sz="1600" b="1" dirty="0">
                <a:solidFill>
                  <a:srgbClr val="7030A0"/>
                </a:solidFill>
              </a:rPr>
              <a:t>"1011</a:t>
            </a:r>
            <a:r>
              <a:rPr lang="fr-FR" sz="1600" dirty="0"/>
              <a:t>" </a:t>
            </a:r>
            <a:r>
              <a:rPr lang="fr-FR" sz="1600" b="1" dirty="0">
                <a:solidFill>
                  <a:srgbClr val="FF0000"/>
                </a:solidFill>
              </a:rPr>
              <a:t>or</a:t>
            </a:r>
            <a:r>
              <a:rPr lang="fr-FR" sz="1600" dirty="0"/>
              <a:t> </a:t>
            </a:r>
            <a:r>
              <a:rPr lang="fr-FR" sz="1600" dirty="0" err="1"/>
              <a:t>val_in</a:t>
            </a:r>
            <a:r>
              <a:rPr lang="fr-FR" sz="1600" dirty="0"/>
              <a:t>=</a:t>
            </a:r>
            <a:r>
              <a:rPr lang="fr-FR" sz="1600" b="1" dirty="0">
                <a:solidFill>
                  <a:srgbClr val="7030A0"/>
                </a:solidFill>
              </a:rPr>
              <a:t>"1100</a:t>
            </a:r>
            <a:r>
              <a:rPr lang="fr-FR" sz="1600" dirty="0"/>
              <a:t>" </a:t>
            </a:r>
            <a:r>
              <a:rPr lang="fr-FR" sz="1600" b="1" dirty="0">
                <a:solidFill>
                  <a:srgbClr val="FF0000"/>
                </a:solidFill>
              </a:rPr>
              <a:t>or</a:t>
            </a:r>
          </a:p>
          <a:p>
            <a:r>
              <a:rPr lang="fr-FR" sz="1600" dirty="0"/>
              <a:t>	                     </a:t>
            </a:r>
            <a:r>
              <a:rPr lang="fr-FR" sz="1600" dirty="0" err="1"/>
              <a:t>val_in</a:t>
            </a:r>
            <a:r>
              <a:rPr lang="fr-FR" sz="1600" dirty="0"/>
              <a:t>=</a:t>
            </a:r>
            <a:r>
              <a:rPr lang="fr-FR" sz="1600" b="1" dirty="0">
                <a:solidFill>
                  <a:srgbClr val="7030A0"/>
                </a:solidFill>
              </a:rPr>
              <a:t>"1101</a:t>
            </a:r>
            <a:r>
              <a:rPr lang="fr-FR" sz="1600" dirty="0"/>
              <a:t>" </a:t>
            </a:r>
            <a:r>
              <a:rPr lang="fr-FR" sz="1600" b="1" dirty="0">
                <a:solidFill>
                  <a:srgbClr val="FF0000"/>
                </a:solidFill>
              </a:rPr>
              <a:t>or</a:t>
            </a:r>
            <a:r>
              <a:rPr lang="fr-FR" sz="1600" dirty="0"/>
              <a:t> </a:t>
            </a:r>
            <a:r>
              <a:rPr lang="fr-FR" sz="1600" dirty="0" err="1"/>
              <a:t>val_in</a:t>
            </a:r>
            <a:r>
              <a:rPr lang="fr-FR" sz="1600" dirty="0"/>
              <a:t>=</a:t>
            </a:r>
            <a:r>
              <a:rPr lang="fr-FR" sz="1600" b="1" dirty="0">
                <a:solidFill>
                  <a:srgbClr val="7030A0"/>
                </a:solidFill>
              </a:rPr>
              <a:t>"1110</a:t>
            </a:r>
            <a:r>
              <a:rPr lang="fr-FR" sz="1600" dirty="0"/>
              <a:t>" </a:t>
            </a:r>
            <a:r>
              <a:rPr lang="fr-FR" sz="1600" b="1" dirty="0">
                <a:solidFill>
                  <a:srgbClr val="FF0000"/>
                </a:solidFill>
              </a:rPr>
              <a:t>or</a:t>
            </a:r>
            <a:r>
              <a:rPr lang="fr-FR" sz="1600" dirty="0"/>
              <a:t> </a:t>
            </a:r>
            <a:r>
              <a:rPr lang="fr-FR" sz="1600" dirty="0" err="1"/>
              <a:t>val_in</a:t>
            </a:r>
            <a:r>
              <a:rPr lang="fr-FR" sz="1600" dirty="0"/>
              <a:t>=</a:t>
            </a:r>
            <a:r>
              <a:rPr lang="fr-FR" sz="1600" b="1" dirty="0">
                <a:solidFill>
                  <a:srgbClr val="7030A0"/>
                </a:solidFill>
              </a:rPr>
              <a:t>"1111</a:t>
            </a:r>
            <a:r>
              <a:rPr lang="fr-FR" sz="1600" dirty="0"/>
              <a:t>" ;</a:t>
            </a:r>
          </a:p>
          <a:p>
            <a:r>
              <a:rPr lang="fr-FR" sz="1600" b="1" dirty="0">
                <a:solidFill>
                  <a:srgbClr val="0070C0"/>
                </a:solidFill>
              </a:rPr>
              <a:t>End</a:t>
            </a:r>
            <a:r>
              <a:rPr lang="fr-FR" sz="1600" dirty="0"/>
              <a:t> d;</a:t>
            </a:r>
          </a:p>
        </p:txBody>
      </p:sp>
      <p:graphicFrame>
        <p:nvGraphicFramePr>
          <p:cNvPr id="31" name="Table 8">
            <a:extLst>
              <a:ext uri="{FF2B5EF4-FFF2-40B4-BE49-F238E27FC236}">
                <a16:creationId xmlns:a16="http://schemas.microsoft.com/office/drawing/2014/main" id="{720DB2A3-E805-6300-ED4C-C110D27B5B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7504736"/>
              </p:ext>
            </p:extLst>
          </p:nvPr>
        </p:nvGraphicFramePr>
        <p:xfrm>
          <a:off x="375233" y="33971"/>
          <a:ext cx="2785409" cy="4449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5409">
                  <a:extLst>
                    <a:ext uri="{9D8B030D-6E8A-4147-A177-3AD203B41FA5}">
                      <a16:colId xmlns:a16="http://schemas.microsoft.com/office/drawing/2014/main" val="2890905436"/>
                    </a:ext>
                  </a:extLst>
                </a:gridCol>
              </a:tblGrid>
              <a:tr h="44498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Display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3857366"/>
                  </a:ext>
                </a:extLst>
              </a:tr>
            </a:tbl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00D50C1B-4E54-88BE-622D-A8D0A6B7EF6A}"/>
              </a:ext>
            </a:extLst>
          </p:cNvPr>
          <p:cNvSpPr txBox="1"/>
          <p:nvPr/>
        </p:nvSpPr>
        <p:spPr>
          <a:xfrm>
            <a:off x="10618167" y="4830124"/>
            <a:ext cx="10347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dirty="0"/>
              <a:t>disp1</a:t>
            </a:r>
            <a:endParaRPr lang="fr-FR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B1A035E-A4C4-0EAA-20A3-CB834555324B}"/>
              </a:ext>
            </a:extLst>
          </p:cNvPr>
          <p:cNvSpPr txBox="1"/>
          <p:nvPr/>
        </p:nvSpPr>
        <p:spPr>
          <a:xfrm>
            <a:off x="8031881" y="4769412"/>
            <a:ext cx="10347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dirty="0"/>
              <a:t>disp2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5632408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46C5E12-7632-F2AF-5F14-48E839DA6B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32242EC-CB00-9E38-24C6-E4B87B409CC2}"/>
              </a:ext>
            </a:extLst>
          </p:cNvPr>
          <p:cNvSpPr/>
          <p:nvPr/>
        </p:nvSpPr>
        <p:spPr>
          <a:xfrm>
            <a:off x="7882075" y="1875704"/>
            <a:ext cx="443884" cy="168675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4" name="Table 12">
            <a:extLst>
              <a:ext uri="{FF2B5EF4-FFF2-40B4-BE49-F238E27FC236}">
                <a16:creationId xmlns:a16="http://schemas.microsoft.com/office/drawing/2014/main" id="{10204205-A9F7-81E1-D3E7-C0CB512CDE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401642"/>
              </p:ext>
            </p:extLst>
          </p:nvPr>
        </p:nvGraphicFramePr>
        <p:xfrm>
          <a:off x="2343754" y="659054"/>
          <a:ext cx="3096926" cy="243840"/>
        </p:xfrm>
        <a:graphic>
          <a:graphicData uri="http://schemas.openxmlformats.org/drawingml/2006/table">
            <a:tbl>
              <a:tblPr firstRow="1" bandRow="1"/>
              <a:tblGrid>
                <a:gridCol w="434520">
                  <a:extLst>
                    <a:ext uri="{9D8B030D-6E8A-4147-A177-3AD203B41FA5}">
                      <a16:colId xmlns:a16="http://schemas.microsoft.com/office/drawing/2014/main" val="3384691050"/>
                    </a:ext>
                  </a:extLst>
                </a:gridCol>
                <a:gridCol w="389569">
                  <a:extLst>
                    <a:ext uri="{9D8B030D-6E8A-4147-A177-3AD203B41FA5}">
                      <a16:colId xmlns:a16="http://schemas.microsoft.com/office/drawing/2014/main" val="1203267875"/>
                    </a:ext>
                  </a:extLst>
                </a:gridCol>
                <a:gridCol w="337257">
                  <a:extLst>
                    <a:ext uri="{9D8B030D-6E8A-4147-A177-3AD203B41FA5}">
                      <a16:colId xmlns:a16="http://schemas.microsoft.com/office/drawing/2014/main" val="1238214187"/>
                    </a:ext>
                  </a:extLst>
                </a:gridCol>
                <a:gridCol w="387116">
                  <a:extLst>
                    <a:ext uri="{9D8B030D-6E8A-4147-A177-3AD203B41FA5}">
                      <a16:colId xmlns:a16="http://schemas.microsoft.com/office/drawing/2014/main" val="3808375634"/>
                    </a:ext>
                  </a:extLst>
                </a:gridCol>
                <a:gridCol w="387116">
                  <a:extLst>
                    <a:ext uri="{9D8B030D-6E8A-4147-A177-3AD203B41FA5}">
                      <a16:colId xmlns:a16="http://schemas.microsoft.com/office/drawing/2014/main" val="3591935732"/>
                    </a:ext>
                  </a:extLst>
                </a:gridCol>
                <a:gridCol w="387116">
                  <a:extLst>
                    <a:ext uri="{9D8B030D-6E8A-4147-A177-3AD203B41FA5}">
                      <a16:colId xmlns:a16="http://schemas.microsoft.com/office/drawing/2014/main" val="1744458435"/>
                    </a:ext>
                  </a:extLst>
                </a:gridCol>
                <a:gridCol w="387116">
                  <a:extLst>
                    <a:ext uri="{9D8B030D-6E8A-4147-A177-3AD203B41FA5}">
                      <a16:colId xmlns:a16="http://schemas.microsoft.com/office/drawing/2014/main" val="679407168"/>
                    </a:ext>
                  </a:extLst>
                </a:gridCol>
                <a:gridCol w="387116">
                  <a:extLst>
                    <a:ext uri="{9D8B030D-6E8A-4147-A177-3AD203B41FA5}">
                      <a16:colId xmlns:a16="http://schemas.microsoft.com/office/drawing/2014/main" val="2097054137"/>
                    </a:ext>
                  </a:extLst>
                </a:gridCol>
              </a:tblGrid>
              <a:tr h="17729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fr-F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fr-F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fr-F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fr-F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H</a:t>
                      </a:r>
                      <a:endParaRPr lang="fr-F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fr-F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DST</a:t>
                      </a:r>
                      <a:endParaRPr lang="fr-F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DST</a:t>
                      </a:r>
                      <a:endParaRPr lang="fr-F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6410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7530DB7-A6FF-2888-46D6-AE0B4D9BE2D1}"/>
              </a:ext>
            </a:extLst>
          </p:cNvPr>
          <p:cNvSpPr txBox="1"/>
          <p:nvPr/>
        </p:nvSpPr>
        <p:spPr>
          <a:xfrm>
            <a:off x="2263592" y="935782"/>
            <a:ext cx="36698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white"/>
                </a:solidFill>
                <a:latin typeface="Calibri" panose="020F0502020204030204"/>
              </a:rPr>
              <a:t>  7       6      5      4       3      2       1      0</a:t>
            </a:r>
            <a:endParaRPr lang="fr-FR" sz="1600" dirty="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D45C5AF-77E9-A8BB-D821-2FE329BCCDB6}"/>
              </a:ext>
            </a:extLst>
          </p:cNvPr>
          <p:cNvCxnSpPr>
            <a:cxnSpLocks/>
            <a:stCxn id="2" idx="1"/>
          </p:cNvCxnSpPr>
          <p:nvPr/>
        </p:nvCxnSpPr>
        <p:spPr>
          <a:xfrm flipH="1" flipV="1">
            <a:off x="6852438" y="1174458"/>
            <a:ext cx="1029637" cy="785584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triangle"/>
            <a:tailEnd type="triangle"/>
          </a:ln>
          <a:effectLst/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3659D8C-A1CB-15ED-864F-C494D35F1A9F}"/>
              </a:ext>
            </a:extLst>
          </p:cNvPr>
          <p:cNvSpPr txBox="1"/>
          <p:nvPr/>
        </p:nvSpPr>
        <p:spPr>
          <a:xfrm>
            <a:off x="5440680" y="616188"/>
            <a:ext cx="6804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H=1 =&gt; display value in reg2 on 7seg display</a:t>
            </a:r>
            <a:endParaRPr lang="fr-FR" dirty="0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03685827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1DE3DC6-DE95-F6E1-EAD6-02A9CCC9E9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7C73BF0-28CA-D5E5-BE8E-30130C00E73A}"/>
              </a:ext>
            </a:extLst>
          </p:cNvPr>
          <p:cNvSpPr/>
          <p:nvPr/>
        </p:nvSpPr>
        <p:spPr>
          <a:xfrm>
            <a:off x="9895423" y="4972678"/>
            <a:ext cx="443884" cy="3549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CF27F661-72BB-7456-718C-38DED15FE059}"/>
              </a:ext>
            </a:extLst>
          </p:cNvPr>
          <p:cNvSpPr/>
          <p:nvPr/>
        </p:nvSpPr>
        <p:spPr>
          <a:xfrm>
            <a:off x="11497694" y="2720638"/>
            <a:ext cx="511945" cy="182360"/>
          </a:xfrm>
          <a:prstGeom prst="hexagon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A4E25871-FC19-008A-2A88-EFB6BCA780D6}"/>
              </a:ext>
            </a:extLst>
          </p:cNvPr>
          <p:cNvSpPr/>
          <p:nvPr/>
        </p:nvSpPr>
        <p:spPr>
          <a:xfrm rot="16200000">
            <a:off x="11844847" y="3067790"/>
            <a:ext cx="511945" cy="182360"/>
          </a:xfrm>
          <a:prstGeom prst="hexagon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7" name="Hexagon 6">
            <a:extLst>
              <a:ext uri="{FF2B5EF4-FFF2-40B4-BE49-F238E27FC236}">
                <a16:creationId xmlns:a16="http://schemas.microsoft.com/office/drawing/2014/main" id="{511B358B-9AA7-CDE2-1529-7568698894E2}"/>
              </a:ext>
            </a:extLst>
          </p:cNvPr>
          <p:cNvSpPr/>
          <p:nvPr/>
        </p:nvSpPr>
        <p:spPr>
          <a:xfrm rot="16200000">
            <a:off x="11844847" y="3622645"/>
            <a:ext cx="511945" cy="182360"/>
          </a:xfrm>
          <a:prstGeom prst="hexag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028B6928-FDED-00D5-CD07-B459DC065935}"/>
              </a:ext>
            </a:extLst>
          </p:cNvPr>
          <p:cNvSpPr/>
          <p:nvPr/>
        </p:nvSpPr>
        <p:spPr>
          <a:xfrm>
            <a:off x="11497693" y="3969798"/>
            <a:ext cx="511945" cy="182360"/>
          </a:xfrm>
          <a:prstGeom prst="hexagon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92AF1168-7F4F-24E1-7B0A-92BC1680FE46}"/>
              </a:ext>
            </a:extLst>
          </p:cNvPr>
          <p:cNvSpPr/>
          <p:nvPr/>
        </p:nvSpPr>
        <p:spPr>
          <a:xfrm rot="16200000">
            <a:off x="11150541" y="3630414"/>
            <a:ext cx="511945" cy="182360"/>
          </a:xfrm>
          <a:prstGeom prst="hexagon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806012C9-61D3-55E0-5E17-2DE74F358745}"/>
              </a:ext>
            </a:extLst>
          </p:cNvPr>
          <p:cNvSpPr/>
          <p:nvPr/>
        </p:nvSpPr>
        <p:spPr>
          <a:xfrm rot="16200000">
            <a:off x="11150540" y="3067790"/>
            <a:ext cx="511945" cy="182360"/>
          </a:xfrm>
          <a:prstGeom prst="hexag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29CE2477-BD14-A752-60AE-32E82621CCF1}"/>
              </a:ext>
            </a:extLst>
          </p:cNvPr>
          <p:cNvSpPr/>
          <p:nvPr/>
        </p:nvSpPr>
        <p:spPr>
          <a:xfrm>
            <a:off x="11497693" y="3349102"/>
            <a:ext cx="511945" cy="182360"/>
          </a:xfrm>
          <a:prstGeom prst="hexagon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2" name="Hexagon 11">
            <a:extLst>
              <a:ext uri="{FF2B5EF4-FFF2-40B4-BE49-F238E27FC236}">
                <a16:creationId xmlns:a16="http://schemas.microsoft.com/office/drawing/2014/main" id="{C7FC7BDB-0424-9490-60CF-751E0B0B08F7}"/>
              </a:ext>
            </a:extLst>
          </p:cNvPr>
          <p:cNvSpPr/>
          <p:nvPr/>
        </p:nvSpPr>
        <p:spPr>
          <a:xfrm>
            <a:off x="10339308" y="2720638"/>
            <a:ext cx="511945" cy="182360"/>
          </a:xfrm>
          <a:prstGeom prst="hexag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3" name="Hexagon 12">
            <a:extLst>
              <a:ext uri="{FF2B5EF4-FFF2-40B4-BE49-F238E27FC236}">
                <a16:creationId xmlns:a16="http://schemas.microsoft.com/office/drawing/2014/main" id="{20C7D526-59CA-1091-622E-419DFD89F2E1}"/>
              </a:ext>
            </a:extLst>
          </p:cNvPr>
          <p:cNvSpPr/>
          <p:nvPr/>
        </p:nvSpPr>
        <p:spPr>
          <a:xfrm rot="16200000">
            <a:off x="10686461" y="3067790"/>
            <a:ext cx="511945" cy="182360"/>
          </a:xfrm>
          <a:prstGeom prst="hexagon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4" name="Hexagon 13">
            <a:extLst>
              <a:ext uri="{FF2B5EF4-FFF2-40B4-BE49-F238E27FC236}">
                <a16:creationId xmlns:a16="http://schemas.microsoft.com/office/drawing/2014/main" id="{0AAF7F3F-BE44-2E76-DCD3-48E9276292CD}"/>
              </a:ext>
            </a:extLst>
          </p:cNvPr>
          <p:cNvSpPr/>
          <p:nvPr/>
        </p:nvSpPr>
        <p:spPr>
          <a:xfrm rot="16200000">
            <a:off x="10686461" y="3622645"/>
            <a:ext cx="511945" cy="182360"/>
          </a:xfrm>
          <a:prstGeom prst="hexagon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725DA51A-9B31-971B-696C-ACF472F16A24}"/>
              </a:ext>
            </a:extLst>
          </p:cNvPr>
          <p:cNvSpPr/>
          <p:nvPr/>
        </p:nvSpPr>
        <p:spPr>
          <a:xfrm>
            <a:off x="10339307" y="3969798"/>
            <a:ext cx="511945" cy="182360"/>
          </a:xfrm>
          <a:prstGeom prst="hexag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0DE5A6B8-FE3A-EED8-FDED-6B9580B5C166}"/>
              </a:ext>
            </a:extLst>
          </p:cNvPr>
          <p:cNvSpPr/>
          <p:nvPr/>
        </p:nvSpPr>
        <p:spPr>
          <a:xfrm rot="16200000">
            <a:off x="9992155" y="3630414"/>
            <a:ext cx="511945" cy="182360"/>
          </a:xfrm>
          <a:prstGeom prst="hexag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93852779-8683-A1F1-CAF3-F3240C67D934}"/>
              </a:ext>
            </a:extLst>
          </p:cNvPr>
          <p:cNvSpPr/>
          <p:nvPr/>
        </p:nvSpPr>
        <p:spPr>
          <a:xfrm rot="16200000">
            <a:off x="9992154" y="3067790"/>
            <a:ext cx="511945" cy="182360"/>
          </a:xfrm>
          <a:prstGeom prst="hexag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909BEE81-8AFD-2D2A-AA16-309F95A133C6}"/>
              </a:ext>
            </a:extLst>
          </p:cNvPr>
          <p:cNvSpPr/>
          <p:nvPr/>
        </p:nvSpPr>
        <p:spPr>
          <a:xfrm>
            <a:off x="10339307" y="3349102"/>
            <a:ext cx="511945" cy="182360"/>
          </a:xfrm>
          <a:prstGeom prst="hexag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F196B3B-8121-B1CE-4A79-847D5E664A18}"/>
              </a:ext>
            </a:extLst>
          </p:cNvPr>
          <p:cNvSpPr/>
          <p:nvPr/>
        </p:nvSpPr>
        <p:spPr>
          <a:xfrm>
            <a:off x="4218464" y="2804236"/>
            <a:ext cx="338296" cy="1823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5565BC-20CD-164A-DD01-FC958C6D960E}"/>
              </a:ext>
            </a:extLst>
          </p:cNvPr>
          <p:cNvSpPr txBox="1"/>
          <p:nvPr/>
        </p:nvSpPr>
        <p:spPr>
          <a:xfrm>
            <a:off x="11393639" y="2323366"/>
            <a:ext cx="1414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Disp1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A70B39B-EEA8-DC79-E99E-DE75DE4C63B2}"/>
              </a:ext>
            </a:extLst>
          </p:cNvPr>
          <p:cNvSpPr txBox="1"/>
          <p:nvPr/>
        </p:nvSpPr>
        <p:spPr>
          <a:xfrm>
            <a:off x="10235253" y="2323366"/>
            <a:ext cx="1414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Disp2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039407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6111" y="242243"/>
            <a:ext cx="11573197" cy="72424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Multiplexer B</a:t>
            </a:r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FF6EB47C-BF0A-747A-18B9-482F05C696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58" t="761" r="3319"/>
          <a:stretch/>
        </p:blipFill>
        <p:spPr>
          <a:xfrm>
            <a:off x="96252" y="1327355"/>
            <a:ext cx="11999495" cy="5259232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479AFF99-9A3C-333F-7E33-6CD967737ADE}"/>
              </a:ext>
            </a:extLst>
          </p:cNvPr>
          <p:cNvSpPr txBox="1"/>
          <p:nvPr/>
        </p:nvSpPr>
        <p:spPr>
          <a:xfrm>
            <a:off x="8614207" y="2807936"/>
            <a:ext cx="1272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MUXA</a:t>
            </a:r>
            <a:endParaRPr lang="fr-FR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4E7482-0C44-0D12-1F7B-788B142C05EC}"/>
              </a:ext>
            </a:extLst>
          </p:cNvPr>
          <p:cNvSpPr txBox="1"/>
          <p:nvPr/>
        </p:nvSpPr>
        <p:spPr>
          <a:xfrm>
            <a:off x="8879093" y="4638313"/>
            <a:ext cx="1272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MUXB</a:t>
            </a:r>
            <a:endParaRPr lang="fr-FR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B28489F-CCB2-5C7D-4F3C-0BE30D5B4F3F}"/>
              </a:ext>
            </a:extLst>
          </p:cNvPr>
          <p:cNvSpPr txBox="1"/>
          <p:nvPr/>
        </p:nvSpPr>
        <p:spPr>
          <a:xfrm>
            <a:off x="1261903" y="4822979"/>
            <a:ext cx="992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</a:t>
            </a:r>
            <a:endParaRPr lang="fr-FR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4BFBBCA-E8F4-2A61-0404-CCA76A07B50D}"/>
              </a:ext>
            </a:extLst>
          </p:cNvPr>
          <p:cNvSpPr/>
          <p:nvPr/>
        </p:nvSpPr>
        <p:spPr>
          <a:xfrm>
            <a:off x="8490856" y="3967731"/>
            <a:ext cx="1096159" cy="10399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891294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apezoid 3">
            <a:extLst>
              <a:ext uri="{FF2B5EF4-FFF2-40B4-BE49-F238E27FC236}">
                <a16:creationId xmlns:a16="http://schemas.microsoft.com/office/drawing/2014/main" id="{876BC996-4B89-E5D4-600E-C3324FCCE3E9}"/>
              </a:ext>
            </a:extLst>
          </p:cNvPr>
          <p:cNvSpPr/>
          <p:nvPr/>
        </p:nvSpPr>
        <p:spPr>
          <a:xfrm rot="5400000">
            <a:off x="3787287" y="556767"/>
            <a:ext cx="3358662" cy="2703634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CE7CDE2-7AD8-4ADD-1FD9-3A4E507F611D}"/>
              </a:ext>
            </a:extLst>
          </p:cNvPr>
          <p:cNvCxnSpPr>
            <a:cxnSpLocks/>
          </p:cNvCxnSpPr>
          <p:nvPr/>
        </p:nvCxnSpPr>
        <p:spPr>
          <a:xfrm flipV="1">
            <a:off x="5446836" y="3270086"/>
            <a:ext cx="0" cy="128498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6068C3B-4C75-B242-93F8-289DF03AEC2B}"/>
              </a:ext>
            </a:extLst>
          </p:cNvPr>
          <p:cNvCxnSpPr>
            <a:cxnSpLocks/>
          </p:cNvCxnSpPr>
          <p:nvPr/>
        </p:nvCxnSpPr>
        <p:spPr>
          <a:xfrm>
            <a:off x="0" y="1382881"/>
            <a:ext cx="4114801" cy="0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8DFE621-BDE7-4ED1-BB3A-B9D736F197AE}"/>
              </a:ext>
            </a:extLst>
          </p:cNvPr>
          <p:cNvSpPr txBox="1"/>
          <p:nvPr/>
        </p:nvSpPr>
        <p:spPr>
          <a:xfrm>
            <a:off x="4152492" y="1066594"/>
            <a:ext cx="14771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Val_in</a:t>
            </a:r>
            <a:endParaRPr kumimoji="0" lang="fr-FR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AE7423-8698-4ECC-4D7E-441DAD1DCD79}"/>
              </a:ext>
            </a:extLst>
          </p:cNvPr>
          <p:cNvSpPr txBox="1"/>
          <p:nvPr/>
        </p:nvSpPr>
        <p:spPr>
          <a:xfrm>
            <a:off x="5151901" y="4555066"/>
            <a:ext cx="14771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</a:t>
            </a:r>
            <a:endParaRPr kumimoji="0" lang="fr-F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B5AFEA6-EE37-2326-DCDD-E8F39A3343B3}"/>
              </a:ext>
            </a:extLst>
          </p:cNvPr>
          <p:cNvSpPr txBox="1"/>
          <p:nvPr/>
        </p:nvSpPr>
        <p:spPr>
          <a:xfrm>
            <a:off x="4880544" y="589039"/>
            <a:ext cx="154524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muxb</a:t>
            </a: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5C0C4BE-B534-38CE-DF3C-275AAB72FCE1}"/>
              </a:ext>
            </a:extLst>
          </p:cNvPr>
          <p:cNvCxnSpPr>
            <a:cxnSpLocks/>
          </p:cNvCxnSpPr>
          <p:nvPr/>
        </p:nvCxnSpPr>
        <p:spPr>
          <a:xfrm>
            <a:off x="6818434" y="1742390"/>
            <a:ext cx="953965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6DDCE64-7E88-54F9-1963-338D4B833A38}"/>
              </a:ext>
            </a:extLst>
          </p:cNvPr>
          <p:cNvCxnSpPr>
            <a:cxnSpLocks/>
          </p:cNvCxnSpPr>
          <p:nvPr/>
        </p:nvCxnSpPr>
        <p:spPr>
          <a:xfrm>
            <a:off x="6425790" y="3587915"/>
            <a:ext cx="30893" cy="311679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FC01C0B-1B97-9100-C1EE-75F75EBE7C28}"/>
              </a:ext>
            </a:extLst>
          </p:cNvPr>
          <p:cNvSpPr txBox="1"/>
          <p:nvPr/>
        </p:nvSpPr>
        <p:spPr>
          <a:xfrm>
            <a:off x="5556738" y="1546036"/>
            <a:ext cx="14771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Val_out</a:t>
            </a:r>
            <a:endParaRPr kumimoji="0" lang="fr-FR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80CF732-757F-2A48-F5A1-FBA69AB6E022}"/>
              </a:ext>
            </a:extLst>
          </p:cNvPr>
          <p:cNvSpPr txBox="1"/>
          <p:nvPr/>
        </p:nvSpPr>
        <p:spPr>
          <a:xfrm>
            <a:off x="199291" y="4813017"/>
            <a:ext cx="642586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entity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muxb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port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val_in:</a:t>
            </a:r>
            <a:r>
              <a:rPr kumimoji="0" lang="fr-FR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std_logic_vector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downto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0)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ci_out:</a:t>
            </a:r>
            <a:r>
              <a:rPr kumimoji="0" lang="fr-FR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std_logic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en:</a:t>
            </a:r>
            <a:r>
              <a:rPr kumimoji="0" lang="fr-FR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std_logic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val_out:</a:t>
            </a:r>
            <a:r>
              <a:rPr kumimoji="0" lang="fr-FR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std_logic_vector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downto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 :=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"0000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");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end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muxb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;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F823319-F580-4A9B-B427-B70A65F08EB2}"/>
              </a:ext>
            </a:extLst>
          </p:cNvPr>
          <p:cNvSpPr txBox="1"/>
          <p:nvPr/>
        </p:nvSpPr>
        <p:spPr>
          <a:xfrm>
            <a:off x="6794977" y="4999188"/>
            <a:ext cx="519773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architecture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mb 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of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muxb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signal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tmp:</a:t>
            </a:r>
            <a:r>
              <a:rPr kumimoji="0" lang="en-GB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std_logic_vector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GB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downto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);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begin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tmp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&lt;="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000" 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&amp; 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ci_out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val_out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&lt;=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tmp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when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='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' 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else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val_in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end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mb;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2B9BEA1-2639-B7C9-B5A0-7FBADA53666D}"/>
              </a:ext>
            </a:extLst>
          </p:cNvPr>
          <p:cNvSpPr txBox="1"/>
          <p:nvPr/>
        </p:nvSpPr>
        <p:spPr>
          <a:xfrm>
            <a:off x="4152492" y="2002123"/>
            <a:ext cx="14771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Ci_out</a:t>
            </a:r>
            <a:endParaRPr kumimoji="0" lang="fr-FR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59F7A67-8634-216B-EE20-984A3716E741}"/>
              </a:ext>
            </a:extLst>
          </p:cNvPr>
          <p:cNvSpPr txBox="1"/>
          <p:nvPr/>
        </p:nvSpPr>
        <p:spPr>
          <a:xfrm>
            <a:off x="7295416" y="2664585"/>
            <a:ext cx="357715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Ci_out_en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lang="en-GB" dirty="0">
                <a:solidFill>
                  <a:srgbClr val="00B050"/>
                </a:solidFill>
                <a:latin typeface="Calibri" panose="020F0502020204030204"/>
              </a:rPr>
              <a:t>E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nable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ci_out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input to 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muxb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9F3CB96-255C-1E60-BC8B-C7425522944C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5890455" y="2987751"/>
            <a:ext cx="1404961" cy="169654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0302F0F-93B2-AB88-D899-FF5EC144BE9E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2549770" y="2263733"/>
            <a:ext cx="160272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555C802F-E390-7340-C340-A94446A760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0000"/>
          <a:stretch/>
        </p:blipFill>
        <p:spPr>
          <a:xfrm>
            <a:off x="7867729" y="111513"/>
            <a:ext cx="4167950" cy="24333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5862707-31E0-AA67-00B8-31E86B8C7C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000"/>
          <a:stretch/>
        </p:blipFill>
        <p:spPr>
          <a:xfrm>
            <a:off x="149694" y="1603244"/>
            <a:ext cx="2776272" cy="2532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98637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6111" y="242243"/>
            <a:ext cx="11573197" cy="72424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ALU</a:t>
            </a:r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FF6EB47C-BF0A-747A-18B9-482F05C696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58" t="761" r="3319"/>
          <a:stretch/>
        </p:blipFill>
        <p:spPr>
          <a:xfrm>
            <a:off x="96252" y="1327355"/>
            <a:ext cx="11999495" cy="5259232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479AFF99-9A3C-333F-7E33-6CD967737ADE}"/>
              </a:ext>
            </a:extLst>
          </p:cNvPr>
          <p:cNvSpPr txBox="1"/>
          <p:nvPr/>
        </p:nvSpPr>
        <p:spPr>
          <a:xfrm>
            <a:off x="8614207" y="2807936"/>
            <a:ext cx="1272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MUXA</a:t>
            </a:r>
            <a:endParaRPr lang="fr-FR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4E7482-0C44-0D12-1F7B-788B142C05EC}"/>
              </a:ext>
            </a:extLst>
          </p:cNvPr>
          <p:cNvSpPr txBox="1"/>
          <p:nvPr/>
        </p:nvSpPr>
        <p:spPr>
          <a:xfrm>
            <a:off x="8879093" y="4638313"/>
            <a:ext cx="1272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MUXB</a:t>
            </a:r>
            <a:endParaRPr lang="fr-FR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B28489F-CCB2-5C7D-4F3C-0BE30D5B4F3F}"/>
              </a:ext>
            </a:extLst>
          </p:cNvPr>
          <p:cNvSpPr txBox="1"/>
          <p:nvPr/>
        </p:nvSpPr>
        <p:spPr>
          <a:xfrm>
            <a:off x="1261903" y="4822979"/>
            <a:ext cx="992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</a:t>
            </a:r>
            <a:endParaRPr lang="fr-FR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4BFBBCA-E8F4-2A61-0404-CCA76A07B50D}"/>
              </a:ext>
            </a:extLst>
          </p:cNvPr>
          <p:cNvSpPr/>
          <p:nvPr/>
        </p:nvSpPr>
        <p:spPr>
          <a:xfrm>
            <a:off x="9296617" y="3288357"/>
            <a:ext cx="1415846" cy="15346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013795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CF6D02E5-8F55-4550-89AB-11A26AA738C5}"/>
              </a:ext>
            </a:extLst>
          </p:cNvPr>
          <p:cNvGrpSpPr/>
          <p:nvPr/>
        </p:nvGrpSpPr>
        <p:grpSpPr>
          <a:xfrm rot="16200000">
            <a:off x="2534771" y="1212731"/>
            <a:ext cx="4654558" cy="2467899"/>
            <a:chOff x="1997476" y="1988598"/>
            <a:chExt cx="8655728" cy="3284738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F4BAE45-ED18-0903-15D2-27DF4755F7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>
                          <a14:foregroundMark x1="74124" y1="55081" x2="75526" y2="55081"/>
                          <a14:foregroundMark x1="75526" y1="54734" x2="75844" y2="55081"/>
                          <a14:foregroundMark x1="25621" y1="50924" x2="25621" y2="50924"/>
                          <a14:foregroundMark x1="25621" y1="50808" x2="26068" y2="52309"/>
                          <a14:backgroundMark x1="17591" y1="39954" x2="21160" y2="52771"/>
                          <a14:backgroundMark x1="21160" y1="52771" x2="23072" y2="53349"/>
                          <a14:backgroundMark x1="19822" y1="41109" x2="24665" y2="57044"/>
                          <a14:backgroundMark x1="20523" y1="43418" x2="26259" y2="62125"/>
                          <a14:backgroundMark x1="26259" y1="62125" x2="26577" y2="61316"/>
                          <a14:backgroundMark x1="28808" y1="27136" x2="36265" y2="28637"/>
                          <a14:backgroundMark x1="62269" y1="29215" x2="66412" y2="29330"/>
                          <a14:backgroundMark x1="66412" y1="29330" x2="70746" y2="29215"/>
                          <a14:backgroundMark x1="87444" y1="44919" x2="84194" y2="55427"/>
                          <a14:backgroundMark x1="53728" y1="76790" x2="44359" y2="76790"/>
                        </a14:backgroundRemoval>
                      </a14:imgEffect>
                    </a14:imgLayer>
                  </a14:imgProps>
                </a:ext>
              </a:extLst>
            </a:blip>
            <a:srcRect l="16384" t="28595" r="12621" b="22592"/>
            <a:stretch/>
          </p:blipFill>
          <p:spPr>
            <a:xfrm>
              <a:off x="1997476" y="1988598"/>
              <a:ext cx="8655728" cy="3284738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631760C-8199-F9A9-9EAD-55D1C96DE202}"/>
                </a:ext>
              </a:extLst>
            </p:cNvPr>
            <p:cNvSpPr/>
            <p:nvPr/>
          </p:nvSpPr>
          <p:spPr>
            <a:xfrm>
              <a:off x="3790765" y="2388093"/>
              <a:ext cx="719091" cy="736847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337F5BB-62B3-47EA-F1A9-F9CCDB85D1F6}"/>
                </a:ext>
              </a:extLst>
            </p:cNvPr>
            <p:cNvSpPr/>
            <p:nvPr/>
          </p:nvSpPr>
          <p:spPr>
            <a:xfrm>
              <a:off x="7941075" y="2460594"/>
              <a:ext cx="719091" cy="736847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B93C303-BB8F-5504-7642-26847D567ED9}"/>
                </a:ext>
              </a:extLst>
            </p:cNvPr>
            <p:cNvSpPr/>
            <p:nvPr/>
          </p:nvSpPr>
          <p:spPr>
            <a:xfrm>
              <a:off x="5736454" y="3783367"/>
              <a:ext cx="719091" cy="736847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427C388-6A08-E892-855E-C6208F833C3D}"/>
              </a:ext>
            </a:extLst>
          </p:cNvPr>
          <p:cNvCxnSpPr/>
          <p:nvPr/>
        </p:nvCxnSpPr>
        <p:spPr>
          <a:xfrm>
            <a:off x="2261187" y="1455254"/>
            <a:ext cx="156503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E3FC6CE-331E-F5A4-A8E3-5439F5FBF4EB}"/>
              </a:ext>
            </a:extLst>
          </p:cNvPr>
          <p:cNvCxnSpPr>
            <a:cxnSpLocks/>
          </p:cNvCxnSpPr>
          <p:nvPr/>
        </p:nvCxnSpPr>
        <p:spPr>
          <a:xfrm flipV="1">
            <a:off x="5530162" y="1455254"/>
            <a:ext cx="6400791" cy="503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94B2B30-8AC3-DC4F-0C0A-DE8C9522B4FD}"/>
              </a:ext>
            </a:extLst>
          </p:cNvPr>
          <p:cNvCxnSpPr>
            <a:cxnSpLocks/>
          </p:cNvCxnSpPr>
          <p:nvPr/>
        </p:nvCxnSpPr>
        <p:spPr>
          <a:xfrm>
            <a:off x="2261187" y="778323"/>
            <a:ext cx="160272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D486F4D-1B89-60DC-0D6E-E65EB41DF8C0}"/>
              </a:ext>
            </a:extLst>
          </p:cNvPr>
          <p:cNvCxnSpPr/>
          <p:nvPr/>
        </p:nvCxnSpPr>
        <p:spPr>
          <a:xfrm>
            <a:off x="2261187" y="3809631"/>
            <a:ext cx="156503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572B97A-4E6B-5A17-0EC1-BDEB134DCED4}"/>
              </a:ext>
            </a:extLst>
          </p:cNvPr>
          <p:cNvCxnSpPr>
            <a:cxnSpLocks/>
          </p:cNvCxnSpPr>
          <p:nvPr/>
        </p:nvCxnSpPr>
        <p:spPr>
          <a:xfrm>
            <a:off x="5530162" y="2294514"/>
            <a:ext cx="95396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00B1889-6626-16A8-CD99-709E3217066D}"/>
              </a:ext>
            </a:extLst>
          </p:cNvPr>
          <p:cNvCxnSpPr>
            <a:cxnSpLocks/>
          </p:cNvCxnSpPr>
          <p:nvPr/>
        </p:nvCxnSpPr>
        <p:spPr>
          <a:xfrm>
            <a:off x="5530162" y="3063232"/>
            <a:ext cx="95396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13D9745-6EC3-4407-08E0-D1593BB542A7}"/>
              </a:ext>
            </a:extLst>
          </p:cNvPr>
          <p:cNvSpPr txBox="1"/>
          <p:nvPr/>
        </p:nvSpPr>
        <p:spPr>
          <a:xfrm>
            <a:off x="3857691" y="492232"/>
            <a:ext cx="5536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  <a:endParaRPr kumimoji="0" lang="fr-FR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04FBD3C-D5FA-FE1C-7E6A-D29665CEB12A}"/>
              </a:ext>
            </a:extLst>
          </p:cNvPr>
          <p:cNvSpPr txBox="1"/>
          <p:nvPr/>
        </p:nvSpPr>
        <p:spPr>
          <a:xfrm>
            <a:off x="3857691" y="1175636"/>
            <a:ext cx="5536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  <a:endParaRPr kumimoji="0" lang="fr-FR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50BE2E9-9510-1C6E-BDDC-3102F470BC44}"/>
              </a:ext>
            </a:extLst>
          </p:cNvPr>
          <p:cNvSpPr txBox="1"/>
          <p:nvPr/>
        </p:nvSpPr>
        <p:spPr>
          <a:xfrm>
            <a:off x="3826218" y="3580015"/>
            <a:ext cx="8468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</a:t>
            </a:r>
            <a:endParaRPr kumimoji="0" lang="fr-FR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45BF8D5-9BA1-AD93-D07C-A0E3D964EB75}"/>
              </a:ext>
            </a:extLst>
          </p:cNvPr>
          <p:cNvSpPr txBox="1"/>
          <p:nvPr/>
        </p:nvSpPr>
        <p:spPr>
          <a:xfrm>
            <a:off x="5039361" y="1133644"/>
            <a:ext cx="5536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</a:t>
            </a:r>
            <a:endParaRPr kumimoji="0" lang="fr-FR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B7B3AD1-483A-83F8-7CB8-D2C82EC8A2B0}"/>
              </a:ext>
            </a:extLst>
          </p:cNvPr>
          <p:cNvSpPr txBox="1"/>
          <p:nvPr/>
        </p:nvSpPr>
        <p:spPr>
          <a:xfrm>
            <a:off x="4567898" y="2021970"/>
            <a:ext cx="1025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Cout</a:t>
            </a:r>
            <a:endParaRPr kumimoji="0" lang="fr-FR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9DC77D0-054D-2EFF-F958-62A758DAE409}"/>
              </a:ext>
            </a:extLst>
          </p:cNvPr>
          <p:cNvSpPr txBox="1"/>
          <p:nvPr/>
        </p:nvSpPr>
        <p:spPr>
          <a:xfrm>
            <a:off x="3928250" y="2812803"/>
            <a:ext cx="16973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Overflow</a:t>
            </a:r>
            <a:endParaRPr kumimoji="0" lang="fr-FR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8BCBF98-8C18-EC4B-8265-BBBCD5153F6A}"/>
              </a:ext>
            </a:extLst>
          </p:cNvPr>
          <p:cNvCxnSpPr>
            <a:cxnSpLocks/>
          </p:cNvCxnSpPr>
          <p:nvPr/>
        </p:nvCxnSpPr>
        <p:spPr>
          <a:xfrm>
            <a:off x="449090" y="624832"/>
            <a:ext cx="953965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26B7B27-BE84-F8E8-95D4-0A36683F0740}"/>
              </a:ext>
            </a:extLst>
          </p:cNvPr>
          <p:cNvCxnSpPr>
            <a:cxnSpLocks/>
          </p:cNvCxnSpPr>
          <p:nvPr/>
        </p:nvCxnSpPr>
        <p:spPr>
          <a:xfrm>
            <a:off x="449090" y="1532110"/>
            <a:ext cx="953965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193429F-F906-F5E9-3F86-EE30D4E6DFBF}"/>
              </a:ext>
            </a:extLst>
          </p:cNvPr>
          <p:cNvSpPr txBox="1"/>
          <p:nvPr/>
        </p:nvSpPr>
        <p:spPr>
          <a:xfrm>
            <a:off x="261047" y="0"/>
            <a:ext cx="1706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MUXA</a:t>
            </a:r>
            <a:endParaRPr kumimoji="0" lang="fr-F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D56E9AF-0431-FCE1-9894-F87AF2A14B68}"/>
              </a:ext>
            </a:extLst>
          </p:cNvPr>
          <p:cNvSpPr txBox="1"/>
          <p:nvPr/>
        </p:nvSpPr>
        <p:spPr>
          <a:xfrm>
            <a:off x="261047" y="969732"/>
            <a:ext cx="1706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MUXB</a:t>
            </a:r>
            <a:endParaRPr kumimoji="0" lang="fr-F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DE419EC-55DB-0CB6-A7AE-A57E539D3487}"/>
              </a:ext>
            </a:extLst>
          </p:cNvPr>
          <p:cNvCxnSpPr>
            <a:cxnSpLocks/>
          </p:cNvCxnSpPr>
          <p:nvPr/>
        </p:nvCxnSpPr>
        <p:spPr>
          <a:xfrm>
            <a:off x="618816" y="3865523"/>
            <a:ext cx="953965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FE25821C-979E-4620-B1B1-4D884825F2CD}"/>
              </a:ext>
            </a:extLst>
          </p:cNvPr>
          <p:cNvSpPr txBox="1"/>
          <p:nvPr/>
        </p:nvSpPr>
        <p:spPr>
          <a:xfrm>
            <a:off x="430773" y="3240691"/>
            <a:ext cx="1706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ADDSUB</a:t>
            </a:r>
            <a:endParaRPr kumimoji="0" lang="fr-F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879D336-B2B1-E21A-F78A-13A1E8729BD3}"/>
              </a:ext>
            </a:extLst>
          </p:cNvPr>
          <p:cNvSpPr txBox="1"/>
          <p:nvPr/>
        </p:nvSpPr>
        <p:spPr>
          <a:xfrm>
            <a:off x="6870286" y="3164681"/>
            <a:ext cx="60960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TMP(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)&lt;='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';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TMP(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)&lt;=B(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 </a:t>
            </a:r>
            <a:r>
              <a:rPr kumimoji="0" lang="fr-FR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when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op='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' </a:t>
            </a:r>
            <a:r>
              <a:rPr kumimoji="0" lang="fr-FR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else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not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B(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TMP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(2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)&lt;=B(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 </a:t>
            </a:r>
            <a:r>
              <a:rPr kumimoji="0" lang="fr-FR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when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op='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' </a:t>
            </a:r>
            <a:r>
              <a:rPr kumimoji="0" lang="fr-FR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else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not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B(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TMP(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)&lt;=B(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 </a:t>
            </a:r>
            <a:r>
              <a:rPr kumimoji="0" lang="fr-FR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when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op='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' </a:t>
            </a:r>
            <a:r>
              <a:rPr kumimoji="0" lang="fr-FR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else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not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B(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FA0:full_adder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port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map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(A(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),B(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),OP, R(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),C1);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FA1:full_adder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port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map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(A(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),TMP(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),C1, R(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),C2);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FA2:full_adder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port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map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(A(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),TMP(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),C2, R(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),C3);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FA3:full_adder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port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map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(A(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),TMP(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),C3, R(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),C4);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OVERFLOW &lt;= C3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XOR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C4 ;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Cout &lt;= C4;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R&lt;=res(</a:t>
            </a:r>
            <a:r>
              <a:rPr kumimoji="0" lang="pt-BR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 &amp; res(</a:t>
            </a:r>
            <a:r>
              <a:rPr kumimoji="0" lang="pt-BR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 &amp; res(</a:t>
            </a:r>
            <a:r>
              <a:rPr kumimoji="0" lang="pt-BR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 &amp; res (</a:t>
            </a:r>
            <a:r>
              <a:rPr kumimoji="0" lang="pt-BR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);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2FA993-CECF-1962-DC28-3ED32C7F80F7}"/>
              </a:ext>
            </a:extLst>
          </p:cNvPr>
          <p:cNvSpPr txBox="1"/>
          <p:nvPr/>
        </p:nvSpPr>
        <p:spPr>
          <a:xfrm>
            <a:off x="193941" y="4646735"/>
            <a:ext cx="629018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 err="1">
                <a:solidFill>
                  <a:srgbClr val="0070C0"/>
                </a:solidFill>
              </a:rPr>
              <a:t>entity</a:t>
            </a:r>
            <a:r>
              <a:rPr lang="fr-FR" dirty="0"/>
              <a:t> alu </a:t>
            </a:r>
            <a:r>
              <a:rPr lang="fr-FR" b="1" dirty="0" err="1">
                <a:solidFill>
                  <a:srgbClr val="0070C0"/>
                </a:solidFill>
              </a:rPr>
              <a:t>is</a:t>
            </a:r>
            <a:endParaRPr lang="fr-FR" b="1" dirty="0">
              <a:solidFill>
                <a:srgbClr val="0070C0"/>
              </a:solidFill>
            </a:endParaRPr>
          </a:p>
          <a:p>
            <a:r>
              <a:rPr lang="fr-FR" dirty="0"/>
              <a:t>   </a:t>
            </a:r>
            <a:r>
              <a:rPr lang="fr-FR" b="1" dirty="0">
                <a:solidFill>
                  <a:srgbClr val="0070C0"/>
                </a:solidFill>
              </a:rPr>
              <a:t>port</a:t>
            </a:r>
            <a:r>
              <a:rPr lang="fr-FR" dirty="0"/>
              <a:t>( OP: </a:t>
            </a:r>
            <a:r>
              <a:rPr lang="fr-FR" b="1" dirty="0">
                <a:solidFill>
                  <a:srgbClr val="0070C0"/>
                </a:solidFill>
              </a:rPr>
              <a:t>in</a:t>
            </a:r>
            <a:r>
              <a:rPr lang="fr-FR" dirty="0"/>
              <a:t> </a:t>
            </a:r>
            <a:r>
              <a:rPr lang="fr-FR" b="1" dirty="0" err="1">
                <a:solidFill>
                  <a:srgbClr val="FF0000"/>
                </a:solidFill>
              </a:rPr>
              <a:t>std_logic</a:t>
            </a:r>
            <a:r>
              <a:rPr lang="fr-FR" dirty="0"/>
              <a:t>;		</a:t>
            </a:r>
          </a:p>
          <a:p>
            <a:r>
              <a:rPr lang="fr-FR" dirty="0"/>
              <a:t>          A,B  : </a:t>
            </a:r>
            <a:r>
              <a:rPr lang="fr-FR" b="1" dirty="0">
                <a:solidFill>
                  <a:srgbClr val="0070C0"/>
                </a:solidFill>
              </a:rPr>
              <a:t>in</a:t>
            </a:r>
            <a:r>
              <a:rPr lang="fr-FR" dirty="0"/>
              <a:t> </a:t>
            </a:r>
            <a:r>
              <a:rPr lang="fr-FR" b="1" dirty="0" err="1">
                <a:solidFill>
                  <a:srgbClr val="FF0000"/>
                </a:solidFill>
              </a:rPr>
              <a:t>std_logic_vector</a:t>
            </a:r>
            <a:r>
              <a:rPr lang="fr-FR" dirty="0"/>
              <a:t>(</a:t>
            </a:r>
            <a:r>
              <a:rPr lang="fr-FR" b="1" dirty="0">
                <a:solidFill>
                  <a:srgbClr val="FFC000"/>
                </a:solidFill>
              </a:rPr>
              <a:t>3</a:t>
            </a:r>
            <a:r>
              <a:rPr lang="fr-FR" dirty="0"/>
              <a:t> </a:t>
            </a:r>
            <a:r>
              <a:rPr lang="fr-FR" b="1" dirty="0" err="1">
                <a:solidFill>
                  <a:srgbClr val="0070C0"/>
                </a:solidFill>
              </a:rPr>
              <a:t>downto</a:t>
            </a:r>
            <a:r>
              <a:rPr lang="fr-FR" dirty="0"/>
              <a:t> </a:t>
            </a:r>
            <a:r>
              <a:rPr lang="fr-FR" b="1" dirty="0">
                <a:solidFill>
                  <a:srgbClr val="FFC000"/>
                </a:solidFill>
              </a:rPr>
              <a:t>0</a:t>
            </a:r>
            <a:r>
              <a:rPr lang="fr-FR" dirty="0"/>
              <a:t>); </a:t>
            </a:r>
          </a:p>
          <a:p>
            <a:r>
              <a:rPr lang="fr-FR" dirty="0"/>
              <a:t>          R  : </a:t>
            </a:r>
            <a:r>
              <a:rPr lang="fr-FR" b="1" dirty="0">
                <a:solidFill>
                  <a:srgbClr val="0070C0"/>
                </a:solidFill>
              </a:rPr>
              <a:t>out</a:t>
            </a:r>
            <a:r>
              <a:rPr lang="fr-FR" dirty="0"/>
              <a:t> </a:t>
            </a:r>
            <a:r>
              <a:rPr lang="fr-FR" b="1" dirty="0" err="1">
                <a:solidFill>
                  <a:srgbClr val="FF0000"/>
                </a:solidFill>
              </a:rPr>
              <a:t>std_logic_vector</a:t>
            </a:r>
            <a:r>
              <a:rPr lang="fr-FR" dirty="0"/>
              <a:t>(</a:t>
            </a:r>
            <a:r>
              <a:rPr lang="fr-FR" b="1" dirty="0">
                <a:solidFill>
                  <a:srgbClr val="FFC000"/>
                </a:solidFill>
              </a:rPr>
              <a:t>3</a:t>
            </a:r>
            <a:r>
              <a:rPr lang="fr-FR" dirty="0"/>
              <a:t> </a:t>
            </a:r>
            <a:r>
              <a:rPr lang="fr-FR" b="1" dirty="0" err="1">
                <a:solidFill>
                  <a:srgbClr val="0070C0"/>
                </a:solidFill>
              </a:rPr>
              <a:t>downto</a:t>
            </a:r>
            <a:r>
              <a:rPr lang="fr-FR" dirty="0"/>
              <a:t> </a:t>
            </a:r>
            <a:r>
              <a:rPr lang="fr-FR" b="1" dirty="0">
                <a:solidFill>
                  <a:srgbClr val="FFC000"/>
                </a:solidFill>
              </a:rPr>
              <a:t>0</a:t>
            </a:r>
            <a:r>
              <a:rPr lang="fr-FR" dirty="0"/>
              <a:t>):=</a:t>
            </a:r>
            <a:r>
              <a:rPr lang="fr-FR" b="1" dirty="0">
                <a:solidFill>
                  <a:srgbClr val="7030A0"/>
                </a:solidFill>
              </a:rPr>
              <a:t>"0000</a:t>
            </a:r>
            <a:r>
              <a:rPr lang="fr-FR" dirty="0"/>
              <a:t>"; </a:t>
            </a:r>
          </a:p>
          <a:p>
            <a:r>
              <a:rPr lang="fr-FR" dirty="0"/>
              <a:t>          Cout, OVERFLOW : </a:t>
            </a:r>
            <a:r>
              <a:rPr lang="fr-FR" b="1" dirty="0">
                <a:solidFill>
                  <a:srgbClr val="0070C0"/>
                </a:solidFill>
              </a:rPr>
              <a:t>out</a:t>
            </a:r>
            <a:r>
              <a:rPr lang="fr-FR" dirty="0"/>
              <a:t> </a:t>
            </a:r>
            <a:r>
              <a:rPr lang="fr-FR" b="1" dirty="0" err="1">
                <a:solidFill>
                  <a:srgbClr val="FF0000"/>
                </a:solidFill>
              </a:rPr>
              <a:t>std_logic</a:t>
            </a:r>
            <a:r>
              <a:rPr lang="fr-FR" dirty="0"/>
              <a:t>);</a:t>
            </a:r>
          </a:p>
          <a:p>
            <a:r>
              <a:rPr lang="fr-FR" b="1" dirty="0">
                <a:solidFill>
                  <a:srgbClr val="0070C0"/>
                </a:solidFill>
              </a:rPr>
              <a:t>end</a:t>
            </a:r>
            <a:r>
              <a:rPr lang="fr-FR" dirty="0"/>
              <a:t> alu;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3E3B2C-E1D3-6C61-538D-77D876BFC0E9}"/>
              </a:ext>
            </a:extLst>
          </p:cNvPr>
          <p:cNvSpPr txBox="1"/>
          <p:nvPr/>
        </p:nvSpPr>
        <p:spPr>
          <a:xfrm>
            <a:off x="6785720" y="2015953"/>
            <a:ext cx="629018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0070C0"/>
                </a:solidFill>
              </a:rPr>
              <a:t>signal</a:t>
            </a:r>
            <a:r>
              <a:rPr lang="fr-FR" dirty="0"/>
              <a:t> C1, C2, C3, C4: </a:t>
            </a:r>
            <a:r>
              <a:rPr lang="fr-FR" b="1" dirty="0" err="1">
                <a:solidFill>
                  <a:srgbClr val="FF0000"/>
                </a:solidFill>
              </a:rPr>
              <a:t>std_logic</a:t>
            </a:r>
            <a:r>
              <a:rPr lang="fr-FR" dirty="0"/>
              <a:t>:='</a:t>
            </a:r>
            <a:r>
              <a:rPr lang="fr-FR" b="1" dirty="0">
                <a:solidFill>
                  <a:srgbClr val="FFC000"/>
                </a:solidFill>
              </a:rPr>
              <a:t>0</a:t>
            </a:r>
            <a:r>
              <a:rPr lang="fr-FR" dirty="0"/>
              <a:t>';</a:t>
            </a:r>
          </a:p>
          <a:p>
            <a:r>
              <a:rPr lang="fr-FR" b="1" dirty="0">
                <a:solidFill>
                  <a:srgbClr val="0070C0"/>
                </a:solidFill>
              </a:rPr>
              <a:t>signal</a:t>
            </a:r>
            <a:r>
              <a:rPr lang="fr-FR" dirty="0"/>
              <a:t> TMP: </a:t>
            </a:r>
            <a:r>
              <a:rPr lang="fr-FR" b="1" dirty="0" err="1">
                <a:solidFill>
                  <a:srgbClr val="FF0000"/>
                </a:solidFill>
              </a:rPr>
              <a:t>std_logic_vector</a:t>
            </a:r>
            <a:r>
              <a:rPr lang="fr-FR" dirty="0"/>
              <a:t>(</a:t>
            </a:r>
            <a:r>
              <a:rPr lang="fr-FR" b="1" dirty="0">
                <a:solidFill>
                  <a:srgbClr val="FFC000"/>
                </a:solidFill>
              </a:rPr>
              <a:t>3</a:t>
            </a:r>
            <a:r>
              <a:rPr lang="fr-FR" dirty="0"/>
              <a:t> </a:t>
            </a:r>
            <a:r>
              <a:rPr lang="fr-FR" b="1" dirty="0" err="1">
                <a:solidFill>
                  <a:srgbClr val="0070C0"/>
                </a:solidFill>
              </a:rPr>
              <a:t>downto</a:t>
            </a:r>
            <a:r>
              <a:rPr lang="fr-FR" dirty="0"/>
              <a:t> </a:t>
            </a:r>
            <a:r>
              <a:rPr lang="fr-FR" b="1" dirty="0">
                <a:solidFill>
                  <a:srgbClr val="FFC000"/>
                </a:solidFill>
              </a:rPr>
              <a:t>0</a:t>
            </a:r>
            <a:r>
              <a:rPr lang="fr-FR" dirty="0"/>
              <a:t>);</a:t>
            </a:r>
          </a:p>
          <a:p>
            <a:r>
              <a:rPr lang="fr-FR" b="1" dirty="0">
                <a:solidFill>
                  <a:srgbClr val="0070C0"/>
                </a:solidFill>
              </a:rPr>
              <a:t>signal</a:t>
            </a:r>
            <a:r>
              <a:rPr lang="fr-FR" dirty="0"/>
              <a:t> </a:t>
            </a:r>
            <a:r>
              <a:rPr lang="fr-FR" dirty="0" err="1"/>
              <a:t>res:</a:t>
            </a:r>
            <a:r>
              <a:rPr lang="fr-FR" b="1" dirty="0" err="1">
                <a:solidFill>
                  <a:srgbClr val="FF0000"/>
                </a:solidFill>
              </a:rPr>
              <a:t>std_logic_vector</a:t>
            </a:r>
            <a:r>
              <a:rPr lang="fr-FR" dirty="0"/>
              <a:t>(</a:t>
            </a:r>
            <a:r>
              <a:rPr lang="fr-FR" b="1" dirty="0">
                <a:solidFill>
                  <a:srgbClr val="FFC000"/>
                </a:solidFill>
              </a:rPr>
              <a:t>3</a:t>
            </a:r>
            <a:r>
              <a:rPr lang="fr-FR" dirty="0"/>
              <a:t> </a:t>
            </a:r>
            <a:r>
              <a:rPr lang="fr-FR" b="1" dirty="0" err="1">
                <a:solidFill>
                  <a:srgbClr val="0070C0"/>
                </a:solidFill>
              </a:rPr>
              <a:t>downto</a:t>
            </a:r>
            <a:r>
              <a:rPr lang="fr-FR" dirty="0"/>
              <a:t> </a:t>
            </a:r>
            <a:r>
              <a:rPr lang="fr-FR" b="1" dirty="0">
                <a:solidFill>
                  <a:srgbClr val="FFC000"/>
                </a:solidFill>
              </a:rPr>
              <a:t>0</a:t>
            </a:r>
            <a:r>
              <a:rPr lang="fr-FR" dirty="0"/>
              <a:t>);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367654C-AB98-1F3D-9B85-DAB6B265D1D2}"/>
              </a:ext>
            </a:extLst>
          </p:cNvPr>
          <p:cNvCxnSpPr>
            <a:cxnSpLocks/>
          </p:cNvCxnSpPr>
          <p:nvPr/>
        </p:nvCxnSpPr>
        <p:spPr>
          <a:xfrm>
            <a:off x="6615682" y="1985015"/>
            <a:ext cx="47062" cy="474807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485657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6111" y="242243"/>
            <a:ext cx="11573197" cy="72424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Temporary Register</a:t>
            </a:r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FF6EB47C-BF0A-747A-18B9-482F05C696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58" t="761" r="3319"/>
          <a:stretch/>
        </p:blipFill>
        <p:spPr>
          <a:xfrm>
            <a:off x="96252" y="1327355"/>
            <a:ext cx="11999495" cy="5259232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479AFF99-9A3C-333F-7E33-6CD967737ADE}"/>
              </a:ext>
            </a:extLst>
          </p:cNvPr>
          <p:cNvSpPr txBox="1"/>
          <p:nvPr/>
        </p:nvSpPr>
        <p:spPr>
          <a:xfrm>
            <a:off x="8614207" y="2807936"/>
            <a:ext cx="1272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MUXA</a:t>
            </a:r>
            <a:endParaRPr lang="fr-FR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4E7482-0C44-0D12-1F7B-788B142C05EC}"/>
              </a:ext>
            </a:extLst>
          </p:cNvPr>
          <p:cNvSpPr txBox="1"/>
          <p:nvPr/>
        </p:nvSpPr>
        <p:spPr>
          <a:xfrm>
            <a:off x="8879093" y="4638313"/>
            <a:ext cx="1272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MUXB</a:t>
            </a:r>
            <a:endParaRPr lang="fr-FR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B28489F-CCB2-5C7D-4F3C-0BE30D5B4F3F}"/>
              </a:ext>
            </a:extLst>
          </p:cNvPr>
          <p:cNvSpPr txBox="1"/>
          <p:nvPr/>
        </p:nvSpPr>
        <p:spPr>
          <a:xfrm>
            <a:off x="1261903" y="4822979"/>
            <a:ext cx="992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</a:t>
            </a:r>
            <a:endParaRPr lang="fr-FR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4BFBBCA-E8F4-2A61-0404-CCA76A07B50D}"/>
              </a:ext>
            </a:extLst>
          </p:cNvPr>
          <p:cNvSpPr/>
          <p:nvPr/>
        </p:nvSpPr>
        <p:spPr>
          <a:xfrm>
            <a:off x="10299991" y="3337539"/>
            <a:ext cx="1795755" cy="14854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0552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6111" y="242243"/>
            <a:ext cx="11573197" cy="724247"/>
          </a:xfrm>
        </p:spPr>
        <p:txBody>
          <a:bodyPr/>
          <a:lstStyle/>
          <a:p>
            <a:r>
              <a:rPr lang="en-US" dirty="0"/>
              <a:t>Control Unit</a:t>
            </a:r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FF6EB47C-BF0A-747A-18B9-482F05C696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58" t="761" r="3319"/>
          <a:stretch/>
        </p:blipFill>
        <p:spPr>
          <a:xfrm>
            <a:off x="96252" y="1327355"/>
            <a:ext cx="11999495" cy="5259232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479AFF99-9A3C-333F-7E33-6CD967737ADE}"/>
              </a:ext>
            </a:extLst>
          </p:cNvPr>
          <p:cNvSpPr txBox="1"/>
          <p:nvPr/>
        </p:nvSpPr>
        <p:spPr>
          <a:xfrm>
            <a:off x="8614207" y="2807936"/>
            <a:ext cx="1272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MUXA</a:t>
            </a:r>
            <a:endParaRPr lang="fr-FR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4E7482-0C44-0D12-1F7B-788B142C05EC}"/>
              </a:ext>
            </a:extLst>
          </p:cNvPr>
          <p:cNvSpPr txBox="1"/>
          <p:nvPr/>
        </p:nvSpPr>
        <p:spPr>
          <a:xfrm>
            <a:off x="8879093" y="4638313"/>
            <a:ext cx="1272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MUXB</a:t>
            </a:r>
            <a:endParaRPr lang="fr-FR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B28489F-CCB2-5C7D-4F3C-0BE30D5B4F3F}"/>
              </a:ext>
            </a:extLst>
          </p:cNvPr>
          <p:cNvSpPr txBox="1"/>
          <p:nvPr/>
        </p:nvSpPr>
        <p:spPr>
          <a:xfrm>
            <a:off x="1261903" y="4822979"/>
            <a:ext cx="992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</a:t>
            </a:r>
            <a:endParaRPr lang="fr-FR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4BFBBCA-E8F4-2A61-0404-CCA76A07B50D}"/>
              </a:ext>
            </a:extLst>
          </p:cNvPr>
          <p:cNvSpPr/>
          <p:nvPr/>
        </p:nvSpPr>
        <p:spPr>
          <a:xfrm>
            <a:off x="4247535" y="1327354"/>
            <a:ext cx="1415846" cy="72424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780552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9A8631B-0DAB-F26E-108D-ED92BE719DC7}"/>
              </a:ext>
            </a:extLst>
          </p:cNvPr>
          <p:cNvCxnSpPr>
            <a:cxnSpLocks/>
          </p:cNvCxnSpPr>
          <p:nvPr/>
        </p:nvCxnSpPr>
        <p:spPr>
          <a:xfrm>
            <a:off x="6899776" y="1939886"/>
            <a:ext cx="5292224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10FD1FD7-B7C9-B47C-8D99-08B77EAE5E26}"/>
              </a:ext>
            </a:extLst>
          </p:cNvPr>
          <p:cNvGrpSpPr/>
          <p:nvPr/>
        </p:nvGrpSpPr>
        <p:grpSpPr>
          <a:xfrm>
            <a:off x="4648667" y="966765"/>
            <a:ext cx="3403952" cy="2871321"/>
            <a:chOff x="4096512" y="1133856"/>
            <a:chExt cx="3096768" cy="380390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30242CF-6D76-273E-7205-C6694401A02D}"/>
                </a:ext>
              </a:extLst>
            </p:cNvPr>
            <p:cNvSpPr/>
            <p:nvPr/>
          </p:nvSpPr>
          <p:spPr>
            <a:xfrm>
              <a:off x="4096512" y="1133856"/>
              <a:ext cx="3096768" cy="380390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3E982520-B77D-05A0-B7B3-8BD44A76F938}"/>
                </a:ext>
              </a:extLst>
            </p:cNvPr>
            <p:cNvSpPr/>
            <p:nvPr/>
          </p:nvSpPr>
          <p:spPr>
            <a:xfrm>
              <a:off x="5340097" y="4425696"/>
              <a:ext cx="563935" cy="512064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3C7DBF4-62A3-004B-5900-396905DEC796}"/>
              </a:ext>
            </a:extLst>
          </p:cNvPr>
          <p:cNvCxnSpPr>
            <a:cxnSpLocks/>
          </p:cNvCxnSpPr>
          <p:nvPr/>
        </p:nvCxnSpPr>
        <p:spPr>
          <a:xfrm>
            <a:off x="0" y="1406586"/>
            <a:ext cx="4571882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87DE299-A94C-D4C2-9D45-F8709AAF7C1B}"/>
              </a:ext>
            </a:extLst>
          </p:cNvPr>
          <p:cNvSpPr txBox="1"/>
          <p:nvPr/>
        </p:nvSpPr>
        <p:spPr>
          <a:xfrm>
            <a:off x="4696968" y="1116896"/>
            <a:ext cx="8778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endParaRPr kumimoji="0" lang="fr-FR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21BE4B-23BB-DAD9-3063-80CD0512FE70}"/>
              </a:ext>
            </a:extLst>
          </p:cNvPr>
          <p:cNvSpPr txBox="1"/>
          <p:nvPr/>
        </p:nvSpPr>
        <p:spPr>
          <a:xfrm>
            <a:off x="4718900" y="2673525"/>
            <a:ext cx="24455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Sync_Reset</a:t>
            </a:r>
            <a:endParaRPr kumimoji="0" lang="fr-FR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67B6768-5AC0-D5FE-99F3-FA6AA93FBAE2}"/>
              </a:ext>
            </a:extLst>
          </p:cNvPr>
          <p:cNvCxnSpPr>
            <a:cxnSpLocks/>
          </p:cNvCxnSpPr>
          <p:nvPr/>
        </p:nvCxnSpPr>
        <p:spPr>
          <a:xfrm>
            <a:off x="3567837" y="3144726"/>
            <a:ext cx="108083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85C6A08C-FC31-BC91-DD0F-659CAF2DB9D4}"/>
              </a:ext>
            </a:extLst>
          </p:cNvPr>
          <p:cNvCxnSpPr>
            <a:cxnSpLocks/>
            <a:endCxn id="9" idx="3"/>
          </p:cNvCxnSpPr>
          <p:nvPr/>
        </p:nvCxnSpPr>
        <p:spPr>
          <a:xfrm flipV="1">
            <a:off x="3535833" y="3838086"/>
            <a:ext cx="2789714" cy="363744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869764C-3E1D-0137-BCAE-B5A45657D9B5}"/>
              </a:ext>
            </a:extLst>
          </p:cNvPr>
          <p:cNvSpPr txBox="1"/>
          <p:nvPr/>
        </p:nvSpPr>
        <p:spPr>
          <a:xfrm>
            <a:off x="7449055" y="1619870"/>
            <a:ext cx="8778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</a:t>
            </a:r>
            <a:endParaRPr kumimoji="0" lang="fr-FR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AC34F7-087A-E8A4-7A89-8F9A2867F601}"/>
              </a:ext>
            </a:extLst>
          </p:cNvPr>
          <p:cNvSpPr txBox="1"/>
          <p:nvPr/>
        </p:nvSpPr>
        <p:spPr>
          <a:xfrm>
            <a:off x="2866157" y="4019958"/>
            <a:ext cx="786475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CLK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5485CD0-E1BC-DBD3-71FD-AC4BA4A143B2}"/>
              </a:ext>
            </a:extLst>
          </p:cNvPr>
          <p:cNvSpPr txBox="1"/>
          <p:nvPr/>
        </p:nvSpPr>
        <p:spPr>
          <a:xfrm>
            <a:off x="5113099" y="946004"/>
            <a:ext cx="1476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</a:t>
            </a:r>
            <a:r>
              <a:rPr kumimoji="0" lang="fr-FR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emp_reg</a:t>
            </a: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A33484E-FF18-952D-465C-24013C929DEF}"/>
              </a:ext>
            </a:extLst>
          </p:cNvPr>
          <p:cNvCxnSpPr>
            <a:cxnSpLocks/>
          </p:cNvCxnSpPr>
          <p:nvPr/>
        </p:nvCxnSpPr>
        <p:spPr>
          <a:xfrm>
            <a:off x="3729417" y="1967041"/>
            <a:ext cx="91925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9900AC6-605D-1A7B-D3C6-E1FA5939051E}"/>
              </a:ext>
            </a:extLst>
          </p:cNvPr>
          <p:cNvSpPr txBox="1"/>
          <p:nvPr/>
        </p:nvSpPr>
        <p:spPr>
          <a:xfrm>
            <a:off x="4668791" y="1660771"/>
            <a:ext cx="21499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Src_reg_en</a:t>
            </a:r>
            <a:endParaRPr kumimoji="0" lang="fr-FR" sz="32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C4BC3B5-B4F7-A8F2-9B0E-263E3C8308B2}"/>
              </a:ext>
            </a:extLst>
          </p:cNvPr>
          <p:cNvSpPr txBox="1"/>
          <p:nvPr/>
        </p:nvSpPr>
        <p:spPr>
          <a:xfrm>
            <a:off x="803776" y="4523974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fr-FR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rising_edge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Clk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)) </a:t>
            </a:r>
            <a:r>
              <a:rPr kumimoji="0" lang="fr-FR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then</a:t>
            </a: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sync_reset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='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') </a:t>
            </a:r>
            <a:r>
              <a:rPr kumimoji="0" lang="fr-FR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then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Q &lt;= (</a:t>
            </a:r>
            <a:r>
              <a:rPr kumimoji="0" lang="fr-FR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others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=&gt; '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');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</a:t>
            </a:r>
            <a:r>
              <a:rPr kumimoji="0" lang="fr-FR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elsif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src_reg_en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'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'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dst_reg_en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='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’)</a:t>
            </a:r>
            <a:r>
              <a:rPr kumimoji="0" lang="fr-FR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then</a:t>
            </a: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Q &lt;= D;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end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end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; 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0210C6BC-E1F8-C2BE-A0EE-A247059522A7}"/>
              </a:ext>
            </a:extLst>
          </p:cNvPr>
          <p:cNvCxnSpPr>
            <a:cxnSpLocks/>
          </p:cNvCxnSpPr>
          <p:nvPr/>
        </p:nvCxnSpPr>
        <p:spPr>
          <a:xfrm>
            <a:off x="3729417" y="2497032"/>
            <a:ext cx="91925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33D3C64-8611-DAF6-97C8-A24E49BFB849}"/>
              </a:ext>
            </a:extLst>
          </p:cNvPr>
          <p:cNvSpPr txBox="1"/>
          <p:nvPr/>
        </p:nvSpPr>
        <p:spPr>
          <a:xfrm>
            <a:off x="4668791" y="2204645"/>
            <a:ext cx="2056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 err="1">
                <a:solidFill>
                  <a:schemeClr val="bg1"/>
                </a:solidFill>
                <a:latin typeface="Calibri" panose="020F0502020204030204"/>
              </a:rPr>
              <a:t>dst</a:t>
            </a:r>
            <a:r>
              <a:rPr kumimoji="0" lang="en-US" sz="32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_</a:t>
            </a:r>
            <a:r>
              <a:rPr kumimoji="0" lang="en-US" sz="320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reg_en</a:t>
            </a:r>
            <a:endParaRPr kumimoji="0" lang="fr-FR" sz="32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2DB08F-CA7C-24B3-516E-5F52D8F2E84E}"/>
              </a:ext>
            </a:extLst>
          </p:cNvPr>
          <p:cNvSpPr txBox="1"/>
          <p:nvPr/>
        </p:nvSpPr>
        <p:spPr>
          <a:xfrm>
            <a:off x="4038" y="1636722"/>
            <a:ext cx="3633947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Src_reg_en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lang="en-GB" sz="1600" dirty="0">
                <a:solidFill>
                  <a:srgbClr val="00B050"/>
                </a:solidFill>
                <a:latin typeface="Calibri" panose="020F0502020204030204"/>
              </a:rPr>
              <a:t>E</a:t>
            </a:r>
            <a:r>
              <a:rPr kumimoji="0" lang="en-GB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nable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to send value from source register along carry to ALU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005494-67CB-1FD8-FCA3-ACE5F1C45858}"/>
              </a:ext>
            </a:extLst>
          </p:cNvPr>
          <p:cNvSpPr txBox="1"/>
          <p:nvPr/>
        </p:nvSpPr>
        <p:spPr>
          <a:xfrm>
            <a:off x="-1" y="2324406"/>
            <a:ext cx="3633947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dst_reg_en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  <a:r>
              <a:rPr lang="en-GB" sz="1600" dirty="0" err="1">
                <a:solidFill>
                  <a:srgbClr val="00B050"/>
                </a:solidFill>
                <a:latin typeface="Calibri" panose="020F0502020204030204"/>
              </a:rPr>
              <a:t>nable</a:t>
            </a:r>
            <a:r>
              <a:rPr lang="en-GB" sz="1600" dirty="0">
                <a:solidFill>
                  <a:srgbClr val="00B050"/>
                </a:solidFill>
                <a:latin typeface="Calibri" panose="020F0502020204030204"/>
              </a:rPr>
              <a:t> to send value from destination register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010938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6111" y="242243"/>
            <a:ext cx="11573197" cy="72424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Multiplexer C</a:t>
            </a:r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FF6EB47C-BF0A-747A-18B9-482F05C696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58" t="761" r="3319"/>
          <a:stretch/>
        </p:blipFill>
        <p:spPr>
          <a:xfrm>
            <a:off x="96252" y="1327355"/>
            <a:ext cx="11999495" cy="5259232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479AFF99-9A3C-333F-7E33-6CD967737ADE}"/>
              </a:ext>
            </a:extLst>
          </p:cNvPr>
          <p:cNvSpPr txBox="1"/>
          <p:nvPr/>
        </p:nvSpPr>
        <p:spPr>
          <a:xfrm>
            <a:off x="8614207" y="2807936"/>
            <a:ext cx="1272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MUXA</a:t>
            </a:r>
            <a:endParaRPr lang="fr-FR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4E7482-0C44-0D12-1F7B-788B142C05EC}"/>
              </a:ext>
            </a:extLst>
          </p:cNvPr>
          <p:cNvSpPr txBox="1"/>
          <p:nvPr/>
        </p:nvSpPr>
        <p:spPr>
          <a:xfrm>
            <a:off x="8879093" y="4638313"/>
            <a:ext cx="1272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MUXB</a:t>
            </a:r>
            <a:endParaRPr lang="fr-FR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B28489F-CCB2-5C7D-4F3C-0BE30D5B4F3F}"/>
              </a:ext>
            </a:extLst>
          </p:cNvPr>
          <p:cNvSpPr txBox="1"/>
          <p:nvPr/>
        </p:nvSpPr>
        <p:spPr>
          <a:xfrm>
            <a:off x="1261903" y="4822979"/>
            <a:ext cx="992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</a:t>
            </a:r>
            <a:endParaRPr lang="fr-FR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4BFBBCA-E8F4-2A61-0404-CCA76A07B50D}"/>
              </a:ext>
            </a:extLst>
          </p:cNvPr>
          <p:cNvSpPr/>
          <p:nvPr/>
        </p:nvSpPr>
        <p:spPr>
          <a:xfrm>
            <a:off x="4680153" y="4911213"/>
            <a:ext cx="1648076" cy="8364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150872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apezoid 3">
            <a:extLst>
              <a:ext uri="{FF2B5EF4-FFF2-40B4-BE49-F238E27FC236}">
                <a16:creationId xmlns:a16="http://schemas.microsoft.com/office/drawing/2014/main" id="{876BC996-4B89-E5D4-600E-C3324FCCE3E9}"/>
              </a:ext>
            </a:extLst>
          </p:cNvPr>
          <p:cNvSpPr/>
          <p:nvPr/>
        </p:nvSpPr>
        <p:spPr>
          <a:xfrm rot="5400000">
            <a:off x="3787287" y="556767"/>
            <a:ext cx="3358662" cy="2703634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CE7CDE2-7AD8-4ADD-1FD9-3A4E507F611D}"/>
              </a:ext>
            </a:extLst>
          </p:cNvPr>
          <p:cNvCxnSpPr>
            <a:cxnSpLocks/>
          </p:cNvCxnSpPr>
          <p:nvPr/>
        </p:nvCxnSpPr>
        <p:spPr>
          <a:xfrm flipH="1" flipV="1">
            <a:off x="5710181" y="3323211"/>
            <a:ext cx="10410" cy="109205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6068C3B-4C75-B242-93F8-289DF03AEC2B}"/>
              </a:ext>
            </a:extLst>
          </p:cNvPr>
          <p:cNvCxnSpPr/>
          <p:nvPr/>
        </p:nvCxnSpPr>
        <p:spPr>
          <a:xfrm>
            <a:off x="2549770" y="1382881"/>
            <a:ext cx="156503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8DFE621-BDE7-4ED1-BB3A-B9D736F197AE}"/>
              </a:ext>
            </a:extLst>
          </p:cNvPr>
          <p:cNvSpPr txBox="1"/>
          <p:nvPr/>
        </p:nvSpPr>
        <p:spPr>
          <a:xfrm>
            <a:off x="4152492" y="1066594"/>
            <a:ext cx="14771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SW_in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fr-FR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AE7423-8698-4ECC-4D7E-441DAD1DCD79}"/>
              </a:ext>
            </a:extLst>
          </p:cNvPr>
          <p:cNvSpPr txBox="1"/>
          <p:nvPr/>
        </p:nvSpPr>
        <p:spPr>
          <a:xfrm>
            <a:off x="5117157" y="4425256"/>
            <a:ext cx="14771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Alu_out</a:t>
            </a:r>
            <a:endParaRPr kumimoji="0" lang="fr-F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B5AFEA6-EE37-2326-DCDD-E8F39A3343B3}"/>
              </a:ext>
            </a:extLst>
          </p:cNvPr>
          <p:cNvSpPr txBox="1"/>
          <p:nvPr/>
        </p:nvSpPr>
        <p:spPr>
          <a:xfrm>
            <a:off x="4880544" y="589039"/>
            <a:ext cx="154524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muxc</a:t>
            </a: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5C0C4BE-B534-38CE-DF3C-275AAB72FCE1}"/>
              </a:ext>
            </a:extLst>
          </p:cNvPr>
          <p:cNvCxnSpPr>
            <a:cxnSpLocks/>
          </p:cNvCxnSpPr>
          <p:nvPr/>
        </p:nvCxnSpPr>
        <p:spPr>
          <a:xfrm>
            <a:off x="6818434" y="1742390"/>
            <a:ext cx="5373566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6DDCE64-7E88-54F9-1963-338D4B833A38}"/>
              </a:ext>
            </a:extLst>
          </p:cNvPr>
          <p:cNvCxnSpPr>
            <a:cxnSpLocks/>
          </p:cNvCxnSpPr>
          <p:nvPr/>
        </p:nvCxnSpPr>
        <p:spPr>
          <a:xfrm>
            <a:off x="6460268" y="3570686"/>
            <a:ext cx="30893" cy="311679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FC01C0B-1B97-9100-C1EE-75F75EBE7C28}"/>
              </a:ext>
            </a:extLst>
          </p:cNvPr>
          <p:cNvSpPr txBox="1"/>
          <p:nvPr/>
        </p:nvSpPr>
        <p:spPr>
          <a:xfrm>
            <a:off x="5556738" y="1546036"/>
            <a:ext cx="14771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Val_out</a:t>
            </a:r>
            <a:endParaRPr kumimoji="0" lang="fr-FR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80CF732-757F-2A48-F5A1-FBA69AB6E022}"/>
              </a:ext>
            </a:extLst>
          </p:cNvPr>
          <p:cNvSpPr txBox="1"/>
          <p:nvPr/>
        </p:nvSpPr>
        <p:spPr>
          <a:xfrm>
            <a:off x="199291" y="4813017"/>
            <a:ext cx="642586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entity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muxc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port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>
                <a:solidFill>
                  <a:prstClr val="black"/>
                </a:solidFill>
                <a:latin typeface="Calibri" panose="020F0502020204030204"/>
              </a:rPr>
              <a:t>s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w_in:</a:t>
            </a:r>
            <a:r>
              <a:rPr kumimoji="0" lang="fr-FR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std_logic_vector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downto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0)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Tmp_in:</a:t>
            </a:r>
            <a:r>
              <a:rPr kumimoji="0" lang="fr-FR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std_logic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Alu_out,din:</a:t>
            </a:r>
            <a:r>
              <a:rPr kumimoji="0" lang="fr-FR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std_logic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val_out:</a:t>
            </a:r>
            <a:r>
              <a:rPr kumimoji="0" lang="fr-FR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std_logic_vector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downto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):="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0000" 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end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muxc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;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F823319-F580-4A9B-B427-B70A65F08EB2}"/>
              </a:ext>
            </a:extLst>
          </p:cNvPr>
          <p:cNvSpPr txBox="1"/>
          <p:nvPr/>
        </p:nvSpPr>
        <p:spPr>
          <a:xfrm>
            <a:off x="6486126" y="5145535"/>
            <a:ext cx="585911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architecture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mc 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of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muxc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Begin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val_out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&lt;=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sw_in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when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din='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' 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else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tmp_in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when 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alu_out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=‘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’;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end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mc;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2B9BEA1-2639-B7C9-B5A0-7FBADA53666D}"/>
              </a:ext>
            </a:extLst>
          </p:cNvPr>
          <p:cNvSpPr txBox="1"/>
          <p:nvPr/>
        </p:nvSpPr>
        <p:spPr>
          <a:xfrm>
            <a:off x="4152492" y="2002123"/>
            <a:ext cx="14771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Tmp_in</a:t>
            </a:r>
            <a:endParaRPr kumimoji="0" lang="fr-FR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0302F0F-93B2-AB88-D899-FF5EC144BE9E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0" y="2263733"/>
            <a:ext cx="4152492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" name="Table 12">
            <a:extLst>
              <a:ext uri="{FF2B5EF4-FFF2-40B4-BE49-F238E27FC236}">
                <a16:creationId xmlns:a16="http://schemas.microsoft.com/office/drawing/2014/main" id="{A3A31027-136C-6CC5-DD53-33BE4A0CD4AD}"/>
              </a:ext>
            </a:extLst>
          </p:cNvPr>
          <p:cNvGraphicFramePr>
            <a:graphicFrameLocks noGrp="1"/>
          </p:cNvGraphicFramePr>
          <p:nvPr/>
        </p:nvGraphicFramePr>
        <p:xfrm>
          <a:off x="199291" y="1220481"/>
          <a:ext cx="1973014" cy="3693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827">
                  <a:extLst>
                    <a:ext uri="{9D8B030D-6E8A-4147-A177-3AD203B41FA5}">
                      <a16:colId xmlns:a16="http://schemas.microsoft.com/office/drawing/2014/main" val="3384691050"/>
                    </a:ext>
                  </a:extLst>
                </a:gridCol>
                <a:gridCol w="248190">
                  <a:extLst>
                    <a:ext uri="{9D8B030D-6E8A-4147-A177-3AD203B41FA5}">
                      <a16:colId xmlns:a16="http://schemas.microsoft.com/office/drawing/2014/main" val="1203267875"/>
                    </a:ext>
                  </a:extLst>
                </a:gridCol>
                <a:gridCol w="214862">
                  <a:extLst>
                    <a:ext uri="{9D8B030D-6E8A-4147-A177-3AD203B41FA5}">
                      <a16:colId xmlns:a16="http://schemas.microsoft.com/office/drawing/2014/main" val="1238214187"/>
                    </a:ext>
                  </a:extLst>
                </a:gridCol>
                <a:gridCol w="246627">
                  <a:extLst>
                    <a:ext uri="{9D8B030D-6E8A-4147-A177-3AD203B41FA5}">
                      <a16:colId xmlns:a16="http://schemas.microsoft.com/office/drawing/2014/main" val="3808375634"/>
                    </a:ext>
                  </a:extLst>
                </a:gridCol>
                <a:gridCol w="246627">
                  <a:extLst>
                    <a:ext uri="{9D8B030D-6E8A-4147-A177-3AD203B41FA5}">
                      <a16:colId xmlns:a16="http://schemas.microsoft.com/office/drawing/2014/main" val="3591935732"/>
                    </a:ext>
                  </a:extLst>
                </a:gridCol>
                <a:gridCol w="246627">
                  <a:extLst>
                    <a:ext uri="{9D8B030D-6E8A-4147-A177-3AD203B41FA5}">
                      <a16:colId xmlns:a16="http://schemas.microsoft.com/office/drawing/2014/main" val="1744458435"/>
                    </a:ext>
                  </a:extLst>
                </a:gridCol>
                <a:gridCol w="246627">
                  <a:extLst>
                    <a:ext uri="{9D8B030D-6E8A-4147-A177-3AD203B41FA5}">
                      <a16:colId xmlns:a16="http://schemas.microsoft.com/office/drawing/2014/main" val="679407168"/>
                    </a:ext>
                  </a:extLst>
                </a:gridCol>
                <a:gridCol w="246627">
                  <a:extLst>
                    <a:ext uri="{9D8B030D-6E8A-4147-A177-3AD203B41FA5}">
                      <a16:colId xmlns:a16="http://schemas.microsoft.com/office/drawing/2014/main" val="2097054137"/>
                    </a:ext>
                  </a:extLst>
                </a:gridCol>
              </a:tblGrid>
              <a:tr h="369333">
                <a:tc>
                  <a:txBody>
                    <a:bodyPr/>
                    <a:lstStyle/>
                    <a:p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6410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3EC2730-2C7F-783D-585A-C5F46FF5D9F7}"/>
              </a:ext>
            </a:extLst>
          </p:cNvPr>
          <p:cNvSpPr txBox="1"/>
          <p:nvPr/>
        </p:nvSpPr>
        <p:spPr>
          <a:xfrm>
            <a:off x="99773" y="943483"/>
            <a:ext cx="20725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7       6      5      4       3      2       1      0</a:t>
            </a:r>
            <a:endParaRPr kumimoji="0" lang="fr-F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552775-601F-2559-8C70-A34B790C20E1}"/>
              </a:ext>
            </a:extLst>
          </p:cNvPr>
          <p:cNvSpPr txBox="1"/>
          <p:nvPr/>
        </p:nvSpPr>
        <p:spPr>
          <a:xfrm>
            <a:off x="242934" y="1533870"/>
            <a:ext cx="2138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Instruction or data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01D1460-0DD0-16D9-9CB2-5C74754046EB}"/>
              </a:ext>
            </a:extLst>
          </p:cNvPr>
          <p:cNvCxnSpPr>
            <a:cxnSpLocks/>
          </p:cNvCxnSpPr>
          <p:nvPr/>
        </p:nvCxnSpPr>
        <p:spPr>
          <a:xfrm flipH="1" flipV="1">
            <a:off x="4700270" y="3454424"/>
            <a:ext cx="10502" cy="9896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9676CF5-5E9E-DC06-93BA-A2A67C4D9A43}"/>
              </a:ext>
            </a:extLst>
          </p:cNvPr>
          <p:cNvSpPr txBox="1"/>
          <p:nvPr/>
        </p:nvSpPr>
        <p:spPr>
          <a:xfrm>
            <a:off x="4430888" y="4415266"/>
            <a:ext cx="14771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din</a:t>
            </a:r>
            <a:endParaRPr kumimoji="0" lang="fr-F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EFCF316-D003-C795-A047-AB6EB42625D1}"/>
              </a:ext>
            </a:extLst>
          </p:cNvPr>
          <p:cNvSpPr txBox="1"/>
          <p:nvPr/>
        </p:nvSpPr>
        <p:spPr>
          <a:xfrm>
            <a:off x="394767" y="3713439"/>
            <a:ext cx="3633947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lang="en-GB" sz="1600" dirty="0">
                <a:solidFill>
                  <a:srgbClr val="00B050"/>
                </a:solidFill>
                <a:latin typeface="Calibri" panose="020F0502020204030204"/>
              </a:rPr>
              <a:t>E</a:t>
            </a:r>
            <a:r>
              <a:rPr kumimoji="0" lang="en-GB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nable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for inputs bits loaded into register pointed by </a:t>
            </a:r>
            <a:r>
              <a:rPr kumimoji="0" lang="en-GB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dst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F5FAAE4-5FA0-9030-5712-30A8A01C74DD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4019313" y="4298214"/>
            <a:ext cx="411575" cy="37866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F1C8A45-60B0-391A-EA43-AB35DB27FC01}"/>
              </a:ext>
            </a:extLst>
          </p:cNvPr>
          <p:cNvSpPr txBox="1"/>
          <p:nvPr/>
        </p:nvSpPr>
        <p:spPr>
          <a:xfrm>
            <a:off x="6881698" y="3030823"/>
            <a:ext cx="3633947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Alu_out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  <a:r>
              <a:rPr lang="en-GB" sz="1600" dirty="0" err="1">
                <a:solidFill>
                  <a:srgbClr val="00B050"/>
                </a:solidFill>
                <a:latin typeface="Calibri" panose="020F0502020204030204"/>
              </a:rPr>
              <a:t>nable</a:t>
            </a:r>
            <a:r>
              <a:rPr lang="en-GB" sz="1600" dirty="0">
                <a:solidFill>
                  <a:srgbClr val="00B050"/>
                </a:solidFill>
                <a:latin typeface="Calibri" panose="020F0502020204030204"/>
              </a:rPr>
              <a:t> for output of </a:t>
            </a:r>
            <a:r>
              <a:rPr lang="en-GB" sz="1600" dirty="0" err="1">
                <a:solidFill>
                  <a:srgbClr val="00B050"/>
                </a:solidFill>
                <a:latin typeface="Calibri" panose="020F0502020204030204"/>
              </a:rPr>
              <a:t>alu</a:t>
            </a:r>
            <a:r>
              <a:rPr lang="en-GB" sz="1600" dirty="0">
                <a:solidFill>
                  <a:srgbClr val="00B050"/>
                </a:solidFill>
                <a:latin typeface="Calibri" panose="020F0502020204030204"/>
              </a:rPr>
              <a:t> to go to </a:t>
            </a:r>
            <a:r>
              <a:rPr lang="en-GB" sz="1600" dirty="0" err="1">
                <a:solidFill>
                  <a:srgbClr val="00B050"/>
                </a:solidFill>
                <a:latin typeface="Calibri" panose="020F0502020204030204"/>
              </a:rPr>
              <a:t>dest</a:t>
            </a:r>
            <a:r>
              <a:rPr lang="en-GB" sz="1600" dirty="0">
                <a:solidFill>
                  <a:srgbClr val="00B050"/>
                </a:solidFill>
                <a:latin typeface="Calibri" panose="020F0502020204030204"/>
              </a:rPr>
              <a:t> reg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44656C9-3436-C7A9-E126-138739CD8BB2}"/>
              </a:ext>
            </a:extLst>
          </p:cNvPr>
          <p:cNvCxnSpPr>
            <a:cxnSpLocks/>
          </p:cNvCxnSpPr>
          <p:nvPr/>
        </p:nvCxnSpPr>
        <p:spPr>
          <a:xfrm flipH="1">
            <a:off x="6306152" y="3615598"/>
            <a:ext cx="575546" cy="89577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786994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6111" y="242243"/>
            <a:ext cx="11573197" cy="72424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Demultiplexer B</a:t>
            </a:r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FF6EB47C-BF0A-747A-18B9-482F05C696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58" t="761" r="3319"/>
          <a:stretch/>
        </p:blipFill>
        <p:spPr>
          <a:xfrm>
            <a:off x="96252" y="1327355"/>
            <a:ext cx="11999495" cy="5259232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479AFF99-9A3C-333F-7E33-6CD967737ADE}"/>
              </a:ext>
            </a:extLst>
          </p:cNvPr>
          <p:cNvSpPr txBox="1"/>
          <p:nvPr/>
        </p:nvSpPr>
        <p:spPr>
          <a:xfrm>
            <a:off x="8614207" y="2807936"/>
            <a:ext cx="1272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MUXA</a:t>
            </a:r>
            <a:endParaRPr lang="fr-FR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4E7482-0C44-0D12-1F7B-788B142C05EC}"/>
              </a:ext>
            </a:extLst>
          </p:cNvPr>
          <p:cNvSpPr txBox="1"/>
          <p:nvPr/>
        </p:nvSpPr>
        <p:spPr>
          <a:xfrm>
            <a:off x="8879093" y="4638313"/>
            <a:ext cx="1272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MUXB</a:t>
            </a:r>
            <a:endParaRPr lang="fr-FR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B28489F-CCB2-5C7D-4F3C-0BE30D5B4F3F}"/>
              </a:ext>
            </a:extLst>
          </p:cNvPr>
          <p:cNvSpPr txBox="1"/>
          <p:nvPr/>
        </p:nvSpPr>
        <p:spPr>
          <a:xfrm>
            <a:off x="1261903" y="4822979"/>
            <a:ext cx="992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</a:t>
            </a:r>
            <a:endParaRPr lang="fr-FR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4BFBBCA-E8F4-2A61-0404-CCA76A07B50D}"/>
              </a:ext>
            </a:extLst>
          </p:cNvPr>
          <p:cNvSpPr/>
          <p:nvPr/>
        </p:nvSpPr>
        <p:spPr>
          <a:xfrm>
            <a:off x="4680152" y="3429001"/>
            <a:ext cx="1415847" cy="12093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633606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apezoid 3">
            <a:extLst>
              <a:ext uri="{FF2B5EF4-FFF2-40B4-BE49-F238E27FC236}">
                <a16:creationId xmlns:a16="http://schemas.microsoft.com/office/drawing/2014/main" id="{876BC996-4B89-E5D4-600E-C3324FCCE3E9}"/>
              </a:ext>
            </a:extLst>
          </p:cNvPr>
          <p:cNvSpPr/>
          <p:nvPr/>
        </p:nvSpPr>
        <p:spPr>
          <a:xfrm rot="16200000">
            <a:off x="3778148" y="553483"/>
            <a:ext cx="3358662" cy="2703634"/>
          </a:xfrm>
          <a:prstGeom prst="trapezoid">
            <a:avLst>
              <a:gd name="adj" fmla="val 144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CE7CDE2-7AD8-4ADD-1FD9-3A4E507F611D}"/>
              </a:ext>
            </a:extLst>
          </p:cNvPr>
          <p:cNvCxnSpPr>
            <a:cxnSpLocks/>
          </p:cNvCxnSpPr>
          <p:nvPr/>
        </p:nvCxnSpPr>
        <p:spPr>
          <a:xfrm flipV="1">
            <a:off x="5446836" y="3270086"/>
            <a:ext cx="0" cy="128498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6068C3B-4C75-B242-93F8-289DF03AEC2B}"/>
              </a:ext>
            </a:extLst>
          </p:cNvPr>
          <p:cNvCxnSpPr>
            <a:cxnSpLocks/>
          </p:cNvCxnSpPr>
          <p:nvPr/>
        </p:nvCxnSpPr>
        <p:spPr>
          <a:xfrm>
            <a:off x="0" y="1646281"/>
            <a:ext cx="410566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0B6A662-135A-0936-7975-40EBF5B4234F}"/>
              </a:ext>
            </a:extLst>
          </p:cNvPr>
          <p:cNvCxnSpPr>
            <a:cxnSpLocks/>
          </p:cNvCxnSpPr>
          <p:nvPr/>
        </p:nvCxnSpPr>
        <p:spPr>
          <a:xfrm flipV="1">
            <a:off x="6818435" y="1036838"/>
            <a:ext cx="1317460" cy="229138"/>
          </a:xfrm>
          <a:prstGeom prst="straightConnector1">
            <a:avLst/>
          </a:prstGeom>
          <a:ln w="5715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8DFE621-BDE7-4ED1-BB3A-B9D736F197AE}"/>
              </a:ext>
            </a:extLst>
          </p:cNvPr>
          <p:cNvSpPr txBox="1"/>
          <p:nvPr/>
        </p:nvSpPr>
        <p:spPr>
          <a:xfrm>
            <a:off x="4233392" y="1281231"/>
            <a:ext cx="14771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Val_in</a:t>
            </a:r>
            <a:endParaRPr kumimoji="0" lang="fr-FR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AE7423-8698-4ECC-4D7E-441DAD1DCD79}"/>
              </a:ext>
            </a:extLst>
          </p:cNvPr>
          <p:cNvSpPr txBox="1"/>
          <p:nvPr/>
        </p:nvSpPr>
        <p:spPr>
          <a:xfrm>
            <a:off x="4920368" y="4555066"/>
            <a:ext cx="14771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Sel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dst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  <a:endParaRPr kumimoji="0" lang="fr-F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B5AFEA6-EE37-2326-DCDD-E8F39A3343B3}"/>
              </a:ext>
            </a:extLst>
          </p:cNvPr>
          <p:cNvSpPr txBox="1"/>
          <p:nvPr/>
        </p:nvSpPr>
        <p:spPr>
          <a:xfrm>
            <a:off x="4798035" y="390431"/>
            <a:ext cx="154524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dmuxb</a:t>
            </a: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EC2BEA1-13D1-C1FA-068D-3254F2EC626D}"/>
              </a:ext>
            </a:extLst>
          </p:cNvPr>
          <p:cNvCxnSpPr>
            <a:cxnSpLocks/>
          </p:cNvCxnSpPr>
          <p:nvPr/>
        </p:nvCxnSpPr>
        <p:spPr>
          <a:xfrm flipV="1">
            <a:off x="6832517" y="2314679"/>
            <a:ext cx="1241557" cy="322897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E60C434-C0A3-5F1C-1900-CE0F1DBC0C76}"/>
              </a:ext>
            </a:extLst>
          </p:cNvPr>
          <p:cNvSpPr txBox="1"/>
          <p:nvPr/>
        </p:nvSpPr>
        <p:spPr>
          <a:xfrm>
            <a:off x="5373566" y="892450"/>
            <a:ext cx="14771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Regd_1</a:t>
            </a:r>
            <a:endParaRPr kumimoji="0" lang="fr-FR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FDD607C-5DD5-F018-FB6A-194F82BB8F16}"/>
              </a:ext>
            </a:extLst>
          </p:cNvPr>
          <p:cNvSpPr txBox="1"/>
          <p:nvPr/>
        </p:nvSpPr>
        <p:spPr>
          <a:xfrm>
            <a:off x="0" y="5098684"/>
            <a:ext cx="668085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entity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dmuxb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port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val_in:</a:t>
            </a:r>
            <a:r>
              <a:rPr kumimoji="0" lang="fr-FR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std_logic_vector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downto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alu_out,din:</a:t>
            </a:r>
            <a:r>
              <a:rPr kumimoji="0" lang="fr-FR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std_logic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sel:</a:t>
            </a:r>
            <a:r>
              <a:rPr kumimoji="0" lang="fr-FR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std_logic_vector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downto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regd_1,regd_2,regd_3,regd_4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std_logic_vector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downto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end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dmuxb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;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6DDCE64-7E88-54F9-1963-338D4B833A38}"/>
              </a:ext>
            </a:extLst>
          </p:cNvPr>
          <p:cNvCxnSpPr>
            <a:cxnSpLocks/>
          </p:cNvCxnSpPr>
          <p:nvPr/>
        </p:nvCxnSpPr>
        <p:spPr>
          <a:xfrm>
            <a:off x="6397476" y="4816676"/>
            <a:ext cx="0" cy="193586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5BE8FBD-96CB-8636-01FA-5F956E2BFD6D}"/>
              </a:ext>
            </a:extLst>
          </p:cNvPr>
          <p:cNvSpPr txBox="1"/>
          <p:nvPr/>
        </p:nvSpPr>
        <p:spPr>
          <a:xfrm>
            <a:off x="6458402" y="4761778"/>
            <a:ext cx="730673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architecture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db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of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dmuxb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begin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regd_1&lt;=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val_in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when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sel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="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00" 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and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alu_out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='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' 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din='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');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regd_2&lt;=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val_in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when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sel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="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01" 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and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alu_out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='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' 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din='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');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regd_3&lt;=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val_in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when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sel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="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10" 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and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alu_out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='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' 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din='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');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regd_4&lt;=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val_in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when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sel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="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11" 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and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alu_out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='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' 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din='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’);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end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db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;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CF04DF-EEDC-B374-87EE-8CFFD683988D}"/>
              </a:ext>
            </a:extLst>
          </p:cNvPr>
          <p:cNvSpPr txBox="1"/>
          <p:nvPr/>
        </p:nvSpPr>
        <p:spPr>
          <a:xfrm>
            <a:off x="5356313" y="1336993"/>
            <a:ext cx="14771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Regd_2</a:t>
            </a:r>
            <a:endParaRPr kumimoji="0" lang="fr-FR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59EF5D-D452-E9AD-7C38-2F715127DB11}"/>
              </a:ext>
            </a:extLst>
          </p:cNvPr>
          <p:cNvSpPr txBox="1"/>
          <p:nvPr/>
        </p:nvSpPr>
        <p:spPr>
          <a:xfrm>
            <a:off x="5463636" y="1837527"/>
            <a:ext cx="14771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Regd_3</a:t>
            </a:r>
            <a:endParaRPr kumimoji="0" lang="fr-FR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8169CDF-3377-CD9E-DEC8-5D7104077325}"/>
              </a:ext>
            </a:extLst>
          </p:cNvPr>
          <p:cNvSpPr txBox="1"/>
          <p:nvPr/>
        </p:nvSpPr>
        <p:spPr>
          <a:xfrm>
            <a:off x="5426473" y="2369691"/>
            <a:ext cx="14771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Regd_4</a:t>
            </a:r>
            <a:endParaRPr kumimoji="0" lang="fr-FR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120E974-DBD0-089A-D0BE-4C61A0E82BEC}"/>
              </a:ext>
            </a:extLst>
          </p:cNvPr>
          <p:cNvCxnSpPr>
            <a:cxnSpLocks/>
          </p:cNvCxnSpPr>
          <p:nvPr/>
        </p:nvCxnSpPr>
        <p:spPr>
          <a:xfrm flipV="1">
            <a:off x="6805889" y="1415670"/>
            <a:ext cx="1268185" cy="230611"/>
          </a:xfrm>
          <a:prstGeom prst="straightConnector1">
            <a:avLst/>
          </a:prstGeom>
          <a:ln w="571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5E2976C-69B9-6E27-1FA5-3FA3BED16355}"/>
              </a:ext>
            </a:extLst>
          </p:cNvPr>
          <p:cNvCxnSpPr>
            <a:cxnSpLocks/>
            <a:endCxn id="44" idx="1"/>
          </p:cNvCxnSpPr>
          <p:nvPr/>
        </p:nvCxnSpPr>
        <p:spPr>
          <a:xfrm flipV="1">
            <a:off x="6818435" y="1784567"/>
            <a:ext cx="1334083" cy="330866"/>
          </a:xfrm>
          <a:prstGeom prst="straightConnector1">
            <a:avLst/>
          </a:prstGeom>
          <a:ln w="5715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322A6A0-EA1A-3F25-2CB3-73DD674B5FE3}"/>
              </a:ext>
            </a:extLst>
          </p:cNvPr>
          <p:cNvSpPr/>
          <p:nvPr/>
        </p:nvSpPr>
        <p:spPr>
          <a:xfrm>
            <a:off x="8886465" y="182884"/>
            <a:ext cx="2227274" cy="42635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4B24AED-2E8F-F5D6-336E-CB73C6B8C95A}"/>
              </a:ext>
            </a:extLst>
          </p:cNvPr>
          <p:cNvSpPr/>
          <p:nvPr/>
        </p:nvSpPr>
        <p:spPr>
          <a:xfrm>
            <a:off x="8599011" y="165008"/>
            <a:ext cx="2227274" cy="42635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FB57495-BE2C-EECC-9F3E-A5BF71E6E348}"/>
              </a:ext>
            </a:extLst>
          </p:cNvPr>
          <p:cNvGrpSpPr/>
          <p:nvPr/>
        </p:nvGrpSpPr>
        <p:grpSpPr>
          <a:xfrm>
            <a:off x="8358895" y="185769"/>
            <a:ext cx="2227274" cy="4263590"/>
            <a:chOff x="4096512" y="1133856"/>
            <a:chExt cx="3096768" cy="3803904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7FA1337-7130-369C-30C3-B830BC1D16FD}"/>
                </a:ext>
              </a:extLst>
            </p:cNvPr>
            <p:cNvSpPr/>
            <p:nvPr/>
          </p:nvSpPr>
          <p:spPr>
            <a:xfrm>
              <a:off x="4096512" y="1133856"/>
              <a:ext cx="3096768" cy="380390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F29A554C-FFD5-8633-05BD-30A8F92F21A6}"/>
                </a:ext>
              </a:extLst>
            </p:cNvPr>
            <p:cNvSpPr/>
            <p:nvPr/>
          </p:nvSpPr>
          <p:spPr>
            <a:xfrm>
              <a:off x="5340097" y="4425696"/>
              <a:ext cx="563935" cy="512064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CC3FCF8-A69B-E0C6-EA4C-3032D4E07ACF}"/>
              </a:ext>
            </a:extLst>
          </p:cNvPr>
          <p:cNvGrpSpPr/>
          <p:nvPr/>
        </p:nvGrpSpPr>
        <p:grpSpPr>
          <a:xfrm>
            <a:off x="8118779" y="185769"/>
            <a:ext cx="2227274" cy="4263590"/>
            <a:chOff x="4096512" y="1133856"/>
            <a:chExt cx="3096768" cy="3803904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6EA263B-D902-4D73-4D42-811686F685CF}"/>
                </a:ext>
              </a:extLst>
            </p:cNvPr>
            <p:cNvSpPr/>
            <p:nvPr/>
          </p:nvSpPr>
          <p:spPr>
            <a:xfrm>
              <a:off x="4096512" y="1133856"/>
              <a:ext cx="3096768" cy="380390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1DD2BEEC-2E3B-AC9F-C8D9-F24DE6D29ED9}"/>
                </a:ext>
              </a:extLst>
            </p:cNvPr>
            <p:cNvSpPr/>
            <p:nvPr/>
          </p:nvSpPr>
          <p:spPr>
            <a:xfrm>
              <a:off x="5340097" y="4425696"/>
              <a:ext cx="563935" cy="512064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EA088DBE-A713-F6EE-8A04-F07CDC3FE41C}"/>
              </a:ext>
            </a:extLst>
          </p:cNvPr>
          <p:cNvSpPr txBox="1"/>
          <p:nvPr/>
        </p:nvSpPr>
        <p:spPr>
          <a:xfrm>
            <a:off x="8074074" y="2345188"/>
            <a:ext cx="10489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reset</a:t>
            </a:r>
            <a:endParaRPr kumimoji="0" lang="fr-FR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B674EA7-11CE-92B6-67E6-456A21366B81}"/>
              </a:ext>
            </a:extLst>
          </p:cNvPr>
          <p:cNvSpPr txBox="1"/>
          <p:nvPr/>
        </p:nvSpPr>
        <p:spPr>
          <a:xfrm>
            <a:off x="8197820" y="165008"/>
            <a:ext cx="2281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DA0B560-946B-7801-B9A3-654406FF6EF4}"/>
              </a:ext>
            </a:extLst>
          </p:cNvPr>
          <p:cNvSpPr txBox="1"/>
          <p:nvPr/>
        </p:nvSpPr>
        <p:spPr>
          <a:xfrm>
            <a:off x="8215988" y="2695643"/>
            <a:ext cx="8778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en1</a:t>
            </a:r>
            <a:endParaRPr kumimoji="0" lang="fr-FR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0AF09C2-B700-CCB0-DCC6-1A7ED34EA7BD}"/>
              </a:ext>
            </a:extLst>
          </p:cNvPr>
          <p:cNvSpPr txBox="1"/>
          <p:nvPr/>
        </p:nvSpPr>
        <p:spPr>
          <a:xfrm>
            <a:off x="9492947" y="510069"/>
            <a:ext cx="8778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q1</a:t>
            </a:r>
            <a:endParaRPr kumimoji="0" lang="fr-FR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473B16A-4994-1CDD-8E1D-D8C418FEE334}"/>
              </a:ext>
            </a:extLst>
          </p:cNvPr>
          <p:cNvSpPr txBox="1"/>
          <p:nvPr/>
        </p:nvSpPr>
        <p:spPr>
          <a:xfrm>
            <a:off x="8147421" y="3072507"/>
            <a:ext cx="8778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en2</a:t>
            </a:r>
            <a:endParaRPr kumimoji="0" lang="fr-FR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3988F37-9C9A-BC9B-621D-85C5ABEB1D3A}"/>
              </a:ext>
            </a:extLst>
          </p:cNvPr>
          <p:cNvSpPr txBox="1"/>
          <p:nvPr/>
        </p:nvSpPr>
        <p:spPr>
          <a:xfrm>
            <a:off x="8182431" y="3445449"/>
            <a:ext cx="8778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en3</a:t>
            </a:r>
            <a:endParaRPr kumimoji="0" lang="fr-FR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0942838-7F21-D481-0086-DEB4E004154A}"/>
              </a:ext>
            </a:extLst>
          </p:cNvPr>
          <p:cNvSpPr txBox="1"/>
          <p:nvPr/>
        </p:nvSpPr>
        <p:spPr>
          <a:xfrm>
            <a:off x="8199365" y="3812710"/>
            <a:ext cx="8778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en4</a:t>
            </a:r>
            <a:endParaRPr kumimoji="0" lang="fr-FR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CC6E566-2426-87E2-58B4-AE2D90091F10}"/>
              </a:ext>
            </a:extLst>
          </p:cNvPr>
          <p:cNvSpPr txBox="1"/>
          <p:nvPr/>
        </p:nvSpPr>
        <p:spPr>
          <a:xfrm>
            <a:off x="9492947" y="1086430"/>
            <a:ext cx="8778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q2</a:t>
            </a:r>
            <a:endParaRPr kumimoji="0" lang="fr-FR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4A0A174-71D3-3110-B2F5-8A6547074BBD}"/>
              </a:ext>
            </a:extLst>
          </p:cNvPr>
          <p:cNvSpPr txBox="1"/>
          <p:nvPr/>
        </p:nvSpPr>
        <p:spPr>
          <a:xfrm>
            <a:off x="9475188" y="1612173"/>
            <a:ext cx="8778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q3</a:t>
            </a:r>
            <a:endParaRPr kumimoji="0" lang="fr-FR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3D58D74-2DE7-683B-6C03-9E37020CD9F3}"/>
              </a:ext>
            </a:extLst>
          </p:cNvPr>
          <p:cNvSpPr txBox="1"/>
          <p:nvPr/>
        </p:nvSpPr>
        <p:spPr>
          <a:xfrm>
            <a:off x="9442147" y="2172677"/>
            <a:ext cx="8778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q4</a:t>
            </a:r>
            <a:endParaRPr kumimoji="0" lang="fr-FR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E2229F9-F91B-223F-10D0-BEF3F47313BD}"/>
              </a:ext>
            </a:extLst>
          </p:cNvPr>
          <p:cNvSpPr txBox="1"/>
          <p:nvPr/>
        </p:nvSpPr>
        <p:spPr>
          <a:xfrm>
            <a:off x="8170256" y="613089"/>
            <a:ext cx="8778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d1</a:t>
            </a:r>
            <a:endParaRPr kumimoji="0" lang="fr-FR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7314DE5-CDD5-DC8D-9A8E-EDFAEDF11CE9}"/>
              </a:ext>
            </a:extLst>
          </p:cNvPr>
          <p:cNvSpPr txBox="1"/>
          <p:nvPr/>
        </p:nvSpPr>
        <p:spPr>
          <a:xfrm>
            <a:off x="8152518" y="1036838"/>
            <a:ext cx="8778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d2</a:t>
            </a:r>
            <a:endParaRPr kumimoji="0" lang="fr-FR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8A3E63D-B546-F53C-C01A-D00E4B13F7A0}"/>
              </a:ext>
            </a:extLst>
          </p:cNvPr>
          <p:cNvSpPr txBox="1"/>
          <p:nvPr/>
        </p:nvSpPr>
        <p:spPr>
          <a:xfrm>
            <a:off x="8152518" y="1492179"/>
            <a:ext cx="8778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d3</a:t>
            </a:r>
            <a:endParaRPr kumimoji="0" lang="fr-FR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F45E261-9ED6-2D97-15DF-B312979CE9EE}"/>
              </a:ext>
            </a:extLst>
          </p:cNvPr>
          <p:cNvSpPr txBox="1"/>
          <p:nvPr/>
        </p:nvSpPr>
        <p:spPr>
          <a:xfrm>
            <a:off x="8135895" y="1934032"/>
            <a:ext cx="8778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d4</a:t>
            </a:r>
            <a:endParaRPr kumimoji="0" lang="fr-FR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BDED399D-B026-5D9D-4A45-EEFAC3DC7F73}"/>
              </a:ext>
            </a:extLst>
          </p:cNvPr>
          <p:cNvCxnSpPr>
            <a:cxnSpLocks/>
          </p:cNvCxnSpPr>
          <p:nvPr/>
        </p:nvCxnSpPr>
        <p:spPr>
          <a:xfrm>
            <a:off x="2753139" y="2041069"/>
            <a:ext cx="135252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DB0973E-473A-1492-9958-C3128005BD2D}"/>
              </a:ext>
            </a:extLst>
          </p:cNvPr>
          <p:cNvCxnSpPr>
            <a:cxnSpLocks/>
          </p:cNvCxnSpPr>
          <p:nvPr/>
        </p:nvCxnSpPr>
        <p:spPr>
          <a:xfrm>
            <a:off x="2753139" y="2799335"/>
            <a:ext cx="135252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67C88CE-2443-5F0B-29FD-07D3E77C3C7C}"/>
              </a:ext>
            </a:extLst>
          </p:cNvPr>
          <p:cNvSpPr txBox="1"/>
          <p:nvPr/>
        </p:nvSpPr>
        <p:spPr>
          <a:xfrm>
            <a:off x="4134850" y="1758850"/>
            <a:ext cx="14771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Alu_out</a:t>
            </a:r>
            <a:endParaRPr kumimoji="0" lang="fr-FR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9066BF8-EC56-1362-B8F7-BC57B012F964}"/>
              </a:ext>
            </a:extLst>
          </p:cNvPr>
          <p:cNvSpPr txBox="1"/>
          <p:nvPr/>
        </p:nvSpPr>
        <p:spPr>
          <a:xfrm>
            <a:off x="4155142" y="2473316"/>
            <a:ext cx="14771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din</a:t>
            </a:r>
            <a:endParaRPr kumimoji="0" lang="fr-FR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00D384D-A95D-6CFC-B6DC-15F8B90EB533}"/>
              </a:ext>
            </a:extLst>
          </p:cNvPr>
          <p:cNvSpPr txBox="1"/>
          <p:nvPr/>
        </p:nvSpPr>
        <p:spPr>
          <a:xfrm>
            <a:off x="41595" y="1712028"/>
            <a:ext cx="255298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Alu_out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  <a:r>
              <a:rPr lang="en-GB" sz="1600" dirty="0" err="1">
                <a:solidFill>
                  <a:srgbClr val="00B050"/>
                </a:solidFill>
                <a:latin typeface="Calibri" panose="020F0502020204030204"/>
              </a:rPr>
              <a:t>nable</a:t>
            </a:r>
            <a:r>
              <a:rPr lang="en-GB" sz="1600" dirty="0">
                <a:solidFill>
                  <a:srgbClr val="00B050"/>
                </a:solidFill>
                <a:latin typeface="Calibri" panose="020F0502020204030204"/>
              </a:rPr>
              <a:t> for output of </a:t>
            </a:r>
            <a:r>
              <a:rPr lang="en-GB" sz="1600" dirty="0" err="1">
                <a:solidFill>
                  <a:srgbClr val="00B050"/>
                </a:solidFill>
                <a:latin typeface="Calibri" panose="020F0502020204030204"/>
              </a:rPr>
              <a:t>alu</a:t>
            </a:r>
            <a:r>
              <a:rPr lang="en-GB" sz="1600" dirty="0">
                <a:solidFill>
                  <a:srgbClr val="00B050"/>
                </a:solidFill>
                <a:latin typeface="Calibri" panose="020F0502020204030204"/>
              </a:rPr>
              <a:t> to go to </a:t>
            </a:r>
            <a:r>
              <a:rPr lang="en-GB" sz="1600" dirty="0" err="1">
                <a:solidFill>
                  <a:srgbClr val="00B050"/>
                </a:solidFill>
                <a:latin typeface="Calibri" panose="020F0502020204030204"/>
              </a:rPr>
              <a:t>dest</a:t>
            </a:r>
            <a:r>
              <a:rPr lang="en-GB" sz="1600" dirty="0">
                <a:solidFill>
                  <a:srgbClr val="00B050"/>
                </a:solidFill>
                <a:latin typeface="Calibri" panose="020F0502020204030204"/>
              </a:rPr>
              <a:t> reg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359A7D2-C9CA-E8ED-DFD1-B81871665CC9}"/>
              </a:ext>
            </a:extLst>
          </p:cNvPr>
          <p:cNvSpPr txBox="1"/>
          <p:nvPr/>
        </p:nvSpPr>
        <p:spPr>
          <a:xfrm>
            <a:off x="43286" y="2369691"/>
            <a:ext cx="257609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lang="en-GB" sz="1600" dirty="0">
                <a:solidFill>
                  <a:srgbClr val="00B050"/>
                </a:solidFill>
                <a:latin typeface="Calibri" panose="020F0502020204030204"/>
              </a:rPr>
              <a:t>E</a:t>
            </a:r>
            <a:r>
              <a:rPr kumimoji="0" lang="en-GB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nable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for inputs bits loaded into register pointed by </a:t>
            </a:r>
            <a:r>
              <a:rPr kumimoji="0" lang="en-GB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dst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911655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46C5E12-7632-F2AF-5F14-48E839DA6B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BC452497-4BC2-F6A1-CC2A-5BB8333D238D}"/>
              </a:ext>
            </a:extLst>
          </p:cNvPr>
          <p:cNvSpPr/>
          <p:nvPr/>
        </p:nvSpPr>
        <p:spPr>
          <a:xfrm>
            <a:off x="6260479" y="1876768"/>
            <a:ext cx="443884" cy="188909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7C81BB4-9F00-206F-ED98-09EBC51BDBD2}"/>
              </a:ext>
            </a:extLst>
          </p:cNvPr>
          <p:cNvCxnSpPr>
            <a:cxnSpLocks/>
            <a:stCxn id="21" idx="1"/>
          </p:cNvCxnSpPr>
          <p:nvPr/>
        </p:nvCxnSpPr>
        <p:spPr>
          <a:xfrm flipH="1" flipV="1">
            <a:off x="4026882" y="1195756"/>
            <a:ext cx="2233597" cy="775467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triangle"/>
            <a:tailEnd type="triangle"/>
          </a:ln>
          <a:effectLst/>
        </p:spPr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D8B6E88-483D-1420-9631-43D71A4E99C2}"/>
              </a:ext>
            </a:extLst>
          </p:cNvPr>
          <p:cNvSpPr txBox="1"/>
          <p:nvPr/>
        </p:nvSpPr>
        <p:spPr>
          <a:xfrm>
            <a:off x="5577840" y="598712"/>
            <a:ext cx="6614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Add </a:t>
            </a:r>
            <a:r>
              <a:rPr lang="en-US" dirty="0" err="1">
                <a:solidFill>
                  <a:srgbClr val="0070C0"/>
                </a:solidFill>
                <a:latin typeface="Calibri" panose="020F0502020204030204"/>
              </a:rPr>
              <a:t>src</a:t>
            </a:r>
            <a:r>
              <a:rPr lang="en-US" dirty="0">
                <a:solidFill>
                  <a:srgbClr val="0070C0"/>
                </a:solidFill>
                <a:latin typeface="Calibri" panose="020F0502020204030204"/>
              </a:rPr>
              <a:t> reg </a:t>
            </a: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along with </a:t>
            </a:r>
            <a:r>
              <a:rPr lang="en-US" dirty="0">
                <a:solidFill>
                  <a:srgbClr val="7030A0"/>
                </a:solidFill>
                <a:latin typeface="Calibri" panose="020F0502020204030204"/>
              </a:rPr>
              <a:t>carry</a:t>
            </a: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 with </a:t>
            </a:r>
            <a:r>
              <a:rPr lang="en-US" dirty="0" err="1">
                <a:solidFill>
                  <a:srgbClr val="FFFF00"/>
                </a:solidFill>
                <a:latin typeface="Calibri" panose="020F0502020204030204"/>
              </a:rPr>
              <a:t>dest</a:t>
            </a:r>
            <a:r>
              <a:rPr lang="en-US" dirty="0">
                <a:solidFill>
                  <a:srgbClr val="FFFF00"/>
                </a:solidFill>
                <a:latin typeface="Calibri" panose="020F0502020204030204"/>
              </a:rPr>
              <a:t> reg </a:t>
            </a: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and put </a:t>
            </a:r>
            <a:r>
              <a:rPr lang="en-US" dirty="0">
                <a:solidFill>
                  <a:srgbClr val="FFFF00"/>
                </a:solidFill>
                <a:latin typeface="Calibri" panose="020F0502020204030204"/>
              </a:rPr>
              <a:t>result in </a:t>
            </a:r>
            <a:r>
              <a:rPr lang="en-US" dirty="0" err="1">
                <a:solidFill>
                  <a:srgbClr val="FFFF00"/>
                </a:solidFill>
                <a:latin typeface="Calibri" panose="020F0502020204030204"/>
              </a:rPr>
              <a:t>dest</a:t>
            </a:r>
            <a:r>
              <a:rPr lang="en-US" dirty="0">
                <a:solidFill>
                  <a:srgbClr val="FFFF00"/>
                </a:solidFill>
                <a:latin typeface="Calibri" panose="020F0502020204030204"/>
              </a:rPr>
              <a:t> reg</a:t>
            </a:r>
            <a:endParaRPr lang="fr-FR" dirty="0">
              <a:solidFill>
                <a:srgbClr val="FFFF00"/>
              </a:solidFill>
              <a:latin typeface="Calibri" panose="020F0502020204030204"/>
            </a:endParaRPr>
          </a:p>
        </p:txBody>
      </p:sp>
      <p:graphicFrame>
        <p:nvGraphicFramePr>
          <p:cNvPr id="24" name="Table 12">
            <a:extLst>
              <a:ext uri="{FF2B5EF4-FFF2-40B4-BE49-F238E27FC236}">
                <a16:creationId xmlns:a16="http://schemas.microsoft.com/office/drawing/2014/main" id="{A5DCEC52-0122-1D21-B14E-139DB7B56FE5}"/>
              </a:ext>
            </a:extLst>
          </p:cNvPr>
          <p:cNvGraphicFramePr>
            <a:graphicFrameLocks noGrp="1"/>
          </p:cNvGraphicFramePr>
          <p:nvPr/>
        </p:nvGraphicFramePr>
        <p:xfrm>
          <a:off x="2372148" y="657648"/>
          <a:ext cx="3205692" cy="251460"/>
        </p:xfrm>
        <a:graphic>
          <a:graphicData uri="http://schemas.openxmlformats.org/drawingml/2006/table">
            <a:tbl>
              <a:tblPr firstRow="1" bandRow="1"/>
              <a:tblGrid>
                <a:gridCol w="449780">
                  <a:extLst>
                    <a:ext uri="{9D8B030D-6E8A-4147-A177-3AD203B41FA5}">
                      <a16:colId xmlns:a16="http://schemas.microsoft.com/office/drawing/2014/main" val="3384691050"/>
                    </a:ext>
                  </a:extLst>
                </a:gridCol>
                <a:gridCol w="403250">
                  <a:extLst>
                    <a:ext uri="{9D8B030D-6E8A-4147-A177-3AD203B41FA5}">
                      <a16:colId xmlns:a16="http://schemas.microsoft.com/office/drawing/2014/main" val="1203267875"/>
                    </a:ext>
                  </a:extLst>
                </a:gridCol>
                <a:gridCol w="349102">
                  <a:extLst>
                    <a:ext uri="{9D8B030D-6E8A-4147-A177-3AD203B41FA5}">
                      <a16:colId xmlns:a16="http://schemas.microsoft.com/office/drawing/2014/main" val="1238214187"/>
                    </a:ext>
                  </a:extLst>
                </a:gridCol>
                <a:gridCol w="400712">
                  <a:extLst>
                    <a:ext uri="{9D8B030D-6E8A-4147-A177-3AD203B41FA5}">
                      <a16:colId xmlns:a16="http://schemas.microsoft.com/office/drawing/2014/main" val="3808375634"/>
                    </a:ext>
                  </a:extLst>
                </a:gridCol>
                <a:gridCol w="400712">
                  <a:extLst>
                    <a:ext uri="{9D8B030D-6E8A-4147-A177-3AD203B41FA5}">
                      <a16:colId xmlns:a16="http://schemas.microsoft.com/office/drawing/2014/main" val="3591935732"/>
                    </a:ext>
                  </a:extLst>
                </a:gridCol>
                <a:gridCol w="400712">
                  <a:extLst>
                    <a:ext uri="{9D8B030D-6E8A-4147-A177-3AD203B41FA5}">
                      <a16:colId xmlns:a16="http://schemas.microsoft.com/office/drawing/2014/main" val="1744458435"/>
                    </a:ext>
                  </a:extLst>
                </a:gridCol>
                <a:gridCol w="400712">
                  <a:extLst>
                    <a:ext uri="{9D8B030D-6E8A-4147-A177-3AD203B41FA5}">
                      <a16:colId xmlns:a16="http://schemas.microsoft.com/office/drawing/2014/main" val="679407168"/>
                    </a:ext>
                  </a:extLst>
                </a:gridCol>
                <a:gridCol w="400712">
                  <a:extLst>
                    <a:ext uri="{9D8B030D-6E8A-4147-A177-3AD203B41FA5}">
                      <a16:colId xmlns:a16="http://schemas.microsoft.com/office/drawing/2014/main" val="2097054137"/>
                    </a:ext>
                  </a:extLst>
                </a:gridCol>
              </a:tblGrid>
              <a:tr h="20059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Op</a:t>
                      </a:r>
                      <a:endParaRPr lang="fr-FR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Op</a:t>
                      </a:r>
                      <a:endParaRPr lang="fr-FR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CC</a:t>
                      </a:r>
                      <a:endParaRPr lang="fr-FR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CC</a:t>
                      </a:r>
                      <a:endParaRPr lang="fr-FR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SRC</a:t>
                      </a:r>
                      <a:endParaRPr lang="fr-FR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SRC</a:t>
                      </a:r>
                      <a:endParaRPr lang="fr-FR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DST</a:t>
                      </a:r>
                      <a:endParaRPr lang="fr-FR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DST</a:t>
                      </a:r>
                      <a:endParaRPr lang="fr-FR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64102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127C5643-9A2D-F535-09C7-C11864515A14}"/>
              </a:ext>
            </a:extLst>
          </p:cNvPr>
          <p:cNvSpPr txBox="1"/>
          <p:nvPr/>
        </p:nvSpPr>
        <p:spPr>
          <a:xfrm>
            <a:off x="2372148" y="939062"/>
            <a:ext cx="36698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white"/>
                </a:solidFill>
                <a:latin typeface="Calibri" panose="020F0502020204030204"/>
              </a:rPr>
              <a:t>  7       6      5      4       3      2       1      0</a:t>
            </a:r>
            <a:endParaRPr lang="fr-FR" sz="1600" dirty="0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299076E-81B6-D815-6ADE-3B71645A90EC}"/>
              </a:ext>
            </a:extLst>
          </p:cNvPr>
          <p:cNvGrpSpPr/>
          <p:nvPr/>
        </p:nvGrpSpPr>
        <p:grpSpPr>
          <a:xfrm>
            <a:off x="2372148" y="2798064"/>
            <a:ext cx="2338082" cy="429767"/>
            <a:chOff x="3931920" y="2122983"/>
            <a:chExt cx="3429000" cy="1059809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7E705AD1-6DD3-9EDA-4AD0-947357A437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245" t="4992" r="50627" b="63754"/>
            <a:stretch/>
          </p:blipFill>
          <p:spPr>
            <a:xfrm>
              <a:off x="3931920" y="2122983"/>
              <a:ext cx="3429000" cy="1059809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05F890CB-72CE-312D-889A-39C6A2951C2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721" t="38754" r="50627" b="43158"/>
            <a:stretch/>
          </p:blipFill>
          <p:spPr>
            <a:xfrm>
              <a:off x="4041648" y="2569464"/>
              <a:ext cx="3319272" cy="613328"/>
            </a:xfrm>
            <a:prstGeom prst="rect">
              <a:avLst/>
            </a:prstGeom>
          </p:spPr>
        </p:pic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1C264661-6CC1-AFDC-CE5A-0409F26ABB7C}"/>
              </a:ext>
            </a:extLst>
          </p:cNvPr>
          <p:cNvSpPr/>
          <p:nvPr/>
        </p:nvSpPr>
        <p:spPr>
          <a:xfrm>
            <a:off x="309881" y="1160196"/>
            <a:ext cx="1752386" cy="160016"/>
          </a:xfrm>
          <a:prstGeom prst="rect">
            <a:avLst/>
          </a:prstGeom>
          <a:noFill/>
          <a:ln w="38100" cap="flat" cmpd="sng" algn="ctr">
            <a:solidFill>
              <a:srgbClr val="7030A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CB4BE0-C9DB-9D84-BCAB-BA33ECEA6671}"/>
              </a:ext>
            </a:extLst>
          </p:cNvPr>
          <p:cNvSpPr txBox="1"/>
          <p:nvPr/>
        </p:nvSpPr>
        <p:spPr>
          <a:xfrm>
            <a:off x="6028027" y="882743"/>
            <a:ext cx="647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Reg2</a:t>
            </a:r>
            <a:endParaRPr lang="fr-FR" b="1" dirty="0">
              <a:solidFill>
                <a:srgbClr val="0070C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A19D3B-370C-11E7-EEF8-7A99476DAA0E}"/>
              </a:ext>
            </a:extLst>
          </p:cNvPr>
          <p:cNvSpPr txBox="1"/>
          <p:nvPr/>
        </p:nvSpPr>
        <p:spPr>
          <a:xfrm>
            <a:off x="8783532" y="870451"/>
            <a:ext cx="647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Reg1</a:t>
            </a:r>
            <a:endParaRPr lang="fr-FR" b="1" dirty="0">
              <a:solidFill>
                <a:srgbClr val="FFFF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4EC6D6-1771-61F3-4B48-CDE2DA1E0BE6}"/>
              </a:ext>
            </a:extLst>
          </p:cNvPr>
          <p:cNvSpPr txBox="1"/>
          <p:nvPr/>
        </p:nvSpPr>
        <p:spPr>
          <a:xfrm>
            <a:off x="11155680" y="870451"/>
            <a:ext cx="647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Reg1</a:t>
            </a:r>
            <a:endParaRPr lang="fr-FR" b="1" dirty="0">
              <a:solidFill>
                <a:srgbClr val="FFFF00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BB6F9CC-7501-F61C-531D-7726962CD6AE}"/>
              </a:ext>
            </a:extLst>
          </p:cNvPr>
          <p:cNvGrpSpPr/>
          <p:nvPr/>
        </p:nvGrpSpPr>
        <p:grpSpPr>
          <a:xfrm>
            <a:off x="4760356" y="2838517"/>
            <a:ext cx="2535342" cy="356046"/>
            <a:chOff x="4849708" y="2792368"/>
            <a:chExt cx="2535342" cy="356046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9928E58F-6CD9-D8EE-1545-285A9F8A824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0000" t="6304" r="4339" b="86668"/>
            <a:stretch/>
          </p:blipFill>
          <p:spPr>
            <a:xfrm>
              <a:off x="4849708" y="2792368"/>
              <a:ext cx="2535342" cy="178023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D0AB0F30-5C94-DAED-229A-83A4A6FF4A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0000" t="48284" r="4339" b="44688"/>
            <a:stretch/>
          </p:blipFill>
          <p:spPr>
            <a:xfrm>
              <a:off x="4849708" y="2970391"/>
              <a:ext cx="2535342" cy="17802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0394366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1DE3DC6-DE95-F6E1-EAD6-02A9CCC9E9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5951018-522B-9EB8-FB0B-3B4402C67517}"/>
              </a:ext>
            </a:extLst>
          </p:cNvPr>
          <p:cNvSpPr/>
          <p:nvPr/>
        </p:nvSpPr>
        <p:spPr>
          <a:xfrm>
            <a:off x="7782070" y="2602230"/>
            <a:ext cx="443884" cy="209849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AE7FC1D-A2B5-0F69-4B38-2313509B863B}"/>
              </a:ext>
            </a:extLst>
          </p:cNvPr>
          <p:cNvSpPr/>
          <p:nvPr/>
        </p:nvSpPr>
        <p:spPr>
          <a:xfrm>
            <a:off x="5793087" y="2577685"/>
            <a:ext cx="443884" cy="242014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73E950-4ACB-A76B-D1E3-FEAF8F4C7A46}"/>
              </a:ext>
            </a:extLst>
          </p:cNvPr>
          <p:cNvSpPr/>
          <p:nvPr/>
        </p:nvSpPr>
        <p:spPr>
          <a:xfrm>
            <a:off x="4216400" y="2771679"/>
            <a:ext cx="312420" cy="242014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BF3DA2-4903-A611-416B-051ED6218FD6}"/>
              </a:ext>
            </a:extLst>
          </p:cNvPr>
          <p:cNvSpPr txBox="1"/>
          <p:nvPr/>
        </p:nvSpPr>
        <p:spPr>
          <a:xfrm>
            <a:off x="4468519" y="2289632"/>
            <a:ext cx="1183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Carry=1</a:t>
            </a:r>
            <a:endParaRPr lang="fr-F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257575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93C1E6C-2874-3977-F42C-8F5BC1AB5E7B}"/>
              </a:ext>
            </a:extLst>
          </p:cNvPr>
          <p:cNvSpPr txBox="1"/>
          <p:nvPr/>
        </p:nvSpPr>
        <p:spPr>
          <a:xfrm>
            <a:off x="162046" y="4598307"/>
            <a:ext cx="1219200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cs typeface="Arial" pitchFamily="34" charset="0"/>
              </a:rPr>
              <a:t>THANK YOU!</a:t>
            </a:r>
            <a:endParaRPr lang="ko-KR" altLang="en-US" sz="6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17E3F3-ACA0-6C2F-E25B-DDA1E6546CA8}"/>
              </a:ext>
            </a:extLst>
          </p:cNvPr>
          <p:cNvSpPr txBox="1"/>
          <p:nvPr/>
        </p:nvSpPr>
        <p:spPr>
          <a:xfrm>
            <a:off x="256572" y="5479912"/>
            <a:ext cx="1219200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cs typeface="Arial" pitchFamily="34" charset="0"/>
              </a:rPr>
              <a:t>QUESTIONS?</a:t>
            </a:r>
            <a:endParaRPr lang="ko-KR" altLang="en-US" sz="60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1721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8" name="Straight Arrow Connector 297">
            <a:extLst>
              <a:ext uri="{FF2B5EF4-FFF2-40B4-BE49-F238E27FC236}">
                <a16:creationId xmlns:a16="http://schemas.microsoft.com/office/drawing/2014/main" id="{10B33E7C-30B9-0564-5C8A-28A6DF7EE61C}"/>
              </a:ext>
            </a:extLst>
          </p:cNvPr>
          <p:cNvCxnSpPr>
            <a:cxnSpLocks/>
          </p:cNvCxnSpPr>
          <p:nvPr/>
        </p:nvCxnSpPr>
        <p:spPr>
          <a:xfrm>
            <a:off x="5438333" y="1547615"/>
            <a:ext cx="653326" cy="229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Arrow Connector 296">
            <a:extLst>
              <a:ext uri="{FF2B5EF4-FFF2-40B4-BE49-F238E27FC236}">
                <a16:creationId xmlns:a16="http://schemas.microsoft.com/office/drawing/2014/main" id="{0F4672AB-AA81-1E87-2730-F989898C7B13}"/>
              </a:ext>
            </a:extLst>
          </p:cNvPr>
          <p:cNvCxnSpPr>
            <a:cxnSpLocks/>
          </p:cNvCxnSpPr>
          <p:nvPr/>
        </p:nvCxnSpPr>
        <p:spPr>
          <a:xfrm>
            <a:off x="5464734" y="1860263"/>
            <a:ext cx="653326" cy="229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Arrow Connector 295">
            <a:extLst>
              <a:ext uri="{FF2B5EF4-FFF2-40B4-BE49-F238E27FC236}">
                <a16:creationId xmlns:a16="http://schemas.microsoft.com/office/drawing/2014/main" id="{FEF94E7A-B85A-D689-D430-758E39E467DB}"/>
              </a:ext>
            </a:extLst>
          </p:cNvPr>
          <p:cNvCxnSpPr>
            <a:cxnSpLocks/>
          </p:cNvCxnSpPr>
          <p:nvPr/>
        </p:nvCxnSpPr>
        <p:spPr>
          <a:xfrm>
            <a:off x="5438333" y="2218568"/>
            <a:ext cx="653326" cy="229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Arrow Connector 294">
            <a:extLst>
              <a:ext uri="{FF2B5EF4-FFF2-40B4-BE49-F238E27FC236}">
                <a16:creationId xmlns:a16="http://schemas.microsoft.com/office/drawing/2014/main" id="{67DAA0B0-E7A2-7695-E166-CCBFC163729B}"/>
              </a:ext>
            </a:extLst>
          </p:cNvPr>
          <p:cNvCxnSpPr>
            <a:cxnSpLocks/>
          </p:cNvCxnSpPr>
          <p:nvPr/>
        </p:nvCxnSpPr>
        <p:spPr>
          <a:xfrm>
            <a:off x="5448336" y="2517601"/>
            <a:ext cx="653326" cy="229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Arrow Connector 293">
            <a:extLst>
              <a:ext uri="{FF2B5EF4-FFF2-40B4-BE49-F238E27FC236}">
                <a16:creationId xmlns:a16="http://schemas.microsoft.com/office/drawing/2014/main" id="{14FA7391-20B6-56E2-7D05-938A2ACED90D}"/>
              </a:ext>
            </a:extLst>
          </p:cNvPr>
          <p:cNvCxnSpPr>
            <a:cxnSpLocks/>
          </p:cNvCxnSpPr>
          <p:nvPr/>
        </p:nvCxnSpPr>
        <p:spPr>
          <a:xfrm>
            <a:off x="5468162" y="2853695"/>
            <a:ext cx="653326" cy="229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Arrow Connector 292">
            <a:extLst>
              <a:ext uri="{FF2B5EF4-FFF2-40B4-BE49-F238E27FC236}">
                <a16:creationId xmlns:a16="http://schemas.microsoft.com/office/drawing/2014/main" id="{88B16533-A248-D6E7-FCA0-010756B8B0BA}"/>
              </a:ext>
            </a:extLst>
          </p:cNvPr>
          <p:cNvCxnSpPr>
            <a:cxnSpLocks/>
          </p:cNvCxnSpPr>
          <p:nvPr/>
        </p:nvCxnSpPr>
        <p:spPr>
          <a:xfrm>
            <a:off x="5468162" y="3188814"/>
            <a:ext cx="653326" cy="229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Arrow Connector 291">
            <a:extLst>
              <a:ext uri="{FF2B5EF4-FFF2-40B4-BE49-F238E27FC236}">
                <a16:creationId xmlns:a16="http://schemas.microsoft.com/office/drawing/2014/main" id="{13DB5B39-C064-1ABC-C6C2-1957FB22F21E}"/>
              </a:ext>
            </a:extLst>
          </p:cNvPr>
          <p:cNvCxnSpPr>
            <a:cxnSpLocks/>
          </p:cNvCxnSpPr>
          <p:nvPr/>
        </p:nvCxnSpPr>
        <p:spPr>
          <a:xfrm>
            <a:off x="5488726" y="3517756"/>
            <a:ext cx="653326" cy="229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Arrow Connector 289">
            <a:extLst>
              <a:ext uri="{FF2B5EF4-FFF2-40B4-BE49-F238E27FC236}">
                <a16:creationId xmlns:a16="http://schemas.microsoft.com/office/drawing/2014/main" id="{1E9C99A7-6779-1BD9-4E4D-AC6D2765D9C8}"/>
              </a:ext>
            </a:extLst>
          </p:cNvPr>
          <p:cNvCxnSpPr>
            <a:cxnSpLocks/>
          </p:cNvCxnSpPr>
          <p:nvPr/>
        </p:nvCxnSpPr>
        <p:spPr>
          <a:xfrm>
            <a:off x="5507564" y="3831010"/>
            <a:ext cx="653326" cy="229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Arrow Connector 288">
            <a:extLst>
              <a:ext uri="{FF2B5EF4-FFF2-40B4-BE49-F238E27FC236}">
                <a16:creationId xmlns:a16="http://schemas.microsoft.com/office/drawing/2014/main" id="{2E2A0EC5-6532-5C4D-A82D-EE275C4CEB60}"/>
              </a:ext>
            </a:extLst>
          </p:cNvPr>
          <p:cNvCxnSpPr>
            <a:cxnSpLocks/>
          </p:cNvCxnSpPr>
          <p:nvPr/>
        </p:nvCxnSpPr>
        <p:spPr>
          <a:xfrm>
            <a:off x="5513933" y="4249578"/>
            <a:ext cx="653326" cy="229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Arrow Connector 286">
            <a:extLst>
              <a:ext uri="{FF2B5EF4-FFF2-40B4-BE49-F238E27FC236}">
                <a16:creationId xmlns:a16="http://schemas.microsoft.com/office/drawing/2014/main" id="{A2E78B9B-5885-D16F-0F62-76AACD05C3CB}"/>
              </a:ext>
            </a:extLst>
          </p:cNvPr>
          <p:cNvCxnSpPr>
            <a:cxnSpLocks/>
          </p:cNvCxnSpPr>
          <p:nvPr/>
        </p:nvCxnSpPr>
        <p:spPr>
          <a:xfrm>
            <a:off x="5528813" y="4621463"/>
            <a:ext cx="653326" cy="229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Arrow Connector 285">
            <a:extLst>
              <a:ext uri="{FF2B5EF4-FFF2-40B4-BE49-F238E27FC236}">
                <a16:creationId xmlns:a16="http://schemas.microsoft.com/office/drawing/2014/main" id="{2D54FB18-E775-46DB-98F2-4B52E4AC8636}"/>
              </a:ext>
            </a:extLst>
          </p:cNvPr>
          <p:cNvCxnSpPr>
            <a:cxnSpLocks/>
          </p:cNvCxnSpPr>
          <p:nvPr/>
        </p:nvCxnSpPr>
        <p:spPr>
          <a:xfrm>
            <a:off x="5528813" y="5049973"/>
            <a:ext cx="653326" cy="229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Arrow Connector 283">
            <a:extLst>
              <a:ext uri="{FF2B5EF4-FFF2-40B4-BE49-F238E27FC236}">
                <a16:creationId xmlns:a16="http://schemas.microsoft.com/office/drawing/2014/main" id="{311E892D-2E3A-B5B5-AC80-6EDCDDA4A6C9}"/>
              </a:ext>
            </a:extLst>
          </p:cNvPr>
          <p:cNvCxnSpPr>
            <a:cxnSpLocks/>
          </p:cNvCxnSpPr>
          <p:nvPr/>
        </p:nvCxnSpPr>
        <p:spPr>
          <a:xfrm>
            <a:off x="5520393" y="5810960"/>
            <a:ext cx="653326" cy="229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Arrow Connector 281">
            <a:extLst>
              <a:ext uri="{FF2B5EF4-FFF2-40B4-BE49-F238E27FC236}">
                <a16:creationId xmlns:a16="http://schemas.microsoft.com/office/drawing/2014/main" id="{147FC97B-6DC3-4506-F371-185CACF8238B}"/>
              </a:ext>
            </a:extLst>
          </p:cNvPr>
          <p:cNvCxnSpPr>
            <a:cxnSpLocks/>
          </p:cNvCxnSpPr>
          <p:nvPr/>
        </p:nvCxnSpPr>
        <p:spPr>
          <a:xfrm>
            <a:off x="5537731" y="5436475"/>
            <a:ext cx="653326" cy="229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Control Unit</a:t>
            </a:r>
          </a:p>
        </p:txBody>
      </p: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B1A22DD7-6E55-C70E-0042-95E29F74AF6C}"/>
              </a:ext>
            </a:extLst>
          </p:cNvPr>
          <p:cNvGrpSpPr/>
          <p:nvPr/>
        </p:nvGrpSpPr>
        <p:grpSpPr>
          <a:xfrm>
            <a:off x="0" y="1395039"/>
            <a:ext cx="5775301" cy="5191548"/>
            <a:chOff x="1389823" y="152400"/>
            <a:chExt cx="5368897" cy="6428951"/>
          </a:xfrm>
        </p:grpSpPr>
        <p:grpSp>
          <p:nvGrpSpPr>
            <p:cNvPr id="203" name="Group 202">
              <a:extLst>
                <a:ext uri="{FF2B5EF4-FFF2-40B4-BE49-F238E27FC236}">
                  <a16:creationId xmlns:a16="http://schemas.microsoft.com/office/drawing/2014/main" id="{AFDFA8A8-8C18-B8A7-808C-E7D3BE1A94EA}"/>
                </a:ext>
              </a:extLst>
            </p:cNvPr>
            <p:cNvGrpSpPr/>
            <p:nvPr/>
          </p:nvGrpSpPr>
          <p:grpSpPr>
            <a:xfrm>
              <a:off x="2924725" y="152400"/>
              <a:ext cx="3833995" cy="5785855"/>
              <a:chOff x="4096512" y="1133856"/>
              <a:chExt cx="3096768" cy="4306795"/>
            </a:xfrm>
          </p:grpSpPr>
          <p:sp>
            <p:nvSpPr>
              <p:cNvPr id="219" name="Rectangle 218">
                <a:extLst>
                  <a:ext uri="{FF2B5EF4-FFF2-40B4-BE49-F238E27FC236}">
                    <a16:creationId xmlns:a16="http://schemas.microsoft.com/office/drawing/2014/main" id="{66A3204B-B242-036B-47B6-C58EE1EC30AB}"/>
                  </a:ext>
                </a:extLst>
              </p:cNvPr>
              <p:cNvSpPr/>
              <p:nvPr/>
            </p:nvSpPr>
            <p:spPr>
              <a:xfrm>
                <a:off x="4096512" y="1133856"/>
                <a:ext cx="3096768" cy="4306795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20" name="Isosceles Triangle 219">
                <a:extLst>
                  <a:ext uri="{FF2B5EF4-FFF2-40B4-BE49-F238E27FC236}">
                    <a16:creationId xmlns:a16="http://schemas.microsoft.com/office/drawing/2014/main" id="{380AFD07-B124-3E08-718F-F62ED7C41AF4}"/>
                  </a:ext>
                </a:extLst>
              </p:cNvPr>
              <p:cNvSpPr/>
              <p:nvPr/>
            </p:nvSpPr>
            <p:spPr>
              <a:xfrm>
                <a:off x="5399557" y="4928587"/>
                <a:ext cx="563935" cy="512064"/>
              </a:xfrm>
              <a:prstGeom prst="triangl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cxnSp>
          <p:nvCxnSpPr>
            <p:cNvPr id="204" name="Connector: Elbow 203">
              <a:extLst>
                <a:ext uri="{FF2B5EF4-FFF2-40B4-BE49-F238E27FC236}">
                  <a16:creationId xmlns:a16="http://schemas.microsoft.com/office/drawing/2014/main" id="{5C770CE3-9829-EB4F-6FD9-21BCE20C9023}"/>
                </a:ext>
              </a:extLst>
            </p:cNvPr>
            <p:cNvCxnSpPr>
              <a:cxnSpLocks/>
              <a:stCxn id="205" idx="3"/>
              <a:endCxn id="220" idx="3"/>
            </p:cNvCxnSpPr>
            <p:nvPr/>
          </p:nvCxnSpPr>
          <p:spPr>
            <a:xfrm flipV="1">
              <a:off x="2176298" y="5938255"/>
              <a:ext cx="2710773" cy="457677"/>
            </a:xfrm>
            <a:prstGeom prst="bentConnector2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F79FCBEB-2FA1-3C83-EC1F-53392921940F}"/>
                </a:ext>
              </a:extLst>
            </p:cNvPr>
            <p:cNvSpPr txBox="1"/>
            <p:nvPr/>
          </p:nvSpPr>
          <p:spPr>
            <a:xfrm>
              <a:off x="1389823" y="6210511"/>
              <a:ext cx="786475" cy="3708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CLK</a:t>
              </a:r>
              <a:endParaRPr lang="fr-FR" dirty="0"/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761BF7D3-D7CF-80D0-78A2-5956C88CDB73}"/>
                </a:ext>
              </a:extLst>
            </p:cNvPr>
            <p:cNvSpPr txBox="1"/>
            <p:nvPr/>
          </p:nvSpPr>
          <p:spPr>
            <a:xfrm>
              <a:off x="4103396" y="225499"/>
              <a:ext cx="1476652" cy="457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 err="1">
                  <a:solidFill>
                    <a:srgbClr val="FFC000"/>
                  </a:solidFill>
                </a:rPr>
                <a:t>Control_unit</a:t>
              </a:r>
              <a:endParaRPr lang="fr-FR" b="1" dirty="0">
                <a:solidFill>
                  <a:srgbClr val="FFC000"/>
                </a:solidFill>
              </a:endParaRPr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3B2B10A8-C42A-214E-5F68-6C435D28CB66}"/>
                </a:ext>
              </a:extLst>
            </p:cNvPr>
            <p:cNvSpPr txBox="1"/>
            <p:nvPr/>
          </p:nvSpPr>
          <p:spPr>
            <a:xfrm>
              <a:off x="3147282" y="846667"/>
              <a:ext cx="1356985" cy="457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Reset</a:t>
              </a:r>
              <a:endParaRPr lang="fr-FR" dirty="0">
                <a:solidFill>
                  <a:schemeClr val="bg1"/>
                </a:solidFill>
              </a:endParaRPr>
            </a:p>
          </p:txBody>
        </p:sp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BB037F7A-4EBD-4897-4F1A-EC3BC123397C}"/>
                </a:ext>
              </a:extLst>
            </p:cNvPr>
            <p:cNvSpPr txBox="1"/>
            <p:nvPr/>
          </p:nvSpPr>
          <p:spPr>
            <a:xfrm>
              <a:off x="3147281" y="1339334"/>
              <a:ext cx="1356985" cy="457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start</a:t>
              </a:r>
              <a:endParaRPr lang="fr-FR" dirty="0">
                <a:solidFill>
                  <a:schemeClr val="bg1"/>
                </a:solidFill>
              </a:endParaRPr>
            </a:p>
          </p:txBody>
        </p: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499A8ED8-32B5-2722-179B-67F088697FBB}"/>
                </a:ext>
              </a:extLst>
            </p:cNvPr>
            <p:cNvSpPr txBox="1"/>
            <p:nvPr/>
          </p:nvSpPr>
          <p:spPr>
            <a:xfrm>
              <a:off x="3086998" y="3613636"/>
              <a:ext cx="1356985" cy="457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</a:rPr>
                <a:t>src</a:t>
              </a:r>
              <a:endParaRPr lang="fr-FR" dirty="0">
                <a:solidFill>
                  <a:schemeClr val="bg1"/>
                </a:solidFill>
              </a:endParaRPr>
            </a:p>
          </p:txBody>
        </p: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9674A5BF-C808-9075-55C9-B70286DBB5D6}"/>
                </a:ext>
              </a:extLst>
            </p:cNvPr>
            <p:cNvSpPr txBox="1"/>
            <p:nvPr/>
          </p:nvSpPr>
          <p:spPr>
            <a:xfrm>
              <a:off x="3147281" y="2450023"/>
              <a:ext cx="1356985" cy="457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op</a:t>
              </a:r>
              <a:endParaRPr lang="fr-FR" dirty="0">
                <a:solidFill>
                  <a:schemeClr val="bg1"/>
                </a:solidFill>
              </a:endParaRPr>
            </a:p>
          </p:txBody>
        </p: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1F2BAE81-F043-28C0-DFE6-E27284E13AFF}"/>
                </a:ext>
              </a:extLst>
            </p:cNvPr>
            <p:cNvSpPr txBox="1"/>
            <p:nvPr/>
          </p:nvSpPr>
          <p:spPr>
            <a:xfrm>
              <a:off x="3147280" y="3009861"/>
              <a:ext cx="1356985" cy="457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cc</a:t>
              </a:r>
              <a:endParaRPr lang="fr-FR" dirty="0">
                <a:solidFill>
                  <a:schemeClr val="bg1"/>
                </a:solidFill>
              </a:endParaRPr>
            </a:p>
          </p:txBody>
        </p: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7F9BF61C-83D5-0D4B-F532-F1D03C1E5D23}"/>
                </a:ext>
              </a:extLst>
            </p:cNvPr>
            <p:cNvSpPr txBox="1"/>
            <p:nvPr/>
          </p:nvSpPr>
          <p:spPr>
            <a:xfrm>
              <a:off x="3086997" y="4317279"/>
              <a:ext cx="1356985" cy="457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c</a:t>
              </a:r>
              <a:endParaRPr lang="fr-FR" dirty="0">
                <a:solidFill>
                  <a:schemeClr val="bg1"/>
                </a:solidFill>
              </a:endParaRPr>
            </a:p>
          </p:txBody>
        </p:sp>
        <p:cxnSp>
          <p:nvCxnSpPr>
            <p:cNvPr id="213" name="Straight Arrow Connector 212">
              <a:extLst>
                <a:ext uri="{FF2B5EF4-FFF2-40B4-BE49-F238E27FC236}">
                  <a16:creationId xmlns:a16="http://schemas.microsoft.com/office/drawing/2014/main" id="{C84BB6B5-FCD4-E81F-4BC8-B6F7E3B257FE}"/>
                </a:ext>
              </a:extLst>
            </p:cNvPr>
            <p:cNvCxnSpPr/>
            <p:nvPr/>
          </p:nvCxnSpPr>
          <p:spPr>
            <a:xfrm>
              <a:off x="1405467" y="1016000"/>
              <a:ext cx="1519258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Arrow Connector 213">
              <a:extLst>
                <a:ext uri="{FF2B5EF4-FFF2-40B4-BE49-F238E27FC236}">
                  <a16:creationId xmlns:a16="http://schemas.microsoft.com/office/drawing/2014/main" id="{773D8285-6FE2-6005-7484-A655B4CEF6D9}"/>
                </a:ext>
              </a:extLst>
            </p:cNvPr>
            <p:cNvCxnSpPr/>
            <p:nvPr/>
          </p:nvCxnSpPr>
          <p:spPr>
            <a:xfrm>
              <a:off x="1405467" y="1540934"/>
              <a:ext cx="1519258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Arrow Connector 214">
              <a:extLst>
                <a:ext uri="{FF2B5EF4-FFF2-40B4-BE49-F238E27FC236}">
                  <a16:creationId xmlns:a16="http://schemas.microsoft.com/office/drawing/2014/main" id="{3B5B7A2D-6917-C890-0538-B6793AD2CABB}"/>
                </a:ext>
              </a:extLst>
            </p:cNvPr>
            <p:cNvCxnSpPr/>
            <p:nvPr/>
          </p:nvCxnSpPr>
          <p:spPr>
            <a:xfrm>
              <a:off x="1405467" y="4589358"/>
              <a:ext cx="1519258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Arrow Connector 215">
              <a:extLst>
                <a:ext uri="{FF2B5EF4-FFF2-40B4-BE49-F238E27FC236}">
                  <a16:creationId xmlns:a16="http://schemas.microsoft.com/office/drawing/2014/main" id="{7E494EF9-DC30-87F7-AEC0-A371ACB61ADF}"/>
                </a:ext>
              </a:extLst>
            </p:cNvPr>
            <p:cNvCxnSpPr>
              <a:cxnSpLocks/>
            </p:cNvCxnSpPr>
            <p:nvPr/>
          </p:nvCxnSpPr>
          <p:spPr>
            <a:xfrm>
              <a:off x="1389823" y="2675467"/>
              <a:ext cx="1534902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Arrow Connector 216">
              <a:extLst>
                <a:ext uri="{FF2B5EF4-FFF2-40B4-BE49-F238E27FC236}">
                  <a16:creationId xmlns:a16="http://schemas.microsoft.com/office/drawing/2014/main" id="{C8DB4479-EC41-4929-970A-36F9741E5207}"/>
                </a:ext>
              </a:extLst>
            </p:cNvPr>
            <p:cNvCxnSpPr>
              <a:cxnSpLocks/>
            </p:cNvCxnSpPr>
            <p:nvPr/>
          </p:nvCxnSpPr>
          <p:spPr>
            <a:xfrm>
              <a:off x="1389823" y="3294526"/>
              <a:ext cx="1534902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Arrow Connector 217">
              <a:extLst>
                <a:ext uri="{FF2B5EF4-FFF2-40B4-BE49-F238E27FC236}">
                  <a16:creationId xmlns:a16="http://schemas.microsoft.com/office/drawing/2014/main" id="{7D94E591-AF22-209A-1D71-1F4C25400511}"/>
                </a:ext>
              </a:extLst>
            </p:cNvPr>
            <p:cNvCxnSpPr>
              <a:cxnSpLocks/>
            </p:cNvCxnSpPr>
            <p:nvPr/>
          </p:nvCxnSpPr>
          <p:spPr>
            <a:xfrm>
              <a:off x="1389823" y="3798302"/>
              <a:ext cx="1534902" cy="3152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4" name="TextBox 223">
            <a:extLst>
              <a:ext uri="{FF2B5EF4-FFF2-40B4-BE49-F238E27FC236}">
                <a16:creationId xmlns:a16="http://schemas.microsoft.com/office/drawing/2014/main" id="{DF26C336-9F02-E559-FB31-350BF922933B}"/>
              </a:ext>
            </a:extLst>
          </p:cNvPr>
          <p:cNvSpPr txBox="1"/>
          <p:nvPr/>
        </p:nvSpPr>
        <p:spPr>
          <a:xfrm>
            <a:off x="4899368" y="1332547"/>
            <a:ext cx="836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st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DAF385AD-6889-FDD1-B0B7-B33BAA767DA3}"/>
              </a:ext>
            </a:extLst>
          </p:cNvPr>
          <p:cNvSpPr txBox="1"/>
          <p:nvPr/>
        </p:nvSpPr>
        <p:spPr>
          <a:xfrm>
            <a:off x="4578665" y="1658647"/>
            <a:ext cx="1157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Fetch_en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2B868B23-D56B-A052-2BA8-23FBAF113883}"/>
              </a:ext>
            </a:extLst>
          </p:cNvPr>
          <p:cNvSpPr txBox="1"/>
          <p:nvPr/>
        </p:nvSpPr>
        <p:spPr>
          <a:xfrm>
            <a:off x="4629005" y="1987532"/>
            <a:ext cx="1128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Incr_pc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A4CE3061-E220-6DD0-3680-7D641CD2ADA6}"/>
              </a:ext>
            </a:extLst>
          </p:cNvPr>
          <p:cNvSpPr txBox="1"/>
          <p:nvPr/>
        </p:nvSpPr>
        <p:spPr>
          <a:xfrm>
            <a:off x="4402414" y="2290634"/>
            <a:ext cx="1382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Src_reg_en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A7511845-A2A6-12A9-69DA-C386B0F8F159}"/>
              </a:ext>
            </a:extLst>
          </p:cNvPr>
          <p:cNvSpPr txBox="1"/>
          <p:nvPr/>
        </p:nvSpPr>
        <p:spPr>
          <a:xfrm>
            <a:off x="4507410" y="2947217"/>
            <a:ext cx="1250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Ci_out_en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06451DBE-A366-12C0-8391-670F759DA044}"/>
              </a:ext>
            </a:extLst>
          </p:cNvPr>
          <p:cNvSpPr txBox="1"/>
          <p:nvPr/>
        </p:nvSpPr>
        <p:spPr>
          <a:xfrm>
            <a:off x="4761075" y="3300995"/>
            <a:ext cx="953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addsub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21C78557-0487-5593-88AD-D237638D9AB6}"/>
              </a:ext>
            </a:extLst>
          </p:cNvPr>
          <p:cNvSpPr txBox="1"/>
          <p:nvPr/>
        </p:nvSpPr>
        <p:spPr>
          <a:xfrm>
            <a:off x="5059716" y="3642355"/>
            <a:ext cx="653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din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A6D971D0-B14F-D96B-DB2E-66E9D86F69DE}"/>
              </a:ext>
            </a:extLst>
          </p:cNvPr>
          <p:cNvSpPr txBox="1"/>
          <p:nvPr/>
        </p:nvSpPr>
        <p:spPr>
          <a:xfrm>
            <a:off x="4952378" y="4014079"/>
            <a:ext cx="805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ssd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A31380E5-54E5-A224-5DD7-1EB202CBA413}"/>
              </a:ext>
            </a:extLst>
          </p:cNvPr>
          <p:cNvSpPr txBox="1"/>
          <p:nvPr/>
        </p:nvSpPr>
        <p:spPr>
          <a:xfrm>
            <a:off x="4761075" y="4373321"/>
            <a:ext cx="974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Pc_reg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851E5468-5A85-319E-1E1C-01B03068FE03}"/>
              </a:ext>
            </a:extLst>
          </p:cNvPr>
          <p:cNvSpPr txBox="1"/>
          <p:nvPr/>
        </p:nvSpPr>
        <p:spPr>
          <a:xfrm>
            <a:off x="4657717" y="4811921"/>
            <a:ext cx="1078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ALUout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14F1C6C6-4CFB-2A85-774C-4E02569E29E7}"/>
              </a:ext>
            </a:extLst>
          </p:cNvPr>
          <p:cNvSpPr txBox="1"/>
          <p:nvPr/>
        </p:nvSpPr>
        <p:spPr>
          <a:xfrm>
            <a:off x="4507409" y="5262571"/>
            <a:ext cx="1306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MUXA_out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F085D258-EAC9-AEBA-EB96-4389C86E41FC}"/>
              </a:ext>
            </a:extLst>
          </p:cNvPr>
          <p:cNvSpPr txBox="1"/>
          <p:nvPr/>
        </p:nvSpPr>
        <p:spPr>
          <a:xfrm>
            <a:off x="4739016" y="5649073"/>
            <a:ext cx="974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Ci_out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0F9441A8-8AE3-5E38-DDE8-364B776ED084}"/>
              </a:ext>
            </a:extLst>
          </p:cNvPr>
          <p:cNvSpPr txBox="1"/>
          <p:nvPr/>
        </p:nvSpPr>
        <p:spPr>
          <a:xfrm>
            <a:off x="4432252" y="2631192"/>
            <a:ext cx="1362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dst_reg_en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3D98973D-03BF-BD13-F042-3892642DD377}"/>
              </a:ext>
            </a:extLst>
          </p:cNvPr>
          <p:cNvSpPr txBox="1"/>
          <p:nvPr/>
        </p:nvSpPr>
        <p:spPr>
          <a:xfrm>
            <a:off x="6182139" y="1658719"/>
            <a:ext cx="4741272" cy="3834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Enable </a:t>
            </a:r>
            <a:r>
              <a:rPr lang="fr-FR" dirty="0" err="1"/>
              <a:t>fetch</a:t>
            </a:r>
            <a:r>
              <a:rPr lang="fr-FR" dirty="0"/>
              <a:t> of </a:t>
            </a:r>
            <a:r>
              <a:rPr lang="fr-FR" dirty="0" err="1"/>
              <a:t>inst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memory to IR</a:t>
            </a: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6D130C6A-B2B7-479E-EE3B-54A27E6AC93D}"/>
              </a:ext>
            </a:extLst>
          </p:cNvPr>
          <p:cNvSpPr txBox="1"/>
          <p:nvPr/>
        </p:nvSpPr>
        <p:spPr>
          <a:xfrm>
            <a:off x="6177300" y="1332177"/>
            <a:ext cx="4741272" cy="3834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Show State type</a:t>
            </a: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F3FBA09E-40DF-60BF-E447-971756F017C3}"/>
              </a:ext>
            </a:extLst>
          </p:cNvPr>
          <p:cNvSpPr txBox="1"/>
          <p:nvPr/>
        </p:nvSpPr>
        <p:spPr>
          <a:xfrm>
            <a:off x="6191450" y="1976774"/>
            <a:ext cx="4741272" cy="3834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Enable </a:t>
            </a:r>
            <a:r>
              <a:rPr lang="fr-FR" dirty="0" err="1"/>
              <a:t>incrementation</a:t>
            </a:r>
            <a:r>
              <a:rPr lang="fr-FR" dirty="0"/>
              <a:t> of pc</a:t>
            </a: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DFFCFAC9-6CA5-E818-E4D6-031074C268BE}"/>
              </a:ext>
            </a:extLst>
          </p:cNvPr>
          <p:cNvSpPr txBox="1"/>
          <p:nvPr/>
        </p:nvSpPr>
        <p:spPr>
          <a:xfrm>
            <a:off x="6153308" y="2331383"/>
            <a:ext cx="57176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/>
              <a:t>Enable to send value from source register along carry to ALU</a:t>
            </a:r>
            <a:endParaRPr lang="fr-FR" sz="1600" dirty="0"/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2352DC66-4B1E-AB9E-EBF1-077C49A85666}"/>
              </a:ext>
            </a:extLst>
          </p:cNvPr>
          <p:cNvSpPr txBox="1"/>
          <p:nvPr/>
        </p:nvSpPr>
        <p:spPr>
          <a:xfrm>
            <a:off x="6191057" y="4407613"/>
            <a:ext cx="4741272" cy="3834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Enable for address bits in IR to go to pc</a:t>
            </a:r>
            <a:endParaRPr lang="fr-FR" dirty="0"/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8CBBC8A8-F868-55AC-5FA2-7B1873F6503B}"/>
              </a:ext>
            </a:extLst>
          </p:cNvPr>
          <p:cNvSpPr txBox="1"/>
          <p:nvPr/>
        </p:nvSpPr>
        <p:spPr>
          <a:xfrm>
            <a:off x="6153308" y="2980285"/>
            <a:ext cx="4741272" cy="3834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Enable </a:t>
            </a:r>
            <a:r>
              <a:rPr lang="en-GB" dirty="0" err="1"/>
              <a:t>ci_out</a:t>
            </a:r>
            <a:r>
              <a:rPr lang="en-GB" dirty="0"/>
              <a:t> input to </a:t>
            </a:r>
            <a:r>
              <a:rPr lang="en-GB" dirty="0" err="1"/>
              <a:t>muxb</a:t>
            </a:r>
            <a:endParaRPr lang="fr-FR" dirty="0"/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F458A1E9-6C43-FCB4-82D0-A56D9FB7AFC8}"/>
              </a:ext>
            </a:extLst>
          </p:cNvPr>
          <p:cNvSpPr txBox="1"/>
          <p:nvPr/>
        </p:nvSpPr>
        <p:spPr>
          <a:xfrm>
            <a:off x="6177300" y="3285271"/>
            <a:ext cx="4741272" cy="3834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0 for add and 1 for sub</a:t>
            </a:r>
            <a:endParaRPr lang="fr-FR" dirty="0"/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6D28ACF1-02F6-7C5D-81D4-92994C6E17FE}"/>
              </a:ext>
            </a:extLst>
          </p:cNvPr>
          <p:cNvSpPr txBox="1"/>
          <p:nvPr/>
        </p:nvSpPr>
        <p:spPr>
          <a:xfrm>
            <a:off x="6167258" y="3616854"/>
            <a:ext cx="64819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Enable inputs bits to be loaded into register pointed by </a:t>
            </a:r>
            <a:r>
              <a:rPr lang="en-GB" dirty="0" err="1"/>
              <a:t>dst</a:t>
            </a:r>
            <a:endParaRPr lang="fr-FR" dirty="0"/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AD12D4E5-B0BB-9BAB-CCEC-FE3B97F53E33}"/>
              </a:ext>
            </a:extLst>
          </p:cNvPr>
          <p:cNvSpPr txBox="1"/>
          <p:nvPr/>
        </p:nvSpPr>
        <p:spPr>
          <a:xfrm>
            <a:off x="6172340" y="4025574"/>
            <a:ext cx="52945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Enable for display content of </a:t>
            </a:r>
            <a:r>
              <a:rPr lang="en-GB" dirty="0" err="1"/>
              <a:t>dst</a:t>
            </a:r>
            <a:r>
              <a:rPr lang="en-GB" dirty="0"/>
              <a:t> register on 7seg</a:t>
            </a:r>
            <a:endParaRPr lang="fr-FR" dirty="0"/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32F245DE-BF83-EB8E-69C6-A160636C2002}"/>
              </a:ext>
            </a:extLst>
          </p:cNvPr>
          <p:cNvSpPr txBox="1"/>
          <p:nvPr/>
        </p:nvSpPr>
        <p:spPr>
          <a:xfrm>
            <a:off x="6131358" y="2646623"/>
            <a:ext cx="55415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Enable to send value from destination register</a:t>
            </a:r>
            <a:endParaRPr lang="fr-FR" dirty="0"/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51CA8DD2-59F1-3172-5623-A9D47514FC49}"/>
              </a:ext>
            </a:extLst>
          </p:cNvPr>
          <p:cNvSpPr txBox="1"/>
          <p:nvPr/>
        </p:nvSpPr>
        <p:spPr>
          <a:xfrm>
            <a:off x="6177300" y="4835859"/>
            <a:ext cx="4741272" cy="3834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Enable for output of </a:t>
            </a:r>
            <a:r>
              <a:rPr lang="en-GB" dirty="0" err="1"/>
              <a:t>alu</a:t>
            </a:r>
            <a:r>
              <a:rPr lang="en-GB" dirty="0"/>
              <a:t> to go to </a:t>
            </a:r>
            <a:r>
              <a:rPr lang="en-GB" dirty="0" err="1"/>
              <a:t>dest</a:t>
            </a:r>
            <a:r>
              <a:rPr lang="en-GB" dirty="0"/>
              <a:t> reg</a:t>
            </a:r>
            <a:endParaRPr lang="fr-FR" dirty="0"/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C06DDD41-6B29-8EC9-DC3F-A7D134433E12}"/>
              </a:ext>
            </a:extLst>
          </p:cNvPr>
          <p:cNvSpPr txBox="1"/>
          <p:nvPr/>
        </p:nvSpPr>
        <p:spPr>
          <a:xfrm>
            <a:off x="6124701" y="5261654"/>
            <a:ext cx="61772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/>
              <a:t>Enable for </a:t>
            </a:r>
            <a:r>
              <a:rPr lang="en-GB" sz="1600" dirty="0" err="1"/>
              <a:t>outp</a:t>
            </a:r>
            <a:r>
              <a:rPr lang="en-GB" sz="1600" dirty="0"/>
              <a:t> of </a:t>
            </a:r>
            <a:r>
              <a:rPr lang="en-GB" sz="1600" dirty="0" err="1"/>
              <a:t>alu</a:t>
            </a:r>
            <a:r>
              <a:rPr lang="en-GB" sz="1600" dirty="0"/>
              <a:t> in first clock cycle to go a second time to </a:t>
            </a:r>
            <a:r>
              <a:rPr lang="en-GB" sz="1600" dirty="0" err="1"/>
              <a:t>alu</a:t>
            </a:r>
            <a:endParaRPr lang="fr-FR" sz="1600" dirty="0"/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49671B37-7553-73F4-BC4D-F8E674D3CAC1}"/>
              </a:ext>
            </a:extLst>
          </p:cNvPr>
          <p:cNvSpPr txBox="1"/>
          <p:nvPr/>
        </p:nvSpPr>
        <p:spPr>
          <a:xfrm>
            <a:off x="6170254" y="5619254"/>
            <a:ext cx="4741272" cy="3834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Carry out</a:t>
            </a:r>
          </a:p>
        </p:txBody>
      </p:sp>
    </p:spTree>
    <p:extLst>
      <p:ext uri="{BB962C8B-B14F-4D97-AF65-F5344CB8AC3E}">
        <p14:creationId xmlns:p14="http://schemas.microsoft.com/office/powerpoint/2010/main" val="4201278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Control Unit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EC4130-6AE5-92D8-DBE3-44DBC50B0E3B}"/>
              </a:ext>
            </a:extLst>
          </p:cNvPr>
          <p:cNvSpPr txBox="1"/>
          <p:nvPr/>
        </p:nvSpPr>
        <p:spPr>
          <a:xfrm>
            <a:off x="2962690" y="1452867"/>
            <a:ext cx="610759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Finite State Machine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CFEAF8D-738C-21A4-4A91-8FE7A0DA914A}"/>
              </a:ext>
            </a:extLst>
          </p:cNvPr>
          <p:cNvGrpSpPr/>
          <p:nvPr/>
        </p:nvGrpSpPr>
        <p:grpSpPr>
          <a:xfrm>
            <a:off x="166012" y="1976087"/>
            <a:ext cx="11888230" cy="4610500"/>
            <a:chOff x="166012" y="1976087"/>
            <a:chExt cx="11888230" cy="46105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B9F25386-B98B-DD55-9466-6E7768AD88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6012" y="1976087"/>
              <a:ext cx="11888230" cy="4610500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5B835BB-6D96-EDF8-03BB-7BDA9206A95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22170" b="41966" l="4638" r="31144">
                          <a14:foregroundMark x1="17051" y1="40165" x2="12628" y2="36033"/>
                          <a14:foregroundMark x1="12628" y1="36033" x2="16346" y2="37190"/>
                          <a14:foregroundMark x1="15705" y1="36694" x2="15000" y2="40331"/>
                          <a14:foregroundMark x1="15000" y1="39669" x2="14487" y2="41322"/>
                          <a14:foregroundMark x1="15000" y1="38678" x2="16667" y2="38182"/>
                          <a14:foregroundMark x1="16667" y1="38182" x2="15066" y2="34181"/>
                          <a14:foregroundMark x1="16218" y1="36033" x2="15577" y2="34545"/>
                          <a14:foregroundMark x1="16154" y1="35372" x2="14886" y2="34331"/>
                          <a14:foregroundMark x1="14877" y1="34287" x2="14167" y2="33719"/>
                          <a14:foregroundMark x1="13610" y1="33122" x2="13846" y2="33388"/>
                          <a14:foregroundMark x1="14872" y1="34545" x2="14949" y2="34632"/>
                          <a14:foregroundMark x1="15577" y1="35702" x2="15000" y2="33223"/>
                          <a14:foregroundMark x1="11731" y1="33448" x2="10962" y2="35702"/>
                          <a14:foregroundMark x1="11026" y1="34050" x2="11410" y2="32397"/>
                          <a14:foregroundMark x1="11859" y1="31901" x2="11474" y2="32397"/>
                          <a14:foregroundMark x1="11538" y1="32231" x2="11987" y2="31901"/>
                          <a14:foregroundMark x1="12750" y1="31920" x2="12949" y2="32066"/>
                          <a14:foregroundMark x1="12949" y1="31736" x2="13205" y2="32066"/>
                          <a14:foregroundMark x1="13269" y1="32066" x2="13782" y2="32727"/>
                          <a14:foregroundMark x1="13526" y1="32231" x2="13782" y2="33223"/>
                          <a14:foregroundMark x1="13782" y1="32727" x2="14103" y2="33554"/>
                          <a14:foregroundMark x1="13974" y1="40000" x2="13205" y2="41157"/>
                          <a14:foregroundMark x1="13526" y1="40992" x2="13526" y2="40992"/>
                          <a14:foregroundMark x1="12564" y1="41488" x2="11410" y2="41488"/>
                          <a14:foregroundMark x1="11987" y1="41488" x2="11090" y2="39669"/>
                          <a14:foregroundMark x1="11410" y1="40331" x2="10705" y2="37686"/>
                          <a14:foregroundMark x1="10641" y1="37521" x2="10679" y2="36875"/>
                          <a14:foregroundMark x1="10769" y1="35372" x2="11218" y2="33058"/>
                          <a14:foregroundMark x1="11026" y1="33388" x2="10705" y2="34380"/>
                          <a14:foregroundMark x1="10705" y1="34380" x2="10513" y2="35207"/>
                          <a14:foregroundMark x1="10577" y1="35702" x2="10641" y2="36033"/>
                          <a14:foregroundMark x1="14679" y1="33719" x2="14487" y2="33719"/>
                          <a14:foregroundMark x1="12500" y1="31570" x2="12436" y2="31570"/>
                          <a14:foregroundMark x1="12308" y1="31736" x2="11987" y2="31736"/>
                          <a14:backgroundMark x1="10321" y1="36860" x2="10321" y2="36860"/>
                          <a14:backgroundMark x1="16667" y1="32727" x2="14939" y2="31470"/>
                          <a14:backgroundMark x1="9936" y1="35868" x2="10003" y2="36389"/>
                          <a14:backgroundMark x1="10321" y1="36198" x2="10385" y2="37025"/>
                          <a14:backgroundMark x1="12628" y1="30744" x2="13013" y2="31074"/>
                        </a14:backgroundRemoval>
                      </a14:imgEffect>
                    </a14:imgLayer>
                  </a14:imgProps>
                </a:ext>
              </a:extLst>
            </a:blip>
            <a:srcRect l="1325" t="19696" r="65543" b="55560"/>
            <a:stretch/>
          </p:blipFill>
          <p:spPr>
            <a:xfrm>
              <a:off x="2278380" y="2847975"/>
              <a:ext cx="3787140" cy="11982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55261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DC5CE49F-4157-058F-E14D-04757507C18A}"/>
              </a:ext>
            </a:extLst>
          </p:cNvPr>
          <p:cNvSpPr/>
          <p:nvPr/>
        </p:nvSpPr>
        <p:spPr>
          <a:xfrm>
            <a:off x="0" y="0"/>
            <a:ext cx="12192000" cy="13971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2AE577-5628-8A38-3A5F-678AB9A6241B}"/>
              </a:ext>
            </a:extLst>
          </p:cNvPr>
          <p:cNvSpPr txBox="1"/>
          <p:nvPr/>
        </p:nvSpPr>
        <p:spPr>
          <a:xfrm>
            <a:off x="125665" y="197346"/>
            <a:ext cx="3746023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 err="1">
                <a:solidFill>
                  <a:srgbClr val="0070C0"/>
                </a:solidFill>
              </a:rPr>
              <a:t>begin</a:t>
            </a:r>
            <a:endParaRPr lang="fr-FR" b="1" dirty="0">
              <a:solidFill>
                <a:srgbClr val="0070C0"/>
              </a:solidFill>
            </a:endParaRPr>
          </a:p>
          <a:p>
            <a:r>
              <a:rPr lang="fr-FR" dirty="0"/>
              <a:t>P1:</a:t>
            </a:r>
            <a:r>
              <a:rPr lang="fr-FR" b="1" dirty="0">
                <a:solidFill>
                  <a:srgbClr val="0070C0"/>
                </a:solidFill>
              </a:rPr>
              <a:t>process</a:t>
            </a:r>
            <a:r>
              <a:rPr lang="fr-FR" dirty="0"/>
              <a:t> (</a:t>
            </a:r>
            <a:r>
              <a:rPr lang="fr-FR" dirty="0" err="1"/>
              <a:t>clk</a:t>
            </a:r>
            <a:r>
              <a:rPr lang="fr-FR" dirty="0"/>
              <a:t>)</a:t>
            </a:r>
          </a:p>
          <a:p>
            <a:r>
              <a:rPr lang="fr-FR" b="1" dirty="0">
                <a:solidFill>
                  <a:srgbClr val="0070C0"/>
                </a:solidFill>
              </a:rPr>
              <a:t>variable</a:t>
            </a:r>
            <a:r>
              <a:rPr lang="fr-FR" dirty="0"/>
              <a:t> L: </a:t>
            </a:r>
            <a:r>
              <a:rPr lang="fr-FR" b="1" dirty="0" err="1">
                <a:solidFill>
                  <a:srgbClr val="FF0000"/>
                </a:solidFill>
              </a:rPr>
              <a:t>std_logic</a:t>
            </a:r>
            <a:r>
              <a:rPr lang="fr-FR" dirty="0"/>
              <a:t>; </a:t>
            </a:r>
          </a:p>
          <a:p>
            <a:r>
              <a:rPr lang="fr-FR" b="1" dirty="0">
                <a:solidFill>
                  <a:srgbClr val="0070C0"/>
                </a:solidFill>
              </a:rPr>
              <a:t>variable</a:t>
            </a:r>
            <a:r>
              <a:rPr lang="fr-FR" dirty="0"/>
              <a:t> H: </a:t>
            </a:r>
            <a:r>
              <a:rPr lang="fr-FR" b="1" dirty="0" err="1">
                <a:solidFill>
                  <a:srgbClr val="FF0000"/>
                </a:solidFill>
              </a:rPr>
              <a:t>std_logic</a:t>
            </a:r>
            <a:r>
              <a:rPr lang="fr-FR" dirty="0"/>
              <a:t>;</a:t>
            </a:r>
          </a:p>
          <a:p>
            <a:r>
              <a:rPr lang="fr-FR" dirty="0"/>
              <a:t> </a:t>
            </a:r>
            <a:r>
              <a:rPr lang="fr-FR" b="1" dirty="0">
                <a:solidFill>
                  <a:srgbClr val="0070C0"/>
                </a:solidFill>
              </a:rPr>
              <a:t>variable</a:t>
            </a:r>
            <a:r>
              <a:rPr lang="fr-FR" dirty="0"/>
              <a:t> ci: </a:t>
            </a:r>
            <a:r>
              <a:rPr lang="fr-FR" b="1" dirty="0" err="1">
                <a:solidFill>
                  <a:srgbClr val="FF0000"/>
                </a:solidFill>
              </a:rPr>
              <a:t>std_logic</a:t>
            </a:r>
            <a:r>
              <a:rPr lang="fr-FR" dirty="0"/>
              <a:t>;</a:t>
            </a:r>
          </a:p>
          <a:p>
            <a:r>
              <a:rPr lang="fr-FR" b="1" dirty="0">
                <a:solidFill>
                  <a:srgbClr val="0070C0"/>
                </a:solidFill>
              </a:rPr>
              <a:t>variable</a:t>
            </a:r>
            <a:r>
              <a:rPr lang="fr-FR" dirty="0"/>
              <a:t> </a:t>
            </a:r>
            <a:r>
              <a:rPr lang="fr-FR" dirty="0" err="1"/>
              <a:t>cycle_count</a:t>
            </a:r>
            <a:r>
              <a:rPr lang="fr-FR" dirty="0"/>
              <a:t>: </a:t>
            </a:r>
            <a:r>
              <a:rPr lang="fr-FR" b="1" dirty="0" err="1">
                <a:solidFill>
                  <a:srgbClr val="FF0000"/>
                </a:solidFill>
              </a:rPr>
              <a:t>natural</a:t>
            </a:r>
            <a:r>
              <a:rPr lang="fr-FR" dirty="0"/>
              <a:t>;</a:t>
            </a:r>
          </a:p>
          <a:p>
            <a:endParaRPr lang="fr-FR" dirty="0"/>
          </a:p>
          <a:p>
            <a:r>
              <a:rPr lang="fr-FR" dirty="0"/>
              <a:t> </a:t>
            </a:r>
          </a:p>
          <a:p>
            <a:r>
              <a:rPr lang="fr-FR" b="1" dirty="0" err="1">
                <a:solidFill>
                  <a:srgbClr val="0070C0"/>
                </a:solidFill>
              </a:rPr>
              <a:t>begin</a:t>
            </a:r>
            <a:endParaRPr lang="fr-FR" b="1" dirty="0">
              <a:solidFill>
                <a:srgbClr val="0070C0"/>
              </a:solidFill>
            </a:endParaRPr>
          </a:p>
          <a:p>
            <a:r>
              <a:rPr lang="fr-FR" b="1" dirty="0">
                <a:solidFill>
                  <a:srgbClr val="0070C0"/>
                </a:solidFill>
              </a:rPr>
              <a:t>if</a:t>
            </a:r>
            <a:r>
              <a:rPr lang="fr-FR" dirty="0"/>
              <a:t> reset='</a:t>
            </a:r>
            <a:r>
              <a:rPr lang="fr-FR" b="1" dirty="0">
                <a:solidFill>
                  <a:srgbClr val="FFC000"/>
                </a:solidFill>
              </a:rPr>
              <a:t>1</a:t>
            </a:r>
            <a:r>
              <a:rPr lang="fr-FR" dirty="0"/>
              <a:t>' </a:t>
            </a:r>
            <a:r>
              <a:rPr lang="fr-FR" b="1" dirty="0" err="1">
                <a:solidFill>
                  <a:srgbClr val="0070C0"/>
                </a:solidFill>
              </a:rPr>
              <a:t>then</a:t>
            </a:r>
            <a:endParaRPr lang="fr-FR" b="1" dirty="0">
              <a:solidFill>
                <a:srgbClr val="0070C0"/>
              </a:solidFill>
            </a:endParaRPr>
          </a:p>
          <a:p>
            <a:r>
              <a:rPr lang="fr-FR" dirty="0"/>
              <a:t>state&lt;=initial;</a:t>
            </a:r>
          </a:p>
          <a:p>
            <a:r>
              <a:rPr lang="fr-FR" b="1" dirty="0" err="1">
                <a:solidFill>
                  <a:srgbClr val="0070C0"/>
                </a:solidFill>
              </a:rPr>
              <a:t>elsif</a:t>
            </a:r>
            <a:r>
              <a:rPr lang="fr-FR" dirty="0"/>
              <a:t> </a:t>
            </a:r>
            <a:r>
              <a:rPr lang="fr-FR" b="1" dirty="0" err="1">
                <a:solidFill>
                  <a:srgbClr val="FF0000"/>
                </a:solidFill>
              </a:rPr>
              <a:t>rising_edge</a:t>
            </a:r>
            <a:r>
              <a:rPr lang="fr-FR" b="1" dirty="0">
                <a:solidFill>
                  <a:srgbClr val="FF0000"/>
                </a:solidFill>
              </a:rPr>
              <a:t> </a:t>
            </a:r>
            <a:r>
              <a:rPr lang="fr-FR" dirty="0"/>
              <a:t>(</a:t>
            </a:r>
            <a:r>
              <a:rPr lang="fr-FR" dirty="0" err="1"/>
              <a:t>clk</a:t>
            </a:r>
            <a:r>
              <a:rPr lang="fr-FR" dirty="0"/>
              <a:t>) </a:t>
            </a:r>
            <a:r>
              <a:rPr lang="fr-FR" b="1" dirty="0" err="1">
                <a:solidFill>
                  <a:srgbClr val="0070C0"/>
                </a:solidFill>
              </a:rPr>
              <a:t>then</a:t>
            </a:r>
            <a:endParaRPr lang="fr-FR" b="1" dirty="0">
              <a:solidFill>
                <a:srgbClr val="0070C0"/>
              </a:solidFill>
            </a:endParaRPr>
          </a:p>
          <a:p>
            <a:endParaRPr lang="fr-FR" dirty="0"/>
          </a:p>
          <a:p>
            <a:r>
              <a:rPr lang="fr-FR" b="1" dirty="0">
                <a:solidFill>
                  <a:srgbClr val="0070C0"/>
                </a:solidFill>
              </a:rPr>
              <a:t>case</a:t>
            </a:r>
            <a:r>
              <a:rPr lang="fr-FR" dirty="0"/>
              <a:t> state </a:t>
            </a:r>
            <a:r>
              <a:rPr lang="fr-FR" b="1" dirty="0" err="1">
                <a:solidFill>
                  <a:srgbClr val="0070C0"/>
                </a:solidFill>
              </a:rPr>
              <a:t>is</a:t>
            </a:r>
            <a:endParaRPr lang="fr-FR" b="1" dirty="0">
              <a:solidFill>
                <a:srgbClr val="0070C0"/>
              </a:solidFill>
            </a:endParaRPr>
          </a:p>
          <a:p>
            <a:r>
              <a:rPr lang="fr-FR" b="1" dirty="0" err="1">
                <a:solidFill>
                  <a:srgbClr val="0070C0"/>
                </a:solidFill>
              </a:rPr>
              <a:t>when</a:t>
            </a:r>
            <a:r>
              <a:rPr lang="fr-FR" dirty="0"/>
              <a:t> initial=&gt;</a:t>
            </a:r>
          </a:p>
          <a:p>
            <a:r>
              <a:rPr lang="fr-FR" b="1" dirty="0">
                <a:solidFill>
                  <a:srgbClr val="0070C0"/>
                </a:solidFill>
              </a:rPr>
              <a:t>if</a:t>
            </a:r>
            <a:r>
              <a:rPr lang="fr-FR" dirty="0"/>
              <a:t> start='</a:t>
            </a:r>
            <a:r>
              <a:rPr lang="fr-FR" b="1" dirty="0">
                <a:solidFill>
                  <a:srgbClr val="FFC000"/>
                </a:solidFill>
              </a:rPr>
              <a:t>1</a:t>
            </a:r>
            <a:r>
              <a:rPr lang="fr-FR" dirty="0"/>
              <a:t>' </a:t>
            </a:r>
            <a:r>
              <a:rPr lang="fr-FR" b="1" dirty="0" err="1">
                <a:solidFill>
                  <a:srgbClr val="0070C0"/>
                </a:solidFill>
              </a:rPr>
              <a:t>then</a:t>
            </a:r>
            <a:endParaRPr lang="fr-FR" b="1" dirty="0">
              <a:solidFill>
                <a:srgbClr val="0070C0"/>
              </a:solidFill>
            </a:endParaRPr>
          </a:p>
          <a:p>
            <a:r>
              <a:rPr lang="fr-FR" dirty="0"/>
              <a:t>state&lt;=</a:t>
            </a:r>
            <a:r>
              <a:rPr lang="fr-FR" dirty="0" err="1"/>
              <a:t>zero</a:t>
            </a:r>
            <a:r>
              <a:rPr lang="fr-FR" dirty="0"/>
              <a:t>;</a:t>
            </a:r>
          </a:p>
          <a:p>
            <a:r>
              <a:rPr lang="fr-FR" dirty="0" err="1"/>
              <a:t>incr_pc</a:t>
            </a:r>
            <a:r>
              <a:rPr lang="fr-FR" dirty="0"/>
              <a:t>&lt;=</a:t>
            </a:r>
            <a:r>
              <a:rPr lang="fr-FR" b="1" dirty="0">
                <a:solidFill>
                  <a:srgbClr val="FFC000"/>
                </a:solidFill>
              </a:rPr>
              <a:t>'0</a:t>
            </a:r>
            <a:r>
              <a:rPr lang="fr-FR" dirty="0"/>
              <a:t>';</a:t>
            </a:r>
          </a:p>
          <a:p>
            <a:r>
              <a:rPr lang="fr-FR" b="1" dirty="0">
                <a:solidFill>
                  <a:srgbClr val="0070C0"/>
                </a:solidFill>
              </a:rPr>
              <a:t>end</a:t>
            </a:r>
            <a:r>
              <a:rPr lang="fr-FR" dirty="0"/>
              <a:t> </a:t>
            </a:r>
            <a:r>
              <a:rPr lang="fr-FR" b="1" dirty="0">
                <a:solidFill>
                  <a:srgbClr val="0070C0"/>
                </a:solidFill>
              </a:rPr>
              <a:t>if</a:t>
            </a:r>
            <a:r>
              <a:rPr lang="fr-FR" dirty="0"/>
              <a:t>;</a:t>
            </a:r>
          </a:p>
          <a:p>
            <a:endParaRPr lang="fr-FR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C051DED-BC18-3AAC-4E79-320E877DA6D7}"/>
              </a:ext>
            </a:extLst>
          </p:cNvPr>
          <p:cNvSpPr txBox="1"/>
          <p:nvPr/>
        </p:nvSpPr>
        <p:spPr>
          <a:xfrm>
            <a:off x="6572021" y="-883360"/>
            <a:ext cx="5581176" cy="3354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/>
              <a:t>			</a:t>
            </a:r>
          </a:p>
          <a:p>
            <a:r>
              <a:rPr lang="fr-FR" sz="1400" dirty="0"/>
              <a:t>		</a:t>
            </a:r>
          </a:p>
          <a:p>
            <a:r>
              <a:rPr lang="fr-FR" sz="1400" dirty="0"/>
              <a:t>		</a:t>
            </a:r>
          </a:p>
          <a:p>
            <a:r>
              <a:rPr lang="fr-FR" sz="1400" dirty="0"/>
              <a:t>	</a:t>
            </a:r>
          </a:p>
          <a:p>
            <a:r>
              <a:rPr lang="fr-FR" sz="1400" dirty="0"/>
              <a:t>		</a:t>
            </a:r>
          </a:p>
          <a:p>
            <a:r>
              <a:rPr lang="fr-FR" sz="1400" dirty="0"/>
              <a:t>				</a:t>
            </a:r>
          </a:p>
          <a:p>
            <a:r>
              <a:rPr lang="fr-FR" sz="1600" dirty="0"/>
              <a:t>			</a:t>
            </a:r>
          </a:p>
          <a:p>
            <a:r>
              <a:rPr lang="fr-FR" sz="1600" dirty="0"/>
              <a:t>		</a:t>
            </a:r>
            <a:r>
              <a:rPr lang="en-GB" sz="1600" b="1" dirty="0">
                <a:solidFill>
                  <a:srgbClr val="0070C0"/>
                </a:solidFill>
              </a:rPr>
              <a:t>if</a:t>
            </a:r>
            <a:r>
              <a:rPr lang="en-GB" sz="1600" dirty="0"/>
              <a:t> </a:t>
            </a:r>
            <a:r>
              <a:rPr lang="en-GB" sz="1600" dirty="0" err="1"/>
              <a:t>cycle_count</a:t>
            </a:r>
            <a:r>
              <a:rPr lang="en-GB" sz="1600" dirty="0"/>
              <a:t>&lt;</a:t>
            </a:r>
            <a:r>
              <a:rPr lang="en-GB" sz="1600" b="1" dirty="0">
                <a:solidFill>
                  <a:srgbClr val="FFC000"/>
                </a:solidFill>
              </a:rPr>
              <a:t>1</a:t>
            </a:r>
            <a:r>
              <a:rPr lang="en-GB" sz="1600" dirty="0"/>
              <a:t> </a:t>
            </a:r>
            <a:r>
              <a:rPr lang="en-GB" sz="1600" b="1" dirty="0">
                <a:solidFill>
                  <a:srgbClr val="0070C0"/>
                </a:solidFill>
              </a:rPr>
              <a:t>then</a:t>
            </a:r>
            <a:r>
              <a:rPr lang="en-GB" sz="1600" dirty="0"/>
              <a:t> </a:t>
            </a:r>
          </a:p>
          <a:p>
            <a:r>
              <a:rPr lang="en-GB" sz="1600" dirty="0"/>
              <a:t>		</a:t>
            </a:r>
            <a:r>
              <a:rPr lang="en-GB" sz="1600" dirty="0" err="1"/>
              <a:t>cycle_count</a:t>
            </a:r>
            <a:r>
              <a:rPr lang="en-GB" sz="1600" dirty="0"/>
              <a:t>:=cycle_count+</a:t>
            </a:r>
            <a:r>
              <a:rPr lang="en-GB" sz="1600" b="1" dirty="0">
                <a:solidFill>
                  <a:srgbClr val="FFC000"/>
                </a:solidFill>
              </a:rPr>
              <a:t>1</a:t>
            </a:r>
            <a:r>
              <a:rPr lang="en-GB" sz="1600" dirty="0"/>
              <a:t>;</a:t>
            </a:r>
          </a:p>
          <a:p>
            <a:r>
              <a:rPr lang="en-GB" sz="1600" dirty="0"/>
              <a:t>		</a:t>
            </a:r>
            <a:r>
              <a:rPr lang="en-GB" sz="1600" b="1" dirty="0">
                <a:solidFill>
                  <a:srgbClr val="0070C0"/>
                </a:solidFill>
              </a:rPr>
              <a:t>else</a:t>
            </a:r>
          </a:p>
          <a:p>
            <a:r>
              <a:rPr lang="en-GB" sz="1600" dirty="0"/>
              <a:t>		state&lt;=one;</a:t>
            </a:r>
          </a:p>
          <a:p>
            <a:r>
              <a:rPr lang="en-GB" sz="1600" dirty="0"/>
              <a:t>		</a:t>
            </a:r>
            <a:r>
              <a:rPr lang="en-GB" sz="1600" dirty="0" err="1"/>
              <a:t>cycle_count</a:t>
            </a:r>
            <a:r>
              <a:rPr lang="en-GB" sz="1600" dirty="0"/>
              <a:t>:=</a:t>
            </a:r>
            <a:r>
              <a:rPr lang="en-GB" sz="1600" b="1" dirty="0">
                <a:solidFill>
                  <a:srgbClr val="FFC000"/>
                </a:solidFill>
              </a:rPr>
              <a:t>0</a:t>
            </a:r>
            <a:r>
              <a:rPr lang="en-GB" sz="1600" dirty="0"/>
              <a:t>;</a:t>
            </a:r>
          </a:p>
          <a:p>
            <a:r>
              <a:rPr lang="en-GB" sz="1600" dirty="0"/>
              <a:t>		</a:t>
            </a:r>
            <a:r>
              <a:rPr lang="en-GB" sz="1600" dirty="0" err="1"/>
              <a:t>fetch_en</a:t>
            </a:r>
            <a:r>
              <a:rPr lang="en-GB" sz="1600" dirty="0"/>
              <a:t>&lt;=‘</a:t>
            </a:r>
            <a:r>
              <a:rPr lang="en-GB" sz="1600" b="1" dirty="0">
                <a:solidFill>
                  <a:srgbClr val="FFC000"/>
                </a:solidFill>
              </a:rPr>
              <a:t>0</a:t>
            </a:r>
            <a:r>
              <a:rPr lang="en-GB" sz="1600" dirty="0"/>
              <a:t>';</a:t>
            </a:r>
          </a:p>
          <a:p>
            <a:r>
              <a:rPr lang="en-GB" sz="1600" dirty="0"/>
              <a:t>		</a:t>
            </a:r>
            <a:r>
              <a:rPr lang="en-GB" sz="1600" b="1" dirty="0">
                <a:solidFill>
                  <a:srgbClr val="0070C0"/>
                </a:solidFill>
              </a:rPr>
              <a:t>end</a:t>
            </a:r>
            <a:r>
              <a:rPr lang="en-GB" sz="1600" dirty="0"/>
              <a:t> </a:t>
            </a:r>
            <a:r>
              <a:rPr lang="en-GB" sz="1600" b="1" dirty="0">
                <a:solidFill>
                  <a:srgbClr val="0070C0"/>
                </a:solidFill>
              </a:rPr>
              <a:t>if</a:t>
            </a:r>
            <a:r>
              <a:rPr lang="en-GB" sz="1600" dirty="0"/>
              <a:t>;</a:t>
            </a:r>
            <a:r>
              <a:rPr lang="fr-FR" sz="1600" dirty="0"/>
              <a:t>;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6DBCEEF-61F3-2621-9835-FD255BE2F8B8}"/>
              </a:ext>
            </a:extLst>
          </p:cNvPr>
          <p:cNvSpPr txBox="1"/>
          <p:nvPr/>
        </p:nvSpPr>
        <p:spPr>
          <a:xfrm>
            <a:off x="3871688" y="2424558"/>
            <a:ext cx="4281034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 err="1">
                <a:solidFill>
                  <a:srgbClr val="0070C0"/>
                </a:solidFill>
              </a:rPr>
              <a:t>when</a:t>
            </a:r>
            <a:r>
              <a:rPr lang="fr-FR" dirty="0"/>
              <a:t> </a:t>
            </a:r>
            <a:r>
              <a:rPr lang="fr-FR" dirty="0" err="1"/>
              <a:t>zero</a:t>
            </a:r>
            <a:r>
              <a:rPr lang="fr-FR" dirty="0"/>
              <a:t>=&gt;	</a:t>
            </a:r>
            <a:r>
              <a:rPr lang="fr-FR" sz="1800" dirty="0" err="1"/>
              <a:t>fetch_en</a:t>
            </a:r>
            <a:r>
              <a:rPr lang="fr-FR" sz="1800" dirty="0"/>
              <a:t>&lt;='</a:t>
            </a:r>
            <a:r>
              <a:rPr lang="fr-FR" sz="1800" b="1" dirty="0">
                <a:solidFill>
                  <a:srgbClr val="FFC000"/>
                </a:solidFill>
              </a:rPr>
              <a:t>1</a:t>
            </a:r>
            <a:r>
              <a:rPr lang="fr-FR" sz="1800" dirty="0"/>
              <a:t>';</a:t>
            </a:r>
          </a:p>
          <a:p>
            <a:r>
              <a:rPr lang="fr-FR" sz="1800" dirty="0"/>
              <a:t>		</a:t>
            </a:r>
            <a:r>
              <a:rPr lang="fr-FR" sz="1800" dirty="0" err="1"/>
              <a:t>incr_pc</a:t>
            </a:r>
            <a:r>
              <a:rPr lang="fr-FR" sz="1800" dirty="0"/>
              <a:t>&lt;='</a:t>
            </a:r>
            <a:r>
              <a:rPr lang="fr-FR" sz="1800" b="1" dirty="0">
                <a:solidFill>
                  <a:srgbClr val="FFC000"/>
                </a:solidFill>
              </a:rPr>
              <a:t>0</a:t>
            </a:r>
            <a:r>
              <a:rPr lang="fr-FR" sz="1800" dirty="0"/>
              <a:t>';</a:t>
            </a:r>
          </a:p>
          <a:p>
            <a:r>
              <a:rPr lang="fr-FR" sz="1800" dirty="0"/>
              <a:t>		</a:t>
            </a:r>
            <a:r>
              <a:rPr lang="fr-FR" sz="1800" dirty="0" err="1"/>
              <a:t>src_reg_en</a:t>
            </a:r>
            <a:r>
              <a:rPr lang="fr-FR" sz="1800" dirty="0"/>
              <a:t>&lt;='</a:t>
            </a:r>
            <a:r>
              <a:rPr lang="fr-FR" sz="1800" b="1" dirty="0">
                <a:solidFill>
                  <a:srgbClr val="FFC000"/>
                </a:solidFill>
              </a:rPr>
              <a:t>0</a:t>
            </a:r>
            <a:r>
              <a:rPr lang="fr-FR" sz="1800" dirty="0"/>
              <a:t>';</a:t>
            </a:r>
          </a:p>
          <a:p>
            <a:r>
              <a:rPr lang="fr-FR" sz="1800" dirty="0"/>
              <a:t>		</a:t>
            </a:r>
            <a:r>
              <a:rPr lang="fr-FR" sz="1800" dirty="0" err="1"/>
              <a:t>dst_reg_en</a:t>
            </a:r>
            <a:r>
              <a:rPr lang="fr-FR" sz="1800" dirty="0"/>
              <a:t>&lt;='</a:t>
            </a:r>
            <a:r>
              <a:rPr lang="fr-FR" sz="1800" b="1" dirty="0">
                <a:solidFill>
                  <a:srgbClr val="FFC000"/>
                </a:solidFill>
              </a:rPr>
              <a:t>0</a:t>
            </a:r>
            <a:r>
              <a:rPr lang="fr-FR" sz="1800" dirty="0"/>
              <a:t>';</a:t>
            </a:r>
          </a:p>
          <a:p>
            <a:r>
              <a:rPr lang="fr-FR" sz="1800" dirty="0"/>
              <a:t>		</a:t>
            </a:r>
            <a:r>
              <a:rPr lang="fr-FR" sz="1800" dirty="0" err="1"/>
              <a:t>ci_out_en</a:t>
            </a:r>
            <a:r>
              <a:rPr lang="fr-FR" sz="1800" dirty="0"/>
              <a:t>&lt;='</a:t>
            </a:r>
            <a:r>
              <a:rPr lang="fr-FR" sz="1800" b="1" dirty="0">
                <a:solidFill>
                  <a:srgbClr val="FFC000"/>
                </a:solidFill>
              </a:rPr>
              <a:t>0</a:t>
            </a:r>
            <a:r>
              <a:rPr lang="fr-FR" sz="1800" dirty="0"/>
              <a:t>';</a:t>
            </a:r>
          </a:p>
          <a:p>
            <a:r>
              <a:rPr lang="fr-FR" sz="1800" dirty="0"/>
              <a:t>		</a:t>
            </a:r>
            <a:r>
              <a:rPr lang="fr-FR" sz="1800" dirty="0" err="1"/>
              <a:t>addsub</a:t>
            </a:r>
            <a:r>
              <a:rPr lang="fr-FR" sz="1800" dirty="0"/>
              <a:t>&lt;='</a:t>
            </a:r>
            <a:r>
              <a:rPr lang="fr-FR" sz="1800" b="1" dirty="0">
                <a:solidFill>
                  <a:srgbClr val="FFC000"/>
                </a:solidFill>
              </a:rPr>
              <a:t>0</a:t>
            </a:r>
            <a:r>
              <a:rPr lang="fr-FR" sz="1800" dirty="0"/>
              <a:t>';	</a:t>
            </a:r>
          </a:p>
          <a:p>
            <a:r>
              <a:rPr lang="fr-FR" sz="1800" dirty="0"/>
              <a:t>		</a:t>
            </a:r>
            <a:r>
              <a:rPr lang="fr-FR" sz="1800" dirty="0" err="1"/>
              <a:t>din</a:t>
            </a:r>
            <a:r>
              <a:rPr lang="fr-FR" sz="1800" dirty="0"/>
              <a:t>&lt;='</a:t>
            </a:r>
            <a:r>
              <a:rPr lang="fr-FR" sz="1800" b="1" dirty="0">
                <a:solidFill>
                  <a:srgbClr val="FFC000"/>
                </a:solidFill>
              </a:rPr>
              <a:t>0</a:t>
            </a:r>
            <a:r>
              <a:rPr lang="fr-FR" sz="1800" dirty="0"/>
              <a:t>';		</a:t>
            </a:r>
          </a:p>
          <a:p>
            <a:r>
              <a:rPr lang="fr-FR" sz="1800" dirty="0"/>
              <a:t>		</a:t>
            </a:r>
            <a:r>
              <a:rPr lang="fr-FR" sz="1800" dirty="0" err="1"/>
              <a:t>ssd</a:t>
            </a:r>
            <a:r>
              <a:rPr lang="fr-FR" sz="1800" dirty="0"/>
              <a:t>&lt;='</a:t>
            </a:r>
            <a:r>
              <a:rPr lang="fr-FR" sz="1800" b="1" dirty="0">
                <a:solidFill>
                  <a:srgbClr val="FFC000"/>
                </a:solidFill>
              </a:rPr>
              <a:t>0</a:t>
            </a:r>
            <a:r>
              <a:rPr lang="fr-FR" sz="1800" dirty="0"/>
              <a:t>’;</a:t>
            </a:r>
          </a:p>
          <a:p>
            <a:r>
              <a:rPr lang="fr-FR" sz="1800" dirty="0"/>
              <a:t>		</a:t>
            </a:r>
            <a:r>
              <a:rPr lang="fr-FR" sz="1800" dirty="0" err="1"/>
              <a:t>pc_reg</a:t>
            </a:r>
            <a:r>
              <a:rPr lang="fr-FR" sz="1800" dirty="0"/>
              <a:t>&lt;='</a:t>
            </a:r>
            <a:r>
              <a:rPr lang="fr-FR" sz="1800" b="1" dirty="0">
                <a:solidFill>
                  <a:srgbClr val="FFC000"/>
                </a:solidFill>
              </a:rPr>
              <a:t>0</a:t>
            </a:r>
            <a:r>
              <a:rPr lang="fr-FR" sz="1800" dirty="0"/>
              <a:t>';	</a:t>
            </a:r>
          </a:p>
          <a:p>
            <a:r>
              <a:rPr lang="fr-FR" sz="1800" dirty="0"/>
              <a:t>		</a:t>
            </a:r>
            <a:r>
              <a:rPr lang="fr-FR" sz="1800" dirty="0" err="1"/>
              <a:t>ALUout</a:t>
            </a:r>
            <a:r>
              <a:rPr lang="fr-FR" sz="1800" dirty="0"/>
              <a:t>&lt;='</a:t>
            </a:r>
            <a:r>
              <a:rPr lang="fr-FR" sz="1800" b="1" dirty="0">
                <a:solidFill>
                  <a:srgbClr val="FFC000"/>
                </a:solidFill>
              </a:rPr>
              <a:t>0</a:t>
            </a:r>
            <a:r>
              <a:rPr lang="fr-FR" sz="1800" dirty="0"/>
              <a:t>';	</a:t>
            </a:r>
          </a:p>
          <a:p>
            <a:r>
              <a:rPr lang="fr-FR" sz="1800" dirty="0"/>
              <a:t>		</a:t>
            </a:r>
            <a:r>
              <a:rPr lang="fr-FR" sz="1800" dirty="0" err="1"/>
              <a:t>MUXA_out</a:t>
            </a:r>
            <a:r>
              <a:rPr lang="fr-FR" sz="1800" dirty="0"/>
              <a:t>&lt;='</a:t>
            </a:r>
            <a:r>
              <a:rPr lang="fr-FR" sz="1800" b="1" dirty="0">
                <a:solidFill>
                  <a:srgbClr val="FFC000"/>
                </a:solidFill>
              </a:rPr>
              <a:t>0</a:t>
            </a:r>
            <a:r>
              <a:rPr lang="fr-FR" sz="1800" dirty="0"/>
              <a:t>';	</a:t>
            </a:r>
          </a:p>
          <a:p>
            <a:r>
              <a:rPr lang="fr-FR" sz="1800" dirty="0"/>
              <a:t>		</a:t>
            </a:r>
            <a:r>
              <a:rPr lang="fr-FR" sz="1800" dirty="0" err="1"/>
              <a:t>ci_out</a:t>
            </a:r>
            <a:r>
              <a:rPr lang="fr-FR" sz="1800" dirty="0"/>
              <a:t>&lt;='</a:t>
            </a:r>
            <a:r>
              <a:rPr lang="fr-FR" sz="1800" b="1" dirty="0">
                <a:solidFill>
                  <a:srgbClr val="FFC000"/>
                </a:solidFill>
              </a:rPr>
              <a:t>0</a:t>
            </a:r>
            <a:r>
              <a:rPr lang="fr-FR" sz="1800" dirty="0"/>
              <a:t>’;</a:t>
            </a:r>
          </a:p>
          <a:p>
            <a:r>
              <a:rPr lang="fr-FR" sz="1800" dirty="0"/>
              <a:t>		L:='</a:t>
            </a:r>
            <a:r>
              <a:rPr lang="fr-FR" sz="1800" b="1" dirty="0">
                <a:solidFill>
                  <a:srgbClr val="FFC000"/>
                </a:solidFill>
              </a:rPr>
              <a:t>0</a:t>
            </a:r>
            <a:r>
              <a:rPr lang="fr-FR" sz="1800" dirty="0"/>
              <a:t>';		</a:t>
            </a:r>
          </a:p>
          <a:p>
            <a:r>
              <a:rPr lang="fr-FR" sz="1800" dirty="0"/>
              <a:t>		H:='</a:t>
            </a:r>
            <a:r>
              <a:rPr lang="fr-FR" sz="1800" b="1" dirty="0">
                <a:solidFill>
                  <a:srgbClr val="FFC000"/>
                </a:solidFill>
              </a:rPr>
              <a:t>0</a:t>
            </a:r>
            <a:r>
              <a:rPr lang="fr-FR" sz="1800" dirty="0"/>
              <a:t>';		</a:t>
            </a:r>
          </a:p>
          <a:p>
            <a:r>
              <a:rPr lang="fr-FR" sz="1800" dirty="0"/>
              <a:t>		ci:='</a:t>
            </a:r>
            <a:r>
              <a:rPr lang="fr-FR" sz="1800" b="1" dirty="0">
                <a:solidFill>
                  <a:srgbClr val="FFC000"/>
                </a:solidFill>
              </a:rPr>
              <a:t>0</a:t>
            </a:r>
            <a:r>
              <a:rPr lang="fr-FR" sz="1800" dirty="0"/>
              <a:t>';				</a:t>
            </a:r>
            <a:endParaRPr lang="fr-FR" sz="1800" b="1" dirty="0">
              <a:solidFill>
                <a:srgbClr val="0070C0"/>
              </a:solidFill>
            </a:endParaRPr>
          </a:p>
          <a:p>
            <a:endParaRPr lang="fr-FR" dirty="0"/>
          </a:p>
          <a:p>
            <a:endParaRPr lang="fr-FR" sz="1800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A9CA6C8-0EFC-2D84-8A6D-218B9F189FE9}"/>
              </a:ext>
            </a:extLst>
          </p:cNvPr>
          <p:cNvCxnSpPr>
            <a:cxnSpLocks/>
          </p:cNvCxnSpPr>
          <p:nvPr/>
        </p:nvCxnSpPr>
        <p:spPr>
          <a:xfrm>
            <a:off x="3766252" y="243901"/>
            <a:ext cx="0" cy="630438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107DE71-6770-4133-F74F-BC6C47F1151D}"/>
              </a:ext>
            </a:extLst>
          </p:cNvPr>
          <p:cNvSpPr txBox="1"/>
          <p:nvPr/>
        </p:nvSpPr>
        <p:spPr>
          <a:xfrm>
            <a:off x="4143648" y="2807053"/>
            <a:ext cx="1271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--Fetch</a:t>
            </a:r>
            <a:endParaRPr lang="fr-FR" b="1" dirty="0">
              <a:solidFill>
                <a:srgbClr val="00B050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3296704-E2FB-F955-A8B5-42C7B4E1A880}"/>
              </a:ext>
            </a:extLst>
          </p:cNvPr>
          <p:cNvCxnSpPr/>
          <p:nvPr/>
        </p:nvCxnSpPr>
        <p:spPr>
          <a:xfrm>
            <a:off x="7924801" y="309716"/>
            <a:ext cx="0" cy="623856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F593683A-D5A6-3F58-1F9F-A1CD9D8850BF}"/>
              </a:ext>
            </a:extLst>
          </p:cNvPr>
          <p:cNvGrpSpPr/>
          <p:nvPr/>
        </p:nvGrpSpPr>
        <p:grpSpPr>
          <a:xfrm>
            <a:off x="3925893" y="197346"/>
            <a:ext cx="5468312" cy="2116612"/>
            <a:chOff x="3925893" y="197346"/>
            <a:chExt cx="5468312" cy="2116612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05C24DD-E24F-3AE5-A005-7965E83F44BB}"/>
                </a:ext>
              </a:extLst>
            </p:cNvPr>
            <p:cNvGrpSpPr/>
            <p:nvPr/>
          </p:nvGrpSpPr>
          <p:grpSpPr>
            <a:xfrm>
              <a:off x="3925893" y="197346"/>
              <a:ext cx="3888476" cy="2116612"/>
              <a:chOff x="323528" y="2884191"/>
              <a:chExt cx="4159299" cy="1451835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8D6DD2A8-53B2-C298-E79B-1EB5FA6B94E8}"/>
                  </a:ext>
                </a:extLst>
              </p:cNvPr>
              <p:cNvGrpSpPr/>
              <p:nvPr/>
            </p:nvGrpSpPr>
            <p:grpSpPr>
              <a:xfrm>
                <a:off x="323528" y="2884191"/>
                <a:ext cx="4159299" cy="1451835"/>
                <a:chOff x="323528" y="2884191"/>
                <a:chExt cx="4159299" cy="1451835"/>
              </a:xfrm>
            </p:grpSpPr>
            <p:pic>
              <p:nvPicPr>
                <p:cNvPr id="3" name="Picture 2">
                  <a:extLst>
                    <a:ext uri="{FF2B5EF4-FFF2-40B4-BE49-F238E27FC236}">
                      <a16:creationId xmlns:a16="http://schemas.microsoft.com/office/drawing/2014/main" id="{B9F25386-B98B-DD55-9466-6E7768AD886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1325" t="19696" r="65543" b="55560"/>
                <a:stretch/>
              </p:blipFill>
              <p:spPr>
                <a:xfrm>
                  <a:off x="323528" y="2884191"/>
                  <a:ext cx="3938755" cy="1140813"/>
                </a:xfrm>
                <a:prstGeom prst="rect">
                  <a:avLst/>
                </a:prstGeom>
              </p:spPr>
            </p:pic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DE23B133-A7A0-DAA2-1667-79EBF88B9239}"/>
                    </a:ext>
                  </a:extLst>
                </p:cNvPr>
                <p:cNvSpPr/>
                <p:nvPr/>
              </p:nvSpPr>
              <p:spPr>
                <a:xfrm>
                  <a:off x="1408323" y="3914896"/>
                  <a:ext cx="884582" cy="42113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C7D32FBF-FF87-6603-64D8-ACFF5586F8AE}"/>
                    </a:ext>
                  </a:extLst>
                </p:cNvPr>
                <p:cNvSpPr/>
                <p:nvPr/>
              </p:nvSpPr>
              <p:spPr>
                <a:xfrm>
                  <a:off x="3377700" y="3914896"/>
                  <a:ext cx="884582" cy="42113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53A78A43-0239-FB6E-95FE-421946A23F65}"/>
                    </a:ext>
                  </a:extLst>
                </p:cNvPr>
                <p:cNvSpPr/>
                <p:nvPr/>
              </p:nvSpPr>
              <p:spPr>
                <a:xfrm>
                  <a:off x="3598245" y="2884191"/>
                  <a:ext cx="884582" cy="42113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31C7CFA-8FDB-E797-177D-2E041F796A76}"/>
                  </a:ext>
                </a:extLst>
              </p:cNvPr>
              <p:cNvSpPr/>
              <p:nvPr/>
            </p:nvSpPr>
            <p:spPr>
              <a:xfrm rot="21069818">
                <a:off x="1381227" y="3879582"/>
                <a:ext cx="884582" cy="42113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F21A813-750C-1242-6E64-79DD24322758}"/>
                  </a:ext>
                </a:extLst>
              </p:cNvPr>
              <p:cNvSpPr/>
              <p:nvPr/>
            </p:nvSpPr>
            <p:spPr>
              <a:xfrm rot="21069818">
                <a:off x="3155953" y="3898423"/>
                <a:ext cx="884582" cy="42113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6166E32-4C49-9D9B-2CF6-6F6D24A154B6}"/>
                  </a:ext>
                </a:extLst>
              </p:cNvPr>
              <p:cNvSpPr/>
              <p:nvPr/>
            </p:nvSpPr>
            <p:spPr>
              <a:xfrm rot="21069818">
                <a:off x="3545293" y="2942033"/>
                <a:ext cx="910592" cy="42113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ACE0BF7E-C6BC-8142-9919-A9B3D382A1D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22170" b="41966" l="4638" r="31144">
                          <a14:foregroundMark x1="17051" y1="40165" x2="12628" y2="36033"/>
                          <a14:foregroundMark x1="12628" y1="36033" x2="16346" y2="37190"/>
                          <a14:foregroundMark x1="15705" y1="36694" x2="15000" y2="40331"/>
                          <a14:foregroundMark x1="15000" y1="39669" x2="14487" y2="41322"/>
                          <a14:foregroundMark x1="15000" y1="38678" x2="16667" y2="38182"/>
                          <a14:foregroundMark x1="16667" y1="38182" x2="15066" y2="34181"/>
                          <a14:foregroundMark x1="16218" y1="36033" x2="15577" y2="34545"/>
                          <a14:foregroundMark x1="16154" y1="35372" x2="14886" y2="34331"/>
                          <a14:foregroundMark x1="14877" y1="34287" x2="14167" y2="33719"/>
                          <a14:foregroundMark x1="13610" y1="33122" x2="13846" y2="33388"/>
                          <a14:foregroundMark x1="14872" y1="34545" x2="14949" y2="34632"/>
                          <a14:foregroundMark x1="15577" y1="35702" x2="15000" y2="33223"/>
                          <a14:foregroundMark x1="11731" y1="33448" x2="10962" y2="35702"/>
                          <a14:foregroundMark x1="11026" y1="34050" x2="11410" y2="32397"/>
                          <a14:foregroundMark x1="11859" y1="31901" x2="11474" y2="32397"/>
                          <a14:foregroundMark x1="11538" y1="32231" x2="11987" y2="31901"/>
                          <a14:foregroundMark x1="12750" y1="31920" x2="12949" y2="32066"/>
                          <a14:foregroundMark x1="12949" y1="31736" x2="13205" y2="32066"/>
                          <a14:foregroundMark x1="13269" y1="32066" x2="13782" y2="32727"/>
                          <a14:foregroundMark x1="13526" y1="32231" x2="13782" y2="33223"/>
                          <a14:foregroundMark x1="13782" y1="32727" x2="14103" y2="33554"/>
                          <a14:foregroundMark x1="13974" y1="40000" x2="13205" y2="41157"/>
                          <a14:foregroundMark x1="13526" y1="40992" x2="13526" y2="40992"/>
                          <a14:foregroundMark x1="12564" y1="41488" x2="11410" y2="41488"/>
                          <a14:foregroundMark x1="11987" y1="41488" x2="11090" y2="39669"/>
                          <a14:foregroundMark x1="11410" y1="40331" x2="10705" y2="37686"/>
                          <a14:foregroundMark x1="10641" y1="37521" x2="10679" y2="36875"/>
                          <a14:foregroundMark x1="10769" y1="35372" x2="11218" y2="33058"/>
                          <a14:foregroundMark x1="11026" y1="33388" x2="10705" y2="34380"/>
                          <a14:foregroundMark x1="10705" y1="34380" x2="10513" y2="35207"/>
                          <a14:foregroundMark x1="10577" y1="35702" x2="10641" y2="36033"/>
                          <a14:foregroundMark x1="14679" y1="33719" x2="14487" y2="33719"/>
                          <a14:foregroundMark x1="12500" y1="31570" x2="12436" y2="31570"/>
                          <a14:foregroundMark x1="12308" y1="31736" x2="11987" y2="31736"/>
                          <a14:backgroundMark x1="10321" y1="36860" x2="10321" y2="36860"/>
                          <a14:backgroundMark x1="16667" y1="32727" x2="14939" y2="31470"/>
                          <a14:backgroundMark x1="9936" y1="35868" x2="10003" y2="36389"/>
                          <a14:backgroundMark x1="10321" y1="36198" x2="10385" y2="37025"/>
                          <a14:backgroundMark x1="12628" y1="30744" x2="13013" y2="31074"/>
                        </a14:backgroundRemoval>
                      </a14:imgEffect>
                    </a14:imgLayer>
                  </a14:imgProps>
                </a:ext>
              </a:extLst>
            </a:blip>
            <a:srcRect l="1325" t="19696" r="65543" b="55560"/>
            <a:stretch/>
          </p:blipFill>
          <p:spPr>
            <a:xfrm>
              <a:off x="5711913" y="198952"/>
              <a:ext cx="3682292" cy="1663177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A460D5E-11D7-C97E-75D1-CBDC295ADF45}"/>
              </a:ext>
            </a:extLst>
          </p:cNvPr>
          <p:cNvGrpSpPr/>
          <p:nvPr/>
        </p:nvGrpSpPr>
        <p:grpSpPr>
          <a:xfrm>
            <a:off x="8353617" y="2851996"/>
            <a:ext cx="3624296" cy="3036186"/>
            <a:chOff x="8353617" y="2851996"/>
            <a:chExt cx="3624296" cy="3036186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C87CA8F3-AB94-1037-2B10-04091BB2ABCF}"/>
                </a:ext>
              </a:extLst>
            </p:cNvPr>
            <p:cNvGrpSpPr/>
            <p:nvPr/>
          </p:nvGrpSpPr>
          <p:grpSpPr>
            <a:xfrm>
              <a:off x="8358390" y="2851996"/>
              <a:ext cx="3619523" cy="3036186"/>
              <a:chOff x="8442686" y="2851771"/>
              <a:chExt cx="3070087" cy="2317451"/>
            </a:xfrm>
          </p:grpSpPr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BE73C500-0065-B2A6-72C1-5ED0792C53C0}"/>
                  </a:ext>
                </a:extLst>
              </p:cNvPr>
              <p:cNvGrpSpPr/>
              <p:nvPr/>
            </p:nvGrpSpPr>
            <p:grpSpPr>
              <a:xfrm>
                <a:off x="8442686" y="2872770"/>
                <a:ext cx="3070087" cy="2296452"/>
                <a:chOff x="8442686" y="2872770"/>
                <a:chExt cx="3070087" cy="2296452"/>
              </a:xfrm>
            </p:grpSpPr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3396B452-5315-378F-AAFD-1D8A2A179E24}"/>
                    </a:ext>
                  </a:extLst>
                </p:cNvPr>
                <p:cNvGrpSpPr/>
                <p:nvPr/>
              </p:nvGrpSpPr>
              <p:grpSpPr>
                <a:xfrm>
                  <a:off x="8442686" y="2872770"/>
                  <a:ext cx="3055012" cy="2296452"/>
                  <a:chOff x="8442686" y="2872770"/>
                  <a:chExt cx="3055012" cy="2296452"/>
                </a:xfrm>
              </p:grpSpPr>
              <p:grpSp>
                <p:nvGrpSpPr>
                  <p:cNvPr id="38" name="Group 37">
                    <a:extLst>
                      <a:ext uri="{FF2B5EF4-FFF2-40B4-BE49-F238E27FC236}">
                        <a16:creationId xmlns:a16="http://schemas.microsoft.com/office/drawing/2014/main" id="{3B8D4F02-4FB7-6E3F-DE43-1B461E9CF846}"/>
                      </a:ext>
                    </a:extLst>
                  </p:cNvPr>
                  <p:cNvGrpSpPr/>
                  <p:nvPr/>
                </p:nvGrpSpPr>
                <p:grpSpPr>
                  <a:xfrm>
                    <a:off x="8442686" y="2872770"/>
                    <a:ext cx="3055012" cy="2296452"/>
                    <a:chOff x="8442686" y="2872770"/>
                    <a:chExt cx="3055012" cy="2296452"/>
                  </a:xfrm>
                </p:grpSpPr>
                <p:grpSp>
                  <p:nvGrpSpPr>
                    <p:cNvPr id="36" name="Group 35">
                      <a:extLst>
                        <a:ext uri="{FF2B5EF4-FFF2-40B4-BE49-F238E27FC236}">
                          <a16:creationId xmlns:a16="http://schemas.microsoft.com/office/drawing/2014/main" id="{51621C25-1E7A-DC6A-BCEE-DE7CFC74FFA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56324" y="3004807"/>
                      <a:ext cx="3041374" cy="2164415"/>
                      <a:chOff x="8456324" y="3004807"/>
                      <a:chExt cx="3041374" cy="2164415"/>
                    </a:xfrm>
                  </p:grpSpPr>
                  <p:grpSp>
                    <p:nvGrpSpPr>
                      <p:cNvPr id="34" name="Group 33">
                        <a:extLst>
                          <a:ext uri="{FF2B5EF4-FFF2-40B4-BE49-F238E27FC236}">
                            <a16:creationId xmlns:a16="http://schemas.microsoft.com/office/drawing/2014/main" id="{3BDE5F65-EB50-8758-5023-A38541D6E31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8456324" y="3004807"/>
                        <a:ext cx="3041374" cy="2164415"/>
                        <a:chOff x="8456324" y="3004807"/>
                        <a:chExt cx="3041374" cy="2164415"/>
                      </a:xfrm>
                    </p:grpSpPr>
                    <p:pic>
                      <p:nvPicPr>
                        <p:cNvPr id="32" name="Picture 31">
                          <a:extLst>
                            <a:ext uri="{FF2B5EF4-FFF2-40B4-BE49-F238E27FC236}">
                              <a16:creationId xmlns:a16="http://schemas.microsoft.com/office/drawing/2014/main" id="{78EB0151-5872-02DA-27FD-5312D51C547A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 rotWithShape="1">
                        <a:blip r:embed="rId3"/>
                        <a:srcRect l="25274" t="18579" r="49143" b="45883"/>
                        <a:stretch/>
                      </p:blipFill>
                      <p:spPr>
                        <a:xfrm>
                          <a:off x="8456324" y="3004807"/>
                          <a:ext cx="3041374" cy="1638520"/>
                        </a:xfrm>
                        <a:prstGeom prst="rect">
                          <a:avLst/>
                        </a:prstGeom>
                      </p:spPr>
                    </p:pic>
                    <p:sp>
                      <p:nvSpPr>
                        <p:cNvPr id="33" name="Rectangle 32">
                          <a:extLst>
                            <a:ext uri="{FF2B5EF4-FFF2-40B4-BE49-F238E27FC236}">
                              <a16:creationId xmlns:a16="http://schemas.microsoft.com/office/drawing/2014/main" id="{952F3ECE-C40A-70FB-9727-6DCFF5B16A1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8855920">
                          <a:off x="10359703" y="4360176"/>
                          <a:ext cx="875567" cy="742526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</p:grpSp>
                  <p:sp>
                    <p:nvSpPr>
                      <p:cNvPr id="35" name="Rectangle 34">
                        <a:extLst>
                          <a:ext uri="{FF2B5EF4-FFF2-40B4-BE49-F238E27FC236}">
                            <a16:creationId xmlns:a16="http://schemas.microsoft.com/office/drawing/2014/main" id="{EF1A5A0B-9810-2471-4662-6519D9150AF7}"/>
                          </a:ext>
                        </a:extLst>
                      </p:cNvPr>
                      <p:cNvSpPr/>
                      <p:nvPr/>
                    </p:nvSpPr>
                    <p:spPr>
                      <a:xfrm rot="18097503">
                        <a:off x="10549229" y="4227110"/>
                        <a:ext cx="670787" cy="475936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</p:grpSp>
                <p:sp>
                  <p:nvSpPr>
                    <p:cNvPr id="37" name="Rectangle 36">
                      <a:extLst>
                        <a:ext uri="{FF2B5EF4-FFF2-40B4-BE49-F238E27FC236}">
                          <a16:creationId xmlns:a16="http://schemas.microsoft.com/office/drawing/2014/main" id="{27977DAE-85D7-29CF-3319-15223F5E7841}"/>
                        </a:ext>
                      </a:extLst>
                    </p:cNvPr>
                    <p:cNvSpPr/>
                    <p:nvPr/>
                  </p:nvSpPr>
                  <p:spPr>
                    <a:xfrm rot="17055574">
                      <a:off x="8345260" y="2970196"/>
                      <a:ext cx="670787" cy="475936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</p:grpSp>
              <p:sp>
                <p:nvSpPr>
                  <p:cNvPr id="39" name="Rectangle 38">
                    <a:extLst>
                      <a:ext uri="{FF2B5EF4-FFF2-40B4-BE49-F238E27FC236}">
                        <a16:creationId xmlns:a16="http://schemas.microsoft.com/office/drawing/2014/main" id="{4F27392F-C1D0-4214-BA04-3B74538D4AFE}"/>
                      </a:ext>
                    </a:extLst>
                  </p:cNvPr>
                  <p:cNvSpPr/>
                  <p:nvPr/>
                </p:nvSpPr>
                <p:spPr>
                  <a:xfrm rot="16828330">
                    <a:off x="8623129" y="3251984"/>
                    <a:ext cx="303249" cy="265583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E9903047-DF1A-4707-E301-CC0AE9E90FC8}"/>
                    </a:ext>
                  </a:extLst>
                </p:cNvPr>
                <p:cNvSpPr/>
                <p:nvPr/>
              </p:nvSpPr>
              <p:spPr>
                <a:xfrm rot="16828330">
                  <a:off x="10930251" y="2912331"/>
                  <a:ext cx="484846" cy="68019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C01203A3-07AB-2B10-2C72-8803B6C0AE48}"/>
                  </a:ext>
                </a:extLst>
              </p:cNvPr>
              <p:cNvSpPr/>
              <p:nvPr/>
            </p:nvSpPr>
            <p:spPr>
              <a:xfrm rot="20674963">
                <a:off x="10701586" y="2851771"/>
                <a:ext cx="484846" cy="68019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F0DE3486-595D-2C13-AE98-E93AA02A66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22170" b="41966" l="4638" r="31144">
                          <a14:foregroundMark x1="17051" y1="40165" x2="12628" y2="36033"/>
                          <a14:foregroundMark x1="12628" y1="36033" x2="16346" y2="37190"/>
                          <a14:foregroundMark x1="15705" y1="36694" x2="15000" y2="40331"/>
                          <a14:foregroundMark x1="15000" y1="39669" x2="14487" y2="41322"/>
                          <a14:foregroundMark x1="15000" y1="38678" x2="16667" y2="38182"/>
                          <a14:foregroundMark x1="16667" y1="38182" x2="15066" y2="34181"/>
                          <a14:foregroundMark x1="16218" y1="36033" x2="15577" y2="34545"/>
                          <a14:foregroundMark x1="16154" y1="35372" x2="14886" y2="34331"/>
                          <a14:foregroundMark x1="14877" y1="34287" x2="14167" y2="33719"/>
                          <a14:foregroundMark x1="13610" y1="33122" x2="13846" y2="33388"/>
                          <a14:foregroundMark x1="14872" y1="34545" x2="14949" y2="34632"/>
                          <a14:foregroundMark x1="15577" y1="35702" x2="15000" y2="33223"/>
                          <a14:foregroundMark x1="11731" y1="33448" x2="10962" y2="35702"/>
                          <a14:foregroundMark x1="11026" y1="34050" x2="11410" y2="32397"/>
                          <a14:foregroundMark x1="11859" y1="31901" x2="11474" y2="32397"/>
                          <a14:foregroundMark x1="11538" y1="32231" x2="11987" y2="31901"/>
                          <a14:foregroundMark x1="12750" y1="31920" x2="12949" y2="32066"/>
                          <a14:foregroundMark x1="12949" y1="31736" x2="13205" y2="32066"/>
                          <a14:foregroundMark x1="13269" y1="32066" x2="13782" y2="32727"/>
                          <a14:foregroundMark x1="13526" y1="32231" x2="13782" y2="33223"/>
                          <a14:foregroundMark x1="13782" y1="32727" x2="14103" y2="33554"/>
                          <a14:foregroundMark x1="13974" y1="40000" x2="13205" y2="41157"/>
                          <a14:foregroundMark x1="13526" y1="40992" x2="13526" y2="40992"/>
                          <a14:foregroundMark x1="12564" y1="41488" x2="11410" y2="41488"/>
                          <a14:foregroundMark x1="11987" y1="41488" x2="11090" y2="39669"/>
                          <a14:foregroundMark x1="11410" y1="40331" x2="10705" y2="37686"/>
                          <a14:foregroundMark x1="10641" y1="37521" x2="10679" y2="36875"/>
                          <a14:foregroundMark x1="10769" y1="35372" x2="11218" y2="33058"/>
                          <a14:foregroundMark x1="11026" y1="33388" x2="10705" y2="34380"/>
                          <a14:foregroundMark x1="10705" y1="34380" x2="10513" y2="35207"/>
                          <a14:foregroundMark x1="10577" y1="35702" x2="10641" y2="36033"/>
                          <a14:foregroundMark x1="14679" y1="33719" x2="14487" y2="33719"/>
                          <a14:foregroundMark x1="12500" y1="31570" x2="12436" y2="31570"/>
                          <a14:foregroundMark x1="12308" y1="31736" x2="11987" y2="31736"/>
                          <a14:backgroundMark x1="10321" y1="36860" x2="10321" y2="36860"/>
                          <a14:backgroundMark x1="16667" y1="32727" x2="14939" y2="31470"/>
                          <a14:backgroundMark x1="9936" y1="35868" x2="10003" y2="36389"/>
                          <a14:backgroundMark x1="10321" y1="36198" x2="10385" y2="37025"/>
                          <a14:backgroundMark x1="12628" y1="30744" x2="13013" y2="31074"/>
                        </a14:backgroundRemoval>
                      </a14:imgEffect>
                    </a14:imgLayer>
                  </a14:imgProps>
                </a:ext>
              </a:extLst>
            </a:blip>
            <a:srcRect l="8980" t="19696" r="82631" b="55560"/>
            <a:stretch/>
          </p:blipFill>
          <p:spPr>
            <a:xfrm>
              <a:off x="8353617" y="3122627"/>
              <a:ext cx="1135290" cy="14978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99669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DC5CE49F-4157-058F-E14D-04757507C18A}"/>
              </a:ext>
            </a:extLst>
          </p:cNvPr>
          <p:cNvSpPr/>
          <p:nvPr/>
        </p:nvSpPr>
        <p:spPr>
          <a:xfrm>
            <a:off x="0" y="0"/>
            <a:ext cx="12192000" cy="13971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3296704-E2FB-F955-A8B5-42C7B4E1A880}"/>
              </a:ext>
            </a:extLst>
          </p:cNvPr>
          <p:cNvCxnSpPr>
            <a:cxnSpLocks/>
          </p:cNvCxnSpPr>
          <p:nvPr/>
        </p:nvCxnSpPr>
        <p:spPr>
          <a:xfrm>
            <a:off x="7924801" y="149087"/>
            <a:ext cx="0" cy="465094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A9CA6C8-0EFC-2D84-8A6D-218B9F189FE9}"/>
              </a:ext>
            </a:extLst>
          </p:cNvPr>
          <p:cNvCxnSpPr>
            <a:cxnSpLocks/>
          </p:cNvCxnSpPr>
          <p:nvPr/>
        </p:nvCxnSpPr>
        <p:spPr>
          <a:xfrm>
            <a:off x="3934754" y="149087"/>
            <a:ext cx="0" cy="646501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3E158C8-1718-F773-4C32-B94202F6E84A}"/>
              </a:ext>
            </a:extLst>
          </p:cNvPr>
          <p:cNvSpPr txBox="1"/>
          <p:nvPr/>
        </p:nvSpPr>
        <p:spPr>
          <a:xfrm>
            <a:off x="7964399" y="0"/>
            <a:ext cx="419664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fr-FR" sz="1400" b="1" dirty="0">
              <a:solidFill>
                <a:srgbClr val="0070C0"/>
              </a:solidFill>
            </a:endParaRPr>
          </a:p>
          <a:p>
            <a:r>
              <a:rPr lang="fr-FR" sz="1400" b="1" dirty="0" err="1">
                <a:solidFill>
                  <a:srgbClr val="0070C0"/>
                </a:solidFill>
              </a:rPr>
              <a:t>elsif</a:t>
            </a:r>
            <a:r>
              <a:rPr lang="fr-FR" sz="1400" dirty="0"/>
              <a:t> (H='</a:t>
            </a:r>
            <a:r>
              <a:rPr lang="fr-FR" sz="1400" b="1" dirty="0">
                <a:solidFill>
                  <a:srgbClr val="FFC000"/>
                </a:solidFill>
              </a:rPr>
              <a:t>1</a:t>
            </a:r>
            <a:r>
              <a:rPr lang="fr-FR" sz="1400" dirty="0"/>
              <a:t>') </a:t>
            </a:r>
            <a:r>
              <a:rPr lang="fr-FR" sz="1400" b="1" dirty="0" err="1">
                <a:solidFill>
                  <a:srgbClr val="0070C0"/>
                </a:solidFill>
              </a:rPr>
              <a:t>then</a:t>
            </a:r>
            <a:r>
              <a:rPr lang="fr-FR" sz="1400" dirty="0"/>
              <a:t>;	</a:t>
            </a:r>
          </a:p>
          <a:p>
            <a:r>
              <a:rPr lang="fr-FR" sz="1400" dirty="0"/>
              <a:t>	</a:t>
            </a:r>
            <a:r>
              <a:rPr lang="fr-FR" sz="1400" dirty="0" err="1"/>
              <a:t>incr_pc</a:t>
            </a:r>
            <a:r>
              <a:rPr lang="fr-FR" sz="1400" dirty="0"/>
              <a:t>&lt;='</a:t>
            </a:r>
            <a:r>
              <a:rPr lang="fr-FR" sz="1400" b="1" dirty="0">
                <a:solidFill>
                  <a:srgbClr val="FFC000"/>
                </a:solidFill>
              </a:rPr>
              <a:t>1</a:t>
            </a:r>
            <a:r>
              <a:rPr lang="fr-FR" sz="1400" dirty="0"/>
              <a:t>';</a:t>
            </a:r>
          </a:p>
          <a:p>
            <a:r>
              <a:rPr lang="fr-FR" sz="1400" dirty="0"/>
              <a:t>	</a:t>
            </a:r>
            <a:r>
              <a:rPr lang="fr-FR" sz="1400" dirty="0" err="1"/>
              <a:t>dst_reg_en</a:t>
            </a:r>
            <a:r>
              <a:rPr lang="fr-FR" sz="1400" dirty="0"/>
              <a:t>&lt;='</a:t>
            </a:r>
            <a:r>
              <a:rPr lang="fr-FR" sz="1400" b="1" dirty="0">
                <a:solidFill>
                  <a:srgbClr val="FFC000"/>
                </a:solidFill>
              </a:rPr>
              <a:t>1</a:t>
            </a:r>
            <a:r>
              <a:rPr lang="fr-FR" sz="1400" dirty="0"/>
              <a:t>';</a:t>
            </a:r>
          </a:p>
          <a:p>
            <a:r>
              <a:rPr lang="fr-FR" sz="1400" dirty="0"/>
              <a:t>	</a:t>
            </a:r>
            <a:r>
              <a:rPr lang="fr-FR" sz="1400" dirty="0" err="1"/>
              <a:t>ssd</a:t>
            </a:r>
            <a:r>
              <a:rPr lang="fr-FR" sz="1400" dirty="0"/>
              <a:t>&lt;='</a:t>
            </a:r>
            <a:r>
              <a:rPr lang="fr-FR" sz="1400" b="1" dirty="0">
                <a:solidFill>
                  <a:srgbClr val="FFC000"/>
                </a:solidFill>
              </a:rPr>
              <a:t>1</a:t>
            </a:r>
            <a:r>
              <a:rPr lang="fr-FR" sz="1400" dirty="0"/>
              <a:t>';</a:t>
            </a:r>
          </a:p>
          <a:p>
            <a:r>
              <a:rPr lang="fr-FR" sz="1400" dirty="0"/>
              <a:t>	state&lt;=initial;			</a:t>
            </a:r>
          </a:p>
          <a:p>
            <a:r>
              <a:rPr lang="fr-FR" sz="1400" b="1" dirty="0">
                <a:solidFill>
                  <a:srgbClr val="0070C0"/>
                </a:solidFill>
              </a:rPr>
              <a:t>end</a:t>
            </a:r>
            <a:r>
              <a:rPr lang="fr-FR" sz="1400" dirty="0"/>
              <a:t> </a:t>
            </a:r>
            <a:r>
              <a:rPr lang="fr-FR" sz="1400" b="1" dirty="0">
                <a:solidFill>
                  <a:srgbClr val="0070C0"/>
                </a:solidFill>
              </a:rPr>
              <a:t>if</a:t>
            </a:r>
            <a:r>
              <a:rPr lang="fr-FR" sz="1400" dirty="0"/>
              <a:t>;</a:t>
            </a:r>
            <a:endParaRPr lang="fr-FR" sz="1400" b="1" dirty="0">
              <a:solidFill>
                <a:srgbClr val="0070C0"/>
              </a:solidFill>
            </a:endParaRPr>
          </a:p>
          <a:p>
            <a:endParaRPr lang="fr-FR" sz="1400" b="1" dirty="0">
              <a:solidFill>
                <a:srgbClr val="0070C0"/>
              </a:solidFill>
            </a:endParaRPr>
          </a:p>
          <a:p>
            <a:r>
              <a:rPr lang="fr-FR" sz="1400" b="1" dirty="0" err="1">
                <a:solidFill>
                  <a:srgbClr val="0070C0"/>
                </a:solidFill>
              </a:rPr>
              <a:t>elsif</a:t>
            </a:r>
            <a:r>
              <a:rPr lang="fr-FR" sz="1400" dirty="0"/>
              <a:t> op="</a:t>
            </a:r>
            <a:r>
              <a:rPr lang="fr-FR" sz="1400" b="1" dirty="0">
                <a:solidFill>
                  <a:srgbClr val="7030A0"/>
                </a:solidFill>
              </a:rPr>
              <a:t>11" </a:t>
            </a:r>
            <a:r>
              <a:rPr lang="fr-FR" sz="1400" b="1" dirty="0">
                <a:solidFill>
                  <a:srgbClr val="FF0000"/>
                </a:solidFill>
              </a:rPr>
              <a:t>and</a:t>
            </a:r>
            <a:r>
              <a:rPr lang="fr-FR" sz="1400" dirty="0"/>
              <a:t> (cc="</a:t>
            </a:r>
            <a:r>
              <a:rPr lang="fr-FR" sz="1400" b="1" dirty="0">
                <a:solidFill>
                  <a:srgbClr val="7030A0"/>
                </a:solidFill>
              </a:rPr>
              <a:t>01" </a:t>
            </a:r>
            <a:r>
              <a:rPr lang="fr-FR" sz="1400" b="1" dirty="0">
                <a:solidFill>
                  <a:srgbClr val="FF0000"/>
                </a:solidFill>
              </a:rPr>
              <a:t>or</a:t>
            </a:r>
            <a:r>
              <a:rPr lang="fr-FR" sz="1400" dirty="0"/>
              <a:t> ((cc="</a:t>
            </a:r>
            <a:r>
              <a:rPr lang="fr-FR" sz="1400" b="1" dirty="0">
                <a:solidFill>
                  <a:srgbClr val="7030A0"/>
                </a:solidFill>
              </a:rPr>
              <a:t>10"</a:t>
            </a:r>
            <a:r>
              <a:rPr lang="fr-FR" sz="1400" dirty="0"/>
              <a:t>) </a:t>
            </a:r>
            <a:r>
              <a:rPr lang="fr-FR" sz="1400" b="1" dirty="0">
                <a:solidFill>
                  <a:srgbClr val="FF0000"/>
                </a:solidFill>
              </a:rPr>
              <a:t>and</a:t>
            </a:r>
            <a:r>
              <a:rPr lang="fr-FR" sz="1400" dirty="0"/>
              <a:t> (ci='</a:t>
            </a:r>
            <a:r>
              <a:rPr lang="fr-FR" sz="1400" b="1" dirty="0">
                <a:solidFill>
                  <a:srgbClr val="FFC000"/>
                </a:solidFill>
              </a:rPr>
              <a:t>1</a:t>
            </a:r>
            <a:r>
              <a:rPr lang="fr-FR" sz="1400" dirty="0"/>
              <a:t>')) </a:t>
            </a:r>
            <a:r>
              <a:rPr lang="fr-FR" sz="1400" b="1" dirty="0">
                <a:solidFill>
                  <a:srgbClr val="FF0000"/>
                </a:solidFill>
              </a:rPr>
              <a:t>or</a:t>
            </a:r>
            <a:r>
              <a:rPr lang="fr-FR" sz="1400" dirty="0"/>
              <a:t> ((cc="</a:t>
            </a:r>
            <a:r>
              <a:rPr lang="fr-FR" sz="1400" b="1" dirty="0">
                <a:solidFill>
                  <a:srgbClr val="7030A0"/>
                </a:solidFill>
              </a:rPr>
              <a:t>11"</a:t>
            </a:r>
            <a:r>
              <a:rPr lang="fr-FR" sz="1400" dirty="0"/>
              <a:t>) </a:t>
            </a:r>
            <a:r>
              <a:rPr lang="fr-FR" sz="1400" b="1" dirty="0">
                <a:solidFill>
                  <a:srgbClr val="FF0000"/>
                </a:solidFill>
              </a:rPr>
              <a:t>and</a:t>
            </a:r>
            <a:r>
              <a:rPr lang="fr-FR" sz="1400" dirty="0"/>
              <a:t> (ci='</a:t>
            </a:r>
            <a:r>
              <a:rPr lang="fr-FR" sz="1400" b="1" dirty="0">
                <a:solidFill>
                  <a:srgbClr val="FFC000"/>
                </a:solidFill>
              </a:rPr>
              <a:t>0</a:t>
            </a:r>
            <a:r>
              <a:rPr lang="fr-FR" sz="1400" dirty="0"/>
              <a:t>'))) </a:t>
            </a:r>
            <a:r>
              <a:rPr lang="fr-FR" sz="1400" b="1" dirty="0" err="1">
                <a:solidFill>
                  <a:srgbClr val="0070C0"/>
                </a:solidFill>
              </a:rPr>
              <a:t>then</a:t>
            </a:r>
            <a:endParaRPr lang="fr-FR" sz="1400" b="1" dirty="0">
              <a:solidFill>
                <a:srgbClr val="0070C0"/>
              </a:solidFill>
            </a:endParaRPr>
          </a:p>
          <a:p>
            <a:endParaRPr lang="fr-FR" sz="1400" dirty="0"/>
          </a:p>
          <a:p>
            <a:pPr lvl="0"/>
            <a:r>
              <a:rPr lang="en-GB" sz="1400" b="1" dirty="0">
                <a:solidFill>
                  <a:srgbClr val="0070C0"/>
                </a:solidFill>
              </a:rPr>
              <a:t>	</a:t>
            </a:r>
          </a:p>
          <a:p>
            <a:pPr lvl="0"/>
            <a:endParaRPr lang="en-GB" sz="1400" b="1" dirty="0">
              <a:solidFill>
                <a:srgbClr val="0070C0"/>
              </a:solidFill>
            </a:endParaRPr>
          </a:p>
          <a:p>
            <a:pPr lvl="0"/>
            <a:r>
              <a:rPr lang="en-GB" sz="1400" b="1" dirty="0">
                <a:solidFill>
                  <a:srgbClr val="0070C0"/>
                </a:solidFill>
              </a:rPr>
              <a:t>	</a:t>
            </a:r>
            <a:r>
              <a:rPr lang="en-GB" sz="1400" dirty="0" err="1"/>
              <a:t>pc_reg</a:t>
            </a:r>
            <a:r>
              <a:rPr lang="en-GB" sz="1400" dirty="0"/>
              <a:t>&lt;='</a:t>
            </a:r>
            <a:r>
              <a:rPr lang="en-GB" sz="1400" dirty="0">
                <a:solidFill>
                  <a:srgbClr val="FFC000"/>
                </a:solidFill>
              </a:rPr>
              <a:t>1</a:t>
            </a:r>
            <a:r>
              <a:rPr lang="en-GB" sz="1400" dirty="0"/>
              <a:t>';	</a:t>
            </a:r>
          </a:p>
          <a:p>
            <a:r>
              <a:rPr lang="en-GB" sz="1400" dirty="0"/>
              <a:t>	state&lt;=zero;</a:t>
            </a:r>
          </a:p>
          <a:p>
            <a:r>
              <a:rPr lang="en-GB" sz="1400" dirty="0"/>
              <a:t>	</a:t>
            </a:r>
            <a:r>
              <a:rPr lang="en-GB" sz="1400" dirty="0" err="1"/>
              <a:t>fetch_en</a:t>
            </a:r>
            <a:r>
              <a:rPr lang="en-GB" sz="1400" dirty="0"/>
              <a:t>&lt;='</a:t>
            </a:r>
            <a:r>
              <a:rPr lang="en-GB" sz="1400" dirty="0">
                <a:solidFill>
                  <a:srgbClr val="FFC000"/>
                </a:solidFill>
              </a:rPr>
              <a:t>1</a:t>
            </a:r>
            <a:r>
              <a:rPr lang="en-GB" sz="1400" dirty="0"/>
              <a:t>';</a:t>
            </a:r>
          </a:p>
          <a:p>
            <a:r>
              <a:rPr lang="en-GB" sz="1400" b="1" dirty="0">
                <a:solidFill>
                  <a:srgbClr val="0070C0"/>
                </a:solidFill>
              </a:rPr>
              <a:t>end</a:t>
            </a:r>
            <a:r>
              <a:rPr lang="en-GB" sz="1400" dirty="0"/>
              <a:t> </a:t>
            </a:r>
            <a:r>
              <a:rPr lang="en-GB" sz="1400" b="1" dirty="0">
                <a:solidFill>
                  <a:srgbClr val="0070C0"/>
                </a:solidFill>
              </a:rPr>
              <a:t>if</a:t>
            </a:r>
            <a:r>
              <a:rPr lang="en-GB" sz="1400" dirty="0"/>
              <a:t>;</a:t>
            </a:r>
            <a:endParaRPr lang="fr-FR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873490-B3B7-E8B5-0B95-12798B7212FA}"/>
              </a:ext>
            </a:extLst>
          </p:cNvPr>
          <p:cNvSpPr txBox="1"/>
          <p:nvPr/>
        </p:nvSpPr>
        <p:spPr>
          <a:xfrm>
            <a:off x="30961" y="60274"/>
            <a:ext cx="5844210" cy="67710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1" dirty="0" err="1">
                <a:solidFill>
                  <a:srgbClr val="0070C0"/>
                </a:solidFill>
              </a:rPr>
              <a:t>when</a:t>
            </a:r>
            <a:r>
              <a:rPr lang="fr-FR" sz="1600" dirty="0"/>
              <a:t> one=&gt;</a:t>
            </a:r>
          </a:p>
          <a:p>
            <a:endParaRPr lang="fr-FR" sz="1600" dirty="0"/>
          </a:p>
          <a:p>
            <a:r>
              <a:rPr lang="fr-FR" sz="1600" b="1" dirty="0">
                <a:solidFill>
                  <a:srgbClr val="0070C0"/>
                </a:solidFill>
              </a:rPr>
              <a:t>if</a:t>
            </a:r>
            <a:r>
              <a:rPr lang="fr-FR" sz="1600" dirty="0"/>
              <a:t> (op="</a:t>
            </a:r>
            <a:r>
              <a:rPr lang="fr-FR" sz="1600" b="1" dirty="0">
                <a:solidFill>
                  <a:srgbClr val="7030A0"/>
                </a:solidFill>
              </a:rPr>
              <a:t>00" </a:t>
            </a:r>
            <a:r>
              <a:rPr lang="fr-FR" sz="1600" b="1" dirty="0">
                <a:solidFill>
                  <a:srgbClr val="FF0000"/>
                </a:solidFill>
              </a:rPr>
              <a:t>or</a:t>
            </a:r>
            <a:r>
              <a:rPr lang="fr-FR" sz="1600" dirty="0"/>
              <a:t> op="</a:t>
            </a:r>
            <a:r>
              <a:rPr lang="fr-FR" sz="1600" b="1" dirty="0">
                <a:solidFill>
                  <a:srgbClr val="7030A0"/>
                </a:solidFill>
              </a:rPr>
              <a:t>01" </a:t>
            </a:r>
            <a:r>
              <a:rPr lang="fr-FR" sz="1600" b="1" dirty="0">
                <a:solidFill>
                  <a:srgbClr val="FF0000"/>
                </a:solidFill>
              </a:rPr>
              <a:t>or</a:t>
            </a:r>
            <a:r>
              <a:rPr lang="fr-FR" sz="1600" dirty="0"/>
              <a:t> op="</a:t>
            </a:r>
            <a:r>
              <a:rPr lang="fr-FR" sz="1600" b="1" dirty="0">
                <a:solidFill>
                  <a:srgbClr val="7030A0"/>
                </a:solidFill>
              </a:rPr>
              <a:t>10"</a:t>
            </a:r>
            <a:r>
              <a:rPr lang="fr-FR" sz="1600" dirty="0"/>
              <a:t>) </a:t>
            </a:r>
            <a:r>
              <a:rPr lang="fr-FR" sz="1600" b="1" dirty="0" err="1">
                <a:solidFill>
                  <a:srgbClr val="0070C0"/>
                </a:solidFill>
              </a:rPr>
              <a:t>then</a:t>
            </a:r>
            <a:r>
              <a:rPr lang="fr-FR" sz="1600" dirty="0"/>
              <a:t>				</a:t>
            </a:r>
          </a:p>
          <a:p>
            <a:r>
              <a:rPr lang="fr-FR" sz="1600" dirty="0"/>
              <a:t>	state&lt;=</a:t>
            </a:r>
            <a:r>
              <a:rPr lang="fr-FR" sz="1600" dirty="0" err="1"/>
              <a:t>two</a:t>
            </a:r>
            <a:r>
              <a:rPr lang="fr-FR" sz="1600" dirty="0"/>
              <a:t>;</a:t>
            </a:r>
          </a:p>
          <a:p>
            <a:r>
              <a:rPr lang="fr-FR" sz="1600" dirty="0"/>
              <a:t>	</a:t>
            </a:r>
            <a:r>
              <a:rPr lang="fr-FR" sz="1600" dirty="0" err="1"/>
              <a:t>src_reg_en</a:t>
            </a:r>
            <a:r>
              <a:rPr lang="fr-FR" sz="1600" dirty="0"/>
              <a:t>&lt;='</a:t>
            </a:r>
            <a:r>
              <a:rPr lang="fr-FR" sz="1600" b="1" dirty="0">
                <a:solidFill>
                  <a:srgbClr val="FFC000"/>
                </a:solidFill>
              </a:rPr>
              <a:t>1</a:t>
            </a:r>
            <a:r>
              <a:rPr lang="fr-FR" sz="1600" dirty="0"/>
              <a:t>';					</a:t>
            </a:r>
            <a:r>
              <a:rPr lang="fr-FR" sz="1600" dirty="0" err="1"/>
              <a:t>ci_out_en</a:t>
            </a:r>
            <a:r>
              <a:rPr lang="fr-FR" sz="1600" dirty="0"/>
              <a:t>&lt;='</a:t>
            </a:r>
            <a:r>
              <a:rPr lang="fr-FR" sz="1600" b="1" dirty="0">
                <a:solidFill>
                  <a:srgbClr val="FFC000"/>
                </a:solidFill>
              </a:rPr>
              <a:t>1</a:t>
            </a:r>
            <a:r>
              <a:rPr lang="fr-FR" sz="1600" dirty="0"/>
              <a:t>';					</a:t>
            </a:r>
            <a:r>
              <a:rPr lang="fr-FR" sz="1600" dirty="0" err="1"/>
              <a:t>addsub</a:t>
            </a:r>
            <a:r>
              <a:rPr lang="fr-FR" sz="1600" dirty="0"/>
              <a:t>&lt;='</a:t>
            </a:r>
            <a:r>
              <a:rPr lang="fr-FR" sz="1600" b="1" dirty="0">
                <a:solidFill>
                  <a:srgbClr val="FFC000"/>
                </a:solidFill>
              </a:rPr>
              <a:t>0</a:t>
            </a:r>
            <a:r>
              <a:rPr lang="fr-FR" sz="1600" dirty="0"/>
              <a:t>’; </a:t>
            </a:r>
            <a:r>
              <a:rPr lang="fr-FR" sz="1600" dirty="0">
                <a:solidFill>
                  <a:srgbClr val="00B050"/>
                </a:solidFill>
              </a:rPr>
              <a:t>-- </a:t>
            </a:r>
            <a:r>
              <a:rPr lang="fr-FR" sz="1600" dirty="0" err="1">
                <a:solidFill>
                  <a:srgbClr val="00B050"/>
                </a:solidFill>
              </a:rPr>
              <a:t>Src+carry</a:t>
            </a:r>
            <a:r>
              <a:rPr lang="fr-FR" sz="1600" dirty="0"/>
              <a:t>				</a:t>
            </a:r>
          </a:p>
          <a:p>
            <a:r>
              <a:rPr lang="fr-FR" sz="1600" dirty="0"/>
              <a:t>	</a:t>
            </a:r>
          </a:p>
          <a:p>
            <a:endParaRPr lang="fr-FR" sz="1600" b="1" dirty="0">
              <a:solidFill>
                <a:srgbClr val="0070C0"/>
              </a:solidFill>
            </a:endParaRPr>
          </a:p>
          <a:p>
            <a:endParaRPr lang="fr-FR" sz="1600" b="1" dirty="0">
              <a:solidFill>
                <a:srgbClr val="0070C0"/>
              </a:solidFill>
            </a:endParaRPr>
          </a:p>
          <a:p>
            <a:endParaRPr lang="fr-FR" sz="1600" b="1" dirty="0">
              <a:solidFill>
                <a:srgbClr val="0070C0"/>
              </a:solidFill>
            </a:endParaRPr>
          </a:p>
          <a:p>
            <a:r>
              <a:rPr lang="fr-FR" sz="1600" b="1" dirty="0">
                <a:solidFill>
                  <a:srgbClr val="0070C0"/>
                </a:solidFill>
              </a:rPr>
              <a:t>	</a:t>
            </a:r>
          </a:p>
          <a:p>
            <a:endParaRPr lang="fr-FR" sz="1600" b="1" dirty="0">
              <a:solidFill>
                <a:srgbClr val="0070C0"/>
              </a:solidFill>
            </a:endParaRPr>
          </a:p>
          <a:p>
            <a:r>
              <a:rPr lang="fr-FR" sz="1600" b="1" dirty="0">
                <a:solidFill>
                  <a:srgbClr val="0070C0"/>
                </a:solidFill>
              </a:rPr>
              <a:t>	</a:t>
            </a:r>
          </a:p>
          <a:p>
            <a:r>
              <a:rPr lang="fr-FR" sz="1600" b="1" dirty="0">
                <a:solidFill>
                  <a:srgbClr val="0070C0"/>
                </a:solidFill>
              </a:rPr>
              <a:t>	if</a:t>
            </a:r>
            <a:r>
              <a:rPr lang="fr-FR" sz="1600" dirty="0"/>
              <a:t>    cc="</a:t>
            </a:r>
            <a:r>
              <a:rPr lang="fr-FR" sz="1600" b="1" dirty="0">
                <a:solidFill>
                  <a:srgbClr val="7030A0"/>
                </a:solidFill>
              </a:rPr>
              <a:t>00" </a:t>
            </a:r>
            <a:r>
              <a:rPr lang="fr-FR" sz="1600" b="1" dirty="0" err="1">
                <a:solidFill>
                  <a:srgbClr val="0070C0"/>
                </a:solidFill>
              </a:rPr>
              <a:t>then</a:t>
            </a:r>
            <a:r>
              <a:rPr lang="fr-FR" sz="1600" dirty="0"/>
              <a:t>					ci:='</a:t>
            </a:r>
            <a:r>
              <a:rPr lang="fr-FR" sz="1600" b="1" dirty="0">
                <a:solidFill>
                  <a:srgbClr val="FFC000"/>
                </a:solidFill>
              </a:rPr>
              <a:t>0</a:t>
            </a:r>
            <a:r>
              <a:rPr lang="fr-FR" sz="1600" dirty="0"/>
              <a:t>';						</a:t>
            </a:r>
            <a:r>
              <a:rPr lang="fr-FR" sz="1600" b="1" dirty="0" err="1">
                <a:solidFill>
                  <a:srgbClr val="0070C0"/>
                </a:solidFill>
              </a:rPr>
              <a:t>elsif</a:t>
            </a:r>
            <a:r>
              <a:rPr lang="fr-FR" sz="1600" dirty="0"/>
              <a:t> cc="</a:t>
            </a:r>
            <a:r>
              <a:rPr lang="fr-FR" sz="1600" b="1" dirty="0">
                <a:solidFill>
                  <a:srgbClr val="7030A0"/>
                </a:solidFill>
              </a:rPr>
              <a:t>01" </a:t>
            </a:r>
            <a:r>
              <a:rPr lang="fr-FR" sz="1600" b="1" dirty="0" err="1">
                <a:solidFill>
                  <a:srgbClr val="0070C0"/>
                </a:solidFill>
              </a:rPr>
              <a:t>then</a:t>
            </a:r>
            <a:r>
              <a:rPr lang="fr-FR" sz="1600" dirty="0"/>
              <a:t>					ci:='</a:t>
            </a:r>
            <a:r>
              <a:rPr lang="fr-FR" sz="1600" b="1" dirty="0">
                <a:solidFill>
                  <a:srgbClr val="FFC000"/>
                </a:solidFill>
              </a:rPr>
              <a:t>1</a:t>
            </a:r>
            <a:r>
              <a:rPr lang="fr-FR" sz="1600" dirty="0"/>
              <a:t>';				</a:t>
            </a:r>
          </a:p>
          <a:p>
            <a:r>
              <a:rPr lang="fr-FR" sz="1600" dirty="0"/>
              <a:t>	</a:t>
            </a:r>
            <a:r>
              <a:rPr lang="fr-FR" sz="1600" b="1" dirty="0" err="1">
                <a:solidFill>
                  <a:srgbClr val="0070C0"/>
                </a:solidFill>
              </a:rPr>
              <a:t>elsif</a:t>
            </a:r>
            <a:r>
              <a:rPr lang="fr-FR" sz="1600" dirty="0"/>
              <a:t> cc="</a:t>
            </a:r>
            <a:r>
              <a:rPr lang="fr-FR" sz="1600" b="1" dirty="0">
                <a:solidFill>
                  <a:srgbClr val="7030A0"/>
                </a:solidFill>
              </a:rPr>
              <a:t>10" </a:t>
            </a:r>
            <a:r>
              <a:rPr lang="fr-FR" sz="1600" b="1" dirty="0" err="1">
                <a:solidFill>
                  <a:srgbClr val="0070C0"/>
                </a:solidFill>
              </a:rPr>
              <a:t>then</a:t>
            </a:r>
            <a:r>
              <a:rPr lang="fr-FR" sz="1600" dirty="0"/>
              <a:t>					ci:=C;						</a:t>
            </a:r>
            <a:r>
              <a:rPr lang="fr-FR" sz="1600" b="1" dirty="0" err="1">
                <a:solidFill>
                  <a:srgbClr val="0070C0"/>
                </a:solidFill>
              </a:rPr>
              <a:t>else</a:t>
            </a:r>
            <a:r>
              <a:rPr lang="fr-FR" sz="1600" dirty="0"/>
              <a:t>						ci:=</a:t>
            </a:r>
            <a:r>
              <a:rPr lang="fr-FR" sz="1600" b="1" dirty="0">
                <a:solidFill>
                  <a:srgbClr val="FF0000"/>
                </a:solidFill>
              </a:rPr>
              <a:t>not</a:t>
            </a:r>
            <a:r>
              <a:rPr lang="fr-FR" sz="1600" dirty="0"/>
              <a:t> C;					</a:t>
            </a:r>
            <a:r>
              <a:rPr lang="fr-FR" sz="1600" b="1" dirty="0">
                <a:solidFill>
                  <a:srgbClr val="0070C0"/>
                </a:solidFill>
              </a:rPr>
              <a:t>end</a:t>
            </a:r>
            <a:r>
              <a:rPr lang="fr-FR" sz="1600" dirty="0"/>
              <a:t> </a:t>
            </a:r>
            <a:r>
              <a:rPr lang="fr-FR" sz="1600" b="1" dirty="0">
                <a:solidFill>
                  <a:srgbClr val="0070C0"/>
                </a:solidFill>
              </a:rPr>
              <a:t>if</a:t>
            </a:r>
            <a:r>
              <a:rPr lang="fr-FR" sz="1600" b="1" dirty="0">
                <a:solidFill>
                  <a:schemeClr val="accent6"/>
                </a:solidFill>
              </a:rPr>
              <a:t>;</a:t>
            </a:r>
            <a:r>
              <a:rPr lang="fr-FR" sz="1600" dirty="0"/>
              <a:t>						</a:t>
            </a:r>
            <a:r>
              <a:rPr lang="fr-FR" sz="1600" dirty="0" err="1"/>
              <a:t>ci_out</a:t>
            </a:r>
            <a:r>
              <a:rPr lang="fr-FR" sz="1600" dirty="0"/>
              <a:t>&lt;=ci;</a:t>
            </a:r>
          </a:p>
          <a:p>
            <a:endParaRPr lang="fr-FR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F2A5593-0752-A703-BA82-AE0C35F1CDF2}"/>
              </a:ext>
            </a:extLst>
          </p:cNvPr>
          <p:cNvSpPr txBox="1"/>
          <p:nvPr/>
        </p:nvSpPr>
        <p:spPr>
          <a:xfrm>
            <a:off x="4002103" y="263182"/>
            <a:ext cx="4156831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fr-FR" sz="1600" b="1" dirty="0">
              <a:solidFill>
                <a:srgbClr val="0070C0"/>
              </a:solidFill>
            </a:endParaRPr>
          </a:p>
          <a:p>
            <a:endParaRPr lang="fr-FR" sz="1600" b="1" dirty="0">
              <a:solidFill>
                <a:srgbClr val="0070C0"/>
              </a:solidFill>
            </a:endParaRPr>
          </a:p>
          <a:p>
            <a:r>
              <a:rPr lang="fr-FR" sz="1600" b="1" dirty="0" err="1">
                <a:solidFill>
                  <a:srgbClr val="0070C0"/>
                </a:solidFill>
              </a:rPr>
              <a:t>elsif</a:t>
            </a:r>
            <a:r>
              <a:rPr lang="fr-FR" sz="1600" dirty="0"/>
              <a:t> op="</a:t>
            </a:r>
            <a:r>
              <a:rPr lang="fr-FR" sz="1600" b="1" dirty="0">
                <a:solidFill>
                  <a:srgbClr val="7030A0"/>
                </a:solidFill>
              </a:rPr>
              <a:t>11" </a:t>
            </a:r>
            <a:r>
              <a:rPr lang="fr-FR" sz="1600" b="1" dirty="0">
                <a:solidFill>
                  <a:srgbClr val="FF0000"/>
                </a:solidFill>
              </a:rPr>
              <a:t>and</a:t>
            </a:r>
            <a:r>
              <a:rPr lang="fr-FR" sz="1600" dirty="0"/>
              <a:t> cc="</a:t>
            </a:r>
            <a:r>
              <a:rPr lang="fr-FR" sz="1600" b="1" dirty="0">
                <a:solidFill>
                  <a:srgbClr val="7030A0"/>
                </a:solidFill>
              </a:rPr>
              <a:t>00" </a:t>
            </a:r>
            <a:r>
              <a:rPr lang="fr-FR" sz="1600" b="1" dirty="0" err="1">
                <a:solidFill>
                  <a:srgbClr val="0070C0"/>
                </a:solidFill>
              </a:rPr>
              <a:t>then</a:t>
            </a:r>
            <a:r>
              <a:rPr lang="fr-FR" sz="1600" dirty="0"/>
              <a:t>	L:=src(</a:t>
            </a:r>
            <a:r>
              <a:rPr lang="fr-FR" sz="1600" b="1" dirty="0">
                <a:solidFill>
                  <a:srgbClr val="FFC000"/>
                </a:solidFill>
              </a:rPr>
              <a:t>0</a:t>
            </a:r>
            <a:r>
              <a:rPr lang="fr-FR" sz="1600" dirty="0"/>
              <a:t>);		</a:t>
            </a:r>
          </a:p>
          <a:p>
            <a:r>
              <a:rPr lang="fr-FR" sz="1600" dirty="0"/>
              <a:t>	H:=src(</a:t>
            </a:r>
            <a:r>
              <a:rPr lang="fr-FR" sz="1600" b="1" dirty="0">
                <a:solidFill>
                  <a:srgbClr val="FFC000"/>
                </a:solidFill>
              </a:rPr>
              <a:t>1</a:t>
            </a:r>
            <a:r>
              <a:rPr lang="fr-FR" sz="1600" dirty="0"/>
              <a:t>);		</a:t>
            </a:r>
          </a:p>
          <a:p>
            <a:r>
              <a:rPr lang="fr-FR" sz="1600" dirty="0"/>
              <a:t>	</a:t>
            </a:r>
            <a:r>
              <a:rPr lang="fr-FR" sz="1600" b="1" dirty="0">
                <a:solidFill>
                  <a:srgbClr val="0070C0"/>
                </a:solidFill>
              </a:rPr>
              <a:t>if</a:t>
            </a:r>
            <a:r>
              <a:rPr lang="fr-FR" sz="1600" dirty="0"/>
              <a:t> (L='</a:t>
            </a:r>
            <a:r>
              <a:rPr lang="fr-FR" sz="1600" b="1" dirty="0">
                <a:solidFill>
                  <a:srgbClr val="FFC000"/>
                </a:solidFill>
              </a:rPr>
              <a:t>1</a:t>
            </a:r>
            <a:r>
              <a:rPr lang="fr-FR" sz="1600" dirty="0"/>
              <a:t>') </a:t>
            </a:r>
            <a:r>
              <a:rPr lang="fr-FR" sz="1600" b="1" dirty="0" err="1">
                <a:solidFill>
                  <a:srgbClr val="0070C0"/>
                </a:solidFill>
              </a:rPr>
              <a:t>then</a:t>
            </a:r>
            <a:endParaRPr lang="fr-FR" sz="1600" b="1" dirty="0">
              <a:solidFill>
                <a:srgbClr val="0070C0"/>
              </a:solidFill>
            </a:endParaRPr>
          </a:p>
          <a:p>
            <a:r>
              <a:rPr lang="fr-FR" sz="1600" dirty="0"/>
              <a:t>				</a:t>
            </a:r>
          </a:p>
          <a:p>
            <a:r>
              <a:rPr lang="fr-FR" sz="1600" dirty="0"/>
              <a:t>	</a:t>
            </a:r>
            <a:r>
              <a:rPr lang="fr-FR" sz="1600" b="1" dirty="0">
                <a:solidFill>
                  <a:srgbClr val="0070C0"/>
                </a:solidFill>
              </a:rPr>
              <a:t>if</a:t>
            </a:r>
            <a:r>
              <a:rPr lang="fr-FR" sz="1600" dirty="0"/>
              <a:t> </a:t>
            </a:r>
            <a:r>
              <a:rPr lang="fr-FR" sz="1600" dirty="0" err="1"/>
              <a:t>cycle_count</a:t>
            </a:r>
            <a:r>
              <a:rPr lang="fr-FR" sz="1600" dirty="0"/>
              <a:t>&lt;</a:t>
            </a:r>
            <a:r>
              <a:rPr lang="fr-FR" sz="1600" b="1" dirty="0">
                <a:solidFill>
                  <a:srgbClr val="FFC000"/>
                </a:solidFill>
              </a:rPr>
              <a:t>1</a:t>
            </a:r>
            <a:r>
              <a:rPr lang="fr-FR" sz="1600" dirty="0"/>
              <a:t> </a:t>
            </a:r>
            <a:r>
              <a:rPr lang="fr-FR" sz="1600" b="1" dirty="0" err="1">
                <a:solidFill>
                  <a:srgbClr val="0070C0"/>
                </a:solidFill>
              </a:rPr>
              <a:t>then</a:t>
            </a:r>
            <a:r>
              <a:rPr lang="fr-FR" sz="1600" dirty="0"/>
              <a:t>	</a:t>
            </a:r>
            <a:r>
              <a:rPr lang="fr-FR" sz="1600" dirty="0" err="1"/>
              <a:t>cycle_count</a:t>
            </a:r>
            <a:r>
              <a:rPr lang="fr-FR" sz="1600" dirty="0"/>
              <a:t>:=cycle_count+</a:t>
            </a:r>
            <a:r>
              <a:rPr lang="fr-FR" sz="1600" b="1" dirty="0">
                <a:solidFill>
                  <a:srgbClr val="FFC000"/>
                </a:solidFill>
              </a:rPr>
              <a:t>1</a:t>
            </a:r>
            <a:r>
              <a:rPr lang="fr-FR" sz="1600" dirty="0"/>
              <a:t>;</a:t>
            </a:r>
          </a:p>
          <a:p>
            <a:r>
              <a:rPr lang="fr-FR" sz="1600" dirty="0"/>
              <a:t>	</a:t>
            </a:r>
            <a:r>
              <a:rPr lang="fr-FR" sz="1600" b="1" dirty="0" err="1">
                <a:solidFill>
                  <a:srgbClr val="0070C0"/>
                </a:solidFill>
              </a:rPr>
              <a:t>else</a:t>
            </a:r>
            <a:r>
              <a:rPr lang="fr-FR" sz="1600" dirty="0"/>
              <a:t>			</a:t>
            </a:r>
            <a:r>
              <a:rPr lang="fr-FR" sz="1600" dirty="0" err="1"/>
              <a:t>cycle_count</a:t>
            </a:r>
            <a:r>
              <a:rPr lang="fr-FR" sz="1600" dirty="0"/>
              <a:t>:=</a:t>
            </a:r>
            <a:r>
              <a:rPr lang="fr-FR" sz="1600" b="1" dirty="0">
                <a:solidFill>
                  <a:srgbClr val="FFC000"/>
                </a:solidFill>
              </a:rPr>
              <a:t>0</a:t>
            </a:r>
            <a:r>
              <a:rPr lang="fr-FR" sz="1600" dirty="0"/>
              <a:t>;			</a:t>
            </a:r>
            <a:r>
              <a:rPr lang="fr-FR" sz="1600" dirty="0" err="1"/>
              <a:t>incr_pc</a:t>
            </a:r>
            <a:r>
              <a:rPr lang="fr-FR" sz="1600" dirty="0"/>
              <a:t>&lt;='</a:t>
            </a:r>
            <a:r>
              <a:rPr lang="fr-FR" sz="1600" b="1" dirty="0">
                <a:solidFill>
                  <a:srgbClr val="FFC000"/>
                </a:solidFill>
              </a:rPr>
              <a:t>1</a:t>
            </a:r>
            <a:r>
              <a:rPr lang="fr-FR" sz="1600" dirty="0"/>
              <a:t>';</a:t>
            </a:r>
          </a:p>
          <a:p>
            <a:r>
              <a:rPr lang="fr-FR" sz="1600" dirty="0"/>
              <a:t>	</a:t>
            </a:r>
            <a:r>
              <a:rPr lang="fr-FR" sz="1600" dirty="0" err="1"/>
              <a:t>din</a:t>
            </a:r>
            <a:r>
              <a:rPr lang="fr-FR" sz="1600" dirty="0"/>
              <a:t>&lt;='</a:t>
            </a:r>
            <a:r>
              <a:rPr lang="fr-FR" sz="1600" b="1" dirty="0">
                <a:solidFill>
                  <a:srgbClr val="FFC000"/>
                </a:solidFill>
              </a:rPr>
              <a:t>1</a:t>
            </a:r>
            <a:r>
              <a:rPr lang="fr-FR" sz="1600" dirty="0"/>
              <a:t>';			state&lt;=</a:t>
            </a:r>
            <a:r>
              <a:rPr lang="fr-FR" sz="1600" dirty="0" err="1"/>
              <a:t>zero</a:t>
            </a:r>
            <a:r>
              <a:rPr lang="fr-FR" sz="1600" dirty="0"/>
              <a:t>;		</a:t>
            </a:r>
            <a:r>
              <a:rPr lang="fr-FR" sz="1600" b="1" dirty="0">
                <a:solidFill>
                  <a:srgbClr val="0070C0"/>
                </a:solidFill>
              </a:rPr>
              <a:t>end</a:t>
            </a:r>
            <a:r>
              <a:rPr lang="fr-FR" sz="1600" dirty="0"/>
              <a:t> </a:t>
            </a:r>
            <a:r>
              <a:rPr lang="fr-FR" sz="1600" b="1" dirty="0">
                <a:solidFill>
                  <a:srgbClr val="0070C0"/>
                </a:solidFill>
              </a:rPr>
              <a:t>if</a:t>
            </a:r>
            <a:r>
              <a:rPr lang="fr-FR" sz="1600" dirty="0"/>
              <a:t>;</a:t>
            </a:r>
          </a:p>
          <a:p>
            <a:r>
              <a:rPr lang="fr-FR" sz="1600" dirty="0"/>
              <a:t>						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7ADB4C6-449E-7DF4-8801-4E4C058DDD4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94" t="4327" r="50000" b="26019"/>
          <a:stretch/>
        </p:blipFill>
        <p:spPr>
          <a:xfrm>
            <a:off x="602721" y="2087083"/>
            <a:ext cx="2648900" cy="1764254"/>
          </a:xfrm>
          <a:prstGeom prst="rect">
            <a:avLst/>
          </a:prstGeom>
        </p:spPr>
      </p:pic>
      <p:graphicFrame>
        <p:nvGraphicFramePr>
          <p:cNvPr id="11" name="Table 12">
            <a:extLst>
              <a:ext uri="{FF2B5EF4-FFF2-40B4-BE49-F238E27FC236}">
                <a16:creationId xmlns:a16="http://schemas.microsoft.com/office/drawing/2014/main" id="{0CCA2303-D249-1C0B-F5BC-17CC04B0E1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5398789"/>
              </p:ext>
            </p:extLst>
          </p:nvPr>
        </p:nvGraphicFramePr>
        <p:xfrm>
          <a:off x="694931" y="849600"/>
          <a:ext cx="2806688" cy="2322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798">
                  <a:extLst>
                    <a:ext uri="{9D8B030D-6E8A-4147-A177-3AD203B41FA5}">
                      <a16:colId xmlns:a16="http://schemas.microsoft.com/office/drawing/2014/main" val="3384691050"/>
                    </a:ext>
                  </a:extLst>
                </a:gridCol>
                <a:gridCol w="353060">
                  <a:extLst>
                    <a:ext uri="{9D8B030D-6E8A-4147-A177-3AD203B41FA5}">
                      <a16:colId xmlns:a16="http://schemas.microsoft.com/office/drawing/2014/main" val="1203267875"/>
                    </a:ext>
                  </a:extLst>
                </a:gridCol>
                <a:gridCol w="305650">
                  <a:extLst>
                    <a:ext uri="{9D8B030D-6E8A-4147-A177-3AD203B41FA5}">
                      <a16:colId xmlns:a16="http://schemas.microsoft.com/office/drawing/2014/main" val="1238214187"/>
                    </a:ext>
                  </a:extLst>
                </a:gridCol>
                <a:gridCol w="350836">
                  <a:extLst>
                    <a:ext uri="{9D8B030D-6E8A-4147-A177-3AD203B41FA5}">
                      <a16:colId xmlns:a16="http://schemas.microsoft.com/office/drawing/2014/main" val="3808375634"/>
                    </a:ext>
                  </a:extLst>
                </a:gridCol>
                <a:gridCol w="350836">
                  <a:extLst>
                    <a:ext uri="{9D8B030D-6E8A-4147-A177-3AD203B41FA5}">
                      <a16:colId xmlns:a16="http://schemas.microsoft.com/office/drawing/2014/main" val="3591935732"/>
                    </a:ext>
                  </a:extLst>
                </a:gridCol>
                <a:gridCol w="350836">
                  <a:extLst>
                    <a:ext uri="{9D8B030D-6E8A-4147-A177-3AD203B41FA5}">
                      <a16:colId xmlns:a16="http://schemas.microsoft.com/office/drawing/2014/main" val="1744458435"/>
                    </a:ext>
                  </a:extLst>
                </a:gridCol>
                <a:gridCol w="350836">
                  <a:extLst>
                    <a:ext uri="{9D8B030D-6E8A-4147-A177-3AD203B41FA5}">
                      <a16:colId xmlns:a16="http://schemas.microsoft.com/office/drawing/2014/main" val="679407168"/>
                    </a:ext>
                  </a:extLst>
                </a:gridCol>
                <a:gridCol w="350836">
                  <a:extLst>
                    <a:ext uri="{9D8B030D-6E8A-4147-A177-3AD203B41FA5}">
                      <a16:colId xmlns:a16="http://schemas.microsoft.com/office/drawing/2014/main" val="2097054137"/>
                    </a:ext>
                  </a:extLst>
                </a:gridCol>
              </a:tblGrid>
              <a:tr h="232253">
                <a:tc>
                  <a:txBody>
                    <a:bodyPr/>
                    <a:lstStyle/>
                    <a:p>
                      <a:r>
                        <a:rPr lang="en-US" sz="600" dirty="0">
                          <a:solidFill>
                            <a:schemeClr val="tx1"/>
                          </a:solidFill>
                        </a:rPr>
                        <a:t>Op</a:t>
                      </a:r>
                      <a:endParaRPr lang="fr-FR" sz="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>
                          <a:solidFill>
                            <a:schemeClr val="tx1"/>
                          </a:solidFill>
                        </a:rPr>
                        <a:t>Op</a:t>
                      </a:r>
                      <a:endParaRPr lang="fr-FR" sz="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>
                          <a:solidFill>
                            <a:schemeClr val="tx1"/>
                          </a:solidFill>
                        </a:rPr>
                        <a:t>CC</a:t>
                      </a:r>
                      <a:endParaRPr lang="fr-FR" sz="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>
                          <a:solidFill>
                            <a:schemeClr val="tx1"/>
                          </a:solidFill>
                        </a:rPr>
                        <a:t>CC</a:t>
                      </a:r>
                      <a:endParaRPr lang="fr-FR" sz="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>
                          <a:solidFill>
                            <a:schemeClr val="tx1"/>
                          </a:solidFill>
                        </a:rPr>
                        <a:t>SRC</a:t>
                      </a:r>
                      <a:endParaRPr lang="fr-FR" sz="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>
                          <a:solidFill>
                            <a:schemeClr val="tx1"/>
                          </a:solidFill>
                        </a:rPr>
                        <a:t>SRC</a:t>
                      </a:r>
                      <a:endParaRPr lang="fr-FR" sz="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>
                          <a:solidFill>
                            <a:schemeClr val="tx1"/>
                          </a:solidFill>
                        </a:rPr>
                        <a:t>DST</a:t>
                      </a:r>
                      <a:endParaRPr lang="fr-FR" sz="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>
                          <a:solidFill>
                            <a:schemeClr val="tx1"/>
                          </a:solidFill>
                        </a:rPr>
                        <a:t>DST</a:t>
                      </a:r>
                      <a:endParaRPr lang="fr-FR" sz="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64102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FB95CE95-B870-6372-76C0-B6D0DA848C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4839496"/>
              </p:ext>
            </p:extLst>
          </p:nvPr>
        </p:nvGraphicFramePr>
        <p:xfrm>
          <a:off x="8158515" y="2624616"/>
          <a:ext cx="3240897" cy="3275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4720">
                  <a:extLst>
                    <a:ext uri="{9D8B030D-6E8A-4147-A177-3AD203B41FA5}">
                      <a16:colId xmlns:a16="http://schemas.microsoft.com/office/drawing/2014/main" val="3384691050"/>
                    </a:ext>
                  </a:extLst>
                </a:gridCol>
                <a:gridCol w="407680">
                  <a:extLst>
                    <a:ext uri="{9D8B030D-6E8A-4147-A177-3AD203B41FA5}">
                      <a16:colId xmlns:a16="http://schemas.microsoft.com/office/drawing/2014/main" val="1203267875"/>
                    </a:ext>
                  </a:extLst>
                </a:gridCol>
                <a:gridCol w="352936">
                  <a:extLst>
                    <a:ext uri="{9D8B030D-6E8A-4147-A177-3AD203B41FA5}">
                      <a16:colId xmlns:a16="http://schemas.microsoft.com/office/drawing/2014/main" val="1238214187"/>
                    </a:ext>
                  </a:extLst>
                </a:gridCol>
                <a:gridCol w="405112">
                  <a:extLst>
                    <a:ext uri="{9D8B030D-6E8A-4147-A177-3AD203B41FA5}">
                      <a16:colId xmlns:a16="http://schemas.microsoft.com/office/drawing/2014/main" val="3808375634"/>
                    </a:ext>
                  </a:extLst>
                </a:gridCol>
                <a:gridCol w="1620449">
                  <a:extLst>
                    <a:ext uri="{9D8B030D-6E8A-4147-A177-3AD203B41FA5}">
                      <a16:colId xmlns:a16="http://schemas.microsoft.com/office/drawing/2014/main" val="3591935732"/>
                    </a:ext>
                  </a:extLst>
                </a:gridCol>
              </a:tblGrid>
              <a:tr h="327583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fr-FR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fr-FR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CC</a:t>
                      </a:r>
                      <a:endParaRPr lang="fr-FR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CC</a:t>
                      </a:r>
                      <a:endParaRPr lang="fr-FR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Address</a:t>
                      </a:r>
                      <a:endParaRPr lang="fr-FR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64102"/>
                  </a:ext>
                </a:extLst>
              </a:tr>
            </a:tbl>
          </a:graphicData>
        </a:graphic>
      </p:graphicFrame>
      <p:graphicFrame>
        <p:nvGraphicFramePr>
          <p:cNvPr id="16" name="Table 12">
            <a:extLst>
              <a:ext uri="{FF2B5EF4-FFF2-40B4-BE49-F238E27FC236}">
                <a16:creationId xmlns:a16="http://schemas.microsoft.com/office/drawing/2014/main" id="{FCE147C0-C1A6-1C71-DDA2-CA664BA242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1318026"/>
              </p:ext>
            </p:extLst>
          </p:nvPr>
        </p:nvGraphicFramePr>
        <p:xfrm>
          <a:off x="4009483" y="304893"/>
          <a:ext cx="3781367" cy="251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0552">
                  <a:extLst>
                    <a:ext uri="{9D8B030D-6E8A-4147-A177-3AD203B41FA5}">
                      <a16:colId xmlns:a16="http://schemas.microsoft.com/office/drawing/2014/main" val="3384691050"/>
                    </a:ext>
                  </a:extLst>
                </a:gridCol>
                <a:gridCol w="475667">
                  <a:extLst>
                    <a:ext uri="{9D8B030D-6E8A-4147-A177-3AD203B41FA5}">
                      <a16:colId xmlns:a16="http://schemas.microsoft.com/office/drawing/2014/main" val="1203267875"/>
                    </a:ext>
                  </a:extLst>
                </a:gridCol>
                <a:gridCol w="411793">
                  <a:extLst>
                    <a:ext uri="{9D8B030D-6E8A-4147-A177-3AD203B41FA5}">
                      <a16:colId xmlns:a16="http://schemas.microsoft.com/office/drawing/2014/main" val="1238214187"/>
                    </a:ext>
                  </a:extLst>
                </a:gridCol>
                <a:gridCol w="472671">
                  <a:extLst>
                    <a:ext uri="{9D8B030D-6E8A-4147-A177-3AD203B41FA5}">
                      <a16:colId xmlns:a16="http://schemas.microsoft.com/office/drawing/2014/main" val="3808375634"/>
                    </a:ext>
                  </a:extLst>
                </a:gridCol>
                <a:gridCol w="472671">
                  <a:extLst>
                    <a:ext uri="{9D8B030D-6E8A-4147-A177-3AD203B41FA5}">
                      <a16:colId xmlns:a16="http://schemas.microsoft.com/office/drawing/2014/main" val="3591935732"/>
                    </a:ext>
                  </a:extLst>
                </a:gridCol>
                <a:gridCol w="472671">
                  <a:extLst>
                    <a:ext uri="{9D8B030D-6E8A-4147-A177-3AD203B41FA5}">
                      <a16:colId xmlns:a16="http://schemas.microsoft.com/office/drawing/2014/main" val="1744458435"/>
                    </a:ext>
                  </a:extLst>
                </a:gridCol>
                <a:gridCol w="472671">
                  <a:extLst>
                    <a:ext uri="{9D8B030D-6E8A-4147-A177-3AD203B41FA5}">
                      <a16:colId xmlns:a16="http://schemas.microsoft.com/office/drawing/2014/main" val="679407168"/>
                    </a:ext>
                  </a:extLst>
                </a:gridCol>
                <a:gridCol w="472671">
                  <a:extLst>
                    <a:ext uri="{9D8B030D-6E8A-4147-A177-3AD203B41FA5}">
                      <a16:colId xmlns:a16="http://schemas.microsoft.com/office/drawing/2014/main" val="2097054137"/>
                    </a:ext>
                  </a:extLst>
                </a:gridCol>
              </a:tblGrid>
              <a:tr h="179668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fr-FR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fr-FR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fr-FR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fr-FR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H</a:t>
                      </a:r>
                      <a:endParaRPr lang="fr-FR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fr-FR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DST</a:t>
                      </a:r>
                      <a:endParaRPr lang="fr-FR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DST</a:t>
                      </a:r>
                      <a:endParaRPr lang="fr-FR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64102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14F4FCAF-A3E7-0D4F-FA5B-6856E3160165}"/>
              </a:ext>
            </a:extLst>
          </p:cNvPr>
          <p:cNvSpPr txBox="1"/>
          <p:nvPr/>
        </p:nvSpPr>
        <p:spPr>
          <a:xfrm>
            <a:off x="1411690" y="107605"/>
            <a:ext cx="1214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--Decode</a:t>
            </a:r>
            <a:endParaRPr lang="fr-FR" b="1" dirty="0">
              <a:solidFill>
                <a:srgbClr val="00B050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74CD578-2AB1-9AD7-4FD2-C7ABE64FFD56}"/>
              </a:ext>
            </a:extLst>
          </p:cNvPr>
          <p:cNvGrpSpPr/>
          <p:nvPr/>
        </p:nvGrpSpPr>
        <p:grpSpPr>
          <a:xfrm>
            <a:off x="4377000" y="4070037"/>
            <a:ext cx="7698564" cy="2564226"/>
            <a:chOff x="4374379" y="4233500"/>
            <a:chExt cx="7698564" cy="2564226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8119CCEE-218E-984B-D794-6217FBE34616}"/>
                </a:ext>
              </a:extLst>
            </p:cNvPr>
            <p:cNvGrpSpPr/>
            <p:nvPr/>
          </p:nvGrpSpPr>
          <p:grpSpPr>
            <a:xfrm>
              <a:off x="4374379" y="4233500"/>
              <a:ext cx="7698564" cy="2564226"/>
              <a:chOff x="4374379" y="4673402"/>
              <a:chExt cx="7698564" cy="2124323"/>
            </a:xfrm>
          </p:grpSpPr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3F2C0CB1-B368-207B-DDDD-F6C44F77CCE7}"/>
                  </a:ext>
                </a:extLst>
              </p:cNvPr>
              <p:cNvGrpSpPr/>
              <p:nvPr/>
            </p:nvGrpSpPr>
            <p:grpSpPr>
              <a:xfrm>
                <a:off x="4374379" y="4673402"/>
                <a:ext cx="7698564" cy="2124323"/>
                <a:chOff x="4374379" y="4673402"/>
                <a:chExt cx="7698564" cy="2124323"/>
              </a:xfrm>
            </p:grpSpPr>
            <p:grpSp>
              <p:nvGrpSpPr>
                <p:cNvPr id="45" name="Group 44">
                  <a:extLst>
                    <a:ext uri="{FF2B5EF4-FFF2-40B4-BE49-F238E27FC236}">
                      <a16:creationId xmlns:a16="http://schemas.microsoft.com/office/drawing/2014/main" id="{EA38E8A7-2456-FE61-BAFF-379A307F7AB2}"/>
                    </a:ext>
                  </a:extLst>
                </p:cNvPr>
                <p:cNvGrpSpPr/>
                <p:nvPr/>
              </p:nvGrpSpPr>
              <p:grpSpPr>
                <a:xfrm>
                  <a:off x="4374379" y="4673402"/>
                  <a:ext cx="7569111" cy="2124323"/>
                  <a:chOff x="4374379" y="4673402"/>
                  <a:chExt cx="7569111" cy="2124323"/>
                </a:xfrm>
              </p:grpSpPr>
              <p:grpSp>
                <p:nvGrpSpPr>
                  <p:cNvPr id="30" name="Group 29">
                    <a:extLst>
                      <a:ext uri="{FF2B5EF4-FFF2-40B4-BE49-F238E27FC236}">
                        <a16:creationId xmlns:a16="http://schemas.microsoft.com/office/drawing/2014/main" id="{01FAD4BF-04E8-E5E0-C14E-8424491CDA20}"/>
                      </a:ext>
                    </a:extLst>
                  </p:cNvPr>
                  <p:cNvGrpSpPr/>
                  <p:nvPr/>
                </p:nvGrpSpPr>
                <p:grpSpPr>
                  <a:xfrm>
                    <a:off x="4374379" y="4673402"/>
                    <a:ext cx="7569111" cy="2124323"/>
                    <a:chOff x="4374379" y="4673402"/>
                    <a:chExt cx="7569111" cy="2124323"/>
                  </a:xfrm>
                </p:grpSpPr>
                <p:grpSp>
                  <p:nvGrpSpPr>
                    <p:cNvPr id="26" name="Group 25">
                      <a:extLst>
                        <a:ext uri="{FF2B5EF4-FFF2-40B4-BE49-F238E27FC236}">
                          <a16:creationId xmlns:a16="http://schemas.microsoft.com/office/drawing/2014/main" id="{A02BB559-9E12-753F-4573-B421D288B79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374379" y="4673402"/>
                      <a:ext cx="7569111" cy="2124323"/>
                      <a:chOff x="4374379" y="4673402"/>
                      <a:chExt cx="7569111" cy="2124323"/>
                    </a:xfrm>
                  </p:grpSpPr>
                  <p:pic>
                    <p:nvPicPr>
                      <p:cNvPr id="20" name="Picture 19">
                        <a:extLst>
                          <a:ext uri="{FF2B5EF4-FFF2-40B4-BE49-F238E27FC236}">
                            <a16:creationId xmlns:a16="http://schemas.microsoft.com/office/drawing/2014/main" id="{1A451E96-ACB4-08B3-9725-BB9B652893F1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4"/>
                      <a:srcRect l="1697" t="17707" r="34633" b="35719"/>
                      <a:stretch/>
                    </p:blipFill>
                    <p:spPr>
                      <a:xfrm>
                        <a:off x="4374379" y="4673402"/>
                        <a:ext cx="7569111" cy="2124323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25" name="Rectangle 24">
                        <a:extLst>
                          <a:ext uri="{FF2B5EF4-FFF2-40B4-BE49-F238E27FC236}">
                            <a16:creationId xmlns:a16="http://schemas.microsoft.com/office/drawing/2014/main" id="{4F318E3B-AD8F-73AB-F508-30B89CC8D38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459651" y="6466839"/>
                        <a:ext cx="769116" cy="33088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</p:grpSp>
                <p:sp>
                  <p:nvSpPr>
                    <p:cNvPr id="29" name="Rectangle 28">
                      <a:extLst>
                        <a:ext uri="{FF2B5EF4-FFF2-40B4-BE49-F238E27FC236}">
                          <a16:creationId xmlns:a16="http://schemas.microsoft.com/office/drawing/2014/main" id="{6A3C56E6-A328-4B80-0864-1A6129E37384}"/>
                        </a:ext>
                      </a:extLst>
                    </p:cNvPr>
                    <p:cNvSpPr/>
                    <p:nvPr/>
                  </p:nvSpPr>
                  <p:spPr>
                    <a:xfrm rot="3355437">
                      <a:off x="5326964" y="6103320"/>
                      <a:ext cx="769116" cy="330885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</p:grpSp>
              <p:sp>
                <p:nvSpPr>
                  <p:cNvPr id="31" name="Rectangle 30">
                    <a:extLst>
                      <a:ext uri="{FF2B5EF4-FFF2-40B4-BE49-F238E27FC236}">
                        <a16:creationId xmlns:a16="http://schemas.microsoft.com/office/drawing/2014/main" id="{AB2353BE-4664-DA22-08BE-A5745224AD24}"/>
                      </a:ext>
                    </a:extLst>
                  </p:cNvPr>
                  <p:cNvSpPr/>
                  <p:nvPr/>
                </p:nvSpPr>
                <p:spPr>
                  <a:xfrm rot="4131830">
                    <a:off x="5378675" y="5918382"/>
                    <a:ext cx="496789" cy="259557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0678A4E3-14F1-5B7B-3732-95420702D420}"/>
                    </a:ext>
                  </a:extLst>
                </p:cNvPr>
                <p:cNvSpPr/>
                <p:nvPr/>
              </p:nvSpPr>
              <p:spPr>
                <a:xfrm rot="8842596">
                  <a:off x="11303827" y="4748684"/>
                  <a:ext cx="769116" cy="33088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5B5311C2-FE23-17A2-46FA-711773575A9D}"/>
                  </a:ext>
                </a:extLst>
              </p:cNvPr>
              <p:cNvSpPr/>
              <p:nvPr/>
            </p:nvSpPr>
            <p:spPr>
              <a:xfrm rot="10531682">
                <a:off x="11415332" y="5111450"/>
                <a:ext cx="126904" cy="18289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2AEE031-DCD7-AAB5-D60E-E975CC8233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22170" b="41966" l="4638" r="31144">
                          <a14:foregroundMark x1="17051" y1="40165" x2="12628" y2="36033"/>
                          <a14:foregroundMark x1="12628" y1="36033" x2="16346" y2="37190"/>
                          <a14:foregroundMark x1="15705" y1="36694" x2="15000" y2="40331"/>
                          <a14:foregroundMark x1="15000" y1="39669" x2="14487" y2="41322"/>
                          <a14:foregroundMark x1="15000" y1="38678" x2="16667" y2="38182"/>
                          <a14:foregroundMark x1="16667" y1="38182" x2="15066" y2="34181"/>
                          <a14:foregroundMark x1="16218" y1="36033" x2="15577" y2="34545"/>
                          <a14:foregroundMark x1="16154" y1="35372" x2="14886" y2="34331"/>
                          <a14:foregroundMark x1="14441" y1="33938" x2="14167" y2="33719"/>
                          <a14:foregroundMark x1="13610" y1="33122" x2="13846" y2="33388"/>
                          <a14:foregroundMark x1="14872" y1="34545" x2="14949" y2="34632"/>
                          <a14:foregroundMark x1="15577" y1="35702" x2="15100" y2="33653"/>
                          <a14:foregroundMark x1="11731" y1="33448" x2="10962" y2="35702"/>
                          <a14:foregroundMark x1="11026" y1="34050" x2="11410" y2="32397"/>
                          <a14:foregroundMark x1="11859" y1="31901" x2="11474" y2="32397"/>
                          <a14:foregroundMark x1="11538" y1="32231" x2="11987" y2="31901"/>
                          <a14:foregroundMark x1="12750" y1="31920" x2="12949" y2="32066"/>
                          <a14:foregroundMark x1="12949" y1="31736" x2="13205" y2="32066"/>
                          <a14:foregroundMark x1="13269" y1="32066" x2="13782" y2="32727"/>
                          <a14:foregroundMark x1="13526" y1="32231" x2="13782" y2="33223"/>
                          <a14:foregroundMark x1="13782" y1="32727" x2="14103" y2="33554"/>
                          <a14:foregroundMark x1="13974" y1="40000" x2="13205" y2="41157"/>
                          <a14:foregroundMark x1="13526" y1="40992" x2="13526" y2="40992"/>
                          <a14:foregroundMark x1="12564" y1="41488" x2="11410" y2="41488"/>
                          <a14:foregroundMark x1="11987" y1="41488" x2="11090" y2="39669"/>
                          <a14:foregroundMark x1="11410" y1="40331" x2="10705" y2="37686"/>
                          <a14:foregroundMark x1="10641" y1="37521" x2="10679" y2="36875"/>
                          <a14:foregroundMark x1="10769" y1="35372" x2="11218" y2="33058"/>
                          <a14:foregroundMark x1="11026" y1="33388" x2="10705" y2="34380"/>
                          <a14:foregroundMark x1="10705" y1="34380" x2="10513" y2="35207"/>
                          <a14:foregroundMark x1="10577" y1="35702" x2="10641" y2="36033"/>
                          <a14:foregroundMark x1="12500" y1="31570" x2="12436" y2="31570"/>
                          <a14:foregroundMark x1="12308" y1="31736" x2="11987" y2="31736"/>
                          <a14:foregroundMark x1="14744" y1="33884" x2="14744" y2="33884"/>
                          <a14:foregroundMark x1="14615" y1="33719" x2="14615" y2="33719"/>
                          <a14:foregroundMark x1="14679" y1="33719" x2="14679" y2="33719"/>
                          <a14:foregroundMark x1="14744" y1="33554" x2="14744" y2="33554"/>
                          <a14:backgroundMark x1="10321" y1="36860" x2="10321" y2="36860"/>
                          <a14:backgroundMark x1="16667" y1="32727" x2="14939" y2="31470"/>
                          <a14:backgroundMark x1="9936" y1="35868" x2="10003" y2="36389"/>
                          <a14:backgroundMark x1="10321" y1="36198" x2="10385" y2="37025"/>
                          <a14:backgroundMark x1="12628" y1="30744" x2="13013" y2="31074"/>
                          <a14:backgroundMark x1="14808" y1="32893" x2="15192" y2="33388"/>
                        </a14:backgroundRemoval>
                      </a14:imgEffect>
                    </a14:imgLayer>
                  </a14:imgProps>
                </a:ext>
              </a:extLst>
            </a:blip>
            <a:srcRect l="8980" t="19696" r="82631" b="55560"/>
            <a:stretch/>
          </p:blipFill>
          <p:spPr>
            <a:xfrm>
              <a:off x="7089660" y="4254031"/>
              <a:ext cx="1135290" cy="14978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34905095"/>
      </p:ext>
    </p:extLst>
  </p:cSld>
  <p:clrMapOvr>
    <a:masterClrMapping/>
  </p:clrMapOvr>
</p:sld>
</file>

<file path=ppt/theme/theme1.xml><?xml version="1.0" encoding="utf-8"?>
<a:theme xmlns:a="http://schemas.openxmlformats.org/drawingml/2006/main" name="Contents Slide Master">
  <a:themeElements>
    <a:clrScheme name="ALLPPT - COLOR 00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FFBFD"/>
      </a:accent1>
      <a:accent2>
        <a:srgbClr val="0AA6ED"/>
      </a:accent2>
      <a:accent3>
        <a:srgbClr val="0085F2"/>
      </a:accent3>
      <a:accent4>
        <a:srgbClr val="125AC4"/>
      </a:accent4>
      <a:accent5>
        <a:srgbClr val="00307E"/>
      </a:accent5>
      <a:accent6>
        <a:srgbClr val="00001F"/>
      </a:accent6>
      <a:hlink>
        <a:srgbClr val="FFFFFF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ection Break Slide Master">
  <a:themeElements>
    <a:clrScheme name="ALLPPT - COLOR 00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FFBFD"/>
      </a:accent1>
      <a:accent2>
        <a:srgbClr val="0AA6ED"/>
      </a:accent2>
      <a:accent3>
        <a:srgbClr val="0085F2"/>
      </a:accent3>
      <a:accent4>
        <a:srgbClr val="125AC4"/>
      </a:accent4>
      <a:accent5>
        <a:srgbClr val="00307E"/>
      </a:accent5>
      <a:accent6>
        <a:srgbClr val="00001F"/>
      </a:accent6>
      <a:hlink>
        <a:srgbClr val="FFFFFF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5276</TotalTime>
  <Words>5450</Words>
  <Application>Microsoft Office PowerPoint</Application>
  <PresentationFormat>Widescreen</PresentationFormat>
  <Paragraphs>999</Paragraphs>
  <Slides>57</Slides>
  <Notes>48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57</vt:i4>
      </vt:variant>
    </vt:vector>
  </HeadingPairs>
  <TitlesOfParts>
    <vt:vector size="63" baseType="lpstr">
      <vt:lpstr>Arial</vt:lpstr>
      <vt:lpstr>Calibri</vt:lpstr>
      <vt:lpstr>Calibri Light</vt:lpstr>
      <vt:lpstr>Contents Slide Master</vt:lpstr>
      <vt:lpstr>Section Break Slide Master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Elie YOUSSEF</cp:lastModifiedBy>
  <cp:revision>407</cp:revision>
  <dcterms:created xsi:type="dcterms:W3CDTF">2020-01-20T05:08:25Z</dcterms:created>
  <dcterms:modified xsi:type="dcterms:W3CDTF">2023-01-02T12:54:51Z</dcterms:modified>
</cp:coreProperties>
</file>