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6" r:id="rId2"/>
    <p:sldId id="282" r:id="rId3"/>
    <p:sldId id="289" r:id="rId4"/>
    <p:sldId id="280" r:id="rId5"/>
    <p:sldId id="288" r:id="rId6"/>
    <p:sldId id="291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CCB"/>
    <a:srgbClr val="1C54ED"/>
    <a:srgbClr val="804C4C"/>
    <a:srgbClr val="935F37"/>
    <a:srgbClr val="FDC7A5"/>
    <a:srgbClr val="FFAF8B"/>
    <a:srgbClr val="FA9700"/>
    <a:srgbClr val="DD1D15"/>
    <a:srgbClr val="009FEA"/>
    <a:srgbClr val="1A8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85" d="100"/>
          <a:sy n="85" d="100"/>
        </p:scale>
        <p:origin x="54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1" y="4227736"/>
            <a:ext cx="10360501" cy="1068937"/>
          </a:xfrm>
        </p:spPr>
        <p:txBody>
          <a:bodyPr anchor="b">
            <a:normAutofit/>
          </a:bodyPr>
          <a:lstStyle>
            <a:lvl1pPr algn="ctr">
              <a:defRPr lang="en-US" sz="66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5319615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216B0B5-9F90-4FC2-925A-20F856AF80B8}"/>
              </a:ext>
            </a:extLst>
          </p:cNvPr>
          <p:cNvGrpSpPr/>
          <p:nvPr/>
        </p:nvGrpSpPr>
        <p:grpSpPr>
          <a:xfrm>
            <a:off x="1617546" y="2505630"/>
            <a:ext cx="8953732" cy="1523788"/>
            <a:chOff x="1841500" y="3225801"/>
            <a:chExt cx="8509000" cy="2565399"/>
          </a:xfrm>
          <a:gradFill flip="none" rotWithShape="1">
            <a:gsLst>
              <a:gs pos="0">
                <a:schemeClr val="bg1"/>
              </a:gs>
              <a:gs pos="51000">
                <a:srgbClr val="F7C68E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60" name="Freeform 156">
              <a:extLst>
                <a:ext uri="{FF2B5EF4-FFF2-40B4-BE49-F238E27FC236}">
                  <a16:creationId xmlns:a16="http://schemas.microsoft.com/office/drawing/2014/main" id="{0686E2C1-AA83-47B1-8B49-F8C30646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57">
              <a:extLst>
                <a:ext uri="{FF2B5EF4-FFF2-40B4-BE49-F238E27FC236}">
                  <a16:creationId xmlns:a16="http://schemas.microsoft.com/office/drawing/2014/main" id="{83105CAE-65A5-4A10-B79F-39868C9D5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58">
              <a:extLst>
                <a:ext uri="{FF2B5EF4-FFF2-40B4-BE49-F238E27FC236}">
                  <a16:creationId xmlns:a16="http://schemas.microsoft.com/office/drawing/2014/main" id="{984EECDB-C4F1-40D7-9A0C-AB1CAC05F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159">
              <a:extLst>
                <a:ext uri="{FF2B5EF4-FFF2-40B4-BE49-F238E27FC236}">
                  <a16:creationId xmlns:a16="http://schemas.microsoft.com/office/drawing/2014/main" id="{673AC41C-A180-4590-AED7-76E249F1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160">
              <a:extLst>
                <a:ext uri="{FF2B5EF4-FFF2-40B4-BE49-F238E27FC236}">
                  <a16:creationId xmlns:a16="http://schemas.microsoft.com/office/drawing/2014/main" id="{0CC326D0-8DBF-46DC-97F4-2BA0C744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161">
              <a:extLst>
                <a:ext uri="{FF2B5EF4-FFF2-40B4-BE49-F238E27FC236}">
                  <a16:creationId xmlns:a16="http://schemas.microsoft.com/office/drawing/2014/main" id="{AD5A1414-017C-4132-8AEE-1E5EFE453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162">
              <a:extLst>
                <a:ext uri="{FF2B5EF4-FFF2-40B4-BE49-F238E27FC236}">
                  <a16:creationId xmlns:a16="http://schemas.microsoft.com/office/drawing/2014/main" id="{FF77F51C-2844-40E1-8AA2-1C352546F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163">
              <a:extLst>
                <a:ext uri="{FF2B5EF4-FFF2-40B4-BE49-F238E27FC236}">
                  <a16:creationId xmlns:a16="http://schemas.microsoft.com/office/drawing/2014/main" id="{A885F9A9-A409-47CA-A634-7C4AA19F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164">
              <a:extLst>
                <a:ext uri="{FF2B5EF4-FFF2-40B4-BE49-F238E27FC236}">
                  <a16:creationId xmlns:a16="http://schemas.microsoft.com/office/drawing/2014/main" id="{E9F03EA6-CFDC-4D63-9B1A-001BB19E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65">
              <a:extLst>
                <a:ext uri="{FF2B5EF4-FFF2-40B4-BE49-F238E27FC236}">
                  <a16:creationId xmlns:a16="http://schemas.microsoft.com/office/drawing/2014/main" id="{6355810F-1654-485E-9CCA-9787F502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778250"/>
              <a:ext cx="38100" cy="1462087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166">
              <a:extLst>
                <a:ext uri="{FF2B5EF4-FFF2-40B4-BE49-F238E27FC236}">
                  <a16:creationId xmlns:a16="http://schemas.microsoft.com/office/drawing/2014/main" id="{7A4B0CF2-2B39-4C06-A420-DB887C5AB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:a16="http://schemas.microsoft.com/office/drawing/2014/main" id="{67060FE3-6BAA-4C3F-9762-8B52D91D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106863"/>
              <a:ext cx="38100" cy="804862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:a16="http://schemas.microsoft.com/office/drawing/2014/main" id="{60739623-4AEA-4FCA-91F3-F3386B55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:a16="http://schemas.microsoft.com/office/drawing/2014/main" id="{5FAE41A3-A88B-49D9-8296-385F21759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:a16="http://schemas.microsoft.com/office/drawing/2014/main" id="{12FC949C-697B-4A03-863A-89AD8F3C8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:a16="http://schemas.microsoft.com/office/drawing/2014/main" id="{3DFF1B9A-D352-42A2-A6C1-DF5C59956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:a16="http://schemas.microsoft.com/office/drawing/2014/main" id="{E64A8B66-FECB-4485-A807-6911FA170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:a16="http://schemas.microsoft.com/office/drawing/2014/main" id="{CCF12140-DBCD-4A07-A7ED-FC2F17432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:a16="http://schemas.microsoft.com/office/drawing/2014/main" id="{46FB5AB3-FD44-4BE1-B242-185C4E1B3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:a16="http://schemas.microsoft.com/office/drawing/2014/main" id="{A691E729-F15B-4B2C-8A14-A14B3469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:a16="http://schemas.microsoft.com/office/drawing/2014/main" id="{EA34EC9B-AAF0-4850-8EC9-5DE44339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CEEE9F9A-4EC8-443A-9C60-1A74A388D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0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3E594757-7C06-4515-A548-E3BE1050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52C65B49-870A-4C99-A986-7681FDFD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FB970CB1-8773-42D0-AD26-9C8C5C6A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0710CEB4-235B-4948-A717-46188784D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FCC9A2AB-0762-495E-BB28-1B3A18E8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1BD187A4-FB79-4CE8-A4C3-CAFDDA8A0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8C365726-FDB4-47DD-9767-CC46570F6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8191C219-B8AD-43E5-A644-4ABF9DF4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3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580906AC-4FE7-4A2C-BB4A-57797C26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B68F4289-D0C0-4043-B6B2-C7CFB47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CA9CE2A1-C0FF-4569-8FC5-AA09D4D0C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225801"/>
              <a:ext cx="38100" cy="2565399"/>
            </a:xfrm>
            <a:custGeom>
              <a:avLst/>
              <a:gdLst>
                <a:gd name="T0" fmla="*/ 0 w 10"/>
                <a:gd name="T1" fmla="*/ 7 h 679"/>
                <a:gd name="T2" fmla="*/ 0 w 10"/>
                <a:gd name="T3" fmla="*/ 604 h 679"/>
                <a:gd name="T4" fmla="*/ 0 w 10"/>
                <a:gd name="T5" fmla="*/ 673 h 679"/>
                <a:gd name="T6" fmla="*/ 10 w 10"/>
                <a:gd name="T7" fmla="*/ 673 h 679"/>
                <a:gd name="T8" fmla="*/ 10 w 10"/>
                <a:gd name="T9" fmla="*/ 76 h 679"/>
                <a:gd name="T10" fmla="*/ 10 w 10"/>
                <a:gd name="T11" fmla="*/ 7 h 679"/>
                <a:gd name="T12" fmla="*/ 0 w 10"/>
                <a:gd name="T13" fmla="*/ 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9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C0883A12-60A8-4D34-A70E-788705172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0855E976-78A7-4177-BBFD-BE2BBE8D5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06CC1A64-CBAA-4DB3-947F-281C06AA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4272076E-F93E-402B-A18E-8B32993D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2A396010-4F8E-4A27-A4CB-C902B7A6F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A85ECE4B-06C3-4986-B3E3-8448B6BA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52847039-1DC6-4D01-B448-0D61FD70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19A815C6-06D7-4101-A357-8D2A7B2E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310063"/>
              <a:ext cx="38100" cy="396875"/>
            </a:xfrm>
            <a:custGeom>
              <a:avLst/>
              <a:gdLst>
                <a:gd name="T0" fmla="*/ 0 w 10"/>
                <a:gd name="T1" fmla="*/ 7 h 105"/>
                <a:gd name="T2" fmla="*/ 0 w 10"/>
                <a:gd name="T3" fmla="*/ 99 h 105"/>
                <a:gd name="T4" fmla="*/ 10 w 10"/>
                <a:gd name="T5" fmla="*/ 99 h 105"/>
                <a:gd name="T6" fmla="*/ 10 w 10"/>
                <a:gd name="T7" fmla="*/ 7 h 105"/>
                <a:gd name="T8" fmla="*/ 0 w 10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5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A397B085-C4F3-4217-B761-3C0EDDC8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EACC30D5-0454-446F-A07A-13BEB36F5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8BD9597E-5880-4473-8B4F-3AD091ED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DBBB8465-7829-4D76-8ECD-8DC1D058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D97ED983-9A2E-41D4-969D-2094F671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B6793A3A-43D7-4F75-9898-EB1767D6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203">
              <a:extLst>
                <a:ext uri="{FF2B5EF4-FFF2-40B4-BE49-F238E27FC236}">
                  <a16:creationId xmlns:a16="http://schemas.microsoft.com/office/drawing/2014/main" id="{C584D424-0961-46F7-985D-BD213C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9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204">
              <a:extLst>
                <a:ext uri="{FF2B5EF4-FFF2-40B4-BE49-F238E27FC236}">
                  <a16:creationId xmlns:a16="http://schemas.microsoft.com/office/drawing/2014/main" id="{FF650037-AB93-4E05-B556-1F10A020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67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205">
              <a:extLst>
                <a:ext uri="{FF2B5EF4-FFF2-40B4-BE49-F238E27FC236}">
                  <a16:creationId xmlns:a16="http://schemas.microsoft.com/office/drawing/2014/main" id="{70E32A7E-ADDC-4BAF-A671-5E4F4CC68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929063"/>
              <a:ext cx="36513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206">
              <a:extLst>
                <a:ext uri="{FF2B5EF4-FFF2-40B4-BE49-F238E27FC236}">
                  <a16:creationId xmlns:a16="http://schemas.microsoft.com/office/drawing/2014/main" id="{D251B86C-1DF7-4727-BD72-306F0AF8C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207">
              <a:extLst>
                <a:ext uri="{FF2B5EF4-FFF2-40B4-BE49-F238E27FC236}">
                  <a16:creationId xmlns:a16="http://schemas.microsoft.com/office/drawing/2014/main" id="{A34A353D-2B6A-4890-BF28-69954AE9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5" y="4205288"/>
              <a:ext cx="38100" cy="608012"/>
            </a:xfrm>
            <a:custGeom>
              <a:avLst/>
              <a:gdLst>
                <a:gd name="T0" fmla="*/ 0 w 10"/>
                <a:gd name="T1" fmla="*/ 7 h 161"/>
                <a:gd name="T2" fmla="*/ 0 w 10"/>
                <a:gd name="T3" fmla="*/ 155 h 161"/>
                <a:gd name="T4" fmla="*/ 10 w 10"/>
                <a:gd name="T5" fmla="*/ 155 h 161"/>
                <a:gd name="T6" fmla="*/ 10 w 10"/>
                <a:gd name="T7" fmla="*/ 7 h 161"/>
                <a:gd name="T8" fmla="*/ 0 w 10"/>
                <a:gd name="T9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1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208">
              <a:extLst>
                <a:ext uri="{FF2B5EF4-FFF2-40B4-BE49-F238E27FC236}">
                  <a16:creationId xmlns:a16="http://schemas.microsoft.com/office/drawing/2014/main" id="{721F9946-4A2D-4293-BAA0-5061365FE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209">
              <a:extLst>
                <a:ext uri="{FF2B5EF4-FFF2-40B4-BE49-F238E27FC236}">
                  <a16:creationId xmlns:a16="http://schemas.microsoft.com/office/drawing/2014/main" id="{85CAE99D-591D-4B57-B6FE-514F1647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0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210">
              <a:extLst>
                <a:ext uri="{FF2B5EF4-FFF2-40B4-BE49-F238E27FC236}">
                  <a16:creationId xmlns:a16="http://schemas.microsoft.com/office/drawing/2014/main" id="{6FD16F2E-1F15-4DC8-ABC0-62E152C3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211">
              <a:extLst>
                <a:ext uri="{FF2B5EF4-FFF2-40B4-BE49-F238E27FC236}">
                  <a16:creationId xmlns:a16="http://schemas.microsoft.com/office/drawing/2014/main" id="{FF70AD53-94C2-4C3D-A607-C41370A3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3800475"/>
              <a:ext cx="38100" cy="1417637"/>
            </a:xfrm>
            <a:custGeom>
              <a:avLst/>
              <a:gdLst>
                <a:gd name="T0" fmla="*/ 0 w 10"/>
                <a:gd name="T1" fmla="*/ 7 h 375"/>
                <a:gd name="T2" fmla="*/ 0 w 10"/>
                <a:gd name="T3" fmla="*/ 369 h 375"/>
                <a:gd name="T4" fmla="*/ 10 w 10"/>
                <a:gd name="T5" fmla="*/ 369 h 375"/>
                <a:gd name="T6" fmla="*/ 10 w 10"/>
                <a:gd name="T7" fmla="*/ 7 h 375"/>
                <a:gd name="T8" fmla="*/ 0 w 10"/>
                <a:gd name="T9" fmla="*/ 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5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212">
              <a:extLst>
                <a:ext uri="{FF2B5EF4-FFF2-40B4-BE49-F238E27FC236}">
                  <a16:creationId xmlns:a16="http://schemas.microsoft.com/office/drawing/2014/main" id="{FCB5E533-DB6F-4E2B-A446-A3FBDE3E3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213">
              <a:extLst>
                <a:ext uri="{FF2B5EF4-FFF2-40B4-BE49-F238E27FC236}">
                  <a16:creationId xmlns:a16="http://schemas.microsoft.com/office/drawing/2014/main" id="{C458987D-AFDF-47E2-B2A2-F85483E1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4257675"/>
              <a:ext cx="36513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214">
              <a:extLst>
                <a:ext uri="{FF2B5EF4-FFF2-40B4-BE49-F238E27FC236}">
                  <a16:creationId xmlns:a16="http://schemas.microsoft.com/office/drawing/2014/main" id="{D09996F0-21CD-4E95-AA01-63F6DC2F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215">
              <a:extLst>
                <a:ext uri="{FF2B5EF4-FFF2-40B4-BE49-F238E27FC236}">
                  <a16:creationId xmlns:a16="http://schemas.microsoft.com/office/drawing/2014/main" id="{810779F5-085F-4213-8C92-384AFE4B6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216">
              <a:extLst>
                <a:ext uri="{FF2B5EF4-FFF2-40B4-BE49-F238E27FC236}">
                  <a16:creationId xmlns:a16="http://schemas.microsoft.com/office/drawing/2014/main" id="{D22629BE-8CD8-40B4-B014-CCC34CB8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217">
              <a:extLst>
                <a:ext uri="{FF2B5EF4-FFF2-40B4-BE49-F238E27FC236}">
                  <a16:creationId xmlns:a16="http://schemas.microsoft.com/office/drawing/2014/main" id="{695DAF00-3FCA-42C2-89DC-9F9C4F177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11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218">
              <a:extLst>
                <a:ext uri="{FF2B5EF4-FFF2-40B4-BE49-F238E27FC236}">
                  <a16:creationId xmlns:a16="http://schemas.microsoft.com/office/drawing/2014/main" id="{A3AFFEAF-3DB2-4C82-9457-DAB5F9B03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5" y="4367213"/>
              <a:ext cx="38100" cy="282575"/>
            </a:xfrm>
            <a:custGeom>
              <a:avLst/>
              <a:gdLst>
                <a:gd name="T0" fmla="*/ 0 w 10"/>
                <a:gd name="T1" fmla="*/ 7 h 75"/>
                <a:gd name="T2" fmla="*/ 0 w 10"/>
                <a:gd name="T3" fmla="*/ 69 h 75"/>
                <a:gd name="T4" fmla="*/ 10 w 10"/>
                <a:gd name="T5" fmla="*/ 69 h 75"/>
                <a:gd name="T6" fmla="*/ 10 w 10"/>
                <a:gd name="T7" fmla="*/ 7 h 75"/>
                <a:gd name="T8" fmla="*/ 0 w 10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5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219">
              <a:extLst>
                <a:ext uri="{FF2B5EF4-FFF2-40B4-BE49-F238E27FC236}">
                  <a16:creationId xmlns:a16="http://schemas.microsoft.com/office/drawing/2014/main" id="{89C909CA-1E15-48DD-86BA-4E5214F78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220">
              <a:extLst>
                <a:ext uri="{FF2B5EF4-FFF2-40B4-BE49-F238E27FC236}">
                  <a16:creationId xmlns:a16="http://schemas.microsoft.com/office/drawing/2014/main" id="{6C9B6EEF-4CD0-44D0-8421-81E90385E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7" name="Title 226">
            <a:extLst>
              <a:ext uri="{FF2B5EF4-FFF2-40B4-BE49-F238E27FC236}">
                <a16:creationId xmlns:a16="http://schemas.microsoft.com/office/drawing/2014/main" id="{46C0D046-E03C-4E75-9A14-383AEC2E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161" y="4013028"/>
            <a:ext cx="10360501" cy="106893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Speech Emotion Recognition</a:t>
            </a:r>
          </a:p>
        </p:txBody>
      </p:sp>
      <p:sp>
        <p:nvSpPr>
          <p:cNvPr id="228" name="Subtitle 227">
            <a:extLst>
              <a:ext uri="{FF2B5EF4-FFF2-40B4-BE49-F238E27FC236}">
                <a16:creationId xmlns:a16="http://schemas.microsoft.com/office/drawing/2014/main" id="{F3AAE68C-E9DF-43F3-950B-5D35F5264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929" y="5249511"/>
            <a:ext cx="10386873" cy="1258562"/>
          </a:xfrm>
        </p:spPr>
        <p:txBody>
          <a:bodyPr>
            <a:normAutofit/>
          </a:bodyPr>
          <a:lstStyle/>
          <a:p>
            <a:r>
              <a:rPr lang="fr-FR" b="1" dirty="0" err="1"/>
              <a:t>Presented</a:t>
            </a:r>
            <a:r>
              <a:rPr lang="fr-FR" b="1" dirty="0"/>
              <a:t> by Elie Youssef </a:t>
            </a:r>
          </a:p>
          <a:p>
            <a:r>
              <a:rPr lang="fr-FR" b="1" dirty="0"/>
              <a:t>And Charbel </a:t>
            </a:r>
            <a:r>
              <a:rPr lang="fr-FR" b="1" dirty="0" err="1"/>
              <a:t>Nahhas</a:t>
            </a:r>
            <a:r>
              <a:rPr lang="fr-FR" b="1" dirty="0"/>
              <a:t> </a:t>
            </a:r>
          </a:p>
          <a:p>
            <a:r>
              <a:rPr lang="fr-FR" b="1" dirty="0" err="1"/>
              <a:t>Instructor</a:t>
            </a:r>
            <a:r>
              <a:rPr lang="fr-FR" b="1" dirty="0"/>
              <a:t>: Rony </a:t>
            </a:r>
            <a:r>
              <a:rPr lang="fr-FR" b="1" dirty="0" err="1"/>
              <a:t>Darazi</a:t>
            </a:r>
            <a:endParaRPr lang="en-LB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96C680-92E1-48F4-91D6-44F13A9D91D1}"/>
              </a:ext>
            </a:extLst>
          </p:cNvPr>
          <p:cNvGrpSpPr/>
          <p:nvPr/>
        </p:nvGrpSpPr>
        <p:grpSpPr>
          <a:xfrm>
            <a:off x="5344874" y="706661"/>
            <a:ext cx="1338490" cy="1339710"/>
            <a:chOff x="5352732" y="1034056"/>
            <a:chExt cx="1483360" cy="148471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FB8572-C466-4015-9EA4-CF762028A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</a:ln>
            <a:effectLst>
              <a:outerShdw blurRad="50800" dist="508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61053A-DBAB-4740-A4B0-961476ADBABF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5600A981-4542-4C80-85F8-E3335E7B13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E7968F79-E39B-46A1-816B-85C4B7E58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0D6D26E-6BAA-4DB4-BFDB-394A556CC477}"/>
              </a:ext>
            </a:extLst>
          </p:cNvPr>
          <p:cNvGrpSpPr/>
          <p:nvPr/>
        </p:nvGrpSpPr>
        <p:grpSpPr>
          <a:xfrm>
            <a:off x="5505931" y="2274228"/>
            <a:ext cx="1338490" cy="1339710"/>
            <a:chOff x="5352732" y="1034056"/>
            <a:chExt cx="1483360" cy="1484714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87FE17B-BDC8-492D-AB09-53A7FF04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C0055B4-7800-4B9B-A266-F6611F4047D4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212" name="Freeform 15">
                <a:extLst>
                  <a:ext uri="{FF2B5EF4-FFF2-40B4-BE49-F238E27FC236}">
                    <a16:creationId xmlns:a16="http://schemas.microsoft.com/office/drawing/2014/main" id="{EBC4F6D7-263C-4114-BACE-B2626FD45A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16">
                <a:extLst>
                  <a:ext uri="{FF2B5EF4-FFF2-40B4-BE49-F238E27FC236}">
                    <a16:creationId xmlns:a16="http://schemas.microsoft.com/office/drawing/2014/main" id="{2CB59065-558B-4108-927E-8486CC7B8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1853242" y="4072451"/>
            <a:ext cx="9450814" cy="2359418"/>
            <a:chOff x="1485900" y="2636912"/>
            <a:chExt cx="9460308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327060" cy="2175179"/>
              <a:chOff x="3648075" y="1246188"/>
              <a:chExt cx="6999288" cy="1828342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58542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80A7930-45EF-4EAA-BA2A-B6763D53EA2A}"/>
              </a:ext>
            </a:extLst>
          </p:cNvPr>
          <p:cNvSpPr txBox="1"/>
          <p:nvPr/>
        </p:nvSpPr>
        <p:spPr>
          <a:xfrm>
            <a:off x="0" y="2648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76ADD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Arial" pitchFamily="34" charset="0"/>
              </a:rPr>
              <a:t>Project Plan</a:t>
            </a:r>
            <a:endParaRPr lang="ko-KR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76ADD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6139E8-6725-47CF-A9A1-F3657FDCC3CD}"/>
              </a:ext>
            </a:extLst>
          </p:cNvPr>
          <p:cNvGrpSpPr/>
          <p:nvPr/>
        </p:nvGrpSpPr>
        <p:grpSpPr>
          <a:xfrm>
            <a:off x="292317" y="1500794"/>
            <a:ext cx="4883874" cy="1015663"/>
            <a:chOff x="1751713" y="1182739"/>
            <a:chExt cx="4883874" cy="101566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25C135-3B5B-439E-B751-5382B39538A2}"/>
                </a:ext>
              </a:extLst>
            </p:cNvPr>
            <p:cNvSpPr txBox="1"/>
            <p:nvPr/>
          </p:nvSpPr>
          <p:spPr>
            <a:xfrm>
              <a:off x="3536571" y="1320787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defTabSz="914400"/>
              <a:r>
                <a:rPr lang="en-US" altLang="ko-KR" sz="2700" b="1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AAE2EF-73D8-4D5C-AEE2-05FDD55217A6}"/>
                </a:ext>
              </a:extLst>
            </p:cNvPr>
            <p:cNvSpPr txBox="1"/>
            <p:nvPr/>
          </p:nvSpPr>
          <p:spPr>
            <a:xfrm>
              <a:off x="1751713" y="1182739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 defTabSz="914400"/>
              <a:r>
                <a:rPr lang="en-US" altLang="ko-KR" sz="6000" b="1" dirty="0">
                  <a:solidFill>
                    <a:srgbClr val="476ADD"/>
                  </a:solidFill>
                  <a:latin typeface="Arial"/>
                  <a:ea typeface="Arial Unicode MS"/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rgbClr val="476ADD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D83F65-412E-447B-8D43-8B0E75CC22F0}"/>
              </a:ext>
            </a:extLst>
          </p:cNvPr>
          <p:cNvGrpSpPr/>
          <p:nvPr/>
        </p:nvGrpSpPr>
        <p:grpSpPr>
          <a:xfrm>
            <a:off x="7654313" y="1197720"/>
            <a:ext cx="4177189" cy="1362171"/>
            <a:chOff x="2879594" y="863622"/>
            <a:chExt cx="4177189" cy="136217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5841ED2-54B7-4AA0-A084-EB4D87294B9C}"/>
                </a:ext>
              </a:extLst>
            </p:cNvPr>
            <p:cNvGrpSpPr/>
            <p:nvPr/>
          </p:nvGrpSpPr>
          <p:grpSpPr>
            <a:xfrm>
              <a:off x="3957767" y="863622"/>
              <a:ext cx="3099016" cy="912275"/>
              <a:chOff x="3957767" y="905290"/>
              <a:chExt cx="3099016" cy="9122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B97D3CC-AF5B-4855-8EC5-369DD41CF880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endParaRPr lang="en-US" altLang="ko-KR" sz="1200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69E395-ABA8-44ED-925F-69C6A6265D42}"/>
                  </a:ext>
                </a:extLst>
              </p:cNvPr>
              <p:cNvSpPr txBox="1"/>
              <p:nvPr/>
            </p:nvSpPr>
            <p:spPr>
              <a:xfrm>
                <a:off x="3957767" y="1309734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defTabSz="914400"/>
                <a:r>
                  <a:rPr lang="en-US" altLang="ko-KR" sz="2700" b="1" dirty="0">
                    <a:solidFill>
                      <a:prstClr val="white"/>
                    </a:solidFill>
                    <a:latin typeface="Arial"/>
                    <a:ea typeface="Arial Unicode MS"/>
                    <a:cs typeface="Arial" pitchFamily="34" charset="0"/>
                  </a:rPr>
                  <a:t>Objective</a:t>
                </a:r>
                <a:endParaRPr lang="ko-KR" altLang="en-US" sz="2700" b="1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A2B5E6-4A92-4DE7-9F84-03FD989410C5}"/>
                </a:ext>
              </a:extLst>
            </p:cNvPr>
            <p:cNvSpPr txBox="1"/>
            <p:nvPr/>
          </p:nvSpPr>
          <p:spPr>
            <a:xfrm>
              <a:off x="2879594" y="1210130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 defTabSz="914400"/>
              <a:r>
                <a:rPr lang="en-US" altLang="ko-KR" sz="6000" b="1" dirty="0">
                  <a:solidFill>
                    <a:srgbClr val="476ADD"/>
                  </a:solidFill>
                  <a:latin typeface="Arial"/>
                  <a:ea typeface="Arial Unicode MS"/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rgbClr val="476ADD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02AC8C-45E8-4772-9D5D-937BF0750CC1}"/>
              </a:ext>
            </a:extLst>
          </p:cNvPr>
          <p:cNvGrpSpPr/>
          <p:nvPr/>
        </p:nvGrpSpPr>
        <p:grpSpPr>
          <a:xfrm>
            <a:off x="261004" y="2781377"/>
            <a:ext cx="5336383" cy="1015663"/>
            <a:chOff x="1720400" y="611188"/>
            <a:chExt cx="5336383" cy="101566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53C3A27-3098-451F-9C8D-D0F9FEE7EB06}"/>
                </a:ext>
              </a:extLst>
            </p:cNvPr>
            <p:cNvGrpSpPr/>
            <p:nvPr/>
          </p:nvGrpSpPr>
          <p:grpSpPr>
            <a:xfrm>
              <a:off x="3536571" y="812956"/>
              <a:ext cx="3520212" cy="507831"/>
              <a:chOff x="3536571" y="854624"/>
              <a:chExt cx="3520212" cy="50783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BB537F-3F20-47EC-9E5B-3966F408C9B6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endParaRPr lang="en-US" altLang="ko-KR" sz="1200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F68DC5-F5D7-4B91-9419-CE6D84C098EF}"/>
                  </a:ext>
                </a:extLst>
              </p:cNvPr>
              <p:cNvSpPr txBox="1"/>
              <p:nvPr/>
            </p:nvSpPr>
            <p:spPr>
              <a:xfrm>
                <a:off x="3536571" y="854624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defTabSz="914400"/>
                <a:r>
                  <a:rPr lang="en-US" altLang="ko-KR" sz="2700" b="1" dirty="0">
                    <a:solidFill>
                      <a:prstClr val="white"/>
                    </a:solidFill>
                    <a:latin typeface="Arial"/>
                    <a:ea typeface="Arial Unicode MS"/>
                    <a:cs typeface="Arial" pitchFamily="34" charset="0"/>
                  </a:rPr>
                  <a:t>Database</a:t>
                </a:r>
                <a:endParaRPr lang="ko-KR" altLang="en-US" sz="2700" b="1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32A6FE-ADF2-4B03-BFD2-0A50FEBA4248}"/>
                </a:ext>
              </a:extLst>
            </p:cNvPr>
            <p:cNvSpPr txBox="1"/>
            <p:nvPr/>
          </p:nvSpPr>
          <p:spPr>
            <a:xfrm>
              <a:off x="1720400" y="611188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 defTabSz="914400"/>
              <a:r>
                <a:rPr lang="en-US" altLang="ko-KR" sz="6000" b="1" dirty="0">
                  <a:solidFill>
                    <a:srgbClr val="476ADD"/>
                  </a:solidFill>
                  <a:latin typeface="Arial"/>
                  <a:ea typeface="Arial Unicode MS"/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rgbClr val="476ADD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4B12FF-B72E-4436-996E-629A16330E99}"/>
              </a:ext>
            </a:extLst>
          </p:cNvPr>
          <p:cNvGrpSpPr/>
          <p:nvPr/>
        </p:nvGrpSpPr>
        <p:grpSpPr>
          <a:xfrm>
            <a:off x="7666961" y="2812838"/>
            <a:ext cx="4223600" cy="1015663"/>
            <a:chOff x="2833183" y="592298"/>
            <a:chExt cx="4223600" cy="101566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512C440-A14C-4FE3-84EA-D0DDB0A192CE}"/>
                </a:ext>
              </a:extLst>
            </p:cNvPr>
            <p:cNvGrpSpPr/>
            <p:nvPr/>
          </p:nvGrpSpPr>
          <p:grpSpPr>
            <a:xfrm>
              <a:off x="3957767" y="863622"/>
              <a:ext cx="3099016" cy="538609"/>
              <a:chOff x="3957767" y="905290"/>
              <a:chExt cx="3099016" cy="53860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363397-DE93-4366-BE6A-0B0B345A5169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endParaRPr lang="en-US" altLang="ko-KR" sz="1200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FD2160-ABB9-41CF-B1B4-388AAF5F2948}"/>
                  </a:ext>
                </a:extLst>
              </p:cNvPr>
              <p:cNvSpPr txBox="1"/>
              <p:nvPr/>
            </p:nvSpPr>
            <p:spPr>
              <a:xfrm>
                <a:off x="3957767" y="920679"/>
                <a:ext cx="309901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defTabSz="914400"/>
                <a:r>
                  <a:rPr lang="fr-FR" sz="2800" b="1" dirty="0">
                    <a:solidFill>
                      <a:prstClr val="white"/>
                    </a:solidFill>
                    <a:latin typeface="Arial"/>
                    <a:ea typeface="Arial Unicode MS"/>
                  </a:rPr>
                  <a:t>Conclusion</a:t>
                </a:r>
                <a:endParaRPr lang="en-LB" sz="2800" b="1" dirty="0">
                  <a:solidFill>
                    <a:prstClr val="white"/>
                  </a:solidFill>
                  <a:latin typeface="Arial"/>
                  <a:ea typeface="Arial Unicode MS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DD1A19-13A1-4BDE-BD90-51B1B3CD042A}"/>
                </a:ext>
              </a:extLst>
            </p:cNvPr>
            <p:cNvSpPr txBox="1"/>
            <p:nvPr/>
          </p:nvSpPr>
          <p:spPr>
            <a:xfrm>
              <a:off x="2833183" y="592298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 defTabSz="914400"/>
              <a:r>
                <a:rPr lang="en-US" altLang="ko-KR" sz="6000" b="1" dirty="0">
                  <a:solidFill>
                    <a:srgbClr val="476ADD"/>
                  </a:solidFill>
                  <a:latin typeface="Arial"/>
                  <a:ea typeface="Arial Unicode MS"/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rgbClr val="476ADD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6F361BA-05E3-4FD2-B114-415E33BCB79A}"/>
              </a:ext>
            </a:extLst>
          </p:cNvPr>
          <p:cNvSpPr txBox="1"/>
          <p:nvPr/>
        </p:nvSpPr>
        <p:spPr>
          <a:xfrm>
            <a:off x="292317" y="1606504"/>
            <a:ext cx="6099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76ADD"/>
                </a:solidFill>
                <a:effectLst>
                  <a:outerShdw blurRad="12700" dist="38100" dir="2700000" algn="tl" rotWithShape="0">
                    <a:srgbClr val="EF8F21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Arial" pitchFamily="34" charset="0"/>
              </a:rPr>
              <a:t>Introduction</a:t>
            </a:r>
            <a:endParaRPr kumimoji="0" lang="ko-KR" altLang="en-US" sz="48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srgbClr val="476ADD"/>
              </a:solidFill>
              <a:effectLst>
                <a:outerShdw blurRad="12700" dist="38100" dir="2700000" algn="tl" rotWithShape="0">
                  <a:srgbClr val="EF8F21">
                    <a:lumMod val="60000"/>
                    <a:lumOff val="40000"/>
                  </a:srgbClr>
                </a:outerShdw>
              </a:effectLst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3BA41F-B61D-4C43-8A57-00017DF5A1A8}"/>
              </a:ext>
            </a:extLst>
          </p:cNvPr>
          <p:cNvSpPr txBox="1"/>
          <p:nvPr/>
        </p:nvSpPr>
        <p:spPr>
          <a:xfrm>
            <a:off x="-291925" y="2853894"/>
            <a:ext cx="6099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76ADD"/>
                </a:solidFill>
                <a:effectLst>
                  <a:outerShdw blurRad="12700" dist="38100" dir="2700000" algn="tl" rotWithShape="0">
                    <a:srgbClr val="EF8F21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Arial" pitchFamily="34" charset="0"/>
              </a:rPr>
              <a:t>Dataset</a:t>
            </a:r>
            <a:endParaRPr kumimoji="0" lang="ko-KR" altLang="en-US" sz="48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srgbClr val="476ADD"/>
              </a:solidFill>
              <a:effectLst>
                <a:outerShdw blurRad="12700" dist="38100" dir="2700000" algn="tl" rotWithShape="0">
                  <a:srgbClr val="EF8F21">
                    <a:lumMod val="60000"/>
                    <a:lumOff val="40000"/>
                  </a:srgbClr>
                </a:outerShdw>
              </a:effectLst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9D4F1-64AF-4D6C-BA4A-1C05F74BC1A8}"/>
              </a:ext>
            </a:extLst>
          </p:cNvPr>
          <p:cNvSpPr txBox="1"/>
          <p:nvPr/>
        </p:nvSpPr>
        <p:spPr>
          <a:xfrm>
            <a:off x="7232373" y="1626128"/>
            <a:ext cx="6099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76ADD"/>
                </a:solidFill>
                <a:effectLst>
                  <a:outerShdw blurRad="12700" dist="38100" dir="2700000" algn="tl" rotWithShape="0">
                    <a:srgbClr val="EF8F21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Arial" pitchFamily="34" charset="0"/>
              </a:rPr>
              <a:t>Objective</a:t>
            </a:r>
            <a:endParaRPr kumimoji="0" lang="ko-KR" altLang="en-US" sz="48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srgbClr val="476ADD"/>
              </a:solidFill>
              <a:effectLst>
                <a:outerShdw blurRad="12700" dist="38100" dir="2700000" algn="tl" rotWithShape="0">
                  <a:srgbClr val="EF8F21">
                    <a:lumMod val="60000"/>
                    <a:lumOff val="40000"/>
                  </a:srgbClr>
                </a:outerShdw>
              </a:effectLst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EA0E15-3286-4689-AB14-86DF50F6C1A5}"/>
              </a:ext>
            </a:extLst>
          </p:cNvPr>
          <p:cNvSpPr txBox="1"/>
          <p:nvPr/>
        </p:nvSpPr>
        <p:spPr>
          <a:xfrm>
            <a:off x="7385949" y="2917928"/>
            <a:ext cx="6099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76ADD"/>
                </a:solidFill>
                <a:effectLst>
                  <a:outerShdw blurRad="12700" dist="38100" dir="2700000" algn="tl" rotWithShape="0">
                    <a:srgbClr val="EF8F21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Arial" pitchFamily="34" charset="0"/>
              </a:rPr>
              <a:t>Flow Chart</a:t>
            </a:r>
            <a:endParaRPr kumimoji="0" lang="ko-KR" altLang="en-US" sz="48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srgbClr val="476ADD"/>
              </a:solidFill>
              <a:effectLst>
                <a:outerShdw blurRad="12700" dist="38100" dir="2700000" algn="tl" rotWithShape="0">
                  <a:srgbClr val="EF8F21">
                    <a:lumMod val="60000"/>
                    <a:lumOff val="40000"/>
                  </a:srgbClr>
                </a:outerShdw>
              </a:effectLst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2">
                <a:lumMod val="60000"/>
                <a:lumOff val="40000"/>
              </a:schemeClr>
            </a:gs>
            <a:gs pos="100000">
              <a:schemeClr val="accent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A0AADBE-0542-4692-98CF-1749455C0541}"/>
              </a:ext>
            </a:extLst>
          </p:cNvPr>
          <p:cNvGrpSpPr/>
          <p:nvPr/>
        </p:nvGrpSpPr>
        <p:grpSpPr>
          <a:xfrm>
            <a:off x="31262" y="2667637"/>
            <a:ext cx="6555331" cy="4190363"/>
            <a:chOff x="433351" y="260648"/>
            <a:chExt cx="8449125" cy="659894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620092-882E-4DA4-A7F8-704B8F968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51" y="1065471"/>
              <a:ext cx="3573291" cy="4724550"/>
            </a:xfrm>
            <a:custGeom>
              <a:avLst/>
              <a:gdLst>
                <a:gd name="T0" fmla="*/ 1673 w 2482"/>
                <a:gd name="T1" fmla="*/ 2244 h 3280"/>
                <a:gd name="T2" fmla="*/ 1830 w 2482"/>
                <a:gd name="T3" fmla="*/ 1858 h 3280"/>
                <a:gd name="T4" fmla="*/ 1936 w 2482"/>
                <a:gd name="T5" fmla="*/ 1649 h 3280"/>
                <a:gd name="T6" fmla="*/ 2206 w 2482"/>
                <a:gd name="T7" fmla="*/ 1632 h 3280"/>
                <a:gd name="T8" fmla="*/ 2084 w 2482"/>
                <a:gd name="T9" fmla="*/ 373 h 3280"/>
                <a:gd name="T10" fmla="*/ 1022 w 2482"/>
                <a:gd name="T11" fmla="*/ 454 h 3280"/>
                <a:gd name="T12" fmla="*/ 1047 w 2482"/>
                <a:gd name="T13" fmla="*/ 1153 h 3280"/>
                <a:gd name="T14" fmla="*/ 799 w 2482"/>
                <a:gd name="T15" fmla="*/ 1723 h 3280"/>
                <a:gd name="T16" fmla="*/ 169 w 2482"/>
                <a:gd name="T17" fmla="*/ 2610 h 3280"/>
                <a:gd name="T18" fmla="*/ 2114 w 2482"/>
                <a:gd name="T19" fmla="*/ 3280 h 3280"/>
                <a:gd name="T20" fmla="*/ 1673 w 2482"/>
                <a:gd name="T21" fmla="*/ 2244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2" h="3280">
                  <a:moveTo>
                    <a:pt x="1673" y="2244"/>
                  </a:moveTo>
                  <a:cubicBezTo>
                    <a:pt x="1673" y="2244"/>
                    <a:pt x="1777" y="1939"/>
                    <a:pt x="1830" y="1858"/>
                  </a:cubicBezTo>
                  <a:cubicBezTo>
                    <a:pt x="1883" y="1776"/>
                    <a:pt x="1933" y="1737"/>
                    <a:pt x="1936" y="1649"/>
                  </a:cubicBezTo>
                  <a:cubicBezTo>
                    <a:pt x="1940" y="1560"/>
                    <a:pt x="2206" y="1632"/>
                    <a:pt x="2206" y="1632"/>
                  </a:cubicBezTo>
                  <a:cubicBezTo>
                    <a:pt x="2206" y="1632"/>
                    <a:pt x="2482" y="746"/>
                    <a:pt x="2084" y="373"/>
                  </a:cubicBezTo>
                  <a:cubicBezTo>
                    <a:pt x="1686" y="0"/>
                    <a:pt x="1022" y="163"/>
                    <a:pt x="1022" y="454"/>
                  </a:cubicBezTo>
                  <a:cubicBezTo>
                    <a:pt x="1022" y="746"/>
                    <a:pt x="1097" y="912"/>
                    <a:pt x="1047" y="1153"/>
                  </a:cubicBezTo>
                  <a:cubicBezTo>
                    <a:pt x="996" y="1394"/>
                    <a:pt x="859" y="1613"/>
                    <a:pt x="799" y="1723"/>
                  </a:cubicBezTo>
                  <a:cubicBezTo>
                    <a:pt x="740" y="1833"/>
                    <a:pt x="339" y="2077"/>
                    <a:pt x="169" y="2610"/>
                  </a:cubicBezTo>
                  <a:cubicBezTo>
                    <a:pt x="0" y="3142"/>
                    <a:pt x="1970" y="2873"/>
                    <a:pt x="2114" y="3280"/>
                  </a:cubicBezTo>
                  <a:lnTo>
                    <a:pt x="1673" y="2244"/>
                  </a:lnTo>
                  <a:close/>
                </a:path>
              </a:pathLst>
            </a:custGeom>
            <a:solidFill>
              <a:srgbClr val="80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EF8EA1-C550-4E0F-AEC6-32DFE9CBA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38" y="3095681"/>
              <a:ext cx="3340316" cy="3763907"/>
            </a:xfrm>
            <a:custGeom>
              <a:avLst/>
              <a:gdLst>
                <a:gd name="T0" fmla="*/ 230 w 2320"/>
                <a:gd name="T1" fmla="*/ 883 h 2613"/>
                <a:gd name="T2" fmla="*/ 789 w 2320"/>
                <a:gd name="T3" fmla="*/ 207 h 2613"/>
                <a:gd name="T4" fmla="*/ 925 w 2320"/>
                <a:gd name="T5" fmla="*/ 0 h 2613"/>
                <a:gd name="T6" fmla="*/ 1699 w 2320"/>
                <a:gd name="T7" fmla="*/ 618 h 2613"/>
                <a:gd name="T8" fmla="*/ 1699 w 2320"/>
                <a:gd name="T9" fmla="*/ 952 h 2613"/>
                <a:gd name="T10" fmla="*/ 2320 w 2320"/>
                <a:gd name="T11" fmla="*/ 2613 h 2613"/>
                <a:gd name="T12" fmla="*/ 74 w 2320"/>
                <a:gd name="T13" fmla="*/ 2613 h 2613"/>
                <a:gd name="T14" fmla="*/ 230 w 2320"/>
                <a:gd name="T15" fmla="*/ 883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0" h="2613">
                  <a:moveTo>
                    <a:pt x="230" y="883"/>
                  </a:moveTo>
                  <a:cubicBezTo>
                    <a:pt x="443" y="489"/>
                    <a:pt x="789" y="207"/>
                    <a:pt x="789" y="207"/>
                  </a:cubicBezTo>
                  <a:cubicBezTo>
                    <a:pt x="925" y="0"/>
                    <a:pt x="925" y="0"/>
                    <a:pt x="925" y="0"/>
                  </a:cubicBezTo>
                  <a:cubicBezTo>
                    <a:pt x="1699" y="618"/>
                    <a:pt x="1699" y="618"/>
                    <a:pt x="1699" y="618"/>
                  </a:cubicBezTo>
                  <a:cubicBezTo>
                    <a:pt x="1729" y="685"/>
                    <a:pt x="1633" y="775"/>
                    <a:pt x="1699" y="952"/>
                  </a:cubicBezTo>
                  <a:cubicBezTo>
                    <a:pt x="1875" y="1428"/>
                    <a:pt x="2276" y="2488"/>
                    <a:pt x="2320" y="2613"/>
                  </a:cubicBezTo>
                  <a:cubicBezTo>
                    <a:pt x="74" y="2613"/>
                    <a:pt x="74" y="2613"/>
                    <a:pt x="74" y="2613"/>
                  </a:cubicBezTo>
                  <a:cubicBezTo>
                    <a:pt x="0" y="2245"/>
                    <a:pt x="26" y="1260"/>
                    <a:pt x="230" y="8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BC4E3E4-8C61-42A8-B804-4825BC94C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31" y="679700"/>
              <a:ext cx="1904646" cy="2827468"/>
            </a:xfrm>
            <a:custGeom>
              <a:avLst/>
              <a:gdLst>
                <a:gd name="T0" fmla="*/ 1076 w 1323"/>
                <a:gd name="T1" fmla="*/ 283 h 1963"/>
                <a:gd name="T2" fmla="*/ 1203 w 1323"/>
                <a:gd name="T3" fmla="*/ 743 h 1963"/>
                <a:gd name="T4" fmla="*/ 1154 w 1323"/>
                <a:gd name="T5" fmla="*/ 920 h 1963"/>
                <a:gd name="T6" fmla="*/ 1313 w 1323"/>
                <a:gd name="T7" fmla="*/ 1245 h 1963"/>
                <a:gd name="T8" fmla="*/ 1162 w 1323"/>
                <a:gd name="T9" fmla="*/ 1380 h 1963"/>
                <a:gd name="T10" fmla="*/ 1187 w 1323"/>
                <a:gd name="T11" fmla="*/ 1498 h 1963"/>
                <a:gd name="T12" fmla="*/ 1158 w 1323"/>
                <a:gd name="T13" fmla="*/ 1570 h 1963"/>
                <a:gd name="T14" fmla="*/ 1150 w 1323"/>
                <a:gd name="T15" fmla="*/ 1648 h 1963"/>
                <a:gd name="T16" fmla="*/ 1062 w 1323"/>
                <a:gd name="T17" fmla="*/ 1888 h 1963"/>
                <a:gd name="T18" fmla="*/ 603 w 1323"/>
                <a:gd name="T19" fmla="*/ 1818 h 1963"/>
                <a:gd name="T20" fmla="*/ 289 w 1323"/>
                <a:gd name="T21" fmla="*/ 1476 h 1963"/>
                <a:gd name="T22" fmla="*/ 268 w 1323"/>
                <a:gd name="T23" fmla="*/ 1331 h 1963"/>
                <a:gd name="T24" fmla="*/ 77 w 1323"/>
                <a:gd name="T25" fmla="*/ 1176 h 1963"/>
                <a:gd name="T26" fmla="*/ 12 w 1323"/>
                <a:gd name="T27" fmla="*/ 532 h 1963"/>
                <a:gd name="T28" fmla="*/ 601 w 1323"/>
                <a:gd name="T29" fmla="*/ 36 h 1963"/>
                <a:gd name="T30" fmla="*/ 1076 w 1323"/>
                <a:gd name="T31" fmla="*/ 28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3" h="1963">
                  <a:moveTo>
                    <a:pt x="1076" y="283"/>
                  </a:moveTo>
                  <a:cubicBezTo>
                    <a:pt x="1076" y="283"/>
                    <a:pt x="1217" y="724"/>
                    <a:pt x="1203" y="743"/>
                  </a:cubicBezTo>
                  <a:cubicBezTo>
                    <a:pt x="1189" y="762"/>
                    <a:pt x="1154" y="920"/>
                    <a:pt x="1154" y="920"/>
                  </a:cubicBezTo>
                  <a:cubicBezTo>
                    <a:pt x="1154" y="920"/>
                    <a:pt x="1304" y="1184"/>
                    <a:pt x="1313" y="1245"/>
                  </a:cubicBezTo>
                  <a:cubicBezTo>
                    <a:pt x="1323" y="1306"/>
                    <a:pt x="1162" y="1380"/>
                    <a:pt x="1162" y="1380"/>
                  </a:cubicBezTo>
                  <a:cubicBezTo>
                    <a:pt x="1187" y="1498"/>
                    <a:pt x="1187" y="1498"/>
                    <a:pt x="1187" y="1498"/>
                  </a:cubicBezTo>
                  <a:cubicBezTo>
                    <a:pt x="1187" y="1498"/>
                    <a:pt x="1159" y="1561"/>
                    <a:pt x="1158" y="1570"/>
                  </a:cubicBezTo>
                  <a:cubicBezTo>
                    <a:pt x="1155" y="1587"/>
                    <a:pt x="1168" y="1638"/>
                    <a:pt x="1150" y="1648"/>
                  </a:cubicBezTo>
                  <a:cubicBezTo>
                    <a:pt x="1073" y="1691"/>
                    <a:pt x="1156" y="1812"/>
                    <a:pt x="1062" y="1888"/>
                  </a:cubicBezTo>
                  <a:cubicBezTo>
                    <a:pt x="968" y="1963"/>
                    <a:pt x="753" y="1870"/>
                    <a:pt x="603" y="1818"/>
                  </a:cubicBezTo>
                  <a:cubicBezTo>
                    <a:pt x="453" y="1766"/>
                    <a:pt x="308" y="1660"/>
                    <a:pt x="289" y="1476"/>
                  </a:cubicBezTo>
                  <a:cubicBezTo>
                    <a:pt x="270" y="1293"/>
                    <a:pt x="268" y="1331"/>
                    <a:pt x="268" y="1331"/>
                  </a:cubicBezTo>
                  <a:cubicBezTo>
                    <a:pt x="268" y="1331"/>
                    <a:pt x="106" y="1345"/>
                    <a:pt x="77" y="1176"/>
                  </a:cubicBezTo>
                  <a:cubicBezTo>
                    <a:pt x="49" y="1006"/>
                    <a:pt x="19" y="658"/>
                    <a:pt x="12" y="532"/>
                  </a:cubicBezTo>
                  <a:cubicBezTo>
                    <a:pt x="0" y="327"/>
                    <a:pt x="231" y="0"/>
                    <a:pt x="601" y="36"/>
                  </a:cubicBezTo>
                  <a:cubicBezTo>
                    <a:pt x="1015" y="76"/>
                    <a:pt x="1064" y="244"/>
                    <a:pt x="1076" y="283"/>
                  </a:cubicBezTo>
                  <a:close/>
                </a:path>
              </a:pathLst>
            </a:custGeom>
            <a:gradFill>
              <a:gsLst>
                <a:gs pos="0">
                  <a:srgbClr val="804C4C"/>
                </a:gs>
                <a:gs pos="100000">
                  <a:srgbClr val="935F37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D9BDBDE-7AF3-4ABB-A929-8880E980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765" y="260648"/>
              <a:ext cx="2449263" cy="2527929"/>
            </a:xfrm>
            <a:custGeom>
              <a:avLst/>
              <a:gdLst>
                <a:gd name="T0" fmla="*/ 1510 w 1701"/>
                <a:gd name="T1" fmla="*/ 634 h 1755"/>
                <a:gd name="T2" fmla="*/ 1548 w 1701"/>
                <a:gd name="T3" fmla="*/ 226 h 1755"/>
                <a:gd name="T4" fmla="*/ 457 w 1701"/>
                <a:gd name="T5" fmla="*/ 191 h 1755"/>
                <a:gd name="T6" fmla="*/ 18 w 1701"/>
                <a:gd name="T7" fmla="*/ 915 h 1755"/>
                <a:gd name="T8" fmla="*/ 213 w 1701"/>
                <a:gd name="T9" fmla="*/ 1730 h 1755"/>
                <a:gd name="T10" fmla="*/ 354 w 1701"/>
                <a:gd name="T11" fmla="*/ 1670 h 1755"/>
                <a:gd name="T12" fmla="*/ 488 w 1701"/>
                <a:gd name="T13" fmla="*/ 1109 h 1755"/>
                <a:gd name="T14" fmla="*/ 817 w 1701"/>
                <a:gd name="T15" fmla="*/ 1282 h 1755"/>
                <a:gd name="T16" fmla="*/ 949 w 1701"/>
                <a:gd name="T17" fmla="*/ 1235 h 1755"/>
                <a:gd name="T18" fmla="*/ 1034 w 1701"/>
                <a:gd name="T19" fmla="*/ 1053 h 1755"/>
                <a:gd name="T20" fmla="*/ 1103 w 1701"/>
                <a:gd name="T21" fmla="*/ 884 h 1755"/>
                <a:gd name="T22" fmla="*/ 1118 w 1701"/>
                <a:gd name="T23" fmla="*/ 649 h 1755"/>
                <a:gd name="T24" fmla="*/ 1510 w 1701"/>
                <a:gd name="T25" fmla="*/ 63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1" h="1755">
                  <a:moveTo>
                    <a:pt x="1510" y="634"/>
                  </a:moveTo>
                  <a:cubicBezTo>
                    <a:pt x="1510" y="634"/>
                    <a:pt x="1701" y="321"/>
                    <a:pt x="1548" y="226"/>
                  </a:cubicBezTo>
                  <a:cubicBezTo>
                    <a:pt x="1396" y="131"/>
                    <a:pt x="805" y="0"/>
                    <a:pt x="457" y="191"/>
                  </a:cubicBezTo>
                  <a:cubicBezTo>
                    <a:pt x="109" y="382"/>
                    <a:pt x="37" y="602"/>
                    <a:pt x="18" y="915"/>
                  </a:cubicBezTo>
                  <a:cubicBezTo>
                    <a:pt x="0" y="1228"/>
                    <a:pt x="222" y="1570"/>
                    <a:pt x="213" y="1730"/>
                  </a:cubicBezTo>
                  <a:cubicBezTo>
                    <a:pt x="213" y="1730"/>
                    <a:pt x="335" y="1755"/>
                    <a:pt x="354" y="1670"/>
                  </a:cubicBezTo>
                  <a:cubicBezTo>
                    <a:pt x="372" y="1586"/>
                    <a:pt x="385" y="1250"/>
                    <a:pt x="488" y="1109"/>
                  </a:cubicBezTo>
                  <a:cubicBezTo>
                    <a:pt x="592" y="968"/>
                    <a:pt x="780" y="1156"/>
                    <a:pt x="817" y="1282"/>
                  </a:cubicBezTo>
                  <a:cubicBezTo>
                    <a:pt x="855" y="1407"/>
                    <a:pt x="971" y="1335"/>
                    <a:pt x="949" y="1235"/>
                  </a:cubicBezTo>
                  <a:cubicBezTo>
                    <a:pt x="927" y="1134"/>
                    <a:pt x="983" y="1087"/>
                    <a:pt x="1034" y="1053"/>
                  </a:cubicBezTo>
                  <a:cubicBezTo>
                    <a:pt x="1084" y="1018"/>
                    <a:pt x="1143" y="977"/>
                    <a:pt x="1103" y="884"/>
                  </a:cubicBezTo>
                  <a:cubicBezTo>
                    <a:pt x="1062" y="790"/>
                    <a:pt x="1037" y="683"/>
                    <a:pt x="1118" y="649"/>
                  </a:cubicBezTo>
                  <a:cubicBezTo>
                    <a:pt x="1200" y="614"/>
                    <a:pt x="1412" y="571"/>
                    <a:pt x="1510" y="6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F630B71-BBBA-42B1-A2D5-C096AF474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461" y="3917144"/>
              <a:ext cx="261719" cy="379718"/>
            </a:xfrm>
            <a:custGeom>
              <a:avLst/>
              <a:gdLst>
                <a:gd name="T0" fmla="*/ 150 w 173"/>
                <a:gd name="T1" fmla="*/ 0 h 251"/>
                <a:gd name="T2" fmla="*/ 173 w 173"/>
                <a:gd name="T3" fmla="*/ 212 h 251"/>
                <a:gd name="T4" fmla="*/ 106 w 173"/>
                <a:gd name="T5" fmla="*/ 251 h 251"/>
                <a:gd name="T6" fmla="*/ 0 w 173"/>
                <a:gd name="T7" fmla="*/ 107 h 251"/>
                <a:gd name="T8" fmla="*/ 150 w 173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51">
                  <a:moveTo>
                    <a:pt x="150" y="0"/>
                  </a:moveTo>
                  <a:lnTo>
                    <a:pt x="173" y="212"/>
                  </a:lnTo>
                  <a:lnTo>
                    <a:pt x="106" y="251"/>
                  </a:lnTo>
                  <a:lnTo>
                    <a:pt x="0" y="10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D55CBCD-2AC2-4056-BF44-7F023879F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769" y="4200043"/>
              <a:ext cx="874413" cy="2659545"/>
            </a:xfrm>
            <a:custGeom>
              <a:avLst/>
              <a:gdLst>
                <a:gd name="T0" fmla="*/ 101 w 578"/>
                <a:gd name="T1" fmla="*/ 701 h 1758"/>
                <a:gd name="T2" fmla="*/ 0 w 578"/>
                <a:gd name="T3" fmla="*/ 39 h 1758"/>
                <a:gd name="T4" fmla="*/ 59 w 578"/>
                <a:gd name="T5" fmla="*/ 0 h 1758"/>
                <a:gd name="T6" fmla="*/ 417 w 578"/>
                <a:gd name="T7" fmla="*/ 786 h 1758"/>
                <a:gd name="T8" fmla="*/ 578 w 578"/>
                <a:gd name="T9" fmla="*/ 1758 h 1758"/>
                <a:gd name="T10" fmla="*/ 532 w 578"/>
                <a:gd name="T11" fmla="*/ 1758 h 1758"/>
                <a:gd name="T12" fmla="*/ 101 w 578"/>
                <a:gd name="T13" fmla="*/ 701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" h="1758">
                  <a:moveTo>
                    <a:pt x="101" y="701"/>
                  </a:moveTo>
                  <a:lnTo>
                    <a:pt x="0" y="39"/>
                  </a:lnTo>
                  <a:lnTo>
                    <a:pt x="59" y="0"/>
                  </a:lnTo>
                  <a:lnTo>
                    <a:pt x="417" y="786"/>
                  </a:lnTo>
                  <a:lnTo>
                    <a:pt x="578" y="1758"/>
                  </a:lnTo>
                  <a:lnTo>
                    <a:pt x="532" y="1758"/>
                  </a:lnTo>
                  <a:lnTo>
                    <a:pt x="101" y="70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2A401951-D6C8-4872-B9DC-088D4A6E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970" y="2941373"/>
              <a:ext cx="1449286" cy="1426593"/>
            </a:xfrm>
            <a:custGeom>
              <a:avLst/>
              <a:gdLst>
                <a:gd name="T0" fmla="*/ 1007 w 1007"/>
                <a:gd name="T1" fmla="*/ 683 h 990"/>
                <a:gd name="T2" fmla="*/ 813 w 1007"/>
                <a:gd name="T3" fmla="*/ 990 h 990"/>
                <a:gd name="T4" fmla="*/ 0 w 1007"/>
                <a:gd name="T5" fmla="*/ 276 h 990"/>
                <a:gd name="T6" fmla="*/ 136 w 1007"/>
                <a:gd name="T7" fmla="*/ 0 h 990"/>
                <a:gd name="T8" fmla="*/ 1007 w 1007"/>
                <a:gd name="T9" fmla="*/ 68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7" h="990">
                  <a:moveTo>
                    <a:pt x="1007" y="683"/>
                  </a:moveTo>
                  <a:cubicBezTo>
                    <a:pt x="813" y="990"/>
                    <a:pt x="813" y="990"/>
                    <a:pt x="813" y="990"/>
                  </a:cubicBezTo>
                  <a:cubicBezTo>
                    <a:pt x="813" y="990"/>
                    <a:pt x="353" y="332"/>
                    <a:pt x="0" y="27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606" y="220"/>
                    <a:pt x="1007" y="6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9CF16281-39A2-4957-9AD2-FE84888A4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611" y="3228809"/>
              <a:ext cx="2353955" cy="3630779"/>
            </a:xfrm>
            <a:custGeom>
              <a:avLst/>
              <a:gdLst>
                <a:gd name="T0" fmla="*/ 561 w 1634"/>
                <a:gd name="T1" fmla="*/ 647 h 2521"/>
                <a:gd name="T2" fmla="*/ 656 w 1634"/>
                <a:gd name="T3" fmla="*/ 560 h 2521"/>
                <a:gd name="T4" fmla="*/ 457 w 1634"/>
                <a:gd name="T5" fmla="*/ 497 h 2521"/>
                <a:gd name="T6" fmla="*/ 370 w 1634"/>
                <a:gd name="T7" fmla="*/ 428 h 2521"/>
                <a:gd name="T8" fmla="*/ 0 w 1634"/>
                <a:gd name="T9" fmla="*/ 216 h 2521"/>
                <a:gd name="T10" fmla="*/ 190 w 1634"/>
                <a:gd name="T11" fmla="*/ 0 h 2521"/>
                <a:gd name="T12" fmla="*/ 877 w 1634"/>
                <a:gd name="T13" fmla="*/ 616 h 2521"/>
                <a:gd name="T14" fmla="*/ 1634 w 1634"/>
                <a:gd name="T15" fmla="*/ 2521 h 2521"/>
                <a:gd name="T16" fmla="*/ 1566 w 1634"/>
                <a:gd name="T17" fmla="*/ 2521 h 2521"/>
                <a:gd name="T18" fmla="*/ 561 w 1634"/>
                <a:gd name="T19" fmla="*/ 647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4" h="2521">
                  <a:moveTo>
                    <a:pt x="561" y="647"/>
                  </a:moveTo>
                  <a:cubicBezTo>
                    <a:pt x="656" y="560"/>
                    <a:pt x="656" y="560"/>
                    <a:pt x="656" y="560"/>
                  </a:cubicBezTo>
                  <a:cubicBezTo>
                    <a:pt x="457" y="497"/>
                    <a:pt x="457" y="497"/>
                    <a:pt x="457" y="497"/>
                  </a:cubicBezTo>
                  <a:cubicBezTo>
                    <a:pt x="457" y="497"/>
                    <a:pt x="507" y="547"/>
                    <a:pt x="370" y="428"/>
                  </a:cubicBezTo>
                  <a:cubicBezTo>
                    <a:pt x="232" y="309"/>
                    <a:pt x="0" y="216"/>
                    <a:pt x="0" y="216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544" y="129"/>
                    <a:pt x="877" y="616"/>
                    <a:pt x="877" y="616"/>
                  </a:cubicBezTo>
                  <a:cubicBezTo>
                    <a:pt x="1221" y="1141"/>
                    <a:pt x="1477" y="2066"/>
                    <a:pt x="1634" y="2521"/>
                  </a:cubicBezTo>
                  <a:cubicBezTo>
                    <a:pt x="1566" y="2521"/>
                    <a:pt x="1566" y="2521"/>
                    <a:pt x="1566" y="2521"/>
                  </a:cubicBezTo>
                  <a:cubicBezTo>
                    <a:pt x="1181" y="1778"/>
                    <a:pt x="561" y="647"/>
                    <a:pt x="561" y="64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91F52E86-F956-408E-9F06-65A41C7FE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7" y="2278756"/>
              <a:ext cx="2828982" cy="3193572"/>
            </a:xfrm>
            <a:custGeom>
              <a:avLst/>
              <a:gdLst>
                <a:gd name="T0" fmla="*/ 0 w 1964"/>
                <a:gd name="T1" fmla="*/ 2217 h 2217"/>
                <a:gd name="T2" fmla="*/ 1487 w 1964"/>
                <a:gd name="T3" fmla="*/ 1337 h 2217"/>
                <a:gd name="T4" fmla="*/ 1431 w 1964"/>
                <a:gd name="T5" fmla="*/ 518 h 2217"/>
                <a:gd name="T6" fmla="*/ 1470 w 1964"/>
                <a:gd name="T7" fmla="*/ 526 h 2217"/>
                <a:gd name="T8" fmla="*/ 1505 w 1964"/>
                <a:gd name="T9" fmla="*/ 326 h 2217"/>
                <a:gd name="T10" fmla="*/ 1572 w 1964"/>
                <a:gd name="T11" fmla="*/ 355 h 2217"/>
                <a:gd name="T12" fmla="*/ 1640 w 1964"/>
                <a:gd name="T13" fmla="*/ 228 h 2217"/>
                <a:gd name="T14" fmla="*/ 1675 w 1964"/>
                <a:gd name="T15" fmla="*/ 322 h 2217"/>
                <a:gd name="T16" fmla="*/ 1725 w 1964"/>
                <a:gd name="T17" fmla="*/ 589 h 2217"/>
                <a:gd name="T18" fmla="*/ 1831 w 1964"/>
                <a:gd name="T19" fmla="*/ 21 h 2217"/>
                <a:gd name="T20" fmla="*/ 1893 w 1964"/>
                <a:gd name="T21" fmla="*/ 70 h 2217"/>
                <a:gd name="T22" fmla="*/ 1877 w 1964"/>
                <a:gd name="T23" fmla="*/ 478 h 2217"/>
                <a:gd name="T24" fmla="*/ 1938 w 1964"/>
                <a:gd name="T25" fmla="*/ 933 h 2217"/>
                <a:gd name="T26" fmla="*/ 1578 w 1964"/>
                <a:gd name="T27" fmla="*/ 1732 h 2217"/>
                <a:gd name="T28" fmla="*/ 0 w 1964"/>
                <a:gd name="T29" fmla="*/ 2217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4" h="2217">
                  <a:moveTo>
                    <a:pt x="0" y="2217"/>
                  </a:moveTo>
                  <a:cubicBezTo>
                    <a:pt x="0" y="2217"/>
                    <a:pt x="1450" y="1677"/>
                    <a:pt x="1487" y="1337"/>
                  </a:cubicBezTo>
                  <a:cubicBezTo>
                    <a:pt x="1530" y="943"/>
                    <a:pt x="1317" y="555"/>
                    <a:pt x="1431" y="518"/>
                  </a:cubicBezTo>
                  <a:cubicBezTo>
                    <a:pt x="1431" y="518"/>
                    <a:pt x="1454" y="507"/>
                    <a:pt x="1470" y="526"/>
                  </a:cubicBezTo>
                  <a:cubicBezTo>
                    <a:pt x="1470" y="526"/>
                    <a:pt x="1463" y="354"/>
                    <a:pt x="1505" y="326"/>
                  </a:cubicBezTo>
                  <a:cubicBezTo>
                    <a:pt x="1548" y="299"/>
                    <a:pt x="1570" y="334"/>
                    <a:pt x="1572" y="355"/>
                  </a:cubicBezTo>
                  <a:cubicBezTo>
                    <a:pt x="1572" y="355"/>
                    <a:pt x="1561" y="229"/>
                    <a:pt x="1640" y="228"/>
                  </a:cubicBezTo>
                  <a:cubicBezTo>
                    <a:pt x="1640" y="228"/>
                    <a:pt x="1668" y="245"/>
                    <a:pt x="1675" y="322"/>
                  </a:cubicBezTo>
                  <a:cubicBezTo>
                    <a:pt x="1681" y="400"/>
                    <a:pt x="1717" y="560"/>
                    <a:pt x="1725" y="589"/>
                  </a:cubicBezTo>
                  <a:cubicBezTo>
                    <a:pt x="1733" y="617"/>
                    <a:pt x="1729" y="121"/>
                    <a:pt x="1831" y="21"/>
                  </a:cubicBezTo>
                  <a:cubicBezTo>
                    <a:pt x="1831" y="21"/>
                    <a:pt x="1896" y="0"/>
                    <a:pt x="1893" y="70"/>
                  </a:cubicBezTo>
                  <a:cubicBezTo>
                    <a:pt x="1889" y="139"/>
                    <a:pt x="1858" y="324"/>
                    <a:pt x="1877" y="478"/>
                  </a:cubicBezTo>
                  <a:cubicBezTo>
                    <a:pt x="1895" y="633"/>
                    <a:pt x="1964" y="797"/>
                    <a:pt x="1938" y="933"/>
                  </a:cubicBezTo>
                  <a:cubicBezTo>
                    <a:pt x="1912" y="1068"/>
                    <a:pt x="1652" y="1609"/>
                    <a:pt x="1578" y="1732"/>
                  </a:cubicBezTo>
                  <a:cubicBezTo>
                    <a:pt x="1504" y="1855"/>
                    <a:pt x="0" y="2217"/>
                    <a:pt x="0" y="2217"/>
                  </a:cubicBezTo>
                  <a:close/>
                </a:path>
              </a:pathLst>
            </a:custGeom>
            <a:solidFill>
              <a:srgbClr val="935F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4D93BC88-02EC-465A-870F-3018E5B36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702" y="2133525"/>
              <a:ext cx="1978774" cy="2187544"/>
            </a:xfrm>
            <a:custGeom>
              <a:avLst/>
              <a:gdLst>
                <a:gd name="T0" fmla="*/ 946 w 1374"/>
                <a:gd name="T1" fmla="*/ 39 h 1519"/>
                <a:gd name="T2" fmla="*/ 1312 w 1374"/>
                <a:gd name="T3" fmla="*/ 154 h 1519"/>
                <a:gd name="T4" fmla="*/ 1334 w 1374"/>
                <a:gd name="T5" fmla="*/ 235 h 1519"/>
                <a:gd name="T6" fmla="*/ 599 w 1374"/>
                <a:gd name="T7" fmla="*/ 1484 h 1519"/>
                <a:gd name="T8" fmla="*/ 527 w 1374"/>
                <a:gd name="T9" fmla="*/ 1501 h 1519"/>
                <a:gd name="T10" fmla="*/ 81 w 1374"/>
                <a:gd name="T11" fmla="*/ 1318 h 1519"/>
                <a:gd name="T12" fmla="*/ 26 w 1374"/>
                <a:gd name="T13" fmla="*/ 1219 h 1519"/>
                <a:gd name="T14" fmla="*/ 822 w 1374"/>
                <a:gd name="T15" fmla="*/ 73 h 1519"/>
                <a:gd name="T16" fmla="*/ 946 w 1374"/>
                <a:gd name="T17" fmla="*/ 3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4" h="1519">
                  <a:moveTo>
                    <a:pt x="946" y="39"/>
                  </a:moveTo>
                  <a:cubicBezTo>
                    <a:pt x="1312" y="154"/>
                    <a:pt x="1312" y="154"/>
                    <a:pt x="1312" y="154"/>
                  </a:cubicBezTo>
                  <a:cubicBezTo>
                    <a:pt x="1312" y="154"/>
                    <a:pt x="1374" y="163"/>
                    <a:pt x="1334" y="235"/>
                  </a:cubicBezTo>
                  <a:cubicBezTo>
                    <a:pt x="599" y="1484"/>
                    <a:pt x="599" y="1484"/>
                    <a:pt x="599" y="1484"/>
                  </a:cubicBezTo>
                  <a:cubicBezTo>
                    <a:pt x="599" y="1484"/>
                    <a:pt x="577" y="1519"/>
                    <a:pt x="527" y="1501"/>
                  </a:cubicBezTo>
                  <a:cubicBezTo>
                    <a:pt x="81" y="1318"/>
                    <a:pt x="81" y="1318"/>
                    <a:pt x="81" y="1318"/>
                  </a:cubicBezTo>
                  <a:cubicBezTo>
                    <a:pt x="81" y="1318"/>
                    <a:pt x="0" y="1298"/>
                    <a:pt x="26" y="1219"/>
                  </a:cubicBezTo>
                  <a:cubicBezTo>
                    <a:pt x="822" y="73"/>
                    <a:pt x="822" y="73"/>
                    <a:pt x="822" y="73"/>
                  </a:cubicBezTo>
                  <a:cubicBezTo>
                    <a:pt x="822" y="73"/>
                    <a:pt x="861" y="0"/>
                    <a:pt x="946" y="39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0C2549B4-3FAA-4B00-8973-A1D006A63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302" y="2112116"/>
              <a:ext cx="1893703" cy="2134720"/>
            </a:xfrm>
            <a:custGeom>
              <a:avLst/>
              <a:gdLst>
                <a:gd name="T0" fmla="*/ 906 w 1329"/>
                <a:gd name="T1" fmla="*/ 38 h 1498"/>
                <a:gd name="T2" fmla="*/ 1267 w 1329"/>
                <a:gd name="T3" fmla="*/ 152 h 1498"/>
                <a:gd name="T4" fmla="*/ 1289 w 1329"/>
                <a:gd name="T5" fmla="*/ 231 h 1498"/>
                <a:gd name="T6" fmla="*/ 564 w 1329"/>
                <a:gd name="T7" fmla="*/ 1464 h 1498"/>
                <a:gd name="T8" fmla="*/ 493 w 1329"/>
                <a:gd name="T9" fmla="*/ 1481 h 1498"/>
                <a:gd name="T10" fmla="*/ 53 w 1329"/>
                <a:gd name="T11" fmla="*/ 1300 h 1498"/>
                <a:gd name="T12" fmla="*/ 27 w 1329"/>
                <a:gd name="T13" fmla="*/ 1222 h 1498"/>
                <a:gd name="T14" fmla="*/ 784 w 1329"/>
                <a:gd name="T15" fmla="*/ 72 h 1498"/>
                <a:gd name="T16" fmla="*/ 906 w 1329"/>
                <a:gd name="T17" fmla="*/ 38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9" h="1498">
                  <a:moveTo>
                    <a:pt x="906" y="38"/>
                  </a:moveTo>
                  <a:cubicBezTo>
                    <a:pt x="1267" y="152"/>
                    <a:pt x="1267" y="152"/>
                    <a:pt x="1267" y="152"/>
                  </a:cubicBezTo>
                  <a:cubicBezTo>
                    <a:pt x="1267" y="152"/>
                    <a:pt x="1329" y="161"/>
                    <a:pt x="1289" y="231"/>
                  </a:cubicBezTo>
                  <a:cubicBezTo>
                    <a:pt x="564" y="1464"/>
                    <a:pt x="564" y="1464"/>
                    <a:pt x="564" y="1464"/>
                  </a:cubicBezTo>
                  <a:cubicBezTo>
                    <a:pt x="564" y="1464"/>
                    <a:pt x="542" y="1498"/>
                    <a:pt x="493" y="1481"/>
                  </a:cubicBezTo>
                  <a:cubicBezTo>
                    <a:pt x="53" y="1300"/>
                    <a:pt x="53" y="1300"/>
                    <a:pt x="53" y="1300"/>
                  </a:cubicBezTo>
                  <a:cubicBezTo>
                    <a:pt x="53" y="1300"/>
                    <a:pt x="0" y="1285"/>
                    <a:pt x="27" y="1222"/>
                  </a:cubicBezTo>
                  <a:cubicBezTo>
                    <a:pt x="784" y="72"/>
                    <a:pt x="784" y="72"/>
                    <a:pt x="784" y="72"/>
                  </a:cubicBezTo>
                  <a:cubicBezTo>
                    <a:pt x="784" y="72"/>
                    <a:pt x="822" y="0"/>
                    <a:pt x="906" y="3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976F2BC-8E0F-467D-B10D-283C4959A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353" y="2841526"/>
              <a:ext cx="7458225" cy="3491599"/>
            </a:xfrm>
            <a:custGeom>
              <a:avLst/>
              <a:gdLst>
                <a:gd name="T0" fmla="*/ 287 w 5179"/>
                <a:gd name="T1" fmla="*/ 1060 h 2425"/>
                <a:gd name="T2" fmla="*/ 1151 w 5179"/>
                <a:gd name="T3" fmla="*/ 1427 h 2425"/>
                <a:gd name="T4" fmla="*/ 2560 w 5179"/>
                <a:gd name="T5" fmla="*/ 1947 h 2425"/>
                <a:gd name="T6" fmla="*/ 3926 w 5179"/>
                <a:gd name="T7" fmla="*/ 1385 h 2425"/>
                <a:gd name="T8" fmla="*/ 4579 w 5179"/>
                <a:gd name="T9" fmla="*/ 929 h 2425"/>
                <a:gd name="T10" fmla="*/ 4751 w 5179"/>
                <a:gd name="T11" fmla="*/ 571 h 2425"/>
                <a:gd name="T12" fmla="*/ 4969 w 5179"/>
                <a:gd name="T13" fmla="*/ 289 h 2425"/>
                <a:gd name="T14" fmla="*/ 5179 w 5179"/>
                <a:gd name="T15" fmla="*/ 87 h 2425"/>
                <a:gd name="T16" fmla="*/ 5123 w 5179"/>
                <a:gd name="T17" fmla="*/ 302 h 2425"/>
                <a:gd name="T18" fmla="*/ 5056 w 5179"/>
                <a:gd name="T19" fmla="*/ 736 h 2425"/>
                <a:gd name="T20" fmla="*/ 4838 w 5179"/>
                <a:gd name="T21" fmla="*/ 1226 h 2425"/>
                <a:gd name="T22" fmla="*/ 4254 w 5179"/>
                <a:gd name="T23" fmla="*/ 1609 h 2425"/>
                <a:gd name="T24" fmla="*/ 2511 w 5179"/>
                <a:gd name="T25" fmla="*/ 2409 h 2425"/>
                <a:gd name="T26" fmla="*/ 1671 w 5179"/>
                <a:gd name="T27" fmla="*/ 2283 h 2425"/>
                <a:gd name="T28" fmla="*/ 378 w 5179"/>
                <a:gd name="T29" fmla="*/ 1947 h 2425"/>
                <a:gd name="T30" fmla="*/ 287 w 5179"/>
                <a:gd name="T31" fmla="*/ 1060 h 2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9" h="2425">
                  <a:moveTo>
                    <a:pt x="287" y="1060"/>
                  </a:moveTo>
                  <a:cubicBezTo>
                    <a:pt x="287" y="1060"/>
                    <a:pt x="471" y="944"/>
                    <a:pt x="1151" y="1427"/>
                  </a:cubicBezTo>
                  <a:cubicBezTo>
                    <a:pt x="1522" y="1690"/>
                    <a:pt x="2349" y="1857"/>
                    <a:pt x="2560" y="1947"/>
                  </a:cubicBezTo>
                  <a:cubicBezTo>
                    <a:pt x="2560" y="1947"/>
                    <a:pt x="3190" y="1547"/>
                    <a:pt x="3926" y="1385"/>
                  </a:cubicBezTo>
                  <a:cubicBezTo>
                    <a:pt x="4404" y="1281"/>
                    <a:pt x="4558" y="1124"/>
                    <a:pt x="4579" y="929"/>
                  </a:cubicBezTo>
                  <a:cubicBezTo>
                    <a:pt x="4601" y="734"/>
                    <a:pt x="4615" y="655"/>
                    <a:pt x="4751" y="571"/>
                  </a:cubicBezTo>
                  <a:cubicBezTo>
                    <a:pt x="4887" y="487"/>
                    <a:pt x="4961" y="456"/>
                    <a:pt x="4969" y="289"/>
                  </a:cubicBezTo>
                  <a:cubicBezTo>
                    <a:pt x="4978" y="122"/>
                    <a:pt x="5121" y="0"/>
                    <a:pt x="5179" y="87"/>
                  </a:cubicBezTo>
                  <a:cubicBezTo>
                    <a:pt x="5179" y="87"/>
                    <a:pt x="5127" y="241"/>
                    <a:pt x="5123" y="302"/>
                  </a:cubicBezTo>
                  <a:cubicBezTo>
                    <a:pt x="5120" y="363"/>
                    <a:pt x="5129" y="612"/>
                    <a:pt x="5056" y="736"/>
                  </a:cubicBezTo>
                  <a:cubicBezTo>
                    <a:pt x="4982" y="860"/>
                    <a:pt x="4914" y="1104"/>
                    <a:pt x="4838" y="1226"/>
                  </a:cubicBezTo>
                  <a:cubicBezTo>
                    <a:pt x="4761" y="1347"/>
                    <a:pt x="4592" y="1435"/>
                    <a:pt x="4254" y="1609"/>
                  </a:cubicBezTo>
                  <a:cubicBezTo>
                    <a:pt x="3872" y="1806"/>
                    <a:pt x="3069" y="2306"/>
                    <a:pt x="2511" y="2409"/>
                  </a:cubicBezTo>
                  <a:cubicBezTo>
                    <a:pt x="2424" y="2425"/>
                    <a:pt x="2138" y="2410"/>
                    <a:pt x="1671" y="2283"/>
                  </a:cubicBezTo>
                  <a:cubicBezTo>
                    <a:pt x="1286" y="2178"/>
                    <a:pt x="518" y="2142"/>
                    <a:pt x="378" y="1947"/>
                  </a:cubicBezTo>
                  <a:cubicBezTo>
                    <a:pt x="239" y="1752"/>
                    <a:pt x="0" y="1280"/>
                    <a:pt x="287" y="1060"/>
                  </a:cubicBezTo>
                  <a:close/>
                </a:path>
              </a:pathLst>
            </a:custGeom>
            <a:solidFill>
              <a:srgbClr val="935F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16817D-7F2E-4236-BAFC-8399AE68FF7A}"/>
                </a:ext>
              </a:extLst>
            </p:cNvPr>
            <p:cNvSpPr/>
            <p:nvPr/>
          </p:nvSpPr>
          <p:spPr>
            <a:xfrm>
              <a:off x="7000568" y="4355689"/>
              <a:ext cx="816077" cy="698091"/>
            </a:xfrm>
            <a:custGeom>
              <a:avLst/>
              <a:gdLst>
                <a:gd name="connsiteX0" fmla="*/ 5257 w 824315"/>
                <a:gd name="connsiteY0" fmla="*/ 243371 h 713620"/>
                <a:gd name="connsiteX1" fmla="*/ 447708 w 824315"/>
                <a:gd name="connsiteY1" fmla="*/ 7396 h 713620"/>
                <a:gd name="connsiteX2" fmla="*/ 821334 w 824315"/>
                <a:gd name="connsiteY2" fmla="*/ 508841 h 713620"/>
                <a:gd name="connsiteX3" fmla="*/ 241231 w 824315"/>
                <a:gd name="connsiteY3" fmla="*/ 705487 h 713620"/>
                <a:gd name="connsiteX4" fmla="*/ 5257 w 824315"/>
                <a:gd name="connsiteY4" fmla="*/ 243371 h 713620"/>
                <a:gd name="connsiteX0" fmla="*/ 5257 w 824315"/>
                <a:gd name="connsiteY0" fmla="*/ 235975 h 706224"/>
                <a:gd name="connsiteX1" fmla="*/ 447708 w 824315"/>
                <a:gd name="connsiteY1" fmla="*/ 0 h 706224"/>
                <a:gd name="connsiteX2" fmla="*/ 821334 w 824315"/>
                <a:gd name="connsiteY2" fmla="*/ 501445 h 706224"/>
                <a:gd name="connsiteX3" fmla="*/ 241231 w 824315"/>
                <a:gd name="connsiteY3" fmla="*/ 698091 h 706224"/>
                <a:gd name="connsiteX4" fmla="*/ 5257 w 824315"/>
                <a:gd name="connsiteY4" fmla="*/ 235975 h 706224"/>
                <a:gd name="connsiteX0" fmla="*/ 5257 w 821334"/>
                <a:gd name="connsiteY0" fmla="*/ 235975 h 706224"/>
                <a:gd name="connsiteX1" fmla="*/ 447708 w 821334"/>
                <a:gd name="connsiteY1" fmla="*/ 0 h 706224"/>
                <a:gd name="connsiteX2" fmla="*/ 821334 w 821334"/>
                <a:gd name="connsiteY2" fmla="*/ 501445 h 706224"/>
                <a:gd name="connsiteX3" fmla="*/ 241231 w 821334"/>
                <a:gd name="connsiteY3" fmla="*/ 698091 h 706224"/>
                <a:gd name="connsiteX4" fmla="*/ 5257 w 821334"/>
                <a:gd name="connsiteY4" fmla="*/ 235975 h 706224"/>
                <a:gd name="connsiteX0" fmla="*/ 5257 w 821334"/>
                <a:gd name="connsiteY0" fmla="*/ 235975 h 698091"/>
                <a:gd name="connsiteX1" fmla="*/ 447708 w 821334"/>
                <a:gd name="connsiteY1" fmla="*/ 0 h 698091"/>
                <a:gd name="connsiteX2" fmla="*/ 821334 w 821334"/>
                <a:gd name="connsiteY2" fmla="*/ 501445 h 698091"/>
                <a:gd name="connsiteX3" fmla="*/ 241231 w 821334"/>
                <a:gd name="connsiteY3" fmla="*/ 698091 h 698091"/>
                <a:gd name="connsiteX4" fmla="*/ 5257 w 821334"/>
                <a:gd name="connsiteY4" fmla="*/ 235975 h 698091"/>
                <a:gd name="connsiteX0" fmla="*/ 0 w 816077"/>
                <a:gd name="connsiteY0" fmla="*/ 235975 h 698091"/>
                <a:gd name="connsiteX1" fmla="*/ 442451 w 816077"/>
                <a:gd name="connsiteY1" fmla="*/ 0 h 698091"/>
                <a:gd name="connsiteX2" fmla="*/ 816077 w 816077"/>
                <a:gd name="connsiteY2" fmla="*/ 501445 h 698091"/>
                <a:gd name="connsiteX3" fmla="*/ 235974 w 816077"/>
                <a:gd name="connsiteY3" fmla="*/ 698091 h 698091"/>
                <a:gd name="connsiteX4" fmla="*/ 0 w 816077"/>
                <a:gd name="connsiteY4" fmla="*/ 235975 h 6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77" h="698091">
                  <a:moveTo>
                    <a:pt x="0" y="235975"/>
                  </a:moveTo>
                  <a:lnTo>
                    <a:pt x="442451" y="0"/>
                  </a:lnTo>
                  <a:lnTo>
                    <a:pt x="816077" y="501445"/>
                  </a:lnTo>
                  <a:lnTo>
                    <a:pt x="235974" y="698091"/>
                  </a:lnTo>
                  <a:lnTo>
                    <a:pt x="0" y="2359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49389A1E-2213-490C-8C1B-6ABFB7340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9" y="4075392"/>
              <a:ext cx="6942075" cy="2369681"/>
            </a:xfrm>
            <a:custGeom>
              <a:avLst/>
              <a:gdLst>
                <a:gd name="T0" fmla="*/ 648 w 5137"/>
                <a:gd name="T1" fmla="*/ 132 h 1755"/>
                <a:gd name="T2" fmla="*/ 1378 w 5137"/>
                <a:gd name="T3" fmla="*/ 382 h 1755"/>
                <a:gd name="T4" fmla="*/ 3044 w 5137"/>
                <a:gd name="T5" fmla="*/ 976 h 1755"/>
                <a:gd name="T6" fmla="*/ 4854 w 5137"/>
                <a:gd name="T7" fmla="*/ 350 h 1755"/>
                <a:gd name="T8" fmla="*/ 5137 w 5137"/>
                <a:gd name="T9" fmla="*/ 726 h 1755"/>
                <a:gd name="T10" fmla="*/ 3128 w 5137"/>
                <a:gd name="T11" fmla="*/ 1755 h 1755"/>
                <a:gd name="T12" fmla="*/ 927 w 5137"/>
                <a:gd name="T13" fmla="*/ 1424 h 1755"/>
                <a:gd name="T14" fmla="*/ 648 w 5137"/>
                <a:gd name="T15" fmla="*/ 132 h 1755"/>
                <a:gd name="connsiteX0" fmla="*/ 645 w 9605"/>
                <a:gd name="connsiteY0" fmla="*/ 126 h 9374"/>
                <a:gd name="connsiteX1" fmla="*/ 2066 w 9605"/>
                <a:gd name="connsiteY1" fmla="*/ 1551 h 9374"/>
                <a:gd name="connsiteX2" fmla="*/ 5310 w 9605"/>
                <a:gd name="connsiteY2" fmla="*/ 4935 h 9374"/>
                <a:gd name="connsiteX3" fmla="*/ 8793 w 9605"/>
                <a:gd name="connsiteY3" fmla="*/ 1057 h 9374"/>
                <a:gd name="connsiteX4" fmla="*/ 9384 w 9605"/>
                <a:gd name="connsiteY4" fmla="*/ 3511 h 9374"/>
                <a:gd name="connsiteX5" fmla="*/ 5473 w 9605"/>
                <a:gd name="connsiteY5" fmla="*/ 9374 h 9374"/>
                <a:gd name="connsiteX6" fmla="*/ 1189 w 9605"/>
                <a:gd name="connsiteY6" fmla="*/ 7488 h 9374"/>
                <a:gd name="connsiteX7" fmla="*/ 645 w 9605"/>
                <a:gd name="connsiteY7" fmla="*/ 126 h 9374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9770"/>
                <a:gd name="connsiteY0" fmla="*/ 134 h 10000"/>
                <a:gd name="connsiteX1" fmla="*/ 2151 w 9770"/>
                <a:gd name="connsiteY1" fmla="*/ 1655 h 10000"/>
                <a:gd name="connsiteX2" fmla="*/ 5528 w 9770"/>
                <a:gd name="connsiteY2" fmla="*/ 5265 h 10000"/>
                <a:gd name="connsiteX3" fmla="*/ 9155 w 9770"/>
                <a:gd name="connsiteY3" fmla="*/ 1128 h 10000"/>
                <a:gd name="connsiteX4" fmla="*/ 9770 w 9770"/>
                <a:gd name="connsiteY4" fmla="*/ 3745 h 10000"/>
                <a:gd name="connsiteX5" fmla="*/ 5698 w 9770"/>
                <a:gd name="connsiteY5" fmla="*/ 10000 h 10000"/>
                <a:gd name="connsiteX6" fmla="*/ 1238 w 9770"/>
                <a:gd name="connsiteY6" fmla="*/ 7988 h 10000"/>
                <a:gd name="connsiteX7" fmla="*/ 672 w 9770"/>
                <a:gd name="connsiteY7" fmla="*/ 134 h 10000"/>
                <a:gd name="connsiteX0" fmla="*/ 688 w 10000"/>
                <a:gd name="connsiteY0" fmla="*/ 134 h 10000"/>
                <a:gd name="connsiteX1" fmla="*/ 2202 w 10000"/>
                <a:gd name="connsiteY1" fmla="*/ 1655 h 10000"/>
                <a:gd name="connsiteX2" fmla="*/ 5658 w 10000"/>
                <a:gd name="connsiteY2" fmla="*/ 5265 h 10000"/>
                <a:gd name="connsiteX3" fmla="*/ 9371 w 10000"/>
                <a:gd name="connsiteY3" fmla="*/ 1128 h 10000"/>
                <a:gd name="connsiteX4" fmla="*/ 10000 w 10000"/>
                <a:gd name="connsiteY4" fmla="*/ 3745 h 10000"/>
                <a:gd name="connsiteX5" fmla="*/ 5832 w 10000"/>
                <a:gd name="connsiteY5" fmla="*/ 10000 h 10000"/>
                <a:gd name="connsiteX6" fmla="*/ 1267 w 10000"/>
                <a:gd name="connsiteY6" fmla="*/ 7988 h 10000"/>
                <a:gd name="connsiteX7" fmla="*/ 688 w 10000"/>
                <a:gd name="connsiteY7" fmla="*/ 13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688" y="134"/>
                  </a:moveTo>
                  <a:cubicBezTo>
                    <a:pt x="688" y="134"/>
                    <a:pt x="1327" y="-668"/>
                    <a:pt x="2202" y="1655"/>
                  </a:cubicBezTo>
                  <a:lnTo>
                    <a:pt x="5658" y="5265"/>
                  </a:lnTo>
                  <a:lnTo>
                    <a:pt x="9371" y="1128"/>
                  </a:lnTo>
                  <a:lnTo>
                    <a:pt x="10000" y="3745"/>
                  </a:lnTo>
                  <a:lnTo>
                    <a:pt x="5832" y="10000"/>
                  </a:lnTo>
                  <a:cubicBezTo>
                    <a:pt x="5832" y="10000"/>
                    <a:pt x="1563" y="8200"/>
                    <a:pt x="1267" y="7988"/>
                  </a:cubicBezTo>
                  <a:cubicBezTo>
                    <a:pt x="207" y="7234"/>
                    <a:pt x="-656" y="3040"/>
                    <a:pt x="688" y="13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D6162D7F-5C16-4890-850C-04421DEA3E2D}"/>
              </a:ext>
            </a:extLst>
          </p:cNvPr>
          <p:cNvSpPr>
            <a:spLocks/>
          </p:cNvSpPr>
          <p:nvPr/>
        </p:nvSpPr>
        <p:spPr bwMode="auto">
          <a:xfrm>
            <a:off x="2862705" y="4173682"/>
            <a:ext cx="2552366" cy="605582"/>
          </a:xfrm>
          <a:custGeom>
            <a:avLst/>
            <a:gdLst>
              <a:gd name="T0" fmla="*/ 0 w 1711"/>
              <a:gd name="T1" fmla="*/ 147 h 404"/>
              <a:gd name="T2" fmla="*/ 48 w 1711"/>
              <a:gd name="T3" fmla="*/ 147 h 404"/>
              <a:gd name="T4" fmla="*/ 126 w 1711"/>
              <a:gd name="T5" fmla="*/ 170 h 404"/>
              <a:gd name="T6" fmla="*/ 248 w 1711"/>
              <a:gd name="T7" fmla="*/ 147 h 404"/>
              <a:gd name="T8" fmla="*/ 329 w 1711"/>
              <a:gd name="T9" fmla="*/ 6 h 404"/>
              <a:gd name="T10" fmla="*/ 401 w 1711"/>
              <a:gd name="T11" fmla="*/ 135 h 404"/>
              <a:gd name="T12" fmla="*/ 493 w 1711"/>
              <a:gd name="T13" fmla="*/ 388 h 404"/>
              <a:gd name="T14" fmla="*/ 600 w 1711"/>
              <a:gd name="T15" fmla="*/ 172 h 404"/>
              <a:gd name="T16" fmla="*/ 694 w 1711"/>
              <a:gd name="T17" fmla="*/ 69 h 404"/>
              <a:gd name="T18" fmla="*/ 815 w 1711"/>
              <a:gd name="T19" fmla="*/ 149 h 404"/>
              <a:gd name="T20" fmla="*/ 934 w 1711"/>
              <a:gd name="T21" fmla="*/ 116 h 404"/>
              <a:gd name="T22" fmla="*/ 1033 w 1711"/>
              <a:gd name="T23" fmla="*/ 130 h 404"/>
              <a:gd name="T24" fmla="*/ 1072 w 1711"/>
              <a:gd name="T25" fmla="*/ 231 h 404"/>
              <a:gd name="T26" fmla="*/ 1147 w 1711"/>
              <a:gd name="T27" fmla="*/ 292 h 404"/>
              <a:gd name="T28" fmla="*/ 1206 w 1711"/>
              <a:gd name="T29" fmla="*/ 207 h 404"/>
              <a:gd name="T30" fmla="*/ 1220 w 1711"/>
              <a:gd name="T31" fmla="*/ 155 h 404"/>
              <a:gd name="T32" fmla="*/ 1357 w 1711"/>
              <a:gd name="T33" fmla="*/ 61 h 404"/>
              <a:gd name="T34" fmla="*/ 1536 w 1711"/>
              <a:gd name="T35" fmla="*/ 176 h 404"/>
              <a:gd name="T36" fmla="*/ 1615 w 1711"/>
              <a:gd name="T37" fmla="*/ 148 h 404"/>
              <a:gd name="T38" fmla="*/ 1711 w 1711"/>
              <a:gd name="T39" fmla="*/ 139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1" h="404">
                <a:moveTo>
                  <a:pt x="0" y="147"/>
                </a:moveTo>
                <a:cubicBezTo>
                  <a:pt x="0" y="147"/>
                  <a:pt x="30" y="147"/>
                  <a:pt x="48" y="147"/>
                </a:cubicBezTo>
                <a:cubicBezTo>
                  <a:pt x="65" y="147"/>
                  <a:pt x="98" y="154"/>
                  <a:pt x="126" y="170"/>
                </a:cubicBezTo>
                <a:cubicBezTo>
                  <a:pt x="154" y="186"/>
                  <a:pt x="213" y="203"/>
                  <a:pt x="248" y="147"/>
                </a:cubicBezTo>
                <a:cubicBezTo>
                  <a:pt x="282" y="91"/>
                  <a:pt x="298" y="11"/>
                  <a:pt x="329" y="6"/>
                </a:cubicBezTo>
                <a:cubicBezTo>
                  <a:pt x="360" y="0"/>
                  <a:pt x="381" y="44"/>
                  <a:pt x="401" y="135"/>
                </a:cubicBezTo>
                <a:cubicBezTo>
                  <a:pt x="421" y="226"/>
                  <a:pt x="429" y="372"/>
                  <a:pt x="493" y="388"/>
                </a:cubicBezTo>
                <a:cubicBezTo>
                  <a:pt x="557" y="404"/>
                  <a:pt x="584" y="224"/>
                  <a:pt x="600" y="172"/>
                </a:cubicBezTo>
                <a:cubicBezTo>
                  <a:pt x="616" y="120"/>
                  <a:pt x="649" y="73"/>
                  <a:pt x="694" y="69"/>
                </a:cubicBezTo>
                <a:cubicBezTo>
                  <a:pt x="745" y="65"/>
                  <a:pt x="765" y="106"/>
                  <a:pt x="815" y="149"/>
                </a:cubicBezTo>
                <a:cubicBezTo>
                  <a:pt x="866" y="192"/>
                  <a:pt x="891" y="142"/>
                  <a:pt x="934" y="116"/>
                </a:cubicBezTo>
                <a:cubicBezTo>
                  <a:pt x="966" y="98"/>
                  <a:pt x="1008" y="104"/>
                  <a:pt x="1033" y="130"/>
                </a:cubicBezTo>
                <a:cubicBezTo>
                  <a:pt x="1060" y="156"/>
                  <a:pt x="1061" y="197"/>
                  <a:pt x="1072" y="231"/>
                </a:cubicBezTo>
                <a:cubicBezTo>
                  <a:pt x="1082" y="263"/>
                  <a:pt x="1109" y="300"/>
                  <a:pt x="1147" y="292"/>
                </a:cubicBezTo>
                <a:cubicBezTo>
                  <a:pt x="1185" y="284"/>
                  <a:pt x="1197" y="239"/>
                  <a:pt x="1206" y="207"/>
                </a:cubicBezTo>
                <a:cubicBezTo>
                  <a:pt x="1211" y="190"/>
                  <a:pt x="1216" y="172"/>
                  <a:pt x="1220" y="155"/>
                </a:cubicBezTo>
                <a:cubicBezTo>
                  <a:pt x="1235" y="88"/>
                  <a:pt x="1284" y="15"/>
                  <a:pt x="1357" y="61"/>
                </a:cubicBezTo>
                <a:cubicBezTo>
                  <a:pt x="1418" y="100"/>
                  <a:pt x="1451" y="195"/>
                  <a:pt x="1536" y="176"/>
                </a:cubicBezTo>
                <a:cubicBezTo>
                  <a:pt x="1564" y="170"/>
                  <a:pt x="1588" y="155"/>
                  <a:pt x="1615" y="148"/>
                </a:cubicBezTo>
                <a:cubicBezTo>
                  <a:pt x="1647" y="141"/>
                  <a:pt x="1679" y="137"/>
                  <a:pt x="1711" y="139"/>
                </a:cubicBezTo>
              </a:path>
            </a:pathLst>
          </a:custGeom>
          <a:noFill/>
          <a:ln w="19050" cap="rnd"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56000"/>
                  </a:schemeClr>
                </a:gs>
              </a:gsLst>
              <a:lin ang="0" scaled="1"/>
              <a:tileRect/>
            </a:gra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1F36CB0A-F244-4E70-BFBA-06E64DB58008}"/>
              </a:ext>
            </a:extLst>
          </p:cNvPr>
          <p:cNvSpPr>
            <a:spLocks/>
          </p:cNvSpPr>
          <p:nvPr/>
        </p:nvSpPr>
        <p:spPr bwMode="auto">
          <a:xfrm>
            <a:off x="2743273" y="4029124"/>
            <a:ext cx="2585552" cy="574238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19050" cap="rnd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A612A661-0AFB-40E7-8768-0C62AAAA13A4}"/>
              </a:ext>
            </a:extLst>
          </p:cNvPr>
          <p:cNvSpPr>
            <a:spLocks/>
          </p:cNvSpPr>
          <p:nvPr/>
        </p:nvSpPr>
        <p:spPr bwMode="auto">
          <a:xfrm flipH="1" flipV="1">
            <a:off x="2769225" y="4233366"/>
            <a:ext cx="2585552" cy="574238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19050" cap="rnd">
            <a:gradFill flip="none" rotWithShape="1"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CD6CE7-24FB-466D-9503-F9FDDD4D187F}"/>
              </a:ext>
            </a:extLst>
          </p:cNvPr>
          <p:cNvGrpSpPr/>
          <p:nvPr/>
        </p:nvGrpSpPr>
        <p:grpSpPr>
          <a:xfrm>
            <a:off x="5614298" y="4333627"/>
            <a:ext cx="262799" cy="373716"/>
            <a:chOff x="5893744" y="1229264"/>
            <a:chExt cx="401336" cy="697321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perspectiveHeroicExtremeLeftFacing">
              <a:rot lat="0" lon="2400000" rev="19800000"/>
            </a:camera>
            <a:lightRig rig="threePt" dir="t"/>
          </a:scene3d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22E5B47-8A82-4964-B917-0A8795B273D0}"/>
                </a:ext>
              </a:extLst>
            </p:cNvPr>
            <p:cNvGrpSpPr/>
            <p:nvPr/>
          </p:nvGrpSpPr>
          <p:grpSpPr>
            <a:xfrm>
              <a:off x="5893744" y="1229264"/>
              <a:ext cx="401336" cy="697321"/>
              <a:chOff x="5778500" y="1427163"/>
              <a:chExt cx="635000" cy="1103313"/>
            </a:xfrm>
          </p:grpSpPr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C00B4D14-557B-4F90-B753-D3166D7D4A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0A278823-7917-4142-8D69-D0387F2A1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F9CBDF2-1657-432C-A952-8342FCBFB2AE}"/>
                </a:ext>
              </a:extLst>
            </p:cNvPr>
            <p:cNvSpPr/>
            <p:nvPr/>
          </p:nvSpPr>
          <p:spPr>
            <a:xfrm>
              <a:off x="5985004" y="1293777"/>
              <a:ext cx="218816" cy="4069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7E8EED-F009-4492-A586-E7CEF70EBFB4}"/>
              </a:ext>
            </a:extLst>
          </p:cNvPr>
          <p:cNvSpPr txBox="1"/>
          <p:nvPr/>
        </p:nvSpPr>
        <p:spPr>
          <a:xfrm>
            <a:off x="7162899" y="963109"/>
            <a:ext cx="4884332" cy="569386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Human-computer interaction has become the most popular subject nowadays, lots of attentions have been put on in this area and it still has great potential. One important aspect of human-computer interaction is to teach computer to understand human’s emotion through voice.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871E9A-EEAD-469D-AEAD-EF3F84688B1A}"/>
              </a:ext>
            </a:extLst>
          </p:cNvPr>
          <p:cNvSpPr txBox="1"/>
          <p:nvPr/>
        </p:nvSpPr>
        <p:spPr>
          <a:xfrm>
            <a:off x="380992" y="429828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altLang="ko-KR" sz="7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76ADD"/>
                </a:solidFill>
                <a:effectLst>
                  <a:outerShdw blurRad="12700" dist="38100" dir="2700000" algn="tl" rotWithShape="0">
                    <a:srgbClr val="476ADD">
                      <a:lumMod val="60000"/>
                      <a:lumOff val="40000"/>
                    </a:srgbClr>
                  </a:outerShdw>
                </a:effectLst>
                <a:latin typeface="Arial"/>
                <a:ea typeface="Arial Unicode MS"/>
                <a:cs typeface="Arial" pitchFamily="34" charset="0"/>
              </a:rPr>
              <a:t>Introduction</a:t>
            </a:r>
            <a:endParaRPr lang="ko-KR" altLang="en-US" sz="7200" b="1" dirty="0">
              <a:ln w="9525">
                <a:solidFill>
                  <a:prstClr val="white"/>
                </a:solidFill>
                <a:prstDash val="solid"/>
              </a:ln>
              <a:solidFill>
                <a:srgbClr val="476ADD"/>
              </a:solidFill>
              <a:effectLst>
                <a:outerShdw blurRad="12700" dist="38100" dir="2700000" algn="tl" rotWithShape="0">
                  <a:srgbClr val="476ADD">
                    <a:lumMod val="60000"/>
                    <a:lumOff val="40000"/>
                  </a:srgbClr>
                </a:outerShdw>
              </a:effectLst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94EC0571-622F-41ED-A327-B9A586DACD38}"/>
              </a:ext>
            </a:extLst>
          </p:cNvPr>
          <p:cNvGrpSpPr/>
          <p:nvPr/>
        </p:nvGrpSpPr>
        <p:grpSpPr>
          <a:xfrm>
            <a:off x="1001476" y="3328136"/>
            <a:ext cx="9462158" cy="1273124"/>
            <a:chOff x="1750083" y="4665181"/>
            <a:chExt cx="9411087" cy="1266253"/>
          </a:xfrm>
          <a:solidFill>
            <a:schemeClr val="bg1"/>
          </a:solidFill>
        </p:grpSpPr>
        <p:sp>
          <p:nvSpPr>
            <p:cNvPr id="91" name="Freeform 156">
              <a:extLst>
                <a:ext uri="{FF2B5EF4-FFF2-40B4-BE49-F238E27FC236}">
                  <a16:creationId xmlns:a16="http://schemas.microsoft.com/office/drawing/2014/main" id="{258ADDAF-5E84-403E-9F6B-837ED7810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083" y="5234995"/>
              <a:ext cx="26198" cy="12771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157">
              <a:extLst>
                <a:ext uri="{FF2B5EF4-FFF2-40B4-BE49-F238E27FC236}">
                  <a16:creationId xmlns:a16="http://schemas.microsoft.com/office/drawing/2014/main" id="{3CDCE250-E88F-452B-94A6-A6FFA88AD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452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58">
              <a:extLst>
                <a:ext uri="{FF2B5EF4-FFF2-40B4-BE49-F238E27FC236}">
                  <a16:creationId xmlns:a16="http://schemas.microsoft.com/office/drawing/2014/main" id="{FAB824FF-B711-4CBC-81C7-3AABF231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821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59">
              <a:extLst>
                <a:ext uri="{FF2B5EF4-FFF2-40B4-BE49-F238E27FC236}">
                  <a16:creationId xmlns:a16="http://schemas.microsoft.com/office/drawing/2014/main" id="{E52E398B-9997-438B-9BB7-BB577A12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190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160">
              <a:extLst>
                <a:ext uri="{FF2B5EF4-FFF2-40B4-BE49-F238E27FC236}">
                  <a16:creationId xmlns:a16="http://schemas.microsoft.com/office/drawing/2014/main" id="{30FB5CB0-8120-421C-A4F4-7606F4327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559" y="5073438"/>
              <a:ext cx="26198" cy="449738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161">
              <a:extLst>
                <a:ext uri="{FF2B5EF4-FFF2-40B4-BE49-F238E27FC236}">
                  <a16:creationId xmlns:a16="http://schemas.microsoft.com/office/drawing/2014/main" id="{04F26DEC-4866-4D5C-A7F5-74F344F70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28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162">
              <a:extLst>
                <a:ext uri="{FF2B5EF4-FFF2-40B4-BE49-F238E27FC236}">
                  <a16:creationId xmlns:a16="http://schemas.microsoft.com/office/drawing/2014/main" id="{01B4F28E-6889-4486-AADC-E875403B4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297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63">
              <a:extLst>
                <a:ext uri="{FF2B5EF4-FFF2-40B4-BE49-F238E27FC236}">
                  <a16:creationId xmlns:a16="http://schemas.microsoft.com/office/drawing/2014/main" id="{D1F8F19D-295D-4BEE-ACCE-0A22C0EC6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666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164">
              <a:extLst>
                <a:ext uri="{FF2B5EF4-FFF2-40B4-BE49-F238E27FC236}">
                  <a16:creationId xmlns:a16="http://schemas.microsoft.com/office/drawing/2014/main" id="{8364E621-1DE7-40BD-A80C-49E7E85BD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035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165">
              <a:extLst>
                <a:ext uri="{FF2B5EF4-FFF2-40B4-BE49-F238E27FC236}">
                  <a16:creationId xmlns:a16="http://schemas.microsoft.com/office/drawing/2014/main" id="{46F0DED7-0D97-4821-AA3F-0E8C6C138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404" y="4796173"/>
              <a:ext cx="26198" cy="1005361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166">
              <a:extLst>
                <a:ext uri="{FF2B5EF4-FFF2-40B4-BE49-F238E27FC236}">
                  <a16:creationId xmlns:a16="http://schemas.microsoft.com/office/drawing/2014/main" id="{FB1EC31E-C0DA-40BD-AFAC-3838B3E1F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773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167">
              <a:extLst>
                <a:ext uri="{FF2B5EF4-FFF2-40B4-BE49-F238E27FC236}">
                  <a16:creationId xmlns:a16="http://schemas.microsoft.com/office/drawing/2014/main" id="{5539D7A5-D738-4D09-87B9-6530FD3E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142" y="5022134"/>
              <a:ext cx="26198" cy="553440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168">
              <a:extLst>
                <a:ext uri="{FF2B5EF4-FFF2-40B4-BE49-F238E27FC236}">
                  <a16:creationId xmlns:a16="http://schemas.microsoft.com/office/drawing/2014/main" id="{88B45243-32EA-46F9-9861-246258505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511" y="5174958"/>
              <a:ext cx="26198" cy="246701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169">
              <a:extLst>
                <a:ext uri="{FF2B5EF4-FFF2-40B4-BE49-F238E27FC236}">
                  <a16:creationId xmlns:a16="http://schemas.microsoft.com/office/drawing/2014/main" id="{74D77646-5E5A-4BE9-B676-674FC442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880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170">
              <a:extLst>
                <a:ext uri="{FF2B5EF4-FFF2-40B4-BE49-F238E27FC236}">
                  <a16:creationId xmlns:a16="http://schemas.microsoft.com/office/drawing/2014/main" id="{B7938673-6B6B-4BAB-9140-3B93B86C2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249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171">
              <a:extLst>
                <a:ext uri="{FF2B5EF4-FFF2-40B4-BE49-F238E27FC236}">
                  <a16:creationId xmlns:a16="http://schemas.microsoft.com/office/drawing/2014/main" id="{6850D0E0-F24F-4F4C-8BD0-2C65FE37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618" y="4912974"/>
              <a:ext cx="26198" cy="773942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172">
              <a:extLst>
                <a:ext uri="{FF2B5EF4-FFF2-40B4-BE49-F238E27FC236}">
                  <a16:creationId xmlns:a16="http://schemas.microsoft.com/office/drawing/2014/main" id="{ADFF0F64-F0A1-4183-92A6-E753A012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87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173">
              <a:extLst>
                <a:ext uri="{FF2B5EF4-FFF2-40B4-BE49-F238E27FC236}">
                  <a16:creationId xmlns:a16="http://schemas.microsoft.com/office/drawing/2014/main" id="{C574082E-1A27-4C8D-8E88-27A53B054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356" y="5073438"/>
              <a:ext cx="26198" cy="449738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174">
              <a:extLst>
                <a:ext uri="{FF2B5EF4-FFF2-40B4-BE49-F238E27FC236}">
                  <a16:creationId xmlns:a16="http://schemas.microsoft.com/office/drawing/2014/main" id="{D7DBA8FE-B2FD-49A1-A8F2-817972AE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725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175">
              <a:extLst>
                <a:ext uri="{FF2B5EF4-FFF2-40B4-BE49-F238E27FC236}">
                  <a16:creationId xmlns:a16="http://schemas.microsoft.com/office/drawing/2014/main" id="{BAB37210-CC81-43C6-8726-283F77E2C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094" y="4881318"/>
              <a:ext cx="26198" cy="837255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176">
              <a:extLst>
                <a:ext uri="{FF2B5EF4-FFF2-40B4-BE49-F238E27FC236}">
                  <a16:creationId xmlns:a16="http://schemas.microsoft.com/office/drawing/2014/main" id="{531F7584-FF6E-4E44-AD8C-4119AA6DF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463" y="4946813"/>
              <a:ext cx="26198" cy="704080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177">
              <a:extLst>
                <a:ext uri="{FF2B5EF4-FFF2-40B4-BE49-F238E27FC236}">
                  <a16:creationId xmlns:a16="http://schemas.microsoft.com/office/drawing/2014/main" id="{0C2200F5-0C79-4E2D-AE89-42441C7C6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832" y="4665181"/>
              <a:ext cx="26198" cy="1266253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178">
              <a:extLst>
                <a:ext uri="{FF2B5EF4-FFF2-40B4-BE49-F238E27FC236}">
                  <a16:creationId xmlns:a16="http://schemas.microsoft.com/office/drawing/2014/main" id="{C6C4955E-BF8E-4686-B191-3E7CAA11E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201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179">
              <a:extLst>
                <a:ext uri="{FF2B5EF4-FFF2-40B4-BE49-F238E27FC236}">
                  <a16:creationId xmlns:a16="http://schemas.microsoft.com/office/drawing/2014/main" id="{660A57F1-1AE5-40E4-9070-10F97C55F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1570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180">
              <a:extLst>
                <a:ext uri="{FF2B5EF4-FFF2-40B4-BE49-F238E27FC236}">
                  <a16:creationId xmlns:a16="http://schemas.microsoft.com/office/drawing/2014/main" id="{8B69D30D-8D98-41A1-85BB-5C80195FE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939" y="5174958"/>
              <a:ext cx="26198" cy="246701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181">
              <a:extLst>
                <a:ext uri="{FF2B5EF4-FFF2-40B4-BE49-F238E27FC236}">
                  <a16:creationId xmlns:a16="http://schemas.microsoft.com/office/drawing/2014/main" id="{6053C62E-794B-4C21-9C50-9E501DF3C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308" y="4946813"/>
              <a:ext cx="26198" cy="704080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182">
              <a:extLst>
                <a:ext uri="{FF2B5EF4-FFF2-40B4-BE49-F238E27FC236}">
                  <a16:creationId xmlns:a16="http://schemas.microsoft.com/office/drawing/2014/main" id="{31DCD30D-448B-4100-9424-97FC2D4E7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5677" y="4860577"/>
              <a:ext cx="26198" cy="875461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183">
              <a:extLst>
                <a:ext uri="{FF2B5EF4-FFF2-40B4-BE49-F238E27FC236}">
                  <a16:creationId xmlns:a16="http://schemas.microsoft.com/office/drawing/2014/main" id="{31FAB8A7-1EE9-4289-877A-B63106105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046" y="4912974"/>
              <a:ext cx="26198" cy="773942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184">
              <a:extLst>
                <a:ext uri="{FF2B5EF4-FFF2-40B4-BE49-F238E27FC236}">
                  <a16:creationId xmlns:a16="http://schemas.microsoft.com/office/drawing/2014/main" id="{5FA03B3C-D4D4-457D-98FC-BC4E58C23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415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185">
              <a:extLst>
                <a:ext uri="{FF2B5EF4-FFF2-40B4-BE49-F238E27FC236}">
                  <a16:creationId xmlns:a16="http://schemas.microsoft.com/office/drawing/2014/main" id="{179ED635-3122-486B-A88F-814DC5086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784" y="4881318"/>
              <a:ext cx="26198" cy="837255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186">
              <a:extLst>
                <a:ext uri="{FF2B5EF4-FFF2-40B4-BE49-F238E27FC236}">
                  <a16:creationId xmlns:a16="http://schemas.microsoft.com/office/drawing/2014/main" id="{32928EAC-E6A4-400C-B0F5-0CE3B868D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153" y="4959912"/>
              <a:ext cx="26198" cy="677882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187">
              <a:extLst>
                <a:ext uri="{FF2B5EF4-FFF2-40B4-BE49-F238E27FC236}">
                  <a16:creationId xmlns:a16="http://schemas.microsoft.com/office/drawing/2014/main" id="{AFC5737E-8779-45EC-9F9B-44A50AB1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522" y="4665181"/>
              <a:ext cx="26198" cy="1266253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156">
              <a:extLst>
                <a:ext uri="{FF2B5EF4-FFF2-40B4-BE49-F238E27FC236}">
                  <a16:creationId xmlns:a16="http://schemas.microsoft.com/office/drawing/2014/main" id="{BFFD12A4-C259-4BFB-A26D-47C08A6488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83592" y="5234995"/>
              <a:ext cx="26198" cy="12771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157">
              <a:extLst>
                <a:ext uri="{FF2B5EF4-FFF2-40B4-BE49-F238E27FC236}">
                  <a16:creationId xmlns:a16="http://schemas.microsoft.com/office/drawing/2014/main" id="{4F8D409F-8DF0-4F93-9DA3-99FDC9FF06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34972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58">
              <a:extLst>
                <a:ext uri="{FF2B5EF4-FFF2-40B4-BE49-F238E27FC236}">
                  <a16:creationId xmlns:a16="http://schemas.microsoft.com/office/drawing/2014/main" id="{A50E46FF-CE92-458B-ADFA-16D9A3074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32223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59">
              <a:extLst>
                <a:ext uri="{FF2B5EF4-FFF2-40B4-BE49-F238E27FC236}">
                  <a16:creationId xmlns:a16="http://schemas.microsoft.com/office/drawing/2014/main" id="{5A8A08A5-198B-4CE7-975F-2403A4009E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80854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160">
              <a:extLst>
                <a:ext uri="{FF2B5EF4-FFF2-40B4-BE49-F238E27FC236}">
                  <a16:creationId xmlns:a16="http://schemas.microsoft.com/office/drawing/2014/main" id="{AC7A64D7-3CB5-4D2F-959A-E15A3749EC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29485" y="5073438"/>
              <a:ext cx="26198" cy="449738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161">
              <a:extLst>
                <a:ext uri="{FF2B5EF4-FFF2-40B4-BE49-F238E27FC236}">
                  <a16:creationId xmlns:a16="http://schemas.microsoft.com/office/drawing/2014/main" id="{A02AD601-6505-42A4-B5A7-8EBD9BC32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78116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162">
              <a:extLst>
                <a:ext uri="{FF2B5EF4-FFF2-40B4-BE49-F238E27FC236}">
                  <a16:creationId xmlns:a16="http://schemas.microsoft.com/office/drawing/2014/main" id="{8FFE63C3-3DC9-4DD3-BB59-777A12E697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26747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163">
              <a:extLst>
                <a:ext uri="{FF2B5EF4-FFF2-40B4-BE49-F238E27FC236}">
                  <a16:creationId xmlns:a16="http://schemas.microsoft.com/office/drawing/2014/main" id="{A1C0DD2D-7343-4168-9E4D-68451BFE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75378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164">
              <a:extLst>
                <a:ext uri="{FF2B5EF4-FFF2-40B4-BE49-F238E27FC236}">
                  <a16:creationId xmlns:a16="http://schemas.microsoft.com/office/drawing/2014/main" id="{49760FC2-C659-42E0-B3AD-EEBD419122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4009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165">
              <a:extLst>
                <a:ext uri="{FF2B5EF4-FFF2-40B4-BE49-F238E27FC236}">
                  <a16:creationId xmlns:a16="http://schemas.microsoft.com/office/drawing/2014/main" id="{97DAD449-A856-4930-B988-3377A6E238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72640" y="4796173"/>
              <a:ext cx="26198" cy="1005361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66">
              <a:extLst>
                <a:ext uri="{FF2B5EF4-FFF2-40B4-BE49-F238E27FC236}">
                  <a16:creationId xmlns:a16="http://schemas.microsoft.com/office/drawing/2014/main" id="{D87C14D6-225F-4846-B532-2FA19CFCA0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21271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167">
              <a:extLst>
                <a:ext uri="{FF2B5EF4-FFF2-40B4-BE49-F238E27FC236}">
                  <a16:creationId xmlns:a16="http://schemas.microsoft.com/office/drawing/2014/main" id="{F998263A-FA29-41C5-AABD-AE780E520E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69902" y="5022134"/>
              <a:ext cx="26198" cy="553440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68">
              <a:extLst>
                <a:ext uri="{FF2B5EF4-FFF2-40B4-BE49-F238E27FC236}">
                  <a16:creationId xmlns:a16="http://schemas.microsoft.com/office/drawing/2014/main" id="{2E649BD5-65BD-4AE3-8509-37BBA1AEBD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18533" y="5174958"/>
              <a:ext cx="26198" cy="246701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69">
              <a:extLst>
                <a:ext uri="{FF2B5EF4-FFF2-40B4-BE49-F238E27FC236}">
                  <a16:creationId xmlns:a16="http://schemas.microsoft.com/office/drawing/2014/main" id="{E12A9254-AEFA-45BA-AB75-4C8B553C79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67164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70">
              <a:extLst>
                <a:ext uri="{FF2B5EF4-FFF2-40B4-BE49-F238E27FC236}">
                  <a16:creationId xmlns:a16="http://schemas.microsoft.com/office/drawing/2014/main" id="{2D3E084D-5E4D-43F1-8792-8E338589AF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15795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171">
              <a:extLst>
                <a:ext uri="{FF2B5EF4-FFF2-40B4-BE49-F238E27FC236}">
                  <a16:creationId xmlns:a16="http://schemas.microsoft.com/office/drawing/2014/main" id="{85B271B1-06DF-4B85-8360-878DBF7DC0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64426" y="4912974"/>
              <a:ext cx="26198" cy="773942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172">
              <a:extLst>
                <a:ext uri="{FF2B5EF4-FFF2-40B4-BE49-F238E27FC236}">
                  <a16:creationId xmlns:a16="http://schemas.microsoft.com/office/drawing/2014/main" id="{15912421-F7BA-435D-977B-4B00978E80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13057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173">
              <a:extLst>
                <a:ext uri="{FF2B5EF4-FFF2-40B4-BE49-F238E27FC236}">
                  <a16:creationId xmlns:a16="http://schemas.microsoft.com/office/drawing/2014/main" id="{5F1FFBCF-25EB-45E9-9589-CF15F681D2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61688" y="5073438"/>
              <a:ext cx="26198" cy="449738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174">
              <a:extLst>
                <a:ext uri="{FF2B5EF4-FFF2-40B4-BE49-F238E27FC236}">
                  <a16:creationId xmlns:a16="http://schemas.microsoft.com/office/drawing/2014/main" id="{7F2579E3-8338-4EF7-A370-13E682AEB7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10319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175">
              <a:extLst>
                <a:ext uri="{FF2B5EF4-FFF2-40B4-BE49-F238E27FC236}">
                  <a16:creationId xmlns:a16="http://schemas.microsoft.com/office/drawing/2014/main" id="{4530D5C3-4067-4230-877A-6D815A4770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58950" y="4881318"/>
              <a:ext cx="26198" cy="837255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176">
              <a:extLst>
                <a:ext uri="{FF2B5EF4-FFF2-40B4-BE49-F238E27FC236}">
                  <a16:creationId xmlns:a16="http://schemas.microsoft.com/office/drawing/2014/main" id="{E1E59A49-AB36-44C5-97F1-1CD988CDA1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07581" y="4946813"/>
              <a:ext cx="26198" cy="704080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177">
              <a:extLst>
                <a:ext uri="{FF2B5EF4-FFF2-40B4-BE49-F238E27FC236}">
                  <a16:creationId xmlns:a16="http://schemas.microsoft.com/office/drawing/2014/main" id="{A5171FB9-B3F7-4810-8F1F-633204C49B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56212" y="4665181"/>
              <a:ext cx="26198" cy="1266253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178">
              <a:extLst>
                <a:ext uri="{FF2B5EF4-FFF2-40B4-BE49-F238E27FC236}">
                  <a16:creationId xmlns:a16="http://schemas.microsoft.com/office/drawing/2014/main" id="{454B528A-A1D7-4381-8DA6-F8F14E62D4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4843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179">
              <a:extLst>
                <a:ext uri="{FF2B5EF4-FFF2-40B4-BE49-F238E27FC236}">
                  <a16:creationId xmlns:a16="http://schemas.microsoft.com/office/drawing/2014/main" id="{8C2EE7BD-80CE-4C65-B7F7-79747A9599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53474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180">
              <a:extLst>
                <a:ext uri="{FF2B5EF4-FFF2-40B4-BE49-F238E27FC236}">
                  <a16:creationId xmlns:a16="http://schemas.microsoft.com/office/drawing/2014/main" id="{F33BFC84-EC92-4AD6-99AB-184429724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02105" y="5174958"/>
              <a:ext cx="26198" cy="246701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181">
              <a:extLst>
                <a:ext uri="{FF2B5EF4-FFF2-40B4-BE49-F238E27FC236}">
                  <a16:creationId xmlns:a16="http://schemas.microsoft.com/office/drawing/2014/main" id="{AC138058-9BD8-4998-A86F-4BA8E58850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50736" y="4946813"/>
              <a:ext cx="26198" cy="704080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182">
              <a:extLst>
                <a:ext uri="{FF2B5EF4-FFF2-40B4-BE49-F238E27FC236}">
                  <a16:creationId xmlns:a16="http://schemas.microsoft.com/office/drawing/2014/main" id="{701E6112-5D9C-4080-8A79-64DF964D34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99367" y="4860577"/>
              <a:ext cx="26198" cy="875461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183">
              <a:extLst>
                <a:ext uri="{FF2B5EF4-FFF2-40B4-BE49-F238E27FC236}">
                  <a16:creationId xmlns:a16="http://schemas.microsoft.com/office/drawing/2014/main" id="{0F215FE7-4E93-47AD-A999-E8E9373321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47998" y="4912974"/>
              <a:ext cx="26198" cy="773942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184">
              <a:extLst>
                <a:ext uri="{FF2B5EF4-FFF2-40B4-BE49-F238E27FC236}">
                  <a16:creationId xmlns:a16="http://schemas.microsoft.com/office/drawing/2014/main" id="{540BF2D5-7A91-448E-A88C-09DEDF698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96629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185">
              <a:extLst>
                <a:ext uri="{FF2B5EF4-FFF2-40B4-BE49-F238E27FC236}">
                  <a16:creationId xmlns:a16="http://schemas.microsoft.com/office/drawing/2014/main" id="{38B972DB-45DA-4404-B931-044B040517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5260" y="4881318"/>
              <a:ext cx="26198" cy="837255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186">
              <a:extLst>
                <a:ext uri="{FF2B5EF4-FFF2-40B4-BE49-F238E27FC236}">
                  <a16:creationId xmlns:a16="http://schemas.microsoft.com/office/drawing/2014/main" id="{3AE1F0D0-2465-47D3-907D-ECA42F5A43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93891" y="4959912"/>
              <a:ext cx="26198" cy="677882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C95D808-0475-4A4A-8FDF-45B811249E2E}"/>
              </a:ext>
            </a:extLst>
          </p:cNvPr>
          <p:cNvGrpSpPr/>
          <p:nvPr/>
        </p:nvGrpSpPr>
        <p:grpSpPr>
          <a:xfrm>
            <a:off x="4780824" y="4939022"/>
            <a:ext cx="1338490" cy="1339710"/>
            <a:chOff x="5352732" y="1034056"/>
            <a:chExt cx="1483360" cy="1484714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52ACFEE-208A-4694-A3D6-83D7EF8FC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</a:ln>
            <a:effectLst>
              <a:outerShdw blurRad="50800" dist="508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E75C309-81F6-4E92-B603-0BA47A35ED74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93" name="Freeform 15">
                <a:extLst>
                  <a:ext uri="{FF2B5EF4-FFF2-40B4-BE49-F238E27FC236}">
                    <a16:creationId xmlns:a16="http://schemas.microsoft.com/office/drawing/2014/main" id="{9CC074EC-64C7-4823-A449-E361B5A4CF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Freeform 16">
                <a:extLst>
                  <a:ext uri="{FF2B5EF4-FFF2-40B4-BE49-F238E27FC236}">
                    <a16:creationId xmlns:a16="http://schemas.microsoft.com/office/drawing/2014/main" id="{CBF48270-B03A-46E9-BE09-8C76E18FC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861303" y="5121210"/>
            <a:ext cx="979855" cy="1231973"/>
            <a:chOff x="5670551" y="1295401"/>
            <a:chExt cx="869950" cy="1093788"/>
          </a:xfrm>
          <a:effectLst/>
        </p:grpSpPr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2490308" y="5276012"/>
            <a:ext cx="2254199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IN" sz="18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Hello my name is 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A88090-59C7-45E1-93A8-09852E8FFA8F}"/>
              </a:ext>
            </a:extLst>
          </p:cNvPr>
          <p:cNvGrpSpPr/>
          <p:nvPr/>
        </p:nvGrpSpPr>
        <p:grpSpPr>
          <a:xfrm>
            <a:off x="10099830" y="5654051"/>
            <a:ext cx="1076800" cy="779144"/>
            <a:chOff x="7825693" y="5008020"/>
            <a:chExt cx="1076800" cy="77914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2AFC5F46-C9D7-42C9-8507-1A6F5E03953C}"/>
                </a:ext>
              </a:extLst>
            </p:cNvPr>
            <p:cNvGrpSpPr/>
            <p:nvPr/>
          </p:nvGrpSpPr>
          <p:grpSpPr>
            <a:xfrm>
              <a:off x="7825693" y="5008020"/>
              <a:ext cx="1076800" cy="779144"/>
              <a:chOff x="8090712" y="3479968"/>
              <a:chExt cx="3880262" cy="2807654"/>
            </a:xfrm>
          </p:grpSpPr>
          <p:sp>
            <p:nvSpPr>
              <p:cNvPr id="239" name="Oval 15">
                <a:extLst>
                  <a:ext uri="{FF2B5EF4-FFF2-40B4-BE49-F238E27FC236}">
                    <a16:creationId xmlns:a16="http://schemas.microsoft.com/office/drawing/2014/main" id="{7ED56711-7DC4-4A1D-850C-D410FEE70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712" y="3492774"/>
                <a:ext cx="3880262" cy="1104022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Oval 16">
                <a:extLst>
                  <a:ext uri="{FF2B5EF4-FFF2-40B4-BE49-F238E27FC236}">
                    <a16:creationId xmlns:a16="http://schemas.microsoft.com/office/drawing/2014/main" id="{877FECDD-8126-4F32-827A-5D2B4753C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4210" y="3479968"/>
                <a:ext cx="3689669" cy="100536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C70C170-DDA9-4FC1-B94B-0BD7D60A8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712" y="4044785"/>
                <a:ext cx="3880262" cy="2242837"/>
              </a:xfrm>
              <a:custGeom>
                <a:avLst/>
                <a:gdLst>
                  <a:gd name="connsiteX0" fmla="*/ 0 w 3880262"/>
                  <a:gd name="connsiteY0" fmla="*/ 0 h 2242837"/>
                  <a:gd name="connsiteX1" fmla="*/ 1940131 w 3880262"/>
                  <a:gd name="connsiteY1" fmla="*/ 546773 h 2242837"/>
                  <a:gd name="connsiteX2" fmla="*/ 3880262 w 3880262"/>
                  <a:gd name="connsiteY2" fmla="*/ 0 h 2242837"/>
                  <a:gd name="connsiteX3" fmla="*/ 3880262 w 3880262"/>
                  <a:gd name="connsiteY3" fmla="*/ 1541690 h 2242837"/>
                  <a:gd name="connsiteX4" fmla="*/ 3880262 w 3880262"/>
                  <a:gd name="connsiteY4" fmla="*/ 1696064 h 2242837"/>
                  <a:gd name="connsiteX5" fmla="*/ 1940131 w 3880262"/>
                  <a:gd name="connsiteY5" fmla="*/ 2242837 h 2242837"/>
                  <a:gd name="connsiteX6" fmla="*/ 0 w 3880262"/>
                  <a:gd name="connsiteY6" fmla="*/ 1696064 h 2242837"/>
                  <a:gd name="connsiteX7" fmla="*/ 0 w 3880262"/>
                  <a:gd name="connsiteY7" fmla="*/ 1658010 h 2242837"/>
                  <a:gd name="connsiteX8" fmla="*/ 0 w 3880262"/>
                  <a:gd name="connsiteY8" fmla="*/ 0 h 224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0262" h="2242837">
                    <a:moveTo>
                      <a:pt x="0" y="0"/>
                    </a:moveTo>
                    <a:cubicBezTo>
                      <a:pt x="0" y="299017"/>
                      <a:pt x="867050" y="546773"/>
                      <a:pt x="1940131" y="546773"/>
                    </a:cubicBezTo>
                    <a:cubicBezTo>
                      <a:pt x="3013212" y="546773"/>
                      <a:pt x="3880262" y="299017"/>
                      <a:pt x="3880262" y="0"/>
                    </a:cubicBezTo>
                    <a:cubicBezTo>
                      <a:pt x="3880262" y="0"/>
                      <a:pt x="3880262" y="0"/>
                      <a:pt x="3880262" y="1541690"/>
                    </a:cubicBezTo>
                    <a:lnTo>
                      <a:pt x="3880262" y="1696064"/>
                    </a:lnTo>
                    <a:cubicBezTo>
                      <a:pt x="3880262" y="1995081"/>
                      <a:pt x="3013212" y="2242837"/>
                      <a:pt x="1940131" y="2242837"/>
                    </a:cubicBezTo>
                    <a:cubicBezTo>
                      <a:pt x="867050" y="2242837"/>
                      <a:pt x="0" y="1995081"/>
                      <a:pt x="0" y="1696064"/>
                    </a:cubicBezTo>
                    <a:lnTo>
                      <a:pt x="0" y="1658010"/>
                    </a:lnTo>
                    <a:cubicBezTo>
                      <a:pt x="0" y="1196150"/>
                      <a:pt x="0" y="64875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B96DB543-E089-448A-A1F2-19046CEC89F2}"/>
                  </a:ext>
                </a:extLst>
              </p:cNvPr>
              <p:cNvGrpSpPr/>
              <p:nvPr/>
            </p:nvGrpSpPr>
            <p:grpSpPr>
              <a:xfrm>
                <a:off x="8752407" y="3645366"/>
                <a:ext cx="2582045" cy="647843"/>
                <a:chOff x="8752407" y="3645366"/>
                <a:chExt cx="2582045" cy="647843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B981FE0C-88CE-488E-886D-4FB32E020EAD}"/>
                    </a:ext>
                  </a:extLst>
                </p:cNvPr>
                <p:cNvGrpSpPr/>
                <p:nvPr/>
              </p:nvGrpSpPr>
              <p:grpSpPr>
                <a:xfrm>
                  <a:off x="8752407" y="3834410"/>
                  <a:ext cx="2582045" cy="230154"/>
                  <a:chOff x="8752407" y="3834410"/>
                  <a:chExt cx="2582045" cy="230154"/>
                </a:xfrm>
              </p:grpSpPr>
              <p:sp>
                <p:nvSpPr>
                  <p:cNvPr id="247" name="Oval 18">
                    <a:extLst>
                      <a:ext uri="{FF2B5EF4-FFF2-40B4-BE49-F238E27FC236}">
                        <a16:creationId xmlns:a16="http://schemas.microsoft.com/office/drawing/2014/main" id="{0DBCECF6-20D4-4AB5-8551-6B0717906A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52407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8" name="Oval 19">
                    <a:extLst>
                      <a:ext uri="{FF2B5EF4-FFF2-40B4-BE49-F238E27FC236}">
                        <a16:creationId xmlns:a16="http://schemas.microsoft.com/office/drawing/2014/main" id="{FC001971-87FB-454B-80B7-C18B08EE5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90739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5EADD7E3-246D-44A4-804E-AB0EC4E3C749}"/>
                    </a:ext>
                  </a:extLst>
                </p:cNvPr>
                <p:cNvGrpSpPr/>
                <p:nvPr/>
              </p:nvGrpSpPr>
              <p:grpSpPr>
                <a:xfrm>
                  <a:off x="9721573" y="3645366"/>
                  <a:ext cx="643713" cy="647843"/>
                  <a:chOff x="9700674" y="3645366"/>
                  <a:chExt cx="643713" cy="647843"/>
                </a:xfrm>
              </p:grpSpPr>
              <p:sp>
                <p:nvSpPr>
                  <p:cNvPr id="245" name="Oval 18">
                    <a:extLst>
                      <a:ext uri="{FF2B5EF4-FFF2-40B4-BE49-F238E27FC236}">
                        <a16:creationId xmlns:a16="http://schemas.microsoft.com/office/drawing/2014/main" id="{B6554865-B9EF-402B-9B45-8135E5080B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00674" y="3645366"/>
                    <a:ext cx="643713" cy="23015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6" name="Oval 18">
                    <a:extLst>
                      <a:ext uri="{FF2B5EF4-FFF2-40B4-BE49-F238E27FC236}">
                        <a16:creationId xmlns:a16="http://schemas.microsoft.com/office/drawing/2014/main" id="{115D5F58-DE51-4466-9CB1-27B6FD59BB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00674" y="4063055"/>
                    <a:ext cx="643713" cy="23015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CA4925BA-2BB5-4F68-876E-58D5BD12D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796" y="5075281"/>
              <a:ext cx="47579" cy="21146"/>
            </a:xfrm>
            <a:custGeom>
              <a:avLst/>
              <a:gdLst>
                <a:gd name="T0" fmla="*/ 108 w 108"/>
                <a:gd name="T1" fmla="*/ 20 h 48"/>
                <a:gd name="T2" fmla="*/ 63 w 108"/>
                <a:gd name="T3" fmla="*/ 20 h 48"/>
                <a:gd name="T4" fmla="*/ 63 w 108"/>
                <a:gd name="T5" fmla="*/ 0 h 48"/>
                <a:gd name="T6" fmla="*/ 44 w 108"/>
                <a:gd name="T7" fmla="*/ 0 h 48"/>
                <a:gd name="T8" fmla="*/ 44 w 108"/>
                <a:gd name="T9" fmla="*/ 20 h 48"/>
                <a:gd name="T10" fmla="*/ 0 w 108"/>
                <a:gd name="T11" fmla="*/ 20 h 48"/>
                <a:gd name="T12" fmla="*/ 0 w 108"/>
                <a:gd name="T13" fmla="*/ 30 h 48"/>
                <a:gd name="T14" fmla="*/ 44 w 108"/>
                <a:gd name="T15" fmla="*/ 30 h 48"/>
                <a:gd name="T16" fmla="*/ 44 w 108"/>
                <a:gd name="T17" fmla="*/ 48 h 48"/>
                <a:gd name="T18" fmla="*/ 63 w 108"/>
                <a:gd name="T19" fmla="*/ 48 h 48"/>
                <a:gd name="T20" fmla="*/ 63 w 108"/>
                <a:gd name="T21" fmla="*/ 30 h 48"/>
                <a:gd name="T22" fmla="*/ 108 w 108"/>
                <a:gd name="T23" fmla="*/ 30 h 48"/>
                <a:gd name="T24" fmla="*/ 108 w 108"/>
                <a:gd name="T2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48">
                  <a:moveTo>
                    <a:pt x="108" y="20"/>
                  </a:moveTo>
                  <a:lnTo>
                    <a:pt x="63" y="20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0" y="20"/>
                  </a:lnTo>
                  <a:lnTo>
                    <a:pt x="0" y="30"/>
                  </a:lnTo>
                  <a:lnTo>
                    <a:pt x="44" y="30"/>
                  </a:lnTo>
                  <a:lnTo>
                    <a:pt x="44" y="48"/>
                  </a:lnTo>
                  <a:lnTo>
                    <a:pt x="63" y="48"/>
                  </a:lnTo>
                  <a:lnTo>
                    <a:pt x="63" y="30"/>
                  </a:lnTo>
                  <a:lnTo>
                    <a:pt x="108" y="30"/>
                  </a:lnTo>
                  <a:lnTo>
                    <a:pt x="10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Oval 10">
              <a:extLst>
                <a:ext uri="{FF2B5EF4-FFF2-40B4-BE49-F238E27FC236}">
                  <a16:creationId xmlns:a16="http://schemas.microsoft.com/office/drawing/2014/main" id="{B2F027D9-5350-4D61-94E6-943878B4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606" y="5132172"/>
              <a:ext cx="15860" cy="88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Rectangle 11">
              <a:extLst>
                <a:ext uri="{FF2B5EF4-FFF2-40B4-BE49-F238E27FC236}">
                  <a16:creationId xmlns:a16="http://schemas.microsoft.com/office/drawing/2014/main" id="{04A67691-2988-4189-A51E-A604B64BB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611" y="5195472"/>
              <a:ext cx="55949" cy="6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644A8987-A83B-497E-BB11-F0D463BF5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8501" y="5118269"/>
              <a:ext cx="54627" cy="34803"/>
            </a:xfrm>
            <a:custGeom>
              <a:avLst/>
              <a:gdLst>
                <a:gd name="T0" fmla="*/ 96 w 101"/>
                <a:gd name="T1" fmla="*/ 2 h 64"/>
                <a:gd name="T2" fmla="*/ 71 w 101"/>
                <a:gd name="T3" fmla="*/ 15 h 64"/>
                <a:gd name="T4" fmla="*/ 71 w 101"/>
                <a:gd name="T5" fmla="*/ 14 h 64"/>
                <a:gd name="T6" fmla="*/ 54 w 101"/>
                <a:gd name="T7" fmla="*/ 4 h 64"/>
                <a:gd name="T8" fmla="*/ 34 w 101"/>
                <a:gd name="T9" fmla="*/ 16 h 64"/>
                <a:gd name="T10" fmla="*/ 33 w 101"/>
                <a:gd name="T11" fmla="*/ 32 h 64"/>
                <a:gd name="T12" fmla="*/ 34 w 101"/>
                <a:gd name="T13" fmla="*/ 35 h 64"/>
                <a:gd name="T14" fmla="*/ 24 w 101"/>
                <a:gd name="T15" fmla="*/ 39 h 64"/>
                <a:gd name="T16" fmla="*/ 20 w 101"/>
                <a:gd name="T17" fmla="*/ 34 h 64"/>
                <a:gd name="T18" fmla="*/ 15 w 101"/>
                <a:gd name="T19" fmla="*/ 35 h 64"/>
                <a:gd name="T20" fmla="*/ 20 w 101"/>
                <a:gd name="T21" fmla="*/ 42 h 64"/>
                <a:gd name="T22" fmla="*/ 2 w 101"/>
                <a:gd name="T23" fmla="*/ 51 h 64"/>
                <a:gd name="T24" fmla="*/ 5 w 101"/>
                <a:gd name="T25" fmla="*/ 55 h 64"/>
                <a:gd name="T26" fmla="*/ 24 w 101"/>
                <a:gd name="T27" fmla="*/ 45 h 64"/>
                <a:gd name="T28" fmla="*/ 45 w 101"/>
                <a:gd name="T29" fmla="*/ 50 h 64"/>
                <a:gd name="T30" fmla="*/ 44 w 101"/>
                <a:gd name="T31" fmla="*/ 59 h 64"/>
                <a:gd name="T32" fmla="*/ 28 w 101"/>
                <a:gd name="T33" fmla="*/ 59 h 64"/>
                <a:gd name="T34" fmla="*/ 28 w 101"/>
                <a:gd name="T35" fmla="*/ 64 h 64"/>
                <a:gd name="T36" fmla="*/ 64 w 101"/>
                <a:gd name="T37" fmla="*/ 64 h 64"/>
                <a:gd name="T38" fmla="*/ 64 w 101"/>
                <a:gd name="T39" fmla="*/ 59 h 64"/>
                <a:gd name="T40" fmla="*/ 49 w 101"/>
                <a:gd name="T41" fmla="*/ 59 h 64"/>
                <a:gd name="T42" fmla="*/ 50 w 101"/>
                <a:gd name="T43" fmla="*/ 50 h 64"/>
                <a:gd name="T44" fmla="*/ 85 w 101"/>
                <a:gd name="T45" fmla="*/ 33 h 64"/>
                <a:gd name="T46" fmla="*/ 81 w 101"/>
                <a:gd name="T47" fmla="*/ 31 h 64"/>
                <a:gd name="T48" fmla="*/ 52 w 101"/>
                <a:gd name="T49" fmla="*/ 45 h 64"/>
                <a:gd name="T50" fmla="*/ 48 w 101"/>
                <a:gd name="T51" fmla="*/ 46 h 64"/>
                <a:gd name="T52" fmla="*/ 48 w 101"/>
                <a:gd name="T53" fmla="*/ 46 h 64"/>
                <a:gd name="T54" fmla="*/ 29 w 101"/>
                <a:gd name="T55" fmla="*/ 42 h 64"/>
                <a:gd name="T56" fmla="*/ 37 w 101"/>
                <a:gd name="T57" fmla="*/ 38 h 64"/>
                <a:gd name="T58" fmla="*/ 50 w 101"/>
                <a:gd name="T59" fmla="*/ 40 h 64"/>
                <a:gd name="T60" fmla="*/ 70 w 101"/>
                <a:gd name="T61" fmla="*/ 29 h 64"/>
                <a:gd name="T62" fmla="*/ 71 w 101"/>
                <a:gd name="T63" fmla="*/ 21 h 64"/>
                <a:gd name="T64" fmla="*/ 99 w 101"/>
                <a:gd name="T65" fmla="*/ 6 h 64"/>
                <a:gd name="T66" fmla="*/ 96 w 101"/>
                <a:gd name="T67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64">
                  <a:moveTo>
                    <a:pt x="96" y="2"/>
                  </a:moveTo>
                  <a:cubicBezTo>
                    <a:pt x="88" y="6"/>
                    <a:pt x="79" y="11"/>
                    <a:pt x="71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2"/>
                    <a:pt x="54" y="4"/>
                    <a:pt x="54" y="4"/>
                  </a:cubicBezTo>
                  <a:cubicBezTo>
                    <a:pt x="34" y="4"/>
                    <a:pt x="34" y="16"/>
                    <a:pt x="34" y="1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3"/>
                    <a:pt x="33" y="34"/>
                    <a:pt x="34" y="35"/>
                  </a:cubicBezTo>
                  <a:cubicBezTo>
                    <a:pt x="30" y="36"/>
                    <a:pt x="27" y="38"/>
                    <a:pt x="24" y="39"/>
                  </a:cubicBezTo>
                  <a:cubicBezTo>
                    <a:pt x="22" y="38"/>
                    <a:pt x="21" y="36"/>
                    <a:pt x="20" y="34"/>
                  </a:cubicBezTo>
                  <a:cubicBezTo>
                    <a:pt x="19" y="31"/>
                    <a:pt x="14" y="32"/>
                    <a:pt x="15" y="35"/>
                  </a:cubicBezTo>
                  <a:cubicBezTo>
                    <a:pt x="16" y="38"/>
                    <a:pt x="18" y="40"/>
                    <a:pt x="20" y="42"/>
                  </a:cubicBezTo>
                  <a:cubicBezTo>
                    <a:pt x="14" y="45"/>
                    <a:pt x="8" y="48"/>
                    <a:pt x="2" y="51"/>
                  </a:cubicBezTo>
                  <a:cubicBezTo>
                    <a:pt x="0" y="52"/>
                    <a:pt x="2" y="57"/>
                    <a:pt x="5" y="55"/>
                  </a:cubicBezTo>
                  <a:cubicBezTo>
                    <a:pt x="11" y="52"/>
                    <a:pt x="18" y="48"/>
                    <a:pt x="24" y="45"/>
                  </a:cubicBezTo>
                  <a:cubicBezTo>
                    <a:pt x="30" y="49"/>
                    <a:pt x="38" y="50"/>
                    <a:pt x="45" y="50"/>
                  </a:cubicBezTo>
                  <a:cubicBezTo>
                    <a:pt x="44" y="53"/>
                    <a:pt x="44" y="56"/>
                    <a:pt x="44" y="59"/>
                  </a:cubicBezTo>
                  <a:cubicBezTo>
                    <a:pt x="38" y="59"/>
                    <a:pt x="33" y="59"/>
                    <a:pt x="28" y="59"/>
                  </a:cubicBezTo>
                  <a:cubicBezTo>
                    <a:pt x="24" y="59"/>
                    <a:pt x="24" y="64"/>
                    <a:pt x="28" y="64"/>
                  </a:cubicBezTo>
                  <a:cubicBezTo>
                    <a:pt x="40" y="64"/>
                    <a:pt x="52" y="64"/>
                    <a:pt x="64" y="64"/>
                  </a:cubicBezTo>
                  <a:cubicBezTo>
                    <a:pt x="68" y="64"/>
                    <a:pt x="68" y="59"/>
                    <a:pt x="64" y="59"/>
                  </a:cubicBezTo>
                  <a:cubicBezTo>
                    <a:pt x="59" y="59"/>
                    <a:pt x="54" y="59"/>
                    <a:pt x="49" y="59"/>
                  </a:cubicBezTo>
                  <a:cubicBezTo>
                    <a:pt x="49" y="56"/>
                    <a:pt x="49" y="53"/>
                    <a:pt x="50" y="50"/>
                  </a:cubicBezTo>
                  <a:cubicBezTo>
                    <a:pt x="63" y="51"/>
                    <a:pt x="78" y="45"/>
                    <a:pt x="85" y="33"/>
                  </a:cubicBezTo>
                  <a:cubicBezTo>
                    <a:pt x="87" y="31"/>
                    <a:pt x="83" y="28"/>
                    <a:pt x="81" y="31"/>
                  </a:cubicBezTo>
                  <a:cubicBezTo>
                    <a:pt x="75" y="41"/>
                    <a:pt x="62" y="45"/>
                    <a:pt x="52" y="45"/>
                  </a:cubicBezTo>
                  <a:cubicBezTo>
                    <a:pt x="50" y="46"/>
                    <a:pt x="49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2" y="46"/>
                    <a:pt x="35" y="45"/>
                    <a:pt x="29" y="42"/>
                  </a:cubicBezTo>
                  <a:cubicBezTo>
                    <a:pt x="32" y="41"/>
                    <a:pt x="35" y="40"/>
                    <a:pt x="37" y="38"/>
                  </a:cubicBezTo>
                  <a:cubicBezTo>
                    <a:pt x="42" y="41"/>
                    <a:pt x="50" y="40"/>
                    <a:pt x="50" y="40"/>
                  </a:cubicBezTo>
                  <a:cubicBezTo>
                    <a:pt x="72" y="40"/>
                    <a:pt x="70" y="29"/>
                    <a:pt x="70" y="29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80" y="16"/>
                    <a:pt x="89" y="11"/>
                    <a:pt x="99" y="6"/>
                  </a:cubicBezTo>
                  <a:cubicBezTo>
                    <a:pt x="101" y="5"/>
                    <a:pt x="99" y="0"/>
                    <a:pt x="9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D9C0E5-8ACE-4EBD-99B2-8442DAF1FE33}"/>
              </a:ext>
            </a:extLst>
          </p:cNvPr>
          <p:cNvSpPr txBox="1"/>
          <p:nvPr/>
        </p:nvSpPr>
        <p:spPr>
          <a:xfrm>
            <a:off x="1774750" y="4677853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3DCEE77-C4DB-438A-A9F5-77C40545777D}"/>
              </a:ext>
            </a:extLst>
          </p:cNvPr>
          <p:cNvSpPr txBox="1"/>
          <p:nvPr/>
        </p:nvSpPr>
        <p:spPr>
          <a:xfrm>
            <a:off x="6499621" y="4729484"/>
            <a:ext cx="8572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9234F47-144D-439D-AD23-7E54D5D12D51}"/>
              </a:ext>
            </a:extLst>
          </p:cNvPr>
          <p:cNvSpPr/>
          <p:nvPr/>
        </p:nvSpPr>
        <p:spPr>
          <a:xfrm>
            <a:off x="7349662" y="5323260"/>
            <a:ext cx="2862025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IN" sz="18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You are in a happy state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EE3FDE-5E51-4AC0-83E2-2B9DF4B7CD5A}"/>
              </a:ext>
            </a:extLst>
          </p:cNvPr>
          <p:cNvSpPr txBox="1"/>
          <p:nvPr/>
        </p:nvSpPr>
        <p:spPr>
          <a:xfrm>
            <a:off x="-198090" y="19577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76ADD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Arial" pitchFamily="34" charset="0"/>
              </a:rPr>
              <a:t>Objective</a:t>
            </a:r>
            <a:endParaRPr lang="ko-KR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76ADD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BB9129-F7E5-4A44-A7AD-F49F1515255A}"/>
              </a:ext>
            </a:extLst>
          </p:cNvPr>
          <p:cNvSpPr txBox="1"/>
          <p:nvPr/>
        </p:nvSpPr>
        <p:spPr>
          <a:xfrm>
            <a:off x="755119" y="1305056"/>
            <a:ext cx="10728389" cy="181588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Record a 5 seconds speech to determine the emotion of the speaker by comparing specific features from the extracted audio to  specific features of audios in a dataset and determine the emotion.</a:t>
            </a:r>
          </a:p>
        </p:txBody>
      </p:sp>
    </p:spTree>
    <p:extLst>
      <p:ext uri="{BB962C8B-B14F-4D97-AF65-F5344CB8AC3E}">
        <p14:creationId xmlns:p14="http://schemas.microsoft.com/office/powerpoint/2010/main" val="77835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6DA1E2-6B91-4078-BC1E-2347114A1DC9}"/>
              </a:ext>
            </a:extLst>
          </p:cNvPr>
          <p:cNvGrpSpPr/>
          <p:nvPr/>
        </p:nvGrpSpPr>
        <p:grpSpPr>
          <a:xfrm>
            <a:off x="2136452" y="4997229"/>
            <a:ext cx="7915920" cy="1972725"/>
            <a:chOff x="1485900" y="2636911"/>
            <a:chExt cx="9460308" cy="23576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E3691E-8586-44E5-8D12-6D68E94EE9F7}"/>
                </a:ext>
              </a:extLst>
            </p:cNvPr>
            <p:cNvGrpSpPr/>
            <p:nvPr/>
          </p:nvGrpSpPr>
          <p:grpSpPr>
            <a:xfrm>
              <a:off x="1485900" y="2636911"/>
              <a:ext cx="8408271" cy="2357601"/>
              <a:chOff x="1541463" y="3026017"/>
              <a:chExt cx="7067550" cy="1981677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61F2D9AD-5CEE-4A05-83A3-058684F22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alpha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8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DBE7901-B3B3-4A71-A741-70971E3FA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2481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alpha val="40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836D8B-AE6A-47FC-B309-2216E1227D36}"/>
                </a:ext>
              </a:extLst>
            </p:cNvPr>
            <p:cNvGrpSpPr/>
            <p:nvPr/>
          </p:nvGrpSpPr>
          <p:grpSpPr>
            <a:xfrm>
              <a:off x="2619148" y="2645284"/>
              <a:ext cx="8327060" cy="2170992"/>
              <a:chOff x="3648075" y="1253226"/>
              <a:chExt cx="6999288" cy="1824823"/>
            </a:xfrm>
          </p:grpSpPr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528E77E6-1F70-46AB-89C0-181675AB0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53226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717DF1AD-F42C-4211-AFAF-0BA95AFA0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62061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alpha val="20000"/>
                    </a:schemeClr>
                  </a:gs>
                  <a:gs pos="100000">
                    <a:schemeClr val="bg1">
                      <a:alpha val="4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F01E3B4-F426-4199-B1FE-1804CB271A7E}"/>
              </a:ext>
            </a:extLst>
          </p:cNvPr>
          <p:cNvSpPr txBox="1"/>
          <p:nvPr/>
        </p:nvSpPr>
        <p:spPr>
          <a:xfrm>
            <a:off x="2575408" y="213385"/>
            <a:ext cx="60992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76ADD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Arial" pitchFamily="34" charset="0"/>
              </a:rPr>
              <a:t>Dataset</a:t>
            </a:r>
            <a:endParaRPr lang="ko-KR" alt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76ADD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Arial" pitchFamily="34" charset="0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C972FA8C-B50D-46B9-914B-B87D35567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6871"/>
              </p:ext>
            </p:extLst>
          </p:nvPr>
        </p:nvGraphicFramePr>
        <p:xfrm>
          <a:off x="977834" y="1628800"/>
          <a:ext cx="9612036" cy="3078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612036">
                  <a:extLst>
                    <a:ext uri="{9D8B030D-6E8A-4147-A177-3AD203B41FA5}">
                      <a16:colId xmlns:a16="http://schemas.microsoft.com/office/drawing/2014/main" val="1808817694"/>
                    </a:ext>
                  </a:extLst>
                </a:gridCol>
              </a:tblGrid>
              <a:tr h="353634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CREMA-D Database</a:t>
                      </a:r>
                    </a:p>
                  </a:txBody>
                  <a:tcPr>
                    <a:gradFill>
                      <a:gsLst>
                        <a:gs pos="33000">
                          <a:schemeClr val="accent2">
                            <a:lumMod val="60000"/>
                            <a:lumOff val="40000"/>
                          </a:schemeClr>
                        </a:gs>
                        <a:gs pos="100000">
                          <a:schemeClr val="tx2"/>
                        </a:gs>
                      </a:gsLst>
                      <a:lin ang="135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712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7442 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9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3 Tone 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7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Basic emotional states (happy, sad, anger, fear, disgust, and neutral). 7,442 clips of 91 actors with diverse ethnic backgrounds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2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The human recognition of intended emotion for the audio-only is 40.9%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0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Rectangle 575">
            <a:extLst>
              <a:ext uri="{FF2B5EF4-FFF2-40B4-BE49-F238E27FC236}">
                <a16:creationId xmlns:a16="http://schemas.microsoft.com/office/drawing/2014/main" id="{8972CDC5-9FF1-4BE9-8279-AD722AD95B25}"/>
              </a:ext>
            </a:extLst>
          </p:cNvPr>
          <p:cNvSpPr/>
          <p:nvPr/>
        </p:nvSpPr>
        <p:spPr>
          <a:xfrm>
            <a:off x="837828" y="1052736"/>
            <a:ext cx="1785893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4F96E0-AFC3-4ACE-8CD2-48D4553D15C0}"/>
              </a:ext>
            </a:extLst>
          </p:cNvPr>
          <p:cNvSpPr/>
          <p:nvPr/>
        </p:nvSpPr>
        <p:spPr>
          <a:xfrm>
            <a:off x="5239593" y="743379"/>
            <a:ext cx="1302327" cy="352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Sampling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3B3897-E043-4E2D-B911-0973025EA772}"/>
              </a:ext>
            </a:extLst>
          </p:cNvPr>
          <p:cNvSpPr/>
          <p:nvPr/>
        </p:nvSpPr>
        <p:spPr>
          <a:xfrm>
            <a:off x="5239592" y="1866329"/>
            <a:ext cx="1302327" cy="352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Segmentation</a:t>
            </a:r>
            <a:endParaRPr lang="en-US" sz="15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745351-4610-4365-9999-4D37A21AF355}"/>
              </a:ext>
            </a:extLst>
          </p:cNvPr>
          <p:cNvSpPr/>
          <p:nvPr/>
        </p:nvSpPr>
        <p:spPr>
          <a:xfrm>
            <a:off x="5239592" y="1304854"/>
            <a:ext cx="1302327" cy="352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Normalization</a:t>
            </a:r>
            <a:endParaRPr lang="en-US" sz="15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EF0D83-2F0F-4D8D-B147-793E1EEDF0CE}"/>
              </a:ext>
            </a:extLst>
          </p:cNvPr>
          <p:cNvSpPr/>
          <p:nvPr/>
        </p:nvSpPr>
        <p:spPr>
          <a:xfrm>
            <a:off x="5239591" y="2419782"/>
            <a:ext cx="1302327" cy="489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Feature Extraction</a:t>
            </a:r>
            <a:endParaRPr lang="en-US" sz="1500" dirty="0"/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90BE8B23-6CF7-48DF-A5E9-25F70AB00E8F}"/>
              </a:ext>
            </a:extLst>
          </p:cNvPr>
          <p:cNvSpPr/>
          <p:nvPr/>
        </p:nvSpPr>
        <p:spPr>
          <a:xfrm>
            <a:off x="3769548" y="3061463"/>
            <a:ext cx="4242408" cy="42536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Speech signal’s features</a:t>
            </a:r>
            <a:endParaRPr lang="en-US" sz="15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A75210-3FDC-492A-8A14-6BD765856012}"/>
              </a:ext>
            </a:extLst>
          </p:cNvPr>
          <p:cNvSpPr/>
          <p:nvPr/>
        </p:nvSpPr>
        <p:spPr>
          <a:xfrm>
            <a:off x="8648541" y="4120977"/>
            <a:ext cx="1302327" cy="352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Formant</a:t>
            </a:r>
            <a:endParaRPr lang="en-US" sz="15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3CBACC-AB49-41B6-947E-F226E26763A3}"/>
              </a:ext>
            </a:extLst>
          </p:cNvPr>
          <p:cNvSpPr/>
          <p:nvPr/>
        </p:nvSpPr>
        <p:spPr>
          <a:xfrm>
            <a:off x="6541918" y="4120977"/>
            <a:ext cx="1302327" cy="352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Pitch</a:t>
            </a:r>
            <a:endParaRPr lang="en-US" sz="15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C9A6F9-B309-48ED-85E4-DB1CF65ACB91}"/>
              </a:ext>
            </a:extLst>
          </p:cNvPr>
          <p:cNvSpPr/>
          <p:nvPr/>
        </p:nvSpPr>
        <p:spPr>
          <a:xfrm>
            <a:off x="3937264" y="4048302"/>
            <a:ext cx="1302327" cy="352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Energy</a:t>
            </a:r>
            <a:endParaRPr lang="en-US" sz="15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A769D3-FF40-4098-BB90-4098BCD21031}"/>
              </a:ext>
            </a:extLst>
          </p:cNvPr>
          <p:cNvSpPr/>
          <p:nvPr/>
        </p:nvSpPr>
        <p:spPr>
          <a:xfrm>
            <a:off x="7844245" y="5547001"/>
            <a:ext cx="1302327" cy="537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F88B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Emotion Recognition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9AFF61-3E83-436F-923E-E48383AB0239}"/>
              </a:ext>
            </a:extLst>
          </p:cNvPr>
          <p:cNvSpPr/>
          <p:nvPr/>
        </p:nvSpPr>
        <p:spPr>
          <a:xfrm>
            <a:off x="5239589" y="5547001"/>
            <a:ext cx="1302327" cy="546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F88B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Emotion Recognition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3573EB-FF12-4A1B-B5B8-539F2AFAC1E7}"/>
              </a:ext>
            </a:extLst>
          </p:cNvPr>
          <p:cNvSpPr/>
          <p:nvPr/>
        </p:nvSpPr>
        <p:spPr>
          <a:xfrm>
            <a:off x="2634937" y="5547001"/>
            <a:ext cx="1302323" cy="537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Emotion Recognition</a:t>
            </a:r>
            <a:endParaRPr lang="en-US" sz="1500" dirty="0"/>
          </a:p>
        </p:txBody>
      </p:sp>
      <p:sp>
        <p:nvSpPr>
          <p:cNvPr id="73" name="Flowchart: Decision 72">
            <a:extLst>
              <a:ext uri="{FF2B5EF4-FFF2-40B4-BE49-F238E27FC236}">
                <a16:creationId xmlns:a16="http://schemas.microsoft.com/office/drawing/2014/main" id="{3B97CC02-BE5F-4485-AB04-C5A5BAF8E293}"/>
              </a:ext>
            </a:extLst>
          </p:cNvPr>
          <p:cNvSpPr/>
          <p:nvPr/>
        </p:nvSpPr>
        <p:spPr>
          <a:xfrm>
            <a:off x="3640055" y="4848665"/>
            <a:ext cx="4501393" cy="425119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Comparison with database</a:t>
            </a:r>
            <a:endParaRPr lang="en-US" sz="15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EBBDB90-34E1-48C8-8A8A-F7E5B70823F4}"/>
              </a:ext>
            </a:extLst>
          </p:cNvPr>
          <p:cNvSpPr/>
          <p:nvPr/>
        </p:nvSpPr>
        <p:spPr>
          <a:xfrm>
            <a:off x="5239589" y="6389954"/>
            <a:ext cx="1302327" cy="3524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END</a:t>
            </a:r>
            <a:endParaRPr lang="en-US" sz="15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650170-B5FD-429D-ADA4-FEA91DF14B22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890756" y="542366"/>
            <a:ext cx="1" cy="20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3D12C5-7263-4730-B999-A3691FD3CCB1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5890756" y="1095819"/>
            <a:ext cx="1" cy="20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38DA85-0636-409B-A3CD-77660803A3B5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890756" y="1657294"/>
            <a:ext cx="0" cy="20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03C137-7D01-4B5A-B5DF-A5FE1B673892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flipH="1">
            <a:off x="5890755" y="2218769"/>
            <a:ext cx="1" cy="20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91DB8C-C4A7-43CB-9162-503C374852A4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5890752" y="2909064"/>
            <a:ext cx="3" cy="1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BA397EC-17D6-4B90-A561-EA53E2CFE187}"/>
              </a:ext>
            </a:extLst>
          </p:cNvPr>
          <p:cNvCxnSpPr/>
          <p:nvPr/>
        </p:nvCxnSpPr>
        <p:spPr>
          <a:xfrm>
            <a:off x="2241178" y="3638998"/>
            <a:ext cx="1" cy="37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12FB319-5640-4F18-BB62-969DC50A5D43}"/>
              </a:ext>
            </a:extLst>
          </p:cNvPr>
          <p:cNvCxnSpPr>
            <a:endCxn id="69" idx="0"/>
          </p:cNvCxnSpPr>
          <p:nvPr/>
        </p:nvCxnSpPr>
        <p:spPr>
          <a:xfrm>
            <a:off x="4588427" y="3614916"/>
            <a:ext cx="1" cy="4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0FA08C7-785F-4DDB-8577-1AFDFEB805CF}"/>
              </a:ext>
            </a:extLst>
          </p:cNvPr>
          <p:cNvCxnSpPr>
            <a:endCxn id="68" idx="0"/>
          </p:cNvCxnSpPr>
          <p:nvPr/>
        </p:nvCxnSpPr>
        <p:spPr>
          <a:xfrm>
            <a:off x="7193081" y="3638998"/>
            <a:ext cx="1" cy="48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D380434-731D-43E5-BFC1-FFAF2EC107D0}"/>
              </a:ext>
            </a:extLst>
          </p:cNvPr>
          <p:cNvCxnSpPr>
            <a:endCxn id="67" idx="0"/>
          </p:cNvCxnSpPr>
          <p:nvPr/>
        </p:nvCxnSpPr>
        <p:spPr>
          <a:xfrm>
            <a:off x="9299704" y="3646532"/>
            <a:ext cx="1" cy="47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B7FEC86-4196-4D9A-BFAD-421A3909C147}"/>
              </a:ext>
            </a:extLst>
          </p:cNvPr>
          <p:cNvCxnSpPr/>
          <p:nvPr/>
        </p:nvCxnSpPr>
        <p:spPr>
          <a:xfrm>
            <a:off x="2241177" y="4697270"/>
            <a:ext cx="7058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56D305-EBAE-46C5-A502-1DE215B8FBDA}"/>
              </a:ext>
            </a:extLst>
          </p:cNvPr>
          <p:cNvCxnSpPr/>
          <p:nvPr/>
        </p:nvCxnSpPr>
        <p:spPr>
          <a:xfrm flipH="1">
            <a:off x="2241177" y="4368408"/>
            <a:ext cx="2" cy="32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96573CC-EC7B-4556-9351-AEFA68745C87}"/>
              </a:ext>
            </a:extLst>
          </p:cNvPr>
          <p:cNvCxnSpPr>
            <a:stCxn id="69" idx="2"/>
          </p:cNvCxnSpPr>
          <p:nvPr/>
        </p:nvCxnSpPr>
        <p:spPr>
          <a:xfrm flipH="1">
            <a:off x="4588427" y="4400742"/>
            <a:ext cx="1" cy="29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7C4A0EA-E6F3-49EF-B893-07DBF7DE6FD9}"/>
              </a:ext>
            </a:extLst>
          </p:cNvPr>
          <p:cNvCxnSpPr>
            <a:stCxn id="68" idx="2"/>
          </p:cNvCxnSpPr>
          <p:nvPr/>
        </p:nvCxnSpPr>
        <p:spPr>
          <a:xfrm flipH="1">
            <a:off x="7193081" y="4473417"/>
            <a:ext cx="1" cy="22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31AC9A2-2824-4220-AF2E-CEFCCFE96959}"/>
              </a:ext>
            </a:extLst>
          </p:cNvPr>
          <p:cNvCxnSpPr>
            <a:stCxn id="67" idx="2"/>
          </p:cNvCxnSpPr>
          <p:nvPr/>
        </p:nvCxnSpPr>
        <p:spPr>
          <a:xfrm flipH="1">
            <a:off x="9299704" y="4473417"/>
            <a:ext cx="1" cy="22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FE523C-B91F-4A9D-93C1-EB091994A5DE}"/>
              </a:ext>
            </a:extLst>
          </p:cNvPr>
          <p:cNvCxnSpPr/>
          <p:nvPr/>
        </p:nvCxnSpPr>
        <p:spPr>
          <a:xfrm>
            <a:off x="3286100" y="5403123"/>
            <a:ext cx="520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CE6117B-97D9-4CEF-866B-67EE43558072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286099" y="5403123"/>
            <a:ext cx="2" cy="14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C458843-8E61-4AF1-9CBC-95DFDA9B3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890752" y="5403123"/>
            <a:ext cx="1" cy="14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7AB4D4-60B5-4F2D-AC22-952BCFF41E2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8495408" y="5396107"/>
            <a:ext cx="1" cy="15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AEB87FF-5F0C-405C-8FCB-E42FA44D277F}"/>
              </a:ext>
            </a:extLst>
          </p:cNvPr>
          <p:cNvCxnSpPr/>
          <p:nvPr/>
        </p:nvCxnSpPr>
        <p:spPr>
          <a:xfrm>
            <a:off x="3286100" y="6237312"/>
            <a:ext cx="520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CF8C7B7-53AC-40F2-864B-A0D16A5634C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3286099" y="6084670"/>
            <a:ext cx="2" cy="15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9438D3E-DE24-4657-BC77-2BE4ADF287C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8495409" y="6084670"/>
            <a:ext cx="0" cy="15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5C6F09A-EAC7-49D1-9C98-6E2D3A30848C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5890753" y="6093434"/>
            <a:ext cx="0" cy="117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FF1B87-A0C0-4EEE-97D9-CAEB20AE37EB}"/>
              </a:ext>
            </a:extLst>
          </p:cNvPr>
          <p:cNvCxnSpPr>
            <a:endCxn id="74" idx="0"/>
          </p:cNvCxnSpPr>
          <p:nvPr/>
        </p:nvCxnSpPr>
        <p:spPr>
          <a:xfrm>
            <a:off x="5890752" y="6197954"/>
            <a:ext cx="1" cy="1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A4F454B-4CBC-43D5-91B7-615A006DF06E}"/>
              </a:ext>
            </a:extLst>
          </p:cNvPr>
          <p:cNvCxnSpPr/>
          <p:nvPr/>
        </p:nvCxnSpPr>
        <p:spPr>
          <a:xfrm>
            <a:off x="2241177" y="3614916"/>
            <a:ext cx="7058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430F7A9-A2B4-4F51-8A6E-226BD8C40A5C}"/>
              </a:ext>
            </a:extLst>
          </p:cNvPr>
          <p:cNvCxnSpPr>
            <a:stCxn id="66" idx="2"/>
          </p:cNvCxnSpPr>
          <p:nvPr/>
        </p:nvCxnSpPr>
        <p:spPr>
          <a:xfrm>
            <a:off x="5890752" y="3486827"/>
            <a:ext cx="0" cy="15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B248CC-9275-4976-9D03-905A9887BB5F}"/>
              </a:ext>
            </a:extLst>
          </p:cNvPr>
          <p:cNvCxnSpPr>
            <a:stCxn id="73" idx="2"/>
          </p:cNvCxnSpPr>
          <p:nvPr/>
        </p:nvCxnSpPr>
        <p:spPr>
          <a:xfrm flipH="1">
            <a:off x="5890751" y="5273784"/>
            <a:ext cx="1" cy="1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552520-A95A-4FBA-8BBE-A15977AFA198}"/>
              </a:ext>
            </a:extLst>
          </p:cNvPr>
          <p:cNvCxnSpPr>
            <a:endCxn id="73" idx="0"/>
          </p:cNvCxnSpPr>
          <p:nvPr/>
        </p:nvCxnSpPr>
        <p:spPr>
          <a:xfrm>
            <a:off x="5890751" y="4684862"/>
            <a:ext cx="1" cy="16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8154631-6DD3-476D-A092-995B31A8FD7B}"/>
              </a:ext>
            </a:extLst>
          </p:cNvPr>
          <p:cNvSpPr/>
          <p:nvPr/>
        </p:nvSpPr>
        <p:spPr>
          <a:xfrm>
            <a:off x="1590015" y="4015968"/>
            <a:ext cx="1302327" cy="352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Speech rate</a:t>
            </a:r>
            <a:endParaRPr lang="en-US" sz="15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306E41-44AE-49F5-B225-8C78A1123DF5}"/>
              </a:ext>
            </a:extLst>
          </p:cNvPr>
          <p:cNvSpPr/>
          <p:nvPr/>
        </p:nvSpPr>
        <p:spPr>
          <a:xfrm>
            <a:off x="5239589" y="169995"/>
            <a:ext cx="1302322" cy="417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u="none" strike="noStrike" baseline="0" dirty="0">
                <a:solidFill>
                  <a:srgbClr val="4F88BB"/>
                </a:solidFill>
                <a:latin typeface="Calibri" panose="020F0502020204030204" pitchFamily="34" charset="0"/>
              </a:rPr>
              <a:t>Speech signal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F2BD97-C488-4B3E-AE6A-952C54579BB2}"/>
              </a:ext>
            </a:extLst>
          </p:cNvPr>
          <p:cNvSpPr txBox="1"/>
          <p:nvPr/>
        </p:nvSpPr>
        <p:spPr>
          <a:xfrm>
            <a:off x="-530827" y="28410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76ADD"/>
                </a:solidFill>
                <a:effectLst>
                  <a:outerShdw blurRad="12700" dist="38100" dir="2700000" algn="tl" rotWithShape="0">
                    <a:srgbClr val="EF8F21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Arial" pitchFamily="34" charset="0"/>
              </a:rPr>
              <a:t>Flow Chart</a:t>
            </a:r>
            <a:endParaRPr kumimoji="0" lang="ko-KR" altLang="en-US" sz="54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srgbClr val="476ADD"/>
              </a:solidFill>
              <a:effectLst>
                <a:outerShdw blurRad="12700" dist="38100" dir="2700000" algn="tl" rotWithShape="0">
                  <a:srgbClr val="EF8F21">
                    <a:lumMod val="60000"/>
                    <a:lumOff val="40000"/>
                  </a:srgbClr>
                </a:outerShdw>
              </a:effectLst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5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ABABAB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6714</TotalTime>
  <Words>206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Speech Emotion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Tactics PowerPoint template</dc:title>
  <dc:creator>Julian</dc:creator>
  <cp:lastModifiedBy>Elie Youssef</cp:lastModifiedBy>
  <cp:revision>115</cp:revision>
  <dcterms:created xsi:type="dcterms:W3CDTF">2013-09-12T13:05:01Z</dcterms:created>
  <dcterms:modified xsi:type="dcterms:W3CDTF">2021-11-08T17:34:36Z</dcterms:modified>
</cp:coreProperties>
</file>