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311" r:id="rId3"/>
    <p:sldId id="309" r:id="rId4"/>
    <p:sldId id="333" r:id="rId5"/>
    <p:sldId id="334" r:id="rId6"/>
    <p:sldId id="336" r:id="rId7"/>
    <p:sldId id="338" r:id="rId8"/>
    <p:sldId id="340" r:id="rId9"/>
    <p:sldId id="341" r:id="rId10"/>
    <p:sldId id="343" r:id="rId11"/>
    <p:sldId id="345" r:id="rId12"/>
    <p:sldId id="346" r:id="rId1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2" clrIdx="0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CCCD"/>
    <a:srgbClr val="EDE8E8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35C8-6334-4CA8-94DF-0A3EC5332511}" v="7020" dt="2022-02-18T04:14:0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 varScale="1">
        <p:scale>
          <a:sx n="111" d="100"/>
          <a:sy n="111" d="100"/>
        </p:scale>
        <p:origin x="2100" y="12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46053-C6B0-4B55-A31F-6EB8D8D949D1}" type="doc">
      <dgm:prSet loTypeId="urn:microsoft.com/office/officeart/2005/8/layout/cycle5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BC779BE4-F0E9-4BBF-A654-70342F02A4BB}">
      <dgm:prSet phldrT="[Testo]" custT="1"/>
      <dgm:spPr/>
      <dgm:t>
        <a:bodyPr/>
        <a:lstStyle/>
        <a:p>
          <a:r>
            <a:rPr lang="it-IT" sz="1200" b="1" dirty="0" err="1"/>
            <a:t>Repeatability</a:t>
          </a:r>
          <a:endParaRPr lang="it-IT" sz="1200" b="1" dirty="0"/>
        </a:p>
      </dgm:t>
    </dgm:pt>
    <dgm:pt modelId="{BF2B17D6-9350-4358-80F8-0C697FFDCC92}" type="parTrans" cxnId="{3CCA9463-253F-43C6-A565-5D270E7AD29F}">
      <dgm:prSet/>
      <dgm:spPr/>
      <dgm:t>
        <a:bodyPr/>
        <a:lstStyle/>
        <a:p>
          <a:endParaRPr lang="it-IT"/>
        </a:p>
      </dgm:t>
    </dgm:pt>
    <dgm:pt modelId="{8AE1077B-4754-4DAA-8885-6CB1AB0D5B48}" type="sibTrans" cxnId="{3CCA9463-253F-43C6-A565-5D270E7AD29F}">
      <dgm:prSet/>
      <dgm:spPr/>
      <dgm:t>
        <a:bodyPr/>
        <a:lstStyle/>
        <a:p>
          <a:endParaRPr lang="it-IT"/>
        </a:p>
      </dgm:t>
    </dgm:pt>
    <dgm:pt modelId="{F80FAAC1-5742-4767-A07E-3C203C761085}">
      <dgm:prSet phldrT="[Testo]" custT="1"/>
      <dgm:spPr/>
      <dgm:t>
        <a:bodyPr/>
        <a:lstStyle/>
        <a:p>
          <a:r>
            <a:rPr lang="it-IT" sz="1200" b="1" dirty="0" err="1"/>
            <a:t>Flexibility</a:t>
          </a:r>
          <a:endParaRPr lang="it-IT" sz="1200" b="1" dirty="0"/>
        </a:p>
      </dgm:t>
    </dgm:pt>
    <dgm:pt modelId="{8D175A1D-C52E-4027-8DFD-9D8B6819B2F0}" type="parTrans" cxnId="{4F6D9184-8AB7-4188-96C7-840DD6F9F6A3}">
      <dgm:prSet/>
      <dgm:spPr/>
      <dgm:t>
        <a:bodyPr/>
        <a:lstStyle/>
        <a:p>
          <a:endParaRPr lang="it-IT"/>
        </a:p>
      </dgm:t>
    </dgm:pt>
    <dgm:pt modelId="{452626C8-84C8-48FF-9426-DFF4425F0E15}" type="sibTrans" cxnId="{4F6D9184-8AB7-4188-96C7-840DD6F9F6A3}">
      <dgm:prSet/>
      <dgm:spPr/>
      <dgm:t>
        <a:bodyPr/>
        <a:lstStyle/>
        <a:p>
          <a:endParaRPr lang="it-IT"/>
        </a:p>
      </dgm:t>
    </dgm:pt>
    <dgm:pt modelId="{948029D5-A180-4D9A-9456-229346025444}">
      <dgm:prSet phldrT="[Testo]" custT="1"/>
      <dgm:spPr/>
      <dgm:t>
        <a:bodyPr/>
        <a:lstStyle/>
        <a:p>
          <a:r>
            <a:rPr lang="it-IT" sz="1200" dirty="0" err="1"/>
            <a:t>Digitization</a:t>
          </a:r>
          <a:endParaRPr lang="it-IT" sz="1200" dirty="0"/>
        </a:p>
      </dgm:t>
    </dgm:pt>
    <dgm:pt modelId="{C5581B53-3529-4D15-8163-BB9685C9F4AB}" type="parTrans" cxnId="{8E0C6B71-0B77-4E57-9630-4F270244F410}">
      <dgm:prSet/>
      <dgm:spPr/>
      <dgm:t>
        <a:bodyPr/>
        <a:lstStyle/>
        <a:p>
          <a:endParaRPr lang="it-IT"/>
        </a:p>
      </dgm:t>
    </dgm:pt>
    <dgm:pt modelId="{E2A36744-6521-43AF-856C-6F2A00F867EC}" type="sibTrans" cxnId="{8E0C6B71-0B77-4E57-9630-4F270244F410}">
      <dgm:prSet/>
      <dgm:spPr/>
      <dgm:t>
        <a:bodyPr/>
        <a:lstStyle/>
        <a:p>
          <a:endParaRPr lang="it-IT"/>
        </a:p>
      </dgm:t>
    </dgm:pt>
    <dgm:pt modelId="{31E156B3-6115-453C-ABFA-520F49914FF0}">
      <dgm:prSet phldrT="[Testo]" custT="1"/>
      <dgm:spPr/>
      <dgm:t>
        <a:bodyPr/>
        <a:lstStyle/>
        <a:p>
          <a:r>
            <a:rPr lang="it-IT" sz="1200" dirty="0" err="1"/>
            <a:t>Humanoid</a:t>
          </a:r>
          <a:r>
            <a:rPr lang="it-IT" sz="1200" dirty="0"/>
            <a:t> </a:t>
          </a:r>
          <a:r>
            <a:rPr lang="it-IT" sz="1200" dirty="0" err="1"/>
            <a:t>appearance</a:t>
          </a:r>
          <a:endParaRPr lang="it-IT" sz="1200" dirty="0"/>
        </a:p>
      </dgm:t>
    </dgm:pt>
    <dgm:pt modelId="{39F82018-0533-4A84-A62A-98EB12DF8700}" type="parTrans" cxnId="{EDB82943-4270-4121-BB28-AE82CFAFE7A2}">
      <dgm:prSet/>
      <dgm:spPr/>
      <dgm:t>
        <a:bodyPr/>
        <a:lstStyle/>
        <a:p>
          <a:endParaRPr lang="it-IT"/>
        </a:p>
      </dgm:t>
    </dgm:pt>
    <dgm:pt modelId="{5C5176F2-3F77-4FC8-8323-B83359C2B3BC}" type="sibTrans" cxnId="{EDB82943-4270-4121-BB28-AE82CFAFE7A2}">
      <dgm:prSet/>
      <dgm:spPr/>
      <dgm:t>
        <a:bodyPr/>
        <a:lstStyle/>
        <a:p>
          <a:endParaRPr lang="it-IT"/>
        </a:p>
      </dgm:t>
    </dgm:pt>
    <dgm:pt modelId="{68DDAF03-0F73-4319-AFFA-3D7C78418E73}">
      <dgm:prSet phldrT="[Testo]" custT="1"/>
      <dgm:spPr/>
      <dgm:t>
        <a:bodyPr/>
        <a:lstStyle/>
        <a:p>
          <a:r>
            <a:rPr lang="it-IT" sz="1200" b="1" dirty="0"/>
            <a:t>Body </a:t>
          </a:r>
          <a:r>
            <a:rPr lang="it-IT" sz="1200" b="1" dirty="0" err="1"/>
            <a:t>movement</a:t>
          </a:r>
          <a:endParaRPr lang="it-IT" sz="1200" b="1" dirty="0"/>
        </a:p>
      </dgm:t>
    </dgm:pt>
    <dgm:pt modelId="{5FB7B449-A8A2-4356-90B0-6DEE0E4F978E}" type="parTrans" cxnId="{29A50ACE-B850-4A46-AED1-0E9FFF554754}">
      <dgm:prSet/>
      <dgm:spPr/>
      <dgm:t>
        <a:bodyPr/>
        <a:lstStyle/>
        <a:p>
          <a:endParaRPr lang="it-IT"/>
        </a:p>
      </dgm:t>
    </dgm:pt>
    <dgm:pt modelId="{F3B83D8D-4595-456A-98E0-F2B99570D0EC}" type="sibTrans" cxnId="{29A50ACE-B850-4A46-AED1-0E9FFF554754}">
      <dgm:prSet/>
      <dgm:spPr/>
      <dgm:t>
        <a:bodyPr/>
        <a:lstStyle/>
        <a:p>
          <a:endParaRPr lang="it-IT"/>
        </a:p>
      </dgm:t>
    </dgm:pt>
    <dgm:pt modelId="{F5C02419-AB97-46B2-962B-89D2306B71AD}">
      <dgm:prSet phldrT="[Testo]" custT="1"/>
      <dgm:spPr/>
      <dgm:t>
        <a:bodyPr/>
        <a:lstStyle/>
        <a:p>
          <a:r>
            <a:rPr lang="it-IT" sz="1200" dirty="0" err="1"/>
            <a:t>Anthropomorphism</a:t>
          </a:r>
          <a:endParaRPr lang="it-IT" sz="1200" dirty="0"/>
        </a:p>
      </dgm:t>
    </dgm:pt>
    <dgm:pt modelId="{0CA12731-D191-4407-8E33-B08555D66957}" type="parTrans" cxnId="{654414C3-BA2F-4BA7-9C03-1CC64B02F234}">
      <dgm:prSet/>
      <dgm:spPr/>
      <dgm:t>
        <a:bodyPr/>
        <a:lstStyle/>
        <a:p>
          <a:endParaRPr lang="it-IT"/>
        </a:p>
      </dgm:t>
    </dgm:pt>
    <dgm:pt modelId="{B07343AB-D11A-4486-8918-E6CA0F8C1AC4}" type="sibTrans" cxnId="{654414C3-BA2F-4BA7-9C03-1CC64B02F234}">
      <dgm:prSet/>
      <dgm:spPr/>
      <dgm:t>
        <a:bodyPr/>
        <a:lstStyle/>
        <a:p>
          <a:endParaRPr lang="it-IT"/>
        </a:p>
      </dgm:t>
    </dgm:pt>
    <dgm:pt modelId="{471608E5-8930-4D59-A1A8-764881D1C39C}">
      <dgm:prSet phldrT="[Testo]" custT="1"/>
      <dgm:spPr/>
      <dgm:t>
        <a:bodyPr/>
        <a:lstStyle/>
        <a:p>
          <a:r>
            <a:rPr lang="it-IT" sz="1200" b="1" dirty="0"/>
            <a:t>Interaction</a:t>
          </a:r>
        </a:p>
      </dgm:t>
    </dgm:pt>
    <dgm:pt modelId="{17DF8EC9-E4D1-4C90-91DB-CAA28688DA5C}" type="parTrans" cxnId="{7484AA4C-9EE0-4795-9043-E5D86FEDF2E5}">
      <dgm:prSet/>
      <dgm:spPr/>
      <dgm:t>
        <a:bodyPr/>
        <a:lstStyle/>
        <a:p>
          <a:endParaRPr lang="it-IT"/>
        </a:p>
      </dgm:t>
    </dgm:pt>
    <dgm:pt modelId="{D0EE5AA8-C82C-4B84-AB67-C8F2FA116B18}" type="sibTrans" cxnId="{7484AA4C-9EE0-4795-9043-E5D86FEDF2E5}">
      <dgm:prSet/>
      <dgm:spPr/>
      <dgm:t>
        <a:bodyPr/>
        <a:lstStyle/>
        <a:p>
          <a:endParaRPr lang="it-IT"/>
        </a:p>
      </dgm:t>
    </dgm:pt>
    <dgm:pt modelId="{58B7B266-BCBE-4F95-A3AC-D06B839107C7}" type="pres">
      <dgm:prSet presAssocID="{C8846053-C6B0-4B55-A31F-6EB8D8D949D1}" presName="cycle" presStyleCnt="0">
        <dgm:presLayoutVars>
          <dgm:dir/>
          <dgm:resizeHandles val="exact"/>
        </dgm:presLayoutVars>
      </dgm:prSet>
      <dgm:spPr/>
    </dgm:pt>
    <dgm:pt modelId="{42AE3491-C5F3-40E1-BD2E-DEE938A34C0C}" type="pres">
      <dgm:prSet presAssocID="{BC779BE4-F0E9-4BBF-A654-70342F02A4BB}" presName="node" presStyleLbl="node1" presStyleIdx="0" presStyleCnt="7" custScaleX="137668" custScaleY="148553" custRadScaleRad="104989" custRadScaleInc="873">
        <dgm:presLayoutVars>
          <dgm:bulletEnabled val="1"/>
        </dgm:presLayoutVars>
      </dgm:prSet>
      <dgm:spPr/>
    </dgm:pt>
    <dgm:pt modelId="{05A75E49-4C82-41FD-A215-169BDD0E1D65}" type="pres">
      <dgm:prSet presAssocID="{BC779BE4-F0E9-4BBF-A654-70342F02A4BB}" presName="spNode" presStyleCnt="0"/>
      <dgm:spPr/>
    </dgm:pt>
    <dgm:pt modelId="{7234F794-BF8F-43DB-BC7A-42ED4B67AA38}" type="pres">
      <dgm:prSet presAssocID="{8AE1077B-4754-4DAA-8885-6CB1AB0D5B48}" presName="sibTrans" presStyleLbl="sibTrans1D1" presStyleIdx="0" presStyleCnt="7"/>
      <dgm:spPr/>
    </dgm:pt>
    <dgm:pt modelId="{731107C4-837A-4E71-BF4D-17A239A20DCB}" type="pres">
      <dgm:prSet presAssocID="{F80FAAC1-5742-4767-A07E-3C203C761085}" presName="node" presStyleLbl="node1" presStyleIdx="1" presStyleCnt="7" custScaleX="137668" custScaleY="148553">
        <dgm:presLayoutVars>
          <dgm:bulletEnabled val="1"/>
        </dgm:presLayoutVars>
      </dgm:prSet>
      <dgm:spPr/>
    </dgm:pt>
    <dgm:pt modelId="{4C30473E-AEDF-496F-AC3D-A49588FCF0D8}" type="pres">
      <dgm:prSet presAssocID="{F80FAAC1-5742-4767-A07E-3C203C761085}" presName="spNode" presStyleCnt="0"/>
      <dgm:spPr/>
    </dgm:pt>
    <dgm:pt modelId="{EAA9076D-EB18-4738-B318-50564FC9FAA3}" type="pres">
      <dgm:prSet presAssocID="{452626C8-84C8-48FF-9426-DFF4425F0E15}" presName="sibTrans" presStyleLbl="sibTrans1D1" presStyleIdx="1" presStyleCnt="7"/>
      <dgm:spPr/>
    </dgm:pt>
    <dgm:pt modelId="{4CF84291-7B48-4574-A902-D33FD2F6F458}" type="pres">
      <dgm:prSet presAssocID="{948029D5-A180-4D9A-9456-229346025444}" presName="node" presStyleLbl="node1" presStyleIdx="2" presStyleCnt="7" custScaleX="137668" custScaleY="148553">
        <dgm:presLayoutVars>
          <dgm:bulletEnabled val="1"/>
        </dgm:presLayoutVars>
      </dgm:prSet>
      <dgm:spPr/>
    </dgm:pt>
    <dgm:pt modelId="{38605C77-FD5D-4E9C-A5AA-07BCCB820092}" type="pres">
      <dgm:prSet presAssocID="{948029D5-A180-4D9A-9456-229346025444}" presName="spNode" presStyleCnt="0"/>
      <dgm:spPr/>
    </dgm:pt>
    <dgm:pt modelId="{6A7F1254-7FAF-4BBA-A7F6-B6032AF93B33}" type="pres">
      <dgm:prSet presAssocID="{E2A36744-6521-43AF-856C-6F2A00F867EC}" presName="sibTrans" presStyleLbl="sibTrans1D1" presStyleIdx="2" presStyleCnt="7"/>
      <dgm:spPr/>
    </dgm:pt>
    <dgm:pt modelId="{0E63162D-FCB4-4A9E-8C89-1E1FB47121DD}" type="pres">
      <dgm:prSet presAssocID="{31E156B3-6115-453C-ABFA-520F49914FF0}" presName="node" presStyleLbl="node1" presStyleIdx="3" presStyleCnt="7" custScaleX="137668" custScaleY="148553">
        <dgm:presLayoutVars>
          <dgm:bulletEnabled val="1"/>
        </dgm:presLayoutVars>
      </dgm:prSet>
      <dgm:spPr/>
    </dgm:pt>
    <dgm:pt modelId="{D2016037-DBE7-4697-A526-EA467C28C11E}" type="pres">
      <dgm:prSet presAssocID="{31E156B3-6115-453C-ABFA-520F49914FF0}" presName="spNode" presStyleCnt="0"/>
      <dgm:spPr/>
    </dgm:pt>
    <dgm:pt modelId="{77F8C6E0-570B-4F9D-8D4D-F72689C23635}" type="pres">
      <dgm:prSet presAssocID="{5C5176F2-3F77-4FC8-8323-B83359C2B3BC}" presName="sibTrans" presStyleLbl="sibTrans1D1" presStyleIdx="3" presStyleCnt="7"/>
      <dgm:spPr/>
    </dgm:pt>
    <dgm:pt modelId="{F9854450-FF7A-44A1-B846-D690DD34DA69}" type="pres">
      <dgm:prSet presAssocID="{68DDAF03-0F73-4319-AFFA-3D7C78418E73}" presName="node" presStyleLbl="node1" presStyleIdx="4" presStyleCnt="7" custScaleX="137668" custScaleY="148553">
        <dgm:presLayoutVars>
          <dgm:bulletEnabled val="1"/>
        </dgm:presLayoutVars>
      </dgm:prSet>
      <dgm:spPr/>
    </dgm:pt>
    <dgm:pt modelId="{7E1D85B0-F5FB-489A-BBD4-7C896CEA8AD0}" type="pres">
      <dgm:prSet presAssocID="{68DDAF03-0F73-4319-AFFA-3D7C78418E73}" presName="spNode" presStyleCnt="0"/>
      <dgm:spPr/>
    </dgm:pt>
    <dgm:pt modelId="{BE14F04B-8732-49A8-AD3E-BFD2BE9D3D41}" type="pres">
      <dgm:prSet presAssocID="{F3B83D8D-4595-456A-98E0-F2B99570D0EC}" presName="sibTrans" presStyleLbl="sibTrans1D1" presStyleIdx="4" presStyleCnt="7"/>
      <dgm:spPr/>
    </dgm:pt>
    <dgm:pt modelId="{08164605-CC25-4633-BB3A-46B874FB2BAA}" type="pres">
      <dgm:prSet presAssocID="{471608E5-8930-4D59-A1A8-764881D1C39C}" presName="node" presStyleLbl="node1" presStyleIdx="5" presStyleCnt="7" custScaleX="137668" custScaleY="148553">
        <dgm:presLayoutVars>
          <dgm:bulletEnabled val="1"/>
        </dgm:presLayoutVars>
      </dgm:prSet>
      <dgm:spPr/>
    </dgm:pt>
    <dgm:pt modelId="{F7738CAD-9DF9-4C18-A98C-0E45CA02E7FE}" type="pres">
      <dgm:prSet presAssocID="{471608E5-8930-4D59-A1A8-764881D1C39C}" presName="spNode" presStyleCnt="0"/>
      <dgm:spPr/>
    </dgm:pt>
    <dgm:pt modelId="{2C2D8E99-BC71-4651-8484-DB2E71CBA7EC}" type="pres">
      <dgm:prSet presAssocID="{D0EE5AA8-C82C-4B84-AB67-C8F2FA116B18}" presName="sibTrans" presStyleLbl="sibTrans1D1" presStyleIdx="5" presStyleCnt="7"/>
      <dgm:spPr/>
    </dgm:pt>
    <dgm:pt modelId="{F9A21025-2476-47CD-81CA-755AF658A2CE}" type="pres">
      <dgm:prSet presAssocID="{F5C02419-AB97-46B2-962B-89D2306B71AD}" presName="node" presStyleLbl="node1" presStyleIdx="6" presStyleCnt="7" custScaleX="137668" custScaleY="148553">
        <dgm:presLayoutVars>
          <dgm:bulletEnabled val="1"/>
        </dgm:presLayoutVars>
      </dgm:prSet>
      <dgm:spPr/>
    </dgm:pt>
    <dgm:pt modelId="{4E2A5C5D-EEE6-47FE-9F2F-B2C8202AA0F2}" type="pres">
      <dgm:prSet presAssocID="{F5C02419-AB97-46B2-962B-89D2306B71AD}" presName="spNode" presStyleCnt="0"/>
      <dgm:spPr/>
    </dgm:pt>
    <dgm:pt modelId="{78B4C5B6-A52D-44F0-991B-F8607AA99BD5}" type="pres">
      <dgm:prSet presAssocID="{B07343AB-D11A-4486-8918-E6CA0F8C1AC4}" presName="sibTrans" presStyleLbl="sibTrans1D1" presStyleIdx="6" presStyleCnt="7"/>
      <dgm:spPr/>
    </dgm:pt>
  </dgm:ptLst>
  <dgm:cxnLst>
    <dgm:cxn modelId="{3944EA3F-1EA3-428B-9BCF-2D129E9F554C}" type="presOf" srcId="{F80FAAC1-5742-4767-A07E-3C203C761085}" destId="{731107C4-837A-4E71-BF4D-17A239A20DCB}" srcOrd="0" destOrd="0" presId="urn:microsoft.com/office/officeart/2005/8/layout/cycle5"/>
    <dgm:cxn modelId="{EDB82943-4270-4121-BB28-AE82CFAFE7A2}" srcId="{C8846053-C6B0-4B55-A31F-6EB8D8D949D1}" destId="{31E156B3-6115-453C-ABFA-520F49914FF0}" srcOrd="3" destOrd="0" parTransId="{39F82018-0533-4A84-A62A-98EB12DF8700}" sibTransId="{5C5176F2-3F77-4FC8-8323-B83359C2B3BC}"/>
    <dgm:cxn modelId="{3CCA9463-253F-43C6-A565-5D270E7AD29F}" srcId="{C8846053-C6B0-4B55-A31F-6EB8D8D949D1}" destId="{BC779BE4-F0E9-4BBF-A654-70342F02A4BB}" srcOrd="0" destOrd="0" parTransId="{BF2B17D6-9350-4358-80F8-0C697FFDCC92}" sibTransId="{8AE1077B-4754-4DAA-8885-6CB1AB0D5B48}"/>
    <dgm:cxn modelId="{B8496565-DCA4-4EC2-A4E0-435A63D8F17B}" type="presOf" srcId="{471608E5-8930-4D59-A1A8-764881D1C39C}" destId="{08164605-CC25-4633-BB3A-46B874FB2BAA}" srcOrd="0" destOrd="0" presId="urn:microsoft.com/office/officeart/2005/8/layout/cycle5"/>
    <dgm:cxn modelId="{7484AA4C-9EE0-4795-9043-E5D86FEDF2E5}" srcId="{C8846053-C6B0-4B55-A31F-6EB8D8D949D1}" destId="{471608E5-8930-4D59-A1A8-764881D1C39C}" srcOrd="5" destOrd="0" parTransId="{17DF8EC9-E4D1-4C90-91DB-CAA28688DA5C}" sibTransId="{D0EE5AA8-C82C-4B84-AB67-C8F2FA116B18}"/>
    <dgm:cxn modelId="{24F6B470-5FAB-48F1-8695-2193120A5252}" type="presOf" srcId="{E2A36744-6521-43AF-856C-6F2A00F867EC}" destId="{6A7F1254-7FAF-4BBA-A7F6-B6032AF93B33}" srcOrd="0" destOrd="0" presId="urn:microsoft.com/office/officeart/2005/8/layout/cycle5"/>
    <dgm:cxn modelId="{8E0C6B71-0B77-4E57-9630-4F270244F410}" srcId="{C8846053-C6B0-4B55-A31F-6EB8D8D949D1}" destId="{948029D5-A180-4D9A-9456-229346025444}" srcOrd="2" destOrd="0" parTransId="{C5581B53-3529-4D15-8163-BB9685C9F4AB}" sibTransId="{E2A36744-6521-43AF-856C-6F2A00F867EC}"/>
    <dgm:cxn modelId="{BD620B57-E1B1-414C-9CF7-C9D658D7F043}" type="presOf" srcId="{C8846053-C6B0-4B55-A31F-6EB8D8D949D1}" destId="{58B7B266-BCBE-4F95-A3AC-D06B839107C7}" srcOrd="0" destOrd="0" presId="urn:microsoft.com/office/officeart/2005/8/layout/cycle5"/>
    <dgm:cxn modelId="{4F6D9184-8AB7-4188-96C7-840DD6F9F6A3}" srcId="{C8846053-C6B0-4B55-A31F-6EB8D8D949D1}" destId="{F80FAAC1-5742-4767-A07E-3C203C761085}" srcOrd="1" destOrd="0" parTransId="{8D175A1D-C52E-4027-8DFD-9D8B6819B2F0}" sibTransId="{452626C8-84C8-48FF-9426-DFF4425F0E15}"/>
    <dgm:cxn modelId="{7D596089-6F78-419C-BCB7-B5EDC9B713D0}" type="presOf" srcId="{452626C8-84C8-48FF-9426-DFF4425F0E15}" destId="{EAA9076D-EB18-4738-B318-50564FC9FAA3}" srcOrd="0" destOrd="0" presId="urn:microsoft.com/office/officeart/2005/8/layout/cycle5"/>
    <dgm:cxn modelId="{6983B990-5CC0-419D-BE48-2BC696E962DF}" type="presOf" srcId="{5C5176F2-3F77-4FC8-8323-B83359C2B3BC}" destId="{77F8C6E0-570B-4F9D-8D4D-F72689C23635}" srcOrd="0" destOrd="0" presId="urn:microsoft.com/office/officeart/2005/8/layout/cycle5"/>
    <dgm:cxn modelId="{0E0EE79A-8D4C-46BE-96DC-592E9B78BA4D}" type="presOf" srcId="{8AE1077B-4754-4DAA-8885-6CB1AB0D5B48}" destId="{7234F794-BF8F-43DB-BC7A-42ED4B67AA38}" srcOrd="0" destOrd="0" presId="urn:microsoft.com/office/officeart/2005/8/layout/cycle5"/>
    <dgm:cxn modelId="{2B0DB4A1-D6BB-4008-8A94-E3CED5FF02F6}" type="presOf" srcId="{BC779BE4-F0E9-4BBF-A654-70342F02A4BB}" destId="{42AE3491-C5F3-40E1-BD2E-DEE938A34C0C}" srcOrd="0" destOrd="0" presId="urn:microsoft.com/office/officeart/2005/8/layout/cycle5"/>
    <dgm:cxn modelId="{8C0A38B7-4D48-4668-808C-7C797C893699}" type="presOf" srcId="{D0EE5AA8-C82C-4B84-AB67-C8F2FA116B18}" destId="{2C2D8E99-BC71-4651-8484-DB2E71CBA7EC}" srcOrd="0" destOrd="0" presId="urn:microsoft.com/office/officeart/2005/8/layout/cycle5"/>
    <dgm:cxn modelId="{D74366C0-67CB-439A-A215-7E9C077A11DF}" type="presOf" srcId="{68DDAF03-0F73-4319-AFFA-3D7C78418E73}" destId="{F9854450-FF7A-44A1-B846-D690DD34DA69}" srcOrd="0" destOrd="0" presId="urn:microsoft.com/office/officeart/2005/8/layout/cycle5"/>
    <dgm:cxn modelId="{654414C3-BA2F-4BA7-9C03-1CC64B02F234}" srcId="{C8846053-C6B0-4B55-A31F-6EB8D8D949D1}" destId="{F5C02419-AB97-46B2-962B-89D2306B71AD}" srcOrd="6" destOrd="0" parTransId="{0CA12731-D191-4407-8E33-B08555D66957}" sibTransId="{B07343AB-D11A-4486-8918-E6CA0F8C1AC4}"/>
    <dgm:cxn modelId="{802AA8CC-725B-446A-8D28-DD29BB8FC0D3}" type="presOf" srcId="{948029D5-A180-4D9A-9456-229346025444}" destId="{4CF84291-7B48-4574-A902-D33FD2F6F458}" srcOrd="0" destOrd="0" presId="urn:microsoft.com/office/officeart/2005/8/layout/cycle5"/>
    <dgm:cxn modelId="{29A50ACE-B850-4A46-AED1-0E9FFF554754}" srcId="{C8846053-C6B0-4B55-A31F-6EB8D8D949D1}" destId="{68DDAF03-0F73-4319-AFFA-3D7C78418E73}" srcOrd="4" destOrd="0" parTransId="{5FB7B449-A8A2-4356-90B0-6DEE0E4F978E}" sibTransId="{F3B83D8D-4595-456A-98E0-F2B99570D0EC}"/>
    <dgm:cxn modelId="{06B644D1-C159-4915-8E67-F1E6489CCF68}" type="presOf" srcId="{F3B83D8D-4595-456A-98E0-F2B99570D0EC}" destId="{BE14F04B-8732-49A8-AD3E-BFD2BE9D3D41}" srcOrd="0" destOrd="0" presId="urn:microsoft.com/office/officeart/2005/8/layout/cycle5"/>
    <dgm:cxn modelId="{1EF6E4D5-FDDB-4A2F-8937-58282C745F46}" type="presOf" srcId="{31E156B3-6115-453C-ABFA-520F49914FF0}" destId="{0E63162D-FCB4-4A9E-8C89-1E1FB47121DD}" srcOrd="0" destOrd="0" presId="urn:microsoft.com/office/officeart/2005/8/layout/cycle5"/>
    <dgm:cxn modelId="{73187CDF-ECD4-4174-8F1A-0C6AE94041D2}" type="presOf" srcId="{F5C02419-AB97-46B2-962B-89D2306B71AD}" destId="{F9A21025-2476-47CD-81CA-755AF658A2CE}" srcOrd="0" destOrd="0" presId="urn:microsoft.com/office/officeart/2005/8/layout/cycle5"/>
    <dgm:cxn modelId="{CC8E84E2-EE7E-47CA-A0FA-78655736B296}" type="presOf" srcId="{B07343AB-D11A-4486-8918-E6CA0F8C1AC4}" destId="{78B4C5B6-A52D-44F0-991B-F8607AA99BD5}" srcOrd="0" destOrd="0" presId="urn:microsoft.com/office/officeart/2005/8/layout/cycle5"/>
    <dgm:cxn modelId="{9599FD34-1D16-4536-AB83-037FBFA73C5C}" type="presParOf" srcId="{58B7B266-BCBE-4F95-A3AC-D06B839107C7}" destId="{42AE3491-C5F3-40E1-BD2E-DEE938A34C0C}" srcOrd="0" destOrd="0" presId="urn:microsoft.com/office/officeart/2005/8/layout/cycle5"/>
    <dgm:cxn modelId="{CCFAF702-268A-4B2C-8B19-2E57A982A456}" type="presParOf" srcId="{58B7B266-BCBE-4F95-A3AC-D06B839107C7}" destId="{05A75E49-4C82-41FD-A215-169BDD0E1D65}" srcOrd="1" destOrd="0" presId="urn:microsoft.com/office/officeart/2005/8/layout/cycle5"/>
    <dgm:cxn modelId="{E8EBBD08-8751-405F-8357-6F7CAED85D09}" type="presParOf" srcId="{58B7B266-BCBE-4F95-A3AC-D06B839107C7}" destId="{7234F794-BF8F-43DB-BC7A-42ED4B67AA38}" srcOrd="2" destOrd="0" presId="urn:microsoft.com/office/officeart/2005/8/layout/cycle5"/>
    <dgm:cxn modelId="{671D62CA-6C56-490F-816F-A6CF2A44B7B6}" type="presParOf" srcId="{58B7B266-BCBE-4F95-A3AC-D06B839107C7}" destId="{731107C4-837A-4E71-BF4D-17A239A20DCB}" srcOrd="3" destOrd="0" presId="urn:microsoft.com/office/officeart/2005/8/layout/cycle5"/>
    <dgm:cxn modelId="{8645E569-A2B4-43FE-9E6B-B434886FEAAB}" type="presParOf" srcId="{58B7B266-BCBE-4F95-A3AC-D06B839107C7}" destId="{4C30473E-AEDF-496F-AC3D-A49588FCF0D8}" srcOrd="4" destOrd="0" presId="urn:microsoft.com/office/officeart/2005/8/layout/cycle5"/>
    <dgm:cxn modelId="{2F0C2FA3-D3A2-4675-9FEA-C61F19B3BDB9}" type="presParOf" srcId="{58B7B266-BCBE-4F95-A3AC-D06B839107C7}" destId="{EAA9076D-EB18-4738-B318-50564FC9FAA3}" srcOrd="5" destOrd="0" presId="urn:microsoft.com/office/officeart/2005/8/layout/cycle5"/>
    <dgm:cxn modelId="{A1808DC0-62E0-4B3D-976B-623A8F252A61}" type="presParOf" srcId="{58B7B266-BCBE-4F95-A3AC-D06B839107C7}" destId="{4CF84291-7B48-4574-A902-D33FD2F6F458}" srcOrd="6" destOrd="0" presId="urn:microsoft.com/office/officeart/2005/8/layout/cycle5"/>
    <dgm:cxn modelId="{C809D001-0A49-4EC7-B28C-6270353099B8}" type="presParOf" srcId="{58B7B266-BCBE-4F95-A3AC-D06B839107C7}" destId="{38605C77-FD5D-4E9C-A5AA-07BCCB820092}" srcOrd="7" destOrd="0" presId="urn:microsoft.com/office/officeart/2005/8/layout/cycle5"/>
    <dgm:cxn modelId="{7D4980C6-A8F3-4413-9A0D-BFD0527AD3A9}" type="presParOf" srcId="{58B7B266-BCBE-4F95-A3AC-D06B839107C7}" destId="{6A7F1254-7FAF-4BBA-A7F6-B6032AF93B33}" srcOrd="8" destOrd="0" presId="urn:microsoft.com/office/officeart/2005/8/layout/cycle5"/>
    <dgm:cxn modelId="{4436BC93-BE8C-44D8-BBE3-7B3947876E86}" type="presParOf" srcId="{58B7B266-BCBE-4F95-A3AC-D06B839107C7}" destId="{0E63162D-FCB4-4A9E-8C89-1E1FB47121DD}" srcOrd="9" destOrd="0" presId="urn:microsoft.com/office/officeart/2005/8/layout/cycle5"/>
    <dgm:cxn modelId="{AD74262F-37C4-4DDA-BF37-E84F3531C6FF}" type="presParOf" srcId="{58B7B266-BCBE-4F95-A3AC-D06B839107C7}" destId="{D2016037-DBE7-4697-A526-EA467C28C11E}" srcOrd="10" destOrd="0" presId="urn:microsoft.com/office/officeart/2005/8/layout/cycle5"/>
    <dgm:cxn modelId="{BFA31446-957C-46EC-AD7D-D1A7EE46A120}" type="presParOf" srcId="{58B7B266-BCBE-4F95-A3AC-D06B839107C7}" destId="{77F8C6E0-570B-4F9D-8D4D-F72689C23635}" srcOrd="11" destOrd="0" presId="urn:microsoft.com/office/officeart/2005/8/layout/cycle5"/>
    <dgm:cxn modelId="{EC08686A-9E22-4017-97FB-13FCD249012C}" type="presParOf" srcId="{58B7B266-BCBE-4F95-A3AC-D06B839107C7}" destId="{F9854450-FF7A-44A1-B846-D690DD34DA69}" srcOrd="12" destOrd="0" presId="urn:microsoft.com/office/officeart/2005/8/layout/cycle5"/>
    <dgm:cxn modelId="{E17BA4A2-80DF-4FAD-8E69-C1F646F8F613}" type="presParOf" srcId="{58B7B266-BCBE-4F95-A3AC-D06B839107C7}" destId="{7E1D85B0-F5FB-489A-BBD4-7C896CEA8AD0}" srcOrd="13" destOrd="0" presId="urn:microsoft.com/office/officeart/2005/8/layout/cycle5"/>
    <dgm:cxn modelId="{32DFF791-9C4D-4924-881F-E2612814825D}" type="presParOf" srcId="{58B7B266-BCBE-4F95-A3AC-D06B839107C7}" destId="{BE14F04B-8732-49A8-AD3E-BFD2BE9D3D41}" srcOrd="14" destOrd="0" presId="urn:microsoft.com/office/officeart/2005/8/layout/cycle5"/>
    <dgm:cxn modelId="{F434B1F4-56BA-4F86-8F29-5B18D87792EE}" type="presParOf" srcId="{58B7B266-BCBE-4F95-A3AC-D06B839107C7}" destId="{08164605-CC25-4633-BB3A-46B874FB2BAA}" srcOrd="15" destOrd="0" presId="urn:microsoft.com/office/officeart/2005/8/layout/cycle5"/>
    <dgm:cxn modelId="{E96F71E2-97D6-4305-B41D-0806AAEE2C8D}" type="presParOf" srcId="{58B7B266-BCBE-4F95-A3AC-D06B839107C7}" destId="{F7738CAD-9DF9-4C18-A98C-0E45CA02E7FE}" srcOrd="16" destOrd="0" presId="urn:microsoft.com/office/officeart/2005/8/layout/cycle5"/>
    <dgm:cxn modelId="{5379752C-B68A-4B89-A320-E9570904DF69}" type="presParOf" srcId="{58B7B266-BCBE-4F95-A3AC-D06B839107C7}" destId="{2C2D8E99-BC71-4651-8484-DB2E71CBA7EC}" srcOrd="17" destOrd="0" presId="urn:microsoft.com/office/officeart/2005/8/layout/cycle5"/>
    <dgm:cxn modelId="{DE72B57D-3FBD-40A8-B34E-C3FBE7325A78}" type="presParOf" srcId="{58B7B266-BCBE-4F95-A3AC-D06B839107C7}" destId="{F9A21025-2476-47CD-81CA-755AF658A2CE}" srcOrd="18" destOrd="0" presId="urn:microsoft.com/office/officeart/2005/8/layout/cycle5"/>
    <dgm:cxn modelId="{5EDA145B-7EDF-4E1C-941C-0E5A4BAB3CF5}" type="presParOf" srcId="{58B7B266-BCBE-4F95-A3AC-D06B839107C7}" destId="{4E2A5C5D-EEE6-47FE-9F2F-B2C8202AA0F2}" srcOrd="19" destOrd="0" presId="urn:microsoft.com/office/officeart/2005/8/layout/cycle5"/>
    <dgm:cxn modelId="{BE018775-DA9F-4CF3-AA3C-EFC749504E04}" type="presParOf" srcId="{58B7B266-BCBE-4F95-A3AC-D06B839107C7}" destId="{78B4C5B6-A52D-44F0-991B-F8607AA99BD5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E4D59-66D5-473A-B98C-F0510D2AA100}" type="doc">
      <dgm:prSet loTypeId="urn:microsoft.com/office/officeart/2005/8/layout/hList6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1DA5F780-8790-4A22-9F35-27A62F1755FA}">
      <dgm:prSet phldrT="[Testo]"/>
      <dgm:spPr/>
      <dgm:t>
        <a:bodyPr/>
        <a:lstStyle/>
        <a:p>
          <a:r>
            <a:rPr lang="it-IT" b="1" dirty="0"/>
            <a:t>Storytelling mode</a:t>
          </a:r>
        </a:p>
      </dgm:t>
    </dgm:pt>
    <dgm:pt modelId="{235EDE8E-094A-4F05-9C0C-A85A76DB9141}" type="parTrans" cxnId="{E9225110-ED61-401D-AFF5-003A89D8BC6B}">
      <dgm:prSet/>
      <dgm:spPr/>
      <dgm:t>
        <a:bodyPr/>
        <a:lstStyle/>
        <a:p>
          <a:endParaRPr lang="it-IT"/>
        </a:p>
      </dgm:t>
    </dgm:pt>
    <dgm:pt modelId="{B1442F9E-F98C-468D-9CE5-CE2E59FBF362}" type="sibTrans" cxnId="{E9225110-ED61-401D-AFF5-003A89D8BC6B}">
      <dgm:prSet/>
      <dgm:spPr/>
      <dgm:t>
        <a:bodyPr/>
        <a:lstStyle/>
        <a:p>
          <a:endParaRPr lang="it-IT"/>
        </a:p>
      </dgm:t>
    </dgm:pt>
    <dgm:pt modelId="{A50E746C-5CBF-4DB6-ACBC-88709B89142C}">
      <dgm:prSet phldrT="[Testo]"/>
      <dgm:spPr/>
      <dgm:t>
        <a:bodyPr/>
        <a:lstStyle/>
        <a:p>
          <a:r>
            <a:rPr lang="it-IT" dirty="0"/>
            <a:t>The robot can </a:t>
          </a:r>
          <a:r>
            <a:rPr lang="it-IT" dirty="0" err="1"/>
            <a:t>present</a:t>
          </a:r>
          <a:r>
            <a:rPr lang="it-IT" dirty="0"/>
            <a:t> stories with different voices and combine </a:t>
          </a:r>
          <a:r>
            <a:rPr lang="it-IT" dirty="0" err="1"/>
            <a:t>speaking</a:t>
          </a:r>
          <a:r>
            <a:rPr lang="it-IT" dirty="0"/>
            <a:t> with actions or sound </a:t>
          </a:r>
          <a:r>
            <a:rPr lang="it-IT" dirty="0" err="1"/>
            <a:t>effects</a:t>
          </a:r>
          <a:r>
            <a:rPr lang="it-IT" dirty="0"/>
            <a:t>.</a:t>
          </a:r>
        </a:p>
      </dgm:t>
    </dgm:pt>
    <dgm:pt modelId="{B95ACDFF-F726-465A-A510-5CB2D76EF2DF}" type="parTrans" cxnId="{6A2B39BD-F05F-4EDA-9A5E-D4C8AD1CFF9F}">
      <dgm:prSet/>
      <dgm:spPr/>
      <dgm:t>
        <a:bodyPr/>
        <a:lstStyle/>
        <a:p>
          <a:endParaRPr lang="it-IT"/>
        </a:p>
      </dgm:t>
    </dgm:pt>
    <dgm:pt modelId="{F7082126-4E87-4CEF-A5E3-61DE366F1429}" type="sibTrans" cxnId="{6A2B39BD-F05F-4EDA-9A5E-D4C8AD1CFF9F}">
      <dgm:prSet/>
      <dgm:spPr/>
      <dgm:t>
        <a:bodyPr/>
        <a:lstStyle/>
        <a:p>
          <a:endParaRPr lang="it-IT"/>
        </a:p>
      </dgm:t>
    </dgm:pt>
    <dgm:pt modelId="{A2C9C37B-8F92-423D-BEFC-B643E5A2A5F3}">
      <dgm:prSet phldrT="[Testo]"/>
      <dgm:spPr/>
      <dgm:t>
        <a:bodyPr/>
        <a:lstStyle/>
        <a:p>
          <a:r>
            <a:rPr lang="it-IT" b="1" dirty="0"/>
            <a:t>Oral reading mode</a:t>
          </a:r>
        </a:p>
      </dgm:t>
    </dgm:pt>
    <dgm:pt modelId="{9FD06F76-00D0-42A7-80CF-5F6C8572275C}" type="parTrans" cxnId="{AC47C72D-EB35-4E20-95F1-83172EE70293}">
      <dgm:prSet/>
      <dgm:spPr/>
      <dgm:t>
        <a:bodyPr/>
        <a:lstStyle/>
        <a:p>
          <a:endParaRPr lang="it-IT"/>
        </a:p>
      </dgm:t>
    </dgm:pt>
    <dgm:pt modelId="{84580CB8-73C6-4A82-B08A-BCD18F29110E}" type="sibTrans" cxnId="{AC47C72D-EB35-4E20-95F1-83172EE70293}">
      <dgm:prSet/>
      <dgm:spPr/>
      <dgm:t>
        <a:bodyPr/>
        <a:lstStyle/>
        <a:p>
          <a:endParaRPr lang="it-IT"/>
        </a:p>
      </dgm:t>
    </dgm:pt>
    <dgm:pt modelId="{04F4B82D-F279-46FC-91F3-C595B5E07872}">
      <dgm:prSet phldrT="[Testo]"/>
      <dgm:spPr/>
      <dgm:t>
        <a:bodyPr/>
        <a:lstStyle/>
        <a:p>
          <a:r>
            <a:rPr lang="it-IT" dirty="0"/>
            <a:t>The robot leads </a:t>
          </a:r>
          <a:r>
            <a:rPr lang="it-IT" dirty="0" err="1"/>
            <a:t>students</a:t>
          </a:r>
          <a:r>
            <a:rPr lang="it-IT" dirty="0"/>
            <a:t> to recite </a:t>
          </a:r>
          <a:r>
            <a:rPr lang="it-IT" dirty="0" err="1"/>
            <a:t>vocabulary</a:t>
          </a:r>
          <a:r>
            <a:rPr lang="it-IT" dirty="0"/>
            <a:t> and </a:t>
          </a:r>
          <a:r>
            <a:rPr lang="it-IT" dirty="0" err="1"/>
            <a:t>sentences</a:t>
          </a:r>
          <a:r>
            <a:rPr lang="it-IT" dirty="0"/>
            <a:t>.</a:t>
          </a:r>
        </a:p>
      </dgm:t>
    </dgm:pt>
    <dgm:pt modelId="{7E8026C7-F0A4-4A64-9FE5-F684DC98F04A}" type="parTrans" cxnId="{81E22163-FC34-49E5-89C4-64CB06B40F4A}">
      <dgm:prSet/>
      <dgm:spPr/>
      <dgm:t>
        <a:bodyPr/>
        <a:lstStyle/>
        <a:p>
          <a:endParaRPr lang="it-IT"/>
        </a:p>
      </dgm:t>
    </dgm:pt>
    <dgm:pt modelId="{74D0EA7A-6B6B-4474-8AF8-FD2BC63EED05}" type="sibTrans" cxnId="{81E22163-FC34-49E5-89C4-64CB06B40F4A}">
      <dgm:prSet/>
      <dgm:spPr/>
      <dgm:t>
        <a:bodyPr/>
        <a:lstStyle/>
        <a:p>
          <a:endParaRPr lang="it-IT"/>
        </a:p>
      </dgm:t>
    </dgm:pt>
    <dgm:pt modelId="{3C2FCDB7-D75D-4C32-B635-E34A718D2DC1}">
      <dgm:prSet phldrT="[Testo]"/>
      <dgm:spPr/>
      <dgm:t>
        <a:bodyPr/>
        <a:lstStyle/>
        <a:p>
          <a:r>
            <a:rPr lang="it-IT" dirty="0"/>
            <a:t>Students </a:t>
          </a:r>
          <a:r>
            <a:rPr lang="it-IT" dirty="0" err="1"/>
            <a:t>exercising</a:t>
          </a:r>
          <a:r>
            <a:rPr lang="it-IT" dirty="0"/>
            <a:t> </a:t>
          </a:r>
          <a:r>
            <a:rPr lang="it-IT" dirty="0" err="1"/>
            <a:t>their</a:t>
          </a:r>
          <a:r>
            <a:rPr lang="it-IT" dirty="0"/>
            <a:t> </a:t>
          </a:r>
          <a:r>
            <a:rPr lang="it-IT" dirty="0" err="1"/>
            <a:t>verbal</a:t>
          </a:r>
          <a:r>
            <a:rPr lang="it-IT" dirty="0"/>
            <a:t> </a:t>
          </a:r>
          <a:r>
            <a:rPr lang="it-IT" dirty="0" err="1"/>
            <a:t>ability</a:t>
          </a:r>
          <a:r>
            <a:rPr lang="it-IT" dirty="0"/>
            <a:t> </a:t>
          </a:r>
          <a:r>
            <a:rPr lang="it-IT" dirty="0" err="1"/>
            <a:t>will</a:t>
          </a:r>
          <a:r>
            <a:rPr lang="it-IT" dirty="0"/>
            <a:t> </a:t>
          </a:r>
          <a:r>
            <a:rPr lang="it-IT" dirty="0" err="1"/>
            <a:t>learn</a:t>
          </a:r>
          <a:r>
            <a:rPr lang="it-IT" dirty="0"/>
            <a:t> to </a:t>
          </a:r>
          <a:r>
            <a:rPr lang="it-IT" dirty="0" err="1"/>
            <a:t>speak</a:t>
          </a:r>
          <a:r>
            <a:rPr lang="it-IT" dirty="0"/>
            <a:t> more </a:t>
          </a:r>
          <a:r>
            <a:rPr lang="it-IT" dirty="0" err="1"/>
            <a:t>fluently</a:t>
          </a:r>
          <a:r>
            <a:rPr lang="it-IT" dirty="0"/>
            <a:t>.</a:t>
          </a:r>
        </a:p>
      </dgm:t>
    </dgm:pt>
    <dgm:pt modelId="{0FB05FB8-328B-4562-8F57-6EF2CAFDBEC0}" type="parTrans" cxnId="{A63C4027-9B58-4E93-9055-441EBB60F50D}">
      <dgm:prSet/>
      <dgm:spPr/>
      <dgm:t>
        <a:bodyPr/>
        <a:lstStyle/>
        <a:p>
          <a:endParaRPr lang="it-IT"/>
        </a:p>
      </dgm:t>
    </dgm:pt>
    <dgm:pt modelId="{6DDE8595-CE08-4FA6-9295-46FD80207383}" type="sibTrans" cxnId="{A63C4027-9B58-4E93-9055-441EBB60F50D}">
      <dgm:prSet/>
      <dgm:spPr/>
      <dgm:t>
        <a:bodyPr/>
        <a:lstStyle/>
        <a:p>
          <a:endParaRPr lang="it-IT"/>
        </a:p>
      </dgm:t>
    </dgm:pt>
    <dgm:pt modelId="{B1E7B0FF-C431-4F2C-92DA-4DC479A1C22C}">
      <dgm:prSet phldrT="[Testo]"/>
      <dgm:spPr/>
      <dgm:t>
        <a:bodyPr/>
        <a:lstStyle/>
        <a:p>
          <a:r>
            <a:rPr lang="it-IT" b="1" dirty="0"/>
            <a:t>Cheerleader mode</a:t>
          </a:r>
        </a:p>
      </dgm:t>
    </dgm:pt>
    <dgm:pt modelId="{87B30065-E5C8-450F-BFD5-BCAFC9A1A207}" type="parTrans" cxnId="{D846EAD1-DA0F-43DD-A037-27679AEBECA8}">
      <dgm:prSet/>
      <dgm:spPr/>
      <dgm:t>
        <a:bodyPr/>
        <a:lstStyle/>
        <a:p>
          <a:endParaRPr lang="it-IT"/>
        </a:p>
      </dgm:t>
    </dgm:pt>
    <dgm:pt modelId="{BE995831-EF12-4F9B-92F0-EF4BD01290A9}" type="sibTrans" cxnId="{D846EAD1-DA0F-43DD-A037-27679AEBECA8}">
      <dgm:prSet/>
      <dgm:spPr/>
      <dgm:t>
        <a:bodyPr/>
        <a:lstStyle/>
        <a:p>
          <a:endParaRPr lang="it-IT"/>
        </a:p>
      </dgm:t>
    </dgm:pt>
    <dgm:pt modelId="{4C4D1B21-A3AD-4A01-9BCE-518C59D02BAC}">
      <dgm:prSet phldrT="[Testo]"/>
      <dgm:spPr/>
      <dgm:t>
        <a:bodyPr/>
        <a:lstStyle/>
        <a:p>
          <a:r>
            <a:rPr lang="it-IT" dirty="0"/>
            <a:t>The robot </a:t>
          </a:r>
          <a:r>
            <a:rPr lang="it-IT" dirty="0" err="1"/>
            <a:t>encourages</a:t>
          </a:r>
          <a:r>
            <a:rPr lang="it-IT" dirty="0"/>
            <a:t> </a:t>
          </a:r>
          <a:r>
            <a:rPr lang="it-IT" dirty="0" err="1"/>
            <a:t>students</a:t>
          </a:r>
          <a:r>
            <a:rPr lang="it-IT" dirty="0"/>
            <a:t> to partecipate in the games.</a:t>
          </a:r>
        </a:p>
      </dgm:t>
    </dgm:pt>
    <dgm:pt modelId="{8BBA50B2-E893-4640-B157-A97C75A7DF8A}" type="parTrans" cxnId="{411B8BBC-EDE4-41E5-865F-70EF98380258}">
      <dgm:prSet/>
      <dgm:spPr/>
      <dgm:t>
        <a:bodyPr/>
        <a:lstStyle/>
        <a:p>
          <a:endParaRPr lang="it-IT"/>
        </a:p>
      </dgm:t>
    </dgm:pt>
    <dgm:pt modelId="{CDA2B45E-8B56-4FE8-A2A6-56DB1C72DA26}" type="sibTrans" cxnId="{411B8BBC-EDE4-41E5-865F-70EF98380258}">
      <dgm:prSet/>
      <dgm:spPr/>
      <dgm:t>
        <a:bodyPr/>
        <a:lstStyle/>
        <a:p>
          <a:endParaRPr lang="it-IT"/>
        </a:p>
      </dgm:t>
    </dgm:pt>
    <dgm:pt modelId="{17DFAAF0-7133-427A-B959-90795D67F1FB}">
      <dgm:prSet phldrT="[Testo]"/>
      <dgm:spPr/>
      <dgm:t>
        <a:bodyPr/>
        <a:lstStyle/>
        <a:p>
          <a:r>
            <a:rPr lang="it-IT" dirty="0"/>
            <a:t>When a team/</a:t>
          </a:r>
          <a:r>
            <a:rPr lang="it-IT" dirty="0" err="1"/>
            <a:t>child</a:t>
          </a:r>
          <a:r>
            <a:rPr lang="it-IT" dirty="0"/>
            <a:t> </a:t>
          </a:r>
          <a:r>
            <a:rPr lang="it-IT" dirty="0" err="1"/>
            <a:t>wins</a:t>
          </a:r>
          <a:r>
            <a:rPr lang="it-IT" dirty="0"/>
            <a:t>, the robot </a:t>
          </a:r>
          <a:r>
            <a:rPr lang="it-IT" dirty="0" err="1"/>
            <a:t>will</a:t>
          </a:r>
          <a:r>
            <a:rPr lang="it-IT" dirty="0"/>
            <a:t> </a:t>
          </a:r>
          <a:r>
            <a:rPr lang="it-IT" dirty="0" err="1"/>
            <a:t>dange</a:t>
          </a:r>
          <a:r>
            <a:rPr lang="it-IT" dirty="0"/>
            <a:t> and </a:t>
          </a:r>
          <a:r>
            <a:rPr lang="it-IT" dirty="0" err="1"/>
            <a:t>shout</a:t>
          </a:r>
          <a:r>
            <a:rPr lang="it-IT" dirty="0"/>
            <a:t> for </a:t>
          </a:r>
          <a:r>
            <a:rPr lang="it-IT" dirty="0" err="1"/>
            <a:t>joy</a:t>
          </a:r>
          <a:r>
            <a:rPr lang="it-IT" dirty="0"/>
            <a:t>.</a:t>
          </a:r>
        </a:p>
      </dgm:t>
    </dgm:pt>
    <dgm:pt modelId="{3AA7AD81-C616-44ED-85EE-77E5A2AC0E0E}" type="parTrans" cxnId="{3216957B-70EB-43EC-8AF8-C0B4FA088C14}">
      <dgm:prSet/>
      <dgm:spPr/>
      <dgm:t>
        <a:bodyPr/>
        <a:lstStyle/>
        <a:p>
          <a:endParaRPr lang="it-IT"/>
        </a:p>
      </dgm:t>
    </dgm:pt>
    <dgm:pt modelId="{1E1BF602-EDDA-48E8-B9DF-E12014A642DF}" type="sibTrans" cxnId="{3216957B-70EB-43EC-8AF8-C0B4FA088C14}">
      <dgm:prSet/>
      <dgm:spPr/>
      <dgm:t>
        <a:bodyPr/>
        <a:lstStyle/>
        <a:p>
          <a:endParaRPr lang="it-IT"/>
        </a:p>
      </dgm:t>
    </dgm:pt>
    <dgm:pt modelId="{F5A0B920-2096-4C39-BA98-2042F43DA668}">
      <dgm:prSet phldrT="[Testo]"/>
      <dgm:spPr/>
      <dgm:t>
        <a:bodyPr/>
        <a:lstStyle/>
        <a:p>
          <a:r>
            <a:rPr lang="it-IT" b="1" dirty="0"/>
            <a:t>Action </a:t>
          </a:r>
          <a:r>
            <a:rPr lang="it-IT" b="1" dirty="0" err="1"/>
            <a:t>command</a:t>
          </a:r>
          <a:r>
            <a:rPr lang="it-IT" b="1" dirty="0"/>
            <a:t> mode</a:t>
          </a:r>
        </a:p>
      </dgm:t>
    </dgm:pt>
    <dgm:pt modelId="{D2B21A51-126D-4627-ACA2-8336F3C36DB3}" type="parTrans" cxnId="{3E0FA7D2-914D-4178-A12F-76C6D67972E0}">
      <dgm:prSet/>
      <dgm:spPr/>
      <dgm:t>
        <a:bodyPr/>
        <a:lstStyle/>
        <a:p>
          <a:endParaRPr lang="it-IT"/>
        </a:p>
      </dgm:t>
    </dgm:pt>
    <dgm:pt modelId="{7D847077-F145-4C5E-B2E7-798556E59E6D}" type="sibTrans" cxnId="{3E0FA7D2-914D-4178-A12F-76C6D67972E0}">
      <dgm:prSet/>
      <dgm:spPr/>
      <dgm:t>
        <a:bodyPr/>
        <a:lstStyle/>
        <a:p>
          <a:endParaRPr lang="it-IT"/>
        </a:p>
      </dgm:t>
    </dgm:pt>
    <dgm:pt modelId="{9AE47B1A-EB91-415A-817C-0151324A9157}">
      <dgm:prSet phldrT="[Testo]"/>
      <dgm:spPr/>
      <dgm:t>
        <a:bodyPr/>
        <a:lstStyle/>
        <a:p>
          <a:r>
            <a:rPr lang="it-IT" b="1" dirty="0" err="1"/>
            <a:t>Question-answer</a:t>
          </a:r>
          <a:r>
            <a:rPr lang="it-IT" b="1" dirty="0"/>
            <a:t> mode</a:t>
          </a:r>
        </a:p>
      </dgm:t>
    </dgm:pt>
    <dgm:pt modelId="{BE43407A-BA9A-4CB0-B462-6544FA859C7A}" type="parTrans" cxnId="{5FF43A58-4AA3-4E4F-9CED-A012E7424550}">
      <dgm:prSet/>
      <dgm:spPr/>
      <dgm:t>
        <a:bodyPr/>
        <a:lstStyle/>
        <a:p>
          <a:endParaRPr lang="it-IT"/>
        </a:p>
      </dgm:t>
    </dgm:pt>
    <dgm:pt modelId="{B18A4A6F-C685-4C44-8B14-A949E5ADE044}" type="sibTrans" cxnId="{5FF43A58-4AA3-4E4F-9CED-A012E7424550}">
      <dgm:prSet/>
      <dgm:spPr/>
      <dgm:t>
        <a:bodyPr/>
        <a:lstStyle/>
        <a:p>
          <a:endParaRPr lang="it-IT"/>
        </a:p>
      </dgm:t>
    </dgm:pt>
    <dgm:pt modelId="{9D09EA53-8071-412A-BADA-8EF92F11A0F3}">
      <dgm:prSet phldrT="[Testo]"/>
      <dgm:spPr/>
      <dgm:t>
        <a:bodyPr/>
        <a:lstStyle/>
        <a:p>
          <a:r>
            <a:rPr lang="it-IT" dirty="0"/>
            <a:t>Children </a:t>
          </a:r>
          <a:r>
            <a:rPr lang="it-IT" dirty="0" err="1"/>
            <a:t>acquire</a:t>
          </a:r>
          <a:r>
            <a:rPr lang="it-IT" dirty="0"/>
            <a:t> </a:t>
          </a:r>
          <a:r>
            <a:rPr lang="it-IT" dirty="0" err="1"/>
            <a:t>comprehension</a:t>
          </a:r>
          <a:r>
            <a:rPr lang="it-IT" dirty="0"/>
            <a:t> </a:t>
          </a:r>
          <a:r>
            <a:rPr lang="it-IT" dirty="0" err="1"/>
            <a:t>ability</a:t>
          </a:r>
          <a:r>
            <a:rPr lang="it-IT" dirty="0"/>
            <a:t> by </a:t>
          </a:r>
          <a:r>
            <a:rPr lang="it-IT" dirty="0" err="1"/>
            <a:t>responding</a:t>
          </a:r>
          <a:r>
            <a:rPr lang="it-IT" dirty="0"/>
            <a:t> to </a:t>
          </a:r>
          <a:r>
            <a:rPr lang="it-IT" dirty="0" err="1"/>
            <a:t>commands</a:t>
          </a:r>
          <a:r>
            <a:rPr lang="it-IT" dirty="0"/>
            <a:t>.</a:t>
          </a:r>
        </a:p>
      </dgm:t>
    </dgm:pt>
    <dgm:pt modelId="{A143C192-F0A6-4695-BB32-54256E23D323}" type="parTrans" cxnId="{DB9AE0E7-663E-4006-AE18-816D51171288}">
      <dgm:prSet/>
      <dgm:spPr/>
      <dgm:t>
        <a:bodyPr/>
        <a:lstStyle/>
        <a:p>
          <a:endParaRPr lang="it-IT"/>
        </a:p>
      </dgm:t>
    </dgm:pt>
    <dgm:pt modelId="{FCBD8E39-5741-4301-A5B9-1D89D7D62FF6}" type="sibTrans" cxnId="{DB9AE0E7-663E-4006-AE18-816D51171288}">
      <dgm:prSet/>
      <dgm:spPr/>
      <dgm:t>
        <a:bodyPr/>
        <a:lstStyle/>
        <a:p>
          <a:endParaRPr lang="it-IT"/>
        </a:p>
      </dgm:t>
    </dgm:pt>
    <dgm:pt modelId="{3C8D70F6-ABA4-4B35-A6F7-BFF9B0080EB5}">
      <dgm:prSet phldrT="[Testo]"/>
      <dgm:spPr/>
      <dgm:t>
        <a:bodyPr/>
        <a:lstStyle/>
        <a:p>
          <a:r>
            <a:rPr lang="it-IT" dirty="0"/>
            <a:t>The robot </a:t>
          </a:r>
          <a:r>
            <a:rPr lang="it-IT" dirty="0" err="1"/>
            <a:t>asks</a:t>
          </a:r>
          <a:r>
            <a:rPr lang="it-IT" dirty="0"/>
            <a:t> </a:t>
          </a:r>
          <a:r>
            <a:rPr lang="it-IT" dirty="0" err="1"/>
            <a:t>students</a:t>
          </a:r>
          <a:r>
            <a:rPr lang="it-IT" dirty="0"/>
            <a:t> to </a:t>
          </a:r>
          <a:r>
            <a:rPr lang="it-IT" dirty="0" err="1"/>
            <a:t>perform</a:t>
          </a:r>
          <a:r>
            <a:rPr lang="it-IT" dirty="0"/>
            <a:t> a task and viceversa.</a:t>
          </a:r>
        </a:p>
      </dgm:t>
    </dgm:pt>
    <dgm:pt modelId="{F021A2D7-287B-4343-81B8-EE55AA12388D}" type="parTrans" cxnId="{30A952A9-4931-45FE-B9DF-9AB49BFD15AE}">
      <dgm:prSet/>
      <dgm:spPr/>
      <dgm:t>
        <a:bodyPr/>
        <a:lstStyle/>
        <a:p>
          <a:endParaRPr lang="it-IT"/>
        </a:p>
      </dgm:t>
    </dgm:pt>
    <dgm:pt modelId="{B05B24C1-9D7C-4B3B-9D50-5A36C21077D3}" type="sibTrans" cxnId="{30A952A9-4931-45FE-B9DF-9AB49BFD15AE}">
      <dgm:prSet/>
      <dgm:spPr/>
      <dgm:t>
        <a:bodyPr/>
        <a:lstStyle/>
        <a:p>
          <a:endParaRPr lang="it-IT"/>
        </a:p>
      </dgm:t>
    </dgm:pt>
    <dgm:pt modelId="{080307CE-174F-45F8-A73B-AA2FD2F66B8C}">
      <dgm:prSet phldrT="[Testo]"/>
      <dgm:spPr/>
      <dgm:t>
        <a:bodyPr/>
        <a:lstStyle/>
        <a:p>
          <a:r>
            <a:rPr lang="it-IT" dirty="0"/>
            <a:t>Students are </a:t>
          </a:r>
          <a:r>
            <a:rPr lang="it-IT" dirty="0" err="1"/>
            <a:t>encouraged</a:t>
          </a:r>
          <a:r>
            <a:rPr lang="it-IT" dirty="0"/>
            <a:t> to use the </a:t>
          </a:r>
          <a:r>
            <a:rPr lang="it-IT" dirty="0" err="1"/>
            <a:t>foreigh</a:t>
          </a:r>
          <a:r>
            <a:rPr lang="it-IT" dirty="0"/>
            <a:t> </a:t>
          </a:r>
          <a:r>
            <a:rPr lang="it-IT" dirty="0" err="1"/>
            <a:t>language</a:t>
          </a:r>
          <a:r>
            <a:rPr lang="it-IT" dirty="0"/>
            <a:t> to </a:t>
          </a:r>
          <a:r>
            <a:rPr lang="it-IT" dirty="0" err="1"/>
            <a:t>communicate</a:t>
          </a:r>
          <a:r>
            <a:rPr lang="it-IT" dirty="0"/>
            <a:t> and </a:t>
          </a:r>
          <a:r>
            <a:rPr lang="it-IT" dirty="0" err="1"/>
            <a:t>improve</a:t>
          </a:r>
          <a:r>
            <a:rPr lang="it-IT" dirty="0"/>
            <a:t> </a:t>
          </a:r>
          <a:r>
            <a:rPr lang="it-IT" dirty="0" err="1"/>
            <a:t>their</a:t>
          </a:r>
          <a:r>
            <a:rPr lang="it-IT" dirty="0"/>
            <a:t> competence.</a:t>
          </a:r>
        </a:p>
      </dgm:t>
    </dgm:pt>
    <dgm:pt modelId="{92D58FEF-B5D2-43AB-83D2-435DF85C80CD}" type="parTrans" cxnId="{6642BD73-0D17-4AD3-975F-2556BC80C59C}">
      <dgm:prSet/>
      <dgm:spPr/>
      <dgm:t>
        <a:bodyPr/>
        <a:lstStyle/>
        <a:p>
          <a:endParaRPr lang="it-IT"/>
        </a:p>
      </dgm:t>
    </dgm:pt>
    <dgm:pt modelId="{B7B4A49E-751C-4446-80AC-C904583D8930}" type="sibTrans" cxnId="{6642BD73-0D17-4AD3-975F-2556BC80C59C}">
      <dgm:prSet/>
      <dgm:spPr/>
      <dgm:t>
        <a:bodyPr/>
        <a:lstStyle/>
        <a:p>
          <a:endParaRPr lang="it-IT"/>
        </a:p>
      </dgm:t>
    </dgm:pt>
    <dgm:pt modelId="{4D7660EC-BE01-40D8-9836-527B0BD5ADEA}">
      <dgm:prSet phldrT="[Testo]"/>
      <dgm:spPr/>
      <dgm:t>
        <a:bodyPr/>
        <a:lstStyle/>
        <a:p>
          <a:r>
            <a:rPr lang="it-IT" dirty="0"/>
            <a:t>The robot can chat with a </a:t>
          </a:r>
          <a:r>
            <a:rPr lang="it-IT" dirty="0" err="1"/>
            <a:t>child</a:t>
          </a:r>
          <a:r>
            <a:rPr lang="it-IT" dirty="0"/>
            <a:t> and </a:t>
          </a:r>
          <a:r>
            <a:rPr lang="it-IT" dirty="0" err="1"/>
            <a:t>invite</a:t>
          </a:r>
          <a:r>
            <a:rPr lang="it-IT" dirty="0"/>
            <a:t> </a:t>
          </a:r>
          <a:r>
            <a:rPr lang="it-IT" dirty="0" err="1"/>
            <a:t>him</a:t>
          </a:r>
          <a:r>
            <a:rPr lang="it-IT" dirty="0"/>
            <a:t>/</a:t>
          </a:r>
          <a:r>
            <a:rPr lang="it-IT" dirty="0" err="1"/>
            <a:t>her</a:t>
          </a:r>
          <a:r>
            <a:rPr lang="it-IT" dirty="0"/>
            <a:t> to continue </a:t>
          </a:r>
          <a:r>
            <a:rPr lang="it-IT" dirty="0" err="1"/>
            <a:t>talking</a:t>
          </a:r>
          <a:r>
            <a:rPr lang="it-IT" dirty="0"/>
            <a:t>.</a:t>
          </a:r>
        </a:p>
      </dgm:t>
    </dgm:pt>
    <dgm:pt modelId="{C8A462AC-A019-4400-909B-8350E23B9CF5}" type="parTrans" cxnId="{69786FF1-9CCC-4AB1-B601-62E907386237}">
      <dgm:prSet/>
      <dgm:spPr/>
      <dgm:t>
        <a:bodyPr/>
        <a:lstStyle/>
        <a:p>
          <a:endParaRPr lang="it-IT"/>
        </a:p>
      </dgm:t>
    </dgm:pt>
    <dgm:pt modelId="{EC093CBE-8503-46CE-BA2A-F6DD9A5B675F}" type="sibTrans" cxnId="{69786FF1-9CCC-4AB1-B601-62E907386237}">
      <dgm:prSet/>
      <dgm:spPr/>
      <dgm:t>
        <a:bodyPr/>
        <a:lstStyle/>
        <a:p>
          <a:endParaRPr lang="it-IT"/>
        </a:p>
      </dgm:t>
    </dgm:pt>
    <dgm:pt modelId="{E50E507A-17E8-4C95-8082-C1B43C5D3BB8}">
      <dgm:prSet phldrT="[Testo]"/>
      <dgm:spPr/>
      <dgm:t>
        <a:bodyPr/>
        <a:lstStyle/>
        <a:p>
          <a:r>
            <a:rPr lang="it-IT" dirty="0"/>
            <a:t>In the </a:t>
          </a:r>
          <a:r>
            <a:rPr lang="it-IT" dirty="0" err="1"/>
            <a:t>meanwhile</a:t>
          </a:r>
          <a:r>
            <a:rPr lang="it-IT" dirty="0"/>
            <a:t>, the </a:t>
          </a:r>
          <a:r>
            <a:rPr lang="it-IT" dirty="0" err="1"/>
            <a:t>teacher</a:t>
          </a:r>
          <a:r>
            <a:rPr lang="it-IT" dirty="0"/>
            <a:t> can focus on </a:t>
          </a:r>
          <a:r>
            <a:rPr lang="it-IT" dirty="0" err="1"/>
            <a:t>students</a:t>
          </a:r>
          <a:r>
            <a:rPr lang="it-IT" dirty="0"/>
            <a:t>’ </a:t>
          </a:r>
          <a:r>
            <a:rPr lang="it-IT" dirty="0" err="1"/>
            <a:t>pronunciation</a:t>
          </a:r>
          <a:r>
            <a:rPr lang="it-IT" dirty="0"/>
            <a:t>.</a:t>
          </a:r>
        </a:p>
      </dgm:t>
    </dgm:pt>
    <dgm:pt modelId="{158B48DD-5B4A-4EB5-ACCF-F392F3FCC0E6}" type="parTrans" cxnId="{03E00094-BDB4-4E21-B644-BEC09EEF0B86}">
      <dgm:prSet/>
      <dgm:spPr/>
      <dgm:t>
        <a:bodyPr/>
        <a:lstStyle/>
        <a:p>
          <a:endParaRPr lang="it-IT"/>
        </a:p>
      </dgm:t>
    </dgm:pt>
    <dgm:pt modelId="{47E53D42-AE9B-4913-9772-A578BCB18E4C}" type="sibTrans" cxnId="{03E00094-BDB4-4E21-B644-BEC09EEF0B86}">
      <dgm:prSet/>
      <dgm:spPr/>
      <dgm:t>
        <a:bodyPr/>
        <a:lstStyle/>
        <a:p>
          <a:endParaRPr lang="it-IT"/>
        </a:p>
      </dgm:t>
    </dgm:pt>
    <dgm:pt modelId="{CDA51577-F9E8-473C-B9EF-798654290E77}">
      <dgm:prSet phldrT="[Testo]"/>
      <dgm:spPr/>
      <dgm:t>
        <a:bodyPr/>
        <a:lstStyle/>
        <a:p>
          <a:r>
            <a:rPr lang="it-IT" dirty="0"/>
            <a:t>In this way, </a:t>
          </a:r>
          <a:r>
            <a:rPr lang="it-IT" dirty="0" err="1"/>
            <a:t>children</a:t>
          </a:r>
          <a:r>
            <a:rPr lang="it-IT" dirty="0"/>
            <a:t> are </a:t>
          </a:r>
          <a:r>
            <a:rPr lang="it-IT" dirty="0" err="1"/>
            <a:t>encouraged</a:t>
          </a:r>
          <a:r>
            <a:rPr lang="it-IT" dirty="0"/>
            <a:t> to partecipate in the learning activities.</a:t>
          </a:r>
        </a:p>
      </dgm:t>
    </dgm:pt>
    <dgm:pt modelId="{30B5CCDF-4EA6-4AB0-A594-0F2898D87FA2}" type="parTrans" cxnId="{8E8A11E6-CF54-4A38-88D8-4E4125DEA81C}">
      <dgm:prSet/>
      <dgm:spPr/>
      <dgm:t>
        <a:bodyPr/>
        <a:lstStyle/>
        <a:p>
          <a:endParaRPr lang="it-IT"/>
        </a:p>
      </dgm:t>
    </dgm:pt>
    <dgm:pt modelId="{D01F6CF6-193A-463D-9DCC-8160D68AA981}" type="sibTrans" cxnId="{8E8A11E6-CF54-4A38-88D8-4E4125DEA81C}">
      <dgm:prSet/>
      <dgm:spPr/>
      <dgm:t>
        <a:bodyPr/>
        <a:lstStyle/>
        <a:p>
          <a:endParaRPr lang="it-IT"/>
        </a:p>
      </dgm:t>
    </dgm:pt>
    <dgm:pt modelId="{96792717-C30C-4A74-BAF4-1208F350BAB1}">
      <dgm:prSet phldrT="[Testo]"/>
      <dgm:spPr/>
      <dgm:t>
        <a:bodyPr/>
        <a:lstStyle/>
        <a:p>
          <a:r>
            <a:rPr lang="it-IT"/>
            <a:t>Telling a story in an effective way to stimulate students to learn a language.</a:t>
          </a:r>
          <a:endParaRPr lang="it-IT" dirty="0"/>
        </a:p>
      </dgm:t>
    </dgm:pt>
    <dgm:pt modelId="{1CF062E7-8CA9-40E3-8BCA-08CAD0561011}" type="parTrans" cxnId="{E0A86109-A7AD-47A5-BF5C-DABFC5BA7AE9}">
      <dgm:prSet/>
      <dgm:spPr/>
      <dgm:t>
        <a:bodyPr/>
        <a:lstStyle/>
        <a:p>
          <a:endParaRPr lang="it-IT"/>
        </a:p>
      </dgm:t>
    </dgm:pt>
    <dgm:pt modelId="{9E2041C4-A647-4C9B-9F62-7F35D571EAAC}" type="sibTrans" cxnId="{E0A86109-A7AD-47A5-BF5C-DABFC5BA7AE9}">
      <dgm:prSet/>
      <dgm:spPr/>
      <dgm:t>
        <a:bodyPr/>
        <a:lstStyle/>
        <a:p>
          <a:endParaRPr lang="it-IT"/>
        </a:p>
      </dgm:t>
    </dgm:pt>
    <dgm:pt modelId="{1C013B71-BD74-4D3A-83EB-950FB1FAFDC9}" type="pres">
      <dgm:prSet presAssocID="{7C9E4D59-66D5-473A-B98C-F0510D2AA100}" presName="Name0" presStyleCnt="0">
        <dgm:presLayoutVars>
          <dgm:dir/>
          <dgm:resizeHandles val="exact"/>
        </dgm:presLayoutVars>
      </dgm:prSet>
      <dgm:spPr/>
    </dgm:pt>
    <dgm:pt modelId="{0C6DC0F0-F7DD-44CB-9C69-D68245B3E139}" type="pres">
      <dgm:prSet presAssocID="{1DA5F780-8790-4A22-9F35-27A62F1755FA}" presName="node" presStyleLbl="node1" presStyleIdx="0" presStyleCnt="5">
        <dgm:presLayoutVars>
          <dgm:bulletEnabled val="1"/>
        </dgm:presLayoutVars>
      </dgm:prSet>
      <dgm:spPr/>
    </dgm:pt>
    <dgm:pt modelId="{1D851DF1-D52A-4BD7-9421-32B235CEEA42}" type="pres">
      <dgm:prSet presAssocID="{B1442F9E-F98C-468D-9CE5-CE2E59FBF362}" presName="sibTrans" presStyleCnt="0"/>
      <dgm:spPr/>
    </dgm:pt>
    <dgm:pt modelId="{FFB37BB0-D16C-45D5-A974-9A479BD8AC86}" type="pres">
      <dgm:prSet presAssocID="{A2C9C37B-8F92-423D-BEFC-B643E5A2A5F3}" presName="node" presStyleLbl="node1" presStyleIdx="1" presStyleCnt="5">
        <dgm:presLayoutVars>
          <dgm:bulletEnabled val="1"/>
        </dgm:presLayoutVars>
      </dgm:prSet>
      <dgm:spPr/>
    </dgm:pt>
    <dgm:pt modelId="{6EE00BFC-6C63-45F6-B332-6B383108F0CF}" type="pres">
      <dgm:prSet presAssocID="{84580CB8-73C6-4A82-B08A-BCD18F29110E}" presName="sibTrans" presStyleCnt="0"/>
      <dgm:spPr/>
    </dgm:pt>
    <dgm:pt modelId="{1F972685-2252-4CC4-A3E8-36EAD97CD4A6}" type="pres">
      <dgm:prSet presAssocID="{B1E7B0FF-C431-4F2C-92DA-4DC479A1C22C}" presName="node" presStyleLbl="node1" presStyleIdx="2" presStyleCnt="5">
        <dgm:presLayoutVars>
          <dgm:bulletEnabled val="1"/>
        </dgm:presLayoutVars>
      </dgm:prSet>
      <dgm:spPr/>
    </dgm:pt>
    <dgm:pt modelId="{463FB169-7546-454E-AAD6-C27BBB1A2171}" type="pres">
      <dgm:prSet presAssocID="{BE995831-EF12-4F9B-92F0-EF4BD01290A9}" presName="sibTrans" presStyleCnt="0"/>
      <dgm:spPr/>
    </dgm:pt>
    <dgm:pt modelId="{0F066FA7-38DD-4A48-900A-E947182A38D0}" type="pres">
      <dgm:prSet presAssocID="{F5A0B920-2096-4C39-BA98-2042F43DA668}" presName="node" presStyleLbl="node1" presStyleIdx="3" presStyleCnt="5">
        <dgm:presLayoutVars>
          <dgm:bulletEnabled val="1"/>
        </dgm:presLayoutVars>
      </dgm:prSet>
      <dgm:spPr/>
    </dgm:pt>
    <dgm:pt modelId="{EC27566E-6A8A-4509-8632-2E0CA382380D}" type="pres">
      <dgm:prSet presAssocID="{7D847077-F145-4C5E-B2E7-798556E59E6D}" presName="sibTrans" presStyleCnt="0"/>
      <dgm:spPr/>
    </dgm:pt>
    <dgm:pt modelId="{767337D9-E9D8-4806-A8C0-E3EAED876C69}" type="pres">
      <dgm:prSet presAssocID="{9AE47B1A-EB91-415A-817C-0151324A9157}" presName="node" presStyleLbl="node1" presStyleIdx="4" presStyleCnt="5">
        <dgm:presLayoutVars>
          <dgm:bulletEnabled val="1"/>
        </dgm:presLayoutVars>
      </dgm:prSet>
      <dgm:spPr/>
    </dgm:pt>
  </dgm:ptLst>
  <dgm:cxnLst>
    <dgm:cxn modelId="{E0A86109-A7AD-47A5-BF5C-DABFC5BA7AE9}" srcId="{1DA5F780-8790-4A22-9F35-27A62F1755FA}" destId="{96792717-C30C-4A74-BAF4-1208F350BAB1}" srcOrd="1" destOrd="0" parTransId="{1CF062E7-8CA9-40E3-8BCA-08CAD0561011}" sibTransId="{9E2041C4-A647-4C9B-9F62-7F35D571EAAC}"/>
    <dgm:cxn modelId="{E9225110-ED61-401D-AFF5-003A89D8BC6B}" srcId="{7C9E4D59-66D5-473A-B98C-F0510D2AA100}" destId="{1DA5F780-8790-4A22-9F35-27A62F1755FA}" srcOrd="0" destOrd="0" parTransId="{235EDE8E-094A-4F05-9C0C-A85A76DB9141}" sibTransId="{B1442F9E-F98C-468D-9CE5-CE2E59FBF362}"/>
    <dgm:cxn modelId="{5BC68412-DA7B-4270-A90C-5503952070A6}" type="presOf" srcId="{A50E746C-5CBF-4DB6-ACBC-88709B89142C}" destId="{0C6DC0F0-F7DD-44CB-9C69-D68245B3E139}" srcOrd="0" destOrd="1" presId="urn:microsoft.com/office/officeart/2005/8/layout/hList6"/>
    <dgm:cxn modelId="{C1954C18-9F94-4589-99EC-839513604FA1}" type="presOf" srcId="{080307CE-174F-45F8-A73B-AA2FD2F66B8C}" destId="{767337D9-E9D8-4806-A8C0-E3EAED876C69}" srcOrd="0" destOrd="2" presId="urn:microsoft.com/office/officeart/2005/8/layout/hList6"/>
    <dgm:cxn modelId="{7D5E5F19-8BAF-41FE-9360-54956C8464D6}" type="presOf" srcId="{E50E507A-17E8-4C95-8082-C1B43C5D3BB8}" destId="{FFB37BB0-D16C-45D5-A974-9A479BD8AC86}" srcOrd="0" destOrd="3" presId="urn:microsoft.com/office/officeart/2005/8/layout/hList6"/>
    <dgm:cxn modelId="{A63C4027-9B58-4E93-9055-441EBB60F50D}" srcId="{A2C9C37B-8F92-423D-BEFC-B643E5A2A5F3}" destId="{3C2FCDB7-D75D-4C32-B635-E34A718D2DC1}" srcOrd="1" destOrd="0" parTransId="{0FB05FB8-328B-4562-8F57-6EF2CAFDBEC0}" sibTransId="{6DDE8595-CE08-4FA6-9295-46FD80207383}"/>
    <dgm:cxn modelId="{72082929-9230-4EBF-B59B-FCA30E012CDE}" type="presOf" srcId="{3C2FCDB7-D75D-4C32-B635-E34A718D2DC1}" destId="{FFB37BB0-D16C-45D5-A974-9A479BD8AC86}" srcOrd="0" destOrd="2" presId="urn:microsoft.com/office/officeart/2005/8/layout/hList6"/>
    <dgm:cxn modelId="{6698F62C-9B82-46C3-951A-F960BFD47AB6}" type="presOf" srcId="{96792717-C30C-4A74-BAF4-1208F350BAB1}" destId="{0C6DC0F0-F7DD-44CB-9C69-D68245B3E139}" srcOrd="0" destOrd="2" presId="urn:microsoft.com/office/officeart/2005/8/layout/hList6"/>
    <dgm:cxn modelId="{AC47C72D-EB35-4E20-95F1-83172EE70293}" srcId="{7C9E4D59-66D5-473A-B98C-F0510D2AA100}" destId="{A2C9C37B-8F92-423D-BEFC-B643E5A2A5F3}" srcOrd="1" destOrd="0" parTransId="{9FD06F76-00D0-42A7-80CF-5F6C8572275C}" sibTransId="{84580CB8-73C6-4A82-B08A-BCD18F29110E}"/>
    <dgm:cxn modelId="{81E22163-FC34-49E5-89C4-64CB06B40F4A}" srcId="{A2C9C37B-8F92-423D-BEFC-B643E5A2A5F3}" destId="{04F4B82D-F279-46FC-91F3-C595B5E07872}" srcOrd="0" destOrd="0" parTransId="{7E8026C7-F0A4-4A64-9FE5-F684DC98F04A}" sibTransId="{74D0EA7A-6B6B-4474-8AF8-FD2BC63EED05}"/>
    <dgm:cxn modelId="{1BD65B66-A527-48CB-8282-499937EECA5C}" type="presOf" srcId="{17DFAAF0-7133-427A-B959-90795D67F1FB}" destId="{1F972685-2252-4CC4-A3E8-36EAD97CD4A6}" srcOrd="0" destOrd="2" presId="urn:microsoft.com/office/officeart/2005/8/layout/hList6"/>
    <dgm:cxn modelId="{6642BD73-0D17-4AD3-975F-2556BC80C59C}" srcId="{9AE47B1A-EB91-415A-817C-0151324A9157}" destId="{080307CE-174F-45F8-A73B-AA2FD2F66B8C}" srcOrd="1" destOrd="0" parTransId="{92D58FEF-B5D2-43AB-83D2-435DF85C80CD}" sibTransId="{B7B4A49E-751C-4446-80AC-C904583D8930}"/>
    <dgm:cxn modelId="{EF5D6D76-FB8A-412B-BAF9-6567771B0FD6}" type="presOf" srcId="{4D7660EC-BE01-40D8-9836-527B0BD5ADEA}" destId="{767337D9-E9D8-4806-A8C0-E3EAED876C69}" srcOrd="0" destOrd="1" presId="urn:microsoft.com/office/officeart/2005/8/layout/hList6"/>
    <dgm:cxn modelId="{5FF43A58-4AA3-4E4F-9CED-A012E7424550}" srcId="{7C9E4D59-66D5-473A-B98C-F0510D2AA100}" destId="{9AE47B1A-EB91-415A-817C-0151324A9157}" srcOrd="4" destOrd="0" parTransId="{BE43407A-BA9A-4CB0-B462-6544FA859C7A}" sibTransId="{B18A4A6F-C685-4C44-8B14-A949E5ADE044}"/>
    <dgm:cxn modelId="{CAEE695A-2E87-46B6-8E0C-EBF8AE0B62C1}" type="presOf" srcId="{B1E7B0FF-C431-4F2C-92DA-4DC479A1C22C}" destId="{1F972685-2252-4CC4-A3E8-36EAD97CD4A6}" srcOrd="0" destOrd="0" presId="urn:microsoft.com/office/officeart/2005/8/layout/hList6"/>
    <dgm:cxn modelId="{3216957B-70EB-43EC-8AF8-C0B4FA088C14}" srcId="{B1E7B0FF-C431-4F2C-92DA-4DC479A1C22C}" destId="{17DFAAF0-7133-427A-B959-90795D67F1FB}" srcOrd="1" destOrd="0" parTransId="{3AA7AD81-C616-44ED-85EE-77E5A2AC0E0E}" sibTransId="{1E1BF602-EDDA-48E8-B9DF-E12014A642DF}"/>
    <dgm:cxn modelId="{03E00094-BDB4-4E21-B644-BEC09EEF0B86}" srcId="{A2C9C37B-8F92-423D-BEFC-B643E5A2A5F3}" destId="{E50E507A-17E8-4C95-8082-C1B43C5D3BB8}" srcOrd="2" destOrd="0" parTransId="{158B48DD-5B4A-4EB5-ACCF-F392F3FCC0E6}" sibTransId="{47E53D42-AE9B-4913-9772-A578BCB18E4C}"/>
    <dgm:cxn modelId="{30A952A9-4931-45FE-B9DF-9AB49BFD15AE}" srcId="{F5A0B920-2096-4C39-BA98-2042F43DA668}" destId="{3C8D70F6-ABA4-4B35-A6F7-BFF9B0080EB5}" srcOrd="0" destOrd="0" parTransId="{F021A2D7-287B-4343-81B8-EE55AA12388D}" sibTransId="{B05B24C1-9D7C-4B3B-9D50-5A36C21077D3}"/>
    <dgm:cxn modelId="{3D5F1EB5-E3B0-4050-990D-E34F2E3BE416}" type="presOf" srcId="{7C9E4D59-66D5-473A-B98C-F0510D2AA100}" destId="{1C013B71-BD74-4D3A-83EB-950FB1FAFDC9}" srcOrd="0" destOrd="0" presId="urn:microsoft.com/office/officeart/2005/8/layout/hList6"/>
    <dgm:cxn modelId="{6BE0BCB7-A3D1-45FB-8BEF-CA394E2D51CD}" type="presOf" srcId="{F5A0B920-2096-4C39-BA98-2042F43DA668}" destId="{0F066FA7-38DD-4A48-900A-E947182A38D0}" srcOrd="0" destOrd="0" presId="urn:microsoft.com/office/officeart/2005/8/layout/hList6"/>
    <dgm:cxn modelId="{411B8BBC-EDE4-41E5-865F-70EF98380258}" srcId="{B1E7B0FF-C431-4F2C-92DA-4DC479A1C22C}" destId="{4C4D1B21-A3AD-4A01-9BCE-518C59D02BAC}" srcOrd="0" destOrd="0" parTransId="{8BBA50B2-E893-4640-B157-A97C75A7DF8A}" sibTransId="{CDA2B45E-8B56-4FE8-A2A6-56DB1C72DA26}"/>
    <dgm:cxn modelId="{6A2B39BD-F05F-4EDA-9A5E-D4C8AD1CFF9F}" srcId="{1DA5F780-8790-4A22-9F35-27A62F1755FA}" destId="{A50E746C-5CBF-4DB6-ACBC-88709B89142C}" srcOrd="0" destOrd="0" parTransId="{B95ACDFF-F726-465A-A510-5CB2D76EF2DF}" sibTransId="{F7082126-4E87-4CEF-A5E3-61DE366F1429}"/>
    <dgm:cxn modelId="{533693C6-5BF4-42E7-BFB1-64FFB96016E9}" type="presOf" srcId="{04F4B82D-F279-46FC-91F3-C595B5E07872}" destId="{FFB37BB0-D16C-45D5-A974-9A479BD8AC86}" srcOrd="0" destOrd="1" presId="urn:microsoft.com/office/officeart/2005/8/layout/hList6"/>
    <dgm:cxn modelId="{193E4FC7-6E44-4EFB-BA9B-41750074E9ED}" type="presOf" srcId="{4C4D1B21-A3AD-4A01-9BCE-518C59D02BAC}" destId="{1F972685-2252-4CC4-A3E8-36EAD97CD4A6}" srcOrd="0" destOrd="1" presId="urn:microsoft.com/office/officeart/2005/8/layout/hList6"/>
    <dgm:cxn modelId="{975569D0-6810-4787-AA04-F78EA6AFD017}" type="presOf" srcId="{3C8D70F6-ABA4-4B35-A6F7-BFF9B0080EB5}" destId="{0F066FA7-38DD-4A48-900A-E947182A38D0}" srcOrd="0" destOrd="1" presId="urn:microsoft.com/office/officeart/2005/8/layout/hList6"/>
    <dgm:cxn modelId="{D846EAD1-DA0F-43DD-A037-27679AEBECA8}" srcId="{7C9E4D59-66D5-473A-B98C-F0510D2AA100}" destId="{B1E7B0FF-C431-4F2C-92DA-4DC479A1C22C}" srcOrd="2" destOrd="0" parTransId="{87B30065-E5C8-450F-BFD5-BCAFC9A1A207}" sibTransId="{BE995831-EF12-4F9B-92F0-EF4BD01290A9}"/>
    <dgm:cxn modelId="{3E0FA7D2-914D-4178-A12F-76C6D67972E0}" srcId="{7C9E4D59-66D5-473A-B98C-F0510D2AA100}" destId="{F5A0B920-2096-4C39-BA98-2042F43DA668}" srcOrd="3" destOrd="0" parTransId="{D2B21A51-126D-4627-ACA2-8336F3C36DB3}" sibTransId="{7D847077-F145-4C5E-B2E7-798556E59E6D}"/>
    <dgm:cxn modelId="{C00055E0-AFC9-4709-B7DF-5E4453BFAC00}" type="presOf" srcId="{A2C9C37B-8F92-423D-BEFC-B643E5A2A5F3}" destId="{FFB37BB0-D16C-45D5-A974-9A479BD8AC86}" srcOrd="0" destOrd="0" presId="urn:microsoft.com/office/officeart/2005/8/layout/hList6"/>
    <dgm:cxn modelId="{8E8A11E6-CF54-4A38-88D8-4E4125DEA81C}" srcId="{B1E7B0FF-C431-4F2C-92DA-4DC479A1C22C}" destId="{CDA51577-F9E8-473C-B9EF-798654290E77}" srcOrd="2" destOrd="0" parTransId="{30B5CCDF-4EA6-4AB0-A594-0F2898D87FA2}" sibTransId="{D01F6CF6-193A-463D-9DCC-8160D68AA981}"/>
    <dgm:cxn modelId="{3D507EE7-314F-4328-BC56-54C8F9B5C495}" type="presOf" srcId="{9AE47B1A-EB91-415A-817C-0151324A9157}" destId="{767337D9-E9D8-4806-A8C0-E3EAED876C69}" srcOrd="0" destOrd="0" presId="urn:microsoft.com/office/officeart/2005/8/layout/hList6"/>
    <dgm:cxn modelId="{DB9AE0E7-663E-4006-AE18-816D51171288}" srcId="{F5A0B920-2096-4C39-BA98-2042F43DA668}" destId="{9D09EA53-8071-412A-BADA-8EF92F11A0F3}" srcOrd="1" destOrd="0" parTransId="{A143C192-F0A6-4695-BB32-54256E23D323}" sibTransId="{FCBD8E39-5741-4301-A5B9-1D89D7D62FF6}"/>
    <dgm:cxn modelId="{14725FE9-1B5D-4274-9D2D-6BD70D7F72CF}" type="presOf" srcId="{CDA51577-F9E8-473C-B9EF-798654290E77}" destId="{1F972685-2252-4CC4-A3E8-36EAD97CD4A6}" srcOrd="0" destOrd="3" presId="urn:microsoft.com/office/officeart/2005/8/layout/hList6"/>
    <dgm:cxn modelId="{69786FF1-9CCC-4AB1-B601-62E907386237}" srcId="{9AE47B1A-EB91-415A-817C-0151324A9157}" destId="{4D7660EC-BE01-40D8-9836-527B0BD5ADEA}" srcOrd="0" destOrd="0" parTransId="{C8A462AC-A019-4400-909B-8350E23B9CF5}" sibTransId="{EC093CBE-8503-46CE-BA2A-F6DD9A5B675F}"/>
    <dgm:cxn modelId="{27C4B7FE-88E4-4B4B-9D62-A36F42C3D3BD}" type="presOf" srcId="{1DA5F780-8790-4A22-9F35-27A62F1755FA}" destId="{0C6DC0F0-F7DD-44CB-9C69-D68245B3E139}" srcOrd="0" destOrd="0" presId="urn:microsoft.com/office/officeart/2005/8/layout/hList6"/>
    <dgm:cxn modelId="{FC0DC9FE-8E22-4D73-A884-9C9B7079836D}" type="presOf" srcId="{9D09EA53-8071-412A-BADA-8EF92F11A0F3}" destId="{0F066FA7-38DD-4A48-900A-E947182A38D0}" srcOrd="0" destOrd="2" presId="urn:microsoft.com/office/officeart/2005/8/layout/hList6"/>
    <dgm:cxn modelId="{3A52FC45-6D05-4CCF-BDEB-CF0EB57ABBB7}" type="presParOf" srcId="{1C013B71-BD74-4D3A-83EB-950FB1FAFDC9}" destId="{0C6DC0F0-F7DD-44CB-9C69-D68245B3E139}" srcOrd="0" destOrd="0" presId="urn:microsoft.com/office/officeart/2005/8/layout/hList6"/>
    <dgm:cxn modelId="{B6345152-B415-4066-9CBE-C19E1E6520DA}" type="presParOf" srcId="{1C013B71-BD74-4D3A-83EB-950FB1FAFDC9}" destId="{1D851DF1-D52A-4BD7-9421-32B235CEEA42}" srcOrd="1" destOrd="0" presId="urn:microsoft.com/office/officeart/2005/8/layout/hList6"/>
    <dgm:cxn modelId="{E534D904-8D6C-4B4C-A35D-EBDE05CE14AF}" type="presParOf" srcId="{1C013B71-BD74-4D3A-83EB-950FB1FAFDC9}" destId="{FFB37BB0-D16C-45D5-A974-9A479BD8AC86}" srcOrd="2" destOrd="0" presId="urn:microsoft.com/office/officeart/2005/8/layout/hList6"/>
    <dgm:cxn modelId="{D38CD2D9-D25E-4102-981D-DC3888000FB0}" type="presParOf" srcId="{1C013B71-BD74-4D3A-83EB-950FB1FAFDC9}" destId="{6EE00BFC-6C63-45F6-B332-6B383108F0CF}" srcOrd="3" destOrd="0" presId="urn:microsoft.com/office/officeart/2005/8/layout/hList6"/>
    <dgm:cxn modelId="{85AAB09E-55B2-4593-AC4D-F60A89D1E1C6}" type="presParOf" srcId="{1C013B71-BD74-4D3A-83EB-950FB1FAFDC9}" destId="{1F972685-2252-4CC4-A3E8-36EAD97CD4A6}" srcOrd="4" destOrd="0" presId="urn:microsoft.com/office/officeart/2005/8/layout/hList6"/>
    <dgm:cxn modelId="{06D57A2F-0741-497A-AA3A-08A2E6826FD0}" type="presParOf" srcId="{1C013B71-BD74-4D3A-83EB-950FB1FAFDC9}" destId="{463FB169-7546-454E-AAD6-C27BBB1A2171}" srcOrd="5" destOrd="0" presId="urn:microsoft.com/office/officeart/2005/8/layout/hList6"/>
    <dgm:cxn modelId="{F2BF81DF-B34F-45C8-8F26-41C10F97302A}" type="presParOf" srcId="{1C013B71-BD74-4D3A-83EB-950FB1FAFDC9}" destId="{0F066FA7-38DD-4A48-900A-E947182A38D0}" srcOrd="6" destOrd="0" presId="urn:microsoft.com/office/officeart/2005/8/layout/hList6"/>
    <dgm:cxn modelId="{C0DCF3AD-E687-4DFB-A8BD-E5F941A7D4E1}" type="presParOf" srcId="{1C013B71-BD74-4D3A-83EB-950FB1FAFDC9}" destId="{EC27566E-6A8A-4509-8632-2E0CA382380D}" srcOrd="7" destOrd="0" presId="urn:microsoft.com/office/officeart/2005/8/layout/hList6"/>
    <dgm:cxn modelId="{17460470-D96A-4B58-9215-BEAA9A91DED3}" type="presParOf" srcId="{1C013B71-BD74-4D3A-83EB-950FB1FAFDC9}" destId="{767337D9-E9D8-4806-A8C0-E3EAED876C6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56CE8-F7F9-41AD-8014-A5645F9E6E87}" type="doc">
      <dgm:prSet loTypeId="urn:microsoft.com/office/officeart/2005/8/layout/vList4" loCatId="list" qsTypeId="urn:microsoft.com/office/officeart/2005/8/quickstyle/simple3" qsCatId="simple" csTypeId="urn:microsoft.com/office/officeart/2005/8/colors/accent0_2" csCatId="mainScheme" phldr="1"/>
      <dgm:spPr/>
    </dgm:pt>
    <dgm:pt modelId="{BA5737BE-ED9D-4C2E-BD71-A543932EC60E}">
      <dgm:prSet phldrT="[Testo]"/>
      <dgm:spPr/>
      <dgm:t>
        <a:bodyPr/>
        <a:lstStyle/>
        <a:p>
          <a:r>
            <a:rPr lang="it-IT" dirty="0"/>
            <a:t>1) Students </a:t>
          </a:r>
          <a:r>
            <a:rPr lang="it-IT" dirty="0" err="1"/>
            <a:t>demonstrated</a:t>
          </a:r>
          <a:r>
            <a:rPr lang="it-IT" dirty="0"/>
            <a:t> positive and </a:t>
          </a:r>
          <a:r>
            <a:rPr lang="it-IT" dirty="0" err="1"/>
            <a:t>engaging</a:t>
          </a:r>
          <a:r>
            <a:rPr lang="it-IT" dirty="0"/>
            <a:t> reactions with more </a:t>
          </a:r>
          <a:r>
            <a:rPr lang="it-IT" dirty="0" err="1"/>
            <a:t>attention</a:t>
          </a:r>
          <a:r>
            <a:rPr lang="it-IT" dirty="0"/>
            <a:t> and </a:t>
          </a:r>
          <a:r>
            <a:rPr lang="it-IT" dirty="0" err="1"/>
            <a:t>partecipation</a:t>
          </a:r>
          <a:r>
            <a:rPr lang="it-IT" dirty="0"/>
            <a:t> </a:t>
          </a:r>
          <a:r>
            <a:rPr lang="it-IT" dirty="0" err="1"/>
            <a:t>during</a:t>
          </a:r>
          <a:r>
            <a:rPr lang="it-IT" dirty="0"/>
            <a:t> the </a:t>
          </a:r>
          <a:r>
            <a:rPr lang="it-IT" dirty="0" err="1"/>
            <a:t>lectures</a:t>
          </a:r>
          <a:r>
            <a:rPr lang="it-IT" dirty="0"/>
            <a:t>.</a:t>
          </a:r>
          <a:br>
            <a:rPr lang="it-IT" dirty="0"/>
          </a:br>
          <a:br>
            <a:rPr lang="it-IT" dirty="0"/>
          </a:br>
          <a:r>
            <a:rPr lang="it-IT" dirty="0"/>
            <a:t>2) </a:t>
          </a:r>
          <a:r>
            <a:rPr lang="it-IT" dirty="0" err="1"/>
            <a:t>Robots</a:t>
          </a:r>
          <a:r>
            <a:rPr lang="it-IT" dirty="0"/>
            <a:t> can be used as interactive </a:t>
          </a:r>
          <a:r>
            <a:rPr lang="it-IT" dirty="0" err="1"/>
            <a:t>interlocutors</a:t>
          </a:r>
          <a:r>
            <a:rPr lang="it-IT" dirty="0"/>
            <a:t> for </a:t>
          </a:r>
          <a:r>
            <a:rPr lang="it-IT" dirty="0" err="1"/>
            <a:t>teachers</a:t>
          </a:r>
          <a:r>
            <a:rPr lang="it-IT" dirty="0"/>
            <a:t> and </a:t>
          </a:r>
          <a:r>
            <a:rPr lang="it-IT" dirty="0" err="1"/>
            <a:t>pupils</a:t>
          </a:r>
          <a:r>
            <a:rPr lang="it-IT" dirty="0"/>
            <a:t>.</a:t>
          </a:r>
          <a:br>
            <a:rPr lang="it-IT" dirty="0"/>
          </a:br>
          <a:br>
            <a:rPr lang="it-IT" dirty="0"/>
          </a:br>
          <a:r>
            <a:rPr lang="it-IT" dirty="0"/>
            <a:t>3) Teachers and </a:t>
          </a:r>
          <a:r>
            <a:rPr lang="it-IT" dirty="0" err="1"/>
            <a:t>students</a:t>
          </a:r>
          <a:r>
            <a:rPr lang="it-IT" dirty="0"/>
            <a:t> can design </a:t>
          </a:r>
          <a:r>
            <a:rPr lang="it-IT" dirty="0" err="1"/>
            <a:t>their</a:t>
          </a:r>
          <a:r>
            <a:rPr lang="it-IT" dirty="0"/>
            <a:t> </a:t>
          </a:r>
          <a:r>
            <a:rPr lang="it-IT" dirty="0" err="1"/>
            <a:t>own</a:t>
          </a:r>
          <a:r>
            <a:rPr lang="it-IT" dirty="0"/>
            <a:t> </a:t>
          </a:r>
          <a:r>
            <a:rPr lang="it-IT" dirty="0" err="1"/>
            <a:t>teaching</a:t>
          </a:r>
          <a:r>
            <a:rPr lang="it-IT" dirty="0"/>
            <a:t> </a:t>
          </a:r>
          <a:r>
            <a:rPr lang="it-IT" dirty="0" err="1"/>
            <a:t>materials</a:t>
          </a:r>
          <a:r>
            <a:rPr lang="it-IT" dirty="0"/>
            <a:t> that </a:t>
          </a:r>
          <a:r>
            <a:rPr lang="it-IT" dirty="0" err="1"/>
            <a:t>subsequently</a:t>
          </a:r>
          <a:r>
            <a:rPr lang="it-IT" dirty="0"/>
            <a:t> </a:t>
          </a:r>
          <a:r>
            <a:rPr lang="it-IT" dirty="0" err="1"/>
            <a:t>get</a:t>
          </a:r>
          <a:r>
            <a:rPr lang="it-IT" dirty="0"/>
            <a:t> </a:t>
          </a:r>
          <a:r>
            <a:rPr lang="it-IT" dirty="0" err="1"/>
            <a:t>performed</a:t>
          </a:r>
          <a:r>
            <a:rPr lang="it-IT" dirty="0"/>
            <a:t> by the robot.</a:t>
          </a:r>
        </a:p>
      </dgm:t>
    </dgm:pt>
    <dgm:pt modelId="{95E88D4E-D0DD-46FF-B60B-C9FF74C3631C}" type="parTrans" cxnId="{36B4650E-91E1-42FB-882E-5B844A3B8A7E}">
      <dgm:prSet/>
      <dgm:spPr/>
      <dgm:t>
        <a:bodyPr/>
        <a:lstStyle/>
        <a:p>
          <a:endParaRPr lang="it-IT"/>
        </a:p>
      </dgm:t>
    </dgm:pt>
    <dgm:pt modelId="{7C1E1ED5-CC54-481C-B74E-76C7B7E98148}" type="sibTrans" cxnId="{36B4650E-91E1-42FB-882E-5B844A3B8A7E}">
      <dgm:prSet/>
      <dgm:spPr/>
      <dgm:t>
        <a:bodyPr/>
        <a:lstStyle/>
        <a:p>
          <a:endParaRPr lang="it-IT"/>
        </a:p>
      </dgm:t>
    </dgm:pt>
    <dgm:pt modelId="{8D114669-2240-4909-A37B-DB519C88689E}">
      <dgm:prSet phldrT="[Testo]"/>
      <dgm:spPr/>
      <dgm:t>
        <a:bodyPr/>
        <a:lstStyle/>
        <a:p>
          <a:r>
            <a:rPr lang="it-IT" dirty="0"/>
            <a:t>1) </a:t>
          </a:r>
          <a:r>
            <a:rPr lang="it-IT" dirty="0" err="1"/>
            <a:t>Robots</a:t>
          </a:r>
          <a:r>
            <a:rPr lang="it-IT" dirty="0"/>
            <a:t> can be </a:t>
          </a:r>
          <a:r>
            <a:rPr lang="it-IT" dirty="0" err="1"/>
            <a:t>expensive</a:t>
          </a:r>
          <a:r>
            <a:rPr lang="it-IT" dirty="0"/>
            <a:t> and </a:t>
          </a:r>
          <a:r>
            <a:rPr lang="it-IT" dirty="0" err="1"/>
            <a:t>complex</a:t>
          </a:r>
          <a:r>
            <a:rPr lang="it-IT" dirty="0"/>
            <a:t>.</a:t>
          </a:r>
          <a:br>
            <a:rPr lang="it-IT" dirty="0"/>
          </a:br>
          <a:br>
            <a:rPr lang="it-IT" dirty="0"/>
          </a:br>
          <a:r>
            <a:rPr lang="it-IT" dirty="0"/>
            <a:t>2) </a:t>
          </a:r>
          <a:r>
            <a:rPr lang="it-IT" dirty="0" err="1"/>
            <a:t>Instructors</a:t>
          </a:r>
          <a:r>
            <a:rPr lang="it-IT" dirty="0"/>
            <a:t> </a:t>
          </a:r>
          <a:r>
            <a:rPr lang="it-IT" dirty="0" err="1"/>
            <a:t>worry</a:t>
          </a:r>
          <a:r>
            <a:rPr lang="it-IT" dirty="0"/>
            <a:t> that </a:t>
          </a:r>
          <a:r>
            <a:rPr lang="it-IT" dirty="0" err="1"/>
            <a:t>children</a:t>
          </a:r>
          <a:r>
            <a:rPr lang="it-IT" dirty="0"/>
            <a:t> can </a:t>
          </a:r>
          <a:r>
            <a:rPr lang="it-IT" dirty="0" err="1"/>
            <a:t>destroy</a:t>
          </a:r>
          <a:r>
            <a:rPr lang="it-IT" dirty="0"/>
            <a:t> or </a:t>
          </a:r>
          <a:r>
            <a:rPr lang="it-IT" dirty="0" err="1"/>
            <a:t>damage</a:t>
          </a:r>
          <a:r>
            <a:rPr lang="it-IT" dirty="0"/>
            <a:t> the hardware.</a:t>
          </a:r>
          <a:br>
            <a:rPr lang="it-IT" dirty="0"/>
          </a:br>
          <a:br>
            <a:rPr lang="it-IT" dirty="0"/>
          </a:br>
          <a:r>
            <a:rPr lang="it-IT" dirty="0"/>
            <a:t>3) Challenge to design easy-to-use human-robot </a:t>
          </a:r>
          <a:r>
            <a:rPr lang="it-IT" dirty="0" err="1"/>
            <a:t>interfaces</a:t>
          </a:r>
          <a:r>
            <a:rPr lang="it-IT" dirty="0"/>
            <a:t> for non-</a:t>
          </a:r>
          <a:r>
            <a:rPr lang="it-IT" dirty="0" err="1"/>
            <a:t>expert</a:t>
          </a:r>
          <a:r>
            <a:rPr lang="it-IT" dirty="0"/>
            <a:t> </a:t>
          </a:r>
          <a:r>
            <a:rPr lang="it-IT" dirty="0" err="1"/>
            <a:t>teachers</a:t>
          </a:r>
          <a:r>
            <a:rPr lang="it-IT" dirty="0"/>
            <a:t>.</a:t>
          </a:r>
        </a:p>
      </dgm:t>
    </dgm:pt>
    <dgm:pt modelId="{934638AA-0EF6-40A6-81EA-863B619A9339}" type="parTrans" cxnId="{6972D288-BDE0-451B-AA72-CC381B83C862}">
      <dgm:prSet/>
      <dgm:spPr/>
      <dgm:t>
        <a:bodyPr/>
        <a:lstStyle/>
        <a:p>
          <a:endParaRPr lang="it-IT"/>
        </a:p>
      </dgm:t>
    </dgm:pt>
    <dgm:pt modelId="{727C98FD-9E58-422E-BF15-B7244B3BEEAD}" type="sibTrans" cxnId="{6972D288-BDE0-451B-AA72-CC381B83C862}">
      <dgm:prSet/>
      <dgm:spPr/>
      <dgm:t>
        <a:bodyPr/>
        <a:lstStyle/>
        <a:p>
          <a:endParaRPr lang="it-IT"/>
        </a:p>
      </dgm:t>
    </dgm:pt>
    <dgm:pt modelId="{735E100D-5190-42C2-94F9-B797D6CEC5FB}" type="pres">
      <dgm:prSet presAssocID="{DC956CE8-F7F9-41AD-8014-A5645F9E6E87}" presName="linear" presStyleCnt="0">
        <dgm:presLayoutVars>
          <dgm:dir/>
          <dgm:resizeHandles val="exact"/>
        </dgm:presLayoutVars>
      </dgm:prSet>
      <dgm:spPr/>
    </dgm:pt>
    <dgm:pt modelId="{7836DB4C-BE6D-4C65-BBB0-BE039011C2AF}" type="pres">
      <dgm:prSet presAssocID="{BA5737BE-ED9D-4C2E-BD71-A543932EC60E}" presName="comp" presStyleCnt="0"/>
      <dgm:spPr/>
    </dgm:pt>
    <dgm:pt modelId="{9BBE82A9-60AD-4A4A-8ED9-EBA9F1E5283C}" type="pres">
      <dgm:prSet presAssocID="{BA5737BE-ED9D-4C2E-BD71-A543932EC60E}" presName="box" presStyleLbl="node1" presStyleIdx="0" presStyleCnt="2"/>
      <dgm:spPr/>
    </dgm:pt>
    <dgm:pt modelId="{86761755-F915-4B69-961E-42B7E6922E2B}" type="pres">
      <dgm:prSet presAssocID="{BA5737BE-ED9D-4C2E-BD71-A543932EC60E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Segna Pollice su con riempimento a tinta unita"/>
        </a:ext>
      </dgm:extLst>
    </dgm:pt>
    <dgm:pt modelId="{9E013703-485F-489A-8325-9B144462C33A}" type="pres">
      <dgm:prSet presAssocID="{BA5737BE-ED9D-4C2E-BD71-A543932EC60E}" presName="text" presStyleLbl="node1" presStyleIdx="0" presStyleCnt="2">
        <dgm:presLayoutVars>
          <dgm:bulletEnabled val="1"/>
        </dgm:presLayoutVars>
      </dgm:prSet>
      <dgm:spPr/>
    </dgm:pt>
    <dgm:pt modelId="{3D80996C-28F5-4F97-A0EC-87B26D55DD29}" type="pres">
      <dgm:prSet presAssocID="{7C1E1ED5-CC54-481C-B74E-76C7B7E98148}" presName="spacer" presStyleCnt="0"/>
      <dgm:spPr/>
    </dgm:pt>
    <dgm:pt modelId="{259CE104-8AE7-4471-8D6C-62D43BBBB13F}" type="pres">
      <dgm:prSet presAssocID="{8D114669-2240-4909-A37B-DB519C88689E}" presName="comp" presStyleCnt="0"/>
      <dgm:spPr/>
    </dgm:pt>
    <dgm:pt modelId="{3CC1F8B2-9257-46D1-94BD-E8E3E4AF2F2C}" type="pres">
      <dgm:prSet presAssocID="{8D114669-2240-4909-A37B-DB519C88689E}" presName="box" presStyleLbl="node1" presStyleIdx="1" presStyleCnt="2"/>
      <dgm:spPr/>
    </dgm:pt>
    <dgm:pt modelId="{0A129806-1E71-4A4F-B2D0-CBF101F5EC43}" type="pres">
      <dgm:prSet presAssocID="{8D114669-2240-4909-A37B-DB519C88689E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Pollice abbassato con riempimento a tinta unita"/>
        </a:ext>
      </dgm:extLst>
    </dgm:pt>
    <dgm:pt modelId="{0B3B9EB9-81F7-4729-91C2-2B6C09DC9AC9}" type="pres">
      <dgm:prSet presAssocID="{8D114669-2240-4909-A37B-DB519C88689E}" presName="text" presStyleLbl="node1" presStyleIdx="1" presStyleCnt="2">
        <dgm:presLayoutVars>
          <dgm:bulletEnabled val="1"/>
        </dgm:presLayoutVars>
      </dgm:prSet>
      <dgm:spPr/>
    </dgm:pt>
  </dgm:ptLst>
  <dgm:cxnLst>
    <dgm:cxn modelId="{36B4650E-91E1-42FB-882E-5B844A3B8A7E}" srcId="{DC956CE8-F7F9-41AD-8014-A5645F9E6E87}" destId="{BA5737BE-ED9D-4C2E-BD71-A543932EC60E}" srcOrd="0" destOrd="0" parTransId="{95E88D4E-D0DD-46FF-B60B-C9FF74C3631C}" sibTransId="{7C1E1ED5-CC54-481C-B74E-76C7B7E98148}"/>
    <dgm:cxn modelId="{767BF228-9DA9-4724-9EFE-13743CBFBB9D}" type="presOf" srcId="{8D114669-2240-4909-A37B-DB519C88689E}" destId="{3CC1F8B2-9257-46D1-94BD-E8E3E4AF2F2C}" srcOrd="0" destOrd="0" presId="urn:microsoft.com/office/officeart/2005/8/layout/vList4"/>
    <dgm:cxn modelId="{20B12C49-071D-4F67-8C65-D07CCC47FF94}" type="presOf" srcId="{BA5737BE-ED9D-4C2E-BD71-A543932EC60E}" destId="{9E013703-485F-489A-8325-9B144462C33A}" srcOrd="1" destOrd="0" presId="urn:microsoft.com/office/officeart/2005/8/layout/vList4"/>
    <dgm:cxn modelId="{E83EE470-C5A1-4603-826C-EE81F717043E}" type="presOf" srcId="{8D114669-2240-4909-A37B-DB519C88689E}" destId="{0B3B9EB9-81F7-4729-91C2-2B6C09DC9AC9}" srcOrd="1" destOrd="0" presId="urn:microsoft.com/office/officeart/2005/8/layout/vList4"/>
    <dgm:cxn modelId="{E7FDCD78-189F-4930-AE8A-4E6231847405}" type="presOf" srcId="{BA5737BE-ED9D-4C2E-BD71-A543932EC60E}" destId="{9BBE82A9-60AD-4A4A-8ED9-EBA9F1E5283C}" srcOrd="0" destOrd="0" presId="urn:microsoft.com/office/officeart/2005/8/layout/vList4"/>
    <dgm:cxn modelId="{6972D288-BDE0-451B-AA72-CC381B83C862}" srcId="{DC956CE8-F7F9-41AD-8014-A5645F9E6E87}" destId="{8D114669-2240-4909-A37B-DB519C88689E}" srcOrd="1" destOrd="0" parTransId="{934638AA-0EF6-40A6-81EA-863B619A9339}" sibTransId="{727C98FD-9E58-422E-BF15-B7244B3BEEAD}"/>
    <dgm:cxn modelId="{EBED38CF-05B4-465D-8D17-5F0C53E4C092}" type="presOf" srcId="{DC956CE8-F7F9-41AD-8014-A5645F9E6E87}" destId="{735E100D-5190-42C2-94F9-B797D6CEC5FB}" srcOrd="0" destOrd="0" presId="urn:microsoft.com/office/officeart/2005/8/layout/vList4"/>
    <dgm:cxn modelId="{CFDE531C-FC43-40E2-B838-E50E44F4264E}" type="presParOf" srcId="{735E100D-5190-42C2-94F9-B797D6CEC5FB}" destId="{7836DB4C-BE6D-4C65-BBB0-BE039011C2AF}" srcOrd="0" destOrd="0" presId="urn:microsoft.com/office/officeart/2005/8/layout/vList4"/>
    <dgm:cxn modelId="{928586D9-1E05-4002-BF46-42A8DF06A746}" type="presParOf" srcId="{7836DB4C-BE6D-4C65-BBB0-BE039011C2AF}" destId="{9BBE82A9-60AD-4A4A-8ED9-EBA9F1E5283C}" srcOrd="0" destOrd="0" presId="urn:microsoft.com/office/officeart/2005/8/layout/vList4"/>
    <dgm:cxn modelId="{83E778A5-EEE6-49E3-B190-E8AEC17B97E8}" type="presParOf" srcId="{7836DB4C-BE6D-4C65-BBB0-BE039011C2AF}" destId="{86761755-F915-4B69-961E-42B7E6922E2B}" srcOrd="1" destOrd="0" presId="urn:microsoft.com/office/officeart/2005/8/layout/vList4"/>
    <dgm:cxn modelId="{5D775AA5-8414-411F-B429-F418F567545C}" type="presParOf" srcId="{7836DB4C-BE6D-4C65-BBB0-BE039011C2AF}" destId="{9E013703-485F-489A-8325-9B144462C33A}" srcOrd="2" destOrd="0" presId="urn:microsoft.com/office/officeart/2005/8/layout/vList4"/>
    <dgm:cxn modelId="{3E32E3D6-ECEF-4F1B-A848-EC097D9F519B}" type="presParOf" srcId="{735E100D-5190-42C2-94F9-B797D6CEC5FB}" destId="{3D80996C-28F5-4F97-A0EC-87B26D55DD29}" srcOrd="1" destOrd="0" presId="urn:microsoft.com/office/officeart/2005/8/layout/vList4"/>
    <dgm:cxn modelId="{4D752434-3375-461B-905A-F5D203CACA4F}" type="presParOf" srcId="{735E100D-5190-42C2-94F9-B797D6CEC5FB}" destId="{259CE104-8AE7-4471-8D6C-62D43BBBB13F}" srcOrd="2" destOrd="0" presId="urn:microsoft.com/office/officeart/2005/8/layout/vList4"/>
    <dgm:cxn modelId="{24F2A7EE-FFCA-4090-908D-4BBCD72DB8B9}" type="presParOf" srcId="{259CE104-8AE7-4471-8D6C-62D43BBBB13F}" destId="{3CC1F8B2-9257-46D1-94BD-E8E3E4AF2F2C}" srcOrd="0" destOrd="0" presId="urn:microsoft.com/office/officeart/2005/8/layout/vList4"/>
    <dgm:cxn modelId="{FB1645B6-4410-40ED-8E8F-5E82219C0F3B}" type="presParOf" srcId="{259CE104-8AE7-4471-8D6C-62D43BBBB13F}" destId="{0A129806-1E71-4A4F-B2D0-CBF101F5EC43}" srcOrd="1" destOrd="0" presId="urn:microsoft.com/office/officeart/2005/8/layout/vList4"/>
    <dgm:cxn modelId="{D0AF36C3-E567-44F2-AFFC-5DEE33B2B4DC}" type="presParOf" srcId="{259CE104-8AE7-4471-8D6C-62D43BBBB13F}" destId="{0B3B9EB9-81F7-4729-91C2-2B6C09DC9AC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3491-C5F3-40E1-BD2E-DEE938A34C0C}">
      <dsp:nvSpPr>
        <dsp:cNvPr id="0" name=""/>
        <dsp:cNvSpPr/>
      </dsp:nvSpPr>
      <dsp:spPr>
        <a:xfrm>
          <a:off x="2632394" y="-172250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Repeatability</a:t>
          </a:r>
          <a:endParaRPr lang="it-IT" sz="1200" b="1" kern="1200" dirty="0"/>
        </a:p>
      </dsp:txBody>
      <dsp:txXfrm>
        <a:off x="2684272" y="-120372"/>
        <a:ext cx="1411394" cy="958961"/>
      </dsp:txXfrm>
    </dsp:sp>
    <dsp:sp modelId="{7234F794-BF8F-43DB-BC7A-42ED4B67AA38}">
      <dsp:nvSpPr>
        <dsp:cNvPr id="0" name=""/>
        <dsp:cNvSpPr/>
      </dsp:nvSpPr>
      <dsp:spPr>
        <a:xfrm>
          <a:off x="1344390" y="359072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2841968" y="164289"/>
              </a:moveTo>
              <a:arcTo wR="2039919" hR="2039919" stAng="17589138" swAng="21265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107C4-837A-4E71-BF4D-17A239A20DCB}">
      <dsp:nvSpPr>
        <dsp:cNvPr id="0" name=""/>
        <dsp:cNvSpPr/>
      </dsp:nvSpPr>
      <dsp:spPr>
        <a:xfrm>
          <a:off x="4221674" y="595799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1257162"/>
                <a:satOff val="10063"/>
                <a:lumOff val="-73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57162"/>
                <a:satOff val="10063"/>
                <a:lumOff val="-73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57162"/>
                <a:satOff val="10063"/>
                <a:lumOff val="-73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Flexibility</a:t>
          </a:r>
          <a:endParaRPr lang="it-IT" sz="1200" b="1" kern="1200" dirty="0"/>
        </a:p>
      </dsp:txBody>
      <dsp:txXfrm>
        <a:off x="4273552" y="647677"/>
        <a:ext cx="1411394" cy="958961"/>
      </dsp:txXfrm>
    </dsp:sp>
    <dsp:sp modelId="{EAA9076D-EB18-4738-B318-50564FC9FAA3}">
      <dsp:nvSpPr>
        <dsp:cNvPr id="0" name=""/>
        <dsp:cNvSpPr/>
      </dsp:nvSpPr>
      <dsp:spPr>
        <a:xfrm>
          <a:off x="1344456" y="359107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3985630" y="1427153"/>
              </a:moveTo>
              <a:arcTo wR="2039919" hR="2039919" stAng="20551146" swAng="690073"/>
            </a:path>
          </a:pathLst>
        </a:custGeom>
        <a:noFill/>
        <a:ln w="6350" cap="flat" cmpd="sng" algn="ctr">
          <a:solidFill>
            <a:schemeClr val="accent5">
              <a:hueOff val="-1257162"/>
              <a:satOff val="10063"/>
              <a:lumOff val="-73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84291-7B48-4574-A902-D33FD2F6F458}">
      <dsp:nvSpPr>
        <dsp:cNvPr id="0" name=""/>
        <dsp:cNvSpPr/>
      </dsp:nvSpPr>
      <dsp:spPr>
        <a:xfrm>
          <a:off x="4615575" y="2321594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2514325"/>
                <a:satOff val="20125"/>
                <a:lumOff val="-147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514325"/>
                <a:satOff val="20125"/>
                <a:lumOff val="-147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514325"/>
                <a:satOff val="20125"/>
                <a:lumOff val="-147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Digitization</a:t>
          </a:r>
          <a:endParaRPr lang="it-IT" sz="1200" kern="1200" dirty="0"/>
        </a:p>
      </dsp:txBody>
      <dsp:txXfrm>
        <a:off x="4667453" y="2373472"/>
        <a:ext cx="1411394" cy="958961"/>
      </dsp:txXfrm>
    </dsp:sp>
    <dsp:sp modelId="{6A7F1254-7FAF-4BBA-A7F6-B6032AF93B33}">
      <dsp:nvSpPr>
        <dsp:cNvPr id="0" name=""/>
        <dsp:cNvSpPr/>
      </dsp:nvSpPr>
      <dsp:spPr>
        <a:xfrm>
          <a:off x="1344456" y="359107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3787231" y="3092618"/>
              </a:moveTo>
              <a:arcTo wR="2039919" hR="2039919" stAng="1864056" swAng="394480"/>
            </a:path>
          </a:pathLst>
        </a:custGeom>
        <a:noFill/>
        <a:ln w="6350" cap="flat" cmpd="sng" algn="ctr">
          <a:solidFill>
            <a:schemeClr val="accent5">
              <a:hueOff val="-2514325"/>
              <a:satOff val="20125"/>
              <a:lumOff val="-147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162D-FCB4-4A9E-8C89-1E1FB47121DD}">
      <dsp:nvSpPr>
        <dsp:cNvPr id="0" name=""/>
        <dsp:cNvSpPr/>
      </dsp:nvSpPr>
      <dsp:spPr>
        <a:xfrm>
          <a:off x="3511888" y="3705573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3771487"/>
                <a:satOff val="30188"/>
                <a:lumOff val="-2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771487"/>
                <a:satOff val="30188"/>
                <a:lumOff val="-2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771487"/>
                <a:satOff val="30188"/>
                <a:lumOff val="-2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Humanoid</a:t>
          </a:r>
          <a:r>
            <a:rPr lang="it-IT" sz="1200" kern="1200" dirty="0"/>
            <a:t> </a:t>
          </a:r>
          <a:r>
            <a:rPr lang="it-IT" sz="1200" kern="1200" dirty="0" err="1"/>
            <a:t>appearance</a:t>
          </a:r>
          <a:endParaRPr lang="it-IT" sz="1200" kern="1200" dirty="0"/>
        </a:p>
      </dsp:txBody>
      <dsp:txXfrm>
        <a:off x="3563766" y="3757451"/>
        <a:ext cx="1411394" cy="958961"/>
      </dsp:txXfrm>
    </dsp:sp>
    <dsp:sp modelId="{77F8C6E0-570B-4F9D-8D4D-F72689C23635}">
      <dsp:nvSpPr>
        <dsp:cNvPr id="0" name=""/>
        <dsp:cNvSpPr/>
      </dsp:nvSpPr>
      <dsp:spPr>
        <a:xfrm>
          <a:off x="1344456" y="359107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2116492" y="4078402"/>
              </a:moveTo>
              <a:arcTo wR="2039919" hR="2039919" stAng="5270926" swAng="258147"/>
            </a:path>
          </a:pathLst>
        </a:custGeom>
        <a:noFill/>
        <a:ln w="6350" cap="flat" cmpd="sng" algn="ctr">
          <a:solidFill>
            <a:schemeClr val="accent5">
              <a:hueOff val="-3771487"/>
              <a:satOff val="30188"/>
              <a:lumOff val="-2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54450-FF7A-44A1-B846-D690DD34DA69}">
      <dsp:nvSpPr>
        <dsp:cNvPr id="0" name=""/>
        <dsp:cNvSpPr/>
      </dsp:nvSpPr>
      <dsp:spPr>
        <a:xfrm>
          <a:off x="1741712" y="3705573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5028649"/>
                <a:satOff val="40251"/>
                <a:lumOff val="-295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28649"/>
                <a:satOff val="40251"/>
                <a:lumOff val="-295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28649"/>
                <a:satOff val="40251"/>
                <a:lumOff val="-295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Body </a:t>
          </a:r>
          <a:r>
            <a:rPr lang="it-IT" sz="1200" b="1" kern="1200" dirty="0" err="1"/>
            <a:t>movement</a:t>
          </a:r>
          <a:endParaRPr lang="it-IT" sz="1200" b="1" kern="1200" dirty="0"/>
        </a:p>
      </dsp:txBody>
      <dsp:txXfrm>
        <a:off x="1793590" y="3757451"/>
        <a:ext cx="1411394" cy="958961"/>
      </dsp:txXfrm>
    </dsp:sp>
    <dsp:sp modelId="{BE14F04B-8732-49A8-AD3E-BFD2BE9D3D41}">
      <dsp:nvSpPr>
        <dsp:cNvPr id="0" name=""/>
        <dsp:cNvSpPr/>
      </dsp:nvSpPr>
      <dsp:spPr>
        <a:xfrm>
          <a:off x="1344456" y="359107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424631" y="3285759"/>
              </a:moveTo>
              <a:arcTo wR="2039919" hR="2039919" stAng="8541464" swAng="394480"/>
            </a:path>
          </a:pathLst>
        </a:custGeom>
        <a:noFill/>
        <a:ln w="6350" cap="flat" cmpd="sng" algn="ctr">
          <a:solidFill>
            <a:schemeClr val="accent5">
              <a:hueOff val="-5028649"/>
              <a:satOff val="40251"/>
              <a:lumOff val="-295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64605-CC25-4633-BB3A-46B874FB2BAA}">
      <dsp:nvSpPr>
        <dsp:cNvPr id="0" name=""/>
        <dsp:cNvSpPr/>
      </dsp:nvSpPr>
      <dsp:spPr>
        <a:xfrm>
          <a:off x="638025" y="2321594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6285812"/>
                <a:satOff val="50313"/>
                <a:lumOff val="-369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285812"/>
                <a:satOff val="50313"/>
                <a:lumOff val="-369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285812"/>
                <a:satOff val="50313"/>
                <a:lumOff val="-369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Interaction</a:t>
          </a:r>
        </a:p>
      </dsp:txBody>
      <dsp:txXfrm>
        <a:off x="689903" y="2373472"/>
        <a:ext cx="1411394" cy="958961"/>
      </dsp:txXfrm>
    </dsp:sp>
    <dsp:sp modelId="{2C2D8E99-BC71-4651-8484-DB2E71CBA7EC}">
      <dsp:nvSpPr>
        <dsp:cNvPr id="0" name=""/>
        <dsp:cNvSpPr/>
      </dsp:nvSpPr>
      <dsp:spPr>
        <a:xfrm>
          <a:off x="1344456" y="359107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11099" y="1827409"/>
              </a:moveTo>
              <a:arcTo wR="2039919" hR="2039919" stAng="11158781" swAng="690073"/>
            </a:path>
          </a:pathLst>
        </a:custGeom>
        <a:noFill/>
        <a:ln w="6350" cap="flat" cmpd="sng" algn="ctr">
          <a:solidFill>
            <a:schemeClr val="accent5">
              <a:hueOff val="-6285812"/>
              <a:satOff val="50313"/>
              <a:lumOff val="-369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21025-2476-47CD-81CA-755AF658A2CE}">
      <dsp:nvSpPr>
        <dsp:cNvPr id="0" name=""/>
        <dsp:cNvSpPr/>
      </dsp:nvSpPr>
      <dsp:spPr>
        <a:xfrm>
          <a:off x="1031926" y="595799"/>
          <a:ext cx="1515150" cy="1062717"/>
        </a:xfrm>
        <a:prstGeom prst="roundRect">
          <a:avLst/>
        </a:prstGeom>
        <a:gradFill rotWithShape="0">
          <a:gsLst>
            <a:gs pos="0">
              <a:schemeClr val="accent5">
                <a:hueOff val="-7542974"/>
                <a:satOff val="60376"/>
                <a:lumOff val="-4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542974"/>
                <a:satOff val="60376"/>
                <a:lumOff val="-4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542974"/>
                <a:satOff val="60376"/>
                <a:lumOff val="-4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Anthropomorphism</a:t>
          </a:r>
          <a:endParaRPr lang="it-IT" sz="1200" kern="1200" dirty="0"/>
        </a:p>
      </dsp:txBody>
      <dsp:txXfrm>
        <a:off x="1083804" y="647677"/>
        <a:ext cx="1411394" cy="958961"/>
      </dsp:txXfrm>
    </dsp:sp>
    <dsp:sp modelId="{78B4C5B6-A52D-44F0-991B-F8607AA99BD5}">
      <dsp:nvSpPr>
        <dsp:cNvPr id="0" name=""/>
        <dsp:cNvSpPr/>
      </dsp:nvSpPr>
      <dsp:spPr>
        <a:xfrm>
          <a:off x="1344518" y="359074"/>
          <a:ext cx="4079839" cy="4079839"/>
        </a:xfrm>
        <a:custGeom>
          <a:avLst/>
          <a:gdLst/>
          <a:ahLst/>
          <a:cxnLst/>
          <a:rect l="0" t="0" r="0" b="0"/>
          <a:pathLst>
            <a:path>
              <a:moveTo>
                <a:pt x="1125609" y="216376"/>
              </a:moveTo>
              <a:arcTo wR="2039919" hR="2039919" stAng="14602270" swAng="224849"/>
            </a:path>
          </a:pathLst>
        </a:custGeom>
        <a:noFill/>
        <a:ln w="6350" cap="flat" cmpd="sng" algn="ctr">
          <a:solidFill>
            <a:schemeClr val="accent5">
              <a:hueOff val="-7542974"/>
              <a:satOff val="60376"/>
              <a:lumOff val="-4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DC0F0-F7DD-44CB-9C69-D68245B3E139}">
      <dsp:nvSpPr>
        <dsp:cNvPr id="0" name=""/>
        <dsp:cNvSpPr/>
      </dsp:nvSpPr>
      <dsp:spPr>
        <a:xfrm rot="16200000">
          <a:off x="-1848633" y="1853351"/>
          <a:ext cx="5362466" cy="1655762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0" tIns="0" rIns="110847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Storytelling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The robot can </a:t>
          </a:r>
          <a:r>
            <a:rPr lang="it-IT" sz="1300" kern="1200" dirty="0" err="1"/>
            <a:t>present</a:t>
          </a:r>
          <a:r>
            <a:rPr lang="it-IT" sz="1300" kern="1200" dirty="0"/>
            <a:t> stories with different voices and combine </a:t>
          </a:r>
          <a:r>
            <a:rPr lang="it-IT" sz="1300" kern="1200" dirty="0" err="1"/>
            <a:t>speaking</a:t>
          </a:r>
          <a:r>
            <a:rPr lang="it-IT" sz="1300" kern="1200" dirty="0"/>
            <a:t> with actions or sound </a:t>
          </a:r>
          <a:r>
            <a:rPr lang="it-IT" sz="1300" kern="1200" dirty="0" err="1"/>
            <a:t>effects</a:t>
          </a:r>
          <a:r>
            <a:rPr lang="it-IT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Telling a story in an effective way to stimulate students to learn a language.</a:t>
          </a:r>
          <a:endParaRPr lang="it-IT" sz="1300" kern="1200" dirty="0"/>
        </a:p>
      </dsp:txBody>
      <dsp:txXfrm rot="5400000">
        <a:off x="4719" y="1072492"/>
        <a:ext cx="1655762" cy="3217480"/>
      </dsp:txXfrm>
    </dsp:sp>
    <dsp:sp modelId="{FFB37BB0-D16C-45D5-A974-9A479BD8AC86}">
      <dsp:nvSpPr>
        <dsp:cNvPr id="0" name=""/>
        <dsp:cNvSpPr/>
      </dsp:nvSpPr>
      <dsp:spPr>
        <a:xfrm rot="16200000">
          <a:off x="-68689" y="1853351"/>
          <a:ext cx="5362466" cy="1655762"/>
        </a:xfrm>
        <a:prstGeom prst="flowChartManualOperation">
          <a:avLst/>
        </a:prstGeom>
        <a:gradFill rotWithShape="0">
          <a:gsLst>
            <a:gs pos="0">
              <a:schemeClr val="accent5">
                <a:hueOff val="-1885743"/>
                <a:satOff val="15094"/>
                <a:lumOff val="-1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85743"/>
                <a:satOff val="15094"/>
                <a:lumOff val="-1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85743"/>
                <a:satOff val="15094"/>
                <a:lumOff val="-1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0" tIns="0" rIns="110847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Oral reading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The robot leads </a:t>
          </a:r>
          <a:r>
            <a:rPr lang="it-IT" sz="1300" kern="1200" dirty="0" err="1"/>
            <a:t>students</a:t>
          </a:r>
          <a:r>
            <a:rPr lang="it-IT" sz="1300" kern="1200" dirty="0"/>
            <a:t> to recite </a:t>
          </a:r>
          <a:r>
            <a:rPr lang="it-IT" sz="1300" kern="1200" dirty="0" err="1"/>
            <a:t>vocabulary</a:t>
          </a:r>
          <a:r>
            <a:rPr lang="it-IT" sz="1300" kern="1200" dirty="0"/>
            <a:t> and </a:t>
          </a:r>
          <a:r>
            <a:rPr lang="it-IT" sz="1300" kern="1200" dirty="0" err="1"/>
            <a:t>sentences</a:t>
          </a:r>
          <a:r>
            <a:rPr lang="it-IT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Students </a:t>
          </a:r>
          <a:r>
            <a:rPr lang="it-IT" sz="1300" kern="1200" dirty="0" err="1"/>
            <a:t>exercising</a:t>
          </a:r>
          <a:r>
            <a:rPr lang="it-IT" sz="1300" kern="1200" dirty="0"/>
            <a:t> </a:t>
          </a:r>
          <a:r>
            <a:rPr lang="it-IT" sz="1300" kern="1200" dirty="0" err="1"/>
            <a:t>their</a:t>
          </a:r>
          <a:r>
            <a:rPr lang="it-IT" sz="1300" kern="1200" dirty="0"/>
            <a:t> </a:t>
          </a:r>
          <a:r>
            <a:rPr lang="it-IT" sz="1300" kern="1200" dirty="0" err="1"/>
            <a:t>verbal</a:t>
          </a:r>
          <a:r>
            <a:rPr lang="it-IT" sz="1300" kern="1200" dirty="0"/>
            <a:t> </a:t>
          </a:r>
          <a:r>
            <a:rPr lang="it-IT" sz="1300" kern="1200" dirty="0" err="1"/>
            <a:t>ability</a:t>
          </a:r>
          <a:r>
            <a:rPr lang="it-IT" sz="1300" kern="1200" dirty="0"/>
            <a:t> </a:t>
          </a:r>
          <a:r>
            <a:rPr lang="it-IT" sz="1300" kern="1200" dirty="0" err="1"/>
            <a:t>will</a:t>
          </a:r>
          <a:r>
            <a:rPr lang="it-IT" sz="1300" kern="1200" dirty="0"/>
            <a:t> </a:t>
          </a:r>
          <a:r>
            <a:rPr lang="it-IT" sz="1300" kern="1200" dirty="0" err="1"/>
            <a:t>learn</a:t>
          </a:r>
          <a:r>
            <a:rPr lang="it-IT" sz="1300" kern="1200" dirty="0"/>
            <a:t> to </a:t>
          </a:r>
          <a:r>
            <a:rPr lang="it-IT" sz="1300" kern="1200" dirty="0" err="1"/>
            <a:t>speak</a:t>
          </a:r>
          <a:r>
            <a:rPr lang="it-IT" sz="1300" kern="1200" dirty="0"/>
            <a:t> more </a:t>
          </a:r>
          <a:r>
            <a:rPr lang="it-IT" sz="1300" kern="1200" dirty="0" err="1"/>
            <a:t>fluently</a:t>
          </a:r>
          <a:r>
            <a:rPr lang="it-IT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In the </a:t>
          </a:r>
          <a:r>
            <a:rPr lang="it-IT" sz="1300" kern="1200" dirty="0" err="1"/>
            <a:t>meanwhile</a:t>
          </a:r>
          <a:r>
            <a:rPr lang="it-IT" sz="1300" kern="1200" dirty="0"/>
            <a:t>, the </a:t>
          </a:r>
          <a:r>
            <a:rPr lang="it-IT" sz="1300" kern="1200" dirty="0" err="1"/>
            <a:t>teacher</a:t>
          </a:r>
          <a:r>
            <a:rPr lang="it-IT" sz="1300" kern="1200" dirty="0"/>
            <a:t> can focus on </a:t>
          </a:r>
          <a:r>
            <a:rPr lang="it-IT" sz="1300" kern="1200" dirty="0" err="1"/>
            <a:t>students</a:t>
          </a:r>
          <a:r>
            <a:rPr lang="it-IT" sz="1300" kern="1200" dirty="0"/>
            <a:t>’ </a:t>
          </a:r>
          <a:r>
            <a:rPr lang="it-IT" sz="1300" kern="1200" dirty="0" err="1"/>
            <a:t>pronunciation</a:t>
          </a:r>
          <a:r>
            <a:rPr lang="it-IT" sz="1300" kern="1200" dirty="0"/>
            <a:t>.</a:t>
          </a:r>
        </a:p>
      </dsp:txBody>
      <dsp:txXfrm rot="5400000">
        <a:off x="1784663" y="1072492"/>
        <a:ext cx="1655762" cy="3217480"/>
      </dsp:txXfrm>
    </dsp:sp>
    <dsp:sp modelId="{1F972685-2252-4CC4-A3E8-36EAD97CD4A6}">
      <dsp:nvSpPr>
        <dsp:cNvPr id="0" name=""/>
        <dsp:cNvSpPr/>
      </dsp:nvSpPr>
      <dsp:spPr>
        <a:xfrm rot="16200000">
          <a:off x="1711255" y="1853351"/>
          <a:ext cx="5362466" cy="1655762"/>
        </a:xfrm>
        <a:prstGeom prst="flowChartManualOperation">
          <a:avLst/>
        </a:prstGeom>
        <a:gradFill rotWithShape="0">
          <a:gsLst>
            <a:gs pos="0">
              <a:schemeClr val="accent5">
                <a:hueOff val="-3771487"/>
                <a:satOff val="30188"/>
                <a:lumOff val="-2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771487"/>
                <a:satOff val="30188"/>
                <a:lumOff val="-2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771487"/>
                <a:satOff val="30188"/>
                <a:lumOff val="-2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0" tIns="0" rIns="110847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Cheerleader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The robot </a:t>
          </a:r>
          <a:r>
            <a:rPr lang="it-IT" sz="1300" kern="1200" dirty="0" err="1"/>
            <a:t>encourages</a:t>
          </a:r>
          <a:r>
            <a:rPr lang="it-IT" sz="1300" kern="1200" dirty="0"/>
            <a:t> </a:t>
          </a:r>
          <a:r>
            <a:rPr lang="it-IT" sz="1300" kern="1200" dirty="0" err="1"/>
            <a:t>students</a:t>
          </a:r>
          <a:r>
            <a:rPr lang="it-IT" sz="1300" kern="1200" dirty="0"/>
            <a:t> to partecipate in the games.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When a team/</a:t>
          </a:r>
          <a:r>
            <a:rPr lang="it-IT" sz="1300" kern="1200" dirty="0" err="1"/>
            <a:t>child</a:t>
          </a:r>
          <a:r>
            <a:rPr lang="it-IT" sz="1300" kern="1200" dirty="0"/>
            <a:t> </a:t>
          </a:r>
          <a:r>
            <a:rPr lang="it-IT" sz="1300" kern="1200" dirty="0" err="1"/>
            <a:t>wins</a:t>
          </a:r>
          <a:r>
            <a:rPr lang="it-IT" sz="1300" kern="1200" dirty="0"/>
            <a:t>, the robot </a:t>
          </a:r>
          <a:r>
            <a:rPr lang="it-IT" sz="1300" kern="1200" dirty="0" err="1"/>
            <a:t>will</a:t>
          </a:r>
          <a:r>
            <a:rPr lang="it-IT" sz="1300" kern="1200" dirty="0"/>
            <a:t> </a:t>
          </a:r>
          <a:r>
            <a:rPr lang="it-IT" sz="1300" kern="1200" dirty="0" err="1"/>
            <a:t>dange</a:t>
          </a:r>
          <a:r>
            <a:rPr lang="it-IT" sz="1300" kern="1200" dirty="0"/>
            <a:t> and </a:t>
          </a:r>
          <a:r>
            <a:rPr lang="it-IT" sz="1300" kern="1200" dirty="0" err="1"/>
            <a:t>shout</a:t>
          </a:r>
          <a:r>
            <a:rPr lang="it-IT" sz="1300" kern="1200" dirty="0"/>
            <a:t> for </a:t>
          </a:r>
          <a:r>
            <a:rPr lang="it-IT" sz="1300" kern="1200" dirty="0" err="1"/>
            <a:t>joy</a:t>
          </a:r>
          <a:r>
            <a:rPr lang="it-IT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In this way, </a:t>
          </a:r>
          <a:r>
            <a:rPr lang="it-IT" sz="1300" kern="1200" dirty="0" err="1"/>
            <a:t>children</a:t>
          </a:r>
          <a:r>
            <a:rPr lang="it-IT" sz="1300" kern="1200" dirty="0"/>
            <a:t> are </a:t>
          </a:r>
          <a:r>
            <a:rPr lang="it-IT" sz="1300" kern="1200" dirty="0" err="1"/>
            <a:t>encouraged</a:t>
          </a:r>
          <a:r>
            <a:rPr lang="it-IT" sz="1300" kern="1200" dirty="0"/>
            <a:t> to partecipate in the learning activities.</a:t>
          </a:r>
        </a:p>
      </dsp:txBody>
      <dsp:txXfrm rot="5400000">
        <a:off x="3564607" y="1072492"/>
        <a:ext cx="1655762" cy="3217480"/>
      </dsp:txXfrm>
    </dsp:sp>
    <dsp:sp modelId="{0F066FA7-38DD-4A48-900A-E947182A38D0}">
      <dsp:nvSpPr>
        <dsp:cNvPr id="0" name=""/>
        <dsp:cNvSpPr/>
      </dsp:nvSpPr>
      <dsp:spPr>
        <a:xfrm rot="16200000">
          <a:off x="3491199" y="1853351"/>
          <a:ext cx="5362466" cy="1655762"/>
        </a:xfrm>
        <a:prstGeom prst="flowChartManualOperation">
          <a:avLst/>
        </a:prstGeom>
        <a:gradFill rotWithShape="0">
          <a:gsLst>
            <a:gs pos="0">
              <a:schemeClr val="accent5">
                <a:hueOff val="-5657230"/>
                <a:satOff val="45282"/>
                <a:lumOff val="-33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657230"/>
                <a:satOff val="45282"/>
                <a:lumOff val="-33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657230"/>
                <a:satOff val="45282"/>
                <a:lumOff val="-33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0" tIns="0" rIns="110847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Action </a:t>
          </a:r>
          <a:r>
            <a:rPr lang="it-IT" sz="1700" b="1" kern="1200" dirty="0" err="1"/>
            <a:t>command</a:t>
          </a:r>
          <a:r>
            <a:rPr lang="it-IT" sz="1700" b="1" kern="1200" dirty="0"/>
            <a:t>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The robot </a:t>
          </a:r>
          <a:r>
            <a:rPr lang="it-IT" sz="1300" kern="1200" dirty="0" err="1"/>
            <a:t>asks</a:t>
          </a:r>
          <a:r>
            <a:rPr lang="it-IT" sz="1300" kern="1200" dirty="0"/>
            <a:t> </a:t>
          </a:r>
          <a:r>
            <a:rPr lang="it-IT" sz="1300" kern="1200" dirty="0" err="1"/>
            <a:t>students</a:t>
          </a:r>
          <a:r>
            <a:rPr lang="it-IT" sz="1300" kern="1200" dirty="0"/>
            <a:t> to </a:t>
          </a:r>
          <a:r>
            <a:rPr lang="it-IT" sz="1300" kern="1200" dirty="0" err="1"/>
            <a:t>perform</a:t>
          </a:r>
          <a:r>
            <a:rPr lang="it-IT" sz="1300" kern="1200" dirty="0"/>
            <a:t> a task and viceversa.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Children </a:t>
          </a:r>
          <a:r>
            <a:rPr lang="it-IT" sz="1300" kern="1200" dirty="0" err="1"/>
            <a:t>acquire</a:t>
          </a:r>
          <a:r>
            <a:rPr lang="it-IT" sz="1300" kern="1200" dirty="0"/>
            <a:t> </a:t>
          </a:r>
          <a:r>
            <a:rPr lang="it-IT" sz="1300" kern="1200" dirty="0" err="1"/>
            <a:t>comprehension</a:t>
          </a:r>
          <a:r>
            <a:rPr lang="it-IT" sz="1300" kern="1200" dirty="0"/>
            <a:t> </a:t>
          </a:r>
          <a:r>
            <a:rPr lang="it-IT" sz="1300" kern="1200" dirty="0" err="1"/>
            <a:t>ability</a:t>
          </a:r>
          <a:r>
            <a:rPr lang="it-IT" sz="1300" kern="1200" dirty="0"/>
            <a:t> by </a:t>
          </a:r>
          <a:r>
            <a:rPr lang="it-IT" sz="1300" kern="1200" dirty="0" err="1"/>
            <a:t>responding</a:t>
          </a:r>
          <a:r>
            <a:rPr lang="it-IT" sz="1300" kern="1200" dirty="0"/>
            <a:t> to </a:t>
          </a:r>
          <a:r>
            <a:rPr lang="it-IT" sz="1300" kern="1200" dirty="0" err="1"/>
            <a:t>commands</a:t>
          </a:r>
          <a:r>
            <a:rPr lang="it-IT" sz="1300" kern="1200" dirty="0"/>
            <a:t>.</a:t>
          </a:r>
        </a:p>
      </dsp:txBody>
      <dsp:txXfrm rot="5400000">
        <a:off x="5344551" y="1072492"/>
        <a:ext cx="1655762" cy="3217480"/>
      </dsp:txXfrm>
    </dsp:sp>
    <dsp:sp modelId="{767337D9-E9D8-4806-A8C0-E3EAED876C69}">
      <dsp:nvSpPr>
        <dsp:cNvPr id="0" name=""/>
        <dsp:cNvSpPr/>
      </dsp:nvSpPr>
      <dsp:spPr>
        <a:xfrm rot="16200000">
          <a:off x="5271143" y="1853351"/>
          <a:ext cx="5362466" cy="1655762"/>
        </a:xfrm>
        <a:prstGeom prst="flowChartManualOperation">
          <a:avLst/>
        </a:prstGeom>
        <a:gradFill rotWithShape="0">
          <a:gsLst>
            <a:gs pos="0">
              <a:schemeClr val="accent5">
                <a:hueOff val="-7542974"/>
                <a:satOff val="60376"/>
                <a:lumOff val="-4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542974"/>
                <a:satOff val="60376"/>
                <a:lumOff val="-4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542974"/>
                <a:satOff val="60376"/>
                <a:lumOff val="-4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0" tIns="0" rIns="110847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Question-answer</a:t>
          </a:r>
          <a:r>
            <a:rPr lang="it-IT" sz="1700" b="1" kern="1200" dirty="0"/>
            <a:t> mode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The robot can chat with a </a:t>
          </a:r>
          <a:r>
            <a:rPr lang="it-IT" sz="1300" kern="1200" dirty="0" err="1"/>
            <a:t>child</a:t>
          </a:r>
          <a:r>
            <a:rPr lang="it-IT" sz="1300" kern="1200" dirty="0"/>
            <a:t> and </a:t>
          </a:r>
          <a:r>
            <a:rPr lang="it-IT" sz="1300" kern="1200" dirty="0" err="1"/>
            <a:t>invite</a:t>
          </a:r>
          <a:r>
            <a:rPr lang="it-IT" sz="1300" kern="1200" dirty="0"/>
            <a:t> </a:t>
          </a:r>
          <a:r>
            <a:rPr lang="it-IT" sz="1300" kern="1200" dirty="0" err="1"/>
            <a:t>him</a:t>
          </a:r>
          <a:r>
            <a:rPr lang="it-IT" sz="1300" kern="1200" dirty="0"/>
            <a:t>/</a:t>
          </a:r>
          <a:r>
            <a:rPr lang="it-IT" sz="1300" kern="1200" dirty="0" err="1"/>
            <a:t>her</a:t>
          </a:r>
          <a:r>
            <a:rPr lang="it-IT" sz="1300" kern="1200" dirty="0"/>
            <a:t> to continue </a:t>
          </a:r>
          <a:r>
            <a:rPr lang="it-IT" sz="1300" kern="1200" dirty="0" err="1"/>
            <a:t>talking</a:t>
          </a:r>
          <a:r>
            <a:rPr lang="it-IT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Students are </a:t>
          </a:r>
          <a:r>
            <a:rPr lang="it-IT" sz="1300" kern="1200" dirty="0" err="1"/>
            <a:t>encouraged</a:t>
          </a:r>
          <a:r>
            <a:rPr lang="it-IT" sz="1300" kern="1200" dirty="0"/>
            <a:t> to use the </a:t>
          </a:r>
          <a:r>
            <a:rPr lang="it-IT" sz="1300" kern="1200" dirty="0" err="1"/>
            <a:t>foreigh</a:t>
          </a:r>
          <a:r>
            <a:rPr lang="it-IT" sz="1300" kern="1200" dirty="0"/>
            <a:t> </a:t>
          </a:r>
          <a:r>
            <a:rPr lang="it-IT" sz="1300" kern="1200" dirty="0" err="1"/>
            <a:t>language</a:t>
          </a:r>
          <a:r>
            <a:rPr lang="it-IT" sz="1300" kern="1200" dirty="0"/>
            <a:t> to </a:t>
          </a:r>
          <a:r>
            <a:rPr lang="it-IT" sz="1300" kern="1200" dirty="0" err="1"/>
            <a:t>communicate</a:t>
          </a:r>
          <a:r>
            <a:rPr lang="it-IT" sz="1300" kern="1200" dirty="0"/>
            <a:t> and </a:t>
          </a:r>
          <a:r>
            <a:rPr lang="it-IT" sz="1300" kern="1200" dirty="0" err="1"/>
            <a:t>improve</a:t>
          </a:r>
          <a:r>
            <a:rPr lang="it-IT" sz="1300" kern="1200" dirty="0"/>
            <a:t> </a:t>
          </a:r>
          <a:r>
            <a:rPr lang="it-IT" sz="1300" kern="1200" dirty="0" err="1"/>
            <a:t>their</a:t>
          </a:r>
          <a:r>
            <a:rPr lang="it-IT" sz="1300" kern="1200" dirty="0"/>
            <a:t> competence.</a:t>
          </a:r>
        </a:p>
      </dsp:txBody>
      <dsp:txXfrm rot="5400000">
        <a:off x="7124495" y="1072492"/>
        <a:ext cx="1655762" cy="3217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E82A9-60AD-4A4A-8ED9-EBA9F1E5283C}">
      <dsp:nvSpPr>
        <dsp:cNvPr id="0" name=""/>
        <dsp:cNvSpPr/>
      </dsp:nvSpPr>
      <dsp:spPr>
        <a:xfrm>
          <a:off x="0" y="0"/>
          <a:ext cx="7080448" cy="2235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1) Students </a:t>
          </a:r>
          <a:r>
            <a:rPr lang="it-IT" sz="1600" kern="1200" dirty="0" err="1"/>
            <a:t>demonstrated</a:t>
          </a:r>
          <a:r>
            <a:rPr lang="it-IT" sz="1600" kern="1200" dirty="0"/>
            <a:t> positive and </a:t>
          </a:r>
          <a:r>
            <a:rPr lang="it-IT" sz="1600" kern="1200" dirty="0" err="1"/>
            <a:t>engaging</a:t>
          </a:r>
          <a:r>
            <a:rPr lang="it-IT" sz="1600" kern="1200" dirty="0"/>
            <a:t> reactions with more </a:t>
          </a:r>
          <a:r>
            <a:rPr lang="it-IT" sz="1600" kern="1200" dirty="0" err="1"/>
            <a:t>attention</a:t>
          </a:r>
          <a:r>
            <a:rPr lang="it-IT" sz="1600" kern="1200" dirty="0"/>
            <a:t> and </a:t>
          </a:r>
          <a:r>
            <a:rPr lang="it-IT" sz="1600" kern="1200" dirty="0" err="1"/>
            <a:t>partecipation</a:t>
          </a:r>
          <a:r>
            <a:rPr lang="it-IT" sz="1600" kern="1200" dirty="0"/>
            <a:t> </a:t>
          </a:r>
          <a:r>
            <a:rPr lang="it-IT" sz="1600" kern="1200" dirty="0" err="1"/>
            <a:t>during</a:t>
          </a:r>
          <a:r>
            <a:rPr lang="it-IT" sz="1600" kern="1200" dirty="0"/>
            <a:t> the </a:t>
          </a:r>
          <a:r>
            <a:rPr lang="it-IT" sz="1600" kern="1200" dirty="0" err="1"/>
            <a:t>lectures</a:t>
          </a:r>
          <a:r>
            <a:rPr lang="it-IT" sz="1600" kern="1200" dirty="0"/>
            <a:t>.</a:t>
          </a:r>
          <a:br>
            <a:rPr lang="it-IT" sz="1600" kern="1200" dirty="0"/>
          </a:br>
          <a:br>
            <a:rPr lang="it-IT" sz="1600" kern="1200" dirty="0"/>
          </a:br>
          <a:r>
            <a:rPr lang="it-IT" sz="1600" kern="1200" dirty="0"/>
            <a:t>2) </a:t>
          </a:r>
          <a:r>
            <a:rPr lang="it-IT" sz="1600" kern="1200" dirty="0" err="1"/>
            <a:t>Robots</a:t>
          </a:r>
          <a:r>
            <a:rPr lang="it-IT" sz="1600" kern="1200" dirty="0"/>
            <a:t> can be used as interactive </a:t>
          </a:r>
          <a:r>
            <a:rPr lang="it-IT" sz="1600" kern="1200" dirty="0" err="1"/>
            <a:t>interlocutors</a:t>
          </a:r>
          <a:r>
            <a:rPr lang="it-IT" sz="1600" kern="1200" dirty="0"/>
            <a:t> for </a:t>
          </a:r>
          <a:r>
            <a:rPr lang="it-IT" sz="1600" kern="1200" dirty="0" err="1"/>
            <a:t>teachers</a:t>
          </a:r>
          <a:r>
            <a:rPr lang="it-IT" sz="1600" kern="1200" dirty="0"/>
            <a:t> and </a:t>
          </a:r>
          <a:r>
            <a:rPr lang="it-IT" sz="1600" kern="1200" dirty="0" err="1"/>
            <a:t>pupils</a:t>
          </a:r>
          <a:r>
            <a:rPr lang="it-IT" sz="1600" kern="1200" dirty="0"/>
            <a:t>.</a:t>
          </a:r>
          <a:br>
            <a:rPr lang="it-IT" sz="1600" kern="1200" dirty="0"/>
          </a:br>
          <a:br>
            <a:rPr lang="it-IT" sz="1600" kern="1200" dirty="0"/>
          </a:br>
          <a:r>
            <a:rPr lang="it-IT" sz="1600" kern="1200" dirty="0"/>
            <a:t>3) Teachers and </a:t>
          </a:r>
          <a:r>
            <a:rPr lang="it-IT" sz="1600" kern="1200" dirty="0" err="1"/>
            <a:t>students</a:t>
          </a:r>
          <a:r>
            <a:rPr lang="it-IT" sz="1600" kern="1200" dirty="0"/>
            <a:t> can design </a:t>
          </a:r>
          <a:r>
            <a:rPr lang="it-IT" sz="1600" kern="1200" dirty="0" err="1"/>
            <a:t>their</a:t>
          </a:r>
          <a:r>
            <a:rPr lang="it-IT" sz="1600" kern="1200" dirty="0"/>
            <a:t> </a:t>
          </a:r>
          <a:r>
            <a:rPr lang="it-IT" sz="1600" kern="1200" dirty="0" err="1"/>
            <a:t>own</a:t>
          </a:r>
          <a:r>
            <a:rPr lang="it-IT" sz="1600" kern="1200" dirty="0"/>
            <a:t> </a:t>
          </a:r>
          <a:r>
            <a:rPr lang="it-IT" sz="1600" kern="1200" dirty="0" err="1"/>
            <a:t>teaching</a:t>
          </a:r>
          <a:r>
            <a:rPr lang="it-IT" sz="1600" kern="1200" dirty="0"/>
            <a:t> </a:t>
          </a:r>
          <a:r>
            <a:rPr lang="it-IT" sz="1600" kern="1200" dirty="0" err="1"/>
            <a:t>materials</a:t>
          </a:r>
          <a:r>
            <a:rPr lang="it-IT" sz="1600" kern="1200" dirty="0"/>
            <a:t> that </a:t>
          </a:r>
          <a:r>
            <a:rPr lang="it-IT" sz="1600" kern="1200" dirty="0" err="1"/>
            <a:t>subsequently</a:t>
          </a:r>
          <a:r>
            <a:rPr lang="it-IT" sz="1600" kern="1200" dirty="0"/>
            <a:t> </a:t>
          </a:r>
          <a:r>
            <a:rPr lang="it-IT" sz="1600" kern="1200" dirty="0" err="1"/>
            <a:t>get</a:t>
          </a:r>
          <a:r>
            <a:rPr lang="it-IT" sz="1600" kern="1200" dirty="0"/>
            <a:t> </a:t>
          </a:r>
          <a:r>
            <a:rPr lang="it-IT" sz="1600" kern="1200" dirty="0" err="1"/>
            <a:t>performed</a:t>
          </a:r>
          <a:r>
            <a:rPr lang="it-IT" sz="1600" kern="1200" dirty="0"/>
            <a:t> by the robot.</a:t>
          </a:r>
        </a:p>
      </dsp:txBody>
      <dsp:txXfrm>
        <a:off x="1639668" y="0"/>
        <a:ext cx="5440779" cy="2235785"/>
      </dsp:txXfrm>
    </dsp:sp>
    <dsp:sp modelId="{86761755-F915-4B69-961E-42B7E6922E2B}">
      <dsp:nvSpPr>
        <dsp:cNvPr id="0" name=""/>
        <dsp:cNvSpPr/>
      </dsp:nvSpPr>
      <dsp:spPr>
        <a:xfrm>
          <a:off x="223578" y="223578"/>
          <a:ext cx="1416089" cy="17886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C1F8B2-9257-46D1-94BD-E8E3E4AF2F2C}">
      <dsp:nvSpPr>
        <dsp:cNvPr id="0" name=""/>
        <dsp:cNvSpPr/>
      </dsp:nvSpPr>
      <dsp:spPr>
        <a:xfrm>
          <a:off x="0" y="2459363"/>
          <a:ext cx="7080448" cy="2235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1) </a:t>
          </a:r>
          <a:r>
            <a:rPr lang="it-IT" sz="1600" kern="1200" dirty="0" err="1"/>
            <a:t>Robots</a:t>
          </a:r>
          <a:r>
            <a:rPr lang="it-IT" sz="1600" kern="1200" dirty="0"/>
            <a:t> can be </a:t>
          </a:r>
          <a:r>
            <a:rPr lang="it-IT" sz="1600" kern="1200" dirty="0" err="1"/>
            <a:t>expensive</a:t>
          </a:r>
          <a:r>
            <a:rPr lang="it-IT" sz="1600" kern="1200" dirty="0"/>
            <a:t> and </a:t>
          </a:r>
          <a:r>
            <a:rPr lang="it-IT" sz="1600" kern="1200" dirty="0" err="1"/>
            <a:t>complex</a:t>
          </a:r>
          <a:r>
            <a:rPr lang="it-IT" sz="1600" kern="1200" dirty="0"/>
            <a:t>.</a:t>
          </a:r>
          <a:br>
            <a:rPr lang="it-IT" sz="1600" kern="1200" dirty="0"/>
          </a:br>
          <a:br>
            <a:rPr lang="it-IT" sz="1600" kern="1200" dirty="0"/>
          </a:br>
          <a:r>
            <a:rPr lang="it-IT" sz="1600" kern="1200" dirty="0"/>
            <a:t>2) </a:t>
          </a:r>
          <a:r>
            <a:rPr lang="it-IT" sz="1600" kern="1200" dirty="0" err="1"/>
            <a:t>Instructors</a:t>
          </a:r>
          <a:r>
            <a:rPr lang="it-IT" sz="1600" kern="1200" dirty="0"/>
            <a:t> </a:t>
          </a:r>
          <a:r>
            <a:rPr lang="it-IT" sz="1600" kern="1200" dirty="0" err="1"/>
            <a:t>worry</a:t>
          </a:r>
          <a:r>
            <a:rPr lang="it-IT" sz="1600" kern="1200" dirty="0"/>
            <a:t> that </a:t>
          </a:r>
          <a:r>
            <a:rPr lang="it-IT" sz="1600" kern="1200" dirty="0" err="1"/>
            <a:t>children</a:t>
          </a:r>
          <a:r>
            <a:rPr lang="it-IT" sz="1600" kern="1200" dirty="0"/>
            <a:t> can </a:t>
          </a:r>
          <a:r>
            <a:rPr lang="it-IT" sz="1600" kern="1200" dirty="0" err="1"/>
            <a:t>destroy</a:t>
          </a:r>
          <a:r>
            <a:rPr lang="it-IT" sz="1600" kern="1200" dirty="0"/>
            <a:t> or </a:t>
          </a:r>
          <a:r>
            <a:rPr lang="it-IT" sz="1600" kern="1200" dirty="0" err="1"/>
            <a:t>damage</a:t>
          </a:r>
          <a:r>
            <a:rPr lang="it-IT" sz="1600" kern="1200" dirty="0"/>
            <a:t> the hardware.</a:t>
          </a:r>
          <a:br>
            <a:rPr lang="it-IT" sz="1600" kern="1200" dirty="0"/>
          </a:br>
          <a:br>
            <a:rPr lang="it-IT" sz="1600" kern="1200" dirty="0"/>
          </a:br>
          <a:r>
            <a:rPr lang="it-IT" sz="1600" kern="1200" dirty="0"/>
            <a:t>3) Challenge to design easy-to-use human-robot </a:t>
          </a:r>
          <a:r>
            <a:rPr lang="it-IT" sz="1600" kern="1200" dirty="0" err="1"/>
            <a:t>interfaces</a:t>
          </a:r>
          <a:r>
            <a:rPr lang="it-IT" sz="1600" kern="1200" dirty="0"/>
            <a:t> for non-</a:t>
          </a:r>
          <a:r>
            <a:rPr lang="it-IT" sz="1600" kern="1200" dirty="0" err="1"/>
            <a:t>expert</a:t>
          </a:r>
          <a:r>
            <a:rPr lang="it-IT" sz="1600" kern="1200" dirty="0"/>
            <a:t> </a:t>
          </a:r>
          <a:r>
            <a:rPr lang="it-IT" sz="1600" kern="1200" dirty="0" err="1"/>
            <a:t>teachers</a:t>
          </a:r>
          <a:r>
            <a:rPr lang="it-IT" sz="1600" kern="1200" dirty="0"/>
            <a:t>.</a:t>
          </a:r>
        </a:p>
      </dsp:txBody>
      <dsp:txXfrm>
        <a:off x="1639668" y="2459363"/>
        <a:ext cx="5440779" cy="2235785"/>
      </dsp:txXfrm>
    </dsp:sp>
    <dsp:sp modelId="{0A129806-1E71-4A4F-B2D0-CBF101F5EC43}">
      <dsp:nvSpPr>
        <dsp:cNvPr id="0" name=""/>
        <dsp:cNvSpPr/>
      </dsp:nvSpPr>
      <dsp:spPr>
        <a:xfrm>
          <a:off x="223578" y="2682942"/>
          <a:ext cx="1416089" cy="17886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469B4F-D4C0-4FF7-9F13-F7F3CC245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62BDAC-059F-43D0-907F-B142F29D95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667AB0-4B44-4F10-88CF-03073027DE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66B4C-8409-47F5-87EE-82B557571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875BE5-45C8-4FD9-9298-3CC50256703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380340-3E20-4691-B896-DAF876771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3D8CA-1C39-4D8A-A9D2-FD8C3A3D9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3C5456-878B-418B-8480-1145FBD24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631CCAB-08ED-41BD-A2A9-C28EA0EFBB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29060C-909B-48CA-A5C2-70E66A190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DC4E38-CDCB-4610-B0BD-E2F14BF57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041E1-E52E-4CF7-821E-431F1D6E0A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F69791-D3C6-4811-84A7-9584D85C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171A21-2D4E-45B8-AEE2-3D3DBC4ADB5E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E8DC3F-4512-4DA5-85C1-0DFCEC4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0DBB1A7-82A6-439F-BEC7-07E1E2782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451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87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3453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7580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984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01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16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1F9DB-1C97-4127-BAAC-1A65D92B2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1DC3-C430-462A-B88E-06CDF752292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3C5E3-09F6-4D4B-B227-8393CBEB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6FC97-B97C-4D20-8F3A-2952177AF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208E48-4C39-4AEA-8CE1-37260D0CD02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6EA3B-274B-44C2-AFA0-27892A82F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D76E-9737-4100-A6D6-297E27ADE6E0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BDB20-1A50-4EC2-B8A5-9FA8D45AB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2607C-180B-4040-9C93-05434647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91F612-1148-46B7-9736-CA97EA39024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0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50384-582D-4E57-A8D1-C080A18EC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FC7EF-5E03-43BF-8BCE-C2F3569C0F4C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C0C06-2121-4CB0-80A5-F351349C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A9384-36F0-4D88-8142-90828415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E36EE11-39E9-4DE3-8F76-4D493DD8DF8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86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014E-6515-4FC4-BFBD-ED8C314FE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BDA5-EA96-4DD7-B818-5A53A87DC79A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15B7-DCC7-47EC-9A1D-0CB1B5429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5681-DA1A-4B42-8C75-BC3CAFC62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1A6D5BB-37CE-493E-962D-73C05C4A0B5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42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FB2A9-2B4C-437A-B870-CB1012B1A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5015-E5E0-4684-A4C0-0609A2E5FA5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E688-9E27-4CE2-A396-87DC04D3F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D607F1-C28F-49D3-958C-B8813D7DE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0A2EA50-9716-439F-9FCA-A544C35679A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62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D0C4C-823D-4EBB-B8CA-1ED18DBD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E1CD-8E85-4005-A74D-028D285927D5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9354-92EB-4DD1-A63D-6AB5917F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7E8E0-5D30-4D30-888E-C748431D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19EA996-0768-4A62-BBED-4E27A65CEC9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5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6BCF4-C9BA-48F1-9506-F85EC9E10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A255E9-F1FC-4892-823B-025C3754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C60A1-2AA7-4362-992C-B517813D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13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AF5E2-EBAB-4AE6-BD7B-AD7B24EC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B850-E0F4-427A-A2C7-FBA6016D9394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64D1D-62F8-4E3E-A1B2-F40DEC13D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4B2EC-260B-4DBE-8F73-6B92B8BE0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87C91E-3E1D-41C6-9B08-93B6B34D3D2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D37-987C-42A7-9A40-B413FCB1F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6D2D-DD7C-4BBA-918B-FFDB0D0F01C4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48600-95D8-4B20-9FDA-31682E56C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794DE-BF5F-4575-8C91-08B62870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22978F-E51E-42EE-94D8-B59D31F2119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96C0D-6C31-4E5A-8FAD-78AEAAAAB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3190-6212-4618-86E7-5AE97E84087C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8DA803-6EF0-45BE-8446-6D3AF1CC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F92480-6239-4ACB-B3D4-885F2C263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6ED094-709E-4836-A0E1-A6E5A6F1CCE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198B-78C8-48CD-AEB7-74D35401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3FD9-B1CE-4C7F-812E-61AEED03053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ABCBB4-2021-49CF-B4B6-9721FE241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F549F-051E-42A8-88BA-BA60FB5A1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4EC86E-3E81-4D33-BC17-0A4E768BC74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10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16DE35-F0B3-457C-A92B-3C3002B4B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CEC0-214E-4EE6-832C-41E8FB69DA16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B4581-2007-492B-840E-3486F817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423B2D-828E-469F-A06D-2C332437A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DC06A2-8477-4924-8FA9-89F1B38A61F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797C-7716-4E20-AED6-6787945DB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BBA1-4095-49BA-A498-F8D9585879C1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12-6746-4F6D-B055-7F479374A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FB8D-AC86-4CEA-BC54-C6DA8CEDB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FDDA4D-75BE-4307-BD68-476472B1895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66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CA2F8-BD90-47DA-9707-2BCE038F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C2A5-21C5-4705-8AE1-9C7AB9C3CB0F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9818D-2D4A-4021-A3DC-57EB24D4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2EBB-4117-41F7-B3EE-27AC23802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C018504-1D48-4CC5-A7F1-2EBC2430122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8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CD16E50-005C-4B7D-8D5D-155E27ABEB94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CC4943C0-E117-47D0-9F42-2DAB3CAC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0FA15379-ECF8-4801-9D0E-4351AAA3A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E048C775-53EE-46D7-8AF5-EA609E6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608AEA-A07B-4CC7-8D5E-7033D47F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3A4966-680E-45FE-9373-27DEF6B65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6B73EB8-974C-4CA3-A63B-B13CC20D336D}" type="datetime1">
              <a:rPr lang="it-IT" altLang="it-IT"/>
              <a:pPr>
                <a:defRPr/>
              </a:pPr>
              <a:t>23/03/2022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BA185-A54D-4948-BE1A-BEEFE3EC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E79B5-50B2-4126-8091-8A5E1208B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719BB5-0C6D-47DE-A62F-8C640611F6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0EBE5E21-2370-442B-92F0-A6C3529C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dirty="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6939705-3F77-4889-A8A5-4EA1BDF8E7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1" y="1331886"/>
            <a:ext cx="6841256" cy="685800"/>
          </a:xfrm>
        </p:spPr>
        <p:txBody>
          <a:bodyPr/>
          <a:lstStyle/>
          <a:p>
            <a:pPr algn="l" eaLnBrk="1" hangingPunct="1"/>
            <a:r>
              <a:rPr lang="en-GB" altLang="it-IT" sz="2000" dirty="0">
                <a:solidFill>
                  <a:schemeClr val="bg1"/>
                </a:solidFill>
              </a:rPr>
              <a:t>Elective in Artificial Intelligence</a:t>
            </a:r>
          </a:p>
          <a:p>
            <a:pPr algn="l" eaLnBrk="1" hangingPunct="1"/>
            <a:r>
              <a:rPr lang="en-GB" altLang="it-IT" sz="1800" dirty="0">
                <a:solidFill>
                  <a:schemeClr val="bg1"/>
                </a:solidFill>
              </a:rPr>
              <a:t>Human-Robot Interaction</a:t>
            </a:r>
            <a:endParaRPr lang="it-IT" altLang="it-IT" sz="1800" dirty="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4B3C12-BE69-4DEE-88B7-317D45DE3A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1850" y="333375"/>
            <a:ext cx="7916863" cy="581025"/>
          </a:xfrm>
        </p:spPr>
        <p:txBody>
          <a:bodyPr anchor="t"/>
          <a:lstStyle/>
          <a:p>
            <a:pPr algn="l" eaLnBrk="1" hangingPunct="1"/>
            <a:r>
              <a:rPr lang="en-US" altLang="it-IT" sz="2000" dirty="0">
                <a:solidFill>
                  <a:schemeClr val="bg1"/>
                </a:solidFill>
              </a:rPr>
              <a:t>Exploring the Possibility of Using Humanoid Robots as Instructional Tools for Teaching a Second Language in Primary School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7A0720AD-3F47-4615-91E2-62A0DA7E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DBBA3322-0E06-4360-8183-496B0702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4C7B0BE6-64AE-4E07-9544-1954932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D0A7454D-2E9B-4A85-8598-9BF1100AD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4">
            <a:extLst>
              <a:ext uri="{FF2B5EF4-FFF2-40B4-BE49-F238E27FC236}">
                <a16:creationId xmlns:a16="http://schemas.microsoft.com/office/drawing/2014/main" id="{E1D4B3CD-589D-4D34-B414-0F0D444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183011"/>
            <a:ext cx="3022675" cy="38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Lorenzo Nicoletti - 1797464</a:t>
            </a:r>
            <a:endParaRPr lang="it-IT" altLang="it-IT" sz="1600" dirty="0">
              <a:solidFill>
                <a:schemeClr val="bg1"/>
              </a:solidFill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70C16CD4-5CF3-4B43-B98D-3FD6133C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2009180"/>
            <a:ext cx="3877816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Prof. Luca </a:t>
            </a:r>
            <a:r>
              <a:rPr lang="en-US" altLang="it-IT" sz="1600" dirty="0" err="1">
                <a:solidFill>
                  <a:schemeClr val="bg1"/>
                </a:solidFill>
              </a:rPr>
              <a:t>Iocchi</a:t>
            </a:r>
            <a:endParaRPr lang="en-US" altLang="it-IT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/>
              <a:t>Discussion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7B7FF8B-8D70-4BB3-AE58-63C2D3CB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9097"/>
              </p:ext>
            </p:extLst>
          </p:nvPr>
        </p:nvGraphicFramePr>
        <p:xfrm>
          <a:off x="1029054" y="980728"/>
          <a:ext cx="7080448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27062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9" y="168552"/>
            <a:ext cx="9149935" cy="504825"/>
          </a:xfrm>
        </p:spPr>
        <p:txBody>
          <a:bodyPr/>
          <a:lstStyle/>
          <a:p>
            <a:r>
              <a:rPr lang="it-IT" noProof="1">
                <a:cs typeface="Arial"/>
              </a:rPr>
              <a:t>Conclusions and comments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836712"/>
            <a:ext cx="8028501" cy="469721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cs typeface="Arial"/>
              </a:rPr>
              <a:t>Educational robots </a:t>
            </a:r>
            <a:r>
              <a:rPr lang="en-US" sz="1800" dirty="0">
                <a:cs typeface="Arial"/>
              </a:rPr>
              <a:t>are helpful for students in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developing collaboration and problem-solving abilities</a:t>
            </a:r>
            <a:r>
              <a:rPr lang="en-US" sz="1800" dirty="0">
                <a:cs typeface="Arial"/>
              </a:rPr>
              <a:t>.</a:t>
            </a:r>
            <a:endParaRPr lang="ru-RU" sz="200" dirty="0">
              <a:cs typeface="Arial"/>
            </a:endParaRPr>
          </a:p>
          <a:p>
            <a:endParaRPr lang="it-IT" sz="900" b="1" dirty="0">
              <a:cs typeface="Arial"/>
            </a:endParaRPr>
          </a:p>
          <a:p>
            <a:r>
              <a:rPr lang="en-US" sz="1800" dirty="0">
                <a:cs typeface="Arial"/>
              </a:rPr>
              <a:t>Robots have the potential to be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useful in language teaching</a:t>
            </a:r>
            <a:r>
              <a:rPr lang="en-US" sz="1800" dirty="0">
                <a:cs typeface="Arial"/>
              </a:rPr>
              <a:t>.</a:t>
            </a:r>
          </a:p>
          <a:p>
            <a:endParaRPr lang="en-US" sz="900" dirty="0">
              <a:cs typeface="Arial"/>
            </a:endParaRPr>
          </a:p>
          <a:p>
            <a:r>
              <a:rPr lang="en-US" sz="1800" dirty="0">
                <a:cs typeface="Arial"/>
              </a:rPr>
              <a:t>Students responded with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high motivation levels</a:t>
            </a:r>
            <a:r>
              <a:rPr lang="en-US" sz="1800" dirty="0">
                <a:cs typeface="Arial"/>
              </a:rPr>
              <a:t>. They practiced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listening and speaking by interacting with the robot</a:t>
            </a:r>
            <a:r>
              <a:rPr lang="en-US" sz="1800" dirty="0">
                <a:cs typeface="Arial"/>
              </a:rPr>
              <a:t>.</a:t>
            </a:r>
          </a:p>
          <a:p>
            <a:endParaRPr lang="en-US" sz="900" dirty="0">
              <a:cs typeface="Arial"/>
            </a:endParaRPr>
          </a:p>
          <a:p>
            <a:r>
              <a:rPr lang="en-US" sz="1800" dirty="0">
                <a:cs typeface="Arial"/>
              </a:rPr>
              <a:t>Children’s reactions and teachers’ opinions indicated that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robots could create an interactive and engaging learning experience</a:t>
            </a:r>
            <a:r>
              <a:rPr lang="en-US" sz="1800" dirty="0">
                <a:cs typeface="Arial"/>
              </a:rPr>
              <a:t>.</a:t>
            </a:r>
          </a:p>
          <a:p>
            <a:endParaRPr lang="en-US" sz="1200" dirty="0"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Arial"/>
              </a:rPr>
              <a:t>Our project aims at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providing a human-robot interactive framework to teach users a second language</a:t>
            </a:r>
            <a:r>
              <a:rPr lang="en-US" sz="1800" dirty="0">
                <a:cs typeface="Arial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900" dirty="0"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Arial"/>
              </a:rPr>
              <a:t>The adopted robot will be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humanoid</a:t>
            </a:r>
            <a:r>
              <a:rPr lang="en-US" sz="1800" dirty="0">
                <a:cs typeface="Arial"/>
              </a:rPr>
              <a:t> (e.g., Pepper) to exploit the benefits addressed in the reference paper.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900" dirty="0"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Arial"/>
              </a:rPr>
              <a:t>Users can not be necessarily of primary-school level: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our work will be referred to every category of students</a:t>
            </a:r>
            <a:r>
              <a:rPr lang="en-US" sz="1800" dirty="0">
                <a:cs typeface="Arial"/>
              </a:rPr>
              <a:t>.  </a:t>
            </a:r>
            <a:endParaRPr lang="it-IT" sz="1800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US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9" y="168552"/>
            <a:ext cx="9149935" cy="504825"/>
          </a:xfrm>
        </p:spPr>
        <p:txBody>
          <a:bodyPr/>
          <a:lstStyle/>
          <a:p>
            <a:r>
              <a:rPr lang="it-IT" noProof="1">
                <a:cs typeface="Arial"/>
              </a:rPr>
              <a:t>References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412776"/>
            <a:ext cx="8568952" cy="1440160"/>
          </a:xfrm>
        </p:spPr>
        <p:txBody>
          <a:bodyPr/>
          <a:lstStyle/>
          <a:p>
            <a:pPr algn="just" eaLnBrk="1" hangingPunct="1"/>
            <a:r>
              <a:rPr lang="it-IT" sz="1600" b="1" dirty="0" err="1">
                <a:solidFill>
                  <a:schemeClr val="tx1"/>
                </a:solidFill>
              </a:rPr>
              <a:t>Chih-Wei</a:t>
            </a:r>
            <a:r>
              <a:rPr lang="it-IT" sz="1600" b="1" dirty="0">
                <a:solidFill>
                  <a:schemeClr val="tx1"/>
                </a:solidFill>
              </a:rPr>
              <a:t> Chang, </a:t>
            </a:r>
            <a:r>
              <a:rPr lang="it-IT" sz="1600" b="1" dirty="0" err="1">
                <a:solidFill>
                  <a:schemeClr val="tx1"/>
                </a:solidFill>
              </a:rPr>
              <a:t>Jih-Hsien</a:t>
            </a:r>
            <a:r>
              <a:rPr lang="it-IT" sz="1600" b="1" dirty="0">
                <a:solidFill>
                  <a:schemeClr val="tx1"/>
                </a:solidFill>
              </a:rPr>
              <a:t> Lee, Po-</a:t>
            </a:r>
            <a:r>
              <a:rPr lang="it-IT" sz="1600" b="1" dirty="0" err="1">
                <a:solidFill>
                  <a:schemeClr val="tx1"/>
                </a:solidFill>
              </a:rPr>
              <a:t>Yao</a:t>
            </a:r>
            <a:r>
              <a:rPr lang="it-IT" sz="1600" b="1" dirty="0">
                <a:solidFill>
                  <a:schemeClr val="tx1"/>
                </a:solidFill>
              </a:rPr>
              <a:t> Chao, Chin-</a:t>
            </a:r>
            <a:r>
              <a:rPr lang="it-IT" sz="1600" b="1" dirty="0" err="1">
                <a:solidFill>
                  <a:schemeClr val="tx1"/>
                </a:solidFill>
              </a:rPr>
              <a:t>Yeh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Wang</a:t>
            </a:r>
            <a:r>
              <a:rPr lang="it-IT" sz="1600" b="1" dirty="0">
                <a:solidFill>
                  <a:schemeClr val="tx1"/>
                </a:solidFill>
              </a:rPr>
              <a:t> and </a:t>
            </a:r>
            <a:r>
              <a:rPr lang="it-IT" sz="1600" b="1" dirty="0" err="1">
                <a:solidFill>
                  <a:schemeClr val="tx1"/>
                </a:solidFill>
              </a:rPr>
              <a:t>Gwo-Dong</a:t>
            </a:r>
            <a:r>
              <a:rPr lang="it-IT" sz="1600" b="1" dirty="0">
                <a:solidFill>
                  <a:schemeClr val="tx1"/>
                </a:solidFill>
              </a:rPr>
              <a:t> Chen</a:t>
            </a:r>
            <a:b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</a:br>
            <a:r>
              <a:rPr lang="en-GB" altLang="it-IT" sz="1400" dirty="0">
                <a:latin typeface="Arial"/>
                <a:ea typeface="ＭＳ Ｐゴシック"/>
                <a:cs typeface="Arial"/>
              </a:rPr>
              <a:t>“</a:t>
            </a:r>
            <a:r>
              <a:rPr lang="en-US" altLang="it-IT" sz="1400" dirty="0">
                <a:latin typeface="Arial"/>
                <a:ea typeface="ＭＳ Ｐゴシック"/>
                <a:cs typeface="Arial"/>
              </a:rPr>
              <a:t>Exploring the Possibility of Using Humanoid Robots as Instructional Tools for Teaching a Second Language in Primary School</a:t>
            </a:r>
            <a:r>
              <a:rPr lang="en-GB" altLang="it-IT" sz="1400" dirty="0">
                <a:latin typeface="Arial"/>
                <a:ea typeface="ＭＳ Ｐゴシック"/>
                <a:cs typeface="Arial"/>
              </a:rPr>
              <a:t>", 2010, </a:t>
            </a:r>
            <a:r>
              <a:rPr lang="en-US" altLang="it-IT" sz="1400" dirty="0">
                <a:latin typeface="Arial"/>
                <a:ea typeface="ＭＳ Ｐゴシック"/>
                <a:cs typeface="Arial"/>
              </a:rPr>
              <a:t>Article in </a:t>
            </a:r>
            <a:r>
              <a:rPr lang="en-US" altLang="it-IT" sz="1400" i="1" dirty="0">
                <a:latin typeface="Arial"/>
                <a:ea typeface="ＭＳ Ｐゴシック"/>
                <a:cs typeface="Arial"/>
              </a:rPr>
              <a:t>Educational Technology &amp; Society.</a:t>
            </a:r>
            <a:endParaRPr lang="en-GB" altLang="it-IT" sz="1400" i="1" dirty="0">
              <a:latin typeface="Arial"/>
              <a:ea typeface="ＭＳ Ｐゴシック"/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cs typeface="Arial"/>
              </a:rPr>
              <a:t>  </a:t>
            </a:r>
            <a:endParaRPr lang="it-IT" sz="1800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US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9" y="168552"/>
            <a:ext cx="9149935" cy="504825"/>
          </a:xfrm>
        </p:spPr>
        <p:txBody>
          <a:bodyPr/>
          <a:lstStyle/>
          <a:p>
            <a:r>
              <a:rPr lang="ru-RU" noProof="1">
                <a:cs typeface="Arial"/>
              </a:rPr>
              <a:t>Outline</a:t>
            </a:r>
            <a:r>
              <a:rPr lang="ru-RU" dirty="0">
                <a:cs typeface="Arial"/>
              </a:rPr>
              <a:t> of the </a:t>
            </a:r>
            <a:r>
              <a:rPr lang="ru-RU" noProof="1">
                <a:cs typeface="Arial"/>
              </a:rPr>
              <a:t>pr</a:t>
            </a:r>
            <a:r>
              <a:rPr lang="it-IT" noProof="1">
                <a:cs typeface="Arial"/>
              </a:rPr>
              <a:t>esentation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961577"/>
            <a:ext cx="8028501" cy="4697215"/>
          </a:xfrm>
        </p:spPr>
        <p:txBody>
          <a:bodyPr/>
          <a:lstStyle/>
          <a:p>
            <a:r>
              <a:rPr lang="it-IT" sz="1800" b="1" dirty="0" err="1">
                <a:cs typeface="Arial"/>
              </a:rPr>
              <a:t>Introduction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Instructional</a:t>
            </a:r>
            <a:r>
              <a:rPr lang="it-IT" sz="1800" b="1" dirty="0">
                <a:cs typeface="Arial"/>
              </a:rPr>
              <a:t> tools for </a:t>
            </a:r>
            <a:r>
              <a:rPr lang="it-IT" sz="1800" b="1" dirty="0" err="1">
                <a:cs typeface="Arial"/>
              </a:rPr>
              <a:t>teaching</a:t>
            </a:r>
            <a:r>
              <a:rPr lang="it-IT" sz="1800" b="1" dirty="0">
                <a:cs typeface="Arial"/>
              </a:rPr>
              <a:t> </a:t>
            </a:r>
            <a:r>
              <a:rPr lang="it-IT" sz="1800" b="1" dirty="0" err="1">
                <a:cs typeface="Arial"/>
              </a:rPr>
              <a:t>elementary</a:t>
            </a:r>
            <a:r>
              <a:rPr lang="it-IT" sz="1800" b="1" dirty="0">
                <a:cs typeface="Arial"/>
              </a:rPr>
              <a:t> </a:t>
            </a:r>
            <a:r>
              <a:rPr lang="it-IT" sz="1800" b="1" dirty="0" err="1">
                <a:cs typeface="Arial"/>
              </a:rPr>
              <a:t>language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Characteristics</a:t>
            </a:r>
            <a:r>
              <a:rPr lang="it-IT" sz="1800" b="1" dirty="0">
                <a:cs typeface="Arial"/>
              </a:rPr>
              <a:t> of </a:t>
            </a:r>
            <a:r>
              <a:rPr lang="it-IT" sz="1800" b="1" dirty="0" err="1">
                <a:cs typeface="Arial"/>
              </a:rPr>
              <a:t>robots</a:t>
            </a:r>
            <a:endParaRPr lang="ru-RU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Categories</a:t>
            </a:r>
            <a:r>
              <a:rPr lang="it-IT" sz="1800" b="1" dirty="0">
                <a:cs typeface="Arial"/>
              </a:rPr>
              <a:t> of educational </a:t>
            </a:r>
            <a:r>
              <a:rPr lang="it-IT" sz="1800" b="1" dirty="0" err="1">
                <a:cs typeface="Arial"/>
              </a:rPr>
              <a:t>robots</a:t>
            </a:r>
            <a:endParaRPr lang="it-IT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Experimental</a:t>
            </a:r>
            <a:r>
              <a:rPr lang="it-IT" sz="1800" b="1" dirty="0">
                <a:cs typeface="Arial"/>
              </a:rPr>
              <a:t> </a:t>
            </a:r>
            <a:r>
              <a:rPr lang="it-IT" sz="1800" b="1" dirty="0" err="1">
                <a:cs typeface="Arial"/>
              </a:rPr>
              <a:t>scenarios</a:t>
            </a:r>
            <a:endParaRPr lang="it-IT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Discussion</a:t>
            </a:r>
            <a:endParaRPr lang="it-IT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Conclusions</a:t>
            </a:r>
            <a:r>
              <a:rPr lang="it-IT" sz="1800" b="1" dirty="0">
                <a:cs typeface="Arial"/>
              </a:rPr>
              <a:t> and </a:t>
            </a:r>
            <a:r>
              <a:rPr lang="it-IT" sz="1800" b="1" dirty="0" err="1">
                <a:cs typeface="Arial"/>
              </a:rPr>
              <a:t>comments</a:t>
            </a:r>
            <a:endParaRPr lang="ru-RU" sz="1800" b="1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23/03/2022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136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US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071305"/>
            <a:ext cx="793500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Studies have shown that </a:t>
            </a:r>
            <a:r>
              <a:rPr lang="en-US" sz="1700" dirty="0">
                <a:solidFill>
                  <a:schemeClr val="tx1"/>
                </a:solidFill>
              </a:rPr>
              <a:t>robots can help students </a:t>
            </a:r>
            <a:r>
              <a:rPr lang="en-US" sz="1700" dirty="0">
                <a:solidFill>
                  <a:srgbClr val="000000"/>
                </a:solidFill>
              </a:rPr>
              <a:t>develop problem-solving abilities and </a:t>
            </a:r>
            <a:r>
              <a:rPr lang="en-US" sz="1700" dirty="0">
                <a:solidFill>
                  <a:schemeClr val="tx1"/>
                </a:solidFill>
              </a:rPr>
              <a:t>learn computer programming, mathematics, and science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The paper is focused on </a:t>
            </a:r>
            <a:r>
              <a:rPr lang="en-US" sz="1700" b="1" dirty="0">
                <a:solidFill>
                  <a:schemeClr val="tx1"/>
                </a:solidFill>
              </a:rPr>
              <a:t>educational humanoid robots for teaching a second language in a primary school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  <a:endParaRPr lang="en-GB" sz="1700" dirty="0">
              <a:solidFill>
                <a:srgbClr val="000000"/>
              </a:solidFill>
            </a:endParaRPr>
          </a:p>
        </p:txBody>
      </p:sp>
      <p:pic>
        <p:nvPicPr>
          <p:cNvPr id="3" name="Immagine 2" descr="Immagine che contiene persona, automazione, interni&#10;&#10;Descrizione generata automaticamente">
            <a:extLst>
              <a:ext uri="{FF2B5EF4-FFF2-40B4-BE49-F238E27FC236}">
                <a16:creationId xmlns:a16="http://schemas.microsoft.com/office/drawing/2014/main" id="{2AEA1C0A-4308-4CF0-AFF9-7DD5A0127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1" y="3073759"/>
            <a:ext cx="3466511" cy="2311459"/>
          </a:xfrm>
          <a:prstGeom prst="rect">
            <a:avLst/>
          </a:prstGeom>
        </p:spPr>
      </p:pic>
      <p:pic>
        <p:nvPicPr>
          <p:cNvPr id="7" name="Immagine 6" descr="Immagine che contiene persona, interni, automazione&#10;&#10;Descrizione generata automaticamente">
            <a:extLst>
              <a:ext uri="{FF2B5EF4-FFF2-40B4-BE49-F238E27FC236}">
                <a16:creationId xmlns:a16="http://schemas.microsoft.com/office/drawing/2014/main" id="{D85C2ADB-7424-4FF4-9DEE-61E8508C2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40" y="2669293"/>
            <a:ext cx="4160520" cy="31203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sz="2400" b="1" dirty="0" err="1">
                <a:cs typeface="Arial"/>
              </a:rPr>
              <a:t>Instructional</a:t>
            </a:r>
            <a:r>
              <a:rPr lang="it-IT" sz="2400" b="1" dirty="0">
                <a:cs typeface="Arial"/>
              </a:rPr>
              <a:t> tools for </a:t>
            </a:r>
            <a:r>
              <a:rPr lang="it-IT" sz="2400" b="1" dirty="0" err="1">
                <a:cs typeface="Arial"/>
              </a:rPr>
              <a:t>teaching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elementary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language</a:t>
            </a:r>
            <a:r>
              <a:rPr lang="it-IT" altLang="it-IT" dirty="0"/>
              <a:t>: </a:t>
            </a:r>
            <a:r>
              <a:rPr lang="it-IT" altLang="it-IT" dirty="0" err="1"/>
              <a:t>overview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071305"/>
            <a:ext cx="79350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Common instructional tools can be classified as </a:t>
            </a:r>
            <a:r>
              <a:rPr lang="en-US" sz="1700" dirty="0">
                <a:solidFill>
                  <a:schemeClr val="tx1"/>
                </a:solidFill>
              </a:rPr>
              <a:t>visual</a:t>
            </a:r>
            <a:r>
              <a:rPr lang="en-US" sz="1700" dirty="0">
                <a:solidFill>
                  <a:srgbClr val="000000"/>
                </a:solidFill>
              </a:rPr>
              <a:t>,</a:t>
            </a:r>
            <a:r>
              <a:rPr lang="en-US" sz="1700" dirty="0">
                <a:solidFill>
                  <a:schemeClr val="tx1"/>
                </a:solidFill>
              </a:rPr>
              <a:t> audio</a:t>
            </a:r>
            <a:r>
              <a:rPr lang="en-US" sz="1700" dirty="0">
                <a:solidFill>
                  <a:srgbClr val="000000"/>
                </a:solidFill>
              </a:rPr>
              <a:t>,</a:t>
            </a:r>
            <a:r>
              <a:rPr lang="en-US" sz="1700" dirty="0">
                <a:solidFill>
                  <a:schemeClr val="tx1"/>
                </a:solidFill>
              </a:rPr>
              <a:t> video</a:t>
            </a:r>
            <a:r>
              <a:rPr lang="en-US" sz="1700" dirty="0">
                <a:solidFill>
                  <a:srgbClr val="000000"/>
                </a:solidFill>
              </a:rPr>
              <a:t>,</a:t>
            </a:r>
            <a:r>
              <a:rPr lang="en-US" sz="1700" dirty="0">
                <a:solidFill>
                  <a:schemeClr val="tx1"/>
                </a:solidFill>
              </a:rPr>
              <a:t> computers</a:t>
            </a:r>
            <a:r>
              <a:rPr lang="en-US" sz="1700" dirty="0">
                <a:solidFill>
                  <a:srgbClr val="000000"/>
                </a:solidFill>
              </a:rPr>
              <a:t>,</a:t>
            </a:r>
            <a:r>
              <a:rPr lang="en-US" sz="1700" dirty="0">
                <a:solidFill>
                  <a:schemeClr val="tx1"/>
                </a:solidFill>
              </a:rPr>
              <a:t> multimedia</a:t>
            </a:r>
            <a:r>
              <a:rPr lang="en-US" sz="1700" dirty="0">
                <a:solidFill>
                  <a:srgbClr val="000000"/>
                </a:solidFill>
              </a:rPr>
              <a:t>,</a:t>
            </a:r>
            <a:r>
              <a:rPr lang="en-US" sz="1700" dirty="0">
                <a:solidFill>
                  <a:schemeClr val="tx1"/>
                </a:solidFill>
              </a:rPr>
              <a:t> Internet </a:t>
            </a:r>
            <a:r>
              <a:rPr lang="en-US" sz="1700" dirty="0">
                <a:solidFill>
                  <a:srgbClr val="000000"/>
                </a:solidFill>
              </a:rPr>
              <a:t>and</a:t>
            </a:r>
            <a:r>
              <a:rPr lang="en-US" sz="1700" dirty="0">
                <a:solidFill>
                  <a:schemeClr val="tx1"/>
                </a:solidFill>
              </a:rPr>
              <a:t> mobile devices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2E4E03-BCE4-4008-AC3C-03083DAA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84" y="1844824"/>
            <a:ext cx="3749494" cy="281816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6D6D5C-583C-4EEA-A371-C8FC4F8806FE}"/>
              </a:ext>
            </a:extLst>
          </p:cNvPr>
          <p:cNvSpPr txBox="1"/>
          <p:nvPr/>
        </p:nvSpPr>
        <p:spPr>
          <a:xfrm>
            <a:off x="698452" y="4662992"/>
            <a:ext cx="7935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900" dirty="0">
              <a:solidFill>
                <a:srgbClr val="000000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Multimedia instructional tools </a:t>
            </a:r>
            <a:r>
              <a:rPr lang="en-US" sz="1700" dirty="0">
                <a:solidFill>
                  <a:srgbClr val="000000"/>
                </a:solidFill>
              </a:rPr>
              <a:t>are significantly better than mono-media </a:t>
            </a:r>
            <a:r>
              <a:rPr lang="en-US" sz="1700" dirty="0">
                <a:solidFill>
                  <a:schemeClr val="tx1"/>
                </a:solidFill>
              </a:rPr>
              <a:t>in facilitating learning</a:t>
            </a:r>
            <a:r>
              <a:rPr lang="en-US" sz="1700" dirty="0">
                <a:solidFill>
                  <a:srgbClr val="000000"/>
                </a:solidFill>
              </a:rPr>
              <a:t>. In particular, using such category of tools also </a:t>
            </a:r>
            <a:r>
              <a:rPr lang="en-US" sz="1700" dirty="0">
                <a:solidFill>
                  <a:schemeClr val="tx1"/>
                </a:solidFill>
              </a:rPr>
              <a:t>facilitates students in developing language capabilities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7039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sz="2400" b="1" dirty="0" err="1">
                <a:cs typeface="Arial"/>
              </a:rPr>
              <a:t>Instructional</a:t>
            </a:r>
            <a:r>
              <a:rPr lang="it-IT" sz="2400" b="1" dirty="0">
                <a:cs typeface="Arial"/>
              </a:rPr>
              <a:t> tools for </a:t>
            </a:r>
            <a:r>
              <a:rPr lang="it-IT" sz="2400" b="1" dirty="0" err="1">
                <a:cs typeface="Arial"/>
              </a:rPr>
              <a:t>teaching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elementary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language</a:t>
            </a:r>
            <a:r>
              <a:rPr lang="it-IT" altLang="it-IT" dirty="0"/>
              <a:t>: </a:t>
            </a:r>
            <a:r>
              <a:rPr lang="it-IT" altLang="it-IT" dirty="0" err="1"/>
              <a:t>humanoid</a:t>
            </a:r>
            <a:r>
              <a:rPr lang="it-IT" altLang="it-IT" dirty="0"/>
              <a:t> </a:t>
            </a:r>
            <a:r>
              <a:rPr lang="it-IT" altLang="it-IT" dirty="0" err="1"/>
              <a:t>robots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071305"/>
            <a:ext cx="79350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Humanoid robots </a:t>
            </a:r>
            <a:r>
              <a:rPr lang="en-US" sz="1700" dirty="0">
                <a:solidFill>
                  <a:srgbClr val="000000"/>
                </a:solidFill>
              </a:rPr>
              <a:t>can </a:t>
            </a:r>
            <a:r>
              <a:rPr lang="en-US" sz="1700" dirty="0">
                <a:solidFill>
                  <a:schemeClr val="tx1"/>
                </a:solidFill>
              </a:rPr>
              <a:t>integrate many multimedia tools</a:t>
            </a:r>
            <a:r>
              <a:rPr lang="en-US" sz="1700" dirty="0">
                <a:solidFill>
                  <a:srgbClr val="000000"/>
                </a:solidFill>
              </a:rPr>
              <a:t> into one single element and can be programmed to perform tasks, like “hear” or “speak”, </a:t>
            </a:r>
            <a:r>
              <a:rPr lang="en-US" sz="1700" dirty="0">
                <a:solidFill>
                  <a:schemeClr val="tx1"/>
                </a:solidFill>
              </a:rPr>
              <a:t>to support teaching</a:t>
            </a:r>
            <a:r>
              <a:rPr lang="en-US" sz="1700" dirty="0">
                <a:solidFill>
                  <a:srgbClr val="000000"/>
                </a:solidFill>
              </a:rPr>
              <a:t> and </a:t>
            </a:r>
            <a:r>
              <a:rPr lang="en-US" sz="1700" dirty="0">
                <a:solidFill>
                  <a:schemeClr val="tx1"/>
                </a:solidFill>
              </a:rPr>
              <a:t>to enhance users’ enjoyment and engagement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3DB140-6961-4077-8192-496045AE9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" t="5323" r="6425" b="12518"/>
          <a:stretch/>
        </p:blipFill>
        <p:spPr>
          <a:xfrm>
            <a:off x="2765340" y="2170039"/>
            <a:ext cx="3613319" cy="3707233"/>
          </a:xfrm>
          <a:prstGeom prst="rect">
            <a:avLst/>
          </a:prstGeom>
        </p:spPr>
      </p:pic>
      <p:pic>
        <p:nvPicPr>
          <p:cNvPr id="9" name="Immagine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C0C30DA-B059-410F-A6F4-DC6C7830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93" y="3347772"/>
            <a:ext cx="1724170" cy="13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2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robots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83568" y="658822"/>
            <a:ext cx="7935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Seven</a:t>
            </a:r>
            <a:r>
              <a:rPr lang="en-US" sz="1700" dirty="0">
                <a:solidFill>
                  <a:srgbClr val="000000"/>
                </a:solidFill>
              </a:rPr>
              <a:t> common characteristics that might </a:t>
            </a:r>
            <a:r>
              <a:rPr lang="en-US" sz="1700" dirty="0">
                <a:solidFill>
                  <a:schemeClr val="tx1"/>
                </a:solidFill>
              </a:rPr>
              <a:t>support instruction</a:t>
            </a:r>
            <a:r>
              <a:rPr lang="en-US" sz="1700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F97E8B5-8862-44E4-8905-B57DAA53C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514772"/>
              </p:ext>
            </p:extLst>
          </p:nvPr>
        </p:nvGraphicFramePr>
        <p:xfrm>
          <a:off x="1266696" y="1196817"/>
          <a:ext cx="6768752" cy="459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8228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/>
              <a:t>Categories</a:t>
            </a:r>
            <a:r>
              <a:rPr lang="it-IT" dirty="0"/>
              <a:t> of educational </a:t>
            </a:r>
            <a:r>
              <a:rPr lang="it-IT" dirty="0" err="1"/>
              <a:t>robots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6066D3-72C4-407D-A377-C35DAF384E6D}"/>
              </a:ext>
            </a:extLst>
          </p:cNvPr>
          <p:cNvSpPr/>
          <p:nvPr/>
        </p:nvSpPr>
        <p:spPr bwMode="auto">
          <a:xfrm>
            <a:off x="701339" y="695632"/>
            <a:ext cx="7776864" cy="1368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13AAB5-C97C-49BF-A601-0AE00D220AA9}"/>
              </a:ext>
            </a:extLst>
          </p:cNvPr>
          <p:cNvSpPr/>
          <p:nvPr/>
        </p:nvSpPr>
        <p:spPr>
          <a:xfrm>
            <a:off x="696615" y="89734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2C22B0-20A2-46F9-8609-646C8298A438}"/>
              </a:ext>
            </a:extLst>
          </p:cNvPr>
          <p:cNvSpPr txBox="1"/>
          <p:nvPr/>
        </p:nvSpPr>
        <p:spPr>
          <a:xfrm>
            <a:off x="1331640" y="658822"/>
            <a:ext cx="699782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Learning materials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Learners can design and develop their own robots and learn in the process. This results in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increased motivation and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improved skills.</a:t>
            </a:r>
            <a:endParaRPr lang="it-IT" sz="1700" dirty="0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interni, colorato, gatto domestico&#10;&#10;Descrizione generata automaticamente">
            <a:extLst>
              <a:ext uri="{FF2B5EF4-FFF2-40B4-BE49-F238E27FC236}">
                <a16:creationId xmlns:a16="http://schemas.microsoft.com/office/drawing/2014/main" id="{A70F2285-63C6-4B0C-97F8-A3C8F1566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00" y="1324581"/>
            <a:ext cx="4572000" cy="148756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73BA44-44E4-41B0-ACC9-7422F2701B6B}"/>
              </a:ext>
            </a:extLst>
          </p:cNvPr>
          <p:cNvSpPr txBox="1"/>
          <p:nvPr/>
        </p:nvSpPr>
        <p:spPr>
          <a:xfrm>
            <a:off x="539552" y="2147656"/>
            <a:ext cx="38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GENTORO supports children’s storytelling in a physical space via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child’s use of a handheld projector and a robot.</a:t>
            </a:r>
            <a:endParaRPr lang="it-IT" sz="1200" dirty="0">
              <a:solidFill>
                <a:srgbClr val="000000"/>
              </a:solidFill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7A0A697-61AE-464B-9E0A-E8632DC99A6E}"/>
              </a:ext>
            </a:extLst>
          </p:cNvPr>
          <p:cNvSpPr/>
          <p:nvPr/>
        </p:nvSpPr>
        <p:spPr bwMode="auto">
          <a:xfrm>
            <a:off x="701339" y="2900596"/>
            <a:ext cx="7776864" cy="106459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6ADBC89-AE8F-4FF0-AB71-1E75FC5ADEC2}"/>
              </a:ext>
            </a:extLst>
          </p:cNvPr>
          <p:cNvSpPr/>
          <p:nvPr/>
        </p:nvSpPr>
        <p:spPr>
          <a:xfrm>
            <a:off x="7780345" y="29374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F94B2F-9C0B-4A0B-AFF6-20D30B962D78}"/>
              </a:ext>
            </a:extLst>
          </p:cNvPr>
          <p:cNvSpPr txBox="1"/>
          <p:nvPr/>
        </p:nvSpPr>
        <p:spPr>
          <a:xfrm>
            <a:off x="2265273" y="2900596"/>
            <a:ext cx="55454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b="1" dirty="0">
                <a:solidFill>
                  <a:schemeClr val="tx1"/>
                </a:solidFill>
              </a:rPr>
              <a:t>Learning companions/pets</a:t>
            </a:r>
          </a:p>
          <a:p>
            <a:pPr algn="r"/>
            <a:r>
              <a:rPr lang="en-US" sz="1700" dirty="0">
                <a:solidFill>
                  <a:srgbClr val="000000"/>
                </a:solidFill>
              </a:rPr>
              <a:t>Humanoid robots can naturally be regarded as learning companions.</a:t>
            </a:r>
            <a:endParaRPr lang="it-IT" sz="1700" dirty="0">
              <a:solidFill>
                <a:srgbClr val="000000"/>
              </a:solidFill>
            </a:endParaRPr>
          </a:p>
        </p:txBody>
      </p:sp>
      <p:pic>
        <p:nvPicPr>
          <p:cNvPr id="11" name="Immagine 10" descr="Immagine che contiene interni, automazione, proiettore&#10;&#10;Descrizione generata automaticamente">
            <a:extLst>
              <a:ext uri="{FF2B5EF4-FFF2-40B4-BE49-F238E27FC236}">
                <a16:creationId xmlns:a16="http://schemas.microsoft.com/office/drawing/2014/main" id="{F0E55190-08E3-42FF-BA5C-EA526CC71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8" y="2964734"/>
            <a:ext cx="1155495" cy="154264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4BE0ED3-0E3C-41A6-859B-E35D92F44A15}"/>
              </a:ext>
            </a:extLst>
          </p:cNvPr>
          <p:cNvSpPr txBox="1"/>
          <p:nvPr/>
        </p:nvSpPr>
        <p:spPr>
          <a:xfrm>
            <a:off x="2136803" y="404190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ROBOVIE behaves as an English peer tutor for Japanese students to encourage children in improving their </a:t>
            </a:r>
            <a:r>
              <a:rPr lang="en-US" sz="1200" dirty="0">
                <a:solidFill>
                  <a:srgbClr val="000000"/>
                </a:solidFill>
              </a:rPr>
              <a:t>l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anguage abilities.</a:t>
            </a:r>
            <a:endParaRPr lang="it-IT" sz="1200" dirty="0">
              <a:solidFill>
                <a:srgbClr val="000000"/>
              </a:solidFill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891F913D-2D67-46A6-A836-59EAE3F8053A}"/>
              </a:ext>
            </a:extLst>
          </p:cNvPr>
          <p:cNvSpPr/>
          <p:nvPr/>
        </p:nvSpPr>
        <p:spPr bwMode="auto">
          <a:xfrm>
            <a:off x="701339" y="4576249"/>
            <a:ext cx="7776864" cy="125494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059E53-A2BC-41BA-9EA2-0C87376C90FE}"/>
              </a:ext>
            </a:extLst>
          </p:cNvPr>
          <p:cNvSpPr/>
          <p:nvPr/>
        </p:nvSpPr>
        <p:spPr>
          <a:xfrm>
            <a:off x="776068" y="479866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4833D6F-68A9-419A-8355-6D500EB727D4}"/>
              </a:ext>
            </a:extLst>
          </p:cNvPr>
          <p:cNvSpPr txBox="1"/>
          <p:nvPr/>
        </p:nvSpPr>
        <p:spPr>
          <a:xfrm>
            <a:off x="1308980" y="4614384"/>
            <a:ext cx="42841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Teaching assistant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Robots that accompany and encourage students to learn. They can help instructors to present materials.</a:t>
            </a:r>
            <a:endParaRPr lang="it-IT" sz="1700" dirty="0">
              <a:solidFill>
                <a:srgbClr val="000000"/>
              </a:solidFill>
            </a:endParaRPr>
          </a:p>
        </p:txBody>
      </p:sp>
      <p:pic>
        <p:nvPicPr>
          <p:cNvPr id="13" name="Immagine 12" descr="Immagine che contiene interni, tavolo, pavimento, giocattolo&#10;&#10;Descrizione generata automaticamente">
            <a:extLst>
              <a:ext uri="{FF2B5EF4-FFF2-40B4-BE49-F238E27FC236}">
                <a16:creationId xmlns:a16="http://schemas.microsoft.com/office/drawing/2014/main" id="{9BB4F0D2-A4A5-4A9B-89C8-0D5E15F99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08" y="4272736"/>
            <a:ext cx="1144030" cy="152945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9F398F5-691B-4E93-8C1D-F2F4D672E259}"/>
              </a:ext>
            </a:extLst>
          </p:cNvPr>
          <p:cNvSpPr txBox="1"/>
          <p:nvPr/>
        </p:nvSpPr>
        <p:spPr>
          <a:xfrm>
            <a:off x="5545172" y="4593905"/>
            <a:ext cx="189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IROBI displays information via a monitor in its belly and can move the arm to direct students to key points on the monitor.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060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: </a:t>
            </a:r>
            <a:r>
              <a:rPr lang="it-IT" dirty="0" err="1"/>
              <a:t>modes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6E3B251-E463-4461-BDAF-9F87FC5F1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306802"/>
              </p:ext>
            </p:extLst>
          </p:nvPr>
        </p:nvGraphicFramePr>
        <p:xfrm>
          <a:off x="179512" y="658822"/>
          <a:ext cx="8784976" cy="5362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7010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: pictures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23/03/2022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Human-Robot Interaction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interni, persona, finestra, gruppo&#10;&#10;Descrizione generata automaticamente">
            <a:extLst>
              <a:ext uri="{FF2B5EF4-FFF2-40B4-BE49-F238E27FC236}">
                <a16:creationId xmlns:a16="http://schemas.microsoft.com/office/drawing/2014/main" id="{7626E9EB-FCEB-41ED-BF88-DCE57C403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636244"/>
            <a:ext cx="4448830" cy="2482146"/>
          </a:xfrm>
          <a:prstGeom prst="rect">
            <a:avLst/>
          </a:prstGeom>
        </p:spPr>
      </p:pic>
      <p:pic>
        <p:nvPicPr>
          <p:cNvPr id="6" name="Immagine 5" descr="Immagine che contiene interni, tavolo, finestra, parecchi&#10;&#10;Descrizione generata automaticamente">
            <a:extLst>
              <a:ext uri="{FF2B5EF4-FFF2-40B4-BE49-F238E27FC236}">
                <a16:creationId xmlns:a16="http://schemas.microsoft.com/office/drawing/2014/main" id="{7CC2F9ED-0BC4-4D2F-84DB-4B0EE7280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18" y="3118390"/>
            <a:ext cx="4448829" cy="295791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20A81B1-AD09-48F2-81DA-07498F9D8560}"/>
              </a:ext>
            </a:extLst>
          </p:cNvPr>
          <p:cNvSpPr txBox="1"/>
          <p:nvPr/>
        </p:nvSpPr>
        <p:spPr>
          <a:xfrm>
            <a:off x="4982739" y="2586228"/>
            <a:ext cx="18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Teacher telling a story with the robot.</a:t>
            </a:r>
            <a:endParaRPr lang="it-IT" sz="1200" dirty="0">
              <a:solidFill>
                <a:srgbClr val="00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3DBF16-9A3D-4199-BDF3-789749A138CF}"/>
              </a:ext>
            </a:extLst>
          </p:cNvPr>
          <p:cNvSpPr txBox="1"/>
          <p:nvPr/>
        </p:nvSpPr>
        <p:spPr>
          <a:xfrm>
            <a:off x="2281443" y="5614638"/>
            <a:ext cx="18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Students giving the robot commands.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159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3192</TotalTime>
  <Words>869</Words>
  <Application>Microsoft Office PowerPoint</Application>
  <PresentationFormat>Presentazione su schermo (4:3)</PresentationFormat>
  <Paragraphs>136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Wingdings</vt:lpstr>
      <vt:lpstr>la sapienza</vt:lpstr>
      <vt:lpstr>Exploring the Possibility of Using Humanoid Robots as Instructional Tools for Teaching a Second Language in Primary School</vt:lpstr>
      <vt:lpstr>Outline of the presentation</vt:lpstr>
      <vt:lpstr>Introduction</vt:lpstr>
      <vt:lpstr>Instructional tools for teaching elementary language: overview</vt:lpstr>
      <vt:lpstr>Instructional tools for teaching elementary language: humanoid robots</vt:lpstr>
      <vt:lpstr>Characteristics of robots</vt:lpstr>
      <vt:lpstr>Categories of educational robots</vt:lpstr>
      <vt:lpstr>Experimental scenarios: modes</vt:lpstr>
      <vt:lpstr>Experimental scenarios: pictures</vt:lpstr>
      <vt:lpstr>Discussion</vt:lpstr>
      <vt:lpstr>Conclusions and comments</vt:lpstr>
      <vt:lpstr>References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Leandro</cp:lastModifiedBy>
  <cp:revision>1606</cp:revision>
  <dcterms:created xsi:type="dcterms:W3CDTF">2006-11-20T16:13:10Z</dcterms:created>
  <dcterms:modified xsi:type="dcterms:W3CDTF">2022-03-23T15:42:33Z</dcterms:modified>
  <cp:category/>
</cp:coreProperties>
</file>